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9.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10.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notesSlides/notesSlide11.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12.xml" ContentType="application/vnd.openxmlformats-officedocument.presentationml.notesSlide+xml"/>
  <Override PartName="/ppt/tags/tag605.xml" ContentType="application/vnd.openxmlformats-officedocument.presentationml.tags+xml"/>
  <Override PartName="/ppt/notesSlides/notesSlide13.xml" ContentType="application/vnd.openxmlformats-officedocument.presentationml.notesSlide+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notesSlides/notesSlide14.xml" ContentType="application/vnd.openxmlformats-officedocument.presentationml.notesSlide+xml"/>
  <Override PartName="/ppt/tags/tag65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5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notesSlides/notesSlide20.xml" ContentType="application/vnd.openxmlformats-officedocument.presentationml.notesSlide+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notesSlides/notesSlide21.xml" ContentType="application/vnd.openxmlformats-officedocument.presentationml.notesSlide+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6"/>
  </p:notesMasterIdLst>
  <p:handoutMasterIdLst>
    <p:handoutMasterId r:id="rId27"/>
  </p:handoutMasterIdLst>
  <p:sldIdLst>
    <p:sldId id="839" r:id="rId3"/>
    <p:sldId id="736" r:id="rId4"/>
    <p:sldId id="836" r:id="rId5"/>
    <p:sldId id="779" r:id="rId6"/>
    <p:sldId id="786" r:id="rId7"/>
    <p:sldId id="833" r:id="rId8"/>
    <p:sldId id="834" r:id="rId9"/>
    <p:sldId id="818" r:id="rId10"/>
    <p:sldId id="835" r:id="rId11"/>
    <p:sldId id="840" r:id="rId12"/>
    <p:sldId id="841" r:id="rId13"/>
    <p:sldId id="830" r:id="rId14"/>
    <p:sldId id="831" r:id="rId15"/>
    <p:sldId id="832" r:id="rId16"/>
    <p:sldId id="828" r:id="rId17"/>
    <p:sldId id="837" r:id="rId18"/>
    <p:sldId id="838" r:id="rId19"/>
    <p:sldId id="816" r:id="rId20"/>
    <p:sldId id="801" r:id="rId21"/>
    <p:sldId id="808" r:id="rId22"/>
    <p:sldId id="821" r:id="rId23"/>
    <p:sldId id="825" r:id="rId24"/>
    <p:sldId id="82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837"/>
    <a:srgbClr val="00519E"/>
    <a:srgbClr val="F8FAFC"/>
    <a:srgbClr val="C00000"/>
    <a:srgbClr val="253549"/>
    <a:srgbClr val="08326E"/>
    <a:srgbClr val="A5F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59207" autoAdjust="0"/>
  </p:normalViewPr>
  <p:slideViewPr>
    <p:cSldViewPr snapToGrid="0">
      <p:cViewPr varScale="1">
        <p:scale>
          <a:sx n="43" d="100"/>
          <a:sy n="43" d="100"/>
        </p:scale>
        <p:origin x="358" y="31"/>
      </p:cViewPr>
      <p:guideLst/>
    </p:cSldViewPr>
  </p:slideViewPr>
  <p:notesTextViewPr>
    <p:cViewPr>
      <p:scale>
        <a:sx n="100" d="100"/>
        <a:sy n="100" d="100"/>
      </p:scale>
      <p:origin x="0" y="0"/>
    </p:cViewPr>
  </p:notesTextViewPr>
  <p:notesViewPr>
    <p:cSldViewPr snapToGrid="0">
      <p:cViewPr varScale="1">
        <p:scale>
          <a:sx n="55" d="100"/>
          <a:sy n="55" d="100"/>
        </p:scale>
        <p:origin x="2237"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44.jpg"/></Relationships>
</file>

<file path=ppt/diagrams/_rels/drawing1.xml.rels><?xml version="1.0" encoding="UTF-8" standalone="yes"?>
<Relationships xmlns="http://schemas.openxmlformats.org/package/2006/relationships"><Relationship Id="rId1"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E6FBC-8C3F-455C-B950-47F7C886F505}"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7EBF777-807B-4D49-9D70-62D8E1ECDE34}">
      <dgm:prSet phldrT="[文本]" phldr="1"/>
      <dgm:spPr/>
      <dgm:t>
        <a:bodyPr/>
        <a:lstStyle/>
        <a:p>
          <a:endParaRPr lang="zh-CN" altLang="en-US" dirty="0"/>
        </a:p>
      </dgm:t>
    </dgm:pt>
    <dgm:pt modelId="{D8E11EAB-E823-4728-9EF6-3024882E8863}" type="parTrans" cxnId="{EF6E847D-41DB-4F37-95D0-086FFE148C0F}">
      <dgm:prSet/>
      <dgm:spPr/>
      <dgm:t>
        <a:bodyPr/>
        <a:lstStyle/>
        <a:p>
          <a:endParaRPr lang="zh-CN" altLang="en-US"/>
        </a:p>
      </dgm:t>
    </dgm:pt>
    <dgm:pt modelId="{7B626110-DDDA-4E77-AAAF-0E4E48BEDFDD}" type="sibTrans" cxnId="{EF6E847D-41DB-4F37-95D0-086FFE148C0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zh-CN" altLang="en-US"/>
        </a:p>
      </dgm:t>
    </dgm:pt>
    <dgm:pt modelId="{DBE60615-E85A-43A9-9521-E0402CAF6AC6}" type="pres">
      <dgm:prSet presAssocID="{4F6E6FBC-8C3F-455C-B950-47F7C886F505}" presName="Name0" presStyleCnt="0">
        <dgm:presLayoutVars>
          <dgm:chMax val="7"/>
          <dgm:chPref val="7"/>
          <dgm:dir/>
        </dgm:presLayoutVars>
      </dgm:prSet>
      <dgm:spPr/>
    </dgm:pt>
    <dgm:pt modelId="{261B1078-067D-4C1B-BB8B-7009F1E8C335}" type="pres">
      <dgm:prSet presAssocID="{4F6E6FBC-8C3F-455C-B950-47F7C886F505}" presName="Name1" presStyleCnt="0"/>
      <dgm:spPr/>
    </dgm:pt>
    <dgm:pt modelId="{08531722-C5E0-4D15-A023-6A3F553E92D0}" type="pres">
      <dgm:prSet presAssocID="{7B626110-DDDA-4E77-AAAF-0E4E48BEDFDD}" presName="picture_1" presStyleCnt="0"/>
      <dgm:spPr/>
    </dgm:pt>
    <dgm:pt modelId="{6A4D15DB-5AD3-4088-8518-02204A2084D8}" type="pres">
      <dgm:prSet presAssocID="{7B626110-DDDA-4E77-AAAF-0E4E48BEDFDD}" presName="pictureRepeatNode" presStyleLbl="alignImgPlace1" presStyleIdx="0" presStyleCnt="1" custScaleX="70405" custScaleY="70323" custLinFactNeighborX="-61180" custLinFactNeighborY="9467"/>
      <dgm:spPr/>
    </dgm:pt>
    <dgm:pt modelId="{25B75E91-D0C1-4090-B624-051F52EAD9A8}" type="pres">
      <dgm:prSet presAssocID="{E7EBF777-807B-4D49-9D70-62D8E1ECDE34}" presName="text_1" presStyleLbl="node1" presStyleIdx="0" presStyleCnt="0" custLinFactY="-79137" custLinFactNeighborX="95317" custLinFactNeighborY="-100000">
        <dgm:presLayoutVars>
          <dgm:bulletEnabled val="1"/>
        </dgm:presLayoutVars>
      </dgm:prSet>
      <dgm:spPr/>
    </dgm:pt>
  </dgm:ptLst>
  <dgm:cxnLst>
    <dgm:cxn modelId="{3B555B35-EF95-4296-966E-2F7FB986840C}" type="presOf" srcId="{4F6E6FBC-8C3F-455C-B950-47F7C886F505}" destId="{DBE60615-E85A-43A9-9521-E0402CAF6AC6}" srcOrd="0" destOrd="0" presId="urn:microsoft.com/office/officeart/2008/layout/CircularPictureCallout"/>
    <dgm:cxn modelId="{EF6E847D-41DB-4F37-95D0-086FFE148C0F}" srcId="{4F6E6FBC-8C3F-455C-B950-47F7C886F505}" destId="{E7EBF777-807B-4D49-9D70-62D8E1ECDE34}" srcOrd="0" destOrd="0" parTransId="{D8E11EAB-E823-4728-9EF6-3024882E8863}" sibTransId="{7B626110-DDDA-4E77-AAAF-0E4E48BEDFDD}"/>
    <dgm:cxn modelId="{387A15F5-C9CD-474B-B934-40B288EB2118}" type="presOf" srcId="{7B626110-DDDA-4E77-AAAF-0E4E48BEDFDD}" destId="{6A4D15DB-5AD3-4088-8518-02204A2084D8}" srcOrd="0" destOrd="0" presId="urn:microsoft.com/office/officeart/2008/layout/CircularPictureCallout"/>
    <dgm:cxn modelId="{97058CFF-7A55-47A0-8B18-B0305B970DFB}" type="presOf" srcId="{E7EBF777-807B-4D49-9D70-62D8E1ECDE34}" destId="{25B75E91-D0C1-4090-B624-051F52EAD9A8}" srcOrd="0" destOrd="0" presId="urn:microsoft.com/office/officeart/2008/layout/CircularPictureCallout"/>
    <dgm:cxn modelId="{64C9D1E6-A932-4884-8E6C-939D1B23C83B}" type="presParOf" srcId="{DBE60615-E85A-43A9-9521-E0402CAF6AC6}" destId="{261B1078-067D-4C1B-BB8B-7009F1E8C335}" srcOrd="0" destOrd="0" presId="urn:microsoft.com/office/officeart/2008/layout/CircularPictureCallout"/>
    <dgm:cxn modelId="{BC3D6885-DEF9-41D8-B8BE-667777BCB988}" type="presParOf" srcId="{261B1078-067D-4C1B-BB8B-7009F1E8C335}" destId="{08531722-C5E0-4D15-A023-6A3F553E92D0}" srcOrd="0" destOrd="0" presId="urn:microsoft.com/office/officeart/2008/layout/CircularPictureCallout"/>
    <dgm:cxn modelId="{DE7A4230-1391-4652-90FF-8692BEB88846}" type="presParOf" srcId="{08531722-C5E0-4D15-A023-6A3F553E92D0}" destId="{6A4D15DB-5AD3-4088-8518-02204A2084D8}" srcOrd="0" destOrd="0" presId="urn:microsoft.com/office/officeart/2008/layout/CircularPictureCallout"/>
    <dgm:cxn modelId="{627E2CBE-E97A-4D13-BDA2-BED859F99C94}" type="presParOf" srcId="{261B1078-067D-4C1B-BB8B-7009F1E8C335}" destId="{25B75E91-D0C1-4090-B624-051F52EAD9A8}"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D15DB-5AD3-4088-8518-02204A2084D8}">
      <dsp:nvSpPr>
        <dsp:cNvPr id="0" name=""/>
        <dsp:cNvSpPr/>
      </dsp:nvSpPr>
      <dsp:spPr>
        <a:xfrm>
          <a:off x="175086" y="1663250"/>
          <a:ext cx="3407591" cy="34036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B75E91-D0C1-4090-B624-051F52EAD9A8}">
      <dsp:nvSpPr>
        <dsp:cNvPr id="0" name=""/>
        <dsp:cNvSpPr/>
      </dsp:nvSpPr>
      <dsp:spPr>
        <a:xfrm>
          <a:off x="6243720" y="195732"/>
          <a:ext cx="3097590" cy="159719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zh-CN" altLang="en-US" sz="6500" kern="1200" dirty="0"/>
        </a:p>
      </dsp:txBody>
      <dsp:txXfrm>
        <a:off x="6243720" y="195732"/>
        <a:ext cx="3097590" cy="159719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1B92DB54-807A-455F-975B-DE4A001C19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CE0439E-6C38-40F1-9FCC-1F8A0F477E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9AC86B-D075-4B5B-81AE-8139247A5D61}" type="datetimeFigureOut">
              <a:rPr lang="zh-CN" altLang="en-US" smtClean="0"/>
              <a:t>2026/5/21</a:t>
            </a:fld>
            <a:endParaRPr lang="zh-CN" altLang="en-US"/>
          </a:p>
        </p:txBody>
      </p:sp>
      <p:sp>
        <p:nvSpPr>
          <p:cNvPr id="4" name="页脚占位符 3">
            <a:extLst>
              <a:ext uri="{FF2B5EF4-FFF2-40B4-BE49-F238E27FC236}">
                <a16:creationId xmlns:a16="http://schemas.microsoft.com/office/drawing/2014/main" id="{1CF82F31-86A8-41F9-A878-0AAE8BBEFD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75971083-2274-4BD0-B189-9D2C12224B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1537D1-7711-4B5F-BA59-43FC9EC2B930}" type="slidenum">
              <a:rPr lang="zh-CN" altLang="en-US" smtClean="0"/>
              <a:t>‹#›</a:t>
            </a:fld>
            <a:endParaRPr lang="zh-CN" altLang="en-US"/>
          </a:p>
        </p:txBody>
      </p:sp>
    </p:spTree>
    <p:extLst>
      <p:ext uri="{BB962C8B-B14F-4D97-AF65-F5344CB8AC3E}">
        <p14:creationId xmlns:p14="http://schemas.microsoft.com/office/powerpoint/2010/main" val="3137646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424B-BD3F-40C1-AC83-EE68724AA2D9}"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997F1-1F32-41B8-887B-8C7172AE72FB}" type="slidenum">
              <a:rPr lang="en-US" smtClean="0"/>
              <a:t>‹#›</a:t>
            </a:fld>
            <a:endParaRPr lang="en-US"/>
          </a:p>
        </p:txBody>
      </p:sp>
    </p:spTree>
    <p:extLst>
      <p:ext uri="{BB962C8B-B14F-4D97-AF65-F5344CB8AC3E}">
        <p14:creationId xmlns:p14="http://schemas.microsoft.com/office/powerpoint/2010/main" val="387858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93675" y="1009650"/>
            <a:ext cx="5486400" cy="3086100"/>
          </a:xfrm>
        </p:spPr>
      </p:sp>
      <p:sp>
        <p:nvSpPr>
          <p:cNvPr id="3" name="Notizenplatzhalter 2"/>
          <p:cNvSpPr>
            <a:spLocks noGrp="1"/>
          </p:cNvSpPr>
          <p:nvPr>
            <p:ph type="body" idx="1"/>
          </p:nvPr>
        </p:nvSpPr>
        <p:spPr/>
        <p:txBody>
          <a:bodyPr/>
          <a:lstStyle/>
          <a:p>
            <a:pPr marL="0" indent="0">
              <a:buNone/>
            </a:pPr>
            <a:r>
              <a:rPr lang="en-US" noProof="0" dirty="0"/>
              <a:t>Good morning everyone. W</a:t>
            </a:r>
            <a:r>
              <a:rPr lang="en-US" altLang="zh-CN" noProof="0" dirty="0"/>
              <a:t>elcome to my presentation. </a:t>
            </a:r>
            <a:r>
              <a:rPr lang="en-US" noProof="0" dirty="0"/>
              <a:t>My name is Zhixin Chen, from the University of Stuttgart.</a:t>
            </a:r>
          </a:p>
          <a:p>
            <a:pPr marL="0" indent="0">
              <a:buNone/>
            </a:pPr>
            <a:r>
              <a:rPr lang="en-US" noProof="0" dirty="0"/>
              <a:t>Today I’m going to present a work that grew out of our collaboration with Bo Guo at the University of Arizona and Rainer </a:t>
            </a:r>
            <a:r>
              <a:rPr lang="en-US" noProof="0" dirty="0" err="1"/>
              <a:t>Helmig’s</a:t>
            </a:r>
            <a:r>
              <a:rPr lang="en-US" noProof="0" dirty="0"/>
              <a:t> group in Stuttgart. </a:t>
            </a:r>
          </a:p>
          <a:p>
            <a:pPr marL="0" indent="0">
              <a:buNone/>
            </a:pPr>
            <a:r>
              <a:rPr lang="en-US" noProof="0" dirty="0"/>
              <a:t>The topic of my talk is quasi-static pore-network modeling for evaporation-driven salt transport and precipitation in porous media.</a:t>
            </a:r>
          </a:p>
        </p:txBody>
      </p:sp>
      <p:sp>
        <p:nvSpPr>
          <p:cNvPr id="4" name="Kopfzeilenplatzhalter 3"/>
          <p:cNvSpPr>
            <a:spLocks noGrp="1"/>
          </p:cNvSpPr>
          <p:nvPr>
            <p:ph type="hdr" sz="quarter" idx="10"/>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323232"/>
                </a:solidFill>
                <a:effectLst/>
                <a:uLnTx/>
                <a:uFillTx/>
                <a:latin typeface="Arial"/>
                <a:ea typeface="+mn-ea"/>
                <a:cs typeface="+mn-cs"/>
              </a:rPr>
              <a:t>Titel</a:t>
            </a:r>
            <a:r>
              <a:rPr kumimoji="0" lang="en-US" sz="1200" b="1" i="0" u="none" strike="noStrike" kern="1200" cap="none" spc="0" normalizeH="0" baseline="0" noProof="0">
                <a:ln>
                  <a:noFill/>
                </a:ln>
                <a:solidFill>
                  <a:srgbClr val="323232"/>
                </a:solidFill>
                <a:effectLst/>
                <a:uLnTx/>
                <a:uFillTx/>
                <a:latin typeface="Arial"/>
                <a:ea typeface="+mn-ea"/>
                <a:cs typeface="+mn-cs"/>
              </a:rPr>
              <a:t> der Präsentation</a:t>
            </a:r>
          </a:p>
        </p:txBody>
      </p:sp>
      <p:sp>
        <p:nvSpPr>
          <p:cNvPr id="5" name="Datumsplatzhalter 4"/>
          <p:cNvSpPr>
            <a:spLocks noGrp="1"/>
          </p:cNvSpPr>
          <p:nvPr>
            <p:ph type="dt" idx="1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fld id="{85822F82-72D0-4FCF-8F76-2AAF0BF90C0D}" type="datetime1">
              <a:rPr kumimoji="0" lang="de-DE" sz="800" b="0" i="0" u="none" strike="noStrike" kern="1200" cap="none" spc="0" normalizeH="0" baseline="0" noProof="0" smtClean="0">
                <a:ln>
                  <a:noFill/>
                </a:ln>
                <a:solidFill>
                  <a:srgbClr val="323232"/>
                </a:solidFill>
                <a:effectLst/>
                <a:uLnTx/>
                <a:uFillTx/>
                <a:latin typeface="Arial"/>
                <a:ea typeface="+mn-ea"/>
                <a:cs typeface="+mn-cs"/>
              </a:rPr>
              <a:pPr marL="0" marR="0" lvl="0" indent="0" algn="l" defTabSz="713232" rtl="0" eaLnBrk="1" fontAlgn="auto" latinLnBrk="0" hangingPunct="1">
                <a:lnSpc>
                  <a:spcPct val="100000"/>
                </a:lnSpc>
                <a:spcBef>
                  <a:spcPts val="0"/>
                </a:spcBef>
                <a:spcAft>
                  <a:spcPts val="0"/>
                </a:spcAft>
                <a:buClrTx/>
                <a:buSzTx/>
                <a:buFontTx/>
                <a:buNone/>
                <a:tabLst/>
                <a:defRPr/>
              </a:pPr>
              <a:t>21.05.2026</a:t>
            </a:fld>
            <a:endParaRPr kumimoji="0" lang="en-US" sz="800" b="0" i="0" u="none" strike="noStrike" kern="1200" cap="none" spc="0" normalizeH="0" baseline="0" noProof="0">
              <a:ln>
                <a:noFill/>
              </a:ln>
              <a:solidFill>
                <a:srgbClr val="323232"/>
              </a:solidFill>
              <a:effectLst/>
              <a:uLnTx/>
              <a:uFillTx/>
              <a:latin typeface="Arial"/>
              <a:ea typeface="+mn-ea"/>
              <a:cs typeface="+mn-cs"/>
            </a:endParaRPr>
          </a:p>
        </p:txBody>
      </p:sp>
      <p:sp>
        <p:nvSpPr>
          <p:cNvPr id="6" name="Fußzeilenplatzhalter 5"/>
          <p:cNvSpPr>
            <a:spLocks noGrp="1"/>
          </p:cNvSpPr>
          <p:nvPr>
            <p:ph type="ftr" sz="quarter" idx="12"/>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23232"/>
                </a:solidFill>
                <a:effectLst/>
                <a:uLnTx/>
                <a:uFillTx/>
                <a:latin typeface="Arial"/>
                <a:ea typeface="+mn-ea"/>
                <a:cs typeface="+mn-cs"/>
              </a:rPr>
              <a:t>Universität Stuttgart</a:t>
            </a:r>
          </a:p>
        </p:txBody>
      </p:sp>
      <p:sp>
        <p:nvSpPr>
          <p:cNvPr id="7" name="Foliennummernplatzhalter 6"/>
          <p:cNvSpPr>
            <a:spLocks noGrp="1"/>
          </p:cNvSpPr>
          <p:nvPr>
            <p:ph type="sldNum" sz="quarter" idx="13"/>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fld id="{05DD1DF0-DD4E-4B0C-B0FD-D16D9D2A9750}" type="slidenum">
              <a:rPr kumimoji="0" lang="en-US" sz="800" b="0" i="0" u="none" strike="noStrike" kern="1200" cap="none" spc="0" normalizeH="0" baseline="0" noProof="0" smtClean="0">
                <a:ln>
                  <a:noFill/>
                </a:ln>
                <a:solidFill>
                  <a:srgbClr val="323232"/>
                </a:solidFill>
                <a:effectLst/>
                <a:uLnTx/>
                <a:uFillTx/>
                <a:latin typeface="Arial"/>
                <a:ea typeface="+mn-ea"/>
                <a:cs typeface="+mn-cs"/>
              </a:rPr>
              <a:pPr marL="0" marR="0" lvl="0" indent="0" algn="l" defTabSz="713232"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323232"/>
              </a:solidFill>
              <a:effectLst/>
              <a:uLnTx/>
              <a:uFillTx/>
              <a:latin typeface="Arial"/>
              <a:ea typeface="+mn-ea"/>
              <a:cs typeface="+mn-cs"/>
            </a:endParaRPr>
          </a:p>
        </p:txBody>
      </p:sp>
    </p:spTree>
    <p:extLst>
      <p:ext uri="{BB962C8B-B14F-4D97-AF65-F5344CB8AC3E}">
        <p14:creationId xmlns:p14="http://schemas.microsoft.com/office/powerpoint/2010/main" val="4042226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1A1C1F"/>
                </a:solidFill>
                <a:effectLst/>
                <a:latin typeface="-apple-system"/>
              </a:rPr>
              <a:t>Once this time-integrated flux is known, we use an implicit upwind scheme for salt advection. The upwind concentration is selected according to the direction of the reconstructed liquid flux. This gives a conservative way to update salt concentration during both drying-induced and invasion-induced redistribution events.</a:t>
            </a:r>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10</a:t>
            </a:fld>
            <a:endParaRPr lang="en-US"/>
          </a:p>
        </p:txBody>
      </p:sp>
    </p:spTree>
    <p:extLst>
      <p:ext uri="{BB962C8B-B14F-4D97-AF65-F5344CB8AC3E}">
        <p14:creationId xmlns:p14="http://schemas.microsoft.com/office/powerpoint/2010/main" val="121846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2800" b="0" i="0" dirty="0">
                <a:solidFill>
                  <a:srgbClr val="1A1C1F"/>
                </a:solidFill>
                <a:effectLst/>
                <a:latin typeface="-apple-system"/>
              </a:rPr>
              <a:t>After salt transport, we calculate precipitation and dissolution based on the local salt concentration.</a:t>
            </a:r>
          </a:p>
          <a:p>
            <a:pPr algn="l"/>
            <a:r>
              <a:rPr lang="en-US" altLang="zh-CN" sz="2800" b="0" i="0" dirty="0">
                <a:solidFill>
                  <a:srgbClr val="1A1C1F"/>
                </a:solidFill>
                <a:effectLst/>
                <a:latin typeface="-apple-system"/>
              </a:rPr>
              <a:t>When the concentration exceeds the solubility limit, salt precipitates. In the pore body, the precipitated salt is distributed on the surface. In the pore throat, precipitation reduces the available cross-sectional area, which changes hydraulic conductance and feeds back into subsequent transport.</a:t>
            </a:r>
          </a:p>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28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2800" b="0" i="0" dirty="0">
                <a:solidFill>
                  <a:srgbClr val="1A1C1F"/>
                </a:solidFill>
                <a:effectLst/>
                <a:latin typeface="-apple-system"/>
              </a:rPr>
              <a:t>We test the model using several pore networks. These include small networks for comparison with a dynamic pore-network model, and larger three-dimensional networks to demonstrate computational capability.</a:t>
            </a:r>
          </a:p>
          <a:p>
            <a:pPr algn="l"/>
            <a:r>
              <a:rPr lang="en-US" altLang="zh-CN" sz="2800" b="0" i="0" dirty="0">
                <a:solidFill>
                  <a:srgbClr val="1A1C1F"/>
                </a:solidFill>
                <a:effectLst/>
                <a:latin typeface="-apple-system"/>
              </a:rPr>
              <a:t>The cases include both pure water evaporation and brine evaporation. We assume the porous media is open to the stagnant atmosphere with lower relative humidity. The capillary number in those </a:t>
            </a:r>
            <a:r>
              <a:rPr lang="en-US" altLang="zh-CN" sz="2800" b="0" i="0" dirty="0" err="1">
                <a:solidFill>
                  <a:srgbClr val="1A1C1F"/>
                </a:solidFill>
                <a:effectLst/>
                <a:latin typeface="-apple-system"/>
              </a:rPr>
              <a:t>scenaries</a:t>
            </a:r>
            <a:r>
              <a:rPr lang="en-US" altLang="zh-CN" sz="2800" b="0" i="0" dirty="0">
                <a:solidFill>
                  <a:srgbClr val="1A1C1F"/>
                </a:solidFill>
                <a:effectLst/>
                <a:latin typeface="-apple-system"/>
              </a:rPr>
              <a:t> is very small, below 3 times 10 to the minus 9, so the system is in a capillary-dominated regime. This is exactly the regime where a quasi-static approach should be appropriate.</a:t>
            </a:r>
          </a:p>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7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2800" b="0" i="0" dirty="0">
                <a:solidFill>
                  <a:srgbClr val="1A1C1F"/>
                </a:solidFill>
                <a:effectLst/>
                <a:latin typeface="-apple-system"/>
              </a:rPr>
              <a:t>We first compare the reconstructed liquid flux against results from the dynamic pore-network model.</a:t>
            </a:r>
          </a:p>
          <a:p>
            <a:pPr algn="l"/>
            <a:r>
              <a:rPr lang="en-US" altLang="zh-CN" sz="2800" b="0" i="0" dirty="0">
                <a:solidFill>
                  <a:srgbClr val="1A1C1F"/>
                </a:solidFill>
                <a:effectLst/>
                <a:latin typeface="-apple-system"/>
              </a:rPr>
              <a:t>We test different choices of throat conductance in the flux reconstruction. The results show that using the throat conductance after invasion gives the smallest relative error. The median relative error is less than 10 percent.</a:t>
            </a:r>
          </a:p>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39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1A1C1F"/>
                </a:solidFill>
                <a:effectLst/>
                <a:latin typeface="-apple-system"/>
              </a:rPr>
              <a:t>Then we compare the full QSPNM results with DPNM results on the key quantities, including saturation, salt concentration and salt precipitation. Overall, the spatial patterns and temporal evolution agree well, and the absolute error is less than 0.01, indicating that the reconstructed flux is sufficient to capture the dominant advective salt transport during redistribution events.</a:t>
            </a:r>
          </a:p>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65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examine numerical convergence.</a:t>
            </a:r>
          </a:p>
          <a:p>
            <a:endParaRPr lang="en-US" dirty="0"/>
          </a:p>
          <a:p>
            <a:r>
              <a:rPr lang="en-US" dirty="0"/>
              <a:t>The proposed QSPNM shows stable convergence for all tested cases, even with a time step of one second. In contrast, the DPNM shows larger errors for some quantities and fails to converge with a one-second time step in one case.</a:t>
            </a:r>
          </a:p>
          <a:p>
            <a:endParaRPr lang="en-US" dirty="0"/>
          </a:p>
          <a:p>
            <a:r>
              <a:rPr lang="en-US" dirty="0"/>
              <a:t>This is important because it means the quasi-static can also use larger time steps for comparable accuracy.</a:t>
            </a:r>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2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1A1C1F"/>
                </a:solidFill>
                <a:effectLst/>
                <a:latin typeface="-apple-system"/>
              </a:rPr>
              <a:t>In terms of computational efficiency, the QSPNM is substantially faster.</a:t>
            </a:r>
          </a:p>
          <a:p>
            <a:pPr algn="l"/>
            <a:r>
              <a:rPr lang="en-US" altLang="zh-CN" b="0" i="0" dirty="0">
                <a:solidFill>
                  <a:srgbClr val="1A1C1F"/>
                </a:solidFill>
                <a:effectLst/>
                <a:latin typeface="-apple-system"/>
              </a:rPr>
              <a:t>For pure water evaporation, it is approximately 6.9 to 18.6 times faster than the DPNM. For brine evaporation, it is about 5.5 to 13.6 times faster.</a:t>
            </a:r>
          </a:p>
          <a:p>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16</a:t>
            </a:fld>
            <a:endParaRPr lang="en-US"/>
          </a:p>
        </p:txBody>
      </p:sp>
    </p:spTree>
    <p:extLst>
      <p:ext uri="{BB962C8B-B14F-4D97-AF65-F5344CB8AC3E}">
        <p14:creationId xmlns:p14="http://schemas.microsoft.com/office/powerpoint/2010/main" val="2851648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1A1C1F"/>
                </a:solidFill>
                <a:effectLst/>
                <a:latin typeface="-apple-system"/>
              </a:rPr>
              <a:t>Finally, we apply the model to larger three-dimensional networks.</a:t>
            </a:r>
          </a:p>
          <a:p>
            <a:pPr algn="l"/>
            <a:r>
              <a:rPr lang="en-US" altLang="zh-CN" b="0" i="0" dirty="0">
                <a:solidFill>
                  <a:srgbClr val="1A1C1F"/>
                </a:solidFill>
                <a:effectLst/>
                <a:latin typeface="-apple-system"/>
              </a:rPr>
              <a:t>These examples demonstrate that the model can simulate evaporation, salt migration, and precipitation in larger domains. This is important for moving toward REV scale simulations, where fully dynamic pore-scale models may become too expensive.</a:t>
            </a:r>
          </a:p>
          <a:p>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17</a:t>
            </a:fld>
            <a:endParaRPr lang="en-US"/>
          </a:p>
        </p:txBody>
      </p:sp>
    </p:spTree>
    <p:extLst>
      <p:ext uri="{BB962C8B-B14F-4D97-AF65-F5344CB8AC3E}">
        <p14:creationId xmlns:p14="http://schemas.microsoft.com/office/powerpoint/2010/main" val="233009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1A1C1F"/>
                </a:solidFill>
                <a:effectLst/>
                <a:latin typeface="-apple-system"/>
              </a:rPr>
              <a:t>To summarize, I would like to highlight three points.</a:t>
            </a:r>
          </a:p>
          <a:p>
            <a:pPr algn="l"/>
            <a:r>
              <a:rPr lang="en-US" altLang="zh-CN" b="0" i="0" dirty="0">
                <a:solidFill>
                  <a:srgbClr val="1A1C1F"/>
                </a:solidFill>
                <a:effectLst/>
                <a:latin typeface="-apple-system"/>
              </a:rPr>
              <a:t>First, corner flow is a key pathway for evaporation-driven salt migration in porous media.</a:t>
            </a:r>
          </a:p>
          <a:p>
            <a:pPr algn="l"/>
            <a:r>
              <a:rPr lang="en-US" altLang="zh-CN" b="0" i="0" dirty="0">
                <a:solidFill>
                  <a:srgbClr val="1A1C1F"/>
                </a:solidFill>
                <a:effectLst/>
                <a:latin typeface="-apple-system"/>
              </a:rPr>
              <a:t>Second, by reconstructing the time-integrated liquid flux during capillary redistribution, we can include advective salt transport in a quasi-static pore-network model.</a:t>
            </a:r>
          </a:p>
          <a:p>
            <a:pPr algn="l"/>
            <a:r>
              <a:rPr lang="en-US" altLang="zh-CN" b="0" i="0" dirty="0">
                <a:solidFill>
                  <a:srgbClr val="1A1C1F"/>
                </a:solidFill>
                <a:effectLst/>
                <a:latin typeface="-apple-system"/>
              </a:rPr>
              <a:t>Third, the proposed QSPNM agrees well with dynamic pore-network results, while being substantially faster and more robust for larger pore networks.</a:t>
            </a:r>
          </a:p>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15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1A1C1F"/>
                </a:solidFill>
                <a:effectLst/>
                <a:latin typeface="-apple-system"/>
              </a:rPr>
              <a:t>If you are interested in more details of our work, please feel free to scan the QR code on the screen or contact me directly.</a:t>
            </a:r>
          </a:p>
          <a:p>
            <a:r>
              <a:rPr lang="en-US" altLang="zh-CN" b="0" i="0" dirty="0">
                <a:solidFill>
                  <a:srgbClr val="1A1C1F"/>
                </a:solidFill>
                <a:effectLst/>
                <a:latin typeface="-apple-system"/>
              </a:rPr>
              <a:t>With that, I will conclude my presentation.</a:t>
            </a:r>
          </a:p>
          <a:p>
            <a:r>
              <a:rPr lang="en-US" altLang="zh-CN" b="0" i="0" dirty="0">
                <a:solidFill>
                  <a:srgbClr val="1A1C1F"/>
                </a:solidFill>
                <a:effectLst/>
                <a:latin typeface="-apple-system"/>
              </a:rPr>
              <a:t>Thank you very much for your attention. I would be happy to take questions</a:t>
            </a:r>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19</a:t>
            </a:fld>
            <a:endParaRPr lang="en-US"/>
          </a:p>
        </p:txBody>
      </p:sp>
    </p:spTree>
    <p:extLst>
      <p:ext uri="{BB962C8B-B14F-4D97-AF65-F5344CB8AC3E}">
        <p14:creationId xmlns:p14="http://schemas.microsoft.com/office/powerpoint/2010/main" val="3180099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with the motivation.</a:t>
            </a:r>
          </a:p>
          <a:p>
            <a:endParaRPr lang="en-US" dirty="0"/>
          </a:p>
          <a:p>
            <a:r>
              <a:rPr lang="en-US" dirty="0"/>
              <a:t>Evaporation-driven salt precipitation is common in porous media, with examples including soil salinization, weathering of building materials, CO2 storage, and solar-driven seawater desalination.</a:t>
            </a:r>
          </a:p>
          <a:p>
            <a:endParaRPr lang="en-US" dirty="0"/>
          </a:p>
          <a:p>
            <a:r>
              <a:rPr lang="en-US" dirty="0"/>
              <a:t>The basic mechanism is shown on the right. Evaporation removes water from the surface, creating a capillary pressure difference between the surface and the wetter interior.</a:t>
            </a:r>
          </a:p>
          <a:p>
            <a:endParaRPr lang="en-US" dirty="0"/>
          </a:p>
          <a:p>
            <a:r>
              <a:rPr lang="en-US" dirty="0"/>
              <a:t>This pressure difference drives liquid toward the evaporative surface, which is known as capillary pumping. For brine, this flow also transports dissolved salt toward the surface.</a:t>
            </a:r>
          </a:p>
          <a:p>
            <a:endParaRPr lang="en-US" dirty="0"/>
          </a:p>
          <a:p>
            <a:r>
              <a:rPr lang="en-US" dirty="0"/>
              <a:t>As evaporation continues, salt accumulates and may precipitate, which will clog the pore space and affect the performance of these systems.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predict where salt accumulates and precipitates, we need to look at the pore scale.</a:t>
            </a:r>
          </a:p>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58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825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99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8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At this scale, local phase distribution and liquid connectivity become important. One key example is corner flow: even when gas occupies the center of a pore or throat, liquid can remain connected and flow along the corners.</a:t>
            </a:r>
          </a:p>
          <a:p>
            <a:endParaRPr lang="en-US" altLang="zh-CN" dirty="0"/>
          </a:p>
          <a:p>
            <a:r>
              <a:rPr lang="en-US" altLang="zh-CN" dirty="0"/>
              <a:t>The left image shows corner flow observed in a microfluidic porous medium. The right experiment shows why it matters: during evaporation in a square capillary tube, corner liquid remains in the four corners and continues to transport salt toward the surface, leading to crystallization on the evaporation surface, which indicate Corner flow is an important pathway for liquid flow and salt transport</a:t>
            </a:r>
          </a:p>
          <a:p>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3</a:t>
            </a:fld>
            <a:endParaRPr lang="en-US"/>
          </a:p>
        </p:txBody>
      </p:sp>
    </p:spTree>
    <p:extLst>
      <p:ext uri="{BB962C8B-B14F-4D97-AF65-F5344CB8AC3E}">
        <p14:creationId xmlns:p14="http://schemas.microsoft.com/office/powerpoint/2010/main" val="84400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b="0" i="0" dirty="0">
                <a:solidFill>
                  <a:srgbClr val="1A1C1F"/>
                </a:solidFill>
                <a:effectLst/>
                <a:latin typeface="-apple-system"/>
              </a:rPr>
              <a:t>Pore-network models are useful for this problem because they preserve essential pore-scale physics while remaining computationally efficient.</a:t>
            </a:r>
          </a:p>
          <a:p>
            <a:pPr algn="l"/>
            <a:r>
              <a:rPr lang="en-US" altLang="zh-CN" b="0" i="0" dirty="0">
                <a:solidFill>
                  <a:srgbClr val="1A1C1F"/>
                </a:solidFill>
                <a:effectLst/>
                <a:latin typeface="-apple-system"/>
              </a:rPr>
              <a:t>There are generally two types of pore-network models. Dynamic pore-network models solve pressure and flow fields during each time step, so they can describe transient capillary-viscous effects. However, they are computationally expensive and often require small time steps.</a:t>
            </a:r>
          </a:p>
          <a:p>
            <a:pPr algn="l"/>
            <a:r>
              <a:rPr lang="en-US" altLang="zh-CN" b="0" i="0" dirty="0">
                <a:solidFill>
                  <a:srgbClr val="1A1C1F"/>
                </a:solidFill>
                <a:effectLst/>
                <a:latin typeface="-apple-system"/>
              </a:rPr>
              <a:t>Quasi-static pore-network models are much more efficient. They assume capillary equilibrium and are especially suitable for capillary-dominated drying processes, where the capillary number is small. But traditional quasi-static models do not directly provide liquid fluxes during instantaneous redistribution events. This makes it difficult to model advective salt transport.</a:t>
            </a:r>
          </a:p>
          <a:p>
            <a:pPr algn="l"/>
            <a:r>
              <a:rPr lang="en-US" altLang="zh-CN" b="0" i="0" dirty="0">
                <a:solidFill>
                  <a:srgbClr val="1A1C1F"/>
                </a:solidFill>
                <a:effectLst/>
                <a:latin typeface="-apple-system"/>
              </a:rPr>
              <a:t>So the key question of this work is: can we keep the efficiency of a quasi-static model, while still reconstructing the liquid flux needed for salt advection?</a:t>
            </a:r>
          </a:p>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2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 start with our pore network representation. The schematic figure of pore network structure is shown on the left, where the dark blue pore is the saturated pore, and the cluster of them is named uninvaded clusters</a:t>
            </a:r>
          </a:p>
          <a:p>
            <a:endParaRPr lang="en-US" altLang="zh-CN" dirty="0"/>
          </a:p>
          <a:p>
            <a:r>
              <a:rPr lang="en-US" altLang="zh-CN" dirty="0"/>
              <a:t>We set the top surface as evaporative surface, where we define the evaporative flux at the top pore bodies, while all other boundaries are impermeable</a:t>
            </a:r>
          </a:p>
          <a:p>
            <a:endParaRPr lang="en-US" altLang="zh-CN" dirty="0"/>
          </a:p>
          <a:p>
            <a:r>
              <a:rPr lang="en-US" altLang="zh-CN" dirty="0"/>
              <a:t>During the evaporation, gas will get invaded to the pore throat and the connecting pore bodies, which is denoted as the light blue, and the set of them is the invaded cluster. </a:t>
            </a:r>
          </a:p>
          <a:p>
            <a:endParaRPr lang="en-US" altLang="zh-CN" dirty="0"/>
          </a:p>
          <a:p>
            <a:r>
              <a:rPr lang="en-US" altLang="zh-CN" dirty="0"/>
              <a:t>To explicitly capture corner films, we adopt the geometry shown on the right: </a:t>
            </a:r>
            <a:r>
              <a:rPr lang="en-US" altLang="zh-CN" b="1" dirty="0"/>
              <a:t>cubic pore bodies</a:t>
            </a:r>
            <a:r>
              <a:rPr lang="en-US" altLang="zh-CN" dirty="0"/>
              <a:t> connected by </a:t>
            </a:r>
            <a:r>
              <a:rPr lang="en-US" altLang="zh-CN" b="1" dirty="0"/>
              <a:t>square cross-section pore throats</a:t>
            </a:r>
            <a:r>
              <a:rPr lang="en-US" altLang="zh-CN" dirty="0"/>
              <a:t>. This geometric choice is crucial. When gas invades a throat, the bulk liquid is displaced, but the square cross-section allows the liquid phase to remain connected through the four corner films.</a:t>
            </a:r>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877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1A1C1F"/>
                </a:solidFill>
                <a:effectLst/>
                <a:latin typeface="-apple-system"/>
              </a:rPr>
              <a:t>The figure on the left demonstrate our QSPNM framework, we discrete the drying process as many time step.</a:t>
            </a:r>
          </a:p>
          <a:p>
            <a:pPr algn="l"/>
            <a:r>
              <a:rPr lang="en-US" altLang="zh-CN" b="0" i="0" dirty="0">
                <a:solidFill>
                  <a:srgbClr val="1A1C1F"/>
                </a:solidFill>
                <a:effectLst/>
                <a:latin typeface="-apple-system"/>
              </a:rPr>
              <a:t>The model is based on a time-splitting strategy.</a:t>
            </a:r>
          </a:p>
          <a:p>
            <a:pPr algn="l"/>
            <a:r>
              <a:rPr lang="en-US" altLang="zh-CN" b="0" i="0" dirty="0">
                <a:solidFill>
                  <a:srgbClr val="1A1C1F"/>
                </a:solidFill>
                <a:effectLst/>
                <a:latin typeface="-apple-system"/>
              </a:rPr>
              <a:t>We separate slow and fast processes. Vapor diffusion in the gas phase and salt diffusion are treated as time-dependent processes. In contrast, capillary-driven liquid redistribution is treated as a fast process, or approximately instantaneous.</a:t>
            </a:r>
          </a:p>
          <a:p>
            <a:pPr algn="l"/>
            <a:r>
              <a:rPr lang="en-US" altLang="zh-CN" b="0" i="0" dirty="0">
                <a:solidFill>
                  <a:srgbClr val="1A1C1F"/>
                </a:solidFill>
                <a:effectLst/>
                <a:latin typeface="-apple-system"/>
              </a:rPr>
              <a:t>During each time step, evaporation changes the liquid saturation. This may trigger liquid redistribution or invasion events. These redistribution events cause liquid volume transfer, and therefore also salt advection. Salt precipitation is then calculated based on the updated concentration.</a:t>
            </a:r>
          </a:p>
          <a:p>
            <a:pPr algn="l"/>
            <a:r>
              <a:rPr lang="en-US" altLang="zh-CN" b="0" i="0" dirty="0">
                <a:solidFill>
                  <a:srgbClr val="1A1C1F"/>
                </a:solidFill>
                <a:effectLst/>
                <a:latin typeface="-apple-system"/>
              </a:rPr>
              <a:t>This separation allows us to model the dominant capillary-controlled physics without solving a full dynamic pressure system at each small time step.</a:t>
            </a:r>
          </a:p>
          <a:p>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6</a:t>
            </a:fld>
            <a:endParaRPr lang="en-US"/>
          </a:p>
        </p:txBody>
      </p:sp>
    </p:spTree>
    <p:extLst>
      <p:ext uri="{BB962C8B-B14F-4D97-AF65-F5344CB8AC3E}">
        <p14:creationId xmlns:p14="http://schemas.microsoft.com/office/powerpoint/2010/main" val="424085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1A1C1F"/>
                </a:solidFill>
                <a:effectLst/>
                <a:latin typeface="-apple-system"/>
              </a:rPr>
              <a:t>The numerical algorithm follows this sequence.</a:t>
            </a:r>
          </a:p>
          <a:p>
            <a:pPr algn="l"/>
            <a:r>
              <a:rPr lang="en-US" altLang="zh-CN" b="0" i="0" dirty="0">
                <a:solidFill>
                  <a:srgbClr val="1A1C1F"/>
                </a:solidFill>
                <a:effectLst/>
                <a:latin typeface="-apple-system"/>
              </a:rPr>
              <a:t>First, we initialize the pore network. Then we solve vapor diffusion, update drying-induced liquid redistribution, calculate salt advection, salt diffusion, and salt precipitation.</a:t>
            </a:r>
          </a:p>
          <a:p>
            <a:pPr algn="l"/>
            <a:r>
              <a:rPr lang="en-US" altLang="zh-CN" b="0" i="0" dirty="0">
                <a:solidFill>
                  <a:srgbClr val="1A1C1F"/>
                </a:solidFill>
                <a:effectLst/>
                <a:latin typeface="-apple-system"/>
              </a:rPr>
              <a:t>If no invasion occurs, the simulation proceeds to the next time step. If invasion occurs within the time step, we determine the invasion time, restore the backup state, recompute the processes up to the invasion time, and then apply invasion-induced liquid redistribution.</a:t>
            </a:r>
          </a:p>
          <a:p>
            <a:pPr algn="l"/>
            <a:r>
              <a:rPr lang="en-US" altLang="zh-CN" b="0" i="0" dirty="0">
                <a:solidFill>
                  <a:srgbClr val="1A1C1F"/>
                </a:solidFill>
                <a:effectLst/>
                <a:latin typeface="-apple-system"/>
              </a:rPr>
              <a:t>This structure allows the model to handle both gradual drying and discrete invasion events.</a:t>
            </a:r>
          </a:p>
          <a:p>
            <a:r>
              <a:rPr lang="en-US" altLang="zh-CN" dirty="0"/>
              <a:t>As time is limited, I will not jump into details of each subprocess, but one of the most significant part is how we can handle the missing liquid flux during the liquid redistribution process to solve the salt advection.</a:t>
            </a:r>
            <a:endParaRPr lang="zh-CN" altLang="en-US" dirty="0"/>
          </a:p>
        </p:txBody>
      </p:sp>
      <p:sp>
        <p:nvSpPr>
          <p:cNvPr id="4" name="灯片编号占位符 3"/>
          <p:cNvSpPr>
            <a:spLocks noGrp="1"/>
          </p:cNvSpPr>
          <p:nvPr>
            <p:ph type="sldNum" sz="quarter" idx="5"/>
          </p:nvPr>
        </p:nvSpPr>
        <p:spPr/>
        <p:txBody>
          <a:bodyPr/>
          <a:lstStyle/>
          <a:p>
            <a:fld id="{A11997F1-1F32-41B8-887B-8C7172AE72FB}" type="slidenum">
              <a:rPr lang="en-US" smtClean="0"/>
              <a:t>7</a:t>
            </a:fld>
            <a:endParaRPr lang="en-US"/>
          </a:p>
        </p:txBody>
      </p:sp>
    </p:spTree>
    <p:extLst>
      <p:ext uri="{BB962C8B-B14F-4D97-AF65-F5344CB8AC3E}">
        <p14:creationId xmlns:p14="http://schemas.microsoft.com/office/powerpoint/2010/main" val="354990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central part of the method is the reconstruction of time-integrated liquid flux during redistribution events.</a:t>
            </a:r>
          </a:p>
          <a:p>
            <a:endParaRPr lang="en-US" altLang="zh-CN" sz="1800" dirty="0">
              <a:effectLst/>
              <a:latin typeface="等线" panose="02010600030101010101" pitchFamily="2" charset="-122"/>
              <a:cs typeface="Times New Roman" panose="02020603050405020304" pitchFamily="18" charset="0"/>
            </a:endParaRPr>
          </a:p>
          <a:p>
            <a:r>
              <a:rPr lang="en-US" altLang="zh-CN" sz="1800" dirty="0">
                <a:effectLst/>
                <a:latin typeface="等线" panose="02010600030101010101" pitchFamily="2" charset="-122"/>
                <a:cs typeface="Times New Roman" panose="02020603050405020304" pitchFamily="18" charset="0"/>
              </a:rPr>
              <a:t>In a quasi-static model, redistribution happens instantaneously. Therefore, we do not directly know the transient liquid velocity. But for salt advection, we do not necessarily need the full velocity history. What we need is the time-integrated liquid volume passing through each throat.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073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等线" panose="02010600030101010101" pitchFamily="2" charset="-122"/>
                <a:cs typeface="Times New Roman" panose="02020603050405020304" pitchFamily="18" charset="0"/>
              </a:rPr>
              <a:t>Our idea is to reconstruct this integrated liquid flux from mass conservation. The saturation change gives the net liquid volume change in each pore. Then we solve a liquid continuity equation to obtain the flux through each connecting throat.</a:t>
            </a:r>
          </a:p>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5DFA2-0223-4EA2-AE0D-7569E062482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87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EEB668B-B3E5-44F7-843F-2F691ACBEF0D}"/>
              </a:ext>
            </a:extLst>
          </p:cNvPr>
          <p:cNvSpPr/>
          <p:nvPr userDrawn="1"/>
        </p:nvSpPr>
        <p:spPr>
          <a:xfrm>
            <a:off x="0" y="1816810"/>
            <a:ext cx="12192000" cy="4342256"/>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a:p>
        </p:txBody>
      </p:sp>
      <p:sp>
        <p:nvSpPr>
          <p:cNvPr id="2" name="Title 1"/>
          <p:cNvSpPr>
            <a:spLocks noGrp="1"/>
          </p:cNvSpPr>
          <p:nvPr>
            <p:ph type="ctrTitle"/>
          </p:nvPr>
        </p:nvSpPr>
        <p:spPr>
          <a:xfrm>
            <a:off x="439712" y="1890432"/>
            <a:ext cx="6952288" cy="2022001"/>
          </a:xfrm>
          <a:prstGeom prst="rect">
            <a:avLst/>
          </a:prstGeom>
        </p:spPr>
        <p:txBody>
          <a:bodyPr anchor="b">
            <a:normAutofit/>
          </a:bodyPr>
          <a:lstStyle>
            <a:lvl1pPr algn="l">
              <a:defRPr sz="336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479240" y="4909622"/>
            <a:ext cx="6912760" cy="2022001"/>
          </a:xfrm>
          <a:prstGeom prst="rect">
            <a:avLst/>
          </a:prstGeom>
        </p:spPr>
        <p:txBody>
          <a:bodyPr>
            <a:normAutofit/>
          </a:bodyPr>
          <a:lstStyle>
            <a:lvl1pPr marL="0" indent="0" algn="l">
              <a:buNone/>
              <a:defRPr sz="192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dirty="0"/>
              <a:t>Formatvorlage des Untertitelmasters durch Klicken bearbeiten</a:t>
            </a:r>
            <a:endParaRPr lang="en-US" dirty="0"/>
          </a:p>
        </p:txBody>
      </p:sp>
      <p:pic>
        <p:nvPicPr>
          <p:cNvPr id="9" name="Grafik 9">
            <a:extLst>
              <a:ext uri="{FF2B5EF4-FFF2-40B4-BE49-F238E27FC236}">
                <a16:creationId xmlns:a16="http://schemas.microsoft.com/office/drawing/2014/main" id="{385A4F77-0659-428C-B7B6-657C4B510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889" y="331469"/>
            <a:ext cx="3170766" cy="665947"/>
          </a:xfrm>
          <a:prstGeom prst="rect">
            <a:avLst/>
          </a:prstGeom>
        </p:spPr>
      </p:pic>
      <p:sp>
        <p:nvSpPr>
          <p:cNvPr id="13" name="Ellipse 7">
            <a:extLst>
              <a:ext uri="{FF2B5EF4-FFF2-40B4-BE49-F238E27FC236}">
                <a16:creationId xmlns:a16="http://schemas.microsoft.com/office/drawing/2014/main" id="{A24272EF-4D96-44D1-922E-B9754D49C638}"/>
              </a:ext>
            </a:extLst>
          </p:cNvPr>
          <p:cNvSpPr/>
          <p:nvPr userDrawn="1"/>
        </p:nvSpPr>
        <p:spPr>
          <a:xfrm>
            <a:off x="7392000" y="251138"/>
            <a:ext cx="4750106" cy="4595882"/>
          </a:xfrm>
          <a:prstGeom prst="ellipse">
            <a:avLst/>
          </a:prstGeom>
          <a:solidFill>
            <a:srgbClr val="00B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endParaRPr lang="de-DE" sz="1800">
              <a:solidFill>
                <a:schemeClr val="tx1"/>
              </a:solidFill>
            </a:endParaRPr>
          </a:p>
        </p:txBody>
      </p:sp>
      <p:pic>
        <p:nvPicPr>
          <p:cNvPr id="14" name="Bildplatzhalter 10">
            <a:extLst>
              <a:ext uri="{FF2B5EF4-FFF2-40B4-BE49-F238E27FC236}">
                <a16:creationId xmlns:a16="http://schemas.microsoft.com/office/drawing/2014/main" id="{8F1B0E51-24A1-4B8B-9D60-09B986356DC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7047149" y="3272103"/>
            <a:ext cx="2291800" cy="2291800"/>
          </a:xfrm>
          <a:prstGeom prst="rect">
            <a:avLst/>
          </a:prstGeom>
        </p:spPr>
      </p:pic>
      <p:pic>
        <p:nvPicPr>
          <p:cNvPr id="15" name="Grafik 6">
            <a:extLst>
              <a:ext uri="{FF2B5EF4-FFF2-40B4-BE49-F238E27FC236}">
                <a16:creationId xmlns:a16="http://schemas.microsoft.com/office/drawing/2014/main" id="{AB29CE4A-ABC5-4CE3-A7F8-B7CE4B32EB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7867" y="6410325"/>
            <a:ext cx="946007" cy="327183"/>
          </a:xfrm>
          <a:prstGeom prst="rect">
            <a:avLst/>
          </a:prstGeom>
        </p:spPr>
      </p:pic>
      <p:pic>
        <p:nvPicPr>
          <p:cNvPr id="17" name="Grafik 8">
            <a:extLst>
              <a:ext uri="{FF2B5EF4-FFF2-40B4-BE49-F238E27FC236}">
                <a16:creationId xmlns:a16="http://schemas.microsoft.com/office/drawing/2014/main" id="{D9DEE2F4-273A-40B4-B178-EAE5E5BFCB8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25344" y="6353180"/>
            <a:ext cx="427157" cy="394044"/>
          </a:xfrm>
          <a:prstGeom prst="rect">
            <a:avLst/>
          </a:prstGeom>
        </p:spPr>
      </p:pic>
    </p:spTree>
    <p:extLst>
      <p:ext uri="{BB962C8B-B14F-4D97-AF65-F5344CB8AC3E}">
        <p14:creationId xmlns:p14="http://schemas.microsoft.com/office/powerpoint/2010/main" val="703428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768512"/>
            <a:ext cx="10515600" cy="2197433"/>
          </a:xfrm>
          <a:prstGeom prst="rect">
            <a:avLst/>
          </a:prstGeom>
        </p:spPr>
        <p:txBody>
          <a:bodyPr anchor="b">
            <a:normAutofit/>
          </a:bodyPr>
          <a:lstStyle>
            <a:lvl1pPr>
              <a:defRPr sz="3840"/>
            </a:lvl1pPr>
          </a:lstStyle>
          <a:p>
            <a:r>
              <a:rPr lang="de-DE"/>
              <a:t>Titelmasterformat durch Klicken bearbeiten</a:t>
            </a:r>
            <a:endParaRPr lang="en-US" dirty="0"/>
          </a:p>
        </p:txBody>
      </p:sp>
      <p:sp>
        <p:nvSpPr>
          <p:cNvPr id="3" name="Text Placeholder 2"/>
          <p:cNvSpPr>
            <a:spLocks noGrp="1"/>
          </p:cNvSpPr>
          <p:nvPr>
            <p:ph type="body" idx="1"/>
          </p:nvPr>
        </p:nvSpPr>
        <p:spPr>
          <a:xfrm>
            <a:off x="831851" y="3120951"/>
            <a:ext cx="10515600" cy="1610590"/>
          </a:xfrm>
          <a:prstGeom prst="rect">
            <a:avLst/>
          </a:prstGeom>
        </p:spPr>
        <p:txBody>
          <a:bodyPr>
            <a:normAutofit/>
          </a:bodyPr>
          <a:lstStyle>
            <a:lvl1pPr marL="0" indent="0">
              <a:buNone/>
              <a:defRPr sz="192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142844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44A177-27DE-41C2-AAF3-74B3BF73A6E8}" type="slidenum">
              <a:rPr lang="de-DE" smtClean="0"/>
              <a:t>‹#›</a:t>
            </a:fld>
            <a:endParaRPr lang="de-DE"/>
          </a:p>
        </p:txBody>
      </p:sp>
      <p:pic>
        <p:nvPicPr>
          <p:cNvPr id="9" name="Grafik 9">
            <a:extLst>
              <a:ext uri="{FF2B5EF4-FFF2-40B4-BE49-F238E27FC236}">
                <a16:creationId xmlns:a16="http://schemas.microsoft.com/office/drawing/2014/main" id="{47ED4DF4-CF4C-4BD7-8866-0EF7CA3EDE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235" y="6329189"/>
            <a:ext cx="2129365" cy="447224"/>
          </a:xfrm>
          <a:prstGeom prst="rect">
            <a:avLst/>
          </a:prstGeom>
        </p:spPr>
      </p:pic>
      <p:sp>
        <p:nvSpPr>
          <p:cNvPr id="11" name="Title 1">
            <a:extLst>
              <a:ext uri="{FF2B5EF4-FFF2-40B4-BE49-F238E27FC236}">
                <a16:creationId xmlns:a16="http://schemas.microsoft.com/office/drawing/2014/main" id="{BF6ED6CD-E065-480D-BC6F-D9F346DC1A41}"/>
              </a:ext>
            </a:extLst>
          </p:cNvPr>
          <p:cNvSpPr>
            <a:spLocks noGrp="1"/>
          </p:cNvSpPr>
          <p:nvPr>
            <p:ph type="title" hasCustomPrompt="1"/>
          </p:nvPr>
        </p:nvSpPr>
        <p:spPr>
          <a:xfrm>
            <a:off x="838200" y="-135116"/>
            <a:ext cx="10515600" cy="1033780"/>
          </a:xfrm>
          <a:prstGeom prst="rect">
            <a:avLst/>
          </a:prstGeom>
        </p:spPr>
        <p:txBody>
          <a:bodyPr anchor="ctr" anchorCtr="0">
            <a:normAutofit/>
          </a:bodyPr>
          <a:lstStyle>
            <a:lvl1pPr algn="ctr">
              <a:defRPr sz="2800"/>
            </a:lvl1pPr>
          </a:lstStyle>
          <a:p>
            <a:r>
              <a:rPr lang="de-DE" dirty="0"/>
              <a:t>Titelmasterformat durch Klicken bearbeiten</a:t>
            </a:r>
            <a:endParaRPr lang="en-US" dirty="0"/>
          </a:p>
        </p:txBody>
      </p:sp>
      <p:sp>
        <p:nvSpPr>
          <p:cNvPr id="7" name="Title 1">
            <a:extLst>
              <a:ext uri="{FF2B5EF4-FFF2-40B4-BE49-F238E27FC236}">
                <a16:creationId xmlns:a16="http://schemas.microsoft.com/office/drawing/2014/main" id="{28423B69-697B-4F8F-9610-A71003860CD2}"/>
              </a:ext>
            </a:extLst>
          </p:cNvPr>
          <p:cNvSpPr txBox="1">
            <a:spLocks/>
          </p:cNvSpPr>
          <p:nvPr userDrawn="1"/>
        </p:nvSpPr>
        <p:spPr>
          <a:xfrm>
            <a:off x="838200" y="1350046"/>
            <a:ext cx="10515600" cy="4681103"/>
          </a:xfrm>
          <a:prstGeom prst="rect">
            <a:avLst/>
          </a:prstGeom>
        </p:spPr>
        <p:txBody>
          <a:bodyPr vert="horz" lIns="91440" tIns="45720" rIns="91440" bIns="45720" rtlCol="0" anchor="t" anchorCtr="0">
            <a:normAutofit/>
          </a:bodyPr>
          <a:lstStyle>
            <a:lvl1pPr algn="l" defTabSz="822960" rtl="0" eaLnBrk="1" latinLnBrk="0" hangingPunct="1">
              <a:lnSpc>
                <a:spcPct val="90000"/>
              </a:lnSpc>
              <a:spcBef>
                <a:spcPct val="0"/>
              </a:spcBef>
              <a:buNone/>
              <a:defRPr sz="3840" b="1" kern="1200">
                <a:solidFill>
                  <a:schemeClr val="tx1"/>
                </a:solidFill>
                <a:latin typeface="+mj-lt"/>
                <a:ea typeface="+mj-ea"/>
                <a:cs typeface="+mj-cs"/>
              </a:defRPr>
            </a:lvl1pPr>
          </a:lstStyle>
          <a:p>
            <a:pPr marL="0" indent="0">
              <a:buFont typeface="Arial" panose="020B0604020202020204" pitchFamily="34" charset="0"/>
              <a:buNone/>
            </a:pPr>
            <a:endParaRPr lang="en-US" sz="2800" b="0" dirty="0"/>
          </a:p>
        </p:txBody>
      </p:sp>
    </p:spTree>
    <p:extLst>
      <p:ext uri="{BB962C8B-B14F-4D97-AF65-F5344CB8AC3E}">
        <p14:creationId xmlns:p14="http://schemas.microsoft.com/office/powerpoint/2010/main" val="36928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44A177-27DE-41C2-AAF3-74B3BF73A6E8}" type="slidenum">
              <a:rPr lang="de-DE" smtClean="0"/>
              <a:t>‹#›</a:t>
            </a:fld>
            <a:endParaRPr lang="de-DE"/>
          </a:p>
        </p:txBody>
      </p:sp>
      <p:sp>
        <p:nvSpPr>
          <p:cNvPr id="11" name="Title 1">
            <a:extLst>
              <a:ext uri="{FF2B5EF4-FFF2-40B4-BE49-F238E27FC236}">
                <a16:creationId xmlns:a16="http://schemas.microsoft.com/office/drawing/2014/main" id="{BF6ED6CD-E065-480D-BC6F-D9F346DC1A41}"/>
              </a:ext>
            </a:extLst>
          </p:cNvPr>
          <p:cNvSpPr>
            <a:spLocks noGrp="1"/>
          </p:cNvSpPr>
          <p:nvPr>
            <p:ph type="title" hasCustomPrompt="1"/>
          </p:nvPr>
        </p:nvSpPr>
        <p:spPr>
          <a:xfrm>
            <a:off x="971551" y="41413"/>
            <a:ext cx="10515600" cy="1033780"/>
          </a:xfrm>
          <a:prstGeom prst="rect">
            <a:avLst/>
          </a:prstGeom>
        </p:spPr>
        <p:txBody>
          <a:bodyPr anchor="ctr" anchorCtr="0">
            <a:normAutofit/>
          </a:bodyPr>
          <a:lstStyle>
            <a:lvl1pPr algn="ctr">
              <a:defRPr sz="3200"/>
            </a:lvl1pPr>
          </a:lstStyle>
          <a:p>
            <a:r>
              <a:rPr lang="de-DE" dirty="0"/>
              <a:t>Titelmasterformat durch Klicken bearbeiten</a:t>
            </a:r>
            <a:endParaRPr lang="en-US" dirty="0"/>
          </a:p>
        </p:txBody>
      </p:sp>
      <p:sp>
        <p:nvSpPr>
          <p:cNvPr id="7" name="Title 1">
            <a:extLst>
              <a:ext uri="{FF2B5EF4-FFF2-40B4-BE49-F238E27FC236}">
                <a16:creationId xmlns:a16="http://schemas.microsoft.com/office/drawing/2014/main" id="{28423B69-697B-4F8F-9610-A71003860CD2}"/>
              </a:ext>
            </a:extLst>
          </p:cNvPr>
          <p:cNvSpPr txBox="1">
            <a:spLocks/>
          </p:cNvSpPr>
          <p:nvPr userDrawn="1"/>
        </p:nvSpPr>
        <p:spPr>
          <a:xfrm>
            <a:off x="838200" y="1350046"/>
            <a:ext cx="10515600" cy="4681103"/>
          </a:xfrm>
          <a:prstGeom prst="rect">
            <a:avLst/>
          </a:prstGeom>
        </p:spPr>
        <p:txBody>
          <a:bodyPr vert="horz" lIns="91440" tIns="45720" rIns="91440" bIns="45720" rtlCol="0" anchor="t" anchorCtr="0">
            <a:normAutofit/>
          </a:bodyPr>
          <a:lstStyle>
            <a:lvl1pPr algn="l" defTabSz="822960" rtl="0" eaLnBrk="1" latinLnBrk="0" hangingPunct="1">
              <a:lnSpc>
                <a:spcPct val="90000"/>
              </a:lnSpc>
              <a:spcBef>
                <a:spcPct val="0"/>
              </a:spcBef>
              <a:buNone/>
              <a:defRPr sz="3840" b="1" kern="1200">
                <a:solidFill>
                  <a:schemeClr val="tx1"/>
                </a:solidFill>
                <a:latin typeface="+mj-lt"/>
                <a:ea typeface="+mj-ea"/>
                <a:cs typeface="+mj-cs"/>
              </a:defRPr>
            </a:lvl1pPr>
          </a:lstStyle>
          <a:p>
            <a:pPr marL="0" indent="0">
              <a:buFont typeface="Arial" panose="020B0604020202020204" pitchFamily="34" charset="0"/>
              <a:buNone/>
            </a:pPr>
            <a:endParaRPr lang="en-US" sz="2800" b="0" dirty="0"/>
          </a:p>
        </p:txBody>
      </p:sp>
    </p:spTree>
    <p:extLst>
      <p:ext uri="{BB962C8B-B14F-4D97-AF65-F5344CB8AC3E}">
        <p14:creationId xmlns:p14="http://schemas.microsoft.com/office/powerpoint/2010/main" val="226181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9" name="Grafik 9">
            <a:extLst>
              <a:ext uri="{FF2B5EF4-FFF2-40B4-BE49-F238E27FC236}">
                <a16:creationId xmlns:a16="http://schemas.microsoft.com/office/drawing/2014/main" id="{47ED4DF4-CF4C-4BD7-8866-0EF7CA3EDE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009" y="273415"/>
            <a:ext cx="2755898" cy="578813"/>
          </a:xfrm>
          <a:prstGeom prst="rect">
            <a:avLst/>
          </a:prstGeom>
        </p:spPr>
      </p:pic>
      <p:pic>
        <p:nvPicPr>
          <p:cNvPr id="12" name="Grafik 6">
            <a:extLst>
              <a:ext uri="{FF2B5EF4-FFF2-40B4-BE49-F238E27FC236}">
                <a16:creationId xmlns:a16="http://schemas.microsoft.com/office/drawing/2014/main" id="{7316B19D-37D1-439B-8F4D-7C9453F2EF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6465" y="210990"/>
            <a:ext cx="1809929" cy="625976"/>
          </a:xfrm>
          <a:prstGeom prst="rect">
            <a:avLst/>
          </a:prstGeom>
        </p:spPr>
      </p:pic>
      <p:pic>
        <p:nvPicPr>
          <p:cNvPr id="13" name="Grafik 8">
            <a:extLst>
              <a:ext uri="{FF2B5EF4-FFF2-40B4-BE49-F238E27FC236}">
                <a16:creationId xmlns:a16="http://schemas.microsoft.com/office/drawing/2014/main" id="{3596B958-4D5C-4878-91D9-7F120D7BD0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317593" y="236391"/>
            <a:ext cx="623508" cy="575174"/>
          </a:xfrm>
          <a:prstGeom prst="rect">
            <a:avLst/>
          </a:prstGeom>
        </p:spPr>
      </p:pic>
    </p:spTree>
    <p:extLst>
      <p:ext uri="{BB962C8B-B14F-4D97-AF65-F5344CB8AC3E}">
        <p14:creationId xmlns:p14="http://schemas.microsoft.com/office/powerpoint/2010/main" val="273665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768512"/>
            <a:ext cx="10515600" cy="2197433"/>
          </a:xfrm>
          <a:prstGeom prst="rect">
            <a:avLst/>
          </a:prstGeom>
        </p:spPr>
        <p:txBody>
          <a:bodyPr anchor="b">
            <a:normAutofit/>
          </a:bodyPr>
          <a:lstStyle>
            <a:lvl1pPr>
              <a:defRPr sz="3840"/>
            </a:lvl1pPr>
          </a:lstStyle>
          <a:p>
            <a:r>
              <a:rPr lang="de-DE"/>
              <a:t>Titelmasterformat durch Klicken bearbeiten</a:t>
            </a:r>
            <a:endParaRPr lang="en-US" dirty="0"/>
          </a:p>
        </p:txBody>
      </p:sp>
      <p:sp>
        <p:nvSpPr>
          <p:cNvPr id="3" name="Text Placeholder 2"/>
          <p:cNvSpPr>
            <a:spLocks noGrp="1"/>
          </p:cNvSpPr>
          <p:nvPr>
            <p:ph type="body" idx="1"/>
          </p:nvPr>
        </p:nvSpPr>
        <p:spPr>
          <a:xfrm>
            <a:off x="831851" y="3120951"/>
            <a:ext cx="10515600" cy="1610590"/>
          </a:xfrm>
          <a:prstGeom prst="rect">
            <a:avLst/>
          </a:prstGeom>
        </p:spPr>
        <p:txBody>
          <a:bodyPr>
            <a:normAutofit/>
          </a:bodyPr>
          <a:lstStyle>
            <a:lvl1pPr marL="0" indent="0">
              <a:buNone/>
              <a:defRPr sz="192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297224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EEB668B-B3E5-44F7-843F-2F691ACBEF0D}"/>
              </a:ext>
            </a:extLst>
          </p:cNvPr>
          <p:cNvSpPr/>
          <p:nvPr userDrawn="1"/>
        </p:nvSpPr>
        <p:spPr>
          <a:xfrm>
            <a:off x="0" y="1816810"/>
            <a:ext cx="12192000" cy="4342256"/>
          </a:xfrm>
          <a:prstGeom prst="rect">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a:p>
        </p:txBody>
      </p:sp>
      <p:sp>
        <p:nvSpPr>
          <p:cNvPr id="2" name="Title 1"/>
          <p:cNvSpPr>
            <a:spLocks noGrp="1"/>
          </p:cNvSpPr>
          <p:nvPr>
            <p:ph type="ctrTitle"/>
          </p:nvPr>
        </p:nvSpPr>
        <p:spPr>
          <a:xfrm>
            <a:off x="439712" y="1890432"/>
            <a:ext cx="6952288" cy="2022001"/>
          </a:xfrm>
          <a:prstGeom prst="rect">
            <a:avLst/>
          </a:prstGeom>
        </p:spPr>
        <p:txBody>
          <a:bodyPr anchor="b">
            <a:normAutofit/>
          </a:bodyPr>
          <a:lstStyle>
            <a:lvl1pPr algn="l">
              <a:defRPr sz="336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479240" y="4909622"/>
            <a:ext cx="6912760" cy="2022001"/>
          </a:xfrm>
          <a:prstGeom prst="rect">
            <a:avLst/>
          </a:prstGeom>
        </p:spPr>
        <p:txBody>
          <a:bodyPr>
            <a:normAutofit/>
          </a:bodyPr>
          <a:lstStyle>
            <a:lvl1pPr marL="0" indent="0" algn="l">
              <a:buNone/>
              <a:defRPr sz="1920">
                <a:solidFill>
                  <a:schemeClr val="bg1"/>
                </a:solidFill>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e-DE" dirty="0"/>
              <a:t>Formatvorlage des Untertitelmasters durch Klicken bearbeiten</a:t>
            </a:r>
            <a:endParaRPr lang="en-US" dirty="0"/>
          </a:p>
        </p:txBody>
      </p:sp>
      <p:pic>
        <p:nvPicPr>
          <p:cNvPr id="9" name="Grafik 9">
            <a:extLst>
              <a:ext uri="{FF2B5EF4-FFF2-40B4-BE49-F238E27FC236}">
                <a16:creationId xmlns:a16="http://schemas.microsoft.com/office/drawing/2014/main" id="{385A4F77-0659-428C-B7B6-657C4B510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889" y="331469"/>
            <a:ext cx="3170766" cy="665947"/>
          </a:xfrm>
          <a:prstGeom prst="rect">
            <a:avLst/>
          </a:prstGeom>
        </p:spPr>
      </p:pic>
      <p:sp>
        <p:nvSpPr>
          <p:cNvPr id="13" name="Ellipse 7">
            <a:extLst>
              <a:ext uri="{FF2B5EF4-FFF2-40B4-BE49-F238E27FC236}">
                <a16:creationId xmlns:a16="http://schemas.microsoft.com/office/drawing/2014/main" id="{A24272EF-4D96-44D1-922E-B9754D49C638}"/>
              </a:ext>
            </a:extLst>
          </p:cNvPr>
          <p:cNvSpPr/>
          <p:nvPr userDrawn="1"/>
        </p:nvSpPr>
        <p:spPr>
          <a:xfrm>
            <a:off x="7392000" y="251138"/>
            <a:ext cx="4750106" cy="4595882"/>
          </a:xfrm>
          <a:prstGeom prst="ellipse">
            <a:avLst/>
          </a:prstGeom>
          <a:solidFill>
            <a:srgbClr val="00B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endParaRPr lang="de-DE" sz="1800">
              <a:solidFill>
                <a:schemeClr val="tx1"/>
              </a:solidFill>
            </a:endParaRPr>
          </a:p>
        </p:txBody>
      </p:sp>
      <p:pic>
        <p:nvPicPr>
          <p:cNvPr id="14" name="Bildplatzhalter 10">
            <a:extLst>
              <a:ext uri="{FF2B5EF4-FFF2-40B4-BE49-F238E27FC236}">
                <a16:creationId xmlns:a16="http://schemas.microsoft.com/office/drawing/2014/main" id="{8F1B0E51-24A1-4B8B-9D60-09B986356DC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7047149" y="3272103"/>
            <a:ext cx="2291800" cy="2291800"/>
          </a:xfrm>
          <a:prstGeom prst="rect">
            <a:avLst/>
          </a:prstGeom>
        </p:spPr>
      </p:pic>
      <p:pic>
        <p:nvPicPr>
          <p:cNvPr id="15" name="Grafik 6">
            <a:extLst>
              <a:ext uri="{FF2B5EF4-FFF2-40B4-BE49-F238E27FC236}">
                <a16:creationId xmlns:a16="http://schemas.microsoft.com/office/drawing/2014/main" id="{AB29CE4A-ABC5-4CE3-A7F8-B7CE4B32EB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7867" y="6410325"/>
            <a:ext cx="946007" cy="327183"/>
          </a:xfrm>
          <a:prstGeom prst="rect">
            <a:avLst/>
          </a:prstGeom>
        </p:spPr>
      </p:pic>
      <p:pic>
        <p:nvPicPr>
          <p:cNvPr id="17" name="Grafik 8">
            <a:extLst>
              <a:ext uri="{FF2B5EF4-FFF2-40B4-BE49-F238E27FC236}">
                <a16:creationId xmlns:a16="http://schemas.microsoft.com/office/drawing/2014/main" id="{D9DEE2F4-273A-40B4-B178-EAE5E5BFCB8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25344" y="6353180"/>
            <a:ext cx="427157" cy="394044"/>
          </a:xfrm>
          <a:prstGeom prst="rect">
            <a:avLst/>
          </a:prstGeom>
        </p:spPr>
      </p:pic>
    </p:spTree>
    <p:extLst>
      <p:ext uri="{BB962C8B-B14F-4D97-AF65-F5344CB8AC3E}">
        <p14:creationId xmlns:p14="http://schemas.microsoft.com/office/powerpoint/2010/main" val="976342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44A177-27DE-41C2-AAF3-74B3BF73A6E8}" type="slidenum">
              <a:rPr lang="de-DE" smtClean="0"/>
              <a:t>‹#›</a:t>
            </a:fld>
            <a:endParaRPr lang="de-DE"/>
          </a:p>
        </p:txBody>
      </p:sp>
      <p:pic>
        <p:nvPicPr>
          <p:cNvPr id="9" name="Grafik 9">
            <a:extLst>
              <a:ext uri="{FF2B5EF4-FFF2-40B4-BE49-F238E27FC236}">
                <a16:creationId xmlns:a16="http://schemas.microsoft.com/office/drawing/2014/main" id="{47ED4DF4-CF4C-4BD7-8866-0EF7CA3EDE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235" y="6329189"/>
            <a:ext cx="2129365" cy="447224"/>
          </a:xfrm>
          <a:prstGeom prst="rect">
            <a:avLst/>
          </a:prstGeom>
        </p:spPr>
      </p:pic>
      <p:sp>
        <p:nvSpPr>
          <p:cNvPr id="11" name="Title 1">
            <a:extLst>
              <a:ext uri="{FF2B5EF4-FFF2-40B4-BE49-F238E27FC236}">
                <a16:creationId xmlns:a16="http://schemas.microsoft.com/office/drawing/2014/main" id="{BF6ED6CD-E065-480D-BC6F-D9F346DC1A41}"/>
              </a:ext>
            </a:extLst>
          </p:cNvPr>
          <p:cNvSpPr>
            <a:spLocks noGrp="1"/>
          </p:cNvSpPr>
          <p:nvPr>
            <p:ph type="title" hasCustomPrompt="1"/>
          </p:nvPr>
        </p:nvSpPr>
        <p:spPr>
          <a:xfrm>
            <a:off x="971551" y="41413"/>
            <a:ext cx="10515600" cy="1033780"/>
          </a:xfrm>
          <a:prstGeom prst="rect">
            <a:avLst/>
          </a:prstGeom>
        </p:spPr>
        <p:txBody>
          <a:bodyPr anchor="ctr" anchorCtr="0">
            <a:normAutofit/>
          </a:bodyPr>
          <a:lstStyle>
            <a:lvl1pPr algn="ctr">
              <a:defRPr sz="3200"/>
            </a:lvl1pPr>
          </a:lstStyle>
          <a:p>
            <a:r>
              <a:rPr lang="de-DE" dirty="0"/>
              <a:t>Titelmasterformat durch Klicken bearbeiten</a:t>
            </a:r>
            <a:endParaRPr lang="en-US" dirty="0"/>
          </a:p>
        </p:txBody>
      </p:sp>
      <p:sp>
        <p:nvSpPr>
          <p:cNvPr id="7" name="Title 1">
            <a:extLst>
              <a:ext uri="{FF2B5EF4-FFF2-40B4-BE49-F238E27FC236}">
                <a16:creationId xmlns:a16="http://schemas.microsoft.com/office/drawing/2014/main" id="{28423B69-697B-4F8F-9610-A71003860CD2}"/>
              </a:ext>
            </a:extLst>
          </p:cNvPr>
          <p:cNvSpPr txBox="1">
            <a:spLocks/>
          </p:cNvSpPr>
          <p:nvPr userDrawn="1"/>
        </p:nvSpPr>
        <p:spPr>
          <a:xfrm>
            <a:off x="838200" y="1350046"/>
            <a:ext cx="10515600" cy="4681103"/>
          </a:xfrm>
          <a:prstGeom prst="rect">
            <a:avLst/>
          </a:prstGeom>
        </p:spPr>
        <p:txBody>
          <a:bodyPr vert="horz" lIns="91440" tIns="45720" rIns="91440" bIns="45720" rtlCol="0" anchor="t" anchorCtr="0">
            <a:normAutofit/>
          </a:bodyPr>
          <a:lstStyle>
            <a:lvl1pPr algn="l" defTabSz="822960" rtl="0" eaLnBrk="1" latinLnBrk="0" hangingPunct="1">
              <a:lnSpc>
                <a:spcPct val="90000"/>
              </a:lnSpc>
              <a:spcBef>
                <a:spcPct val="0"/>
              </a:spcBef>
              <a:buNone/>
              <a:defRPr sz="3840" b="1" kern="1200">
                <a:solidFill>
                  <a:schemeClr val="tx1"/>
                </a:solidFill>
                <a:latin typeface="+mj-lt"/>
                <a:ea typeface="+mj-ea"/>
                <a:cs typeface="+mj-cs"/>
              </a:defRPr>
            </a:lvl1pPr>
          </a:lstStyle>
          <a:p>
            <a:pPr marL="0" indent="0">
              <a:buFont typeface="Arial" panose="020B0604020202020204" pitchFamily="34" charset="0"/>
              <a:buNone/>
            </a:pPr>
            <a:endParaRPr lang="en-US" sz="2800" b="0" dirty="0"/>
          </a:p>
        </p:txBody>
      </p:sp>
    </p:spTree>
    <p:extLst>
      <p:ext uri="{BB962C8B-B14F-4D97-AF65-F5344CB8AC3E}">
        <p14:creationId xmlns:p14="http://schemas.microsoft.com/office/powerpoint/2010/main" val="3199844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44A177-27DE-41C2-AAF3-74B3BF73A6E8}" type="slidenum">
              <a:rPr lang="de-DE" smtClean="0"/>
              <a:t>‹#›</a:t>
            </a:fld>
            <a:endParaRPr lang="de-DE"/>
          </a:p>
        </p:txBody>
      </p:sp>
      <p:sp>
        <p:nvSpPr>
          <p:cNvPr id="11" name="Title 1">
            <a:extLst>
              <a:ext uri="{FF2B5EF4-FFF2-40B4-BE49-F238E27FC236}">
                <a16:creationId xmlns:a16="http://schemas.microsoft.com/office/drawing/2014/main" id="{BF6ED6CD-E065-480D-BC6F-D9F346DC1A41}"/>
              </a:ext>
            </a:extLst>
          </p:cNvPr>
          <p:cNvSpPr>
            <a:spLocks noGrp="1"/>
          </p:cNvSpPr>
          <p:nvPr>
            <p:ph type="title" hasCustomPrompt="1"/>
          </p:nvPr>
        </p:nvSpPr>
        <p:spPr>
          <a:xfrm>
            <a:off x="971551" y="41413"/>
            <a:ext cx="10515600" cy="1033780"/>
          </a:xfrm>
          <a:prstGeom prst="rect">
            <a:avLst/>
          </a:prstGeom>
        </p:spPr>
        <p:txBody>
          <a:bodyPr anchor="ctr" anchorCtr="0">
            <a:normAutofit/>
          </a:bodyPr>
          <a:lstStyle>
            <a:lvl1pPr algn="ctr">
              <a:defRPr sz="3200"/>
            </a:lvl1pPr>
          </a:lstStyle>
          <a:p>
            <a:r>
              <a:rPr lang="de-DE" dirty="0"/>
              <a:t>Titelmasterformat durch Klicken bearbeiten</a:t>
            </a:r>
            <a:endParaRPr lang="en-US" dirty="0"/>
          </a:p>
        </p:txBody>
      </p:sp>
      <p:sp>
        <p:nvSpPr>
          <p:cNvPr id="7" name="Title 1">
            <a:extLst>
              <a:ext uri="{FF2B5EF4-FFF2-40B4-BE49-F238E27FC236}">
                <a16:creationId xmlns:a16="http://schemas.microsoft.com/office/drawing/2014/main" id="{28423B69-697B-4F8F-9610-A71003860CD2}"/>
              </a:ext>
            </a:extLst>
          </p:cNvPr>
          <p:cNvSpPr txBox="1">
            <a:spLocks/>
          </p:cNvSpPr>
          <p:nvPr userDrawn="1"/>
        </p:nvSpPr>
        <p:spPr>
          <a:xfrm>
            <a:off x="838200" y="1350046"/>
            <a:ext cx="10515600" cy="4681103"/>
          </a:xfrm>
          <a:prstGeom prst="rect">
            <a:avLst/>
          </a:prstGeom>
        </p:spPr>
        <p:txBody>
          <a:bodyPr vert="horz" lIns="91440" tIns="45720" rIns="91440" bIns="45720" rtlCol="0" anchor="t" anchorCtr="0">
            <a:normAutofit/>
          </a:bodyPr>
          <a:lstStyle>
            <a:lvl1pPr algn="l" defTabSz="822960" rtl="0" eaLnBrk="1" latinLnBrk="0" hangingPunct="1">
              <a:lnSpc>
                <a:spcPct val="90000"/>
              </a:lnSpc>
              <a:spcBef>
                <a:spcPct val="0"/>
              </a:spcBef>
              <a:buNone/>
              <a:defRPr sz="3840" b="1" kern="1200">
                <a:solidFill>
                  <a:schemeClr val="tx1"/>
                </a:solidFill>
                <a:latin typeface="+mj-lt"/>
                <a:ea typeface="+mj-ea"/>
                <a:cs typeface="+mj-cs"/>
              </a:defRPr>
            </a:lvl1pPr>
          </a:lstStyle>
          <a:p>
            <a:pPr marL="0" indent="0">
              <a:buFont typeface="Arial" panose="020B0604020202020204" pitchFamily="34" charset="0"/>
              <a:buNone/>
            </a:pPr>
            <a:endParaRPr lang="en-US" sz="2800" b="0" dirty="0"/>
          </a:p>
        </p:txBody>
      </p:sp>
    </p:spTree>
    <p:extLst>
      <p:ext uri="{BB962C8B-B14F-4D97-AF65-F5344CB8AC3E}">
        <p14:creationId xmlns:p14="http://schemas.microsoft.com/office/powerpoint/2010/main" val="1723951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9" name="Grafik 9">
            <a:extLst>
              <a:ext uri="{FF2B5EF4-FFF2-40B4-BE49-F238E27FC236}">
                <a16:creationId xmlns:a16="http://schemas.microsoft.com/office/drawing/2014/main" id="{47ED4DF4-CF4C-4BD7-8866-0EF7CA3EDE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009" y="273415"/>
            <a:ext cx="2755898" cy="578813"/>
          </a:xfrm>
          <a:prstGeom prst="rect">
            <a:avLst/>
          </a:prstGeom>
        </p:spPr>
      </p:pic>
      <p:pic>
        <p:nvPicPr>
          <p:cNvPr id="12" name="Grafik 6">
            <a:extLst>
              <a:ext uri="{FF2B5EF4-FFF2-40B4-BE49-F238E27FC236}">
                <a16:creationId xmlns:a16="http://schemas.microsoft.com/office/drawing/2014/main" id="{7316B19D-37D1-439B-8F4D-7C9453F2EF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6465" y="210990"/>
            <a:ext cx="1809929" cy="625976"/>
          </a:xfrm>
          <a:prstGeom prst="rect">
            <a:avLst/>
          </a:prstGeom>
        </p:spPr>
      </p:pic>
      <p:pic>
        <p:nvPicPr>
          <p:cNvPr id="13" name="Grafik 8">
            <a:extLst>
              <a:ext uri="{FF2B5EF4-FFF2-40B4-BE49-F238E27FC236}">
                <a16:creationId xmlns:a16="http://schemas.microsoft.com/office/drawing/2014/main" id="{3596B958-4D5C-4878-91D9-7F120D7BD0F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317593" y="236391"/>
            <a:ext cx="623508" cy="575174"/>
          </a:xfrm>
          <a:prstGeom prst="rect">
            <a:avLst/>
          </a:prstGeom>
        </p:spPr>
      </p:pic>
    </p:spTree>
    <p:extLst>
      <p:ext uri="{BB962C8B-B14F-4D97-AF65-F5344CB8AC3E}">
        <p14:creationId xmlns:p14="http://schemas.microsoft.com/office/powerpoint/2010/main" val="337836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67" y="274321"/>
            <a:ext cx="11616267" cy="864870"/>
          </a:xfrm>
          <a:prstGeom prst="rect">
            <a:avLst/>
          </a:prstGeom>
        </p:spPr>
        <p:txBody>
          <a:bodyPr vert="horz" lIns="91440" tIns="45720" rIns="91440" bIns="45720" rtlCol="0" anchor="b">
            <a:normAutofit/>
          </a:bodyPr>
          <a:lstStyle/>
          <a:p>
            <a:r>
              <a:rPr lang="de-DE" dirty="0"/>
              <a:t>Mastertitelformat bearbeiten</a:t>
            </a:r>
            <a:endParaRPr lang="en-US" dirty="0"/>
          </a:p>
        </p:txBody>
      </p:sp>
      <p:sp>
        <p:nvSpPr>
          <p:cNvPr id="3" name="Text Placeholder 2"/>
          <p:cNvSpPr>
            <a:spLocks noGrp="1"/>
          </p:cNvSpPr>
          <p:nvPr>
            <p:ph type="body" idx="1"/>
          </p:nvPr>
        </p:nvSpPr>
        <p:spPr>
          <a:xfrm>
            <a:off x="287868" y="1268731"/>
            <a:ext cx="11616265" cy="501205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013429" y="6375433"/>
            <a:ext cx="1009337" cy="379698"/>
          </a:xfrm>
          <a:prstGeom prst="rect">
            <a:avLst/>
          </a:prstGeom>
        </p:spPr>
        <p:txBody>
          <a:bodyPr vert="horz" lIns="91440" tIns="45720" rIns="91440" bIns="45720" rtlCol="0" anchor="ctr"/>
          <a:lstStyle>
            <a:lvl1pPr algn="r">
              <a:defRPr sz="1080">
                <a:solidFill>
                  <a:schemeClr val="accent3"/>
                </a:solidFill>
              </a:defRPr>
            </a:lvl1pPr>
          </a:lstStyle>
          <a:p>
            <a:fld id="{AD0041A7-F202-4A84-9F5D-7832A2C556BC}" type="datetime1">
              <a:rPr lang="de-DE" smtClean="0"/>
              <a:t>21.05.2026</a:t>
            </a:fld>
            <a:endParaRPr lang="de-DE"/>
          </a:p>
        </p:txBody>
      </p:sp>
      <p:sp>
        <p:nvSpPr>
          <p:cNvPr id="5" name="Footer Placeholder 4"/>
          <p:cNvSpPr>
            <a:spLocks noGrp="1"/>
          </p:cNvSpPr>
          <p:nvPr>
            <p:ph type="ftr" sz="quarter" idx="3"/>
          </p:nvPr>
        </p:nvSpPr>
        <p:spPr>
          <a:xfrm>
            <a:off x="1696924" y="6375434"/>
            <a:ext cx="8099203" cy="379697"/>
          </a:xfrm>
          <a:prstGeom prst="rect">
            <a:avLst/>
          </a:prstGeom>
        </p:spPr>
        <p:txBody>
          <a:bodyPr vert="horz" lIns="91440" tIns="45720" rIns="91440" bIns="45720" rtlCol="0" anchor="ctr"/>
          <a:lstStyle>
            <a:lvl1pPr algn="l">
              <a:defRPr sz="1080">
                <a:solidFill>
                  <a:schemeClr val="accent3"/>
                </a:solidFill>
              </a:defRPr>
            </a:lvl1pPr>
          </a:lstStyle>
          <a:p>
            <a:endParaRPr lang="de-DE"/>
          </a:p>
        </p:txBody>
      </p:sp>
      <p:sp>
        <p:nvSpPr>
          <p:cNvPr id="6" name="Slide Number Placeholder 5"/>
          <p:cNvSpPr>
            <a:spLocks noGrp="1"/>
          </p:cNvSpPr>
          <p:nvPr>
            <p:ph type="sldNum" sz="quarter" idx="4"/>
          </p:nvPr>
        </p:nvSpPr>
        <p:spPr>
          <a:xfrm>
            <a:off x="11240068" y="6375434"/>
            <a:ext cx="664065" cy="379697"/>
          </a:xfrm>
          <a:prstGeom prst="rect">
            <a:avLst/>
          </a:prstGeom>
        </p:spPr>
        <p:txBody>
          <a:bodyPr vert="horz" lIns="91440" tIns="45720" rIns="91440" bIns="45720" rtlCol="0" anchor="ctr"/>
          <a:lstStyle>
            <a:lvl1pPr algn="r">
              <a:defRPr sz="1400" b="1">
                <a:solidFill>
                  <a:schemeClr val="accent3"/>
                </a:solidFill>
              </a:defRPr>
            </a:lvl1pPr>
          </a:lstStyle>
          <a:p>
            <a:fld id="{1844A177-27DE-41C2-AAF3-74B3BF73A6E8}" type="slidenum">
              <a:rPr lang="de-DE" smtClean="0"/>
              <a:pPr/>
              <a:t>‹#›</a:t>
            </a:fld>
            <a:endParaRPr lang="de-DE"/>
          </a:p>
        </p:txBody>
      </p:sp>
    </p:spTree>
    <p:extLst>
      <p:ext uri="{BB962C8B-B14F-4D97-AF65-F5344CB8AC3E}">
        <p14:creationId xmlns:p14="http://schemas.microsoft.com/office/powerpoint/2010/main" val="236922627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66" r:id="rId4"/>
    <p:sldLayoutId id="2147483665" r:id="rId5"/>
  </p:sldLayoutIdLst>
  <p:hf hdr="0" ftr="0"/>
  <p:txStyles>
    <p:titleStyle>
      <a:lvl1pPr algn="l" defTabSz="82296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92406" indent="-192406" algn="l" defTabSz="822960" rtl="0" eaLnBrk="1" latinLnBrk="0" hangingPunct="1">
        <a:lnSpc>
          <a:spcPct val="110000"/>
        </a:lnSpc>
        <a:spcBef>
          <a:spcPts val="900"/>
        </a:spcBef>
        <a:buFont typeface="Arial" panose="020B0604020202020204" pitchFamily="34" charset="0"/>
        <a:buChar char="•"/>
        <a:defRPr sz="2160" kern="1200">
          <a:solidFill>
            <a:schemeClr val="tx1"/>
          </a:solidFill>
          <a:latin typeface="+mn-lt"/>
          <a:ea typeface="+mn-ea"/>
          <a:cs typeface="+mn-cs"/>
        </a:defRPr>
      </a:lvl1pPr>
      <a:lvl2pPr marL="428626" indent="-182880" algn="l" defTabSz="822960" rtl="0" eaLnBrk="1" latinLnBrk="0" hangingPunct="1">
        <a:lnSpc>
          <a:spcPct val="110000"/>
        </a:lnSpc>
        <a:spcBef>
          <a:spcPts val="450"/>
        </a:spcBef>
        <a:buFont typeface="Arial" panose="020B0604020202020204" pitchFamily="34" charset="0"/>
        <a:buChar char="•"/>
        <a:defRPr sz="2040" kern="1200">
          <a:solidFill>
            <a:schemeClr val="tx1"/>
          </a:solidFill>
          <a:latin typeface="+mn-lt"/>
          <a:ea typeface="+mn-ea"/>
          <a:cs typeface="+mn-cs"/>
        </a:defRPr>
      </a:lvl2pPr>
      <a:lvl3pPr marL="643890" indent="-148590" algn="l" defTabSz="822960" rtl="0" eaLnBrk="1" latinLnBrk="0" hangingPunct="1">
        <a:lnSpc>
          <a:spcPct val="110000"/>
        </a:lnSpc>
        <a:spcBef>
          <a:spcPts val="450"/>
        </a:spcBef>
        <a:buFont typeface="Arial" panose="020B0604020202020204" pitchFamily="34" charset="0"/>
        <a:buChar char="•"/>
        <a:defRPr sz="1920" kern="1200">
          <a:solidFill>
            <a:schemeClr val="tx1"/>
          </a:solidFill>
          <a:latin typeface="+mn-lt"/>
          <a:ea typeface="+mn-ea"/>
          <a:cs typeface="+mn-cs"/>
        </a:defRPr>
      </a:lvl3pPr>
      <a:lvl4pPr marL="857250" indent="-137160" algn="l" defTabSz="822960" rtl="0" eaLnBrk="1" latinLnBrk="0" hangingPunct="1">
        <a:lnSpc>
          <a:spcPct val="110000"/>
        </a:lnSpc>
        <a:spcBef>
          <a:spcPts val="450"/>
        </a:spcBef>
        <a:buFont typeface="Arial" panose="020B0604020202020204" pitchFamily="34" charset="0"/>
        <a:buChar char="•"/>
        <a:defRPr sz="1800" kern="1200">
          <a:solidFill>
            <a:schemeClr val="tx1"/>
          </a:solidFill>
          <a:latin typeface="+mn-lt"/>
          <a:ea typeface="+mn-ea"/>
          <a:cs typeface="+mn-cs"/>
        </a:defRPr>
      </a:lvl4pPr>
      <a:lvl5pPr marL="1072516" indent="-127636" algn="l" defTabSz="822960" rtl="0" eaLnBrk="1" latinLnBrk="0" hangingPunct="1">
        <a:lnSpc>
          <a:spcPct val="110000"/>
        </a:lnSpc>
        <a:spcBef>
          <a:spcPts val="450"/>
        </a:spcBef>
        <a:buFont typeface="Arial" panose="020B0604020202020204" pitchFamily="34" charset="0"/>
        <a:buChar char="•"/>
        <a:defRPr sz="168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
          <p15:clr>
            <a:srgbClr val="F26B43"/>
          </p15:clr>
        </p15:guide>
        <p15:guide id="2" pos="68">
          <p15:clr>
            <a:srgbClr val="F26B43"/>
          </p15:clr>
        </p15:guide>
        <p15:guide id="3" orient="horz" pos="3546">
          <p15:clr>
            <a:srgbClr val="F26B43"/>
          </p15:clr>
        </p15:guide>
        <p15:guide id="4" pos="5692">
          <p15:clr>
            <a:srgbClr val="F26B43"/>
          </p15:clr>
        </p15:guide>
        <p15:guide id="5" orient="horz" pos="144">
          <p15:clr>
            <a:srgbClr val="F26B43"/>
          </p15:clr>
        </p15:guide>
        <p15:guide id="6" orient="horz" pos="598">
          <p15:clr>
            <a:srgbClr val="F26B43"/>
          </p15:clr>
        </p15:guide>
        <p15:guide id="7" orient="horz" pos="666">
          <p15:clr>
            <a:srgbClr val="F26B43"/>
          </p15:clr>
        </p15:guide>
        <p15:guide id="8" orient="horz" pos="3297">
          <p15:clr>
            <a:srgbClr val="F26B43"/>
          </p15:clr>
        </p15:guide>
        <p15:guide id="9" pos="136">
          <p15:clr>
            <a:srgbClr val="F26B43"/>
          </p15:clr>
        </p15:guide>
        <p15:guide id="10" pos="5624">
          <p15:clr>
            <a:srgbClr val="F26B43"/>
          </p15:clr>
        </p15:guide>
        <p15:guide id="11" orient="horz" pos="33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67" y="274321"/>
            <a:ext cx="11616267" cy="864870"/>
          </a:xfrm>
          <a:prstGeom prst="rect">
            <a:avLst/>
          </a:prstGeom>
        </p:spPr>
        <p:txBody>
          <a:bodyPr vert="horz" lIns="91440" tIns="45720" rIns="91440" bIns="45720" rtlCol="0" anchor="b">
            <a:normAutofit/>
          </a:bodyPr>
          <a:lstStyle/>
          <a:p>
            <a:r>
              <a:rPr lang="de-DE" dirty="0"/>
              <a:t>Mastertitelformat bearbeiten</a:t>
            </a:r>
            <a:endParaRPr lang="en-US" dirty="0"/>
          </a:p>
        </p:txBody>
      </p:sp>
      <p:sp>
        <p:nvSpPr>
          <p:cNvPr id="3" name="Text Placeholder 2"/>
          <p:cNvSpPr>
            <a:spLocks noGrp="1"/>
          </p:cNvSpPr>
          <p:nvPr>
            <p:ph type="body" idx="1"/>
          </p:nvPr>
        </p:nvSpPr>
        <p:spPr>
          <a:xfrm>
            <a:off x="287868" y="1268731"/>
            <a:ext cx="11616265" cy="501205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013429" y="6375433"/>
            <a:ext cx="1009337" cy="379698"/>
          </a:xfrm>
          <a:prstGeom prst="rect">
            <a:avLst/>
          </a:prstGeom>
        </p:spPr>
        <p:txBody>
          <a:bodyPr vert="horz" lIns="91440" tIns="45720" rIns="91440" bIns="45720" rtlCol="0" anchor="ctr"/>
          <a:lstStyle>
            <a:lvl1pPr algn="r">
              <a:defRPr sz="1080">
                <a:solidFill>
                  <a:schemeClr val="accent3"/>
                </a:solidFill>
              </a:defRPr>
            </a:lvl1pPr>
          </a:lstStyle>
          <a:p>
            <a:fld id="{AD0041A7-F202-4A84-9F5D-7832A2C556BC}" type="datetime1">
              <a:rPr lang="de-DE" smtClean="0"/>
              <a:t>21.05.2026</a:t>
            </a:fld>
            <a:endParaRPr lang="de-DE"/>
          </a:p>
        </p:txBody>
      </p:sp>
      <p:sp>
        <p:nvSpPr>
          <p:cNvPr id="5" name="Footer Placeholder 4"/>
          <p:cNvSpPr>
            <a:spLocks noGrp="1"/>
          </p:cNvSpPr>
          <p:nvPr>
            <p:ph type="ftr" sz="quarter" idx="3"/>
          </p:nvPr>
        </p:nvSpPr>
        <p:spPr>
          <a:xfrm>
            <a:off x="1696924" y="6375434"/>
            <a:ext cx="8099203" cy="379697"/>
          </a:xfrm>
          <a:prstGeom prst="rect">
            <a:avLst/>
          </a:prstGeom>
        </p:spPr>
        <p:txBody>
          <a:bodyPr vert="horz" lIns="91440" tIns="45720" rIns="91440" bIns="45720" rtlCol="0" anchor="ctr"/>
          <a:lstStyle>
            <a:lvl1pPr algn="l">
              <a:defRPr sz="1080">
                <a:solidFill>
                  <a:schemeClr val="accent3"/>
                </a:solidFill>
              </a:defRPr>
            </a:lvl1pPr>
          </a:lstStyle>
          <a:p>
            <a:endParaRPr lang="de-DE"/>
          </a:p>
        </p:txBody>
      </p:sp>
      <p:sp>
        <p:nvSpPr>
          <p:cNvPr id="6" name="Slide Number Placeholder 5"/>
          <p:cNvSpPr>
            <a:spLocks noGrp="1"/>
          </p:cNvSpPr>
          <p:nvPr>
            <p:ph type="sldNum" sz="quarter" idx="4"/>
          </p:nvPr>
        </p:nvSpPr>
        <p:spPr>
          <a:xfrm>
            <a:off x="11240068" y="6375434"/>
            <a:ext cx="664065" cy="379697"/>
          </a:xfrm>
          <a:prstGeom prst="rect">
            <a:avLst/>
          </a:prstGeom>
        </p:spPr>
        <p:txBody>
          <a:bodyPr vert="horz" lIns="91440" tIns="45720" rIns="91440" bIns="45720" rtlCol="0" anchor="ctr"/>
          <a:lstStyle>
            <a:lvl1pPr algn="r">
              <a:defRPr sz="1400" b="1">
                <a:solidFill>
                  <a:schemeClr val="accent3"/>
                </a:solidFill>
              </a:defRPr>
            </a:lvl1pPr>
          </a:lstStyle>
          <a:p>
            <a:fld id="{1844A177-27DE-41C2-AAF3-74B3BF73A6E8}" type="slidenum">
              <a:rPr lang="de-DE" smtClean="0"/>
              <a:pPr/>
              <a:t>‹#›</a:t>
            </a:fld>
            <a:endParaRPr lang="de-DE"/>
          </a:p>
        </p:txBody>
      </p:sp>
    </p:spTree>
    <p:extLst>
      <p:ext uri="{BB962C8B-B14F-4D97-AF65-F5344CB8AC3E}">
        <p14:creationId xmlns:p14="http://schemas.microsoft.com/office/powerpoint/2010/main" val="9211473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hf hdr="0" ftr="0"/>
  <p:txStyles>
    <p:titleStyle>
      <a:lvl1pPr algn="l" defTabSz="82296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92406" indent="-192406" algn="l" defTabSz="822960" rtl="0" eaLnBrk="1" latinLnBrk="0" hangingPunct="1">
        <a:lnSpc>
          <a:spcPct val="110000"/>
        </a:lnSpc>
        <a:spcBef>
          <a:spcPts val="900"/>
        </a:spcBef>
        <a:buFont typeface="Arial" panose="020B0604020202020204" pitchFamily="34" charset="0"/>
        <a:buChar char="•"/>
        <a:defRPr sz="2160" kern="1200">
          <a:solidFill>
            <a:schemeClr val="tx1"/>
          </a:solidFill>
          <a:latin typeface="+mn-lt"/>
          <a:ea typeface="+mn-ea"/>
          <a:cs typeface="+mn-cs"/>
        </a:defRPr>
      </a:lvl1pPr>
      <a:lvl2pPr marL="428626" indent="-182880" algn="l" defTabSz="822960" rtl="0" eaLnBrk="1" latinLnBrk="0" hangingPunct="1">
        <a:lnSpc>
          <a:spcPct val="110000"/>
        </a:lnSpc>
        <a:spcBef>
          <a:spcPts val="450"/>
        </a:spcBef>
        <a:buFont typeface="Arial" panose="020B0604020202020204" pitchFamily="34" charset="0"/>
        <a:buChar char="•"/>
        <a:defRPr sz="2040" kern="1200">
          <a:solidFill>
            <a:schemeClr val="tx1"/>
          </a:solidFill>
          <a:latin typeface="+mn-lt"/>
          <a:ea typeface="+mn-ea"/>
          <a:cs typeface="+mn-cs"/>
        </a:defRPr>
      </a:lvl2pPr>
      <a:lvl3pPr marL="643890" indent="-148590" algn="l" defTabSz="822960" rtl="0" eaLnBrk="1" latinLnBrk="0" hangingPunct="1">
        <a:lnSpc>
          <a:spcPct val="110000"/>
        </a:lnSpc>
        <a:spcBef>
          <a:spcPts val="450"/>
        </a:spcBef>
        <a:buFont typeface="Arial" panose="020B0604020202020204" pitchFamily="34" charset="0"/>
        <a:buChar char="•"/>
        <a:defRPr sz="1920" kern="1200">
          <a:solidFill>
            <a:schemeClr val="tx1"/>
          </a:solidFill>
          <a:latin typeface="+mn-lt"/>
          <a:ea typeface="+mn-ea"/>
          <a:cs typeface="+mn-cs"/>
        </a:defRPr>
      </a:lvl3pPr>
      <a:lvl4pPr marL="857250" indent="-137160" algn="l" defTabSz="822960" rtl="0" eaLnBrk="1" latinLnBrk="0" hangingPunct="1">
        <a:lnSpc>
          <a:spcPct val="110000"/>
        </a:lnSpc>
        <a:spcBef>
          <a:spcPts val="450"/>
        </a:spcBef>
        <a:buFont typeface="Arial" panose="020B0604020202020204" pitchFamily="34" charset="0"/>
        <a:buChar char="•"/>
        <a:defRPr sz="1800" kern="1200">
          <a:solidFill>
            <a:schemeClr val="tx1"/>
          </a:solidFill>
          <a:latin typeface="+mn-lt"/>
          <a:ea typeface="+mn-ea"/>
          <a:cs typeface="+mn-cs"/>
        </a:defRPr>
      </a:lvl4pPr>
      <a:lvl5pPr marL="1072516" indent="-127636" algn="l" defTabSz="822960" rtl="0" eaLnBrk="1" latinLnBrk="0" hangingPunct="1">
        <a:lnSpc>
          <a:spcPct val="110000"/>
        </a:lnSpc>
        <a:spcBef>
          <a:spcPts val="450"/>
        </a:spcBef>
        <a:buFont typeface="Arial" panose="020B0604020202020204" pitchFamily="34" charset="0"/>
        <a:buChar char="•"/>
        <a:defRPr sz="168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
          <p15:clr>
            <a:srgbClr val="F26B43"/>
          </p15:clr>
        </p15:guide>
        <p15:guide id="2" pos="68">
          <p15:clr>
            <a:srgbClr val="F26B43"/>
          </p15:clr>
        </p15:guide>
        <p15:guide id="3" orient="horz" pos="3546">
          <p15:clr>
            <a:srgbClr val="F26B43"/>
          </p15:clr>
        </p15:guide>
        <p15:guide id="4" pos="5692">
          <p15:clr>
            <a:srgbClr val="F26B43"/>
          </p15:clr>
        </p15:guide>
        <p15:guide id="5" orient="horz" pos="144">
          <p15:clr>
            <a:srgbClr val="F26B43"/>
          </p15:clr>
        </p15:guide>
        <p15:guide id="6" orient="horz" pos="598">
          <p15:clr>
            <a:srgbClr val="F26B43"/>
          </p15:clr>
        </p15:guide>
        <p15:guide id="7" orient="horz" pos="666">
          <p15:clr>
            <a:srgbClr val="F26B43"/>
          </p15:clr>
        </p15:guide>
        <p15:guide id="8" orient="horz" pos="3297">
          <p15:clr>
            <a:srgbClr val="F26B43"/>
          </p15:clr>
        </p15:guide>
        <p15:guide id="9" pos="136">
          <p15:clr>
            <a:srgbClr val="F26B43"/>
          </p15:clr>
        </p15:guide>
        <p15:guide id="10" pos="5624">
          <p15:clr>
            <a:srgbClr val="F26B43"/>
          </p15:clr>
        </p15:guide>
        <p15:guide id="11" orient="horz" pos="33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320.xml"/><Relationship Id="rId21" Type="http://schemas.openxmlformats.org/officeDocument/2006/relationships/tags" Target="../tags/tag224.xml"/><Relationship Id="rId42" Type="http://schemas.openxmlformats.org/officeDocument/2006/relationships/tags" Target="../tags/tag245.xml"/><Relationship Id="rId63" Type="http://schemas.openxmlformats.org/officeDocument/2006/relationships/tags" Target="../tags/tag266.xml"/><Relationship Id="rId84" Type="http://schemas.openxmlformats.org/officeDocument/2006/relationships/tags" Target="../tags/tag287.xml"/><Relationship Id="rId138" Type="http://schemas.openxmlformats.org/officeDocument/2006/relationships/tags" Target="../tags/tag341.xml"/><Relationship Id="rId159" Type="http://schemas.openxmlformats.org/officeDocument/2006/relationships/tags" Target="../tags/tag362.xml"/><Relationship Id="rId170" Type="http://schemas.openxmlformats.org/officeDocument/2006/relationships/tags" Target="../tags/tag373.xml"/><Relationship Id="rId191" Type="http://schemas.openxmlformats.org/officeDocument/2006/relationships/tags" Target="../tags/tag394.xml"/><Relationship Id="rId107" Type="http://schemas.openxmlformats.org/officeDocument/2006/relationships/tags" Target="../tags/tag310.xml"/><Relationship Id="rId11" Type="http://schemas.openxmlformats.org/officeDocument/2006/relationships/tags" Target="../tags/tag214.xml"/><Relationship Id="rId32" Type="http://schemas.openxmlformats.org/officeDocument/2006/relationships/tags" Target="../tags/tag235.xml"/><Relationship Id="rId53" Type="http://schemas.openxmlformats.org/officeDocument/2006/relationships/tags" Target="../tags/tag256.xml"/><Relationship Id="rId74" Type="http://schemas.openxmlformats.org/officeDocument/2006/relationships/tags" Target="../tags/tag277.xml"/><Relationship Id="rId128" Type="http://schemas.openxmlformats.org/officeDocument/2006/relationships/tags" Target="../tags/tag331.xml"/><Relationship Id="rId149" Type="http://schemas.openxmlformats.org/officeDocument/2006/relationships/tags" Target="../tags/tag352.xml"/><Relationship Id="rId5" Type="http://schemas.openxmlformats.org/officeDocument/2006/relationships/tags" Target="../tags/tag208.xml"/><Relationship Id="rId95" Type="http://schemas.openxmlformats.org/officeDocument/2006/relationships/tags" Target="../tags/tag298.xml"/><Relationship Id="rId160" Type="http://schemas.openxmlformats.org/officeDocument/2006/relationships/tags" Target="../tags/tag363.xml"/><Relationship Id="rId181" Type="http://schemas.openxmlformats.org/officeDocument/2006/relationships/tags" Target="../tags/tag384.xml"/><Relationship Id="rId22" Type="http://schemas.openxmlformats.org/officeDocument/2006/relationships/tags" Target="../tags/tag225.xml"/><Relationship Id="rId43" Type="http://schemas.openxmlformats.org/officeDocument/2006/relationships/tags" Target="../tags/tag246.xml"/><Relationship Id="rId64" Type="http://schemas.openxmlformats.org/officeDocument/2006/relationships/tags" Target="../tags/tag267.xml"/><Relationship Id="rId118" Type="http://schemas.openxmlformats.org/officeDocument/2006/relationships/tags" Target="../tags/tag321.xml"/><Relationship Id="rId139" Type="http://schemas.openxmlformats.org/officeDocument/2006/relationships/tags" Target="../tags/tag342.xml"/><Relationship Id="rId85" Type="http://schemas.openxmlformats.org/officeDocument/2006/relationships/tags" Target="../tags/tag288.xml"/><Relationship Id="rId150" Type="http://schemas.openxmlformats.org/officeDocument/2006/relationships/tags" Target="../tags/tag353.xml"/><Relationship Id="rId171" Type="http://schemas.openxmlformats.org/officeDocument/2006/relationships/tags" Target="../tags/tag374.xml"/><Relationship Id="rId192" Type="http://schemas.openxmlformats.org/officeDocument/2006/relationships/tags" Target="../tags/tag395.xml"/><Relationship Id="rId12" Type="http://schemas.openxmlformats.org/officeDocument/2006/relationships/tags" Target="../tags/tag215.xml"/><Relationship Id="rId33" Type="http://schemas.openxmlformats.org/officeDocument/2006/relationships/tags" Target="../tags/tag236.xml"/><Relationship Id="rId108" Type="http://schemas.openxmlformats.org/officeDocument/2006/relationships/tags" Target="../tags/tag311.xml"/><Relationship Id="rId129" Type="http://schemas.openxmlformats.org/officeDocument/2006/relationships/tags" Target="../tags/tag332.xml"/><Relationship Id="rId54" Type="http://schemas.openxmlformats.org/officeDocument/2006/relationships/tags" Target="../tags/tag257.xml"/><Relationship Id="rId75" Type="http://schemas.openxmlformats.org/officeDocument/2006/relationships/tags" Target="../tags/tag278.xml"/><Relationship Id="rId96" Type="http://schemas.openxmlformats.org/officeDocument/2006/relationships/tags" Target="../tags/tag299.xml"/><Relationship Id="rId140" Type="http://schemas.openxmlformats.org/officeDocument/2006/relationships/tags" Target="../tags/tag343.xml"/><Relationship Id="rId161" Type="http://schemas.openxmlformats.org/officeDocument/2006/relationships/tags" Target="../tags/tag364.xml"/><Relationship Id="rId182" Type="http://schemas.openxmlformats.org/officeDocument/2006/relationships/tags" Target="../tags/tag385.xml"/><Relationship Id="rId6" Type="http://schemas.openxmlformats.org/officeDocument/2006/relationships/tags" Target="../tags/tag209.xml"/><Relationship Id="rId23" Type="http://schemas.openxmlformats.org/officeDocument/2006/relationships/tags" Target="../tags/tag226.xml"/><Relationship Id="rId119" Type="http://schemas.openxmlformats.org/officeDocument/2006/relationships/tags" Target="../tags/tag322.xml"/><Relationship Id="rId44" Type="http://schemas.openxmlformats.org/officeDocument/2006/relationships/tags" Target="../tags/tag247.xml"/><Relationship Id="rId65" Type="http://schemas.openxmlformats.org/officeDocument/2006/relationships/tags" Target="../tags/tag268.xml"/><Relationship Id="rId86" Type="http://schemas.openxmlformats.org/officeDocument/2006/relationships/tags" Target="../tags/tag289.xml"/><Relationship Id="rId130" Type="http://schemas.openxmlformats.org/officeDocument/2006/relationships/tags" Target="../tags/tag333.xml"/><Relationship Id="rId151" Type="http://schemas.openxmlformats.org/officeDocument/2006/relationships/tags" Target="../tags/tag354.xml"/><Relationship Id="rId172" Type="http://schemas.openxmlformats.org/officeDocument/2006/relationships/tags" Target="../tags/tag375.xml"/><Relationship Id="rId193" Type="http://schemas.openxmlformats.org/officeDocument/2006/relationships/tags" Target="../tags/tag396.xml"/><Relationship Id="rId13" Type="http://schemas.openxmlformats.org/officeDocument/2006/relationships/tags" Target="../tags/tag216.xml"/><Relationship Id="rId109" Type="http://schemas.openxmlformats.org/officeDocument/2006/relationships/tags" Target="../tags/tag312.xml"/><Relationship Id="rId34" Type="http://schemas.openxmlformats.org/officeDocument/2006/relationships/tags" Target="../tags/tag237.xml"/><Relationship Id="rId55" Type="http://schemas.openxmlformats.org/officeDocument/2006/relationships/tags" Target="../tags/tag258.xml"/><Relationship Id="rId76" Type="http://schemas.openxmlformats.org/officeDocument/2006/relationships/tags" Target="../tags/tag279.xml"/><Relationship Id="rId97" Type="http://schemas.openxmlformats.org/officeDocument/2006/relationships/tags" Target="../tags/tag300.xml"/><Relationship Id="rId120" Type="http://schemas.openxmlformats.org/officeDocument/2006/relationships/tags" Target="../tags/tag323.xml"/><Relationship Id="rId141" Type="http://schemas.openxmlformats.org/officeDocument/2006/relationships/tags" Target="../tags/tag344.xml"/><Relationship Id="rId7" Type="http://schemas.openxmlformats.org/officeDocument/2006/relationships/tags" Target="../tags/tag210.xml"/><Relationship Id="rId162" Type="http://schemas.openxmlformats.org/officeDocument/2006/relationships/tags" Target="../tags/tag365.xml"/><Relationship Id="rId183" Type="http://schemas.openxmlformats.org/officeDocument/2006/relationships/tags" Target="../tags/tag386.xml"/><Relationship Id="rId2" Type="http://schemas.openxmlformats.org/officeDocument/2006/relationships/tags" Target="../tags/tag205.xml"/><Relationship Id="rId29" Type="http://schemas.openxmlformats.org/officeDocument/2006/relationships/tags" Target="../tags/tag232.xml"/><Relationship Id="rId24" Type="http://schemas.openxmlformats.org/officeDocument/2006/relationships/tags" Target="../tags/tag227.xml"/><Relationship Id="rId40" Type="http://schemas.openxmlformats.org/officeDocument/2006/relationships/tags" Target="../tags/tag243.xml"/><Relationship Id="rId45" Type="http://schemas.openxmlformats.org/officeDocument/2006/relationships/tags" Target="../tags/tag248.xml"/><Relationship Id="rId66" Type="http://schemas.openxmlformats.org/officeDocument/2006/relationships/tags" Target="../tags/tag269.xml"/><Relationship Id="rId87" Type="http://schemas.openxmlformats.org/officeDocument/2006/relationships/tags" Target="../tags/tag290.xml"/><Relationship Id="rId110" Type="http://schemas.openxmlformats.org/officeDocument/2006/relationships/tags" Target="../tags/tag313.xml"/><Relationship Id="rId115" Type="http://schemas.openxmlformats.org/officeDocument/2006/relationships/tags" Target="../tags/tag318.xml"/><Relationship Id="rId131" Type="http://schemas.openxmlformats.org/officeDocument/2006/relationships/tags" Target="../tags/tag334.xml"/><Relationship Id="rId136" Type="http://schemas.openxmlformats.org/officeDocument/2006/relationships/tags" Target="../tags/tag339.xml"/><Relationship Id="rId157" Type="http://schemas.openxmlformats.org/officeDocument/2006/relationships/tags" Target="../tags/tag360.xml"/><Relationship Id="rId178" Type="http://schemas.openxmlformats.org/officeDocument/2006/relationships/tags" Target="../tags/tag381.xml"/><Relationship Id="rId61" Type="http://schemas.openxmlformats.org/officeDocument/2006/relationships/tags" Target="../tags/tag264.xml"/><Relationship Id="rId82" Type="http://schemas.openxmlformats.org/officeDocument/2006/relationships/tags" Target="../tags/tag285.xml"/><Relationship Id="rId152" Type="http://schemas.openxmlformats.org/officeDocument/2006/relationships/tags" Target="../tags/tag355.xml"/><Relationship Id="rId173" Type="http://schemas.openxmlformats.org/officeDocument/2006/relationships/tags" Target="../tags/tag376.xml"/><Relationship Id="rId194" Type="http://schemas.openxmlformats.org/officeDocument/2006/relationships/tags" Target="../tags/tag397.xml"/><Relationship Id="rId199" Type="http://schemas.openxmlformats.org/officeDocument/2006/relationships/tags" Target="../tags/tag402.xml"/><Relationship Id="rId19" Type="http://schemas.openxmlformats.org/officeDocument/2006/relationships/tags" Target="../tags/tag222.xml"/><Relationship Id="rId14" Type="http://schemas.openxmlformats.org/officeDocument/2006/relationships/tags" Target="../tags/tag217.xml"/><Relationship Id="rId30" Type="http://schemas.openxmlformats.org/officeDocument/2006/relationships/tags" Target="../tags/tag233.xml"/><Relationship Id="rId35" Type="http://schemas.openxmlformats.org/officeDocument/2006/relationships/tags" Target="../tags/tag238.xml"/><Relationship Id="rId56" Type="http://schemas.openxmlformats.org/officeDocument/2006/relationships/tags" Target="../tags/tag259.xml"/><Relationship Id="rId77" Type="http://schemas.openxmlformats.org/officeDocument/2006/relationships/tags" Target="../tags/tag280.xml"/><Relationship Id="rId100" Type="http://schemas.openxmlformats.org/officeDocument/2006/relationships/tags" Target="../tags/tag303.xml"/><Relationship Id="rId105" Type="http://schemas.openxmlformats.org/officeDocument/2006/relationships/tags" Target="../tags/tag308.xml"/><Relationship Id="rId126" Type="http://schemas.openxmlformats.org/officeDocument/2006/relationships/tags" Target="../tags/tag329.xml"/><Relationship Id="rId147" Type="http://schemas.openxmlformats.org/officeDocument/2006/relationships/tags" Target="../tags/tag350.xml"/><Relationship Id="rId168" Type="http://schemas.openxmlformats.org/officeDocument/2006/relationships/tags" Target="../tags/tag371.xml"/><Relationship Id="rId8" Type="http://schemas.openxmlformats.org/officeDocument/2006/relationships/tags" Target="../tags/tag211.xml"/><Relationship Id="rId51" Type="http://schemas.openxmlformats.org/officeDocument/2006/relationships/tags" Target="../tags/tag254.xml"/><Relationship Id="rId72" Type="http://schemas.openxmlformats.org/officeDocument/2006/relationships/tags" Target="../tags/tag275.xml"/><Relationship Id="rId93" Type="http://schemas.openxmlformats.org/officeDocument/2006/relationships/tags" Target="../tags/tag296.xml"/><Relationship Id="rId98" Type="http://schemas.openxmlformats.org/officeDocument/2006/relationships/tags" Target="../tags/tag301.xml"/><Relationship Id="rId121" Type="http://schemas.openxmlformats.org/officeDocument/2006/relationships/tags" Target="../tags/tag324.xml"/><Relationship Id="rId142" Type="http://schemas.openxmlformats.org/officeDocument/2006/relationships/tags" Target="../tags/tag345.xml"/><Relationship Id="rId163" Type="http://schemas.openxmlformats.org/officeDocument/2006/relationships/tags" Target="../tags/tag366.xml"/><Relationship Id="rId184" Type="http://schemas.openxmlformats.org/officeDocument/2006/relationships/tags" Target="../tags/tag387.xml"/><Relationship Id="rId189" Type="http://schemas.openxmlformats.org/officeDocument/2006/relationships/tags" Target="../tags/tag392.xml"/><Relationship Id="rId3" Type="http://schemas.openxmlformats.org/officeDocument/2006/relationships/tags" Target="../tags/tag206.xml"/><Relationship Id="rId25" Type="http://schemas.openxmlformats.org/officeDocument/2006/relationships/tags" Target="../tags/tag228.xml"/><Relationship Id="rId46" Type="http://schemas.openxmlformats.org/officeDocument/2006/relationships/tags" Target="../tags/tag249.xml"/><Relationship Id="rId67" Type="http://schemas.openxmlformats.org/officeDocument/2006/relationships/tags" Target="../tags/tag270.xml"/><Relationship Id="rId116" Type="http://schemas.openxmlformats.org/officeDocument/2006/relationships/tags" Target="../tags/tag319.xml"/><Relationship Id="rId137" Type="http://schemas.openxmlformats.org/officeDocument/2006/relationships/tags" Target="../tags/tag340.xml"/><Relationship Id="rId158" Type="http://schemas.openxmlformats.org/officeDocument/2006/relationships/tags" Target="../tags/tag361.xml"/><Relationship Id="rId20" Type="http://schemas.openxmlformats.org/officeDocument/2006/relationships/tags" Target="../tags/tag223.xml"/><Relationship Id="rId41" Type="http://schemas.openxmlformats.org/officeDocument/2006/relationships/tags" Target="../tags/tag244.xml"/><Relationship Id="rId62" Type="http://schemas.openxmlformats.org/officeDocument/2006/relationships/tags" Target="../tags/tag265.xml"/><Relationship Id="rId83" Type="http://schemas.openxmlformats.org/officeDocument/2006/relationships/tags" Target="../tags/tag286.xml"/><Relationship Id="rId88" Type="http://schemas.openxmlformats.org/officeDocument/2006/relationships/tags" Target="../tags/tag291.xml"/><Relationship Id="rId111" Type="http://schemas.openxmlformats.org/officeDocument/2006/relationships/tags" Target="../tags/tag314.xml"/><Relationship Id="rId132" Type="http://schemas.openxmlformats.org/officeDocument/2006/relationships/tags" Target="../tags/tag335.xml"/><Relationship Id="rId153" Type="http://schemas.openxmlformats.org/officeDocument/2006/relationships/tags" Target="../tags/tag356.xml"/><Relationship Id="rId174" Type="http://schemas.openxmlformats.org/officeDocument/2006/relationships/tags" Target="../tags/tag377.xml"/><Relationship Id="rId179" Type="http://schemas.openxmlformats.org/officeDocument/2006/relationships/tags" Target="../tags/tag382.xml"/><Relationship Id="rId195" Type="http://schemas.openxmlformats.org/officeDocument/2006/relationships/tags" Target="../tags/tag398.xml"/><Relationship Id="rId190" Type="http://schemas.openxmlformats.org/officeDocument/2006/relationships/tags" Target="../tags/tag393.xml"/><Relationship Id="rId15" Type="http://schemas.openxmlformats.org/officeDocument/2006/relationships/tags" Target="../tags/tag218.xml"/><Relationship Id="rId36" Type="http://schemas.openxmlformats.org/officeDocument/2006/relationships/tags" Target="../tags/tag239.xml"/><Relationship Id="rId57" Type="http://schemas.openxmlformats.org/officeDocument/2006/relationships/tags" Target="../tags/tag260.xml"/><Relationship Id="rId106" Type="http://schemas.openxmlformats.org/officeDocument/2006/relationships/tags" Target="../tags/tag309.xml"/><Relationship Id="rId127" Type="http://schemas.openxmlformats.org/officeDocument/2006/relationships/tags" Target="../tags/tag330.xml"/><Relationship Id="rId10" Type="http://schemas.openxmlformats.org/officeDocument/2006/relationships/tags" Target="../tags/tag213.xml"/><Relationship Id="rId31" Type="http://schemas.openxmlformats.org/officeDocument/2006/relationships/tags" Target="../tags/tag234.xml"/><Relationship Id="rId52" Type="http://schemas.openxmlformats.org/officeDocument/2006/relationships/tags" Target="../tags/tag255.xml"/><Relationship Id="rId73" Type="http://schemas.openxmlformats.org/officeDocument/2006/relationships/tags" Target="../tags/tag276.xml"/><Relationship Id="rId78" Type="http://schemas.openxmlformats.org/officeDocument/2006/relationships/tags" Target="../tags/tag281.xml"/><Relationship Id="rId94" Type="http://schemas.openxmlformats.org/officeDocument/2006/relationships/tags" Target="../tags/tag297.xml"/><Relationship Id="rId99" Type="http://schemas.openxmlformats.org/officeDocument/2006/relationships/tags" Target="../tags/tag302.xml"/><Relationship Id="rId101" Type="http://schemas.openxmlformats.org/officeDocument/2006/relationships/tags" Target="../tags/tag304.xml"/><Relationship Id="rId122" Type="http://schemas.openxmlformats.org/officeDocument/2006/relationships/tags" Target="../tags/tag325.xml"/><Relationship Id="rId143" Type="http://schemas.openxmlformats.org/officeDocument/2006/relationships/tags" Target="../tags/tag346.xml"/><Relationship Id="rId148" Type="http://schemas.openxmlformats.org/officeDocument/2006/relationships/tags" Target="../tags/tag351.xml"/><Relationship Id="rId164" Type="http://schemas.openxmlformats.org/officeDocument/2006/relationships/tags" Target="../tags/tag367.xml"/><Relationship Id="rId169" Type="http://schemas.openxmlformats.org/officeDocument/2006/relationships/tags" Target="../tags/tag372.xml"/><Relationship Id="rId185" Type="http://schemas.openxmlformats.org/officeDocument/2006/relationships/tags" Target="../tags/tag388.xml"/><Relationship Id="rId4" Type="http://schemas.openxmlformats.org/officeDocument/2006/relationships/tags" Target="../tags/tag207.xml"/><Relationship Id="rId9" Type="http://schemas.openxmlformats.org/officeDocument/2006/relationships/tags" Target="../tags/tag212.xml"/><Relationship Id="rId180" Type="http://schemas.openxmlformats.org/officeDocument/2006/relationships/tags" Target="../tags/tag383.xml"/><Relationship Id="rId26" Type="http://schemas.openxmlformats.org/officeDocument/2006/relationships/tags" Target="../tags/tag229.xml"/><Relationship Id="rId47" Type="http://schemas.openxmlformats.org/officeDocument/2006/relationships/tags" Target="../tags/tag250.xml"/><Relationship Id="rId68" Type="http://schemas.openxmlformats.org/officeDocument/2006/relationships/tags" Target="../tags/tag271.xml"/><Relationship Id="rId89" Type="http://schemas.openxmlformats.org/officeDocument/2006/relationships/tags" Target="../tags/tag292.xml"/><Relationship Id="rId112" Type="http://schemas.openxmlformats.org/officeDocument/2006/relationships/tags" Target="../tags/tag315.xml"/><Relationship Id="rId133" Type="http://schemas.openxmlformats.org/officeDocument/2006/relationships/tags" Target="../tags/tag336.xml"/><Relationship Id="rId154" Type="http://schemas.openxmlformats.org/officeDocument/2006/relationships/tags" Target="../tags/tag357.xml"/><Relationship Id="rId175" Type="http://schemas.openxmlformats.org/officeDocument/2006/relationships/tags" Target="../tags/tag378.xml"/><Relationship Id="rId196" Type="http://schemas.openxmlformats.org/officeDocument/2006/relationships/tags" Target="../tags/tag399.xml"/><Relationship Id="rId200" Type="http://schemas.openxmlformats.org/officeDocument/2006/relationships/slideLayout" Target="../slideLayouts/slideLayout2.xml"/><Relationship Id="rId16" Type="http://schemas.openxmlformats.org/officeDocument/2006/relationships/tags" Target="../tags/tag219.xml"/><Relationship Id="rId37" Type="http://schemas.openxmlformats.org/officeDocument/2006/relationships/tags" Target="../tags/tag240.xml"/><Relationship Id="rId58" Type="http://schemas.openxmlformats.org/officeDocument/2006/relationships/tags" Target="../tags/tag261.xml"/><Relationship Id="rId79" Type="http://schemas.openxmlformats.org/officeDocument/2006/relationships/tags" Target="../tags/tag282.xml"/><Relationship Id="rId102" Type="http://schemas.openxmlformats.org/officeDocument/2006/relationships/tags" Target="../tags/tag305.xml"/><Relationship Id="rId123" Type="http://schemas.openxmlformats.org/officeDocument/2006/relationships/tags" Target="../tags/tag326.xml"/><Relationship Id="rId144" Type="http://schemas.openxmlformats.org/officeDocument/2006/relationships/tags" Target="../tags/tag347.xml"/><Relationship Id="rId90" Type="http://schemas.openxmlformats.org/officeDocument/2006/relationships/tags" Target="../tags/tag293.xml"/><Relationship Id="rId165" Type="http://schemas.openxmlformats.org/officeDocument/2006/relationships/tags" Target="../tags/tag368.xml"/><Relationship Id="rId186" Type="http://schemas.openxmlformats.org/officeDocument/2006/relationships/tags" Target="../tags/tag389.xml"/><Relationship Id="rId27" Type="http://schemas.openxmlformats.org/officeDocument/2006/relationships/tags" Target="../tags/tag230.xml"/><Relationship Id="rId48" Type="http://schemas.openxmlformats.org/officeDocument/2006/relationships/tags" Target="../tags/tag251.xml"/><Relationship Id="rId69" Type="http://schemas.openxmlformats.org/officeDocument/2006/relationships/tags" Target="../tags/tag272.xml"/><Relationship Id="rId113" Type="http://schemas.openxmlformats.org/officeDocument/2006/relationships/tags" Target="../tags/tag316.xml"/><Relationship Id="rId134" Type="http://schemas.openxmlformats.org/officeDocument/2006/relationships/tags" Target="../tags/tag337.xml"/><Relationship Id="rId80" Type="http://schemas.openxmlformats.org/officeDocument/2006/relationships/tags" Target="../tags/tag283.xml"/><Relationship Id="rId155" Type="http://schemas.openxmlformats.org/officeDocument/2006/relationships/tags" Target="../tags/tag358.xml"/><Relationship Id="rId176" Type="http://schemas.openxmlformats.org/officeDocument/2006/relationships/tags" Target="../tags/tag379.xml"/><Relationship Id="rId197" Type="http://schemas.openxmlformats.org/officeDocument/2006/relationships/tags" Target="../tags/tag400.xml"/><Relationship Id="rId201" Type="http://schemas.openxmlformats.org/officeDocument/2006/relationships/notesSlide" Target="../notesSlides/notesSlide10.xml"/><Relationship Id="rId17" Type="http://schemas.openxmlformats.org/officeDocument/2006/relationships/tags" Target="../tags/tag220.xml"/><Relationship Id="rId38" Type="http://schemas.openxmlformats.org/officeDocument/2006/relationships/tags" Target="../tags/tag241.xml"/><Relationship Id="rId59" Type="http://schemas.openxmlformats.org/officeDocument/2006/relationships/tags" Target="../tags/tag262.xml"/><Relationship Id="rId103" Type="http://schemas.openxmlformats.org/officeDocument/2006/relationships/tags" Target="../tags/tag306.xml"/><Relationship Id="rId124" Type="http://schemas.openxmlformats.org/officeDocument/2006/relationships/tags" Target="../tags/tag327.xml"/><Relationship Id="rId70" Type="http://schemas.openxmlformats.org/officeDocument/2006/relationships/tags" Target="../tags/tag273.xml"/><Relationship Id="rId91" Type="http://schemas.openxmlformats.org/officeDocument/2006/relationships/tags" Target="../tags/tag294.xml"/><Relationship Id="rId145" Type="http://schemas.openxmlformats.org/officeDocument/2006/relationships/tags" Target="../tags/tag348.xml"/><Relationship Id="rId166" Type="http://schemas.openxmlformats.org/officeDocument/2006/relationships/tags" Target="../tags/tag369.xml"/><Relationship Id="rId187" Type="http://schemas.openxmlformats.org/officeDocument/2006/relationships/tags" Target="../tags/tag390.xml"/><Relationship Id="rId1" Type="http://schemas.openxmlformats.org/officeDocument/2006/relationships/tags" Target="../tags/tag204.xml"/><Relationship Id="rId28" Type="http://schemas.openxmlformats.org/officeDocument/2006/relationships/tags" Target="../tags/tag231.xml"/><Relationship Id="rId49" Type="http://schemas.openxmlformats.org/officeDocument/2006/relationships/tags" Target="../tags/tag252.xml"/><Relationship Id="rId114" Type="http://schemas.openxmlformats.org/officeDocument/2006/relationships/tags" Target="../tags/tag317.xml"/><Relationship Id="rId60" Type="http://schemas.openxmlformats.org/officeDocument/2006/relationships/tags" Target="../tags/tag263.xml"/><Relationship Id="rId81" Type="http://schemas.openxmlformats.org/officeDocument/2006/relationships/tags" Target="../tags/tag284.xml"/><Relationship Id="rId135" Type="http://schemas.openxmlformats.org/officeDocument/2006/relationships/tags" Target="../tags/tag338.xml"/><Relationship Id="rId156" Type="http://schemas.openxmlformats.org/officeDocument/2006/relationships/tags" Target="../tags/tag359.xml"/><Relationship Id="rId177" Type="http://schemas.openxmlformats.org/officeDocument/2006/relationships/tags" Target="../tags/tag380.xml"/><Relationship Id="rId198" Type="http://schemas.openxmlformats.org/officeDocument/2006/relationships/tags" Target="../tags/tag401.xml"/><Relationship Id="rId202" Type="http://schemas.openxmlformats.org/officeDocument/2006/relationships/image" Target="../media/image32.png"/><Relationship Id="rId18" Type="http://schemas.openxmlformats.org/officeDocument/2006/relationships/tags" Target="../tags/tag221.xml"/><Relationship Id="rId39" Type="http://schemas.openxmlformats.org/officeDocument/2006/relationships/tags" Target="../tags/tag242.xml"/><Relationship Id="rId50" Type="http://schemas.openxmlformats.org/officeDocument/2006/relationships/tags" Target="../tags/tag253.xml"/><Relationship Id="rId104" Type="http://schemas.openxmlformats.org/officeDocument/2006/relationships/tags" Target="../tags/tag307.xml"/><Relationship Id="rId125" Type="http://schemas.openxmlformats.org/officeDocument/2006/relationships/tags" Target="../tags/tag328.xml"/><Relationship Id="rId146" Type="http://schemas.openxmlformats.org/officeDocument/2006/relationships/tags" Target="../tags/tag349.xml"/><Relationship Id="rId167" Type="http://schemas.openxmlformats.org/officeDocument/2006/relationships/tags" Target="../tags/tag370.xml"/><Relationship Id="rId188" Type="http://schemas.openxmlformats.org/officeDocument/2006/relationships/tags" Target="../tags/tag391.xml"/><Relationship Id="rId71" Type="http://schemas.openxmlformats.org/officeDocument/2006/relationships/tags" Target="../tags/tag274.xml"/><Relationship Id="rId92" Type="http://schemas.openxmlformats.org/officeDocument/2006/relationships/tags" Target="../tags/tag295.xml"/></Relationships>
</file>

<file path=ppt/slides/_rels/slide11.xml.rels><?xml version="1.0" encoding="UTF-8" standalone="yes"?>
<Relationships xmlns="http://schemas.openxmlformats.org/package/2006/relationships"><Relationship Id="rId117" Type="http://schemas.openxmlformats.org/officeDocument/2006/relationships/tags" Target="../tags/tag519.xml"/><Relationship Id="rId21" Type="http://schemas.openxmlformats.org/officeDocument/2006/relationships/tags" Target="../tags/tag423.xml"/><Relationship Id="rId42" Type="http://schemas.openxmlformats.org/officeDocument/2006/relationships/tags" Target="../tags/tag444.xml"/><Relationship Id="rId63" Type="http://schemas.openxmlformats.org/officeDocument/2006/relationships/tags" Target="../tags/tag465.xml"/><Relationship Id="rId84" Type="http://schemas.openxmlformats.org/officeDocument/2006/relationships/tags" Target="../tags/tag486.xml"/><Relationship Id="rId138" Type="http://schemas.openxmlformats.org/officeDocument/2006/relationships/tags" Target="../tags/tag540.xml"/><Relationship Id="rId159" Type="http://schemas.openxmlformats.org/officeDocument/2006/relationships/tags" Target="../tags/tag561.xml"/><Relationship Id="rId170" Type="http://schemas.openxmlformats.org/officeDocument/2006/relationships/tags" Target="../tags/tag572.xml"/><Relationship Id="rId107" Type="http://schemas.openxmlformats.org/officeDocument/2006/relationships/tags" Target="../tags/tag509.xml"/><Relationship Id="rId11" Type="http://schemas.openxmlformats.org/officeDocument/2006/relationships/tags" Target="../tags/tag413.xml"/><Relationship Id="rId32" Type="http://schemas.openxmlformats.org/officeDocument/2006/relationships/tags" Target="../tags/tag434.xml"/><Relationship Id="rId53" Type="http://schemas.openxmlformats.org/officeDocument/2006/relationships/tags" Target="../tags/tag455.xml"/><Relationship Id="rId74" Type="http://schemas.openxmlformats.org/officeDocument/2006/relationships/tags" Target="../tags/tag476.xml"/><Relationship Id="rId128" Type="http://schemas.openxmlformats.org/officeDocument/2006/relationships/tags" Target="../tags/tag530.xml"/><Relationship Id="rId149" Type="http://schemas.openxmlformats.org/officeDocument/2006/relationships/tags" Target="../tags/tag551.xml"/><Relationship Id="rId5" Type="http://schemas.openxmlformats.org/officeDocument/2006/relationships/tags" Target="../tags/tag407.xml"/><Relationship Id="rId95" Type="http://schemas.openxmlformats.org/officeDocument/2006/relationships/tags" Target="../tags/tag497.xml"/><Relationship Id="rId160" Type="http://schemas.openxmlformats.org/officeDocument/2006/relationships/tags" Target="../tags/tag562.xml"/><Relationship Id="rId181" Type="http://schemas.openxmlformats.org/officeDocument/2006/relationships/tags" Target="../tags/tag583.xml"/><Relationship Id="rId22" Type="http://schemas.openxmlformats.org/officeDocument/2006/relationships/tags" Target="../tags/tag424.xml"/><Relationship Id="rId43" Type="http://schemas.openxmlformats.org/officeDocument/2006/relationships/tags" Target="../tags/tag445.xml"/><Relationship Id="rId64" Type="http://schemas.openxmlformats.org/officeDocument/2006/relationships/tags" Target="../tags/tag466.xml"/><Relationship Id="rId118" Type="http://schemas.openxmlformats.org/officeDocument/2006/relationships/tags" Target="../tags/tag520.xml"/><Relationship Id="rId139" Type="http://schemas.openxmlformats.org/officeDocument/2006/relationships/tags" Target="../tags/tag541.xml"/><Relationship Id="rId85" Type="http://schemas.openxmlformats.org/officeDocument/2006/relationships/tags" Target="../tags/tag487.xml"/><Relationship Id="rId150" Type="http://schemas.openxmlformats.org/officeDocument/2006/relationships/tags" Target="../tags/tag552.xml"/><Relationship Id="rId171" Type="http://schemas.openxmlformats.org/officeDocument/2006/relationships/tags" Target="../tags/tag573.xml"/><Relationship Id="rId12" Type="http://schemas.openxmlformats.org/officeDocument/2006/relationships/tags" Target="../tags/tag414.xml"/><Relationship Id="rId33" Type="http://schemas.openxmlformats.org/officeDocument/2006/relationships/tags" Target="../tags/tag435.xml"/><Relationship Id="rId108" Type="http://schemas.openxmlformats.org/officeDocument/2006/relationships/tags" Target="../tags/tag510.xml"/><Relationship Id="rId129" Type="http://schemas.openxmlformats.org/officeDocument/2006/relationships/tags" Target="../tags/tag531.xml"/><Relationship Id="rId54" Type="http://schemas.openxmlformats.org/officeDocument/2006/relationships/tags" Target="../tags/tag456.xml"/><Relationship Id="rId75" Type="http://schemas.openxmlformats.org/officeDocument/2006/relationships/tags" Target="../tags/tag477.xml"/><Relationship Id="rId96" Type="http://schemas.openxmlformats.org/officeDocument/2006/relationships/tags" Target="../tags/tag498.xml"/><Relationship Id="rId140" Type="http://schemas.openxmlformats.org/officeDocument/2006/relationships/tags" Target="../tags/tag542.xml"/><Relationship Id="rId161" Type="http://schemas.openxmlformats.org/officeDocument/2006/relationships/tags" Target="../tags/tag563.xml"/><Relationship Id="rId182" Type="http://schemas.openxmlformats.org/officeDocument/2006/relationships/tags" Target="../tags/tag584.xml"/><Relationship Id="rId6" Type="http://schemas.openxmlformats.org/officeDocument/2006/relationships/tags" Target="../tags/tag408.xml"/><Relationship Id="rId23" Type="http://schemas.openxmlformats.org/officeDocument/2006/relationships/tags" Target="../tags/tag425.xml"/><Relationship Id="rId119" Type="http://schemas.openxmlformats.org/officeDocument/2006/relationships/tags" Target="../tags/tag521.xml"/><Relationship Id="rId44" Type="http://schemas.openxmlformats.org/officeDocument/2006/relationships/tags" Target="../tags/tag446.xml"/><Relationship Id="rId60" Type="http://schemas.openxmlformats.org/officeDocument/2006/relationships/tags" Target="../tags/tag462.xml"/><Relationship Id="rId65" Type="http://schemas.openxmlformats.org/officeDocument/2006/relationships/tags" Target="../tags/tag467.xml"/><Relationship Id="rId81" Type="http://schemas.openxmlformats.org/officeDocument/2006/relationships/tags" Target="../tags/tag483.xml"/><Relationship Id="rId86" Type="http://schemas.openxmlformats.org/officeDocument/2006/relationships/tags" Target="../tags/tag488.xml"/><Relationship Id="rId130" Type="http://schemas.openxmlformats.org/officeDocument/2006/relationships/tags" Target="../tags/tag532.xml"/><Relationship Id="rId135" Type="http://schemas.openxmlformats.org/officeDocument/2006/relationships/tags" Target="../tags/tag537.xml"/><Relationship Id="rId151" Type="http://schemas.openxmlformats.org/officeDocument/2006/relationships/tags" Target="../tags/tag553.xml"/><Relationship Id="rId156" Type="http://schemas.openxmlformats.org/officeDocument/2006/relationships/tags" Target="../tags/tag558.xml"/><Relationship Id="rId177" Type="http://schemas.openxmlformats.org/officeDocument/2006/relationships/tags" Target="../tags/tag579.xml"/><Relationship Id="rId172" Type="http://schemas.openxmlformats.org/officeDocument/2006/relationships/tags" Target="../tags/tag574.xml"/><Relationship Id="rId13" Type="http://schemas.openxmlformats.org/officeDocument/2006/relationships/tags" Target="../tags/tag415.xml"/><Relationship Id="rId18" Type="http://schemas.openxmlformats.org/officeDocument/2006/relationships/tags" Target="../tags/tag420.xml"/><Relationship Id="rId39" Type="http://schemas.openxmlformats.org/officeDocument/2006/relationships/tags" Target="../tags/tag441.xml"/><Relationship Id="rId109" Type="http://schemas.openxmlformats.org/officeDocument/2006/relationships/tags" Target="../tags/tag511.xml"/><Relationship Id="rId34" Type="http://schemas.openxmlformats.org/officeDocument/2006/relationships/tags" Target="../tags/tag436.xml"/><Relationship Id="rId50" Type="http://schemas.openxmlformats.org/officeDocument/2006/relationships/tags" Target="../tags/tag452.xml"/><Relationship Id="rId55" Type="http://schemas.openxmlformats.org/officeDocument/2006/relationships/tags" Target="../tags/tag457.xml"/><Relationship Id="rId76" Type="http://schemas.openxmlformats.org/officeDocument/2006/relationships/tags" Target="../tags/tag478.xml"/><Relationship Id="rId97" Type="http://schemas.openxmlformats.org/officeDocument/2006/relationships/tags" Target="../tags/tag499.xml"/><Relationship Id="rId104" Type="http://schemas.openxmlformats.org/officeDocument/2006/relationships/tags" Target="../tags/tag506.xml"/><Relationship Id="rId120" Type="http://schemas.openxmlformats.org/officeDocument/2006/relationships/tags" Target="../tags/tag522.xml"/><Relationship Id="rId125" Type="http://schemas.openxmlformats.org/officeDocument/2006/relationships/tags" Target="../tags/tag527.xml"/><Relationship Id="rId141" Type="http://schemas.openxmlformats.org/officeDocument/2006/relationships/tags" Target="../tags/tag543.xml"/><Relationship Id="rId146" Type="http://schemas.openxmlformats.org/officeDocument/2006/relationships/tags" Target="../tags/tag548.xml"/><Relationship Id="rId167" Type="http://schemas.openxmlformats.org/officeDocument/2006/relationships/tags" Target="../tags/tag569.xml"/><Relationship Id="rId7" Type="http://schemas.openxmlformats.org/officeDocument/2006/relationships/tags" Target="../tags/tag409.xml"/><Relationship Id="rId71" Type="http://schemas.openxmlformats.org/officeDocument/2006/relationships/tags" Target="../tags/tag473.xml"/><Relationship Id="rId92" Type="http://schemas.openxmlformats.org/officeDocument/2006/relationships/tags" Target="../tags/tag494.xml"/><Relationship Id="rId162" Type="http://schemas.openxmlformats.org/officeDocument/2006/relationships/tags" Target="../tags/tag564.xml"/><Relationship Id="rId183" Type="http://schemas.openxmlformats.org/officeDocument/2006/relationships/slideLayout" Target="../slideLayouts/slideLayout2.xml"/><Relationship Id="rId2" Type="http://schemas.openxmlformats.org/officeDocument/2006/relationships/tags" Target="../tags/tag404.xml"/><Relationship Id="rId29" Type="http://schemas.openxmlformats.org/officeDocument/2006/relationships/tags" Target="../tags/tag431.xml"/><Relationship Id="rId24" Type="http://schemas.openxmlformats.org/officeDocument/2006/relationships/tags" Target="../tags/tag426.xml"/><Relationship Id="rId40" Type="http://schemas.openxmlformats.org/officeDocument/2006/relationships/tags" Target="../tags/tag442.xml"/><Relationship Id="rId45" Type="http://schemas.openxmlformats.org/officeDocument/2006/relationships/tags" Target="../tags/tag447.xml"/><Relationship Id="rId66" Type="http://schemas.openxmlformats.org/officeDocument/2006/relationships/tags" Target="../tags/tag468.xml"/><Relationship Id="rId87" Type="http://schemas.openxmlformats.org/officeDocument/2006/relationships/tags" Target="../tags/tag489.xml"/><Relationship Id="rId110" Type="http://schemas.openxmlformats.org/officeDocument/2006/relationships/tags" Target="../tags/tag512.xml"/><Relationship Id="rId115" Type="http://schemas.openxmlformats.org/officeDocument/2006/relationships/tags" Target="../tags/tag517.xml"/><Relationship Id="rId131" Type="http://schemas.openxmlformats.org/officeDocument/2006/relationships/tags" Target="../tags/tag533.xml"/><Relationship Id="rId136" Type="http://schemas.openxmlformats.org/officeDocument/2006/relationships/tags" Target="../tags/tag538.xml"/><Relationship Id="rId157" Type="http://schemas.openxmlformats.org/officeDocument/2006/relationships/tags" Target="../tags/tag559.xml"/><Relationship Id="rId178" Type="http://schemas.openxmlformats.org/officeDocument/2006/relationships/tags" Target="../tags/tag580.xml"/><Relationship Id="rId61" Type="http://schemas.openxmlformats.org/officeDocument/2006/relationships/tags" Target="../tags/tag463.xml"/><Relationship Id="rId82" Type="http://schemas.openxmlformats.org/officeDocument/2006/relationships/tags" Target="../tags/tag484.xml"/><Relationship Id="rId152" Type="http://schemas.openxmlformats.org/officeDocument/2006/relationships/tags" Target="../tags/tag554.xml"/><Relationship Id="rId173" Type="http://schemas.openxmlformats.org/officeDocument/2006/relationships/tags" Target="../tags/tag575.xml"/><Relationship Id="rId19" Type="http://schemas.openxmlformats.org/officeDocument/2006/relationships/tags" Target="../tags/tag421.xml"/><Relationship Id="rId14" Type="http://schemas.openxmlformats.org/officeDocument/2006/relationships/tags" Target="../tags/tag416.xml"/><Relationship Id="rId30" Type="http://schemas.openxmlformats.org/officeDocument/2006/relationships/tags" Target="../tags/tag432.xml"/><Relationship Id="rId35" Type="http://schemas.openxmlformats.org/officeDocument/2006/relationships/tags" Target="../tags/tag437.xml"/><Relationship Id="rId56" Type="http://schemas.openxmlformats.org/officeDocument/2006/relationships/tags" Target="../tags/tag458.xml"/><Relationship Id="rId77" Type="http://schemas.openxmlformats.org/officeDocument/2006/relationships/tags" Target="../tags/tag479.xml"/><Relationship Id="rId100" Type="http://schemas.openxmlformats.org/officeDocument/2006/relationships/tags" Target="../tags/tag502.xml"/><Relationship Id="rId105" Type="http://schemas.openxmlformats.org/officeDocument/2006/relationships/tags" Target="../tags/tag507.xml"/><Relationship Id="rId126" Type="http://schemas.openxmlformats.org/officeDocument/2006/relationships/tags" Target="../tags/tag528.xml"/><Relationship Id="rId147" Type="http://schemas.openxmlformats.org/officeDocument/2006/relationships/tags" Target="../tags/tag549.xml"/><Relationship Id="rId168" Type="http://schemas.openxmlformats.org/officeDocument/2006/relationships/tags" Target="../tags/tag570.xml"/><Relationship Id="rId8" Type="http://schemas.openxmlformats.org/officeDocument/2006/relationships/tags" Target="../tags/tag410.xml"/><Relationship Id="rId51" Type="http://schemas.openxmlformats.org/officeDocument/2006/relationships/tags" Target="../tags/tag453.xml"/><Relationship Id="rId72" Type="http://schemas.openxmlformats.org/officeDocument/2006/relationships/tags" Target="../tags/tag474.xml"/><Relationship Id="rId93" Type="http://schemas.openxmlformats.org/officeDocument/2006/relationships/tags" Target="../tags/tag495.xml"/><Relationship Id="rId98" Type="http://schemas.openxmlformats.org/officeDocument/2006/relationships/tags" Target="../tags/tag500.xml"/><Relationship Id="rId121" Type="http://schemas.openxmlformats.org/officeDocument/2006/relationships/tags" Target="../tags/tag523.xml"/><Relationship Id="rId142" Type="http://schemas.openxmlformats.org/officeDocument/2006/relationships/tags" Target="../tags/tag544.xml"/><Relationship Id="rId163" Type="http://schemas.openxmlformats.org/officeDocument/2006/relationships/tags" Target="../tags/tag565.xml"/><Relationship Id="rId184" Type="http://schemas.openxmlformats.org/officeDocument/2006/relationships/notesSlide" Target="../notesSlides/notesSlide11.xml"/><Relationship Id="rId3" Type="http://schemas.openxmlformats.org/officeDocument/2006/relationships/tags" Target="../tags/tag405.xml"/><Relationship Id="rId25" Type="http://schemas.openxmlformats.org/officeDocument/2006/relationships/tags" Target="../tags/tag427.xml"/><Relationship Id="rId46" Type="http://schemas.openxmlformats.org/officeDocument/2006/relationships/tags" Target="../tags/tag448.xml"/><Relationship Id="rId67" Type="http://schemas.openxmlformats.org/officeDocument/2006/relationships/tags" Target="../tags/tag469.xml"/><Relationship Id="rId116" Type="http://schemas.openxmlformats.org/officeDocument/2006/relationships/tags" Target="../tags/tag518.xml"/><Relationship Id="rId137" Type="http://schemas.openxmlformats.org/officeDocument/2006/relationships/tags" Target="../tags/tag539.xml"/><Relationship Id="rId158" Type="http://schemas.openxmlformats.org/officeDocument/2006/relationships/tags" Target="../tags/tag560.xml"/><Relationship Id="rId20" Type="http://schemas.openxmlformats.org/officeDocument/2006/relationships/tags" Target="../tags/tag422.xml"/><Relationship Id="rId41" Type="http://schemas.openxmlformats.org/officeDocument/2006/relationships/tags" Target="../tags/tag443.xml"/><Relationship Id="rId62" Type="http://schemas.openxmlformats.org/officeDocument/2006/relationships/tags" Target="../tags/tag464.xml"/><Relationship Id="rId83" Type="http://schemas.openxmlformats.org/officeDocument/2006/relationships/tags" Target="../tags/tag485.xml"/><Relationship Id="rId88" Type="http://schemas.openxmlformats.org/officeDocument/2006/relationships/tags" Target="../tags/tag490.xml"/><Relationship Id="rId111" Type="http://schemas.openxmlformats.org/officeDocument/2006/relationships/tags" Target="../tags/tag513.xml"/><Relationship Id="rId132" Type="http://schemas.openxmlformats.org/officeDocument/2006/relationships/tags" Target="../tags/tag534.xml"/><Relationship Id="rId153" Type="http://schemas.openxmlformats.org/officeDocument/2006/relationships/tags" Target="../tags/tag555.xml"/><Relationship Id="rId174" Type="http://schemas.openxmlformats.org/officeDocument/2006/relationships/tags" Target="../tags/tag576.xml"/><Relationship Id="rId179" Type="http://schemas.openxmlformats.org/officeDocument/2006/relationships/tags" Target="../tags/tag581.xml"/><Relationship Id="rId15" Type="http://schemas.openxmlformats.org/officeDocument/2006/relationships/tags" Target="../tags/tag417.xml"/><Relationship Id="rId36" Type="http://schemas.openxmlformats.org/officeDocument/2006/relationships/tags" Target="../tags/tag438.xml"/><Relationship Id="rId57" Type="http://schemas.openxmlformats.org/officeDocument/2006/relationships/tags" Target="../tags/tag459.xml"/><Relationship Id="rId106" Type="http://schemas.openxmlformats.org/officeDocument/2006/relationships/tags" Target="../tags/tag508.xml"/><Relationship Id="rId127" Type="http://schemas.openxmlformats.org/officeDocument/2006/relationships/tags" Target="../tags/tag529.xml"/><Relationship Id="rId10" Type="http://schemas.openxmlformats.org/officeDocument/2006/relationships/tags" Target="../tags/tag412.xml"/><Relationship Id="rId31" Type="http://schemas.openxmlformats.org/officeDocument/2006/relationships/tags" Target="../tags/tag433.xml"/><Relationship Id="rId52" Type="http://schemas.openxmlformats.org/officeDocument/2006/relationships/tags" Target="../tags/tag454.xml"/><Relationship Id="rId73" Type="http://schemas.openxmlformats.org/officeDocument/2006/relationships/tags" Target="../tags/tag475.xml"/><Relationship Id="rId78" Type="http://schemas.openxmlformats.org/officeDocument/2006/relationships/tags" Target="../tags/tag480.xml"/><Relationship Id="rId94" Type="http://schemas.openxmlformats.org/officeDocument/2006/relationships/tags" Target="../tags/tag496.xml"/><Relationship Id="rId99" Type="http://schemas.openxmlformats.org/officeDocument/2006/relationships/tags" Target="../tags/tag501.xml"/><Relationship Id="rId101" Type="http://schemas.openxmlformats.org/officeDocument/2006/relationships/tags" Target="../tags/tag503.xml"/><Relationship Id="rId122" Type="http://schemas.openxmlformats.org/officeDocument/2006/relationships/tags" Target="../tags/tag524.xml"/><Relationship Id="rId143" Type="http://schemas.openxmlformats.org/officeDocument/2006/relationships/tags" Target="../tags/tag545.xml"/><Relationship Id="rId148" Type="http://schemas.openxmlformats.org/officeDocument/2006/relationships/tags" Target="../tags/tag550.xml"/><Relationship Id="rId164" Type="http://schemas.openxmlformats.org/officeDocument/2006/relationships/tags" Target="../tags/tag566.xml"/><Relationship Id="rId169" Type="http://schemas.openxmlformats.org/officeDocument/2006/relationships/tags" Target="../tags/tag571.xml"/><Relationship Id="rId4" Type="http://schemas.openxmlformats.org/officeDocument/2006/relationships/tags" Target="../tags/tag406.xml"/><Relationship Id="rId9" Type="http://schemas.openxmlformats.org/officeDocument/2006/relationships/tags" Target="../tags/tag411.xml"/><Relationship Id="rId180" Type="http://schemas.openxmlformats.org/officeDocument/2006/relationships/tags" Target="../tags/tag582.xml"/><Relationship Id="rId26" Type="http://schemas.openxmlformats.org/officeDocument/2006/relationships/tags" Target="../tags/tag428.xml"/><Relationship Id="rId47" Type="http://schemas.openxmlformats.org/officeDocument/2006/relationships/tags" Target="../tags/tag449.xml"/><Relationship Id="rId68" Type="http://schemas.openxmlformats.org/officeDocument/2006/relationships/tags" Target="../tags/tag470.xml"/><Relationship Id="rId89" Type="http://schemas.openxmlformats.org/officeDocument/2006/relationships/tags" Target="../tags/tag491.xml"/><Relationship Id="rId112" Type="http://schemas.openxmlformats.org/officeDocument/2006/relationships/tags" Target="../tags/tag514.xml"/><Relationship Id="rId133" Type="http://schemas.openxmlformats.org/officeDocument/2006/relationships/tags" Target="../tags/tag535.xml"/><Relationship Id="rId154" Type="http://schemas.openxmlformats.org/officeDocument/2006/relationships/tags" Target="../tags/tag556.xml"/><Relationship Id="rId175" Type="http://schemas.openxmlformats.org/officeDocument/2006/relationships/tags" Target="../tags/tag577.xml"/><Relationship Id="rId16" Type="http://schemas.openxmlformats.org/officeDocument/2006/relationships/tags" Target="../tags/tag418.xml"/><Relationship Id="rId37" Type="http://schemas.openxmlformats.org/officeDocument/2006/relationships/tags" Target="../tags/tag439.xml"/><Relationship Id="rId58" Type="http://schemas.openxmlformats.org/officeDocument/2006/relationships/tags" Target="../tags/tag460.xml"/><Relationship Id="rId79" Type="http://schemas.openxmlformats.org/officeDocument/2006/relationships/tags" Target="../tags/tag481.xml"/><Relationship Id="rId102" Type="http://schemas.openxmlformats.org/officeDocument/2006/relationships/tags" Target="../tags/tag504.xml"/><Relationship Id="rId123" Type="http://schemas.openxmlformats.org/officeDocument/2006/relationships/tags" Target="../tags/tag525.xml"/><Relationship Id="rId144" Type="http://schemas.openxmlformats.org/officeDocument/2006/relationships/tags" Target="../tags/tag546.xml"/><Relationship Id="rId90" Type="http://schemas.openxmlformats.org/officeDocument/2006/relationships/tags" Target="../tags/tag492.xml"/><Relationship Id="rId165" Type="http://schemas.openxmlformats.org/officeDocument/2006/relationships/tags" Target="../tags/tag567.xml"/><Relationship Id="rId27" Type="http://schemas.openxmlformats.org/officeDocument/2006/relationships/tags" Target="../tags/tag429.xml"/><Relationship Id="rId48" Type="http://schemas.openxmlformats.org/officeDocument/2006/relationships/tags" Target="../tags/tag450.xml"/><Relationship Id="rId69" Type="http://schemas.openxmlformats.org/officeDocument/2006/relationships/tags" Target="../tags/tag471.xml"/><Relationship Id="rId113" Type="http://schemas.openxmlformats.org/officeDocument/2006/relationships/tags" Target="../tags/tag515.xml"/><Relationship Id="rId134" Type="http://schemas.openxmlformats.org/officeDocument/2006/relationships/tags" Target="../tags/tag536.xml"/><Relationship Id="rId80" Type="http://schemas.openxmlformats.org/officeDocument/2006/relationships/tags" Target="../tags/tag482.xml"/><Relationship Id="rId155" Type="http://schemas.openxmlformats.org/officeDocument/2006/relationships/tags" Target="../tags/tag557.xml"/><Relationship Id="rId176" Type="http://schemas.openxmlformats.org/officeDocument/2006/relationships/tags" Target="../tags/tag578.xml"/><Relationship Id="rId17" Type="http://schemas.openxmlformats.org/officeDocument/2006/relationships/tags" Target="../tags/tag419.xml"/><Relationship Id="rId38" Type="http://schemas.openxmlformats.org/officeDocument/2006/relationships/tags" Target="../tags/tag440.xml"/><Relationship Id="rId59" Type="http://schemas.openxmlformats.org/officeDocument/2006/relationships/tags" Target="../tags/tag461.xml"/><Relationship Id="rId103" Type="http://schemas.openxmlformats.org/officeDocument/2006/relationships/tags" Target="../tags/tag505.xml"/><Relationship Id="rId124" Type="http://schemas.openxmlformats.org/officeDocument/2006/relationships/tags" Target="../tags/tag526.xml"/><Relationship Id="rId70" Type="http://schemas.openxmlformats.org/officeDocument/2006/relationships/tags" Target="../tags/tag472.xml"/><Relationship Id="rId91" Type="http://schemas.openxmlformats.org/officeDocument/2006/relationships/tags" Target="../tags/tag493.xml"/><Relationship Id="rId145" Type="http://schemas.openxmlformats.org/officeDocument/2006/relationships/tags" Target="../tags/tag547.xml"/><Relationship Id="rId166" Type="http://schemas.openxmlformats.org/officeDocument/2006/relationships/tags" Target="../tags/tag568.xml"/><Relationship Id="rId1" Type="http://schemas.openxmlformats.org/officeDocument/2006/relationships/tags" Target="../tags/tag403.xml"/><Relationship Id="rId28" Type="http://schemas.openxmlformats.org/officeDocument/2006/relationships/tags" Target="../tags/tag430.xml"/><Relationship Id="rId49" Type="http://schemas.openxmlformats.org/officeDocument/2006/relationships/tags" Target="../tags/tag451.xml"/><Relationship Id="rId114" Type="http://schemas.openxmlformats.org/officeDocument/2006/relationships/tags" Target="../tags/tag516.xml"/></Relationships>
</file>

<file path=ppt/slides/_rels/slide12.xml.rels><?xml version="1.0" encoding="UTF-8" standalone="yes"?>
<Relationships xmlns="http://schemas.openxmlformats.org/package/2006/relationships"><Relationship Id="rId8" Type="http://schemas.openxmlformats.org/officeDocument/2006/relationships/tags" Target="../tags/tag592.xml"/><Relationship Id="rId13" Type="http://schemas.openxmlformats.org/officeDocument/2006/relationships/tags" Target="../tags/tag597.xml"/><Relationship Id="rId18" Type="http://schemas.openxmlformats.org/officeDocument/2006/relationships/tags" Target="../tags/tag602.xml"/><Relationship Id="rId3" Type="http://schemas.openxmlformats.org/officeDocument/2006/relationships/tags" Target="../tags/tag587.xml"/><Relationship Id="rId21" Type="http://schemas.openxmlformats.org/officeDocument/2006/relationships/slideLayout" Target="../slideLayouts/slideLayout2.xml"/><Relationship Id="rId7" Type="http://schemas.openxmlformats.org/officeDocument/2006/relationships/tags" Target="../tags/tag591.xml"/><Relationship Id="rId12" Type="http://schemas.openxmlformats.org/officeDocument/2006/relationships/tags" Target="../tags/tag596.xml"/><Relationship Id="rId17" Type="http://schemas.openxmlformats.org/officeDocument/2006/relationships/tags" Target="../tags/tag601.xml"/><Relationship Id="rId2" Type="http://schemas.openxmlformats.org/officeDocument/2006/relationships/tags" Target="../tags/tag586.xml"/><Relationship Id="rId16" Type="http://schemas.openxmlformats.org/officeDocument/2006/relationships/tags" Target="../tags/tag600.xml"/><Relationship Id="rId20" Type="http://schemas.openxmlformats.org/officeDocument/2006/relationships/tags" Target="../tags/tag604.xml"/><Relationship Id="rId1" Type="http://schemas.openxmlformats.org/officeDocument/2006/relationships/tags" Target="../tags/tag585.xml"/><Relationship Id="rId6" Type="http://schemas.openxmlformats.org/officeDocument/2006/relationships/tags" Target="../tags/tag590.xml"/><Relationship Id="rId11" Type="http://schemas.openxmlformats.org/officeDocument/2006/relationships/tags" Target="../tags/tag595.xml"/><Relationship Id="rId24" Type="http://schemas.openxmlformats.org/officeDocument/2006/relationships/image" Target="../media/image34.png"/><Relationship Id="rId5" Type="http://schemas.openxmlformats.org/officeDocument/2006/relationships/tags" Target="../tags/tag589.xml"/><Relationship Id="rId15" Type="http://schemas.openxmlformats.org/officeDocument/2006/relationships/tags" Target="../tags/tag599.xml"/><Relationship Id="rId23" Type="http://schemas.openxmlformats.org/officeDocument/2006/relationships/image" Target="../media/image33.png"/><Relationship Id="rId10" Type="http://schemas.openxmlformats.org/officeDocument/2006/relationships/tags" Target="../tags/tag594.xml"/><Relationship Id="rId19" Type="http://schemas.openxmlformats.org/officeDocument/2006/relationships/tags" Target="../tags/tag603.xml"/><Relationship Id="rId4" Type="http://schemas.openxmlformats.org/officeDocument/2006/relationships/tags" Target="../tags/tag588.xml"/><Relationship Id="rId9" Type="http://schemas.openxmlformats.org/officeDocument/2006/relationships/tags" Target="../tags/tag593.xml"/><Relationship Id="rId14" Type="http://schemas.openxmlformats.org/officeDocument/2006/relationships/tags" Target="../tags/tag598.xml"/><Relationship Id="rId2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0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3" Type="http://schemas.openxmlformats.org/officeDocument/2006/relationships/tags" Target="../tags/tag618.xml"/><Relationship Id="rId18" Type="http://schemas.openxmlformats.org/officeDocument/2006/relationships/tags" Target="../tags/tag623.xml"/><Relationship Id="rId26" Type="http://schemas.openxmlformats.org/officeDocument/2006/relationships/tags" Target="../tags/tag631.xml"/><Relationship Id="rId39" Type="http://schemas.openxmlformats.org/officeDocument/2006/relationships/tags" Target="../tags/tag644.xml"/><Relationship Id="rId21" Type="http://schemas.openxmlformats.org/officeDocument/2006/relationships/tags" Target="../tags/tag626.xml"/><Relationship Id="rId34" Type="http://schemas.openxmlformats.org/officeDocument/2006/relationships/tags" Target="../tags/tag639.xml"/><Relationship Id="rId42" Type="http://schemas.openxmlformats.org/officeDocument/2006/relationships/tags" Target="../tags/tag647.xml"/><Relationship Id="rId47" Type="http://schemas.openxmlformats.org/officeDocument/2006/relationships/tags" Target="../tags/tag652.xml"/><Relationship Id="rId50" Type="http://schemas.openxmlformats.org/officeDocument/2006/relationships/notesSlide" Target="../notesSlides/notesSlide14.xml"/><Relationship Id="rId7" Type="http://schemas.openxmlformats.org/officeDocument/2006/relationships/tags" Target="../tags/tag612.xml"/><Relationship Id="rId2" Type="http://schemas.openxmlformats.org/officeDocument/2006/relationships/tags" Target="../tags/tag607.xml"/><Relationship Id="rId16" Type="http://schemas.openxmlformats.org/officeDocument/2006/relationships/tags" Target="../tags/tag621.xml"/><Relationship Id="rId29" Type="http://schemas.openxmlformats.org/officeDocument/2006/relationships/tags" Target="../tags/tag634.xml"/><Relationship Id="rId11" Type="http://schemas.openxmlformats.org/officeDocument/2006/relationships/tags" Target="../tags/tag616.xml"/><Relationship Id="rId24" Type="http://schemas.openxmlformats.org/officeDocument/2006/relationships/tags" Target="../tags/tag629.xml"/><Relationship Id="rId32" Type="http://schemas.openxmlformats.org/officeDocument/2006/relationships/tags" Target="../tags/tag637.xml"/><Relationship Id="rId37" Type="http://schemas.openxmlformats.org/officeDocument/2006/relationships/tags" Target="../tags/tag642.xml"/><Relationship Id="rId40" Type="http://schemas.openxmlformats.org/officeDocument/2006/relationships/tags" Target="../tags/tag645.xml"/><Relationship Id="rId45" Type="http://schemas.openxmlformats.org/officeDocument/2006/relationships/tags" Target="../tags/tag650.xml"/><Relationship Id="rId53" Type="http://schemas.openxmlformats.org/officeDocument/2006/relationships/image" Target="../media/image38.png"/><Relationship Id="rId5" Type="http://schemas.openxmlformats.org/officeDocument/2006/relationships/tags" Target="../tags/tag610.xml"/><Relationship Id="rId10" Type="http://schemas.openxmlformats.org/officeDocument/2006/relationships/tags" Target="../tags/tag615.xml"/><Relationship Id="rId19" Type="http://schemas.openxmlformats.org/officeDocument/2006/relationships/tags" Target="../tags/tag624.xml"/><Relationship Id="rId31" Type="http://schemas.openxmlformats.org/officeDocument/2006/relationships/tags" Target="../tags/tag636.xml"/><Relationship Id="rId44" Type="http://schemas.openxmlformats.org/officeDocument/2006/relationships/tags" Target="../tags/tag649.xml"/><Relationship Id="rId52" Type="http://schemas.openxmlformats.org/officeDocument/2006/relationships/image" Target="../media/image37.png"/><Relationship Id="rId4" Type="http://schemas.openxmlformats.org/officeDocument/2006/relationships/tags" Target="../tags/tag609.xml"/><Relationship Id="rId9" Type="http://schemas.openxmlformats.org/officeDocument/2006/relationships/tags" Target="../tags/tag614.xml"/><Relationship Id="rId14" Type="http://schemas.openxmlformats.org/officeDocument/2006/relationships/tags" Target="../tags/tag619.xml"/><Relationship Id="rId22" Type="http://schemas.openxmlformats.org/officeDocument/2006/relationships/tags" Target="../tags/tag627.xml"/><Relationship Id="rId27" Type="http://schemas.openxmlformats.org/officeDocument/2006/relationships/tags" Target="../tags/tag632.xml"/><Relationship Id="rId30" Type="http://schemas.openxmlformats.org/officeDocument/2006/relationships/tags" Target="../tags/tag635.xml"/><Relationship Id="rId35" Type="http://schemas.openxmlformats.org/officeDocument/2006/relationships/tags" Target="../tags/tag640.xml"/><Relationship Id="rId43" Type="http://schemas.openxmlformats.org/officeDocument/2006/relationships/tags" Target="../tags/tag648.xml"/><Relationship Id="rId48" Type="http://schemas.openxmlformats.org/officeDocument/2006/relationships/tags" Target="../tags/tag653.xml"/><Relationship Id="rId8" Type="http://schemas.openxmlformats.org/officeDocument/2006/relationships/tags" Target="../tags/tag613.xml"/><Relationship Id="rId51" Type="http://schemas.openxmlformats.org/officeDocument/2006/relationships/image" Target="../media/image36.png"/><Relationship Id="rId3" Type="http://schemas.openxmlformats.org/officeDocument/2006/relationships/tags" Target="../tags/tag608.xml"/><Relationship Id="rId12" Type="http://schemas.openxmlformats.org/officeDocument/2006/relationships/tags" Target="../tags/tag617.xml"/><Relationship Id="rId17" Type="http://schemas.openxmlformats.org/officeDocument/2006/relationships/tags" Target="../tags/tag622.xml"/><Relationship Id="rId25" Type="http://schemas.openxmlformats.org/officeDocument/2006/relationships/tags" Target="../tags/tag630.xml"/><Relationship Id="rId33" Type="http://schemas.openxmlformats.org/officeDocument/2006/relationships/tags" Target="../tags/tag638.xml"/><Relationship Id="rId38" Type="http://schemas.openxmlformats.org/officeDocument/2006/relationships/tags" Target="../tags/tag643.xml"/><Relationship Id="rId46" Type="http://schemas.openxmlformats.org/officeDocument/2006/relationships/tags" Target="../tags/tag651.xml"/><Relationship Id="rId20" Type="http://schemas.openxmlformats.org/officeDocument/2006/relationships/tags" Target="../tags/tag625.xml"/><Relationship Id="rId41" Type="http://schemas.openxmlformats.org/officeDocument/2006/relationships/tags" Target="../tags/tag646.xml"/><Relationship Id="rId54" Type="http://schemas.openxmlformats.org/officeDocument/2006/relationships/image" Target="../media/image39.png"/><Relationship Id="rId1" Type="http://schemas.openxmlformats.org/officeDocument/2006/relationships/tags" Target="../tags/tag606.xml"/><Relationship Id="rId6" Type="http://schemas.openxmlformats.org/officeDocument/2006/relationships/tags" Target="../tags/tag611.xml"/><Relationship Id="rId15" Type="http://schemas.openxmlformats.org/officeDocument/2006/relationships/tags" Target="../tags/tag620.xml"/><Relationship Id="rId23" Type="http://schemas.openxmlformats.org/officeDocument/2006/relationships/tags" Target="../tags/tag628.xml"/><Relationship Id="rId28" Type="http://schemas.openxmlformats.org/officeDocument/2006/relationships/tags" Target="../tags/tag633.xml"/><Relationship Id="rId36" Type="http://schemas.openxmlformats.org/officeDocument/2006/relationships/tags" Target="../tags/tag641.xml"/><Relationship Id="rId4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5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7.svg"/><Relationship Id="rId4" Type="http://schemas.openxmlformats.org/officeDocument/2006/relationships/diagramLayout" Target="../diagrams/layout1.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17" Type="http://schemas.openxmlformats.org/officeDocument/2006/relationships/tags" Target="../tags/tag772.xml"/><Relationship Id="rId21" Type="http://schemas.openxmlformats.org/officeDocument/2006/relationships/tags" Target="../tags/tag676.xml"/><Relationship Id="rId42" Type="http://schemas.openxmlformats.org/officeDocument/2006/relationships/tags" Target="../tags/tag697.xml"/><Relationship Id="rId63" Type="http://schemas.openxmlformats.org/officeDocument/2006/relationships/tags" Target="../tags/tag718.xml"/><Relationship Id="rId84" Type="http://schemas.openxmlformats.org/officeDocument/2006/relationships/tags" Target="../tags/tag739.xml"/><Relationship Id="rId16" Type="http://schemas.openxmlformats.org/officeDocument/2006/relationships/tags" Target="../tags/tag671.xml"/><Relationship Id="rId107" Type="http://schemas.openxmlformats.org/officeDocument/2006/relationships/tags" Target="../tags/tag762.xml"/><Relationship Id="rId11" Type="http://schemas.openxmlformats.org/officeDocument/2006/relationships/tags" Target="../tags/tag666.xml"/><Relationship Id="rId32" Type="http://schemas.openxmlformats.org/officeDocument/2006/relationships/tags" Target="../tags/tag687.xml"/><Relationship Id="rId37" Type="http://schemas.openxmlformats.org/officeDocument/2006/relationships/tags" Target="../tags/tag692.xml"/><Relationship Id="rId53" Type="http://schemas.openxmlformats.org/officeDocument/2006/relationships/tags" Target="../tags/tag708.xml"/><Relationship Id="rId58" Type="http://schemas.openxmlformats.org/officeDocument/2006/relationships/tags" Target="../tags/tag713.xml"/><Relationship Id="rId74" Type="http://schemas.openxmlformats.org/officeDocument/2006/relationships/tags" Target="../tags/tag729.xml"/><Relationship Id="rId79" Type="http://schemas.openxmlformats.org/officeDocument/2006/relationships/tags" Target="../tags/tag734.xml"/><Relationship Id="rId102" Type="http://schemas.openxmlformats.org/officeDocument/2006/relationships/tags" Target="../tags/tag757.xml"/><Relationship Id="rId123" Type="http://schemas.openxmlformats.org/officeDocument/2006/relationships/tags" Target="../tags/tag778.xml"/><Relationship Id="rId128" Type="http://schemas.openxmlformats.org/officeDocument/2006/relationships/tags" Target="../tags/tag783.xml"/><Relationship Id="rId5" Type="http://schemas.openxmlformats.org/officeDocument/2006/relationships/tags" Target="../tags/tag660.xml"/><Relationship Id="rId90" Type="http://schemas.openxmlformats.org/officeDocument/2006/relationships/tags" Target="../tags/tag745.xml"/><Relationship Id="rId95" Type="http://schemas.openxmlformats.org/officeDocument/2006/relationships/tags" Target="../tags/tag750.xml"/><Relationship Id="rId22" Type="http://schemas.openxmlformats.org/officeDocument/2006/relationships/tags" Target="../tags/tag677.xml"/><Relationship Id="rId27" Type="http://schemas.openxmlformats.org/officeDocument/2006/relationships/tags" Target="../tags/tag682.xml"/><Relationship Id="rId43" Type="http://schemas.openxmlformats.org/officeDocument/2006/relationships/tags" Target="../tags/tag698.xml"/><Relationship Id="rId48" Type="http://schemas.openxmlformats.org/officeDocument/2006/relationships/tags" Target="../tags/tag703.xml"/><Relationship Id="rId64" Type="http://schemas.openxmlformats.org/officeDocument/2006/relationships/tags" Target="../tags/tag719.xml"/><Relationship Id="rId69" Type="http://schemas.openxmlformats.org/officeDocument/2006/relationships/tags" Target="../tags/tag724.xml"/><Relationship Id="rId113" Type="http://schemas.openxmlformats.org/officeDocument/2006/relationships/tags" Target="../tags/tag768.xml"/><Relationship Id="rId118" Type="http://schemas.openxmlformats.org/officeDocument/2006/relationships/tags" Target="../tags/tag773.xml"/><Relationship Id="rId134" Type="http://schemas.openxmlformats.org/officeDocument/2006/relationships/notesSlide" Target="../notesSlides/notesSlide20.xml"/><Relationship Id="rId80" Type="http://schemas.openxmlformats.org/officeDocument/2006/relationships/tags" Target="../tags/tag735.xml"/><Relationship Id="rId85" Type="http://schemas.openxmlformats.org/officeDocument/2006/relationships/tags" Target="../tags/tag740.xml"/><Relationship Id="rId12" Type="http://schemas.openxmlformats.org/officeDocument/2006/relationships/tags" Target="../tags/tag667.xml"/><Relationship Id="rId17" Type="http://schemas.openxmlformats.org/officeDocument/2006/relationships/tags" Target="../tags/tag672.xml"/><Relationship Id="rId33" Type="http://schemas.openxmlformats.org/officeDocument/2006/relationships/tags" Target="../tags/tag688.xml"/><Relationship Id="rId38" Type="http://schemas.openxmlformats.org/officeDocument/2006/relationships/tags" Target="../tags/tag693.xml"/><Relationship Id="rId59" Type="http://schemas.openxmlformats.org/officeDocument/2006/relationships/tags" Target="../tags/tag714.xml"/><Relationship Id="rId103" Type="http://schemas.openxmlformats.org/officeDocument/2006/relationships/tags" Target="../tags/tag758.xml"/><Relationship Id="rId108" Type="http://schemas.openxmlformats.org/officeDocument/2006/relationships/tags" Target="../tags/tag763.xml"/><Relationship Id="rId124" Type="http://schemas.openxmlformats.org/officeDocument/2006/relationships/tags" Target="../tags/tag779.xml"/><Relationship Id="rId129" Type="http://schemas.openxmlformats.org/officeDocument/2006/relationships/tags" Target="../tags/tag784.xml"/><Relationship Id="rId54" Type="http://schemas.openxmlformats.org/officeDocument/2006/relationships/tags" Target="../tags/tag709.xml"/><Relationship Id="rId70" Type="http://schemas.openxmlformats.org/officeDocument/2006/relationships/tags" Target="../tags/tag725.xml"/><Relationship Id="rId75" Type="http://schemas.openxmlformats.org/officeDocument/2006/relationships/tags" Target="../tags/tag730.xml"/><Relationship Id="rId91" Type="http://schemas.openxmlformats.org/officeDocument/2006/relationships/tags" Target="../tags/tag746.xml"/><Relationship Id="rId96" Type="http://schemas.openxmlformats.org/officeDocument/2006/relationships/tags" Target="../tags/tag751.xml"/><Relationship Id="rId1" Type="http://schemas.openxmlformats.org/officeDocument/2006/relationships/tags" Target="../tags/tag656.xml"/><Relationship Id="rId6" Type="http://schemas.openxmlformats.org/officeDocument/2006/relationships/tags" Target="../tags/tag661.xml"/><Relationship Id="rId23" Type="http://schemas.openxmlformats.org/officeDocument/2006/relationships/tags" Target="../tags/tag678.xml"/><Relationship Id="rId28" Type="http://schemas.openxmlformats.org/officeDocument/2006/relationships/tags" Target="../tags/tag683.xml"/><Relationship Id="rId49" Type="http://schemas.openxmlformats.org/officeDocument/2006/relationships/tags" Target="../tags/tag704.xml"/><Relationship Id="rId114" Type="http://schemas.openxmlformats.org/officeDocument/2006/relationships/tags" Target="../tags/tag769.xml"/><Relationship Id="rId119" Type="http://schemas.openxmlformats.org/officeDocument/2006/relationships/tags" Target="../tags/tag774.xml"/><Relationship Id="rId44" Type="http://schemas.openxmlformats.org/officeDocument/2006/relationships/tags" Target="../tags/tag699.xml"/><Relationship Id="rId60" Type="http://schemas.openxmlformats.org/officeDocument/2006/relationships/tags" Target="../tags/tag715.xml"/><Relationship Id="rId65" Type="http://schemas.openxmlformats.org/officeDocument/2006/relationships/tags" Target="../tags/tag720.xml"/><Relationship Id="rId81" Type="http://schemas.openxmlformats.org/officeDocument/2006/relationships/tags" Target="../tags/tag736.xml"/><Relationship Id="rId86" Type="http://schemas.openxmlformats.org/officeDocument/2006/relationships/tags" Target="../tags/tag741.xml"/><Relationship Id="rId130" Type="http://schemas.openxmlformats.org/officeDocument/2006/relationships/tags" Target="../tags/tag785.xml"/><Relationship Id="rId135" Type="http://schemas.openxmlformats.org/officeDocument/2006/relationships/image" Target="../media/image21.png"/><Relationship Id="rId13" Type="http://schemas.openxmlformats.org/officeDocument/2006/relationships/tags" Target="../tags/tag668.xml"/><Relationship Id="rId18" Type="http://schemas.openxmlformats.org/officeDocument/2006/relationships/tags" Target="../tags/tag673.xml"/><Relationship Id="rId39" Type="http://schemas.openxmlformats.org/officeDocument/2006/relationships/tags" Target="../tags/tag694.xml"/><Relationship Id="rId109" Type="http://schemas.openxmlformats.org/officeDocument/2006/relationships/tags" Target="../tags/tag764.xml"/><Relationship Id="rId34" Type="http://schemas.openxmlformats.org/officeDocument/2006/relationships/tags" Target="../tags/tag689.xml"/><Relationship Id="rId50" Type="http://schemas.openxmlformats.org/officeDocument/2006/relationships/tags" Target="../tags/tag705.xml"/><Relationship Id="rId55" Type="http://schemas.openxmlformats.org/officeDocument/2006/relationships/tags" Target="../tags/tag710.xml"/><Relationship Id="rId76" Type="http://schemas.openxmlformats.org/officeDocument/2006/relationships/tags" Target="../tags/tag731.xml"/><Relationship Id="rId97" Type="http://schemas.openxmlformats.org/officeDocument/2006/relationships/tags" Target="../tags/tag752.xml"/><Relationship Id="rId104" Type="http://schemas.openxmlformats.org/officeDocument/2006/relationships/tags" Target="../tags/tag759.xml"/><Relationship Id="rId120" Type="http://schemas.openxmlformats.org/officeDocument/2006/relationships/tags" Target="../tags/tag775.xml"/><Relationship Id="rId125" Type="http://schemas.openxmlformats.org/officeDocument/2006/relationships/tags" Target="../tags/tag780.xml"/><Relationship Id="rId7" Type="http://schemas.openxmlformats.org/officeDocument/2006/relationships/tags" Target="../tags/tag662.xml"/><Relationship Id="rId71" Type="http://schemas.openxmlformats.org/officeDocument/2006/relationships/tags" Target="../tags/tag726.xml"/><Relationship Id="rId92" Type="http://schemas.openxmlformats.org/officeDocument/2006/relationships/tags" Target="../tags/tag747.xml"/><Relationship Id="rId2" Type="http://schemas.openxmlformats.org/officeDocument/2006/relationships/tags" Target="../tags/tag657.xml"/><Relationship Id="rId29" Type="http://schemas.openxmlformats.org/officeDocument/2006/relationships/tags" Target="../tags/tag684.xml"/><Relationship Id="rId24" Type="http://schemas.openxmlformats.org/officeDocument/2006/relationships/tags" Target="../tags/tag679.xml"/><Relationship Id="rId40" Type="http://schemas.openxmlformats.org/officeDocument/2006/relationships/tags" Target="../tags/tag695.xml"/><Relationship Id="rId45" Type="http://schemas.openxmlformats.org/officeDocument/2006/relationships/tags" Target="../tags/tag700.xml"/><Relationship Id="rId66" Type="http://schemas.openxmlformats.org/officeDocument/2006/relationships/tags" Target="../tags/tag721.xml"/><Relationship Id="rId87" Type="http://schemas.openxmlformats.org/officeDocument/2006/relationships/tags" Target="../tags/tag742.xml"/><Relationship Id="rId110" Type="http://schemas.openxmlformats.org/officeDocument/2006/relationships/tags" Target="../tags/tag765.xml"/><Relationship Id="rId115" Type="http://schemas.openxmlformats.org/officeDocument/2006/relationships/tags" Target="../tags/tag770.xml"/><Relationship Id="rId131" Type="http://schemas.openxmlformats.org/officeDocument/2006/relationships/tags" Target="../tags/tag786.xml"/><Relationship Id="rId61" Type="http://schemas.openxmlformats.org/officeDocument/2006/relationships/tags" Target="../tags/tag716.xml"/><Relationship Id="rId82" Type="http://schemas.openxmlformats.org/officeDocument/2006/relationships/tags" Target="../tags/tag737.xml"/><Relationship Id="rId19" Type="http://schemas.openxmlformats.org/officeDocument/2006/relationships/tags" Target="../tags/tag674.xml"/><Relationship Id="rId14" Type="http://schemas.openxmlformats.org/officeDocument/2006/relationships/tags" Target="../tags/tag669.xml"/><Relationship Id="rId30" Type="http://schemas.openxmlformats.org/officeDocument/2006/relationships/tags" Target="../tags/tag685.xml"/><Relationship Id="rId35" Type="http://schemas.openxmlformats.org/officeDocument/2006/relationships/tags" Target="../tags/tag690.xml"/><Relationship Id="rId56" Type="http://schemas.openxmlformats.org/officeDocument/2006/relationships/tags" Target="../tags/tag711.xml"/><Relationship Id="rId77" Type="http://schemas.openxmlformats.org/officeDocument/2006/relationships/tags" Target="../tags/tag732.xml"/><Relationship Id="rId100" Type="http://schemas.openxmlformats.org/officeDocument/2006/relationships/tags" Target="../tags/tag755.xml"/><Relationship Id="rId105" Type="http://schemas.openxmlformats.org/officeDocument/2006/relationships/tags" Target="../tags/tag760.xml"/><Relationship Id="rId126" Type="http://schemas.openxmlformats.org/officeDocument/2006/relationships/tags" Target="../tags/tag781.xml"/><Relationship Id="rId8" Type="http://schemas.openxmlformats.org/officeDocument/2006/relationships/tags" Target="../tags/tag663.xml"/><Relationship Id="rId51" Type="http://schemas.openxmlformats.org/officeDocument/2006/relationships/tags" Target="../tags/tag706.xml"/><Relationship Id="rId72" Type="http://schemas.openxmlformats.org/officeDocument/2006/relationships/tags" Target="../tags/tag727.xml"/><Relationship Id="rId93" Type="http://schemas.openxmlformats.org/officeDocument/2006/relationships/tags" Target="../tags/tag748.xml"/><Relationship Id="rId98" Type="http://schemas.openxmlformats.org/officeDocument/2006/relationships/tags" Target="../tags/tag753.xml"/><Relationship Id="rId121" Type="http://schemas.openxmlformats.org/officeDocument/2006/relationships/tags" Target="../tags/tag776.xml"/><Relationship Id="rId3" Type="http://schemas.openxmlformats.org/officeDocument/2006/relationships/tags" Target="../tags/tag658.xml"/><Relationship Id="rId25" Type="http://schemas.openxmlformats.org/officeDocument/2006/relationships/tags" Target="../tags/tag680.xml"/><Relationship Id="rId46" Type="http://schemas.openxmlformats.org/officeDocument/2006/relationships/tags" Target="../tags/tag701.xml"/><Relationship Id="rId67" Type="http://schemas.openxmlformats.org/officeDocument/2006/relationships/tags" Target="../tags/tag722.xml"/><Relationship Id="rId116" Type="http://schemas.openxmlformats.org/officeDocument/2006/relationships/tags" Target="../tags/tag771.xml"/><Relationship Id="rId20" Type="http://schemas.openxmlformats.org/officeDocument/2006/relationships/tags" Target="../tags/tag675.xml"/><Relationship Id="rId41" Type="http://schemas.openxmlformats.org/officeDocument/2006/relationships/tags" Target="../tags/tag696.xml"/><Relationship Id="rId62" Type="http://schemas.openxmlformats.org/officeDocument/2006/relationships/tags" Target="../tags/tag717.xml"/><Relationship Id="rId83" Type="http://schemas.openxmlformats.org/officeDocument/2006/relationships/tags" Target="../tags/tag738.xml"/><Relationship Id="rId88" Type="http://schemas.openxmlformats.org/officeDocument/2006/relationships/tags" Target="../tags/tag743.xml"/><Relationship Id="rId111" Type="http://schemas.openxmlformats.org/officeDocument/2006/relationships/tags" Target="../tags/tag766.xml"/><Relationship Id="rId132" Type="http://schemas.openxmlformats.org/officeDocument/2006/relationships/tags" Target="../tags/tag787.xml"/><Relationship Id="rId15" Type="http://schemas.openxmlformats.org/officeDocument/2006/relationships/tags" Target="../tags/tag670.xml"/><Relationship Id="rId36" Type="http://schemas.openxmlformats.org/officeDocument/2006/relationships/tags" Target="../tags/tag691.xml"/><Relationship Id="rId57" Type="http://schemas.openxmlformats.org/officeDocument/2006/relationships/tags" Target="../tags/tag712.xml"/><Relationship Id="rId106" Type="http://schemas.openxmlformats.org/officeDocument/2006/relationships/tags" Target="../tags/tag761.xml"/><Relationship Id="rId127" Type="http://schemas.openxmlformats.org/officeDocument/2006/relationships/tags" Target="../tags/tag782.xml"/><Relationship Id="rId10" Type="http://schemas.openxmlformats.org/officeDocument/2006/relationships/tags" Target="../tags/tag665.xml"/><Relationship Id="rId31" Type="http://schemas.openxmlformats.org/officeDocument/2006/relationships/tags" Target="../tags/tag686.xml"/><Relationship Id="rId52" Type="http://schemas.openxmlformats.org/officeDocument/2006/relationships/tags" Target="../tags/tag707.xml"/><Relationship Id="rId73" Type="http://schemas.openxmlformats.org/officeDocument/2006/relationships/tags" Target="../tags/tag728.xml"/><Relationship Id="rId78" Type="http://schemas.openxmlformats.org/officeDocument/2006/relationships/tags" Target="../tags/tag733.xml"/><Relationship Id="rId94" Type="http://schemas.openxmlformats.org/officeDocument/2006/relationships/tags" Target="../tags/tag749.xml"/><Relationship Id="rId99" Type="http://schemas.openxmlformats.org/officeDocument/2006/relationships/tags" Target="../tags/tag754.xml"/><Relationship Id="rId101" Type="http://schemas.openxmlformats.org/officeDocument/2006/relationships/tags" Target="../tags/tag756.xml"/><Relationship Id="rId122" Type="http://schemas.openxmlformats.org/officeDocument/2006/relationships/tags" Target="../tags/tag777.xml"/><Relationship Id="rId4" Type="http://schemas.openxmlformats.org/officeDocument/2006/relationships/tags" Target="../tags/tag659.xml"/><Relationship Id="rId9" Type="http://schemas.openxmlformats.org/officeDocument/2006/relationships/tags" Target="../tags/tag664.xml"/><Relationship Id="rId26" Type="http://schemas.openxmlformats.org/officeDocument/2006/relationships/tags" Target="../tags/tag681.xml"/><Relationship Id="rId47" Type="http://schemas.openxmlformats.org/officeDocument/2006/relationships/tags" Target="../tags/tag702.xml"/><Relationship Id="rId68" Type="http://schemas.openxmlformats.org/officeDocument/2006/relationships/tags" Target="../tags/tag723.xml"/><Relationship Id="rId89" Type="http://schemas.openxmlformats.org/officeDocument/2006/relationships/tags" Target="../tags/tag744.xml"/><Relationship Id="rId112" Type="http://schemas.openxmlformats.org/officeDocument/2006/relationships/tags" Target="../tags/tag767.xml"/><Relationship Id="rId133"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7" Type="http://schemas.openxmlformats.org/officeDocument/2006/relationships/tags" Target="../tags/tag904.xml"/><Relationship Id="rId21" Type="http://schemas.openxmlformats.org/officeDocument/2006/relationships/tags" Target="../tags/tag808.xml"/><Relationship Id="rId42" Type="http://schemas.openxmlformats.org/officeDocument/2006/relationships/tags" Target="../tags/tag829.xml"/><Relationship Id="rId63" Type="http://schemas.openxmlformats.org/officeDocument/2006/relationships/tags" Target="../tags/tag850.xml"/><Relationship Id="rId84" Type="http://schemas.openxmlformats.org/officeDocument/2006/relationships/tags" Target="../tags/tag871.xml"/><Relationship Id="rId138" Type="http://schemas.openxmlformats.org/officeDocument/2006/relationships/tags" Target="../tags/tag925.xml"/><Relationship Id="rId159" Type="http://schemas.openxmlformats.org/officeDocument/2006/relationships/tags" Target="../tags/tag946.xml"/><Relationship Id="rId170" Type="http://schemas.openxmlformats.org/officeDocument/2006/relationships/tags" Target="../tags/tag957.xml"/><Relationship Id="rId191" Type="http://schemas.openxmlformats.org/officeDocument/2006/relationships/tags" Target="../tags/tag978.xml"/><Relationship Id="rId205" Type="http://schemas.openxmlformats.org/officeDocument/2006/relationships/tags" Target="../tags/tag992.xml"/><Relationship Id="rId107" Type="http://schemas.openxmlformats.org/officeDocument/2006/relationships/tags" Target="../tags/tag894.xml"/><Relationship Id="rId11" Type="http://schemas.openxmlformats.org/officeDocument/2006/relationships/tags" Target="../tags/tag798.xml"/><Relationship Id="rId32" Type="http://schemas.openxmlformats.org/officeDocument/2006/relationships/tags" Target="../tags/tag819.xml"/><Relationship Id="rId53" Type="http://schemas.openxmlformats.org/officeDocument/2006/relationships/tags" Target="../tags/tag840.xml"/><Relationship Id="rId74" Type="http://schemas.openxmlformats.org/officeDocument/2006/relationships/tags" Target="../tags/tag861.xml"/><Relationship Id="rId128" Type="http://schemas.openxmlformats.org/officeDocument/2006/relationships/tags" Target="../tags/tag915.xml"/><Relationship Id="rId149" Type="http://schemas.openxmlformats.org/officeDocument/2006/relationships/tags" Target="../tags/tag936.xml"/><Relationship Id="rId5" Type="http://schemas.openxmlformats.org/officeDocument/2006/relationships/tags" Target="../tags/tag792.xml"/><Relationship Id="rId95" Type="http://schemas.openxmlformats.org/officeDocument/2006/relationships/tags" Target="../tags/tag882.xml"/><Relationship Id="rId160" Type="http://schemas.openxmlformats.org/officeDocument/2006/relationships/tags" Target="../tags/tag947.xml"/><Relationship Id="rId181" Type="http://schemas.openxmlformats.org/officeDocument/2006/relationships/tags" Target="../tags/tag968.xml"/><Relationship Id="rId216" Type="http://schemas.openxmlformats.org/officeDocument/2006/relationships/slideLayout" Target="../slideLayouts/slideLayout2.xml"/><Relationship Id="rId22" Type="http://schemas.openxmlformats.org/officeDocument/2006/relationships/tags" Target="../tags/tag809.xml"/><Relationship Id="rId43" Type="http://schemas.openxmlformats.org/officeDocument/2006/relationships/tags" Target="../tags/tag830.xml"/><Relationship Id="rId64" Type="http://schemas.openxmlformats.org/officeDocument/2006/relationships/tags" Target="../tags/tag851.xml"/><Relationship Id="rId118" Type="http://schemas.openxmlformats.org/officeDocument/2006/relationships/tags" Target="../tags/tag905.xml"/><Relationship Id="rId139" Type="http://schemas.openxmlformats.org/officeDocument/2006/relationships/tags" Target="../tags/tag926.xml"/><Relationship Id="rId85" Type="http://schemas.openxmlformats.org/officeDocument/2006/relationships/tags" Target="../tags/tag872.xml"/><Relationship Id="rId150" Type="http://schemas.openxmlformats.org/officeDocument/2006/relationships/tags" Target="../tags/tag937.xml"/><Relationship Id="rId171" Type="http://schemas.openxmlformats.org/officeDocument/2006/relationships/tags" Target="../tags/tag958.xml"/><Relationship Id="rId192" Type="http://schemas.openxmlformats.org/officeDocument/2006/relationships/tags" Target="../tags/tag979.xml"/><Relationship Id="rId206" Type="http://schemas.openxmlformats.org/officeDocument/2006/relationships/tags" Target="../tags/tag993.xml"/><Relationship Id="rId12" Type="http://schemas.openxmlformats.org/officeDocument/2006/relationships/tags" Target="../tags/tag799.xml"/><Relationship Id="rId33" Type="http://schemas.openxmlformats.org/officeDocument/2006/relationships/tags" Target="../tags/tag820.xml"/><Relationship Id="rId108" Type="http://schemas.openxmlformats.org/officeDocument/2006/relationships/tags" Target="../tags/tag895.xml"/><Relationship Id="rId129" Type="http://schemas.openxmlformats.org/officeDocument/2006/relationships/tags" Target="../tags/tag916.xml"/><Relationship Id="rId54" Type="http://schemas.openxmlformats.org/officeDocument/2006/relationships/tags" Target="../tags/tag841.xml"/><Relationship Id="rId75" Type="http://schemas.openxmlformats.org/officeDocument/2006/relationships/tags" Target="../tags/tag862.xml"/><Relationship Id="rId96" Type="http://schemas.openxmlformats.org/officeDocument/2006/relationships/tags" Target="../tags/tag883.xml"/><Relationship Id="rId140" Type="http://schemas.openxmlformats.org/officeDocument/2006/relationships/tags" Target="../tags/tag927.xml"/><Relationship Id="rId161" Type="http://schemas.openxmlformats.org/officeDocument/2006/relationships/tags" Target="../tags/tag948.xml"/><Relationship Id="rId182" Type="http://schemas.openxmlformats.org/officeDocument/2006/relationships/tags" Target="../tags/tag969.xml"/><Relationship Id="rId217" Type="http://schemas.openxmlformats.org/officeDocument/2006/relationships/image" Target="../media/image48.png"/><Relationship Id="rId6" Type="http://schemas.openxmlformats.org/officeDocument/2006/relationships/tags" Target="../tags/tag793.xml"/><Relationship Id="rId23" Type="http://schemas.openxmlformats.org/officeDocument/2006/relationships/tags" Target="../tags/tag810.xml"/><Relationship Id="rId119" Type="http://schemas.openxmlformats.org/officeDocument/2006/relationships/tags" Target="../tags/tag906.xml"/><Relationship Id="rId44" Type="http://schemas.openxmlformats.org/officeDocument/2006/relationships/tags" Target="../tags/tag831.xml"/><Relationship Id="rId65" Type="http://schemas.openxmlformats.org/officeDocument/2006/relationships/tags" Target="../tags/tag852.xml"/><Relationship Id="rId86" Type="http://schemas.openxmlformats.org/officeDocument/2006/relationships/tags" Target="../tags/tag873.xml"/><Relationship Id="rId130" Type="http://schemas.openxmlformats.org/officeDocument/2006/relationships/tags" Target="../tags/tag917.xml"/><Relationship Id="rId151" Type="http://schemas.openxmlformats.org/officeDocument/2006/relationships/tags" Target="../tags/tag938.xml"/><Relationship Id="rId172" Type="http://schemas.openxmlformats.org/officeDocument/2006/relationships/tags" Target="../tags/tag959.xml"/><Relationship Id="rId193" Type="http://schemas.openxmlformats.org/officeDocument/2006/relationships/tags" Target="../tags/tag980.xml"/><Relationship Id="rId207" Type="http://schemas.openxmlformats.org/officeDocument/2006/relationships/tags" Target="../tags/tag994.xml"/><Relationship Id="rId13" Type="http://schemas.openxmlformats.org/officeDocument/2006/relationships/tags" Target="../tags/tag800.xml"/><Relationship Id="rId109" Type="http://schemas.openxmlformats.org/officeDocument/2006/relationships/tags" Target="../tags/tag896.xml"/><Relationship Id="rId34" Type="http://schemas.openxmlformats.org/officeDocument/2006/relationships/tags" Target="../tags/tag821.xml"/><Relationship Id="rId55" Type="http://schemas.openxmlformats.org/officeDocument/2006/relationships/tags" Target="../tags/tag842.xml"/><Relationship Id="rId76" Type="http://schemas.openxmlformats.org/officeDocument/2006/relationships/tags" Target="../tags/tag863.xml"/><Relationship Id="rId97" Type="http://schemas.openxmlformats.org/officeDocument/2006/relationships/tags" Target="../tags/tag884.xml"/><Relationship Id="rId120" Type="http://schemas.openxmlformats.org/officeDocument/2006/relationships/tags" Target="../tags/tag907.xml"/><Relationship Id="rId141" Type="http://schemas.openxmlformats.org/officeDocument/2006/relationships/tags" Target="../tags/tag928.xml"/><Relationship Id="rId7" Type="http://schemas.openxmlformats.org/officeDocument/2006/relationships/tags" Target="../tags/tag794.xml"/><Relationship Id="rId162" Type="http://schemas.openxmlformats.org/officeDocument/2006/relationships/tags" Target="../tags/tag949.xml"/><Relationship Id="rId183" Type="http://schemas.openxmlformats.org/officeDocument/2006/relationships/tags" Target="../tags/tag970.xml"/><Relationship Id="rId218" Type="http://schemas.openxmlformats.org/officeDocument/2006/relationships/image" Target="../media/image49.png"/><Relationship Id="rId24" Type="http://schemas.openxmlformats.org/officeDocument/2006/relationships/tags" Target="../tags/tag811.xml"/><Relationship Id="rId45" Type="http://schemas.openxmlformats.org/officeDocument/2006/relationships/tags" Target="../tags/tag832.xml"/><Relationship Id="rId66" Type="http://schemas.openxmlformats.org/officeDocument/2006/relationships/tags" Target="../tags/tag853.xml"/><Relationship Id="rId87" Type="http://schemas.openxmlformats.org/officeDocument/2006/relationships/tags" Target="../tags/tag874.xml"/><Relationship Id="rId110" Type="http://schemas.openxmlformats.org/officeDocument/2006/relationships/tags" Target="../tags/tag897.xml"/><Relationship Id="rId131" Type="http://schemas.openxmlformats.org/officeDocument/2006/relationships/tags" Target="../tags/tag918.xml"/><Relationship Id="rId152" Type="http://schemas.openxmlformats.org/officeDocument/2006/relationships/tags" Target="../tags/tag939.xml"/><Relationship Id="rId173" Type="http://schemas.openxmlformats.org/officeDocument/2006/relationships/tags" Target="../tags/tag960.xml"/><Relationship Id="rId194" Type="http://schemas.openxmlformats.org/officeDocument/2006/relationships/tags" Target="../tags/tag981.xml"/><Relationship Id="rId208" Type="http://schemas.openxmlformats.org/officeDocument/2006/relationships/tags" Target="../tags/tag995.xml"/><Relationship Id="rId14" Type="http://schemas.openxmlformats.org/officeDocument/2006/relationships/tags" Target="../tags/tag801.xml"/><Relationship Id="rId30" Type="http://schemas.openxmlformats.org/officeDocument/2006/relationships/tags" Target="../tags/tag817.xml"/><Relationship Id="rId35" Type="http://schemas.openxmlformats.org/officeDocument/2006/relationships/tags" Target="../tags/tag822.xml"/><Relationship Id="rId56" Type="http://schemas.openxmlformats.org/officeDocument/2006/relationships/tags" Target="../tags/tag843.xml"/><Relationship Id="rId77" Type="http://schemas.openxmlformats.org/officeDocument/2006/relationships/tags" Target="../tags/tag864.xml"/><Relationship Id="rId100" Type="http://schemas.openxmlformats.org/officeDocument/2006/relationships/tags" Target="../tags/tag887.xml"/><Relationship Id="rId105" Type="http://schemas.openxmlformats.org/officeDocument/2006/relationships/tags" Target="../tags/tag892.xml"/><Relationship Id="rId126" Type="http://schemas.openxmlformats.org/officeDocument/2006/relationships/tags" Target="../tags/tag913.xml"/><Relationship Id="rId147" Type="http://schemas.openxmlformats.org/officeDocument/2006/relationships/tags" Target="../tags/tag934.xml"/><Relationship Id="rId168" Type="http://schemas.openxmlformats.org/officeDocument/2006/relationships/tags" Target="../tags/tag955.xml"/><Relationship Id="rId8" Type="http://schemas.openxmlformats.org/officeDocument/2006/relationships/tags" Target="../tags/tag795.xml"/><Relationship Id="rId51" Type="http://schemas.openxmlformats.org/officeDocument/2006/relationships/tags" Target="../tags/tag838.xml"/><Relationship Id="rId72" Type="http://schemas.openxmlformats.org/officeDocument/2006/relationships/tags" Target="../tags/tag859.xml"/><Relationship Id="rId93" Type="http://schemas.openxmlformats.org/officeDocument/2006/relationships/tags" Target="../tags/tag880.xml"/><Relationship Id="rId98" Type="http://schemas.openxmlformats.org/officeDocument/2006/relationships/tags" Target="../tags/tag885.xml"/><Relationship Id="rId121" Type="http://schemas.openxmlformats.org/officeDocument/2006/relationships/tags" Target="../tags/tag908.xml"/><Relationship Id="rId142" Type="http://schemas.openxmlformats.org/officeDocument/2006/relationships/tags" Target="../tags/tag929.xml"/><Relationship Id="rId163" Type="http://schemas.openxmlformats.org/officeDocument/2006/relationships/tags" Target="../tags/tag950.xml"/><Relationship Id="rId184" Type="http://schemas.openxmlformats.org/officeDocument/2006/relationships/tags" Target="../tags/tag971.xml"/><Relationship Id="rId189" Type="http://schemas.openxmlformats.org/officeDocument/2006/relationships/tags" Target="../tags/tag976.xml"/><Relationship Id="rId3" Type="http://schemas.openxmlformats.org/officeDocument/2006/relationships/tags" Target="../tags/tag790.xml"/><Relationship Id="rId214" Type="http://schemas.openxmlformats.org/officeDocument/2006/relationships/tags" Target="../tags/tag1001.xml"/><Relationship Id="rId25" Type="http://schemas.openxmlformats.org/officeDocument/2006/relationships/tags" Target="../tags/tag812.xml"/><Relationship Id="rId46" Type="http://schemas.openxmlformats.org/officeDocument/2006/relationships/tags" Target="../tags/tag833.xml"/><Relationship Id="rId67" Type="http://schemas.openxmlformats.org/officeDocument/2006/relationships/tags" Target="../tags/tag854.xml"/><Relationship Id="rId116" Type="http://schemas.openxmlformats.org/officeDocument/2006/relationships/tags" Target="../tags/tag903.xml"/><Relationship Id="rId137" Type="http://schemas.openxmlformats.org/officeDocument/2006/relationships/tags" Target="../tags/tag924.xml"/><Relationship Id="rId158" Type="http://schemas.openxmlformats.org/officeDocument/2006/relationships/tags" Target="../tags/tag945.xml"/><Relationship Id="rId20" Type="http://schemas.openxmlformats.org/officeDocument/2006/relationships/tags" Target="../tags/tag807.xml"/><Relationship Id="rId41" Type="http://schemas.openxmlformats.org/officeDocument/2006/relationships/tags" Target="../tags/tag828.xml"/><Relationship Id="rId62" Type="http://schemas.openxmlformats.org/officeDocument/2006/relationships/tags" Target="../tags/tag849.xml"/><Relationship Id="rId83" Type="http://schemas.openxmlformats.org/officeDocument/2006/relationships/tags" Target="../tags/tag870.xml"/><Relationship Id="rId88" Type="http://schemas.openxmlformats.org/officeDocument/2006/relationships/tags" Target="../tags/tag875.xml"/><Relationship Id="rId111" Type="http://schemas.openxmlformats.org/officeDocument/2006/relationships/tags" Target="../tags/tag898.xml"/><Relationship Id="rId132" Type="http://schemas.openxmlformats.org/officeDocument/2006/relationships/tags" Target="../tags/tag919.xml"/><Relationship Id="rId153" Type="http://schemas.openxmlformats.org/officeDocument/2006/relationships/tags" Target="../tags/tag940.xml"/><Relationship Id="rId174" Type="http://schemas.openxmlformats.org/officeDocument/2006/relationships/tags" Target="../tags/tag961.xml"/><Relationship Id="rId179" Type="http://schemas.openxmlformats.org/officeDocument/2006/relationships/tags" Target="../tags/tag966.xml"/><Relationship Id="rId195" Type="http://schemas.openxmlformats.org/officeDocument/2006/relationships/tags" Target="../tags/tag982.xml"/><Relationship Id="rId209" Type="http://schemas.openxmlformats.org/officeDocument/2006/relationships/tags" Target="../tags/tag996.xml"/><Relationship Id="rId190" Type="http://schemas.openxmlformats.org/officeDocument/2006/relationships/tags" Target="../tags/tag977.xml"/><Relationship Id="rId204" Type="http://schemas.openxmlformats.org/officeDocument/2006/relationships/tags" Target="../tags/tag991.xml"/><Relationship Id="rId15" Type="http://schemas.openxmlformats.org/officeDocument/2006/relationships/tags" Target="../tags/tag802.xml"/><Relationship Id="rId36" Type="http://schemas.openxmlformats.org/officeDocument/2006/relationships/tags" Target="../tags/tag823.xml"/><Relationship Id="rId57" Type="http://schemas.openxmlformats.org/officeDocument/2006/relationships/tags" Target="../tags/tag844.xml"/><Relationship Id="rId106" Type="http://schemas.openxmlformats.org/officeDocument/2006/relationships/tags" Target="../tags/tag893.xml"/><Relationship Id="rId127" Type="http://schemas.openxmlformats.org/officeDocument/2006/relationships/tags" Target="../tags/tag914.xml"/><Relationship Id="rId10" Type="http://schemas.openxmlformats.org/officeDocument/2006/relationships/tags" Target="../tags/tag797.xml"/><Relationship Id="rId31" Type="http://schemas.openxmlformats.org/officeDocument/2006/relationships/tags" Target="../tags/tag818.xml"/><Relationship Id="rId52" Type="http://schemas.openxmlformats.org/officeDocument/2006/relationships/tags" Target="../tags/tag839.xml"/><Relationship Id="rId73" Type="http://schemas.openxmlformats.org/officeDocument/2006/relationships/tags" Target="../tags/tag860.xml"/><Relationship Id="rId78" Type="http://schemas.openxmlformats.org/officeDocument/2006/relationships/tags" Target="../tags/tag865.xml"/><Relationship Id="rId94" Type="http://schemas.openxmlformats.org/officeDocument/2006/relationships/tags" Target="../tags/tag881.xml"/><Relationship Id="rId99" Type="http://schemas.openxmlformats.org/officeDocument/2006/relationships/tags" Target="../tags/tag886.xml"/><Relationship Id="rId101" Type="http://schemas.openxmlformats.org/officeDocument/2006/relationships/tags" Target="../tags/tag888.xml"/><Relationship Id="rId122" Type="http://schemas.openxmlformats.org/officeDocument/2006/relationships/tags" Target="../tags/tag909.xml"/><Relationship Id="rId143" Type="http://schemas.openxmlformats.org/officeDocument/2006/relationships/tags" Target="../tags/tag930.xml"/><Relationship Id="rId148" Type="http://schemas.openxmlformats.org/officeDocument/2006/relationships/tags" Target="../tags/tag935.xml"/><Relationship Id="rId164" Type="http://schemas.openxmlformats.org/officeDocument/2006/relationships/tags" Target="../tags/tag951.xml"/><Relationship Id="rId169" Type="http://schemas.openxmlformats.org/officeDocument/2006/relationships/tags" Target="../tags/tag956.xml"/><Relationship Id="rId185" Type="http://schemas.openxmlformats.org/officeDocument/2006/relationships/tags" Target="../tags/tag972.xml"/><Relationship Id="rId4" Type="http://schemas.openxmlformats.org/officeDocument/2006/relationships/tags" Target="../tags/tag791.xml"/><Relationship Id="rId9" Type="http://schemas.openxmlformats.org/officeDocument/2006/relationships/tags" Target="../tags/tag796.xml"/><Relationship Id="rId180" Type="http://schemas.openxmlformats.org/officeDocument/2006/relationships/tags" Target="../tags/tag967.xml"/><Relationship Id="rId210" Type="http://schemas.openxmlformats.org/officeDocument/2006/relationships/tags" Target="../tags/tag997.xml"/><Relationship Id="rId215" Type="http://schemas.openxmlformats.org/officeDocument/2006/relationships/tags" Target="../tags/tag1002.xml"/><Relationship Id="rId26" Type="http://schemas.openxmlformats.org/officeDocument/2006/relationships/tags" Target="../tags/tag813.xml"/><Relationship Id="rId47" Type="http://schemas.openxmlformats.org/officeDocument/2006/relationships/tags" Target="../tags/tag834.xml"/><Relationship Id="rId68" Type="http://schemas.openxmlformats.org/officeDocument/2006/relationships/tags" Target="../tags/tag855.xml"/><Relationship Id="rId89" Type="http://schemas.openxmlformats.org/officeDocument/2006/relationships/tags" Target="../tags/tag876.xml"/><Relationship Id="rId112" Type="http://schemas.openxmlformats.org/officeDocument/2006/relationships/tags" Target="../tags/tag899.xml"/><Relationship Id="rId133" Type="http://schemas.openxmlformats.org/officeDocument/2006/relationships/tags" Target="../tags/tag920.xml"/><Relationship Id="rId154" Type="http://schemas.openxmlformats.org/officeDocument/2006/relationships/tags" Target="../tags/tag941.xml"/><Relationship Id="rId175" Type="http://schemas.openxmlformats.org/officeDocument/2006/relationships/tags" Target="../tags/tag962.xml"/><Relationship Id="rId196" Type="http://schemas.openxmlformats.org/officeDocument/2006/relationships/tags" Target="../tags/tag983.xml"/><Relationship Id="rId200" Type="http://schemas.openxmlformats.org/officeDocument/2006/relationships/tags" Target="../tags/tag987.xml"/><Relationship Id="rId16" Type="http://schemas.openxmlformats.org/officeDocument/2006/relationships/tags" Target="../tags/tag803.xml"/><Relationship Id="rId37" Type="http://schemas.openxmlformats.org/officeDocument/2006/relationships/tags" Target="../tags/tag824.xml"/><Relationship Id="rId58" Type="http://schemas.openxmlformats.org/officeDocument/2006/relationships/tags" Target="../tags/tag845.xml"/><Relationship Id="rId79" Type="http://schemas.openxmlformats.org/officeDocument/2006/relationships/tags" Target="../tags/tag866.xml"/><Relationship Id="rId102" Type="http://schemas.openxmlformats.org/officeDocument/2006/relationships/tags" Target="../tags/tag889.xml"/><Relationship Id="rId123" Type="http://schemas.openxmlformats.org/officeDocument/2006/relationships/tags" Target="../tags/tag910.xml"/><Relationship Id="rId144" Type="http://schemas.openxmlformats.org/officeDocument/2006/relationships/tags" Target="../tags/tag931.xml"/><Relationship Id="rId90" Type="http://schemas.openxmlformats.org/officeDocument/2006/relationships/tags" Target="../tags/tag877.xml"/><Relationship Id="rId165" Type="http://schemas.openxmlformats.org/officeDocument/2006/relationships/tags" Target="../tags/tag952.xml"/><Relationship Id="rId186" Type="http://schemas.openxmlformats.org/officeDocument/2006/relationships/tags" Target="../tags/tag973.xml"/><Relationship Id="rId211" Type="http://schemas.openxmlformats.org/officeDocument/2006/relationships/tags" Target="../tags/tag998.xml"/><Relationship Id="rId27" Type="http://schemas.openxmlformats.org/officeDocument/2006/relationships/tags" Target="../tags/tag814.xml"/><Relationship Id="rId48" Type="http://schemas.openxmlformats.org/officeDocument/2006/relationships/tags" Target="../tags/tag835.xml"/><Relationship Id="rId69" Type="http://schemas.openxmlformats.org/officeDocument/2006/relationships/tags" Target="../tags/tag856.xml"/><Relationship Id="rId113" Type="http://schemas.openxmlformats.org/officeDocument/2006/relationships/tags" Target="../tags/tag900.xml"/><Relationship Id="rId134" Type="http://schemas.openxmlformats.org/officeDocument/2006/relationships/tags" Target="../tags/tag921.xml"/><Relationship Id="rId80" Type="http://schemas.openxmlformats.org/officeDocument/2006/relationships/tags" Target="../tags/tag867.xml"/><Relationship Id="rId155" Type="http://schemas.openxmlformats.org/officeDocument/2006/relationships/tags" Target="../tags/tag942.xml"/><Relationship Id="rId176" Type="http://schemas.openxmlformats.org/officeDocument/2006/relationships/tags" Target="../tags/tag963.xml"/><Relationship Id="rId197" Type="http://schemas.openxmlformats.org/officeDocument/2006/relationships/tags" Target="../tags/tag984.xml"/><Relationship Id="rId201" Type="http://schemas.openxmlformats.org/officeDocument/2006/relationships/tags" Target="../tags/tag988.xml"/><Relationship Id="rId17" Type="http://schemas.openxmlformats.org/officeDocument/2006/relationships/tags" Target="../tags/tag804.xml"/><Relationship Id="rId38" Type="http://schemas.openxmlformats.org/officeDocument/2006/relationships/tags" Target="../tags/tag825.xml"/><Relationship Id="rId59" Type="http://schemas.openxmlformats.org/officeDocument/2006/relationships/tags" Target="../tags/tag846.xml"/><Relationship Id="rId103" Type="http://schemas.openxmlformats.org/officeDocument/2006/relationships/tags" Target="../tags/tag890.xml"/><Relationship Id="rId124" Type="http://schemas.openxmlformats.org/officeDocument/2006/relationships/tags" Target="../tags/tag911.xml"/><Relationship Id="rId70" Type="http://schemas.openxmlformats.org/officeDocument/2006/relationships/tags" Target="../tags/tag857.xml"/><Relationship Id="rId91" Type="http://schemas.openxmlformats.org/officeDocument/2006/relationships/tags" Target="../tags/tag878.xml"/><Relationship Id="rId145" Type="http://schemas.openxmlformats.org/officeDocument/2006/relationships/tags" Target="../tags/tag932.xml"/><Relationship Id="rId166" Type="http://schemas.openxmlformats.org/officeDocument/2006/relationships/tags" Target="../tags/tag953.xml"/><Relationship Id="rId187" Type="http://schemas.openxmlformats.org/officeDocument/2006/relationships/tags" Target="../tags/tag974.xml"/><Relationship Id="rId1" Type="http://schemas.openxmlformats.org/officeDocument/2006/relationships/tags" Target="../tags/tag788.xml"/><Relationship Id="rId212" Type="http://schemas.openxmlformats.org/officeDocument/2006/relationships/tags" Target="../tags/tag999.xml"/><Relationship Id="rId28" Type="http://schemas.openxmlformats.org/officeDocument/2006/relationships/tags" Target="../tags/tag815.xml"/><Relationship Id="rId49" Type="http://schemas.openxmlformats.org/officeDocument/2006/relationships/tags" Target="../tags/tag836.xml"/><Relationship Id="rId114" Type="http://schemas.openxmlformats.org/officeDocument/2006/relationships/tags" Target="../tags/tag901.xml"/><Relationship Id="rId60" Type="http://schemas.openxmlformats.org/officeDocument/2006/relationships/tags" Target="../tags/tag847.xml"/><Relationship Id="rId81" Type="http://schemas.openxmlformats.org/officeDocument/2006/relationships/tags" Target="../tags/tag868.xml"/><Relationship Id="rId135" Type="http://schemas.openxmlformats.org/officeDocument/2006/relationships/tags" Target="../tags/tag922.xml"/><Relationship Id="rId156" Type="http://schemas.openxmlformats.org/officeDocument/2006/relationships/tags" Target="../tags/tag943.xml"/><Relationship Id="rId177" Type="http://schemas.openxmlformats.org/officeDocument/2006/relationships/tags" Target="../tags/tag964.xml"/><Relationship Id="rId198" Type="http://schemas.openxmlformats.org/officeDocument/2006/relationships/tags" Target="../tags/tag985.xml"/><Relationship Id="rId202" Type="http://schemas.openxmlformats.org/officeDocument/2006/relationships/tags" Target="../tags/tag989.xml"/><Relationship Id="rId18" Type="http://schemas.openxmlformats.org/officeDocument/2006/relationships/tags" Target="../tags/tag805.xml"/><Relationship Id="rId39" Type="http://schemas.openxmlformats.org/officeDocument/2006/relationships/tags" Target="../tags/tag826.xml"/><Relationship Id="rId50" Type="http://schemas.openxmlformats.org/officeDocument/2006/relationships/tags" Target="../tags/tag837.xml"/><Relationship Id="rId104" Type="http://schemas.openxmlformats.org/officeDocument/2006/relationships/tags" Target="../tags/tag891.xml"/><Relationship Id="rId125" Type="http://schemas.openxmlformats.org/officeDocument/2006/relationships/tags" Target="../tags/tag912.xml"/><Relationship Id="rId146" Type="http://schemas.openxmlformats.org/officeDocument/2006/relationships/tags" Target="../tags/tag933.xml"/><Relationship Id="rId167" Type="http://schemas.openxmlformats.org/officeDocument/2006/relationships/tags" Target="../tags/tag954.xml"/><Relationship Id="rId188" Type="http://schemas.openxmlformats.org/officeDocument/2006/relationships/tags" Target="../tags/tag975.xml"/><Relationship Id="rId71" Type="http://schemas.openxmlformats.org/officeDocument/2006/relationships/tags" Target="../tags/tag858.xml"/><Relationship Id="rId92" Type="http://schemas.openxmlformats.org/officeDocument/2006/relationships/tags" Target="../tags/tag879.xml"/><Relationship Id="rId213" Type="http://schemas.openxmlformats.org/officeDocument/2006/relationships/tags" Target="../tags/tag1000.xml"/><Relationship Id="rId2" Type="http://schemas.openxmlformats.org/officeDocument/2006/relationships/tags" Target="../tags/tag789.xml"/><Relationship Id="rId29" Type="http://schemas.openxmlformats.org/officeDocument/2006/relationships/tags" Target="../tags/tag816.xml"/><Relationship Id="rId40" Type="http://schemas.openxmlformats.org/officeDocument/2006/relationships/tags" Target="../tags/tag827.xml"/><Relationship Id="rId115" Type="http://schemas.openxmlformats.org/officeDocument/2006/relationships/tags" Target="../tags/tag902.xml"/><Relationship Id="rId136" Type="http://schemas.openxmlformats.org/officeDocument/2006/relationships/tags" Target="../tags/tag923.xml"/><Relationship Id="rId157" Type="http://schemas.openxmlformats.org/officeDocument/2006/relationships/tags" Target="../tags/tag944.xml"/><Relationship Id="rId178" Type="http://schemas.openxmlformats.org/officeDocument/2006/relationships/tags" Target="../tags/tag965.xml"/><Relationship Id="rId61" Type="http://schemas.openxmlformats.org/officeDocument/2006/relationships/tags" Target="../tags/tag848.xml"/><Relationship Id="rId82" Type="http://schemas.openxmlformats.org/officeDocument/2006/relationships/tags" Target="../tags/tag869.xml"/><Relationship Id="rId199" Type="http://schemas.openxmlformats.org/officeDocument/2006/relationships/tags" Target="../tags/tag986.xml"/><Relationship Id="rId203" Type="http://schemas.openxmlformats.org/officeDocument/2006/relationships/tags" Target="../tags/tag990.xml"/><Relationship Id="rId19" Type="http://schemas.openxmlformats.org/officeDocument/2006/relationships/tags" Target="../tags/tag806.xml"/></Relationships>
</file>

<file path=ppt/slides/_rels/slide22.xml.rels><?xml version="1.0" encoding="UTF-8" standalone="yes"?>
<Relationships xmlns="http://schemas.openxmlformats.org/package/2006/relationships"><Relationship Id="rId117" Type="http://schemas.openxmlformats.org/officeDocument/2006/relationships/tags" Target="../tags/tag1119.xml"/><Relationship Id="rId21" Type="http://schemas.openxmlformats.org/officeDocument/2006/relationships/tags" Target="../tags/tag1023.xml"/><Relationship Id="rId42" Type="http://schemas.openxmlformats.org/officeDocument/2006/relationships/tags" Target="../tags/tag1044.xml"/><Relationship Id="rId63" Type="http://schemas.openxmlformats.org/officeDocument/2006/relationships/tags" Target="../tags/tag1065.xml"/><Relationship Id="rId84" Type="http://schemas.openxmlformats.org/officeDocument/2006/relationships/tags" Target="../tags/tag1086.xml"/><Relationship Id="rId138" Type="http://schemas.openxmlformats.org/officeDocument/2006/relationships/tags" Target="../tags/tag1140.xml"/><Relationship Id="rId159" Type="http://schemas.openxmlformats.org/officeDocument/2006/relationships/tags" Target="../tags/tag1161.xml"/><Relationship Id="rId170" Type="http://schemas.openxmlformats.org/officeDocument/2006/relationships/tags" Target="../tags/tag1172.xml"/><Relationship Id="rId191" Type="http://schemas.openxmlformats.org/officeDocument/2006/relationships/tags" Target="../tags/tag1193.xml"/><Relationship Id="rId107" Type="http://schemas.openxmlformats.org/officeDocument/2006/relationships/tags" Target="../tags/tag1109.xml"/><Relationship Id="rId11" Type="http://schemas.openxmlformats.org/officeDocument/2006/relationships/tags" Target="../tags/tag1013.xml"/><Relationship Id="rId32" Type="http://schemas.openxmlformats.org/officeDocument/2006/relationships/tags" Target="../tags/tag1034.xml"/><Relationship Id="rId53" Type="http://schemas.openxmlformats.org/officeDocument/2006/relationships/tags" Target="../tags/tag1055.xml"/><Relationship Id="rId74" Type="http://schemas.openxmlformats.org/officeDocument/2006/relationships/tags" Target="../tags/tag1076.xml"/><Relationship Id="rId128" Type="http://schemas.openxmlformats.org/officeDocument/2006/relationships/tags" Target="../tags/tag1130.xml"/><Relationship Id="rId149" Type="http://schemas.openxmlformats.org/officeDocument/2006/relationships/tags" Target="../tags/tag1151.xml"/><Relationship Id="rId5" Type="http://schemas.openxmlformats.org/officeDocument/2006/relationships/tags" Target="../tags/tag1007.xml"/><Relationship Id="rId95" Type="http://schemas.openxmlformats.org/officeDocument/2006/relationships/tags" Target="../tags/tag1097.xml"/><Relationship Id="rId160" Type="http://schemas.openxmlformats.org/officeDocument/2006/relationships/tags" Target="../tags/tag1162.xml"/><Relationship Id="rId181" Type="http://schemas.openxmlformats.org/officeDocument/2006/relationships/tags" Target="../tags/tag1183.xml"/><Relationship Id="rId22" Type="http://schemas.openxmlformats.org/officeDocument/2006/relationships/tags" Target="../tags/tag1024.xml"/><Relationship Id="rId43" Type="http://schemas.openxmlformats.org/officeDocument/2006/relationships/tags" Target="../tags/tag1045.xml"/><Relationship Id="rId64" Type="http://schemas.openxmlformats.org/officeDocument/2006/relationships/tags" Target="../tags/tag1066.xml"/><Relationship Id="rId118" Type="http://schemas.openxmlformats.org/officeDocument/2006/relationships/tags" Target="../tags/tag1120.xml"/><Relationship Id="rId139" Type="http://schemas.openxmlformats.org/officeDocument/2006/relationships/tags" Target="../tags/tag1141.xml"/><Relationship Id="rId85" Type="http://schemas.openxmlformats.org/officeDocument/2006/relationships/tags" Target="../tags/tag1087.xml"/><Relationship Id="rId150" Type="http://schemas.openxmlformats.org/officeDocument/2006/relationships/tags" Target="../tags/tag1152.xml"/><Relationship Id="rId171" Type="http://schemas.openxmlformats.org/officeDocument/2006/relationships/tags" Target="../tags/tag1173.xml"/><Relationship Id="rId192" Type="http://schemas.openxmlformats.org/officeDocument/2006/relationships/tags" Target="../tags/tag1194.xml"/><Relationship Id="rId12" Type="http://schemas.openxmlformats.org/officeDocument/2006/relationships/tags" Target="../tags/tag1014.xml"/><Relationship Id="rId33" Type="http://schemas.openxmlformats.org/officeDocument/2006/relationships/tags" Target="../tags/tag1035.xml"/><Relationship Id="rId108" Type="http://schemas.openxmlformats.org/officeDocument/2006/relationships/tags" Target="../tags/tag1110.xml"/><Relationship Id="rId129" Type="http://schemas.openxmlformats.org/officeDocument/2006/relationships/tags" Target="../tags/tag1131.xml"/><Relationship Id="rId54" Type="http://schemas.openxmlformats.org/officeDocument/2006/relationships/tags" Target="../tags/tag1056.xml"/><Relationship Id="rId75" Type="http://schemas.openxmlformats.org/officeDocument/2006/relationships/tags" Target="../tags/tag1077.xml"/><Relationship Id="rId96" Type="http://schemas.openxmlformats.org/officeDocument/2006/relationships/tags" Target="../tags/tag1098.xml"/><Relationship Id="rId140" Type="http://schemas.openxmlformats.org/officeDocument/2006/relationships/tags" Target="../tags/tag1142.xml"/><Relationship Id="rId161" Type="http://schemas.openxmlformats.org/officeDocument/2006/relationships/tags" Target="../tags/tag1163.xml"/><Relationship Id="rId182" Type="http://schemas.openxmlformats.org/officeDocument/2006/relationships/tags" Target="../tags/tag1184.xml"/><Relationship Id="rId6" Type="http://schemas.openxmlformats.org/officeDocument/2006/relationships/tags" Target="../tags/tag1008.xml"/><Relationship Id="rId23" Type="http://schemas.openxmlformats.org/officeDocument/2006/relationships/tags" Target="../tags/tag1025.xml"/><Relationship Id="rId119" Type="http://schemas.openxmlformats.org/officeDocument/2006/relationships/tags" Target="../tags/tag1121.xml"/><Relationship Id="rId44" Type="http://schemas.openxmlformats.org/officeDocument/2006/relationships/tags" Target="../tags/tag1046.xml"/><Relationship Id="rId65" Type="http://schemas.openxmlformats.org/officeDocument/2006/relationships/tags" Target="../tags/tag1067.xml"/><Relationship Id="rId86" Type="http://schemas.openxmlformats.org/officeDocument/2006/relationships/tags" Target="../tags/tag1088.xml"/><Relationship Id="rId130" Type="http://schemas.openxmlformats.org/officeDocument/2006/relationships/tags" Target="../tags/tag1132.xml"/><Relationship Id="rId151" Type="http://schemas.openxmlformats.org/officeDocument/2006/relationships/tags" Target="../tags/tag1153.xml"/><Relationship Id="rId172" Type="http://schemas.openxmlformats.org/officeDocument/2006/relationships/tags" Target="../tags/tag1174.xml"/><Relationship Id="rId193" Type="http://schemas.openxmlformats.org/officeDocument/2006/relationships/tags" Target="../tags/tag1195.xml"/><Relationship Id="rId13" Type="http://schemas.openxmlformats.org/officeDocument/2006/relationships/tags" Target="../tags/tag1015.xml"/><Relationship Id="rId109" Type="http://schemas.openxmlformats.org/officeDocument/2006/relationships/tags" Target="../tags/tag1111.xml"/><Relationship Id="rId34" Type="http://schemas.openxmlformats.org/officeDocument/2006/relationships/tags" Target="../tags/tag1036.xml"/><Relationship Id="rId55" Type="http://schemas.openxmlformats.org/officeDocument/2006/relationships/tags" Target="../tags/tag1057.xml"/><Relationship Id="rId76" Type="http://schemas.openxmlformats.org/officeDocument/2006/relationships/tags" Target="../tags/tag1078.xml"/><Relationship Id="rId97" Type="http://schemas.openxmlformats.org/officeDocument/2006/relationships/tags" Target="../tags/tag1099.xml"/><Relationship Id="rId120" Type="http://schemas.openxmlformats.org/officeDocument/2006/relationships/tags" Target="../tags/tag1122.xml"/><Relationship Id="rId141" Type="http://schemas.openxmlformats.org/officeDocument/2006/relationships/tags" Target="../tags/tag1143.xml"/><Relationship Id="rId7" Type="http://schemas.openxmlformats.org/officeDocument/2006/relationships/tags" Target="../tags/tag1009.xml"/><Relationship Id="rId71" Type="http://schemas.openxmlformats.org/officeDocument/2006/relationships/tags" Target="../tags/tag1073.xml"/><Relationship Id="rId92" Type="http://schemas.openxmlformats.org/officeDocument/2006/relationships/tags" Target="../tags/tag1094.xml"/><Relationship Id="rId162" Type="http://schemas.openxmlformats.org/officeDocument/2006/relationships/tags" Target="../tags/tag1164.xml"/><Relationship Id="rId183" Type="http://schemas.openxmlformats.org/officeDocument/2006/relationships/tags" Target="../tags/tag1185.xml"/><Relationship Id="rId2" Type="http://schemas.openxmlformats.org/officeDocument/2006/relationships/tags" Target="../tags/tag1004.xml"/><Relationship Id="rId29" Type="http://schemas.openxmlformats.org/officeDocument/2006/relationships/tags" Target="../tags/tag1031.xml"/><Relationship Id="rId24" Type="http://schemas.openxmlformats.org/officeDocument/2006/relationships/tags" Target="../tags/tag1026.xml"/><Relationship Id="rId40" Type="http://schemas.openxmlformats.org/officeDocument/2006/relationships/tags" Target="../tags/tag1042.xml"/><Relationship Id="rId45" Type="http://schemas.openxmlformats.org/officeDocument/2006/relationships/tags" Target="../tags/tag1047.xml"/><Relationship Id="rId66" Type="http://schemas.openxmlformats.org/officeDocument/2006/relationships/tags" Target="../tags/tag1068.xml"/><Relationship Id="rId87" Type="http://schemas.openxmlformats.org/officeDocument/2006/relationships/tags" Target="../tags/tag1089.xml"/><Relationship Id="rId110" Type="http://schemas.openxmlformats.org/officeDocument/2006/relationships/tags" Target="../tags/tag1112.xml"/><Relationship Id="rId115" Type="http://schemas.openxmlformats.org/officeDocument/2006/relationships/tags" Target="../tags/tag1117.xml"/><Relationship Id="rId131" Type="http://schemas.openxmlformats.org/officeDocument/2006/relationships/tags" Target="../tags/tag1133.xml"/><Relationship Id="rId136" Type="http://schemas.openxmlformats.org/officeDocument/2006/relationships/tags" Target="../tags/tag1138.xml"/><Relationship Id="rId157" Type="http://schemas.openxmlformats.org/officeDocument/2006/relationships/tags" Target="../tags/tag1159.xml"/><Relationship Id="rId178" Type="http://schemas.openxmlformats.org/officeDocument/2006/relationships/tags" Target="../tags/tag1180.xml"/><Relationship Id="rId61" Type="http://schemas.openxmlformats.org/officeDocument/2006/relationships/tags" Target="../tags/tag1063.xml"/><Relationship Id="rId82" Type="http://schemas.openxmlformats.org/officeDocument/2006/relationships/tags" Target="../tags/tag1084.xml"/><Relationship Id="rId152" Type="http://schemas.openxmlformats.org/officeDocument/2006/relationships/tags" Target="../tags/tag1154.xml"/><Relationship Id="rId173" Type="http://schemas.openxmlformats.org/officeDocument/2006/relationships/tags" Target="../tags/tag1175.xml"/><Relationship Id="rId194" Type="http://schemas.openxmlformats.org/officeDocument/2006/relationships/tags" Target="../tags/tag1196.xml"/><Relationship Id="rId19" Type="http://schemas.openxmlformats.org/officeDocument/2006/relationships/tags" Target="../tags/tag1021.xml"/><Relationship Id="rId14" Type="http://schemas.openxmlformats.org/officeDocument/2006/relationships/tags" Target="../tags/tag1016.xml"/><Relationship Id="rId30" Type="http://schemas.openxmlformats.org/officeDocument/2006/relationships/tags" Target="../tags/tag1032.xml"/><Relationship Id="rId35" Type="http://schemas.openxmlformats.org/officeDocument/2006/relationships/tags" Target="../tags/tag1037.xml"/><Relationship Id="rId56" Type="http://schemas.openxmlformats.org/officeDocument/2006/relationships/tags" Target="../tags/tag1058.xml"/><Relationship Id="rId77" Type="http://schemas.openxmlformats.org/officeDocument/2006/relationships/tags" Target="../tags/tag1079.xml"/><Relationship Id="rId100" Type="http://schemas.openxmlformats.org/officeDocument/2006/relationships/tags" Target="../tags/tag1102.xml"/><Relationship Id="rId105" Type="http://schemas.openxmlformats.org/officeDocument/2006/relationships/tags" Target="../tags/tag1107.xml"/><Relationship Id="rId126" Type="http://schemas.openxmlformats.org/officeDocument/2006/relationships/tags" Target="../tags/tag1128.xml"/><Relationship Id="rId147" Type="http://schemas.openxmlformats.org/officeDocument/2006/relationships/tags" Target="../tags/tag1149.xml"/><Relationship Id="rId168" Type="http://schemas.openxmlformats.org/officeDocument/2006/relationships/tags" Target="../tags/tag1170.xml"/><Relationship Id="rId8" Type="http://schemas.openxmlformats.org/officeDocument/2006/relationships/tags" Target="../tags/tag1010.xml"/><Relationship Id="rId51" Type="http://schemas.openxmlformats.org/officeDocument/2006/relationships/tags" Target="../tags/tag1053.xml"/><Relationship Id="rId72" Type="http://schemas.openxmlformats.org/officeDocument/2006/relationships/tags" Target="../tags/tag1074.xml"/><Relationship Id="rId93" Type="http://schemas.openxmlformats.org/officeDocument/2006/relationships/tags" Target="../tags/tag1095.xml"/><Relationship Id="rId98" Type="http://schemas.openxmlformats.org/officeDocument/2006/relationships/tags" Target="../tags/tag1100.xml"/><Relationship Id="rId121" Type="http://schemas.openxmlformats.org/officeDocument/2006/relationships/tags" Target="../tags/tag1123.xml"/><Relationship Id="rId142" Type="http://schemas.openxmlformats.org/officeDocument/2006/relationships/tags" Target="../tags/tag1144.xml"/><Relationship Id="rId163" Type="http://schemas.openxmlformats.org/officeDocument/2006/relationships/tags" Target="../tags/tag1165.xml"/><Relationship Id="rId184" Type="http://schemas.openxmlformats.org/officeDocument/2006/relationships/tags" Target="../tags/tag1186.xml"/><Relationship Id="rId189" Type="http://schemas.openxmlformats.org/officeDocument/2006/relationships/tags" Target="../tags/tag1191.xml"/><Relationship Id="rId3" Type="http://schemas.openxmlformats.org/officeDocument/2006/relationships/tags" Target="../tags/tag1005.xml"/><Relationship Id="rId25" Type="http://schemas.openxmlformats.org/officeDocument/2006/relationships/tags" Target="../tags/tag1027.xml"/><Relationship Id="rId46" Type="http://schemas.openxmlformats.org/officeDocument/2006/relationships/tags" Target="../tags/tag1048.xml"/><Relationship Id="rId67" Type="http://schemas.openxmlformats.org/officeDocument/2006/relationships/tags" Target="../tags/tag1069.xml"/><Relationship Id="rId116" Type="http://schemas.openxmlformats.org/officeDocument/2006/relationships/tags" Target="../tags/tag1118.xml"/><Relationship Id="rId137" Type="http://schemas.openxmlformats.org/officeDocument/2006/relationships/tags" Target="../tags/tag1139.xml"/><Relationship Id="rId158" Type="http://schemas.openxmlformats.org/officeDocument/2006/relationships/tags" Target="../tags/tag1160.xml"/><Relationship Id="rId20" Type="http://schemas.openxmlformats.org/officeDocument/2006/relationships/tags" Target="../tags/tag1022.xml"/><Relationship Id="rId41" Type="http://schemas.openxmlformats.org/officeDocument/2006/relationships/tags" Target="../tags/tag1043.xml"/><Relationship Id="rId62" Type="http://schemas.openxmlformats.org/officeDocument/2006/relationships/tags" Target="../tags/tag1064.xml"/><Relationship Id="rId83" Type="http://schemas.openxmlformats.org/officeDocument/2006/relationships/tags" Target="../tags/tag1085.xml"/><Relationship Id="rId88" Type="http://schemas.openxmlformats.org/officeDocument/2006/relationships/tags" Target="../tags/tag1090.xml"/><Relationship Id="rId111" Type="http://schemas.openxmlformats.org/officeDocument/2006/relationships/tags" Target="../tags/tag1113.xml"/><Relationship Id="rId132" Type="http://schemas.openxmlformats.org/officeDocument/2006/relationships/tags" Target="../tags/tag1134.xml"/><Relationship Id="rId153" Type="http://schemas.openxmlformats.org/officeDocument/2006/relationships/tags" Target="../tags/tag1155.xml"/><Relationship Id="rId174" Type="http://schemas.openxmlformats.org/officeDocument/2006/relationships/tags" Target="../tags/tag1176.xml"/><Relationship Id="rId179" Type="http://schemas.openxmlformats.org/officeDocument/2006/relationships/tags" Target="../tags/tag1181.xml"/><Relationship Id="rId195" Type="http://schemas.openxmlformats.org/officeDocument/2006/relationships/tags" Target="../tags/tag1197.xml"/><Relationship Id="rId190" Type="http://schemas.openxmlformats.org/officeDocument/2006/relationships/tags" Target="../tags/tag1192.xml"/><Relationship Id="rId15" Type="http://schemas.openxmlformats.org/officeDocument/2006/relationships/tags" Target="../tags/tag1017.xml"/><Relationship Id="rId36" Type="http://schemas.openxmlformats.org/officeDocument/2006/relationships/tags" Target="../tags/tag1038.xml"/><Relationship Id="rId57" Type="http://schemas.openxmlformats.org/officeDocument/2006/relationships/tags" Target="../tags/tag1059.xml"/><Relationship Id="rId106" Type="http://schemas.openxmlformats.org/officeDocument/2006/relationships/tags" Target="../tags/tag1108.xml"/><Relationship Id="rId127" Type="http://schemas.openxmlformats.org/officeDocument/2006/relationships/tags" Target="../tags/tag1129.xml"/><Relationship Id="rId10" Type="http://schemas.openxmlformats.org/officeDocument/2006/relationships/tags" Target="../tags/tag1012.xml"/><Relationship Id="rId31" Type="http://schemas.openxmlformats.org/officeDocument/2006/relationships/tags" Target="../tags/tag1033.xml"/><Relationship Id="rId52" Type="http://schemas.openxmlformats.org/officeDocument/2006/relationships/tags" Target="../tags/tag1054.xml"/><Relationship Id="rId73" Type="http://schemas.openxmlformats.org/officeDocument/2006/relationships/tags" Target="../tags/tag1075.xml"/><Relationship Id="rId78" Type="http://schemas.openxmlformats.org/officeDocument/2006/relationships/tags" Target="../tags/tag1080.xml"/><Relationship Id="rId94" Type="http://schemas.openxmlformats.org/officeDocument/2006/relationships/tags" Target="../tags/tag1096.xml"/><Relationship Id="rId99" Type="http://schemas.openxmlformats.org/officeDocument/2006/relationships/tags" Target="../tags/tag1101.xml"/><Relationship Id="rId101" Type="http://schemas.openxmlformats.org/officeDocument/2006/relationships/tags" Target="../tags/tag1103.xml"/><Relationship Id="rId122" Type="http://schemas.openxmlformats.org/officeDocument/2006/relationships/tags" Target="../tags/tag1124.xml"/><Relationship Id="rId143" Type="http://schemas.openxmlformats.org/officeDocument/2006/relationships/tags" Target="../tags/tag1145.xml"/><Relationship Id="rId148" Type="http://schemas.openxmlformats.org/officeDocument/2006/relationships/tags" Target="../tags/tag1150.xml"/><Relationship Id="rId164" Type="http://schemas.openxmlformats.org/officeDocument/2006/relationships/tags" Target="../tags/tag1166.xml"/><Relationship Id="rId169" Type="http://schemas.openxmlformats.org/officeDocument/2006/relationships/tags" Target="../tags/tag1171.xml"/><Relationship Id="rId185" Type="http://schemas.openxmlformats.org/officeDocument/2006/relationships/tags" Target="../tags/tag1187.xml"/><Relationship Id="rId4" Type="http://schemas.openxmlformats.org/officeDocument/2006/relationships/tags" Target="../tags/tag1006.xml"/><Relationship Id="rId9" Type="http://schemas.openxmlformats.org/officeDocument/2006/relationships/tags" Target="../tags/tag1011.xml"/><Relationship Id="rId180" Type="http://schemas.openxmlformats.org/officeDocument/2006/relationships/tags" Target="../tags/tag1182.xml"/><Relationship Id="rId26" Type="http://schemas.openxmlformats.org/officeDocument/2006/relationships/tags" Target="../tags/tag1028.xml"/><Relationship Id="rId47" Type="http://schemas.openxmlformats.org/officeDocument/2006/relationships/tags" Target="../tags/tag1049.xml"/><Relationship Id="rId68" Type="http://schemas.openxmlformats.org/officeDocument/2006/relationships/tags" Target="../tags/tag1070.xml"/><Relationship Id="rId89" Type="http://schemas.openxmlformats.org/officeDocument/2006/relationships/tags" Target="../tags/tag1091.xml"/><Relationship Id="rId112" Type="http://schemas.openxmlformats.org/officeDocument/2006/relationships/tags" Target="../tags/tag1114.xml"/><Relationship Id="rId133" Type="http://schemas.openxmlformats.org/officeDocument/2006/relationships/tags" Target="../tags/tag1135.xml"/><Relationship Id="rId154" Type="http://schemas.openxmlformats.org/officeDocument/2006/relationships/tags" Target="../tags/tag1156.xml"/><Relationship Id="rId175" Type="http://schemas.openxmlformats.org/officeDocument/2006/relationships/tags" Target="../tags/tag1177.xml"/><Relationship Id="rId196" Type="http://schemas.openxmlformats.org/officeDocument/2006/relationships/tags" Target="../tags/tag1198.xml"/><Relationship Id="rId16" Type="http://schemas.openxmlformats.org/officeDocument/2006/relationships/tags" Target="../tags/tag1018.xml"/><Relationship Id="rId37" Type="http://schemas.openxmlformats.org/officeDocument/2006/relationships/tags" Target="../tags/tag1039.xml"/><Relationship Id="rId58" Type="http://schemas.openxmlformats.org/officeDocument/2006/relationships/tags" Target="../tags/tag1060.xml"/><Relationship Id="rId79" Type="http://schemas.openxmlformats.org/officeDocument/2006/relationships/tags" Target="../tags/tag1081.xml"/><Relationship Id="rId102" Type="http://schemas.openxmlformats.org/officeDocument/2006/relationships/tags" Target="../tags/tag1104.xml"/><Relationship Id="rId123" Type="http://schemas.openxmlformats.org/officeDocument/2006/relationships/tags" Target="../tags/tag1125.xml"/><Relationship Id="rId144" Type="http://schemas.openxmlformats.org/officeDocument/2006/relationships/tags" Target="../tags/tag1146.xml"/><Relationship Id="rId90" Type="http://schemas.openxmlformats.org/officeDocument/2006/relationships/tags" Target="../tags/tag1092.xml"/><Relationship Id="rId165" Type="http://schemas.openxmlformats.org/officeDocument/2006/relationships/tags" Target="../tags/tag1167.xml"/><Relationship Id="rId186" Type="http://schemas.openxmlformats.org/officeDocument/2006/relationships/tags" Target="../tags/tag1188.xml"/><Relationship Id="rId27" Type="http://schemas.openxmlformats.org/officeDocument/2006/relationships/tags" Target="../tags/tag1029.xml"/><Relationship Id="rId48" Type="http://schemas.openxmlformats.org/officeDocument/2006/relationships/tags" Target="../tags/tag1050.xml"/><Relationship Id="rId69" Type="http://schemas.openxmlformats.org/officeDocument/2006/relationships/tags" Target="../tags/tag1071.xml"/><Relationship Id="rId113" Type="http://schemas.openxmlformats.org/officeDocument/2006/relationships/tags" Target="../tags/tag1115.xml"/><Relationship Id="rId134" Type="http://schemas.openxmlformats.org/officeDocument/2006/relationships/tags" Target="../tags/tag1136.xml"/><Relationship Id="rId80" Type="http://schemas.openxmlformats.org/officeDocument/2006/relationships/tags" Target="../tags/tag1082.xml"/><Relationship Id="rId155" Type="http://schemas.openxmlformats.org/officeDocument/2006/relationships/tags" Target="../tags/tag1157.xml"/><Relationship Id="rId176" Type="http://schemas.openxmlformats.org/officeDocument/2006/relationships/tags" Target="../tags/tag1178.xml"/><Relationship Id="rId197" Type="http://schemas.openxmlformats.org/officeDocument/2006/relationships/slideLayout" Target="../slideLayouts/slideLayout2.xml"/><Relationship Id="rId17" Type="http://schemas.openxmlformats.org/officeDocument/2006/relationships/tags" Target="../tags/tag1019.xml"/><Relationship Id="rId38" Type="http://schemas.openxmlformats.org/officeDocument/2006/relationships/tags" Target="../tags/tag1040.xml"/><Relationship Id="rId59" Type="http://schemas.openxmlformats.org/officeDocument/2006/relationships/tags" Target="../tags/tag1061.xml"/><Relationship Id="rId103" Type="http://schemas.openxmlformats.org/officeDocument/2006/relationships/tags" Target="../tags/tag1105.xml"/><Relationship Id="rId124" Type="http://schemas.openxmlformats.org/officeDocument/2006/relationships/tags" Target="../tags/tag1126.xml"/><Relationship Id="rId70" Type="http://schemas.openxmlformats.org/officeDocument/2006/relationships/tags" Target="../tags/tag1072.xml"/><Relationship Id="rId91" Type="http://schemas.openxmlformats.org/officeDocument/2006/relationships/tags" Target="../tags/tag1093.xml"/><Relationship Id="rId145" Type="http://schemas.openxmlformats.org/officeDocument/2006/relationships/tags" Target="../tags/tag1147.xml"/><Relationship Id="rId166" Type="http://schemas.openxmlformats.org/officeDocument/2006/relationships/tags" Target="../tags/tag1168.xml"/><Relationship Id="rId187" Type="http://schemas.openxmlformats.org/officeDocument/2006/relationships/tags" Target="../tags/tag1189.xml"/><Relationship Id="rId1" Type="http://schemas.openxmlformats.org/officeDocument/2006/relationships/tags" Target="../tags/tag1003.xml"/><Relationship Id="rId28" Type="http://schemas.openxmlformats.org/officeDocument/2006/relationships/tags" Target="../tags/tag1030.xml"/><Relationship Id="rId49" Type="http://schemas.openxmlformats.org/officeDocument/2006/relationships/tags" Target="../tags/tag1051.xml"/><Relationship Id="rId114" Type="http://schemas.openxmlformats.org/officeDocument/2006/relationships/tags" Target="../tags/tag1116.xml"/><Relationship Id="rId60" Type="http://schemas.openxmlformats.org/officeDocument/2006/relationships/tags" Target="../tags/tag1062.xml"/><Relationship Id="rId81" Type="http://schemas.openxmlformats.org/officeDocument/2006/relationships/tags" Target="../tags/tag1083.xml"/><Relationship Id="rId135" Type="http://schemas.openxmlformats.org/officeDocument/2006/relationships/tags" Target="../tags/tag1137.xml"/><Relationship Id="rId156" Type="http://schemas.openxmlformats.org/officeDocument/2006/relationships/tags" Target="../tags/tag1158.xml"/><Relationship Id="rId177" Type="http://schemas.openxmlformats.org/officeDocument/2006/relationships/tags" Target="../tags/tag1179.xml"/><Relationship Id="rId198" Type="http://schemas.openxmlformats.org/officeDocument/2006/relationships/notesSlide" Target="../notesSlides/notesSlide21.xml"/><Relationship Id="rId18" Type="http://schemas.openxmlformats.org/officeDocument/2006/relationships/tags" Target="../tags/tag1020.xml"/><Relationship Id="rId39" Type="http://schemas.openxmlformats.org/officeDocument/2006/relationships/tags" Target="../tags/tag1041.xml"/><Relationship Id="rId50" Type="http://schemas.openxmlformats.org/officeDocument/2006/relationships/tags" Target="../tags/tag1052.xml"/><Relationship Id="rId104" Type="http://schemas.openxmlformats.org/officeDocument/2006/relationships/tags" Target="../tags/tag1106.xml"/><Relationship Id="rId125" Type="http://schemas.openxmlformats.org/officeDocument/2006/relationships/tags" Target="../tags/tag1127.xml"/><Relationship Id="rId146" Type="http://schemas.openxmlformats.org/officeDocument/2006/relationships/tags" Target="../tags/tag1148.xml"/><Relationship Id="rId167" Type="http://schemas.openxmlformats.org/officeDocument/2006/relationships/tags" Target="../tags/tag1169.xml"/><Relationship Id="rId188" Type="http://schemas.openxmlformats.org/officeDocument/2006/relationships/tags" Target="../tags/tag1190.xml"/></Relationships>
</file>

<file path=ppt/slides/_rels/slide23.xml.rels><?xml version="1.0" encoding="UTF-8" standalone="yes"?>
<Relationships xmlns="http://schemas.openxmlformats.org/package/2006/relationships"><Relationship Id="rId117" Type="http://schemas.openxmlformats.org/officeDocument/2006/relationships/tags" Target="../tags/tag1315.xml"/><Relationship Id="rId21" Type="http://schemas.openxmlformats.org/officeDocument/2006/relationships/tags" Target="../tags/tag1219.xml"/><Relationship Id="rId42" Type="http://schemas.openxmlformats.org/officeDocument/2006/relationships/tags" Target="../tags/tag1240.xml"/><Relationship Id="rId63" Type="http://schemas.openxmlformats.org/officeDocument/2006/relationships/tags" Target="../tags/tag1261.xml"/><Relationship Id="rId84" Type="http://schemas.openxmlformats.org/officeDocument/2006/relationships/tags" Target="../tags/tag1282.xml"/><Relationship Id="rId138" Type="http://schemas.openxmlformats.org/officeDocument/2006/relationships/tags" Target="../tags/tag1336.xml"/><Relationship Id="rId159" Type="http://schemas.openxmlformats.org/officeDocument/2006/relationships/tags" Target="../tags/tag1357.xml"/><Relationship Id="rId170" Type="http://schemas.openxmlformats.org/officeDocument/2006/relationships/tags" Target="../tags/tag1368.xml"/><Relationship Id="rId107" Type="http://schemas.openxmlformats.org/officeDocument/2006/relationships/tags" Target="../tags/tag1305.xml"/><Relationship Id="rId11" Type="http://schemas.openxmlformats.org/officeDocument/2006/relationships/tags" Target="../tags/tag1209.xml"/><Relationship Id="rId32" Type="http://schemas.openxmlformats.org/officeDocument/2006/relationships/tags" Target="../tags/tag1230.xml"/><Relationship Id="rId53" Type="http://schemas.openxmlformats.org/officeDocument/2006/relationships/tags" Target="../tags/tag1251.xml"/><Relationship Id="rId74" Type="http://schemas.openxmlformats.org/officeDocument/2006/relationships/tags" Target="../tags/tag1272.xml"/><Relationship Id="rId128" Type="http://schemas.openxmlformats.org/officeDocument/2006/relationships/tags" Target="../tags/tag1326.xml"/><Relationship Id="rId149" Type="http://schemas.openxmlformats.org/officeDocument/2006/relationships/tags" Target="../tags/tag1347.xml"/><Relationship Id="rId5" Type="http://schemas.openxmlformats.org/officeDocument/2006/relationships/tags" Target="../tags/tag1203.xml"/><Relationship Id="rId95" Type="http://schemas.openxmlformats.org/officeDocument/2006/relationships/tags" Target="../tags/tag1293.xml"/><Relationship Id="rId160" Type="http://schemas.openxmlformats.org/officeDocument/2006/relationships/tags" Target="../tags/tag1358.xml"/><Relationship Id="rId181" Type="http://schemas.openxmlformats.org/officeDocument/2006/relationships/tags" Target="../tags/tag1379.xml"/><Relationship Id="rId22" Type="http://schemas.openxmlformats.org/officeDocument/2006/relationships/tags" Target="../tags/tag1220.xml"/><Relationship Id="rId43" Type="http://schemas.openxmlformats.org/officeDocument/2006/relationships/tags" Target="../tags/tag1241.xml"/><Relationship Id="rId64" Type="http://schemas.openxmlformats.org/officeDocument/2006/relationships/tags" Target="../tags/tag1262.xml"/><Relationship Id="rId118" Type="http://schemas.openxmlformats.org/officeDocument/2006/relationships/tags" Target="../tags/tag1316.xml"/><Relationship Id="rId139" Type="http://schemas.openxmlformats.org/officeDocument/2006/relationships/tags" Target="../tags/tag1337.xml"/><Relationship Id="rId85" Type="http://schemas.openxmlformats.org/officeDocument/2006/relationships/tags" Target="../tags/tag1283.xml"/><Relationship Id="rId150" Type="http://schemas.openxmlformats.org/officeDocument/2006/relationships/tags" Target="../tags/tag1348.xml"/><Relationship Id="rId171" Type="http://schemas.openxmlformats.org/officeDocument/2006/relationships/tags" Target="../tags/tag1369.xml"/><Relationship Id="rId12" Type="http://schemas.openxmlformats.org/officeDocument/2006/relationships/tags" Target="../tags/tag1210.xml"/><Relationship Id="rId33" Type="http://schemas.openxmlformats.org/officeDocument/2006/relationships/tags" Target="../tags/tag1231.xml"/><Relationship Id="rId108" Type="http://schemas.openxmlformats.org/officeDocument/2006/relationships/tags" Target="../tags/tag1306.xml"/><Relationship Id="rId129" Type="http://schemas.openxmlformats.org/officeDocument/2006/relationships/tags" Target="../tags/tag1327.xml"/><Relationship Id="rId54" Type="http://schemas.openxmlformats.org/officeDocument/2006/relationships/tags" Target="../tags/tag1252.xml"/><Relationship Id="rId75" Type="http://schemas.openxmlformats.org/officeDocument/2006/relationships/tags" Target="../tags/tag1273.xml"/><Relationship Id="rId96" Type="http://schemas.openxmlformats.org/officeDocument/2006/relationships/tags" Target="../tags/tag1294.xml"/><Relationship Id="rId140" Type="http://schemas.openxmlformats.org/officeDocument/2006/relationships/tags" Target="../tags/tag1338.xml"/><Relationship Id="rId161" Type="http://schemas.openxmlformats.org/officeDocument/2006/relationships/tags" Target="../tags/tag1359.xml"/><Relationship Id="rId182" Type="http://schemas.openxmlformats.org/officeDocument/2006/relationships/tags" Target="../tags/tag1380.xml"/><Relationship Id="rId6" Type="http://schemas.openxmlformats.org/officeDocument/2006/relationships/tags" Target="../tags/tag1204.xml"/><Relationship Id="rId23" Type="http://schemas.openxmlformats.org/officeDocument/2006/relationships/tags" Target="../tags/tag1221.xml"/><Relationship Id="rId119" Type="http://schemas.openxmlformats.org/officeDocument/2006/relationships/tags" Target="../tags/tag1317.xml"/><Relationship Id="rId44" Type="http://schemas.openxmlformats.org/officeDocument/2006/relationships/tags" Target="../tags/tag1242.xml"/><Relationship Id="rId60" Type="http://schemas.openxmlformats.org/officeDocument/2006/relationships/tags" Target="../tags/tag1258.xml"/><Relationship Id="rId65" Type="http://schemas.openxmlformats.org/officeDocument/2006/relationships/tags" Target="../tags/tag1263.xml"/><Relationship Id="rId81" Type="http://schemas.openxmlformats.org/officeDocument/2006/relationships/tags" Target="../tags/tag1279.xml"/><Relationship Id="rId86" Type="http://schemas.openxmlformats.org/officeDocument/2006/relationships/tags" Target="../tags/tag1284.xml"/><Relationship Id="rId130" Type="http://schemas.openxmlformats.org/officeDocument/2006/relationships/tags" Target="../tags/tag1328.xml"/><Relationship Id="rId135" Type="http://schemas.openxmlformats.org/officeDocument/2006/relationships/tags" Target="../tags/tag1333.xml"/><Relationship Id="rId151" Type="http://schemas.openxmlformats.org/officeDocument/2006/relationships/tags" Target="../tags/tag1349.xml"/><Relationship Id="rId156" Type="http://schemas.openxmlformats.org/officeDocument/2006/relationships/tags" Target="../tags/tag1354.xml"/><Relationship Id="rId177" Type="http://schemas.openxmlformats.org/officeDocument/2006/relationships/tags" Target="../tags/tag1375.xml"/><Relationship Id="rId172" Type="http://schemas.openxmlformats.org/officeDocument/2006/relationships/tags" Target="../tags/tag1370.xml"/><Relationship Id="rId13" Type="http://schemas.openxmlformats.org/officeDocument/2006/relationships/tags" Target="../tags/tag1211.xml"/><Relationship Id="rId18" Type="http://schemas.openxmlformats.org/officeDocument/2006/relationships/tags" Target="../tags/tag1216.xml"/><Relationship Id="rId39" Type="http://schemas.openxmlformats.org/officeDocument/2006/relationships/tags" Target="../tags/tag1237.xml"/><Relationship Id="rId109" Type="http://schemas.openxmlformats.org/officeDocument/2006/relationships/tags" Target="../tags/tag1307.xml"/><Relationship Id="rId34" Type="http://schemas.openxmlformats.org/officeDocument/2006/relationships/tags" Target="../tags/tag1232.xml"/><Relationship Id="rId50" Type="http://schemas.openxmlformats.org/officeDocument/2006/relationships/tags" Target="../tags/tag1248.xml"/><Relationship Id="rId55" Type="http://schemas.openxmlformats.org/officeDocument/2006/relationships/tags" Target="../tags/tag1253.xml"/><Relationship Id="rId76" Type="http://schemas.openxmlformats.org/officeDocument/2006/relationships/tags" Target="../tags/tag1274.xml"/><Relationship Id="rId97" Type="http://schemas.openxmlformats.org/officeDocument/2006/relationships/tags" Target="../tags/tag1295.xml"/><Relationship Id="rId104" Type="http://schemas.openxmlformats.org/officeDocument/2006/relationships/tags" Target="../tags/tag1302.xml"/><Relationship Id="rId120" Type="http://schemas.openxmlformats.org/officeDocument/2006/relationships/tags" Target="../tags/tag1318.xml"/><Relationship Id="rId125" Type="http://schemas.openxmlformats.org/officeDocument/2006/relationships/tags" Target="../tags/tag1323.xml"/><Relationship Id="rId141" Type="http://schemas.openxmlformats.org/officeDocument/2006/relationships/tags" Target="../tags/tag1339.xml"/><Relationship Id="rId146" Type="http://schemas.openxmlformats.org/officeDocument/2006/relationships/tags" Target="../tags/tag1344.xml"/><Relationship Id="rId167" Type="http://schemas.openxmlformats.org/officeDocument/2006/relationships/tags" Target="../tags/tag1365.xml"/><Relationship Id="rId7" Type="http://schemas.openxmlformats.org/officeDocument/2006/relationships/tags" Target="../tags/tag1205.xml"/><Relationship Id="rId71" Type="http://schemas.openxmlformats.org/officeDocument/2006/relationships/tags" Target="../tags/tag1269.xml"/><Relationship Id="rId92" Type="http://schemas.openxmlformats.org/officeDocument/2006/relationships/tags" Target="../tags/tag1290.xml"/><Relationship Id="rId162" Type="http://schemas.openxmlformats.org/officeDocument/2006/relationships/tags" Target="../tags/tag1360.xml"/><Relationship Id="rId183" Type="http://schemas.openxmlformats.org/officeDocument/2006/relationships/slideLayout" Target="../slideLayouts/slideLayout2.xml"/><Relationship Id="rId2" Type="http://schemas.openxmlformats.org/officeDocument/2006/relationships/tags" Target="../tags/tag1200.xml"/><Relationship Id="rId29" Type="http://schemas.openxmlformats.org/officeDocument/2006/relationships/tags" Target="../tags/tag1227.xml"/><Relationship Id="rId24" Type="http://schemas.openxmlformats.org/officeDocument/2006/relationships/tags" Target="../tags/tag1222.xml"/><Relationship Id="rId40" Type="http://schemas.openxmlformats.org/officeDocument/2006/relationships/tags" Target="../tags/tag1238.xml"/><Relationship Id="rId45" Type="http://schemas.openxmlformats.org/officeDocument/2006/relationships/tags" Target="../tags/tag1243.xml"/><Relationship Id="rId66" Type="http://schemas.openxmlformats.org/officeDocument/2006/relationships/tags" Target="../tags/tag1264.xml"/><Relationship Id="rId87" Type="http://schemas.openxmlformats.org/officeDocument/2006/relationships/tags" Target="../tags/tag1285.xml"/><Relationship Id="rId110" Type="http://schemas.openxmlformats.org/officeDocument/2006/relationships/tags" Target="../tags/tag1308.xml"/><Relationship Id="rId115" Type="http://schemas.openxmlformats.org/officeDocument/2006/relationships/tags" Target="../tags/tag1313.xml"/><Relationship Id="rId131" Type="http://schemas.openxmlformats.org/officeDocument/2006/relationships/tags" Target="../tags/tag1329.xml"/><Relationship Id="rId136" Type="http://schemas.openxmlformats.org/officeDocument/2006/relationships/tags" Target="../tags/tag1334.xml"/><Relationship Id="rId157" Type="http://schemas.openxmlformats.org/officeDocument/2006/relationships/tags" Target="../tags/tag1355.xml"/><Relationship Id="rId178" Type="http://schemas.openxmlformats.org/officeDocument/2006/relationships/tags" Target="../tags/tag1376.xml"/><Relationship Id="rId61" Type="http://schemas.openxmlformats.org/officeDocument/2006/relationships/tags" Target="../tags/tag1259.xml"/><Relationship Id="rId82" Type="http://schemas.openxmlformats.org/officeDocument/2006/relationships/tags" Target="../tags/tag1280.xml"/><Relationship Id="rId152" Type="http://schemas.openxmlformats.org/officeDocument/2006/relationships/tags" Target="../tags/tag1350.xml"/><Relationship Id="rId173" Type="http://schemas.openxmlformats.org/officeDocument/2006/relationships/tags" Target="../tags/tag1371.xml"/><Relationship Id="rId19" Type="http://schemas.openxmlformats.org/officeDocument/2006/relationships/tags" Target="../tags/tag1217.xml"/><Relationship Id="rId14" Type="http://schemas.openxmlformats.org/officeDocument/2006/relationships/tags" Target="../tags/tag1212.xml"/><Relationship Id="rId30" Type="http://schemas.openxmlformats.org/officeDocument/2006/relationships/tags" Target="../tags/tag1228.xml"/><Relationship Id="rId35" Type="http://schemas.openxmlformats.org/officeDocument/2006/relationships/tags" Target="../tags/tag1233.xml"/><Relationship Id="rId56" Type="http://schemas.openxmlformats.org/officeDocument/2006/relationships/tags" Target="../tags/tag1254.xml"/><Relationship Id="rId77" Type="http://schemas.openxmlformats.org/officeDocument/2006/relationships/tags" Target="../tags/tag1275.xml"/><Relationship Id="rId100" Type="http://schemas.openxmlformats.org/officeDocument/2006/relationships/tags" Target="../tags/tag1298.xml"/><Relationship Id="rId105" Type="http://schemas.openxmlformats.org/officeDocument/2006/relationships/tags" Target="../tags/tag1303.xml"/><Relationship Id="rId126" Type="http://schemas.openxmlformats.org/officeDocument/2006/relationships/tags" Target="../tags/tag1324.xml"/><Relationship Id="rId147" Type="http://schemas.openxmlformats.org/officeDocument/2006/relationships/tags" Target="../tags/tag1345.xml"/><Relationship Id="rId168" Type="http://schemas.openxmlformats.org/officeDocument/2006/relationships/tags" Target="../tags/tag1366.xml"/><Relationship Id="rId8" Type="http://schemas.openxmlformats.org/officeDocument/2006/relationships/tags" Target="../tags/tag1206.xml"/><Relationship Id="rId51" Type="http://schemas.openxmlformats.org/officeDocument/2006/relationships/tags" Target="../tags/tag1249.xml"/><Relationship Id="rId72" Type="http://schemas.openxmlformats.org/officeDocument/2006/relationships/tags" Target="../tags/tag1270.xml"/><Relationship Id="rId93" Type="http://schemas.openxmlformats.org/officeDocument/2006/relationships/tags" Target="../tags/tag1291.xml"/><Relationship Id="rId98" Type="http://schemas.openxmlformats.org/officeDocument/2006/relationships/tags" Target="../tags/tag1296.xml"/><Relationship Id="rId121" Type="http://schemas.openxmlformats.org/officeDocument/2006/relationships/tags" Target="../tags/tag1319.xml"/><Relationship Id="rId142" Type="http://schemas.openxmlformats.org/officeDocument/2006/relationships/tags" Target="../tags/tag1340.xml"/><Relationship Id="rId163" Type="http://schemas.openxmlformats.org/officeDocument/2006/relationships/tags" Target="../tags/tag1361.xml"/><Relationship Id="rId184" Type="http://schemas.openxmlformats.org/officeDocument/2006/relationships/notesSlide" Target="../notesSlides/notesSlide22.xml"/><Relationship Id="rId3" Type="http://schemas.openxmlformats.org/officeDocument/2006/relationships/tags" Target="../tags/tag1201.xml"/><Relationship Id="rId25" Type="http://schemas.openxmlformats.org/officeDocument/2006/relationships/tags" Target="../tags/tag1223.xml"/><Relationship Id="rId46" Type="http://schemas.openxmlformats.org/officeDocument/2006/relationships/tags" Target="../tags/tag1244.xml"/><Relationship Id="rId67" Type="http://schemas.openxmlformats.org/officeDocument/2006/relationships/tags" Target="../tags/tag1265.xml"/><Relationship Id="rId116" Type="http://schemas.openxmlformats.org/officeDocument/2006/relationships/tags" Target="../tags/tag1314.xml"/><Relationship Id="rId137" Type="http://schemas.openxmlformats.org/officeDocument/2006/relationships/tags" Target="../tags/tag1335.xml"/><Relationship Id="rId158" Type="http://schemas.openxmlformats.org/officeDocument/2006/relationships/tags" Target="../tags/tag1356.xml"/><Relationship Id="rId20" Type="http://schemas.openxmlformats.org/officeDocument/2006/relationships/tags" Target="../tags/tag1218.xml"/><Relationship Id="rId41" Type="http://schemas.openxmlformats.org/officeDocument/2006/relationships/tags" Target="../tags/tag1239.xml"/><Relationship Id="rId62" Type="http://schemas.openxmlformats.org/officeDocument/2006/relationships/tags" Target="../tags/tag1260.xml"/><Relationship Id="rId83" Type="http://schemas.openxmlformats.org/officeDocument/2006/relationships/tags" Target="../tags/tag1281.xml"/><Relationship Id="rId88" Type="http://schemas.openxmlformats.org/officeDocument/2006/relationships/tags" Target="../tags/tag1286.xml"/><Relationship Id="rId111" Type="http://schemas.openxmlformats.org/officeDocument/2006/relationships/tags" Target="../tags/tag1309.xml"/><Relationship Id="rId132" Type="http://schemas.openxmlformats.org/officeDocument/2006/relationships/tags" Target="../tags/tag1330.xml"/><Relationship Id="rId153" Type="http://schemas.openxmlformats.org/officeDocument/2006/relationships/tags" Target="../tags/tag1351.xml"/><Relationship Id="rId174" Type="http://schemas.openxmlformats.org/officeDocument/2006/relationships/tags" Target="../tags/tag1372.xml"/><Relationship Id="rId179" Type="http://schemas.openxmlformats.org/officeDocument/2006/relationships/tags" Target="../tags/tag1377.xml"/><Relationship Id="rId15" Type="http://schemas.openxmlformats.org/officeDocument/2006/relationships/tags" Target="../tags/tag1213.xml"/><Relationship Id="rId36" Type="http://schemas.openxmlformats.org/officeDocument/2006/relationships/tags" Target="../tags/tag1234.xml"/><Relationship Id="rId57" Type="http://schemas.openxmlformats.org/officeDocument/2006/relationships/tags" Target="../tags/tag1255.xml"/><Relationship Id="rId106" Type="http://schemas.openxmlformats.org/officeDocument/2006/relationships/tags" Target="../tags/tag1304.xml"/><Relationship Id="rId127" Type="http://schemas.openxmlformats.org/officeDocument/2006/relationships/tags" Target="../tags/tag1325.xml"/><Relationship Id="rId10" Type="http://schemas.openxmlformats.org/officeDocument/2006/relationships/tags" Target="../tags/tag1208.xml"/><Relationship Id="rId31" Type="http://schemas.openxmlformats.org/officeDocument/2006/relationships/tags" Target="../tags/tag1229.xml"/><Relationship Id="rId52" Type="http://schemas.openxmlformats.org/officeDocument/2006/relationships/tags" Target="../tags/tag1250.xml"/><Relationship Id="rId73" Type="http://schemas.openxmlformats.org/officeDocument/2006/relationships/tags" Target="../tags/tag1271.xml"/><Relationship Id="rId78" Type="http://schemas.openxmlformats.org/officeDocument/2006/relationships/tags" Target="../tags/tag1276.xml"/><Relationship Id="rId94" Type="http://schemas.openxmlformats.org/officeDocument/2006/relationships/tags" Target="../tags/tag1292.xml"/><Relationship Id="rId99" Type="http://schemas.openxmlformats.org/officeDocument/2006/relationships/tags" Target="../tags/tag1297.xml"/><Relationship Id="rId101" Type="http://schemas.openxmlformats.org/officeDocument/2006/relationships/tags" Target="../tags/tag1299.xml"/><Relationship Id="rId122" Type="http://schemas.openxmlformats.org/officeDocument/2006/relationships/tags" Target="../tags/tag1320.xml"/><Relationship Id="rId143" Type="http://schemas.openxmlformats.org/officeDocument/2006/relationships/tags" Target="../tags/tag1341.xml"/><Relationship Id="rId148" Type="http://schemas.openxmlformats.org/officeDocument/2006/relationships/tags" Target="../tags/tag1346.xml"/><Relationship Id="rId164" Type="http://schemas.openxmlformats.org/officeDocument/2006/relationships/tags" Target="../tags/tag1362.xml"/><Relationship Id="rId169" Type="http://schemas.openxmlformats.org/officeDocument/2006/relationships/tags" Target="../tags/tag1367.xml"/><Relationship Id="rId4" Type="http://schemas.openxmlformats.org/officeDocument/2006/relationships/tags" Target="../tags/tag1202.xml"/><Relationship Id="rId9" Type="http://schemas.openxmlformats.org/officeDocument/2006/relationships/tags" Target="../tags/tag1207.xml"/><Relationship Id="rId180" Type="http://schemas.openxmlformats.org/officeDocument/2006/relationships/tags" Target="../tags/tag1378.xml"/><Relationship Id="rId26" Type="http://schemas.openxmlformats.org/officeDocument/2006/relationships/tags" Target="../tags/tag1224.xml"/><Relationship Id="rId47" Type="http://schemas.openxmlformats.org/officeDocument/2006/relationships/tags" Target="../tags/tag1245.xml"/><Relationship Id="rId68" Type="http://schemas.openxmlformats.org/officeDocument/2006/relationships/tags" Target="../tags/tag1266.xml"/><Relationship Id="rId89" Type="http://schemas.openxmlformats.org/officeDocument/2006/relationships/tags" Target="../tags/tag1287.xml"/><Relationship Id="rId112" Type="http://schemas.openxmlformats.org/officeDocument/2006/relationships/tags" Target="../tags/tag1310.xml"/><Relationship Id="rId133" Type="http://schemas.openxmlformats.org/officeDocument/2006/relationships/tags" Target="../tags/tag1331.xml"/><Relationship Id="rId154" Type="http://schemas.openxmlformats.org/officeDocument/2006/relationships/tags" Target="../tags/tag1352.xml"/><Relationship Id="rId175" Type="http://schemas.openxmlformats.org/officeDocument/2006/relationships/tags" Target="../tags/tag1373.xml"/><Relationship Id="rId16" Type="http://schemas.openxmlformats.org/officeDocument/2006/relationships/tags" Target="../tags/tag1214.xml"/><Relationship Id="rId37" Type="http://schemas.openxmlformats.org/officeDocument/2006/relationships/tags" Target="../tags/tag1235.xml"/><Relationship Id="rId58" Type="http://schemas.openxmlformats.org/officeDocument/2006/relationships/tags" Target="../tags/tag1256.xml"/><Relationship Id="rId79" Type="http://schemas.openxmlformats.org/officeDocument/2006/relationships/tags" Target="../tags/tag1277.xml"/><Relationship Id="rId102" Type="http://schemas.openxmlformats.org/officeDocument/2006/relationships/tags" Target="../tags/tag1300.xml"/><Relationship Id="rId123" Type="http://schemas.openxmlformats.org/officeDocument/2006/relationships/tags" Target="../tags/tag1321.xml"/><Relationship Id="rId144" Type="http://schemas.openxmlformats.org/officeDocument/2006/relationships/tags" Target="../tags/tag1342.xml"/><Relationship Id="rId90" Type="http://schemas.openxmlformats.org/officeDocument/2006/relationships/tags" Target="../tags/tag1288.xml"/><Relationship Id="rId165" Type="http://schemas.openxmlformats.org/officeDocument/2006/relationships/tags" Target="../tags/tag1363.xml"/><Relationship Id="rId27" Type="http://schemas.openxmlformats.org/officeDocument/2006/relationships/tags" Target="../tags/tag1225.xml"/><Relationship Id="rId48" Type="http://schemas.openxmlformats.org/officeDocument/2006/relationships/tags" Target="../tags/tag1246.xml"/><Relationship Id="rId69" Type="http://schemas.openxmlformats.org/officeDocument/2006/relationships/tags" Target="../tags/tag1267.xml"/><Relationship Id="rId113" Type="http://schemas.openxmlformats.org/officeDocument/2006/relationships/tags" Target="../tags/tag1311.xml"/><Relationship Id="rId134" Type="http://schemas.openxmlformats.org/officeDocument/2006/relationships/tags" Target="../tags/tag1332.xml"/><Relationship Id="rId80" Type="http://schemas.openxmlformats.org/officeDocument/2006/relationships/tags" Target="../tags/tag1278.xml"/><Relationship Id="rId155" Type="http://schemas.openxmlformats.org/officeDocument/2006/relationships/tags" Target="../tags/tag1353.xml"/><Relationship Id="rId176" Type="http://schemas.openxmlformats.org/officeDocument/2006/relationships/tags" Target="../tags/tag1374.xml"/><Relationship Id="rId17" Type="http://schemas.openxmlformats.org/officeDocument/2006/relationships/tags" Target="../tags/tag1215.xml"/><Relationship Id="rId38" Type="http://schemas.openxmlformats.org/officeDocument/2006/relationships/tags" Target="../tags/tag1236.xml"/><Relationship Id="rId59" Type="http://schemas.openxmlformats.org/officeDocument/2006/relationships/tags" Target="../tags/tag1257.xml"/><Relationship Id="rId103" Type="http://schemas.openxmlformats.org/officeDocument/2006/relationships/tags" Target="../tags/tag1301.xml"/><Relationship Id="rId124" Type="http://schemas.openxmlformats.org/officeDocument/2006/relationships/tags" Target="../tags/tag1322.xml"/><Relationship Id="rId70" Type="http://schemas.openxmlformats.org/officeDocument/2006/relationships/tags" Target="../tags/tag1268.xml"/><Relationship Id="rId91" Type="http://schemas.openxmlformats.org/officeDocument/2006/relationships/tags" Target="../tags/tag1289.xml"/><Relationship Id="rId145" Type="http://schemas.openxmlformats.org/officeDocument/2006/relationships/tags" Target="../tags/tag1343.xml"/><Relationship Id="rId166" Type="http://schemas.openxmlformats.org/officeDocument/2006/relationships/tags" Target="../tags/tag1364.xml"/><Relationship Id="rId1" Type="http://schemas.openxmlformats.org/officeDocument/2006/relationships/tags" Target="../tags/tag1199.xml"/><Relationship Id="rId28" Type="http://schemas.openxmlformats.org/officeDocument/2006/relationships/tags" Target="../tags/tag1226.xml"/><Relationship Id="rId49" Type="http://schemas.openxmlformats.org/officeDocument/2006/relationships/tags" Target="../tags/tag1247.xml"/><Relationship Id="rId114" Type="http://schemas.openxmlformats.org/officeDocument/2006/relationships/tags" Target="../tags/tag13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20.png"/><Relationship Id="rId2" Type="http://schemas.openxmlformats.org/officeDocument/2006/relationships/tags" Target="../tags/tag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6.xml"/><Relationship Id="rId10" Type="http://schemas.openxmlformats.org/officeDocument/2006/relationships/tags" Target="../tags/tag10.xml"/><Relationship Id="rId19" Type="http://schemas.openxmlformats.org/officeDocument/2006/relationships/image" Target="../media/image22.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3" Type="http://schemas.openxmlformats.org/officeDocument/2006/relationships/tags" Target="../tags/tag16.xml"/><Relationship Id="rId21" Type="http://schemas.openxmlformats.org/officeDocument/2006/relationships/tags" Target="../tags/tag34.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notesSlide" Target="../notesSlides/notesSlide7.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slideLayout" Target="../slideLayouts/slideLayout2.xml"/><Relationship Id="rId10" Type="http://schemas.openxmlformats.org/officeDocument/2006/relationships/tags" Target="../tags/tag23.xml"/><Relationship Id="rId19" Type="http://schemas.openxmlformats.org/officeDocument/2006/relationships/tags" Target="../tags/tag3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117" Type="http://schemas.openxmlformats.org/officeDocument/2006/relationships/tags" Target="../tags/tag152.xml"/><Relationship Id="rId21" Type="http://schemas.openxmlformats.org/officeDocument/2006/relationships/tags" Target="../tags/tag56.xml"/><Relationship Id="rId42" Type="http://schemas.openxmlformats.org/officeDocument/2006/relationships/tags" Target="../tags/tag77.xml"/><Relationship Id="rId63" Type="http://schemas.openxmlformats.org/officeDocument/2006/relationships/tags" Target="../tags/tag98.xml"/><Relationship Id="rId84" Type="http://schemas.openxmlformats.org/officeDocument/2006/relationships/tags" Target="../tags/tag119.xml"/><Relationship Id="rId138" Type="http://schemas.openxmlformats.org/officeDocument/2006/relationships/tags" Target="../tags/tag173.xml"/><Relationship Id="rId159" Type="http://schemas.openxmlformats.org/officeDocument/2006/relationships/tags" Target="../tags/tag194.xml"/><Relationship Id="rId170" Type="http://schemas.openxmlformats.org/officeDocument/2006/relationships/notesSlide" Target="../notesSlides/notesSlide9.xml"/><Relationship Id="rId107" Type="http://schemas.openxmlformats.org/officeDocument/2006/relationships/tags" Target="../tags/tag142.xml"/><Relationship Id="rId11" Type="http://schemas.openxmlformats.org/officeDocument/2006/relationships/tags" Target="../tags/tag46.xml"/><Relationship Id="rId32" Type="http://schemas.openxmlformats.org/officeDocument/2006/relationships/tags" Target="../tags/tag67.xml"/><Relationship Id="rId53" Type="http://schemas.openxmlformats.org/officeDocument/2006/relationships/tags" Target="../tags/tag88.xml"/><Relationship Id="rId74" Type="http://schemas.openxmlformats.org/officeDocument/2006/relationships/tags" Target="../tags/tag109.xml"/><Relationship Id="rId128" Type="http://schemas.openxmlformats.org/officeDocument/2006/relationships/tags" Target="../tags/tag163.xml"/><Relationship Id="rId149" Type="http://schemas.openxmlformats.org/officeDocument/2006/relationships/tags" Target="../tags/tag184.xml"/><Relationship Id="rId5" Type="http://schemas.openxmlformats.org/officeDocument/2006/relationships/tags" Target="../tags/tag40.xml"/><Relationship Id="rId95" Type="http://schemas.openxmlformats.org/officeDocument/2006/relationships/tags" Target="../tags/tag130.xml"/><Relationship Id="rId160" Type="http://schemas.openxmlformats.org/officeDocument/2006/relationships/tags" Target="../tags/tag195.xml"/><Relationship Id="rId22" Type="http://schemas.openxmlformats.org/officeDocument/2006/relationships/tags" Target="../tags/tag57.xml"/><Relationship Id="rId43" Type="http://schemas.openxmlformats.org/officeDocument/2006/relationships/tags" Target="../tags/tag78.xml"/><Relationship Id="rId64" Type="http://schemas.openxmlformats.org/officeDocument/2006/relationships/tags" Target="../tags/tag99.xml"/><Relationship Id="rId118" Type="http://schemas.openxmlformats.org/officeDocument/2006/relationships/tags" Target="../tags/tag153.xml"/><Relationship Id="rId139" Type="http://schemas.openxmlformats.org/officeDocument/2006/relationships/tags" Target="../tags/tag174.xml"/><Relationship Id="rId85" Type="http://schemas.openxmlformats.org/officeDocument/2006/relationships/tags" Target="../tags/tag120.xml"/><Relationship Id="rId150" Type="http://schemas.openxmlformats.org/officeDocument/2006/relationships/tags" Target="../tags/tag185.xml"/><Relationship Id="rId12" Type="http://schemas.openxmlformats.org/officeDocument/2006/relationships/tags" Target="../tags/tag47.xml"/><Relationship Id="rId33" Type="http://schemas.openxmlformats.org/officeDocument/2006/relationships/tags" Target="../tags/tag68.xml"/><Relationship Id="rId108" Type="http://schemas.openxmlformats.org/officeDocument/2006/relationships/tags" Target="../tags/tag143.xml"/><Relationship Id="rId129" Type="http://schemas.openxmlformats.org/officeDocument/2006/relationships/tags" Target="../tags/tag164.xml"/><Relationship Id="rId54" Type="http://schemas.openxmlformats.org/officeDocument/2006/relationships/tags" Target="../tags/tag89.xml"/><Relationship Id="rId70" Type="http://schemas.openxmlformats.org/officeDocument/2006/relationships/tags" Target="../tags/tag105.xml"/><Relationship Id="rId75" Type="http://schemas.openxmlformats.org/officeDocument/2006/relationships/tags" Target="../tags/tag110.xml"/><Relationship Id="rId91" Type="http://schemas.openxmlformats.org/officeDocument/2006/relationships/tags" Target="../tags/tag126.xml"/><Relationship Id="rId96" Type="http://schemas.openxmlformats.org/officeDocument/2006/relationships/tags" Target="../tags/tag131.xml"/><Relationship Id="rId140" Type="http://schemas.openxmlformats.org/officeDocument/2006/relationships/tags" Target="../tags/tag175.xml"/><Relationship Id="rId145" Type="http://schemas.openxmlformats.org/officeDocument/2006/relationships/tags" Target="../tags/tag180.xml"/><Relationship Id="rId161" Type="http://schemas.openxmlformats.org/officeDocument/2006/relationships/tags" Target="../tags/tag196.xml"/><Relationship Id="rId166" Type="http://schemas.openxmlformats.org/officeDocument/2006/relationships/tags" Target="../tags/tag201.xml"/><Relationship Id="rId1" Type="http://schemas.openxmlformats.org/officeDocument/2006/relationships/tags" Target="../tags/tag36.xml"/><Relationship Id="rId6" Type="http://schemas.openxmlformats.org/officeDocument/2006/relationships/tags" Target="../tags/tag41.xml"/><Relationship Id="rId23" Type="http://schemas.openxmlformats.org/officeDocument/2006/relationships/tags" Target="../tags/tag58.xml"/><Relationship Id="rId28" Type="http://schemas.openxmlformats.org/officeDocument/2006/relationships/tags" Target="../tags/tag63.xml"/><Relationship Id="rId49" Type="http://schemas.openxmlformats.org/officeDocument/2006/relationships/tags" Target="../tags/tag84.xml"/><Relationship Id="rId114" Type="http://schemas.openxmlformats.org/officeDocument/2006/relationships/tags" Target="../tags/tag149.xml"/><Relationship Id="rId119" Type="http://schemas.openxmlformats.org/officeDocument/2006/relationships/tags" Target="../tags/tag154.xml"/><Relationship Id="rId44" Type="http://schemas.openxmlformats.org/officeDocument/2006/relationships/tags" Target="../tags/tag79.xml"/><Relationship Id="rId60" Type="http://schemas.openxmlformats.org/officeDocument/2006/relationships/tags" Target="../tags/tag95.xml"/><Relationship Id="rId65" Type="http://schemas.openxmlformats.org/officeDocument/2006/relationships/tags" Target="../tags/tag100.xml"/><Relationship Id="rId81" Type="http://schemas.openxmlformats.org/officeDocument/2006/relationships/tags" Target="../tags/tag116.xml"/><Relationship Id="rId86" Type="http://schemas.openxmlformats.org/officeDocument/2006/relationships/tags" Target="../tags/tag121.xml"/><Relationship Id="rId130" Type="http://schemas.openxmlformats.org/officeDocument/2006/relationships/tags" Target="../tags/tag165.xml"/><Relationship Id="rId135" Type="http://schemas.openxmlformats.org/officeDocument/2006/relationships/tags" Target="../tags/tag170.xml"/><Relationship Id="rId151" Type="http://schemas.openxmlformats.org/officeDocument/2006/relationships/tags" Target="../tags/tag186.xml"/><Relationship Id="rId156" Type="http://schemas.openxmlformats.org/officeDocument/2006/relationships/tags" Target="../tags/tag191.xml"/><Relationship Id="rId13" Type="http://schemas.openxmlformats.org/officeDocument/2006/relationships/tags" Target="../tags/tag48.xml"/><Relationship Id="rId18" Type="http://schemas.openxmlformats.org/officeDocument/2006/relationships/tags" Target="../tags/tag53.xml"/><Relationship Id="rId39" Type="http://schemas.openxmlformats.org/officeDocument/2006/relationships/tags" Target="../tags/tag74.xml"/><Relationship Id="rId109" Type="http://schemas.openxmlformats.org/officeDocument/2006/relationships/tags" Target="../tags/tag144.xml"/><Relationship Id="rId34" Type="http://schemas.openxmlformats.org/officeDocument/2006/relationships/tags" Target="../tags/tag69.xml"/><Relationship Id="rId50" Type="http://schemas.openxmlformats.org/officeDocument/2006/relationships/tags" Target="../tags/tag85.xml"/><Relationship Id="rId55" Type="http://schemas.openxmlformats.org/officeDocument/2006/relationships/tags" Target="../tags/tag90.xml"/><Relationship Id="rId76" Type="http://schemas.openxmlformats.org/officeDocument/2006/relationships/tags" Target="../tags/tag111.xml"/><Relationship Id="rId97" Type="http://schemas.openxmlformats.org/officeDocument/2006/relationships/tags" Target="../tags/tag132.xml"/><Relationship Id="rId104" Type="http://schemas.openxmlformats.org/officeDocument/2006/relationships/tags" Target="../tags/tag139.xml"/><Relationship Id="rId120" Type="http://schemas.openxmlformats.org/officeDocument/2006/relationships/tags" Target="../tags/tag155.xml"/><Relationship Id="rId125" Type="http://schemas.openxmlformats.org/officeDocument/2006/relationships/tags" Target="../tags/tag160.xml"/><Relationship Id="rId141" Type="http://schemas.openxmlformats.org/officeDocument/2006/relationships/tags" Target="../tags/tag176.xml"/><Relationship Id="rId146" Type="http://schemas.openxmlformats.org/officeDocument/2006/relationships/tags" Target="../tags/tag181.xml"/><Relationship Id="rId167" Type="http://schemas.openxmlformats.org/officeDocument/2006/relationships/tags" Target="../tags/tag202.xml"/><Relationship Id="rId7" Type="http://schemas.openxmlformats.org/officeDocument/2006/relationships/tags" Target="../tags/tag42.xml"/><Relationship Id="rId71" Type="http://schemas.openxmlformats.org/officeDocument/2006/relationships/tags" Target="../tags/tag106.xml"/><Relationship Id="rId92" Type="http://schemas.openxmlformats.org/officeDocument/2006/relationships/tags" Target="../tags/tag127.xml"/><Relationship Id="rId162" Type="http://schemas.openxmlformats.org/officeDocument/2006/relationships/tags" Target="../tags/tag197.xml"/><Relationship Id="rId2" Type="http://schemas.openxmlformats.org/officeDocument/2006/relationships/tags" Target="../tags/tag37.xml"/><Relationship Id="rId29" Type="http://schemas.openxmlformats.org/officeDocument/2006/relationships/tags" Target="../tags/tag64.xml"/><Relationship Id="rId24" Type="http://schemas.openxmlformats.org/officeDocument/2006/relationships/tags" Target="../tags/tag59.xml"/><Relationship Id="rId40" Type="http://schemas.openxmlformats.org/officeDocument/2006/relationships/tags" Target="../tags/tag75.xml"/><Relationship Id="rId45" Type="http://schemas.openxmlformats.org/officeDocument/2006/relationships/tags" Target="../tags/tag80.xml"/><Relationship Id="rId66" Type="http://schemas.openxmlformats.org/officeDocument/2006/relationships/tags" Target="../tags/tag101.xml"/><Relationship Id="rId87" Type="http://schemas.openxmlformats.org/officeDocument/2006/relationships/tags" Target="../tags/tag122.xml"/><Relationship Id="rId110" Type="http://schemas.openxmlformats.org/officeDocument/2006/relationships/tags" Target="../tags/tag145.xml"/><Relationship Id="rId115" Type="http://schemas.openxmlformats.org/officeDocument/2006/relationships/tags" Target="../tags/tag150.xml"/><Relationship Id="rId131" Type="http://schemas.openxmlformats.org/officeDocument/2006/relationships/tags" Target="../tags/tag166.xml"/><Relationship Id="rId136" Type="http://schemas.openxmlformats.org/officeDocument/2006/relationships/tags" Target="../tags/tag171.xml"/><Relationship Id="rId157" Type="http://schemas.openxmlformats.org/officeDocument/2006/relationships/tags" Target="../tags/tag192.xml"/><Relationship Id="rId61" Type="http://schemas.openxmlformats.org/officeDocument/2006/relationships/tags" Target="../tags/tag96.xml"/><Relationship Id="rId82" Type="http://schemas.openxmlformats.org/officeDocument/2006/relationships/tags" Target="../tags/tag117.xml"/><Relationship Id="rId152" Type="http://schemas.openxmlformats.org/officeDocument/2006/relationships/tags" Target="../tags/tag187.xml"/><Relationship Id="rId19" Type="http://schemas.openxmlformats.org/officeDocument/2006/relationships/tags" Target="../tags/tag54.xml"/><Relationship Id="rId14" Type="http://schemas.openxmlformats.org/officeDocument/2006/relationships/tags" Target="../tags/tag49.xml"/><Relationship Id="rId30" Type="http://schemas.openxmlformats.org/officeDocument/2006/relationships/tags" Target="../tags/tag65.xml"/><Relationship Id="rId35" Type="http://schemas.openxmlformats.org/officeDocument/2006/relationships/tags" Target="../tags/tag70.xml"/><Relationship Id="rId56" Type="http://schemas.openxmlformats.org/officeDocument/2006/relationships/tags" Target="../tags/tag91.xml"/><Relationship Id="rId77" Type="http://schemas.openxmlformats.org/officeDocument/2006/relationships/tags" Target="../tags/tag112.xml"/><Relationship Id="rId100" Type="http://schemas.openxmlformats.org/officeDocument/2006/relationships/tags" Target="../tags/tag135.xml"/><Relationship Id="rId105" Type="http://schemas.openxmlformats.org/officeDocument/2006/relationships/tags" Target="../tags/tag140.xml"/><Relationship Id="rId126" Type="http://schemas.openxmlformats.org/officeDocument/2006/relationships/tags" Target="../tags/tag161.xml"/><Relationship Id="rId147" Type="http://schemas.openxmlformats.org/officeDocument/2006/relationships/tags" Target="../tags/tag182.xml"/><Relationship Id="rId168" Type="http://schemas.openxmlformats.org/officeDocument/2006/relationships/tags" Target="../tags/tag203.xml"/><Relationship Id="rId8" Type="http://schemas.openxmlformats.org/officeDocument/2006/relationships/tags" Target="../tags/tag43.xml"/><Relationship Id="rId51" Type="http://schemas.openxmlformats.org/officeDocument/2006/relationships/tags" Target="../tags/tag86.xml"/><Relationship Id="rId72" Type="http://schemas.openxmlformats.org/officeDocument/2006/relationships/tags" Target="../tags/tag107.xml"/><Relationship Id="rId93" Type="http://schemas.openxmlformats.org/officeDocument/2006/relationships/tags" Target="../tags/tag128.xml"/><Relationship Id="rId98" Type="http://schemas.openxmlformats.org/officeDocument/2006/relationships/tags" Target="../tags/tag133.xml"/><Relationship Id="rId121" Type="http://schemas.openxmlformats.org/officeDocument/2006/relationships/tags" Target="../tags/tag156.xml"/><Relationship Id="rId142" Type="http://schemas.openxmlformats.org/officeDocument/2006/relationships/tags" Target="../tags/tag177.xml"/><Relationship Id="rId163" Type="http://schemas.openxmlformats.org/officeDocument/2006/relationships/tags" Target="../tags/tag198.xml"/><Relationship Id="rId3" Type="http://schemas.openxmlformats.org/officeDocument/2006/relationships/tags" Target="../tags/tag38.xml"/><Relationship Id="rId25" Type="http://schemas.openxmlformats.org/officeDocument/2006/relationships/tags" Target="../tags/tag60.xml"/><Relationship Id="rId46" Type="http://schemas.openxmlformats.org/officeDocument/2006/relationships/tags" Target="../tags/tag81.xml"/><Relationship Id="rId67" Type="http://schemas.openxmlformats.org/officeDocument/2006/relationships/tags" Target="../tags/tag102.xml"/><Relationship Id="rId116" Type="http://schemas.openxmlformats.org/officeDocument/2006/relationships/tags" Target="../tags/tag151.xml"/><Relationship Id="rId137" Type="http://schemas.openxmlformats.org/officeDocument/2006/relationships/tags" Target="../tags/tag172.xml"/><Relationship Id="rId158" Type="http://schemas.openxmlformats.org/officeDocument/2006/relationships/tags" Target="../tags/tag193.xml"/><Relationship Id="rId20" Type="http://schemas.openxmlformats.org/officeDocument/2006/relationships/tags" Target="../tags/tag55.xml"/><Relationship Id="rId41" Type="http://schemas.openxmlformats.org/officeDocument/2006/relationships/tags" Target="../tags/tag76.xml"/><Relationship Id="rId62" Type="http://schemas.openxmlformats.org/officeDocument/2006/relationships/tags" Target="../tags/tag97.xml"/><Relationship Id="rId83" Type="http://schemas.openxmlformats.org/officeDocument/2006/relationships/tags" Target="../tags/tag118.xml"/><Relationship Id="rId88" Type="http://schemas.openxmlformats.org/officeDocument/2006/relationships/tags" Target="../tags/tag123.xml"/><Relationship Id="rId111" Type="http://schemas.openxmlformats.org/officeDocument/2006/relationships/tags" Target="../tags/tag146.xml"/><Relationship Id="rId132" Type="http://schemas.openxmlformats.org/officeDocument/2006/relationships/tags" Target="../tags/tag167.xml"/><Relationship Id="rId153" Type="http://schemas.openxmlformats.org/officeDocument/2006/relationships/tags" Target="../tags/tag188.xml"/><Relationship Id="rId15" Type="http://schemas.openxmlformats.org/officeDocument/2006/relationships/tags" Target="../tags/tag50.xml"/><Relationship Id="rId36" Type="http://schemas.openxmlformats.org/officeDocument/2006/relationships/tags" Target="../tags/tag71.xml"/><Relationship Id="rId57" Type="http://schemas.openxmlformats.org/officeDocument/2006/relationships/tags" Target="../tags/tag92.xml"/><Relationship Id="rId106" Type="http://schemas.openxmlformats.org/officeDocument/2006/relationships/tags" Target="../tags/tag141.xml"/><Relationship Id="rId127" Type="http://schemas.openxmlformats.org/officeDocument/2006/relationships/tags" Target="../tags/tag162.xml"/><Relationship Id="rId10" Type="http://schemas.openxmlformats.org/officeDocument/2006/relationships/tags" Target="../tags/tag45.xml"/><Relationship Id="rId31" Type="http://schemas.openxmlformats.org/officeDocument/2006/relationships/tags" Target="../tags/tag66.xml"/><Relationship Id="rId52" Type="http://schemas.openxmlformats.org/officeDocument/2006/relationships/tags" Target="../tags/tag87.xml"/><Relationship Id="rId73" Type="http://schemas.openxmlformats.org/officeDocument/2006/relationships/tags" Target="../tags/tag108.xml"/><Relationship Id="rId78" Type="http://schemas.openxmlformats.org/officeDocument/2006/relationships/tags" Target="../tags/tag113.xml"/><Relationship Id="rId94" Type="http://schemas.openxmlformats.org/officeDocument/2006/relationships/tags" Target="../tags/tag129.xml"/><Relationship Id="rId99" Type="http://schemas.openxmlformats.org/officeDocument/2006/relationships/tags" Target="../tags/tag134.xml"/><Relationship Id="rId101" Type="http://schemas.openxmlformats.org/officeDocument/2006/relationships/tags" Target="../tags/tag136.xml"/><Relationship Id="rId122" Type="http://schemas.openxmlformats.org/officeDocument/2006/relationships/tags" Target="../tags/tag157.xml"/><Relationship Id="rId143" Type="http://schemas.openxmlformats.org/officeDocument/2006/relationships/tags" Target="../tags/tag178.xml"/><Relationship Id="rId148" Type="http://schemas.openxmlformats.org/officeDocument/2006/relationships/tags" Target="../tags/tag183.xml"/><Relationship Id="rId164" Type="http://schemas.openxmlformats.org/officeDocument/2006/relationships/tags" Target="../tags/tag199.xml"/><Relationship Id="rId169" Type="http://schemas.openxmlformats.org/officeDocument/2006/relationships/slideLayout" Target="../slideLayouts/slideLayout2.xml"/><Relationship Id="rId4" Type="http://schemas.openxmlformats.org/officeDocument/2006/relationships/tags" Target="../tags/tag39.xml"/><Relationship Id="rId9" Type="http://schemas.openxmlformats.org/officeDocument/2006/relationships/tags" Target="../tags/tag44.xml"/><Relationship Id="rId26" Type="http://schemas.openxmlformats.org/officeDocument/2006/relationships/tags" Target="../tags/tag61.xml"/><Relationship Id="rId47" Type="http://schemas.openxmlformats.org/officeDocument/2006/relationships/tags" Target="../tags/tag82.xml"/><Relationship Id="rId68" Type="http://schemas.openxmlformats.org/officeDocument/2006/relationships/tags" Target="../tags/tag103.xml"/><Relationship Id="rId89" Type="http://schemas.openxmlformats.org/officeDocument/2006/relationships/tags" Target="../tags/tag124.xml"/><Relationship Id="rId112" Type="http://schemas.openxmlformats.org/officeDocument/2006/relationships/tags" Target="../tags/tag147.xml"/><Relationship Id="rId133" Type="http://schemas.openxmlformats.org/officeDocument/2006/relationships/tags" Target="../tags/tag168.xml"/><Relationship Id="rId154" Type="http://schemas.openxmlformats.org/officeDocument/2006/relationships/tags" Target="../tags/tag189.xml"/><Relationship Id="rId16" Type="http://schemas.openxmlformats.org/officeDocument/2006/relationships/tags" Target="../tags/tag51.xml"/><Relationship Id="rId37" Type="http://schemas.openxmlformats.org/officeDocument/2006/relationships/tags" Target="../tags/tag72.xml"/><Relationship Id="rId58" Type="http://schemas.openxmlformats.org/officeDocument/2006/relationships/tags" Target="../tags/tag93.xml"/><Relationship Id="rId79" Type="http://schemas.openxmlformats.org/officeDocument/2006/relationships/tags" Target="../tags/tag114.xml"/><Relationship Id="rId102" Type="http://schemas.openxmlformats.org/officeDocument/2006/relationships/tags" Target="../tags/tag137.xml"/><Relationship Id="rId123" Type="http://schemas.openxmlformats.org/officeDocument/2006/relationships/tags" Target="../tags/tag158.xml"/><Relationship Id="rId144" Type="http://schemas.openxmlformats.org/officeDocument/2006/relationships/tags" Target="../tags/tag179.xml"/><Relationship Id="rId90" Type="http://schemas.openxmlformats.org/officeDocument/2006/relationships/tags" Target="../tags/tag125.xml"/><Relationship Id="rId165" Type="http://schemas.openxmlformats.org/officeDocument/2006/relationships/tags" Target="../tags/tag200.xml"/><Relationship Id="rId27" Type="http://schemas.openxmlformats.org/officeDocument/2006/relationships/tags" Target="../tags/tag62.xml"/><Relationship Id="rId48" Type="http://schemas.openxmlformats.org/officeDocument/2006/relationships/tags" Target="../tags/tag83.xml"/><Relationship Id="rId69" Type="http://schemas.openxmlformats.org/officeDocument/2006/relationships/tags" Target="../tags/tag104.xml"/><Relationship Id="rId113" Type="http://schemas.openxmlformats.org/officeDocument/2006/relationships/tags" Target="../tags/tag148.xml"/><Relationship Id="rId134" Type="http://schemas.openxmlformats.org/officeDocument/2006/relationships/tags" Target="../tags/tag169.xml"/><Relationship Id="rId80" Type="http://schemas.openxmlformats.org/officeDocument/2006/relationships/tags" Target="../tags/tag115.xml"/><Relationship Id="rId155" Type="http://schemas.openxmlformats.org/officeDocument/2006/relationships/tags" Target="../tags/tag190.xml"/><Relationship Id="rId17" Type="http://schemas.openxmlformats.org/officeDocument/2006/relationships/tags" Target="../tags/tag52.xml"/><Relationship Id="rId38" Type="http://schemas.openxmlformats.org/officeDocument/2006/relationships/tags" Target="../tags/tag73.xml"/><Relationship Id="rId59" Type="http://schemas.openxmlformats.org/officeDocument/2006/relationships/tags" Target="../tags/tag94.xml"/><Relationship Id="rId103" Type="http://schemas.openxmlformats.org/officeDocument/2006/relationships/tags" Target="../tags/tag138.xml"/><Relationship Id="rId124" Type="http://schemas.openxmlformats.org/officeDocument/2006/relationships/tags" Target="../tags/tag1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154C7-0845-4A23-A5EA-4AD2CB72F80B}"/>
              </a:ext>
            </a:extLst>
          </p:cNvPr>
          <p:cNvSpPr>
            <a:spLocks noGrp="1"/>
          </p:cNvSpPr>
          <p:nvPr>
            <p:ph type="ctrTitle"/>
          </p:nvPr>
        </p:nvSpPr>
        <p:spPr>
          <a:xfrm>
            <a:off x="160853" y="1413451"/>
            <a:ext cx="7231147" cy="2022001"/>
          </a:xfrm>
        </p:spPr>
        <p:txBody>
          <a:bodyPr>
            <a:normAutofit/>
          </a:bodyPr>
          <a:lstStyle/>
          <a:p>
            <a:pPr algn="ctr"/>
            <a:r>
              <a:rPr lang="en-US" altLang="zh-CN" sz="2800" dirty="0"/>
              <a:t>Quasi-static Pore-Network Modeling for Evaporation-Driven Salt Transport and Precipitation in Porous Media</a:t>
            </a:r>
            <a:r>
              <a:rPr lang="en-GB" altLang="zh-CN" sz="2800" dirty="0"/>
              <a:t> </a:t>
            </a:r>
            <a:endParaRPr lang="zh-CN" altLang="en-US" sz="2800" dirty="0"/>
          </a:p>
        </p:txBody>
      </p:sp>
      <p:sp>
        <p:nvSpPr>
          <p:cNvPr id="11" name="Untertitel 10"/>
          <p:cNvSpPr>
            <a:spLocks noGrp="1"/>
          </p:cNvSpPr>
          <p:nvPr>
            <p:ph type="subTitle" idx="1"/>
          </p:nvPr>
        </p:nvSpPr>
        <p:spPr>
          <a:prstGeom prst="rect">
            <a:avLst/>
          </a:prstGeom>
        </p:spPr>
        <p:txBody>
          <a:bodyPr>
            <a:normAutofit/>
          </a:bodyPr>
          <a:lstStyle/>
          <a:p>
            <a:endParaRPr lang="en-GB" sz="1200" dirty="0"/>
          </a:p>
          <a:p>
            <a:r>
              <a:rPr lang="en-GB" sz="1200" dirty="0"/>
              <a:t>	</a:t>
            </a:r>
          </a:p>
        </p:txBody>
      </p:sp>
      <p:sp>
        <p:nvSpPr>
          <p:cNvPr id="15" name="Subtitle 2">
            <a:extLst>
              <a:ext uri="{FF2B5EF4-FFF2-40B4-BE49-F238E27FC236}">
                <a16:creationId xmlns:a16="http://schemas.microsoft.com/office/drawing/2014/main" id="{B62E5E11-9C56-4C53-A0F7-373CD33ED6F3}"/>
              </a:ext>
            </a:extLst>
          </p:cNvPr>
          <p:cNvSpPr txBox="1">
            <a:spLocks/>
          </p:cNvSpPr>
          <p:nvPr/>
        </p:nvSpPr>
        <p:spPr>
          <a:xfrm>
            <a:off x="-916351" y="3717114"/>
            <a:ext cx="9385553" cy="1685001"/>
          </a:xfrm>
          <a:prstGeom prst="rect">
            <a:avLst/>
          </a:prstGeom>
        </p:spPr>
        <p:txBody>
          <a:bodyPr vert="horz" lIns="91440" tIns="45720" rIns="91440" bIns="45720" rtlCol="0">
            <a:normAutofit/>
          </a:bodyPr>
          <a:lstStyle>
            <a:lvl1pPr marL="0" indent="0" algn="l" defTabSz="822960" rtl="0" eaLnBrk="1" latinLnBrk="0" hangingPunct="1">
              <a:lnSpc>
                <a:spcPct val="110000"/>
              </a:lnSpc>
              <a:spcBef>
                <a:spcPts val="900"/>
              </a:spcBef>
              <a:buFont typeface="Arial" panose="020B0604020202020204" pitchFamily="34" charset="0"/>
              <a:buNone/>
              <a:defRPr sz="1920" kern="1200">
                <a:solidFill>
                  <a:schemeClr val="bg1"/>
                </a:solidFill>
                <a:latin typeface="+mn-lt"/>
                <a:ea typeface="+mn-ea"/>
                <a:cs typeface="+mn-cs"/>
              </a:defRPr>
            </a:lvl1pPr>
            <a:lvl2pPr marL="411480" indent="0" algn="ctr" defTabSz="822960" rtl="0" eaLnBrk="1" latinLnBrk="0" hangingPunct="1">
              <a:lnSpc>
                <a:spcPct val="110000"/>
              </a:lnSpc>
              <a:spcBef>
                <a:spcPts val="450"/>
              </a:spcBef>
              <a:buFont typeface="Arial" panose="020B0604020202020204" pitchFamily="34" charset="0"/>
              <a:buNone/>
              <a:defRPr sz="1800" kern="1200">
                <a:solidFill>
                  <a:schemeClr val="tx1"/>
                </a:solidFill>
                <a:latin typeface="+mn-lt"/>
                <a:ea typeface="+mn-ea"/>
                <a:cs typeface="+mn-cs"/>
              </a:defRPr>
            </a:lvl2pPr>
            <a:lvl3pPr marL="822960" indent="0" algn="ctr" defTabSz="822960" rtl="0" eaLnBrk="1" latinLnBrk="0" hangingPunct="1">
              <a:lnSpc>
                <a:spcPct val="110000"/>
              </a:lnSpc>
              <a:spcBef>
                <a:spcPts val="450"/>
              </a:spcBef>
              <a:buFont typeface="Arial" panose="020B0604020202020204" pitchFamily="34" charset="0"/>
              <a:buNone/>
              <a:defRPr sz="1620" kern="1200">
                <a:solidFill>
                  <a:schemeClr val="tx1"/>
                </a:solidFill>
                <a:latin typeface="+mn-lt"/>
                <a:ea typeface="+mn-ea"/>
                <a:cs typeface="+mn-cs"/>
              </a:defRPr>
            </a:lvl3pPr>
            <a:lvl4pPr marL="1234440" indent="0" algn="ctr" defTabSz="822960" rtl="0" eaLnBrk="1" latinLnBrk="0" hangingPunct="1">
              <a:lnSpc>
                <a:spcPct val="110000"/>
              </a:lnSpc>
              <a:spcBef>
                <a:spcPts val="450"/>
              </a:spcBef>
              <a:buFont typeface="Arial" panose="020B0604020202020204" pitchFamily="34" charset="0"/>
              <a:buNone/>
              <a:defRPr sz="1440" kern="1200">
                <a:solidFill>
                  <a:schemeClr val="tx1"/>
                </a:solidFill>
                <a:latin typeface="+mn-lt"/>
                <a:ea typeface="+mn-ea"/>
                <a:cs typeface="+mn-cs"/>
              </a:defRPr>
            </a:lvl4pPr>
            <a:lvl5pPr marL="1645920" indent="0" algn="ctr" defTabSz="822960" rtl="0" eaLnBrk="1" latinLnBrk="0" hangingPunct="1">
              <a:lnSpc>
                <a:spcPct val="110000"/>
              </a:lnSpc>
              <a:spcBef>
                <a:spcPts val="450"/>
              </a:spcBef>
              <a:buFont typeface="Arial" panose="020B0604020202020204" pitchFamily="34" charset="0"/>
              <a:buNone/>
              <a:defRPr sz="1440" kern="1200">
                <a:solidFill>
                  <a:schemeClr val="tx1"/>
                </a:solidFill>
                <a:latin typeface="+mn-lt"/>
                <a:ea typeface="+mn-ea"/>
                <a:cs typeface="+mn-cs"/>
              </a:defRPr>
            </a:lvl5pPr>
            <a:lvl6pPr marL="205740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6pPr>
            <a:lvl7pPr marL="246888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7pPr>
            <a:lvl8pPr marL="288036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8pPr>
            <a:lvl9pPr marL="329184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9pPr>
          </a:lstStyle>
          <a:p>
            <a:pPr marL="0" marR="0" lvl="0" indent="0" algn="ctr" defTabSz="82296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Zhixin Chen</a:t>
            </a:r>
            <a:r>
              <a:rPr kumimoji="0" lang="en-US" sz="2400" b="1" i="0" u="none" strike="noStrike" kern="1200" cap="none" spc="0" normalizeH="0" baseline="30000" noProof="0" dirty="0">
                <a:ln>
                  <a:noFill/>
                </a:ln>
                <a:solidFill>
                  <a:prstClr val="white"/>
                </a:solidFill>
                <a:effectLst/>
                <a:uLnTx/>
                <a:uFillTx/>
                <a:latin typeface="Arial" panose="020B0604020202020204"/>
                <a:ea typeface="+mn-ea"/>
                <a:cs typeface="+mn-cs"/>
              </a:rPr>
              <a:t>1</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Bo Guo</a:t>
            </a:r>
            <a:r>
              <a:rPr kumimoji="0" lang="en-US" sz="2400" b="1" i="0" u="none" strike="noStrike" kern="1200" cap="none" spc="0" normalizeH="0" baseline="30000" noProof="0" dirty="0">
                <a:ln>
                  <a:noFill/>
                </a:ln>
                <a:solidFill>
                  <a:prstClr val="white"/>
                </a:solidFill>
                <a:effectLst/>
                <a:uLnTx/>
                <a:uFillTx/>
                <a:latin typeface="Arial" panose="020B0604020202020204"/>
                <a:ea typeface="+mn-ea"/>
                <a:cs typeface="+mn-cs"/>
              </a:rPr>
              <a:t>2</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Mathis Kelm</a:t>
            </a:r>
            <a:r>
              <a:rPr kumimoji="0" lang="en-US" sz="2400" b="1" i="0" u="none" strike="noStrike" kern="1200" cap="none" spc="0" normalizeH="0" baseline="30000" noProof="0" dirty="0">
                <a:ln>
                  <a:noFill/>
                </a:ln>
                <a:solidFill>
                  <a:prstClr val="white"/>
                </a:solidFill>
                <a:effectLst/>
                <a:uLnTx/>
                <a:uFillTx/>
                <a:latin typeface="Arial" panose="020B0604020202020204"/>
                <a:ea typeface="+mn-ea"/>
                <a:cs typeface="+mn-cs"/>
              </a:rPr>
              <a:t>1</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a:t>
            </a:r>
          </a:p>
          <a:p>
            <a:pPr marL="0" marR="0" lvl="0" indent="0" algn="ctr" defTabSz="82296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Theresa Schollenberger</a:t>
            </a:r>
            <a:r>
              <a:rPr kumimoji="0" lang="en-US" sz="2400" b="1" i="0" u="none" strike="noStrike" kern="1200" cap="none" spc="0" normalizeH="0" baseline="30000" noProof="0" dirty="0">
                <a:ln>
                  <a:noFill/>
                </a:ln>
                <a:solidFill>
                  <a:prstClr val="white"/>
                </a:solidFill>
                <a:effectLst/>
                <a:uLnTx/>
                <a:uFillTx/>
                <a:latin typeface="Arial" panose="020B0604020202020204"/>
                <a:ea typeface="+mn-ea"/>
                <a:cs typeface="+mn-cs"/>
              </a:rPr>
              <a:t>1</a:t>
            </a: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 Rainer Helmig</a:t>
            </a:r>
            <a:r>
              <a:rPr kumimoji="0" lang="en-US" sz="2400" b="1" i="0" u="none" strike="noStrike" kern="1200" cap="none" spc="0" normalizeH="0" baseline="30000" noProof="0" dirty="0">
                <a:ln>
                  <a:noFill/>
                </a:ln>
                <a:solidFill>
                  <a:prstClr val="white"/>
                </a:solidFill>
                <a:effectLst/>
                <a:uLnTx/>
                <a:uFillTx/>
                <a:latin typeface="Arial" panose="020B0604020202020204"/>
                <a:ea typeface="+mn-ea"/>
                <a:cs typeface="+mn-cs"/>
              </a:rPr>
              <a:t>1</a:t>
            </a:r>
          </a:p>
        </p:txBody>
      </p:sp>
      <p:pic>
        <p:nvPicPr>
          <p:cNvPr id="14" name="图片 13">
            <a:extLst>
              <a:ext uri="{FF2B5EF4-FFF2-40B4-BE49-F238E27FC236}">
                <a16:creationId xmlns:a16="http://schemas.microsoft.com/office/drawing/2014/main" id="{EB5CB608-EED1-4F00-89CC-49FB3249E4B6}"/>
              </a:ext>
            </a:extLst>
          </p:cNvPr>
          <p:cNvPicPr>
            <a:picLocks noChangeAspect="1"/>
          </p:cNvPicPr>
          <p:nvPr/>
        </p:nvPicPr>
        <p:blipFill rotWithShape="1">
          <a:blip r:embed="rId3">
            <a:extLst>
              <a:ext uri="{28A0092B-C50C-407E-A947-70E740481C1C}">
                <a14:useLocalDpi xmlns:a14="http://schemas.microsoft.com/office/drawing/2010/main" val="0"/>
              </a:ext>
            </a:extLst>
          </a:blip>
          <a:srcRect r="21219"/>
          <a:stretch/>
        </p:blipFill>
        <p:spPr>
          <a:xfrm>
            <a:off x="8168973" y="738743"/>
            <a:ext cx="3193442" cy="3189202"/>
          </a:xfrm>
          <a:prstGeom prst="rect">
            <a:avLst/>
          </a:prstGeom>
        </p:spPr>
      </p:pic>
      <p:sp>
        <p:nvSpPr>
          <p:cNvPr id="6" name="Subtitle 2">
            <a:extLst>
              <a:ext uri="{FF2B5EF4-FFF2-40B4-BE49-F238E27FC236}">
                <a16:creationId xmlns:a16="http://schemas.microsoft.com/office/drawing/2014/main" id="{16AF14C3-60A2-410B-9B44-3E136792A70E}"/>
              </a:ext>
            </a:extLst>
          </p:cNvPr>
          <p:cNvSpPr txBox="1">
            <a:spLocks/>
          </p:cNvSpPr>
          <p:nvPr/>
        </p:nvSpPr>
        <p:spPr>
          <a:xfrm>
            <a:off x="672833" y="5535078"/>
            <a:ext cx="6525574" cy="1685001"/>
          </a:xfrm>
          <a:prstGeom prst="rect">
            <a:avLst/>
          </a:prstGeom>
        </p:spPr>
        <p:txBody>
          <a:bodyPr vert="horz" lIns="91440" tIns="45720" rIns="91440" bIns="45720" rtlCol="0">
            <a:normAutofit/>
          </a:bodyPr>
          <a:lstStyle>
            <a:lvl1pPr marL="0" indent="0" algn="l" defTabSz="822960" rtl="0" eaLnBrk="1" latinLnBrk="0" hangingPunct="1">
              <a:lnSpc>
                <a:spcPct val="110000"/>
              </a:lnSpc>
              <a:spcBef>
                <a:spcPts val="900"/>
              </a:spcBef>
              <a:buFont typeface="Arial" panose="020B0604020202020204" pitchFamily="34" charset="0"/>
              <a:buNone/>
              <a:defRPr sz="1920" kern="1200">
                <a:solidFill>
                  <a:schemeClr val="bg1"/>
                </a:solidFill>
                <a:latin typeface="+mn-lt"/>
                <a:ea typeface="+mn-ea"/>
                <a:cs typeface="+mn-cs"/>
              </a:defRPr>
            </a:lvl1pPr>
            <a:lvl2pPr marL="411480" indent="0" algn="ctr" defTabSz="822960" rtl="0" eaLnBrk="1" latinLnBrk="0" hangingPunct="1">
              <a:lnSpc>
                <a:spcPct val="110000"/>
              </a:lnSpc>
              <a:spcBef>
                <a:spcPts val="450"/>
              </a:spcBef>
              <a:buFont typeface="Arial" panose="020B0604020202020204" pitchFamily="34" charset="0"/>
              <a:buNone/>
              <a:defRPr sz="1800" kern="1200">
                <a:solidFill>
                  <a:schemeClr val="tx1"/>
                </a:solidFill>
                <a:latin typeface="+mn-lt"/>
                <a:ea typeface="+mn-ea"/>
                <a:cs typeface="+mn-cs"/>
              </a:defRPr>
            </a:lvl2pPr>
            <a:lvl3pPr marL="822960" indent="0" algn="ctr" defTabSz="822960" rtl="0" eaLnBrk="1" latinLnBrk="0" hangingPunct="1">
              <a:lnSpc>
                <a:spcPct val="110000"/>
              </a:lnSpc>
              <a:spcBef>
                <a:spcPts val="450"/>
              </a:spcBef>
              <a:buFont typeface="Arial" panose="020B0604020202020204" pitchFamily="34" charset="0"/>
              <a:buNone/>
              <a:defRPr sz="1620" kern="1200">
                <a:solidFill>
                  <a:schemeClr val="tx1"/>
                </a:solidFill>
                <a:latin typeface="+mn-lt"/>
                <a:ea typeface="+mn-ea"/>
                <a:cs typeface="+mn-cs"/>
              </a:defRPr>
            </a:lvl3pPr>
            <a:lvl4pPr marL="1234440" indent="0" algn="ctr" defTabSz="822960" rtl="0" eaLnBrk="1" latinLnBrk="0" hangingPunct="1">
              <a:lnSpc>
                <a:spcPct val="110000"/>
              </a:lnSpc>
              <a:spcBef>
                <a:spcPts val="450"/>
              </a:spcBef>
              <a:buFont typeface="Arial" panose="020B0604020202020204" pitchFamily="34" charset="0"/>
              <a:buNone/>
              <a:defRPr sz="1440" kern="1200">
                <a:solidFill>
                  <a:schemeClr val="tx1"/>
                </a:solidFill>
                <a:latin typeface="+mn-lt"/>
                <a:ea typeface="+mn-ea"/>
                <a:cs typeface="+mn-cs"/>
              </a:defRPr>
            </a:lvl4pPr>
            <a:lvl5pPr marL="1645920" indent="0" algn="ctr" defTabSz="822960" rtl="0" eaLnBrk="1" latinLnBrk="0" hangingPunct="1">
              <a:lnSpc>
                <a:spcPct val="110000"/>
              </a:lnSpc>
              <a:spcBef>
                <a:spcPts val="450"/>
              </a:spcBef>
              <a:buFont typeface="Arial" panose="020B0604020202020204" pitchFamily="34" charset="0"/>
              <a:buNone/>
              <a:defRPr sz="1440" kern="1200">
                <a:solidFill>
                  <a:schemeClr val="tx1"/>
                </a:solidFill>
                <a:latin typeface="+mn-lt"/>
                <a:ea typeface="+mn-ea"/>
                <a:cs typeface="+mn-cs"/>
              </a:defRPr>
            </a:lvl5pPr>
            <a:lvl6pPr marL="205740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6pPr>
            <a:lvl7pPr marL="246888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7pPr>
            <a:lvl8pPr marL="288036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8pPr>
            <a:lvl9pPr marL="329184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9pPr>
          </a:lstStyle>
          <a:p>
            <a:pPr marL="0" marR="0" lvl="0" indent="0" algn="ctr" defTabSz="82296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 Placeholder 2">
            <a:extLst>
              <a:ext uri="{FF2B5EF4-FFF2-40B4-BE49-F238E27FC236}">
                <a16:creationId xmlns:a16="http://schemas.microsoft.com/office/drawing/2014/main" id="{2BF9B67A-45CD-43DB-BAFA-00227486271C}"/>
              </a:ext>
            </a:extLst>
          </p:cNvPr>
          <p:cNvSpPr txBox="1">
            <a:spLocks/>
          </p:cNvSpPr>
          <p:nvPr/>
        </p:nvSpPr>
        <p:spPr>
          <a:xfrm>
            <a:off x="-1870651" y="5313292"/>
            <a:ext cx="11689442" cy="9758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tx1">
                  <a:lumMod val="50000"/>
                  <a:lumOff val="50000"/>
                </a:schemeClr>
              </a:buClr>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6195" marR="0" lvl="0" indent="-36195" algn="ctr" defTabSz="914400" rtl="0" eaLnBrk="1" fontAlgn="auto" latinLnBrk="0" hangingPunct="1">
              <a:lnSpc>
                <a:spcPct val="90000"/>
              </a:lnSpc>
              <a:spcBef>
                <a:spcPts val="1000"/>
              </a:spcBef>
              <a:spcAft>
                <a:spcPts val="0"/>
              </a:spcAft>
              <a:buClr>
                <a:prstClr val="black">
                  <a:lumMod val="50000"/>
                  <a:lumOff val="50000"/>
                </a:prstClr>
              </a:buClr>
              <a:buSzTx/>
              <a:buFont typeface="Arial" panose="020B0604020202020204" pitchFamily="34" charset="0"/>
              <a:buNone/>
              <a:tabLst/>
              <a:defRPr/>
            </a:pPr>
            <a:r>
              <a:rPr kumimoji="0" lang="en-GB" altLang="zh-CN" sz="1200" b="0" i="0" u="none" strike="noStrike" kern="1200" cap="none" spc="0" normalizeH="0" baseline="3000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1</a:t>
            </a:r>
            <a:r>
              <a:rPr kumimoji="0" lang="en-GB"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Institute for Modelling Hydraulic and Environmental Systems, University of Stuttgart, Stuttgart, Germany</a:t>
            </a:r>
          </a:p>
          <a:p>
            <a:pPr marL="36195" marR="0" lvl="0" indent="-36195" algn="ctr" defTabSz="914400" rtl="0" eaLnBrk="1" fontAlgn="auto" latinLnBrk="0" hangingPunct="1">
              <a:lnSpc>
                <a:spcPct val="90000"/>
              </a:lnSpc>
              <a:spcBef>
                <a:spcPts val="1000"/>
              </a:spcBef>
              <a:spcAft>
                <a:spcPts val="0"/>
              </a:spcAft>
              <a:buClr>
                <a:prstClr val="black">
                  <a:lumMod val="50000"/>
                  <a:lumOff val="50000"/>
                </a:prstClr>
              </a:buClr>
              <a:buSzTx/>
              <a:buFont typeface="Arial" panose="020B0604020202020204" pitchFamily="34" charset="0"/>
              <a:buNone/>
              <a:tabLst/>
              <a:defRPr/>
            </a:pPr>
            <a:r>
              <a:rPr kumimoji="0" lang="en-US" altLang="zh-CN" sz="1200" b="0" i="0" u="none" strike="noStrike" kern="1200" cap="none" spc="0" normalizeH="0" baseline="3000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2</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Department of Hydrology and Atmospheric Sciences, University of Arizona</a:t>
            </a:r>
            <a:endParaRPr kumimoji="0" lang="en-GB"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文本框 7">
            <a:extLst>
              <a:ext uri="{FF2B5EF4-FFF2-40B4-BE49-F238E27FC236}">
                <a16:creationId xmlns:a16="http://schemas.microsoft.com/office/drawing/2014/main" id="{77966B0A-809C-48CB-915E-BB2C0A2BC644}"/>
              </a:ext>
            </a:extLst>
          </p:cNvPr>
          <p:cNvSpPr txBox="1"/>
          <p:nvPr/>
        </p:nvSpPr>
        <p:spPr>
          <a:xfrm>
            <a:off x="4217324" y="6211669"/>
            <a:ext cx="37573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May,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rPr>
              <a:t>Nantes, France</a:t>
            </a:r>
            <a:endParaRPr kumimoji="0" lang="zh-CN" altLang="en-US" sz="1800" b="1"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pic>
        <p:nvPicPr>
          <p:cNvPr id="4" name="图片 3">
            <a:extLst>
              <a:ext uri="{FF2B5EF4-FFF2-40B4-BE49-F238E27FC236}">
                <a16:creationId xmlns:a16="http://schemas.microsoft.com/office/drawing/2014/main" id="{EBCA294B-1472-4AC1-BADF-7DB058078DF8}"/>
              </a:ext>
            </a:extLst>
          </p:cNvPr>
          <p:cNvPicPr>
            <a:picLocks noChangeAspect="1"/>
          </p:cNvPicPr>
          <p:nvPr/>
        </p:nvPicPr>
        <p:blipFill>
          <a:blip r:embed="rId4"/>
          <a:stretch>
            <a:fillRect/>
          </a:stretch>
        </p:blipFill>
        <p:spPr>
          <a:xfrm>
            <a:off x="9068632" y="6211669"/>
            <a:ext cx="3123368" cy="607955"/>
          </a:xfrm>
          <a:prstGeom prst="rect">
            <a:avLst/>
          </a:prstGeom>
        </p:spPr>
      </p:pic>
    </p:spTree>
    <p:extLst>
      <p:ext uri="{BB962C8B-B14F-4D97-AF65-F5344CB8AC3E}">
        <p14:creationId xmlns:p14="http://schemas.microsoft.com/office/powerpoint/2010/main" val="109570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1B503C9-143E-467F-B29B-47868A49F45F}"/>
              </a:ext>
            </a:extLst>
          </p:cNvPr>
          <p:cNvSpPr>
            <a:spLocks noGrp="1"/>
          </p:cNvSpPr>
          <p:nvPr>
            <p:ph type="sldNum" sz="quarter" idx="12"/>
          </p:nvPr>
        </p:nvSpPr>
        <p:spPr/>
        <p:txBody>
          <a:bodyPr/>
          <a:lstStyle/>
          <a:p>
            <a:fld id="{1844A177-27DE-41C2-AAF3-74B3BF73A6E8}" type="slidenum">
              <a:rPr lang="de-DE" smtClean="0"/>
              <a:t>10</a:t>
            </a:fld>
            <a:endParaRPr lang="de-DE"/>
          </a:p>
        </p:txBody>
      </p:sp>
      <p:sp>
        <p:nvSpPr>
          <p:cNvPr id="3" name="标题 2">
            <a:extLst>
              <a:ext uri="{FF2B5EF4-FFF2-40B4-BE49-F238E27FC236}">
                <a16:creationId xmlns:a16="http://schemas.microsoft.com/office/drawing/2014/main" id="{CE214511-B45A-4E05-959E-2AF7BCA509F4}"/>
              </a:ext>
            </a:extLst>
          </p:cNvPr>
          <p:cNvSpPr>
            <a:spLocks noGrp="1"/>
          </p:cNvSpPr>
          <p:nvPr>
            <p:ph type="title"/>
          </p:nvPr>
        </p:nvSpPr>
        <p:spPr/>
        <p:txBody>
          <a:bodyPr/>
          <a:lstStyle/>
          <a:p>
            <a:r>
              <a:rPr lang="en-US" altLang="zh-CN" dirty="0"/>
              <a:t>Salt advection</a:t>
            </a:r>
            <a:endParaRPr lang="zh-CN" altLang="en-US" dirty="0"/>
          </a:p>
        </p:txBody>
      </p:sp>
      <p:grpSp>
        <p:nvGrpSpPr>
          <p:cNvPr id="6" name="组合 5">
            <a:extLst>
              <a:ext uri="{FF2B5EF4-FFF2-40B4-BE49-F238E27FC236}">
                <a16:creationId xmlns:a16="http://schemas.microsoft.com/office/drawing/2014/main" id="{9EB8DBBE-0E33-47B5-B1FA-AEE21DA9911C}"/>
              </a:ext>
            </a:extLst>
          </p:cNvPr>
          <p:cNvGrpSpPr/>
          <p:nvPr/>
        </p:nvGrpSpPr>
        <p:grpSpPr>
          <a:xfrm>
            <a:off x="9227227" y="2433108"/>
            <a:ext cx="3134775" cy="1913260"/>
            <a:chOff x="9316600" y="93764"/>
            <a:chExt cx="3134775" cy="1913260"/>
          </a:xfrm>
        </p:grpSpPr>
        <p:pic>
          <p:nvPicPr>
            <p:cNvPr id="7" name="图片 6">
              <a:extLst>
                <a:ext uri="{FF2B5EF4-FFF2-40B4-BE49-F238E27FC236}">
                  <a16:creationId xmlns:a16="http://schemas.microsoft.com/office/drawing/2014/main" id="{8203AA4A-070B-4C08-BBCF-E3068058CAC1}"/>
                </a:ext>
              </a:extLst>
            </p:cNvPr>
            <p:cNvPicPr>
              <a:picLocks noChangeAspect="1"/>
            </p:cNvPicPr>
            <p:nvPr/>
          </p:nvPicPr>
          <p:blipFill>
            <a:blip r:embed="rId202">
              <a:extLst>
                <a:ext uri="{28A0092B-C50C-407E-A947-70E740481C1C}">
                  <a14:useLocalDpi xmlns:a14="http://schemas.microsoft.com/office/drawing/2010/main" val="0"/>
                </a:ext>
              </a:extLst>
            </a:blip>
            <a:stretch>
              <a:fillRect/>
            </a:stretch>
          </p:blipFill>
          <p:spPr>
            <a:xfrm>
              <a:off x="9316600" y="93764"/>
              <a:ext cx="3134775" cy="1763311"/>
            </a:xfrm>
            <a:prstGeom prst="rect">
              <a:avLst/>
            </a:prstGeom>
          </p:spPr>
        </p:pic>
        <p:sp>
          <p:nvSpPr>
            <p:cNvPr id="8" name="文本框 7">
              <a:extLst>
                <a:ext uri="{FF2B5EF4-FFF2-40B4-BE49-F238E27FC236}">
                  <a16:creationId xmlns:a16="http://schemas.microsoft.com/office/drawing/2014/main" id="{423911D7-194D-428B-8B67-2DC1FFC7C356}"/>
                </a:ext>
              </a:extLst>
            </p:cNvPr>
            <p:cNvSpPr txBox="1"/>
            <p:nvPr/>
          </p:nvSpPr>
          <p:spPr>
            <a:xfrm rot="20222024">
              <a:off x="10091456" y="1637692"/>
              <a:ext cx="75533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Pore </a:t>
              </a:r>
              <a:r>
                <a:rPr lang="en-US" altLang="zh-CN" i="1" dirty="0" err="1">
                  <a:latin typeface="Times New Roman" panose="02020603050405020304" pitchFamily="18" charset="0"/>
                  <a:cs typeface="Times New Roman" panose="02020603050405020304" pitchFamily="18" charset="0"/>
                </a:rPr>
                <a:t>i</a:t>
              </a:r>
              <a:endParaRPr lang="zh-CN" altLang="en-US" i="1"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5685936-BD70-4646-AA21-BCF714CA2BB9}"/>
                </a:ext>
              </a:extLst>
            </p:cNvPr>
            <p:cNvSpPr txBox="1"/>
            <p:nvPr/>
          </p:nvSpPr>
          <p:spPr>
            <a:xfrm rot="20222024">
              <a:off x="11345299" y="1052055"/>
              <a:ext cx="729687"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Pore </a:t>
              </a:r>
              <a:r>
                <a:rPr lang="en-US" altLang="zh-CN" i="1" dirty="0">
                  <a:latin typeface="Times New Roman" panose="02020603050405020304" pitchFamily="18" charset="0"/>
                  <a:cs typeface="Times New Roman" panose="02020603050405020304" pitchFamily="18" charset="0"/>
                </a:rPr>
                <a:t>j</a:t>
              </a:r>
              <a:endParaRPr lang="zh-CN" altLang="en-US" i="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FA44B4C2-2E7D-4F58-A697-E3C57F774D50}"/>
                </a:ext>
              </a:extLst>
            </p:cNvPr>
            <p:cNvSpPr txBox="1"/>
            <p:nvPr/>
          </p:nvSpPr>
          <p:spPr>
            <a:xfrm rot="20222024">
              <a:off x="10376259" y="539303"/>
              <a:ext cx="69243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sym typeface="Symbol" panose="05050102010706020507" pitchFamily="18" charset="2"/>
                </a:rPr>
                <a:t></a:t>
              </a:r>
              <a:r>
                <a:rPr lang="en-US" altLang="zh-CN" i="1" dirty="0" err="1">
                  <a:latin typeface="Times New Roman" panose="02020603050405020304" pitchFamily="18" charset="0"/>
                  <a:cs typeface="Times New Roman" panose="02020603050405020304" pitchFamily="18" charset="0"/>
                  <a:sym typeface="Symbol" panose="05050102010706020507" pitchFamily="18" charset="2"/>
                </a:rPr>
                <a:t>V</a:t>
              </a:r>
              <a:r>
                <a:rPr lang="en-US" altLang="zh-CN" baseline="-25000" dirty="0" err="1">
                  <a:latin typeface="Times New Roman" panose="02020603050405020304" pitchFamily="18" charset="0"/>
                  <a:cs typeface="Times New Roman" panose="02020603050405020304" pitchFamily="18" charset="0"/>
                  <a:sym typeface="Symbol" panose="05050102010706020507" pitchFamily="18" charset="2"/>
                </a:rPr>
                <a:t>w,</a:t>
              </a:r>
              <a:r>
                <a:rPr lang="en-US" altLang="zh-CN" i="1" baseline="-25000" dirty="0" err="1">
                  <a:latin typeface="Times New Roman" panose="02020603050405020304" pitchFamily="18" charset="0"/>
                  <a:cs typeface="Times New Roman" panose="02020603050405020304" pitchFamily="18" charset="0"/>
                  <a:sym typeface="Symbol" panose="05050102010706020507" pitchFamily="18" charset="2"/>
                </a:rPr>
                <a:t>ij</a:t>
              </a:r>
              <a:endParaRPr lang="zh-CN" altLang="en-US" i="1" baseline="-25000" dirty="0">
                <a:latin typeface="Times New Roman" panose="02020603050405020304" pitchFamily="18" charset="0"/>
                <a:cs typeface="Times New Roman" panose="02020603050405020304" pitchFamily="18" charset="0"/>
              </a:endParaRPr>
            </a:p>
          </p:txBody>
        </p:sp>
        <p:sp>
          <p:nvSpPr>
            <p:cNvPr id="11" name="箭头: 右 10">
              <a:extLst>
                <a:ext uri="{FF2B5EF4-FFF2-40B4-BE49-F238E27FC236}">
                  <a16:creationId xmlns:a16="http://schemas.microsoft.com/office/drawing/2014/main" id="{E50DB7DF-C2B9-473C-9680-A9CF441D9646}"/>
                </a:ext>
              </a:extLst>
            </p:cNvPr>
            <p:cNvSpPr/>
            <p:nvPr/>
          </p:nvSpPr>
          <p:spPr>
            <a:xfrm rot="20185315">
              <a:off x="10825169" y="1143618"/>
              <a:ext cx="167948" cy="131233"/>
            </a:xfrm>
            <a:prstGeom prst="rightArrow">
              <a:avLst/>
            </a:prstGeom>
            <a:solidFill>
              <a:srgbClr val="55A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a:extLst>
              <a:ext uri="{FF2B5EF4-FFF2-40B4-BE49-F238E27FC236}">
                <a16:creationId xmlns:a16="http://schemas.microsoft.com/office/drawing/2014/main" id="{9EF7A771-6E8F-4C10-B936-B26BFECA1AD3}"/>
              </a:ext>
            </a:extLst>
          </p:cNvPr>
          <p:cNvSpPr txBox="1"/>
          <p:nvPr/>
        </p:nvSpPr>
        <p:spPr>
          <a:xfrm>
            <a:off x="647007" y="751076"/>
            <a:ext cx="8044174" cy="577850"/>
          </a:xfrm>
          <a:prstGeom prst="rect">
            <a:avLst/>
          </a:prstGeom>
          <a:noFill/>
        </p:spPr>
        <p:txBody>
          <a:bodyPr wrap="square" rtlCol="0">
            <a:spAutoFit/>
          </a:bodyPr>
          <a:lstStyle/>
          <a:p>
            <a:pPr>
              <a:lnSpc>
                <a:spcPct val="150000"/>
              </a:lnSpc>
              <a:buClr>
                <a:srgbClr val="00519E"/>
              </a:buClr>
            </a:pPr>
            <a:r>
              <a:rPr lang="en-US" altLang="zh-CN" sz="2400" b="1" dirty="0">
                <a:solidFill>
                  <a:srgbClr val="00519E"/>
                </a:solidFill>
                <a:latin typeface="Arial" panose="020B0604020202020204" pitchFamily="34" charset="0"/>
                <a:cs typeface="Arial" panose="020B0604020202020204" pitchFamily="34" charset="0"/>
              </a:rPr>
              <a:t>Implicit upwind scheme</a:t>
            </a:r>
          </a:p>
        </p:txBody>
      </p:sp>
      <p:sp>
        <p:nvSpPr>
          <p:cNvPr id="124" name="文本框 123">
            <a:extLst>
              <a:ext uri="{FF2B5EF4-FFF2-40B4-BE49-F238E27FC236}">
                <a16:creationId xmlns:a16="http://schemas.microsoft.com/office/drawing/2014/main" id="{1B00B805-47FC-4E18-9F04-A98FE41F6253}"/>
              </a:ext>
            </a:extLst>
          </p:cNvPr>
          <p:cNvSpPr txBox="1"/>
          <p:nvPr/>
        </p:nvSpPr>
        <p:spPr>
          <a:xfrm>
            <a:off x="858766" y="1574276"/>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Mass conservation for each pore </a:t>
            </a:r>
            <a:endParaRPr lang="en-US" altLang="zh-CN" sz="2000" i="1" baseline="-25000" dirty="0">
              <a:latin typeface="Arial" panose="020B0604020202020204" pitchFamily="34" charset="0"/>
              <a:cs typeface="Arial" panose="020B0604020202020204" pitchFamily="34" charset="0"/>
            </a:endParaRPr>
          </a:p>
        </p:txBody>
      </p:sp>
      <p:sp>
        <p:nvSpPr>
          <p:cNvPr id="181" name="文本框 180">
            <a:extLst>
              <a:ext uri="{FF2B5EF4-FFF2-40B4-BE49-F238E27FC236}">
                <a16:creationId xmlns:a16="http://schemas.microsoft.com/office/drawing/2014/main" id="{378DFB5A-FFD7-438E-8FB6-A5313C7C43C5}"/>
              </a:ext>
            </a:extLst>
          </p:cNvPr>
          <p:cNvSpPr txBox="1"/>
          <p:nvPr/>
        </p:nvSpPr>
        <p:spPr>
          <a:xfrm>
            <a:off x="858766" y="4072093"/>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Solve linear system with the known ∆</a:t>
            </a:r>
            <a:r>
              <a:rPr lang="en-US" altLang="zh-CN" sz="2000" i="1" dirty="0" err="1">
                <a:latin typeface="Arial" panose="020B0604020202020204" pitchFamily="34" charset="0"/>
                <a:cs typeface="Arial" panose="020B0604020202020204" pitchFamily="34" charset="0"/>
              </a:rPr>
              <a:t>V</a:t>
            </a:r>
            <a:r>
              <a:rPr lang="en-US" altLang="zh-CN" sz="2000" baseline="-25000" dirty="0" err="1">
                <a:latin typeface="Arial" panose="020B0604020202020204" pitchFamily="34" charset="0"/>
                <a:cs typeface="Arial" panose="020B0604020202020204" pitchFamily="34" charset="0"/>
              </a:rPr>
              <a:t>w,</a:t>
            </a:r>
            <a:r>
              <a:rPr lang="en-US" altLang="zh-CN" sz="2000" i="1" baseline="-25000" dirty="0" err="1">
                <a:latin typeface="Arial" panose="020B0604020202020204" pitchFamily="34" charset="0"/>
                <a:cs typeface="Arial" panose="020B0604020202020204" pitchFamily="34" charset="0"/>
              </a:rPr>
              <a:t>ij</a:t>
            </a:r>
            <a:r>
              <a:rPr lang="en-US" altLang="zh-CN" sz="2000" dirty="0">
                <a:latin typeface="Arial" panose="020B0604020202020204" pitchFamily="34" charset="0"/>
                <a:cs typeface="Arial" panose="020B0604020202020204" pitchFamily="34" charset="0"/>
              </a:rPr>
              <a:t> </a:t>
            </a:r>
            <a:endParaRPr lang="en-US" altLang="zh-CN" sz="2000" i="1" baseline="-25000" dirty="0">
              <a:latin typeface="Arial" panose="020B0604020202020204" pitchFamily="34" charset="0"/>
              <a:cs typeface="Arial" panose="020B0604020202020204" pitchFamily="34" charset="0"/>
            </a:endParaRPr>
          </a:p>
        </p:txBody>
      </p:sp>
      <p:grpSp>
        <p:nvGrpSpPr>
          <p:cNvPr id="363" name="组合 362" descr="\documentclass[preview]{standalone}&#10;  \usepackage{amsmath}&#10;&#10;  \begin{document}&#10;  \begin{flalign*}&#10;  &amp;x_{\mathrm{w},i}^{\mathrm{salt},\Gamma_{\mathrm{b}}}&#10;  \rho_{\mathrm{mol},\mathrm{w},i}^{\Gamma_{\mathrm{b}}}&#10;  V_{i}S_{\mathrm{w},i}^{\Gamma_{\mathrm{b}}}&#10;  +\sum_{m\to i}|\Delta V_{mi}|&#10;  x_{\mathrm{w},m}^{\mathrm{salt},\Gamma_{\mathrm{f}}}&#10;  \rho_{\mathrm{mol},\mathrm{w},m}^{\Gamma_{\mathrm{f}}} \\&#10;  &amp;\quad&#10;  -\sum_{i\to k}|\Delta V_{ik}|&#10;  x_{\mathrm{w},i}^{\mathrm{salt},\Gamma_{\mathrm{f}}}&#10;  \rho_{\mathrm{mol},\mathrm{w},i}^{\Gamma_{\mathrm{f}}}&#10;  =&#10;  x_{\mathrm{w},i}^{\mathrm{salt},\Gamma_{\mathrm{f}}}&#10;  \rho_{\mathrm{mol},\mathrm{w},i}^{\Gamma_{\mathrm{f}}}&#10;  V_{i}S_{\mathrm{w},i}^{\Gamma_{\mathrm{f}}},&#10;  \end{flalign*}&#10;  \end{document}" title="IguanaTex Shape Display">
            <a:extLst>
              <a:ext uri="{FF2B5EF4-FFF2-40B4-BE49-F238E27FC236}">
                <a16:creationId xmlns:a16="http://schemas.microsoft.com/office/drawing/2014/main" id="{EA794501-919F-4755-B76C-D79AFDFDEE87}"/>
              </a:ext>
            </a:extLst>
          </p:cNvPr>
          <p:cNvGrpSpPr>
            <a:grpSpLocks noChangeAspect="1"/>
          </p:cNvGrpSpPr>
          <p:nvPr>
            <p:custDataLst>
              <p:tags r:id="rId1"/>
            </p:custDataLst>
          </p:nvPr>
        </p:nvGrpSpPr>
        <p:grpSpPr>
          <a:xfrm>
            <a:off x="3085411" y="2378907"/>
            <a:ext cx="5836693" cy="1229581"/>
            <a:chOff x="3980992" y="1287646"/>
            <a:chExt cx="5836693" cy="1229581"/>
          </a:xfrm>
        </p:grpSpPr>
        <p:sp>
          <p:nvSpPr>
            <p:cNvPr id="239" name="任意多边形: 形状 238">
              <a:extLst>
                <a:ext uri="{FF2B5EF4-FFF2-40B4-BE49-F238E27FC236}">
                  <a16:creationId xmlns:a16="http://schemas.microsoft.com/office/drawing/2014/main" id="{8C545498-0791-4F0E-9B7E-A387A6D4DDA3}"/>
                </a:ext>
              </a:extLst>
            </p:cNvPr>
            <p:cNvSpPr/>
            <p:nvPr>
              <p:custDataLst>
                <p:tags r:id="rId76"/>
              </p:custDataLst>
            </p:nvPr>
          </p:nvSpPr>
          <p:spPr>
            <a:xfrm>
              <a:off x="3980992" y="1419007"/>
              <a:ext cx="126019" cy="113485"/>
            </a:xfrm>
            <a:custGeom>
              <a:avLst/>
              <a:gdLst>
                <a:gd name="connsiteX0" fmla="*/ 77237 w 126019"/>
                <a:gd name="connsiteY0" fmla="*/ 35033 h 113485"/>
                <a:gd name="connsiteX1" fmla="*/ 102289 w 126019"/>
                <a:gd name="connsiteY1" fmla="*/ 5471 h 113485"/>
                <a:gd name="connsiteX2" fmla="*/ 114942 w 126019"/>
                <a:gd name="connsiteY2" fmla="*/ 8728 h 113485"/>
                <a:gd name="connsiteX3" fmla="*/ 102795 w 126019"/>
                <a:gd name="connsiteY3" fmla="*/ 22256 h 113485"/>
                <a:gd name="connsiteX4" fmla="*/ 112411 w 126019"/>
                <a:gd name="connsiteY4" fmla="*/ 31024 h 113485"/>
                <a:gd name="connsiteX5" fmla="*/ 126076 w 126019"/>
                <a:gd name="connsiteY5" fmla="*/ 16494 h 113485"/>
                <a:gd name="connsiteX6" fmla="*/ 102542 w 126019"/>
                <a:gd name="connsiteY6" fmla="*/ -40 h 113485"/>
                <a:gd name="connsiteX7" fmla="*/ 75972 w 126019"/>
                <a:gd name="connsiteY7" fmla="*/ 18999 h 113485"/>
                <a:gd name="connsiteX8" fmla="*/ 48642 w 126019"/>
                <a:gd name="connsiteY8" fmla="*/ -40 h 113485"/>
                <a:gd name="connsiteX9" fmla="*/ 7901 w 126019"/>
                <a:gd name="connsiteY9" fmla="*/ 38540 h 113485"/>
                <a:gd name="connsiteX10" fmla="*/ 10938 w 126019"/>
                <a:gd name="connsiteY10" fmla="*/ 41045 h 113485"/>
                <a:gd name="connsiteX11" fmla="*/ 14227 w 126019"/>
                <a:gd name="connsiteY11" fmla="*/ 38289 h 113485"/>
                <a:gd name="connsiteX12" fmla="*/ 48136 w 126019"/>
                <a:gd name="connsiteY12" fmla="*/ 5471 h 113485"/>
                <a:gd name="connsiteX13" fmla="*/ 61801 w 126019"/>
                <a:gd name="connsiteY13" fmla="*/ 22256 h 113485"/>
                <a:gd name="connsiteX14" fmla="*/ 48136 w 126019"/>
                <a:gd name="connsiteY14" fmla="*/ 81880 h 113485"/>
                <a:gd name="connsiteX15" fmla="*/ 24096 w 126019"/>
                <a:gd name="connsiteY15" fmla="*/ 107934 h 113485"/>
                <a:gd name="connsiteX16" fmla="*/ 11444 w 126019"/>
                <a:gd name="connsiteY16" fmla="*/ 104677 h 113485"/>
                <a:gd name="connsiteX17" fmla="*/ 23337 w 126019"/>
                <a:gd name="connsiteY17" fmla="*/ 91149 h 113485"/>
                <a:gd name="connsiteX18" fmla="*/ 13974 w 126019"/>
                <a:gd name="connsiteY18" fmla="*/ 82381 h 113485"/>
                <a:gd name="connsiteX19" fmla="*/ 56 w 126019"/>
                <a:gd name="connsiteY19" fmla="*/ 96911 h 113485"/>
                <a:gd name="connsiteX20" fmla="*/ 23843 w 126019"/>
                <a:gd name="connsiteY20" fmla="*/ 113446 h 113485"/>
                <a:gd name="connsiteX21" fmla="*/ 50414 w 126019"/>
                <a:gd name="connsiteY21" fmla="*/ 94406 h 113485"/>
                <a:gd name="connsiteX22" fmla="*/ 77743 w 126019"/>
                <a:gd name="connsiteY22" fmla="*/ 113446 h 113485"/>
                <a:gd name="connsiteX23" fmla="*/ 118231 w 126019"/>
                <a:gd name="connsiteY23" fmla="*/ 74865 h 113485"/>
                <a:gd name="connsiteX24" fmla="*/ 115195 w 126019"/>
                <a:gd name="connsiteY24" fmla="*/ 72360 h 113485"/>
                <a:gd name="connsiteX25" fmla="*/ 111905 w 126019"/>
                <a:gd name="connsiteY25" fmla="*/ 75116 h 113485"/>
                <a:gd name="connsiteX26" fmla="*/ 78249 w 126019"/>
                <a:gd name="connsiteY26" fmla="*/ 107934 h 113485"/>
                <a:gd name="connsiteX27" fmla="*/ 64331 w 126019"/>
                <a:gd name="connsiteY27" fmla="*/ 91400 h 113485"/>
                <a:gd name="connsiteX28" fmla="*/ 68633 w 126019"/>
                <a:gd name="connsiteY28" fmla="*/ 69354 h 113485"/>
                <a:gd name="connsiteX29" fmla="*/ 77237 w 126019"/>
                <a:gd name="connsiteY29" fmla="*/ 35033 h 11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3485">
                  <a:moveTo>
                    <a:pt x="77237" y="35033"/>
                  </a:moveTo>
                  <a:cubicBezTo>
                    <a:pt x="78755" y="28519"/>
                    <a:pt x="84575" y="5471"/>
                    <a:pt x="102289" y="5471"/>
                  </a:cubicBezTo>
                  <a:cubicBezTo>
                    <a:pt x="103554" y="5471"/>
                    <a:pt x="109628" y="5471"/>
                    <a:pt x="114942" y="8728"/>
                  </a:cubicBezTo>
                  <a:cubicBezTo>
                    <a:pt x="107856" y="9981"/>
                    <a:pt x="102795" y="16244"/>
                    <a:pt x="102795" y="22256"/>
                  </a:cubicBezTo>
                  <a:cubicBezTo>
                    <a:pt x="102795" y="26264"/>
                    <a:pt x="105579" y="31024"/>
                    <a:pt x="112411" y="31024"/>
                  </a:cubicBezTo>
                  <a:cubicBezTo>
                    <a:pt x="117978" y="31024"/>
                    <a:pt x="126076" y="26515"/>
                    <a:pt x="126076" y="16494"/>
                  </a:cubicBezTo>
                  <a:cubicBezTo>
                    <a:pt x="126076" y="3467"/>
                    <a:pt x="111146" y="-40"/>
                    <a:pt x="102542" y="-40"/>
                  </a:cubicBezTo>
                  <a:cubicBezTo>
                    <a:pt x="87865" y="-40"/>
                    <a:pt x="79008" y="13237"/>
                    <a:pt x="75972" y="18999"/>
                  </a:cubicBezTo>
                  <a:cubicBezTo>
                    <a:pt x="69645" y="2465"/>
                    <a:pt x="55981" y="-40"/>
                    <a:pt x="48642" y="-40"/>
                  </a:cubicBezTo>
                  <a:cubicBezTo>
                    <a:pt x="22325" y="-40"/>
                    <a:pt x="7901" y="32277"/>
                    <a:pt x="7901" y="38540"/>
                  </a:cubicBezTo>
                  <a:cubicBezTo>
                    <a:pt x="7901" y="41045"/>
                    <a:pt x="10432" y="41045"/>
                    <a:pt x="10938" y="41045"/>
                  </a:cubicBezTo>
                  <a:cubicBezTo>
                    <a:pt x="12962" y="41045"/>
                    <a:pt x="13721" y="40544"/>
                    <a:pt x="14227" y="38289"/>
                  </a:cubicBezTo>
                  <a:cubicBezTo>
                    <a:pt x="22831" y="11734"/>
                    <a:pt x="39532" y="5471"/>
                    <a:pt x="48136" y="5471"/>
                  </a:cubicBezTo>
                  <a:cubicBezTo>
                    <a:pt x="52944" y="5471"/>
                    <a:pt x="61801" y="7726"/>
                    <a:pt x="61801" y="22256"/>
                  </a:cubicBezTo>
                  <a:cubicBezTo>
                    <a:pt x="61801" y="30022"/>
                    <a:pt x="57499" y="46807"/>
                    <a:pt x="48136" y="81880"/>
                  </a:cubicBezTo>
                  <a:cubicBezTo>
                    <a:pt x="44087" y="97412"/>
                    <a:pt x="35231" y="107934"/>
                    <a:pt x="24096" y="107934"/>
                  </a:cubicBezTo>
                  <a:cubicBezTo>
                    <a:pt x="22578" y="107934"/>
                    <a:pt x="16758" y="107934"/>
                    <a:pt x="11444" y="104677"/>
                  </a:cubicBezTo>
                  <a:cubicBezTo>
                    <a:pt x="17770" y="103425"/>
                    <a:pt x="23337" y="98164"/>
                    <a:pt x="23337" y="91149"/>
                  </a:cubicBezTo>
                  <a:cubicBezTo>
                    <a:pt x="23337" y="84385"/>
                    <a:pt x="17770" y="82381"/>
                    <a:pt x="13974" y="82381"/>
                  </a:cubicBezTo>
                  <a:cubicBezTo>
                    <a:pt x="6383" y="82381"/>
                    <a:pt x="56" y="88895"/>
                    <a:pt x="56" y="96911"/>
                  </a:cubicBezTo>
                  <a:cubicBezTo>
                    <a:pt x="56" y="108435"/>
                    <a:pt x="12709" y="113446"/>
                    <a:pt x="23843" y="113446"/>
                  </a:cubicBezTo>
                  <a:cubicBezTo>
                    <a:pt x="40545" y="113446"/>
                    <a:pt x="49654" y="95909"/>
                    <a:pt x="50414" y="94406"/>
                  </a:cubicBezTo>
                  <a:cubicBezTo>
                    <a:pt x="53450" y="103675"/>
                    <a:pt x="62560" y="113446"/>
                    <a:pt x="77743" y="113446"/>
                  </a:cubicBezTo>
                  <a:cubicBezTo>
                    <a:pt x="103807" y="113446"/>
                    <a:pt x="118231" y="81128"/>
                    <a:pt x="118231" y="74865"/>
                  </a:cubicBezTo>
                  <a:cubicBezTo>
                    <a:pt x="118231" y="72360"/>
                    <a:pt x="115954" y="72360"/>
                    <a:pt x="115195" y="72360"/>
                  </a:cubicBezTo>
                  <a:cubicBezTo>
                    <a:pt x="112917" y="72360"/>
                    <a:pt x="112411" y="73362"/>
                    <a:pt x="111905" y="75116"/>
                  </a:cubicBezTo>
                  <a:cubicBezTo>
                    <a:pt x="103554" y="101922"/>
                    <a:pt x="86347" y="107934"/>
                    <a:pt x="78249" y="107934"/>
                  </a:cubicBezTo>
                  <a:cubicBezTo>
                    <a:pt x="68380" y="107934"/>
                    <a:pt x="64331" y="99918"/>
                    <a:pt x="64331" y="91400"/>
                  </a:cubicBezTo>
                  <a:cubicBezTo>
                    <a:pt x="64331" y="85888"/>
                    <a:pt x="65850" y="80377"/>
                    <a:pt x="68633" y="69354"/>
                  </a:cubicBezTo>
                  <a:lnTo>
                    <a:pt x="77237" y="35033"/>
                  </a:lnTo>
                  <a:close/>
                </a:path>
              </a:pathLst>
            </a:custGeom>
            <a:solidFill>
              <a:srgbClr val="000000"/>
            </a:solidFill>
            <a:ln w="25400" cap="flat">
              <a:noFill/>
              <a:prstDash val="solid"/>
              <a:miter/>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FAFFBAA8-60EB-4CDA-A353-4D6C3063CA0C}"/>
                </a:ext>
              </a:extLst>
            </p:cNvPr>
            <p:cNvSpPr/>
            <p:nvPr>
              <p:custDataLst>
                <p:tags r:id="rId77"/>
              </p:custDataLst>
            </p:nvPr>
          </p:nvSpPr>
          <p:spPr>
            <a:xfrm>
              <a:off x="4126251" y="1331136"/>
              <a:ext cx="64123" cy="79966"/>
            </a:xfrm>
            <a:custGeom>
              <a:avLst/>
              <a:gdLst>
                <a:gd name="connsiteX0" fmla="*/ 59225 w 64123"/>
                <a:gd name="connsiteY0" fmla="*/ 4515 h 79966"/>
                <a:gd name="connsiteX1" fmla="*/ 56746 w 64123"/>
                <a:gd name="connsiteY1" fmla="*/ -45 h 79966"/>
                <a:gd name="connsiteX2" fmla="*/ 53203 w 64123"/>
                <a:gd name="connsiteY2" fmla="*/ 2059 h 79966"/>
                <a:gd name="connsiteX3" fmla="*/ 50014 w 64123"/>
                <a:gd name="connsiteY3" fmla="*/ 4690 h 79966"/>
                <a:gd name="connsiteX4" fmla="*/ 31415 w 64123"/>
                <a:gd name="connsiteY4" fmla="*/ -45 h 79966"/>
                <a:gd name="connsiteX5" fmla="*/ 62 w 64123"/>
                <a:gd name="connsiteY5" fmla="*/ 21876 h 79966"/>
                <a:gd name="connsiteX6" fmla="*/ 6793 w 64123"/>
                <a:gd name="connsiteY6" fmla="*/ 35554 h 79966"/>
                <a:gd name="connsiteX7" fmla="*/ 31238 w 64123"/>
                <a:gd name="connsiteY7" fmla="*/ 44322 h 79966"/>
                <a:gd name="connsiteX8" fmla="*/ 54443 w 64123"/>
                <a:gd name="connsiteY8" fmla="*/ 60105 h 79966"/>
                <a:gd name="connsiteX9" fmla="*/ 32655 w 64123"/>
                <a:gd name="connsiteY9" fmla="*/ 75011 h 79966"/>
                <a:gd name="connsiteX10" fmla="*/ 6262 w 64123"/>
                <a:gd name="connsiteY10" fmla="*/ 52038 h 79966"/>
                <a:gd name="connsiteX11" fmla="*/ 3073 w 64123"/>
                <a:gd name="connsiteY11" fmla="*/ 49057 h 79966"/>
                <a:gd name="connsiteX12" fmla="*/ 62 w 64123"/>
                <a:gd name="connsiteY12" fmla="*/ 53792 h 79966"/>
                <a:gd name="connsiteX13" fmla="*/ 62 w 64123"/>
                <a:gd name="connsiteY13" fmla="*/ 75362 h 79966"/>
                <a:gd name="connsiteX14" fmla="*/ 2542 w 64123"/>
                <a:gd name="connsiteY14" fmla="*/ 79921 h 79966"/>
                <a:gd name="connsiteX15" fmla="*/ 11045 w 64123"/>
                <a:gd name="connsiteY15" fmla="*/ 72381 h 79966"/>
                <a:gd name="connsiteX16" fmla="*/ 32655 w 64123"/>
                <a:gd name="connsiteY16" fmla="*/ 79921 h 79966"/>
                <a:gd name="connsiteX17" fmla="*/ 64185 w 64123"/>
                <a:gd name="connsiteY17" fmla="*/ 55195 h 79966"/>
                <a:gd name="connsiteX18" fmla="*/ 56568 w 64123"/>
                <a:gd name="connsiteY18" fmla="*/ 39061 h 79966"/>
                <a:gd name="connsiteX19" fmla="*/ 35489 w 64123"/>
                <a:gd name="connsiteY19" fmla="*/ 30468 h 79966"/>
                <a:gd name="connsiteX20" fmla="*/ 9805 w 64123"/>
                <a:gd name="connsiteY20" fmla="*/ 16615 h 79966"/>
                <a:gd name="connsiteX21" fmla="*/ 31415 w 64123"/>
                <a:gd name="connsiteY21" fmla="*/ 4164 h 79966"/>
                <a:gd name="connsiteX22" fmla="*/ 53203 w 64123"/>
                <a:gd name="connsiteY22" fmla="*/ 23454 h 79966"/>
                <a:gd name="connsiteX23" fmla="*/ 56214 w 64123"/>
                <a:gd name="connsiteY23" fmla="*/ 25383 h 79966"/>
                <a:gd name="connsiteX24" fmla="*/ 59225 w 64123"/>
                <a:gd name="connsiteY24" fmla="*/ 20823 h 79966"/>
                <a:gd name="connsiteX25" fmla="*/ 59225 w 64123"/>
                <a:gd name="connsiteY25" fmla="*/ 4515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23" h="79966">
                  <a:moveTo>
                    <a:pt x="59225" y="4515"/>
                  </a:moveTo>
                  <a:cubicBezTo>
                    <a:pt x="59225" y="1533"/>
                    <a:pt x="59225" y="-45"/>
                    <a:pt x="56746" y="-45"/>
                  </a:cubicBezTo>
                  <a:cubicBezTo>
                    <a:pt x="55860" y="-45"/>
                    <a:pt x="55506" y="-45"/>
                    <a:pt x="53203" y="2059"/>
                  </a:cubicBezTo>
                  <a:cubicBezTo>
                    <a:pt x="52849" y="2235"/>
                    <a:pt x="51077" y="3813"/>
                    <a:pt x="50014" y="4690"/>
                  </a:cubicBezTo>
                  <a:cubicBezTo>
                    <a:pt x="44700" y="1007"/>
                    <a:pt x="37969" y="-45"/>
                    <a:pt x="31415" y="-45"/>
                  </a:cubicBezTo>
                  <a:cubicBezTo>
                    <a:pt x="6085" y="-45"/>
                    <a:pt x="62" y="13107"/>
                    <a:pt x="62" y="21876"/>
                  </a:cubicBezTo>
                  <a:cubicBezTo>
                    <a:pt x="62" y="27487"/>
                    <a:pt x="2542" y="32047"/>
                    <a:pt x="6793" y="35554"/>
                  </a:cubicBezTo>
                  <a:cubicBezTo>
                    <a:pt x="13524" y="41341"/>
                    <a:pt x="20256" y="42569"/>
                    <a:pt x="31238" y="44322"/>
                  </a:cubicBezTo>
                  <a:cubicBezTo>
                    <a:pt x="40095" y="45901"/>
                    <a:pt x="54443" y="48356"/>
                    <a:pt x="54443" y="60105"/>
                  </a:cubicBezTo>
                  <a:cubicBezTo>
                    <a:pt x="54443" y="66944"/>
                    <a:pt x="49660" y="75011"/>
                    <a:pt x="32655" y="75011"/>
                  </a:cubicBezTo>
                  <a:cubicBezTo>
                    <a:pt x="15650" y="75011"/>
                    <a:pt x="9450" y="63963"/>
                    <a:pt x="6262" y="52038"/>
                  </a:cubicBezTo>
                  <a:cubicBezTo>
                    <a:pt x="5730" y="49759"/>
                    <a:pt x="5553" y="49057"/>
                    <a:pt x="3073" y="49057"/>
                  </a:cubicBezTo>
                  <a:cubicBezTo>
                    <a:pt x="62" y="49057"/>
                    <a:pt x="62" y="50285"/>
                    <a:pt x="62" y="53792"/>
                  </a:cubicBezTo>
                  <a:lnTo>
                    <a:pt x="62" y="75362"/>
                  </a:lnTo>
                  <a:cubicBezTo>
                    <a:pt x="62" y="78343"/>
                    <a:pt x="62" y="79921"/>
                    <a:pt x="2542" y="79921"/>
                  </a:cubicBezTo>
                  <a:cubicBezTo>
                    <a:pt x="4136" y="79921"/>
                    <a:pt x="7502" y="76239"/>
                    <a:pt x="11045" y="72381"/>
                  </a:cubicBezTo>
                  <a:cubicBezTo>
                    <a:pt x="18839" y="79570"/>
                    <a:pt x="28404" y="79921"/>
                    <a:pt x="32655" y="79921"/>
                  </a:cubicBezTo>
                  <a:cubicBezTo>
                    <a:pt x="55683" y="79921"/>
                    <a:pt x="64185" y="67646"/>
                    <a:pt x="64185" y="55195"/>
                  </a:cubicBezTo>
                  <a:cubicBezTo>
                    <a:pt x="64185" y="48531"/>
                    <a:pt x="61174" y="43270"/>
                    <a:pt x="56568" y="39061"/>
                  </a:cubicBezTo>
                  <a:cubicBezTo>
                    <a:pt x="49837" y="32924"/>
                    <a:pt x="41689" y="31521"/>
                    <a:pt x="35489" y="30468"/>
                  </a:cubicBezTo>
                  <a:cubicBezTo>
                    <a:pt x="21318" y="28013"/>
                    <a:pt x="9805" y="25909"/>
                    <a:pt x="9805" y="16615"/>
                  </a:cubicBezTo>
                  <a:cubicBezTo>
                    <a:pt x="9805" y="11003"/>
                    <a:pt x="14587" y="4164"/>
                    <a:pt x="31415" y="4164"/>
                  </a:cubicBezTo>
                  <a:cubicBezTo>
                    <a:pt x="51963" y="4164"/>
                    <a:pt x="52849" y="18368"/>
                    <a:pt x="53203" y="23454"/>
                  </a:cubicBezTo>
                  <a:cubicBezTo>
                    <a:pt x="53380" y="25383"/>
                    <a:pt x="55506" y="25383"/>
                    <a:pt x="56214" y="25383"/>
                  </a:cubicBezTo>
                  <a:cubicBezTo>
                    <a:pt x="59225" y="25383"/>
                    <a:pt x="59225" y="24155"/>
                    <a:pt x="59225" y="20823"/>
                  </a:cubicBezTo>
                  <a:lnTo>
                    <a:pt x="59225" y="4515"/>
                  </a:lnTo>
                  <a:close/>
                </a:path>
              </a:pathLst>
            </a:custGeom>
            <a:solidFill>
              <a:srgbClr val="000000"/>
            </a:solidFill>
            <a:ln w="25400" cap="flat">
              <a:noFill/>
              <a:prstDash val="solid"/>
              <a:miter/>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3724F29A-E67E-4015-9B67-7756EB18F640}"/>
                </a:ext>
              </a:extLst>
            </p:cNvPr>
            <p:cNvSpPr/>
            <p:nvPr>
              <p:custDataLst>
                <p:tags r:id="rId78"/>
              </p:custDataLst>
            </p:nvPr>
          </p:nvSpPr>
          <p:spPr>
            <a:xfrm>
              <a:off x="4208191" y="1331136"/>
              <a:ext cx="88390" cy="79966"/>
            </a:xfrm>
            <a:custGeom>
              <a:avLst/>
              <a:gdLst>
                <a:gd name="connsiteX0" fmla="*/ 69325 w 88390"/>
                <a:gd name="connsiteY0" fmla="*/ 31170 h 79966"/>
                <a:gd name="connsiteX1" fmla="*/ 61177 w 88390"/>
                <a:gd name="connsiteY1" fmla="*/ 8723 h 79966"/>
                <a:gd name="connsiteX2" fmla="*/ 34961 w 88390"/>
                <a:gd name="connsiteY2" fmla="*/ -45 h 79966"/>
                <a:gd name="connsiteX3" fmla="*/ 6265 w 88390"/>
                <a:gd name="connsiteY3" fmla="*/ 16965 h 79966"/>
                <a:gd name="connsiteX4" fmla="*/ 14768 w 88390"/>
                <a:gd name="connsiteY4" fmla="*/ 25558 h 79966"/>
                <a:gd name="connsiteX5" fmla="*/ 23093 w 88390"/>
                <a:gd name="connsiteY5" fmla="*/ 17316 h 79966"/>
                <a:gd name="connsiteX6" fmla="*/ 16893 w 88390"/>
                <a:gd name="connsiteY6" fmla="*/ 9249 h 79966"/>
                <a:gd name="connsiteX7" fmla="*/ 34607 w 88390"/>
                <a:gd name="connsiteY7" fmla="*/ 4865 h 79966"/>
                <a:gd name="connsiteX8" fmla="*/ 55332 w 88390"/>
                <a:gd name="connsiteY8" fmla="*/ 26084 h 79966"/>
                <a:gd name="connsiteX9" fmla="*/ 55332 w 88390"/>
                <a:gd name="connsiteY9" fmla="*/ 31521 h 79966"/>
                <a:gd name="connsiteX10" fmla="*/ 20967 w 88390"/>
                <a:gd name="connsiteY10" fmla="*/ 37132 h 79966"/>
                <a:gd name="connsiteX11" fmla="*/ 65 w 88390"/>
                <a:gd name="connsiteY11" fmla="*/ 60456 h 79966"/>
                <a:gd name="connsiteX12" fmla="*/ 31064 w 88390"/>
                <a:gd name="connsiteY12" fmla="*/ 79921 h 79966"/>
                <a:gd name="connsiteX13" fmla="*/ 57280 w 88390"/>
                <a:gd name="connsiteY13" fmla="*/ 65191 h 79966"/>
                <a:gd name="connsiteX14" fmla="*/ 70920 w 88390"/>
                <a:gd name="connsiteY14" fmla="*/ 79044 h 79966"/>
                <a:gd name="connsiteX15" fmla="*/ 88456 w 88390"/>
                <a:gd name="connsiteY15" fmla="*/ 62385 h 79966"/>
                <a:gd name="connsiteX16" fmla="*/ 88456 w 88390"/>
                <a:gd name="connsiteY16" fmla="*/ 52740 h 79966"/>
                <a:gd name="connsiteX17" fmla="*/ 82433 w 88390"/>
                <a:gd name="connsiteY17" fmla="*/ 52740 h 79966"/>
                <a:gd name="connsiteX18" fmla="*/ 82433 w 88390"/>
                <a:gd name="connsiteY18" fmla="*/ 62209 h 79966"/>
                <a:gd name="connsiteX19" fmla="*/ 75879 w 88390"/>
                <a:gd name="connsiteY19" fmla="*/ 72381 h 79966"/>
                <a:gd name="connsiteX20" fmla="*/ 69325 w 88390"/>
                <a:gd name="connsiteY20" fmla="*/ 61859 h 79966"/>
                <a:gd name="connsiteX21" fmla="*/ 69325 w 88390"/>
                <a:gd name="connsiteY21" fmla="*/ 31170 h 79966"/>
                <a:gd name="connsiteX22" fmla="*/ 55332 w 88390"/>
                <a:gd name="connsiteY22" fmla="*/ 53441 h 79966"/>
                <a:gd name="connsiteX23" fmla="*/ 32481 w 88390"/>
                <a:gd name="connsiteY23" fmla="*/ 75011 h 79966"/>
                <a:gd name="connsiteX24" fmla="*/ 14945 w 88390"/>
                <a:gd name="connsiteY24" fmla="*/ 60456 h 79966"/>
                <a:gd name="connsiteX25" fmla="*/ 55332 w 88390"/>
                <a:gd name="connsiteY25" fmla="*/ 36080 h 79966"/>
                <a:gd name="connsiteX26" fmla="*/ 55332 w 88390"/>
                <a:gd name="connsiteY26" fmla="*/ 53441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79966">
                  <a:moveTo>
                    <a:pt x="69325" y="31170"/>
                  </a:moveTo>
                  <a:cubicBezTo>
                    <a:pt x="69325" y="21876"/>
                    <a:pt x="69325" y="15212"/>
                    <a:pt x="61177" y="8723"/>
                  </a:cubicBezTo>
                  <a:cubicBezTo>
                    <a:pt x="53915" y="2761"/>
                    <a:pt x="45412" y="-45"/>
                    <a:pt x="34961" y="-45"/>
                  </a:cubicBezTo>
                  <a:cubicBezTo>
                    <a:pt x="18133" y="-45"/>
                    <a:pt x="6265" y="6268"/>
                    <a:pt x="6265" y="16965"/>
                  </a:cubicBezTo>
                  <a:cubicBezTo>
                    <a:pt x="6265" y="22577"/>
                    <a:pt x="10162" y="25558"/>
                    <a:pt x="14768" y="25558"/>
                  </a:cubicBezTo>
                  <a:cubicBezTo>
                    <a:pt x="19550" y="25558"/>
                    <a:pt x="23093" y="22051"/>
                    <a:pt x="23093" y="17316"/>
                  </a:cubicBezTo>
                  <a:cubicBezTo>
                    <a:pt x="23093" y="14335"/>
                    <a:pt x="21676" y="10652"/>
                    <a:pt x="16893" y="9249"/>
                  </a:cubicBezTo>
                  <a:cubicBezTo>
                    <a:pt x="23270" y="4865"/>
                    <a:pt x="33544" y="4865"/>
                    <a:pt x="34607" y="4865"/>
                  </a:cubicBezTo>
                  <a:cubicBezTo>
                    <a:pt x="44526" y="4865"/>
                    <a:pt x="55332" y="11354"/>
                    <a:pt x="55332" y="26084"/>
                  </a:cubicBezTo>
                  <a:lnTo>
                    <a:pt x="55332" y="31521"/>
                  </a:lnTo>
                  <a:cubicBezTo>
                    <a:pt x="45589" y="31871"/>
                    <a:pt x="33898" y="32397"/>
                    <a:pt x="20967" y="37132"/>
                  </a:cubicBezTo>
                  <a:cubicBezTo>
                    <a:pt x="5025" y="42919"/>
                    <a:pt x="65" y="52564"/>
                    <a:pt x="65" y="60456"/>
                  </a:cubicBezTo>
                  <a:cubicBezTo>
                    <a:pt x="65" y="75537"/>
                    <a:pt x="18487" y="79921"/>
                    <a:pt x="31064" y="79921"/>
                  </a:cubicBezTo>
                  <a:cubicBezTo>
                    <a:pt x="45235" y="79921"/>
                    <a:pt x="53560" y="72030"/>
                    <a:pt x="57280" y="65191"/>
                  </a:cubicBezTo>
                  <a:cubicBezTo>
                    <a:pt x="57989" y="72381"/>
                    <a:pt x="62771" y="79044"/>
                    <a:pt x="70920" y="79044"/>
                  </a:cubicBezTo>
                  <a:cubicBezTo>
                    <a:pt x="71274" y="79044"/>
                    <a:pt x="88456" y="79044"/>
                    <a:pt x="88456" y="62385"/>
                  </a:cubicBezTo>
                  <a:lnTo>
                    <a:pt x="88456" y="52740"/>
                  </a:lnTo>
                  <a:lnTo>
                    <a:pt x="82433" y="52740"/>
                  </a:lnTo>
                  <a:lnTo>
                    <a:pt x="82433" y="62209"/>
                  </a:lnTo>
                  <a:cubicBezTo>
                    <a:pt x="82433" y="63963"/>
                    <a:pt x="82433" y="72381"/>
                    <a:pt x="75879" y="72381"/>
                  </a:cubicBezTo>
                  <a:cubicBezTo>
                    <a:pt x="69325" y="72381"/>
                    <a:pt x="69325" y="64138"/>
                    <a:pt x="69325" y="61859"/>
                  </a:cubicBezTo>
                  <a:lnTo>
                    <a:pt x="69325" y="31170"/>
                  </a:lnTo>
                  <a:close/>
                  <a:moveTo>
                    <a:pt x="55332" y="53441"/>
                  </a:moveTo>
                  <a:cubicBezTo>
                    <a:pt x="55332" y="70276"/>
                    <a:pt x="40452" y="75011"/>
                    <a:pt x="32481" y="75011"/>
                  </a:cubicBezTo>
                  <a:cubicBezTo>
                    <a:pt x="23447" y="75011"/>
                    <a:pt x="14945" y="69049"/>
                    <a:pt x="14945" y="60456"/>
                  </a:cubicBezTo>
                  <a:cubicBezTo>
                    <a:pt x="14945" y="50811"/>
                    <a:pt x="23447" y="37308"/>
                    <a:pt x="55332" y="36080"/>
                  </a:cubicBezTo>
                  <a:lnTo>
                    <a:pt x="55332" y="53441"/>
                  </a:lnTo>
                  <a:close/>
                </a:path>
              </a:pathLst>
            </a:custGeom>
            <a:solidFill>
              <a:srgbClr val="000000"/>
            </a:solidFill>
            <a:ln w="25400" cap="flat">
              <a:noFill/>
              <a:prstDash val="solid"/>
              <a:miter/>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9CCAAB2B-1751-4E98-813A-EABD75242C34}"/>
                </a:ext>
              </a:extLst>
            </p:cNvPr>
            <p:cNvSpPr/>
            <p:nvPr>
              <p:custDataLst>
                <p:tags r:id="rId79"/>
              </p:custDataLst>
            </p:nvPr>
          </p:nvSpPr>
          <p:spPr>
            <a:xfrm>
              <a:off x="4309237" y="1287646"/>
              <a:ext cx="39855" cy="121702"/>
            </a:xfrm>
            <a:custGeom>
              <a:avLst/>
              <a:gdLst>
                <a:gd name="connsiteX0" fmla="*/ 26640 w 39855"/>
                <a:gd name="connsiteY0" fmla="*/ -45 h 121702"/>
                <a:gd name="connsiteX1" fmla="*/ 69 w 39855"/>
                <a:gd name="connsiteY1" fmla="*/ 1884 h 121702"/>
                <a:gd name="connsiteX2" fmla="*/ 69 w 39855"/>
                <a:gd name="connsiteY2" fmla="*/ 8197 h 121702"/>
                <a:gd name="connsiteX3" fmla="*/ 13354 w 39855"/>
                <a:gd name="connsiteY3" fmla="*/ 18018 h 121702"/>
                <a:gd name="connsiteX4" fmla="*/ 13354 w 39855"/>
                <a:gd name="connsiteY4" fmla="*/ 107804 h 121702"/>
                <a:gd name="connsiteX5" fmla="*/ 69 w 39855"/>
                <a:gd name="connsiteY5" fmla="*/ 115345 h 121702"/>
                <a:gd name="connsiteX6" fmla="*/ 69 w 39855"/>
                <a:gd name="connsiteY6" fmla="*/ 121658 h 121702"/>
                <a:gd name="connsiteX7" fmla="*/ 19908 w 39855"/>
                <a:gd name="connsiteY7" fmla="*/ 120956 h 121702"/>
                <a:gd name="connsiteX8" fmla="*/ 39925 w 39855"/>
                <a:gd name="connsiteY8" fmla="*/ 121658 h 121702"/>
                <a:gd name="connsiteX9" fmla="*/ 39925 w 39855"/>
                <a:gd name="connsiteY9" fmla="*/ 115345 h 121702"/>
                <a:gd name="connsiteX10" fmla="*/ 26640 w 39855"/>
                <a:gd name="connsiteY10" fmla="*/ 107804 h 121702"/>
                <a:gd name="connsiteX11" fmla="*/ 26640 w 39855"/>
                <a:gd name="connsiteY11" fmla="*/ -45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640" y="-45"/>
                  </a:moveTo>
                  <a:lnTo>
                    <a:pt x="69" y="1884"/>
                  </a:lnTo>
                  <a:lnTo>
                    <a:pt x="69" y="8197"/>
                  </a:lnTo>
                  <a:cubicBezTo>
                    <a:pt x="11937" y="8197"/>
                    <a:pt x="13354" y="9425"/>
                    <a:pt x="13354" y="18018"/>
                  </a:cubicBezTo>
                  <a:lnTo>
                    <a:pt x="13354" y="107804"/>
                  </a:lnTo>
                  <a:cubicBezTo>
                    <a:pt x="13354" y="115345"/>
                    <a:pt x="11583" y="115345"/>
                    <a:pt x="69" y="115345"/>
                  </a:cubicBezTo>
                  <a:lnTo>
                    <a:pt x="69" y="121658"/>
                  </a:lnTo>
                  <a:cubicBezTo>
                    <a:pt x="424" y="121658"/>
                    <a:pt x="12823" y="120956"/>
                    <a:pt x="19908" y="120956"/>
                  </a:cubicBezTo>
                  <a:cubicBezTo>
                    <a:pt x="26640" y="120956"/>
                    <a:pt x="33194" y="121132"/>
                    <a:pt x="39925" y="121658"/>
                  </a:cubicBezTo>
                  <a:lnTo>
                    <a:pt x="39925" y="115345"/>
                  </a:lnTo>
                  <a:cubicBezTo>
                    <a:pt x="28411" y="115345"/>
                    <a:pt x="26640" y="115345"/>
                    <a:pt x="26640" y="107804"/>
                  </a:cubicBezTo>
                  <a:lnTo>
                    <a:pt x="26640" y="-45"/>
                  </a:lnTo>
                  <a:close/>
                </a:path>
              </a:pathLst>
            </a:custGeom>
            <a:solidFill>
              <a:srgbClr val="000000"/>
            </a:solidFill>
            <a:ln w="25400" cap="flat">
              <a:noFill/>
              <a:prstDash val="solid"/>
              <a:miter/>
            </a:ln>
          </p:spPr>
          <p:txBody>
            <a:bodyPr rtlCol="0" anchor="ctr"/>
            <a:lstStyle/>
            <a:p>
              <a:endParaRPr lang="zh-CN" altLang="en-US"/>
            </a:p>
          </p:txBody>
        </p:sp>
        <p:sp>
          <p:nvSpPr>
            <p:cNvPr id="243" name="任意多边形: 形状 242">
              <a:extLst>
                <a:ext uri="{FF2B5EF4-FFF2-40B4-BE49-F238E27FC236}">
                  <a16:creationId xmlns:a16="http://schemas.microsoft.com/office/drawing/2014/main" id="{05073898-D78D-460C-B378-08DE5979324A}"/>
                </a:ext>
              </a:extLst>
            </p:cNvPr>
            <p:cNvSpPr/>
            <p:nvPr>
              <p:custDataLst>
                <p:tags r:id="rId80"/>
              </p:custDataLst>
            </p:nvPr>
          </p:nvSpPr>
          <p:spPr>
            <a:xfrm>
              <a:off x="4361743" y="1301500"/>
              <a:ext cx="61288" cy="109602"/>
            </a:xfrm>
            <a:custGeom>
              <a:avLst/>
              <a:gdLst>
                <a:gd name="connsiteX0" fmla="*/ 30539 w 61288"/>
                <a:gd name="connsiteY0" fmla="*/ 38535 h 109602"/>
                <a:gd name="connsiteX1" fmla="*/ 58172 w 61288"/>
                <a:gd name="connsiteY1" fmla="*/ 38535 h 109602"/>
                <a:gd name="connsiteX2" fmla="*/ 58172 w 61288"/>
                <a:gd name="connsiteY2" fmla="*/ 32222 h 109602"/>
                <a:gd name="connsiteX3" fmla="*/ 30539 w 61288"/>
                <a:gd name="connsiteY3" fmla="*/ 32222 h 109602"/>
                <a:gd name="connsiteX4" fmla="*/ 30539 w 61288"/>
                <a:gd name="connsiteY4" fmla="*/ -45 h 109602"/>
                <a:gd name="connsiteX5" fmla="*/ 24516 w 61288"/>
                <a:gd name="connsiteY5" fmla="*/ -45 h 109602"/>
                <a:gd name="connsiteX6" fmla="*/ 72 w 61288"/>
                <a:gd name="connsiteY6" fmla="*/ 33625 h 109602"/>
                <a:gd name="connsiteX7" fmla="*/ 72 w 61288"/>
                <a:gd name="connsiteY7" fmla="*/ 38535 h 109602"/>
                <a:gd name="connsiteX8" fmla="*/ 16545 w 61288"/>
                <a:gd name="connsiteY8" fmla="*/ 38535 h 109602"/>
                <a:gd name="connsiteX9" fmla="*/ 16545 w 61288"/>
                <a:gd name="connsiteY9" fmla="*/ 85884 h 109602"/>
                <a:gd name="connsiteX10" fmla="*/ 41344 w 61288"/>
                <a:gd name="connsiteY10" fmla="*/ 109558 h 109602"/>
                <a:gd name="connsiteX11" fmla="*/ 61360 w 61288"/>
                <a:gd name="connsiteY11" fmla="*/ 85708 h 109602"/>
                <a:gd name="connsiteX12" fmla="*/ 61360 w 61288"/>
                <a:gd name="connsiteY12" fmla="*/ 76063 h 109602"/>
                <a:gd name="connsiteX13" fmla="*/ 55338 w 61288"/>
                <a:gd name="connsiteY13" fmla="*/ 76063 h 109602"/>
                <a:gd name="connsiteX14" fmla="*/ 55338 w 61288"/>
                <a:gd name="connsiteY14" fmla="*/ 85533 h 109602"/>
                <a:gd name="connsiteX15" fmla="*/ 42761 w 61288"/>
                <a:gd name="connsiteY15" fmla="*/ 103946 h 109602"/>
                <a:gd name="connsiteX16" fmla="*/ 30539 w 61288"/>
                <a:gd name="connsiteY16" fmla="*/ 86059 h 109602"/>
                <a:gd name="connsiteX17" fmla="*/ 30539 w 61288"/>
                <a:gd name="connsiteY17" fmla="*/ 38535 h 1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88" h="109602">
                  <a:moveTo>
                    <a:pt x="30539" y="38535"/>
                  </a:moveTo>
                  <a:lnTo>
                    <a:pt x="58172" y="38535"/>
                  </a:lnTo>
                  <a:lnTo>
                    <a:pt x="58172" y="32222"/>
                  </a:lnTo>
                  <a:lnTo>
                    <a:pt x="30539" y="32222"/>
                  </a:lnTo>
                  <a:lnTo>
                    <a:pt x="30539" y="-45"/>
                  </a:lnTo>
                  <a:lnTo>
                    <a:pt x="24516" y="-45"/>
                  </a:lnTo>
                  <a:cubicBezTo>
                    <a:pt x="24339" y="15738"/>
                    <a:pt x="17077" y="33099"/>
                    <a:pt x="72" y="33625"/>
                  </a:cubicBezTo>
                  <a:lnTo>
                    <a:pt x="72" y="38535"/>
                  </a:lnTo>
                  <a:lnTo>
                    <a:pt x="16545" y="38535"/>
                  </a:lnTo>
                  <a:lnTo>
                    <a:pt x="16545" y="85884"/>
                  </a:lnTo>
                  <a:cubicBezTo>
                    <a:pt x="16545" y="105524"/>
                    <a:pt x="31425" y="109558"/>
                    <a:pt x="41344" y="109558"/>
                  </a:cubicBezTo>
                  <a:cubicBezTo>
                    <a:pt x="53212" y="109558"/>
                    <a:pt x="61360" y="99562"/>
                    <a:pt x="61360" y="85708"/>
                  </a:cubicBezTo>
                  <a:lnTo>
                    <a:pt x="61360" y="76063"/>
                  </a:lnTo>
                  <a:lnTo>
                    <a:pt x="55338" y="76063"/>
                  </a:lnTo>
                  <a:lnTo>
                    <a:pt x="55338" y="85533"/>
                  </a:lnTo>
                  <a:cubicBezTo>
                    <a:pt x="55338" y="97458"/>
                    <a:pt x="49670" y="103946"/>
                    <a:pt x="42761" y="103946"/>
                  </a:cubicBezTo>
                  <a:cubicBezTo>
                    <a:pt x="30539" y="103946"/>
                    <a:pt x="30539" y="89216"/>
                    <a:pt x="30539" y="86059"/>
                  </a:cubicBezTo>
                  <a:lnTo>
                    <a:pt x="30539" y="38535"/>
                  </a:lnTo>
                  <a:close/>
                </a:path>
              </a:pathLst>
            </a:custGeom>
            <a:solidFill>
              <a:srgbClr val="000000"/>
            </a:solidFill>
            <a:ln w="25400" cap="flat">
              <a:noFill/>
              <a:prstDash val="solid"/>
              <a:miter/>
            </a:ln>
          </p:spPr>
          <p:txBody>
            <a:bodyPr rtlCol="0" anchor="ctr"/>
            <a:lstStyle/>
            <a:p>
              <a:endParaRPr lang="zh-CN" altLang="en-US"/>
            </a:p>
          </p:txBody>
        </p:sp>
        <p:sp>
          <p:nvSpPr>
            <p:cNvPr id="244" name="任意多边形: 形状 243">
              <a:extLst>
                <a:ext uri="{FF2B5EF4-FFF2-40B4-BE49-F238E27FC236}">
                  <a16:creationId xmlns:a16="http://schemas.microsoft.com/office/drawing/2014/main" id="{D46D7DC2-1AD9-4B89-B72B-AEB2439DBC2B}"/>
                </a:ext>
              </a:extLst>
            </p:cNvPr>
            <p:cNvSpPr/>
            <p:nvPr>
              <p:custDataLst>
                <p:tags r:id="rId81"/>
              </p:custDataLst>
            </p:nvPr>
          </p:nvSpPr>
          <p:spPr>
            <a:xfrm>
              <a:off x="4455524" y="1389182"/>
              <a:ext cx="22496" cy="54012"/>
            </a:xfrm>
            <a:custGeom>
              <a:avLst/>
              <a:gdLst>
                <a:gd name="connsiteX0" fmla="*/ 17611 w 22496"/>
                <a:gd name="connsiteY0" fmla="*/ 17316 h 54012"/>
                <a:gd name="connsiteX1" fmla="*/ 3794 w 22496"/>
                <a:gd name="connsiteY1" fmla="*/ 49408 h 54012"/>
                <a:gd name="connsiteX2" fmla="*/ 2555 w 22496"/>
                <a:gd name="connsiteY2" fmla="*/ 51512 h 54012"/>
                <a:gd name="connsiteX3" fmla="*/ 5034 w 22496"/>
                <a:gd name="connsiteY3" fmla="*/ 53967 h 54012"/>
                <a:gd name="connsiteX4" fmla="*/ 22571 w 22496"/>
                <a:gd name="connsiteY4" fmla="*/ 19070 h 54012"/>
                <a:gd name="connsiteX5" fmla="*/ 10171 w 22496"/>
                <a:gd name="connsiteY5" fmla="*/ -45 h 54012"/>
                <a:gd name="connsiteX6" fmla="*/ 75 w 22496"/>
                <a:gd name="connsiteY6" fmla="*/ 9951 h 54012"/>
                <a:gd name="connsiteX7" fmla="*/ 10349 w 22496"/>
                <a:gd name="connsiteY7" fmla="*/ 20122 h 54012"/>
                <a:gd name="connsiteX8" fmla="*/ 17611 w 22496"/>
                <a:gd name="connsiteY8" fmla="*/ 17316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11" y="17316"/>
                  </a:moveTo>
                  <a:cubicBezTo>
                    <a:pt x="17611" y="26961"/>
                    <a:pt x="15840" y="38184"/>
                    <a:pt x="3794" y="49408"/>
                  </a:cubicBezTo>
                  <a:cubicBezTo>
                    <a:pt x="3086" y="50109"/>
                    <a:pt x="2555" y="50635"/>
                    <a:pt x="2555" y="51512"/>
                  </a:cubicBezTo>
                  <a:cubicBezTo>
                    <a:pt x="2555" y="52740"/>
                    <a:pt x="3972" y="53967"/>
                    <a:pt x="5034" y="53967"/>
                  </a:cubicBezTo>
                  <a:cubicBezTo>
                    <a:pt x="7514" y="53967"/>
                    <a:pt x="22571" y="39938"/>
                    <a:pt x="22571" y="19070"/>
                  </a:cubicBezTo>
                  <a:cubicBezTo>
                    <a:pt x="22571" y="8197"/>
                    <a:pt x="18320" y="-45"/>
                    <a:pt x="10171" y="-45"/>
                  </a:cubicBezTo>
                  <a:cubicBezTo>
                    <a:pt x="4326" y="-45"/>
                    <a:pt x="75" y="4515"/>
                    <a:pt x="75" y="9951"/>
                  </a:cubicBezTo>
                  <a:cubicBezTo>
                    <a:pt x="75" y="15562"/>
                    <a:pt x="4149" y="20122"/>
                    <a:pt x="10349" y="20122"/>
                  </a:cubicBezTo>
                  <a:cubicBezTo>
                    <a:pt x="14600" y="20122"/>
                    <a:pt x="17434" y="17316"/>
                    <a:pt x="17611" y="17316"/>
                  </a:cubicBezTo>
                  <a:close/>
                </a:path>
              </a:pathLst>
            </a:custGeom>
            <a:solidFill>
              <a:srgbClr val="000000"/>
            </a:solidFill>
            <a:ln w="25400" cap="flat">
              <a:noFill/>
              <a:prstDash val="solid"/>
              <a:miter/>
            </a:ln>
          </p:spPr>
          <p:txBody>
            <a:bodyPr rtlCol="0" anchor="ctr"/>
            <a:lstStyle/>
            <a:p>
              <a:endParaRPr lang="zh-CN" altLang="en-US"/>
            </a:p>
          </p:txBody>
        </p:sp>
        <p:sp>
          <p:nvSpPr>
            <p:cNvPr id="245" name="任意多边形: 形状 244">
              <a:extLst>
                <a:ext uri="{FF2B5EF4-FFF2-40B4-BE49-F238E27FC236}">
                  <a16:creationId xmlns:a16="http://schemas.microsoft.com/office/drawing/2014/main" id="{DE5D865E-AC8A-43BA-8348-BA73C10E614D}"/>
                </a:ext>
              </a:extLst>
            </p:cNvPr>
            <p:cNvSpPr/>
            <p:nvPr>
              <p:custDataLst>
                <p:tags r:id="rId82"/>
              </p:custDataLst>
            </p:nvPr>
          </p:nvSpPr>
          <p:spPr>
            <a:xfrm>
              <a:off x="4505704" y="1290276"/>
              <a:ext cx="105395" cy="119072"/>
            </a:xfrm>
            <a:custGeom>
              <a:avLst/>
              <a:gdLst>
                <a:gd name="connsiteX0" fmla="*/ 100159 w 105395"/>
                <a:gd name="connsiteY0" fmla="*/ -45 h 119072"/>
                <a:gd name="connsiteX1" fmla="*/ 77 w 105395"/>
                <a:gd name="connsiteY1" fmla="*/ -45 h 119072"/>
                <a:gd name="connsiteX2" fmla="*/ 77 w 105395"/>
                <a:gd name="connsiteY2" fmla="*/ 6268 h 119072"/>
                <a:gd name="connsiteX3" fmla="*/ 4328 w 105395"/>
                <a:gd name="connsiteY3" fmla="*/ 6268 h 119072"/>
                <a:gd name="connsiteX4" fmla="*/ 18322 w 105395"/>
                <a:gd name="connsiteY4" fmla="*/ 14160 h 119072"/>
                <a:gd name="connsiteX5" fmla="*/ 18322 w 105395"/>
                <a:gd name="connsiteY5" fmla="*/ 104823 h 119072"/>
                <a:gd name="connsiteX6" fmla="*/ 4328 w 105395"/>
                <a:gd name="connsiteY6" fmla="*/ 112714 h 119072"/>
                <a:gd name="connsiteX7" fmla="*/ 77 w 105395"/>
                <a:gd name="connsiteY7" fmla="*/ 112714 h 119072"/>
                <a:gd name="connsiteX8" fmla="*/ 77 w 105395"/>
                <a:gd name="connsiteY8" fmla="*/ 119027 h 119072"/>
                <a:gd name="connsiteX9" fmla="*/ 27002 w 105395"/>
                <a:gd name="connsiteY9" fmla="*/ 118326 h 119072"/>
                <a:gd name="connsiteX10" fmla="*/ 58000 w 105395"/>
                <a:gd name="connsiteY10" fmla="*/ 119027 h 119072"/>
                <a:gd name="connsiteX11" fmla="*/ 58000 w 105395"/>
                <a:gd name="connsiteY11" fmla="*/ 112714 h 119072"/>
                <a:gd name="connsiteX12" fmla="*/ 51801 w 105395"/>
                <a:gd name="connsiteY12" fmla="*/ 112714 h 119072"/>
                <a:gd name="connsiteX13" fmla="*/ 35150 w 105395"/>
                <a:gd name="connsiteY13" fmla="*/ 104648 h 119072"/>
                <a:gd name="connsiteX14" fmla="*/ 35150 w 105395"/>
                <a:gd name="connsiteY14" fmla="*/ 13107 h 119072"/>
                <a:gd name="connsiteX15" fmla="*/ 43652 w 105395"/>
                <a:gd name="connsiteY15" fmla="*/ 6268 h 119072"/>
                <a:gd name="connsiteX16" fmla="*/ 65086 w 105395"/>
                <a:gd name="connsiteY16" fmla="*/ 6268 h 119072"/>
                <a:gd name="connsiteX17" fmla="*/ 99450 w 105395"/>
                <a:gd name="connsiteY17" fmla="*/ 40289 h 119072"/>
                <a:gd name="connsiteX18" fmla="*/ 105473 w 105395"/>
                <a:gd name="connsiteY18" fmla="*/ 40289 h 119072"/>
                <a:gd name="connsiteX19" fmla="*/ 100159 w 105395"/>
                <a:gd name="connsiteY19" fmla="*/ -45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159" y="-45"/>
                  </a:moveTo>
                  <a:lnTo>
                    <a:pt x="77" y="-45"/>
                  </a:lnTo>
                  <a:lnTo>
                    <a:pt x="77" y="6268"/>
                  </a:lnTo>
                  <a:lnTo>
                    <a:pt x="4328" y="6268"/>
                  </a:lnTo>
                  <a:cubicBezTo>
                    <a:pt x="17968" y="6268"/>
                    <a:pt x="18322" y="8022"/>
                    <a:pt x="18322" y="14160"/>
                  </a:cubicBezTo>
                  <a:lnTo>
                    <a:pt x="18322" y="104823"/>
                  </a:lnTo>
                  <a:cubicBezTo>
                    <a:pt x="18322" y="110785"/>
                    <a:pt x="17968" y="112714"/>
                    <a:pt x="4328" y="112714"/>
                  </a:cubicBezTo>
                  <a:lnTo>
                    <a:pt x="77" y="112714"/>
                  </a:lnTo>
                  <a:lnTo>
                    <a:pt x="77" y="119027"/>
                  </a:lnTo>
                  <a:cubicBezTo>
                    <a:pt x="254" y="119027"/>
                    <a:pt x="20270" y="118326"/>
                    <a:pt x="27002" y="118326"/>
                  </a:cubicBezTo>
                  <a:cubicBezTo>
                    <a:pt x="34264" y="118326"/>
                    <a:pt x="55343" y="118852"/>
                    <a:pt x="58000" y="119027"/>
                  </a:cubicBezTo>
                  <a:lnTo>
                    <a:pt x="58000" y="112714"/>
                  </a:lnTo>
                  <a:lnTo>
                    <a:pt x="51801" y="112714"/>
                  </a:lnTo>
                  <a:cubicBezTo>
                    <a:pt x="35150" y="112714"/>
                    <a:pt x="35150" y="110435"/>
                    <a:pt x="35150" y="104648"/>
                  </a:cubicBezTo>
                  <a:lnTo>
                    <a:pt x="35150" y="13107"/>
                  </a:lnTo>
                  <a:cubicBezTo>
                    <a:pt x="35150" y="7671"/>
                    <a:pt x="35327" y="6268"/>
                    <a:pt x="43652" y="6268"/>
                  </a:cubicBezTo>
                  <a:lnTo>
                    <a:pt x="65086" y="6268"/>
                  </a:lnTo>
                  <a:cubicBezTo>
                    <a:pt x="92010" y="6268"/>
                    <a:pt x="96439" y="16089"/>
                    <a:pt x="99450" y="40289"/>
                  </a:cubicBezTo>
                  <a:lnTo>
                    <a:pt x="105473" y="40289"/>
                  </a:lnTo>
                  <a:lnTo>
                    <a:pt x="100159" y="-45"/>
                  </a:lnTo>
                  <a:close/>
                </a:path>
              </a:pathLst>
            </a:custGeom>
            <a:solidFill>
              <a:srgbClr val="000000"/>
            </a:solidFill>
            <a:ln w="25400" cap="flat">
              <a:noFill/>
              <a:prstDash val="solid"/>
              <a:miter/>
            </a:ln>
          </p:spPr>
          <p:txBody>
            <a:bodyPr rtlCol="0" anchor="ctr"/>
            <a:lstStyle/>
            <a:p>
              <a:endParaRPr lang="zh-CN" altLang="en-US"/>
            </a:p>
          </p:txBody>
        </p:sp>
        <p:sp>
          <p:nvSpPr>
            <p:cNvPr id="246" name="任意多边形: 形状 245">
              <a:extLst>
                <a:ext uri="{FF2B5EF4-FFF2-40B4-BE49-F238E27FC236}">
                  <a16:creationId xmlns:a16="http://schemas.microsoft.com/office/drawing/2014/main" id="{9CBB59BE-3320-450B-BA53-BC3D12F0D2AD}"/>
                </a:ext>
              </a:extLst>
            </p:cNvPr>
            <p:cNvSpPr/>
            <p:nvPr>
              <p:custDataLst>
                <p:tags r:id="rId83"/>
              </p:custDataLst>
            </p:nvPr>
          </p:nvSpPr>
          <p:spPr>
            <a:xfrm>
              <a:off x="4630521" y="1349001"/>
              <a:ext cx="76041" cy="88308"/>
            </a:xfrm>
            <a:custGeom>
              <a:avLst/>
              <a:gdLst>
                <a:gd name="connsiteX0" fmla="*/ 21338 w 76041"/>
                <a:gd name="connsiteY0" fmla="*/ -44 h 88308"/>
                <a:gd name="connsiteX1" fmla="*/ 82 w 76041"/>
                <a:gd name="connsiteY1" fmla="*/ 1334 h 88308"/>
                <a:gd name="connsiteX2" fmla="*/ 82 w 76041"/>
                <a:gd name="connsiteY2" fmla="*/ 6845 h 88308"/>
                <a:gd name="connsiteX3" fmla="*/ 10584 w 76041"/>
                <a:gd name="connsiteY3" fmla="*/ 13860 h 88308"/>
                <a:gd name="connsiteX4" fmla="*/ 10584 w 76041"/>
                <a:gd name="connsiteY4" fmla="*/ 86887 h 88308"/>
                <a:gd name="connsiteX5" fmla="*/ 15898 w 76041"/>
                <a:gd name="connsiteY5" fmla="*/ 86887 h 88308"/>
                <a:gd name="connsiteX6" fmla="*/ 18808 w 76041"/>
                <a:gd name="connsiteY6" fmla="*/ 81876 h 88308"/>
                <a:gd name="connsiteX7" fmla="*/ 20199 w 76041"/>
                <a:gd name="connsiteY7" fmla="*/ 79496 h 88308"/>
                <a:gd name="connsiteX8" fmla="*/ 41329 w 76041"/>
                <a:gd name="connsiteY8" fmla="*/ 88265 h 88308"/>
                <a:gd name="connsiteX9" fmla="*/ 76124 w 76041"/>
                <a:gd name="connsiteY9" fmla="*/ 59831 h 88308"/>
                <a:gd name="connsiteX10" fmla="*/ 42974 w 76041"/>
                <a:gd name="connsiteY10" fmla="*/ 31522 h 88308"/>
                <a:gd name="connsiteX11" fmla="*/ 21338 w 76041"/>
                <a:gd name="connsiteY11" fmla="*/ 38536 h 88308"/>
                <a:gd name="connsiteX12" fmla="*/ 21338 w 76041"/>
                <a:gd name="connsiteY12" fmla="*/ -44 h 88308"/>
                <a:gd name="connsiteX13" fmla="*/ 21844 w 76041"/>
                <a:gd name="connsiteY13" fmla="*/ 45050 h 88308"/>
                <a:gd name="connsiteX14" fmla="*/ 42088 w 76041"/>
                <a:gd name="connsiteY14" fmla="*/ 35655 h 88308"/>
                <a:gd name="connsiteX15" fmla="*/ 63471 w 76041"/>
                <a:gd name="connsiteY15" fmla="*/ 59831 h 88308"/>
                <a:gd name="connsiteX16" fmla="*/ 56892 w 76041"/>
                <a:gd name="connsiteY16" fmla="*/ 78119 h 88308"/>
                <a:gd name="connsiteX17" fmla="*/ 40570 w 76041"/>
                <a:gd name="connsiteY17" fmla="*/ 84131 h 88308"/>
                <a:gd name="connsiteX18" fmla="*/ 21844 w 76041"/>
                <a:gd name="connsiteY18" fmla="*/ 73609 h 88308"/>
                <a:gd name="connsiteX19" fmla="*/ 21844 w 76041"/>
                <a:gd name="connsiteY19" fmla="*/ 45050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041" h="88308">
                  <a:moveTo>
                    <a:pt x="21338" y="-44"/>
                  </a:moveTo>
                  <a:lnTo>
                    <a:pt x="82" y="1334"/>
                  </a:lnTo>
                  <a:lnTo>
                    <a:pt x="82" y="6845"/>
                  </a:lnTo>
                  <a:cubicBezTo>
                    <a:pt x="9445" y="6845"/>
                    <a:pt x="10584" y="7722"/>
                    <a:pt x="10584" y="13860"/>
                  </a:cubicBezTo>
                  <a:lnTo>
                    <a:pt x="10584" y="86887"/>
                  </a:lnTo>
                  <a:lnTo>
                    <a:pt x="15898" y="86887"/>
                  </a:lnTo>
                  <a:cubicBezTo>
                    <a:pt x="16910" y="85258"/>
                    <a:pt x="17922" y="83505"/>
                    <a:pt x="18808" y="81876"/>
                  </a:cubicBezTo>
                  <a:cubicBezTo>
                    <a:pt x="19187" y="81125"/>
                    <a:pt x="19693" y="80248"/>
                    <a:pt x="20199" y="79496"/>
                  </a:cubicBezTo>
                  <a:cubicBezTo>
                    <a:pt x="25640" y="85258"/>
                    <a:pt x="33358" y="88265"/>
                    <a:pt x="41329" y="88265"/>
                  </a:cubicBezTo>
                  <a:cubicBezTo>
                    <a:pt x="60561" y="88265"/>
                    <a:pt x="76124" y="75488"/>
                    <a:pt x="76124" y="59831"/>
                  </a:cubicBezTo>
                  <a:cubicBezTo>
                    <a:pt x="76124" y="44799"/>
                    <a:pt x="62079" y="31522"/>
                    <a:pt x="42974" y="31522"/>
                  </a:cubicBezTo>
                  <a:cubicBezTo>
                    <a:pt x="36142" y="31522"/>
                    <a:pt x="28171" y="33275"/>
                    <a:pt x="21338" y="38536"/>
                  </a:cubicBezTo>
                  <a:lnTo>
                    <a:pt x="21338" y="-44"/>
                  </a:lnTo>
                  <a:close/>
                  <a:moveTo>
                    <a:pt x="21844" y="45050"/>
                  </a:moveTo>
                  <a:cubicBezTo>
                    <a:pt x="26146" y="38912"/>
                    <a:pt x="34497" y="35655"/>
                    <a:pt x="42088" y="35655"/>
                  </a:cubicBezTo>
                  <a:cubicBezTo>
                    <a:pt x="57018" y="35655"/>
                    <a:pt x="63471" y="46553"/>
                    <a:pt x="63471" y="59831"/>
                  </a:cubicBezTo>
                  <a:cubicBezTo>
                    <a:pt x="63471" y="67096"/>
                    <a:pt x="61826" y="73484"/>
                    <a:pt x="56892" y="78119"/>
                  </a:cubicBezTo>
                  <a:cubicBezTo>
                    <a:pt x="52843" y="81876"/>
                    <a:pt x="46643" y="84131"/>
                    <a:pt x="40570" y="84131"/>
                  </a:cubicBezTo>
                  <a:cubicBezTo>
                    <a:pt x="31966" y="84131"/>
                    <a:pt x="25387" y="79371"/>
                    <a:pt x="21844" y="73609"/>
                  </a:cubicBezTo>
                  <a:lnTo>
                    <a:pt x="21844" y="45050"/>
                  </a:lnTo>
                  <a:close/>
                </a:path>
              </a:pathLst>
            </a:custGeom>
            <a:solidFill>
              <a:srgbClr val="000000"/>
            </a:solidFill>
            <a:ln w="25400" cap="flat">
              <a:noFill/>
              <a:prstDash val="solid"/>
              <a:miter/>
            </a:ln>
          </p:spPr>
          <p:txBody>
            <a:bodyPr rtlCol="0" anchor="ctr"/>
            <a:lstStyle/>
            <a:p>
              <a:endParaRPr lang="zh-CN" altLang="en-US"/>
            </a:p>
          </p:txBody>
        </p:sp>
        <p:sp>
          <p:nvSpPr>
            <p:cNvPr id="247" name="任意多边形: 形状 246">
              <a:extLst>
                <a:ext uri="{FF2B5EF4-FFF2-40B4-BE49-F238E27FC236}">
                  <a16:creationId xmlns:a16="http://schemas.microsoft.com/office/drawing/2014/main" id="{26B35999-9618-4E69-BF7E-10561FD7F66E}"/>
                </a:ext>
              </a:extLst>
            </p:cNvPr>
            <p:cNvSpPr/>
            <p:nvPr>
              <p:custDataLst>
                <p:tags r:id="rId84"/>
              </p:custDataLst>
            </p:nvPr>
          </p:nvSpPr>
          <p:spPr>
            <a:xfrm>
              <a:off x="4123594" y="1523986"/>
              <a:ext cx="133560" cy="77335"/>
            </a:xfrm>
            <a:custGeom>
              <a:avLst/>
              <a:gdLst>
                <a:gd name="connsiteX0" fmla="*/ 118743 w 133560"/>
                <a:gd name="connsiteY0" fmla="*/ 16973 h 77335"/>
                <a:gd name="connsiteX1" fmla="*/ 133623 w 133560"/>
                <a:gd name="connsiteY1" fmla="*/ 6276 h 77335"/>
                <a:gd name="connsiteX2" fmla="*/ 133623 w 133560"/>
                <a:gd name="connsiteY2" fmla="*/ -37 h 77335"/>
                <a:gd name="connsiteX3" fmla="*/ 120869 w 133560"/>
                <a:gd name="connsiteY3" fmla="*/ 664 h 77335"/>
                <a:gd name="connsiteX4" fmla="*/ 103509 w 133560"/>
                <a:gd name="connsiteY4" fmla="*/ -37 h 77335"/>
                <a:gd name="connsiteX5" fmla="*/ 103509 w 133560"/>
                <a:gd name="connsiteY5" fmla="*/ 6276 h 77335"/>
                <a:gd name="connsiteX6" fmla="*/ 112720 w 133560"/>
                <a:gd name="connsiteY6" fmla="*/ 13992 h 77335"/>
                <a:gd name="connsiteX7" fmla="*/ 111658 w 133560"/>
                <a:gd name="connsiteY7" fmla="*/ 18201 h 77335"/>
                <a:gd name="connsiteX8" fmla="*/ 94475 w 133560"/>
                <a:gd name="connsiteY8" fmla="*/ 61866 h 77335"/>
                <a:gd name="connsiteX9" fmla="*/ 75345 w 133560"/>
                <a:gd name="connsiteY9" fmla="*/ 13992 h 77335"/>
                <a:gd name="connsiteX10" fmla="*/ 74459 w 133560"/>
                <a:gd name="connsiteY10" fmla="*/ 10660 h 77335"/>
                <a:gd name="connsiteX11" fmla="*/ 84024 w 133560"/>
                <a:gd name="connsiteY11" fmla="*/ 6276 h 77335"/>
                <a:gd name="connsiteX12" fmla="*/ 84024 w 133560"/>
                <a:gd name="connsiteY12" fmla="*/ -37 h 77335"/>
                <a:gd name="connsiteX13" fmla="*/ 64894 w 133560"/>
                <a:gd name="connsiteY13" fmla="*/ 664 h 77335"/>
                <a:gd name="connsiteX14" fmla="*/ 49306 w 133560"/>
                <a:gd name="connsiteY14" fmla="*/ -37 h 77335"/>
                <a:gd name="connsiteX15" fmla="*/ 49306 w 133560"/>
                <a:gd name="connsiteY15" fmla="*/ 6276 h 77335"/>
                <a:gd name="connsiteX16" fmla="*/ 59403 w 133560"/>
                <a:gd name="connsiteY16" fmla="*/ 7679 h 77335"/>
                <a:gd name="connsiteX17" fmla="*/ 63477 w 133560"/>
                <a:gd name="connsiteY17" fmla="*/ 15395 h 77335"/>
                <a:gd name="connsiteX18" fmla="*/ 62768 w 133560"/>
                <a:gd name="connsiteY18" fmla="*/ 17499 h 77335"/>
                <a:gd name="connsiteX19" fmla="*/ 46117 w 133560"/>
                <a:gd name="connsiteY19" fmla="*/ 59236 h 77335"/>
                <a:gd name="connsiteX20" fmla="*/ 28227 w 133560"/>
                <a:gd name="connsiteY20" fmla="*/ 13992 h 77335"/>
                <a:gd name="connsiteX21" fmla="*/ 27164 w 133560"/>
                <a:gd name="connsiteY21" fmla="*/ 10660 h 77335"/>
                <a:gd name="connsiteX22" fmla="*/ 36729 w 133560"/>
                <a:gd name="connsiteY22" fmla="*/ 6276 h 77335"/>
                <a:gd name="connsiteX23" fmla="*/ 36729 w 133560"/>
                <a:gd name="connsiteY23" fmla="*/ -37 h 77335"/>
                <a:gd name="connsiteX24" fmla="*/ 16713 w 133560"/>
                <a:gd name="connsiteY24" fmla="*/ 664 h 77335"/>
                <a:gd name="connsiteX25" fmla="*/ 62 w 133560"/>
                <a:gd name="connsiteY25" fmla="*/ -37 h 77335"/>
                <a:gd name="connsiteX26" fmla="*/ 62 w 133560"/>
                <a:gd name="connsiteY26" fmla="*/ 6276 h 77335"/>
                <a:gd name="connsiteX27" fmla="*/ 12816 w 133560"/>
                <a:gd name="connsiteY27" fmla="*/ 11361 h 77335"/>
                <a:gd name="connsiteX28" fmla="*/ 37438 w 133560"/>
                <a:gd name="connsiteY28" fmla="*/ 73265 h 77335"/>
                <a:gd name="connsiteX29" fmla="*/ 42220 w 133560"/>
                <a:gd name="connsiteY29" fmla="*/ 77298 h 77335"/>
                <a:gd name="connsiteX30" fmla="*/ 46826 w 133560"/>
                <a:gd name="connsiteY30" fmla="*/ 73616 h 77335"/>
                <a:gd name="connsiteX31" fmla="*/ 66842 w 133560"/>
                <a:gd name="connsiteY31" fmla="*/ 23461 h 77335"/>
                <a:gd name="connsiteX32" fmla="*/ 86504 w 133560"/>
                <a:gd name="connsiteY32" fmla="*/ 73090 h 77335"/>
                <a:gd name="connsiteX33" fmla="*/ 91464 w 133560"/>
                <a:gd name="connsiteY33" fmla="*/ 77298 h 77335"/>
                <a:gd name="connsiteX34" fmla="*/ 96247 w 133560"/>
                <a:gd name="connsiteY34" fmla="*/ 73265 h 77335"/>
                <a:gd name="connsiteX35" fmla="*/ 118743 w 133560"/>
                <a:gd name="connsiteY35" fmla="*/ 1697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743" y="16973"/>
                  </a:moveTo>
                  <a:cubicBezTo>
                    <a:pt x="122286" y="8205"/>
                    <a:pt x="128131" y="6451"/>
                    <a:pt x="133623" y="6276"/>
                  </a:cubicBezTo>
                  <a:lnTo>
                    <a:pt x="133623" y="-37"/>
                  </a:lnTo>
                  <a:cubicBezTo>
                    <a:pt x="128840" y="489"/>
                    <a:pt x="126006" y="664"/>
                    <a:pt x="120869" y="664"/>
                  </a:cubicBezTo>
                  <a:cubicBezTo>
                    <a:pt x="115555" y="664"/>
                    <a:pt x="108823" y="489"/>
                    <a:pt x="103509" y="-37"/>
                  </a:cubicBezTo>
                  <a:lnTo>
                    <a:pt x="103509" y="6276"/>
                  </a:lnTo>
                  <a:cubicBezTo>
                    <a:pt x="109709" y="6451"/>
                    <a:pt x="112720" y="9783"/>
                    <a:pt x="112720" y="13992"/>
                  </a:cubicBezTo>
                  <a:cubicBezTo>
                    <a:pt x="112720" y="15395"/>
                    <a:pt x="112720" y="15745"/>
                    <a:pt x="111658" y="18201"/>
                  </a:cubicBezTo>
                  <a:lnTo>
                    <a:pt x="94475" y="61866"/>
                  </a:lnTo>
                  <a:lnTo>
                    <a:pt x="75345" y="13992"/>
                  </a:lnTo>
                  <a:cubicBezTo>
                    <a:pt x="74991" y="13115"/>
                    <a:pt x="74459" y="11712"/>
                    <a:pt x="74459" y="10660"/>
                  </a:cubicBezTo>
                  <a:cubicBezTo>
                    <a:pt x="74459" y="6802"/>
                    <a:pt x="79065" y="6276"/>
                    <a:pt x="84024" y="6276"/>
                  </a:cubicBezTo>
                  <a:lnTo>
                    <a:pt x="84024" y="-37"/>
                  </a:lnTo>
                  <a:cubicBezTo>
                    <a:pt x="77648" y="489"/>
                    <a:pt x="71271" y="664"/>
                    <a:pt x="64894" y="664"/>
                  </a:cubicBezTo>
                  <a:cubicBezTo>
                    <a:pt x="59757" y="664"/>
                    <a:pt x="54443" y="313"/>
                    <a:pt x="49306" y="-37"/>
                  </a:cubicBezTo>
                  <a:lnTo>
                    <a:pt x="49306" y="6276"/>
                  </a:lnTo>
                  <a:cubicBezTo>
                    <a:pt x="53380" y="6276"/>
                    <a:pt x="57100" y="6276"/>
                    <a:pt x="59403" y="7679"/>
                  </a:cubicBezTo>
                  <a:cubicBezTo>
                    <a:pt x="61883" y="9432"/>
                    <a:pt x="63477" y="15219"/>
                    <a:pt x="63477" y="15395"/>
                  </a:cubicBezTo>
                  <a:cubicBezTo>
                    <a:pt x="63477" y="15745"/>
                    <a:pt x="63122" y="16798"/>
                    <a:pt x="62768" y="17499"/>
                  </a:cubicBezTo>
                  <a:lnTo>
                    <a:pt x="46117" y="59236"/>
                  </a:lnTo>
                  <a:lnTo>
                    <a:pt x="28227" y="13992"/>
                  </a:lnTo>
                  <a:cubicBezTo>
                    <a:pt x="27164" y="11537"/>
                    <a:pt x="27164" y="11361"/>
                    <a:pt x="27164" y="10660"/>
                  </a:cubicBezTo>
                  <a:cubicBezTo>
                    <a:pt x="27164" y="6276"/>
                    <a:pt x="33541" y="6276"/>
                    <a:pt x="36729" y="6276"/>
                  </a:cubicBezTo>
                  <a:lnTo>
                    <a:pt x="36729" y="-37"/>
                  </a:lnTo>
                  <a:cubicBezTo>
                    <a:pt x="36375" y="-37"/>
                    <a:pt x="23798" y="664"/>
                    <a:pt x="16713" y="664"/>
                  </a:cubicBezTo>
                  <a:cubicBezTo>
                    <a:pt x="11222" y="664"/>
                    <a:pt x="5553" y="489"/>
                    <a:pt x="62" y="-37"/>
                  </a:cubicBezTo>
                  <a:lnTo>
                    <a:pt x="62" y="6276"/>
                  </a:lnTo>
                  <a:cubicBezTo>
                    <a:pt x="6970" y="6276"/>
                    <a:pt x="10867" y="6276"/>
                    <a:pt x="12816" y="11361"/>
                  </a:cubicBezTo>
                  <a:lnTo>
                    <a:pt x="37438" y="73265"/>
                  </a:lnTo>
                  <a:cubicBezTo>
                    <a:pt x="38501" y="75895"/>
                    <a:pt x="39032" y="77298"/>
                    <a:pt x="42220" y="77298"/>
                  </a:cubicBezTo>
                  <a:cubicBezTo>
                    <a:pt x="45409" y="77298"/>
                    <a:pt x="45940" y="75895"/>
                    <a:pt x="46826" y="73616"/>
                  </a:cubicBezTo>
                  <a:lnTo>
                    <a:pt x="66842" y="23461"/>
                  </a:lnTo>
                  <a:lnTo>
                    <a:pt x="86504" y="73090"/>
                  </a:lnTo>
                  <a:cubicBezTo>
                    <a:pt x="87567" y="75720"/>
                    <a:pt x="88276" y="77298"/>
                    <a:pt x="91464" y="77298"/>
                  </a:cubicBezTo>
                  <a:cubicBezTo>
                    <a:pt x="94653" y="77298"/>
                    <a:pt x="95184" y="76071"/>
                    <a:pt x="96247" y="73265"/>
                  </a:cubicBezTo>
                  <a:lnTo>
                    <a:pt x="118743" y="16973"/>
                  </a:lnTo>
                  <a:close/>
                </a:path>
              </a:pathLst>
            </a:custGeom>
            <a:solidFill>
              <a:srgbClr val="000000"/>
            </a:solidFill>
            <a:ln w="25400" cap="flat">
              <a:noFill/>
              <a:prstDash val="solid"/>
              <a:miter/>
            </a:ln>
          </p:spPr>
          <p:txBody>
            <a:bodyPr rtlCol="0" anchor="ctr"/>
            <a:lstStyle/>
            <a:p>
              <a:endParaRPr lang="zh-CN" altLang="en-US"/>
            </a:p>
          </p:txBody>
        </p:sp>
        <p:sp>
          <p:nvSpPr>
            <p:cNvPr id="248" name="任意多边形: 形状 247">
              <a:extLst>
                <a:ext uri="{FF2B5EF4-FFF2-40B4-BE49-F238E27FC236}">
                  <a16:creationId xmlns:a16="http://schemas.microsoft.com/office/drawing/2014/main" id="{FBC9923A-CE12-4CD0-BAAC-1315352365F2}"/>
                </a:ext>
              </a:extLst>
            </p:cNvPr>
            <p:cNvSpPr/>
            <p:nvPr>
              <p:custDataLst>
                <p:tags r:id="rId85"/>
              </p:custDataLst>
            </p:nvPr>
          </p:nvSpPr>
          <p:spPr>
            <a:xfrm>
              <a:off x="4285293" y="1579401"/>
              <a:ext cx="22496" cy="54012"/>
            </a:xfrm>
            <a:custGeom>
              <a:avLst/>
              <a:gdLst>
                <a:gd name="connsiteX0" fmla="*/ 17604 w 22496"/>
                <a:gd name="connsiteY0" fmla="*/ 17324 h 54012"/>
                <a:gd name="connsiteX1" fmla="*/ 3788 w 22496"/>
                <a:gd name="connsiteY1" fmla="*/ 49415 h 54012"/>
                <a:gd name="connsiteX2" fmla="*/ 2548 w 22496"/>
                <a:gd name="connsiteY2" fmla="*/ 51520 h 54012"/>
                <a:gd name="connsiteX3" fmla="*/ 5028 w 22496"/>
                <a:gd name="connsiteY3" fmla="*/ 53975 h 54012"/>
                <a:gd name="connsiteX4" fmla="*/ 22564 w 22496"/>
                <a:gd name="connsiteY4" fmla="*/ 19077 h 54012"/>
                <a:gd name="connsiteX5" fmla="*/ 10165 w 22496"/>
                <a:gd name="connsiteY5" fmla="*/ -37 h 54012"/>
                <a:gd name="connsiteX6" fmla="*/ 68 w 22496"/>
                <a:gd name="connsiteY6" fmla="*/ 9958 h 54012"/>
                <a:gd name="connsiteX7" fmla="*/ 10342 w 22496"/>
                <a:gd name="connsiteY7" fmla="*/ 20130 h 54012"/>
                <a:gd name="connsiteX8" fmla="*/ 17604 w 22496"/>
                <a:gd name="connsiteY8" fmla="*/ 17324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04" y="17324"/>
                  </a:moveTo>
                  <a:cubicBezTo>
                    <a:pt x="17604" y="26969"/>
                    <a:pt x="15833" y="38192"/>
                    <a:pt x="3788" y="49415"/>
                  </a:cubicBezTo>
                  <a:cubicBezTo>
                    <a:pt x="3079" y="50117"/>
                    <a:pt x="2548" y="50643"/>
                    <a:pt x="2548" y="51520"/>
                  </a:cubicBezTo>
                  <a:cubicBezTo>
                    <a:pt x="2548" y="52747"/>
                    <a:pt x="3965" y="53975"/>
                    <a:pt x="5028" y="53975"/>
                  </a:cubicBezTo>
                  <a:cubicBezTo>
                    <a:pt x="7508" y="53975"/>
                    <a:pt x="22564" y="39946"/>
                    <a:pt x="22564" y="19077"/>
                  </a:cubicBezTo>
                  <a:cubicBezTo>
                    <a:pt x="22564" y="8205"/>
                    <a:pt x="18313" y="-37"/>
                    <a:pt x="10165" y="-37"/>
                  </a:cubicBezTo>
                  <a:cubicBezTo>
                    <a:pt x="4319" y="-37"/>
                    <a:pt x="68" y="4522"/>
                    <a:pt x="68" y="9958"/>
                  </a:cubicBezTo>
                  <a:cubicBezTo>
                    <a:pt x="68" y="15570"/>
                    <a:pt x="4142" y="20130"/>
                    <a:pt x="10342" y="20130"/>
                  </a:cubicBezTo>
                  <a:cubicBezTo>
                    <a:pt x="14593" y="20130"/>
                    <a:pt x="17427" y="17324"/>
                    <a:pt x="17604" y="17324"/>
                  </a:cubicBezTo>
                  <a:close/>
                </a:path>
              </a:pathLst>
            </a:custGeom>
            <a:solidFill>
              <a:srgbClr val="000000"/>
            </a:solidFill>
            <a:ln w="25400" cap="flat">
              <a:noFill/>
              <a:prstDash val="solid"/>
              <a:miter/>
            </a:ln>
          </p:spPr>
          <p:txBody>
            <a:bodyPr rtlCol="0" anchor="ctr"/>
            <a:lstStyle/>
            <a:p>
              <a:endParaRPr lang="zh-CN" altLang="en-US"/>
            </a:p>
          </p:txBody>
        </p:sp>
        <p:sp>
          <p:nvSpPr>
            <p:cNvPr id="249" name="任意多边形: 形状 248">
              <a:extLst>
                <a:ext uri="{FF2B5EF4-FFF2-40B4-BE49-F238E27FC236}">
                  <a16:creationId xmlns:a16="http://schemas.microsoft.com/office/drawing/2014/main" id="{97D96349-3CCB-41BD-8E42-A970463CA73A}"/>
                </a:ext>
              </a:extLst>
            </p:cNvPr>
            <p:cNvSpPr/>
            <p:nvPr>
              <p:custDataLst>
                <p:tags r:id="rId86"/>
              </p:custDataLst>
            </p:nvPr>
          </p:nvSpPr>
          <p:spPr>
            <a:xfrm>
              <a:off x="4333879" y="1483301"/>
              <a:ext cx="53672" cy="118020"/>
            </a:xfrm>
            <a:custGeom>
              <a:avLst/>
              <a:gdLst>
                <a:gd name="connsiteX0" fmla="*/ 49137 w 53672"/>
                <a:gd name="connsiteY0" fmla="*/ 6626 h 118020"/>
                <a:gd name="connsiteX1" fmla="*/ 42051 w 53672"/>
                <a:gd name="connsiteY1" fmla="*/ -37 h 118020"/>
                <a:gd name="connsiteX2" fmla="*/ 32132 w 53672"/>
                <a:gd name="connsiteY2" fmla="*/ 9608 h 118020"/>
                <a:gd name="connsiteX3" fmla="*/ 39217 w 53672"/>
                <a:gd name="connsiteY3" fmla="*/ 16271 h 118020"/>
                <a:gd name="connsiteX4" fmla="*/ 49137 w 53672"/>
                <a:gd name="connsiteY4" fmla="*/ 6626 h 118020"/>
                <a:gd name="connsiteX5" fmla="*/ 13001 w 53672"/>
                <a:gd name="connsiteY5" fmla="*/ 95712 h 118020"/>
                <a:gd name="connsiteX6" fmla="*/ 11407 w 53672"/>
                <a:gd name="connsiteY6" fmla="*/ 103077 h 118020"/>
                <a:gd name="connsiteX7" fmla="*/ 28235 w 53672"/>
                <a:gd name="connsiteY7" fmla="*/ 117983 h 118020"/>
                <a:gd name="connsiteX8" fmla="*/ 53742 w 53672"/>
                <a:gd name="connsiteY8" fmla="*/ 91152 h 118020"/>
                <a:gd name="connsiteX9" fmla="*/ 50908 w 53672"/>
                <a:gd name="connsiteY9" fmla="*/ 88872 h 118020"/>
                <a:gd name="connsiteX10" fmla="*/ 47543 w 53672"/>
                <a:gd name="connsiteY10" fmla="*/ 91854 h 118020"/>
                <a:gd name="connsiteX11" fmla="*/ 28766 w 53672"/>
                <a:gd name="connsiteY11" fmla="*/ 113073 h 118020"/>
                <a:gd name="connsiteX12" fmla="*/ 24338 w 53672"/>
                <a:gd name="connsiteY12" fmla="*/ 106935 h 118020"/>
                <a:gd name="connsiteX13" fmla="*/ 27172 w 53672"/>
                <a:gd name="connsiteY13" fmla="*/ 95712 h 118020"/>
                <a:gd name="connsiteX14" fmla="*/ 32840 w 53672"/>
                <a:gd name="connsiteY14" fmla="*/ 81682 h 118020"/>
                <a:gd name="connsiteX15" fmla="*/ 41520 w 53672"/>
                <a:gd name="connsiteY15" fmla="*/ 59411 h 118020"/>
                <a:gd name="connsiteX16" fmla="*/ 42583 w 53672"/>
                <a:gd name="connsiteY16" fmla="*/ 53799 h 118020"/>
                <a:gd name="connsiteX17" fmla="*/ 25755 w 53672"/>
                <a:gd name="connsiteY17" fmla="*/ 38893 h 118020"/>
                <a:gd name="connsiteX18" fmla="*/ 70 w 53672"/>
                <a:gd name="connsiteY18" fmla="*/ 65724 h 118020"/>
                <a:gd name="connsiteX19" fmla="*/ 3082 w 53672"/>
                <a:gd name="connsiteY19" fmla="*/ 68004 h 118020"/>
                <a:gd name="connsiteX20" fmla="*/ 6270 w 53672"/>
                <a:gd name="connsiteY20" fmla="*/ 65198 h 118020"/>
                <a:gd name="connsiteX21" fmla="*/ 25224 w 53672"/>
                <a:gd name="connsiteY21" fmla="*/ 43804 h 118020"/>
                <a:gd name="connsiteX22" fmla="*/ 29652 w 53672"/>
                <a:gd name="connsiteY22" fmla="*/ 49941 h 118020"/>
                <a:gd name="connsiteX23" fmla="*/ 24161 w 53672"/>
                <a:gd name="connsiteY23" fmla="*/ 67478 h 118020"/>
                <a:gd name="connsiteX24" fmla="*/ 13001 w 53672"/>
                <a:gd name="connsiteY24" fmla="*/ 95712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37" y="6626"/>
                  </a:moveTo>
                  <a:cubicBezTo>
                    <a:pt x="49137" y="3821"/>
                    <a:pt x="47011" y="-37"/>
                    <a:pt x="42051" y="-37"/>
                  </a:cubicBezTo>
                  <a:cubicBezTo>
                    <a:pt x="37269" y="-37"/>
                    <a:pt x="32132" y="4522"/>
                    <a:pt x="32132" y="9608"/>
                  </a:cubicBezTo>
                  <a:cubicBezTo>
                    <a:pt x="32132" y="12589"/>
                    <a:pt x="34435" y="16271"/>
                    <a:pt x="39217" y="16271"/>
                  </a:cubicBezTo>
                  <a:cubicBezTo>
                    <a:pt x="44354" y="16271"/>
                    <a:pt x="49137" y="11361"/>
                    <a:pt x="49137" y="6626"/>
                  </a:cubicBezTo>
                  <a:close/>
                  <a:moveTo>
                    <a:pt x="13001" y="95712"/>
                  </a:moveTo>
                  <a:cubicBezTo>
                    <a:pt x="12293" y="97991"/>
                    <a:pt x="11407" y="100096"/>
                    <a:pt x="11407" y="103077"/>
                  </a:cubicBezTo>
                  <a:cubicBezTo>
                    <a:pt x="11407" y="111319"/>
                    <a:pt x="18492" y="117983"/>
                    <a:pt x="28235" y="117983"/>
                  </a:cubicBezTo>
                  <a:cubicBezTo>
                    <a:pt x="45948" y="117983"/>
                    <a:pt x="53742" y="93783"/>
                    <a:pt x="53742" y="91152"/>
                  </a:cubicBezTo>
                  <a:cubicBezTo>
                    <a:pt x="53742" y="88872"/>
                    <a:pt x="51440" y="88872"/>
                    <a:pt x="50908" y="88872"/>
                  </a:cubicBezTo>
                  <a:cubicBezTo>
                    <a:pt x="48428" y="88872"/>
                    <a:pt x="48251" y="89925"/>
                    <a:pt x="47543" y="91854"/>
                  </a:cubicBezTo>
                  <a:cubicBezTo>
                    <a:pt x="43469" y="105883"/>
                    <a:pt x="35675" y="113073"/>
                    <a:pt x="28766" y="113073"/>
                  </a:cubicBezTo>
                  <a:cubicBezTo>
                    <a:pt x="25224" y="113073"/>
                    <a:pt x="24338" y="110793"/>
                    <a:pt x="24338" y="106935"/>
                  </a:cubicBezTo>
                  <a:cubicBezTo>
                    <a:pt x="24338" y="102902"/>
                    <a:pt x="25578" y="99570"/>
                    <a:pt x="27172" y="95712"/>
                  </a:cubicBezTo>
                  <a:cubicBezTo>
                    <a:pt x="28943" y="90977"/>
                    <a:pt x="30892" y="86242"/>
                    <a:pt x="32840" y="81682"/>
                  </a:cubicBezTo>
                  <a:cubicBezTo>
                    <a:pt x="34435" y="77474"/>
                    <a:pt x="40812" y="61515"/>
                    <a:pt x="41520" y="59411"/>
                  </a:cubicBezTo>
                  <a:cubicBezTo>
                    <a:pt x="42051" y="57657"/>
                    <a:pt x="42583" y="55553"/>
                    <a:pt x="42583" y="53799"/>
                  </a:cubicBezTo>
                  <a:cubicBezTo>
                    <a:pt x="42583" y="45557"/>
                    <a:pt x="35497" y="38893"/>
                    <a:pt x="25755" y="38893"/>
                  </a:cubicBezTo>
                  <a:cubicBezTo>
                    <a:pt x="8219" y="38893"/>
                    <a:pt x="70" y="62743"/>
                    <a:pt x="70" y="65724"/>
                  </a:cubicBezTo>
                  <a:cubicBezTo>
                    <a:pt x="70" y="68004"/>
                    <a:pt x="2550" y="68004"/>
                    <a:pt x="3082" y="68004"/>
                  </a:cubicBezTo>
                  <a:cubicBezTo>
                    <a:pt x="5561" y="68004"/>
                    <a:pt x="5739" y="67127"/>
                    <a:pt x="6270" y="65198"/>
                  </a:cubicBezTo>
                  <a:cubicBezTo>
                    <a:pt x="10876" y="50117"/>
                    <a:pt x="18670" y="43804"/>
                    <a:pt x="25224" y="43804"/>
                  </a:cubicBezTo>
                  <a:cubicBezTo>
                    <a:pt x="28058" y="43804"/>
                    <a:pt x="29652" y="45207"/>
                    <a:pt x="29652" y="49941"/>
                  </a:cubicBezTo>
                  <a:cubicBezTo>
                    <a:pt x="29652" y="53975"/>
                    <a:pt x="28589" y="56605"/>
                    <a:pt x="24161" y="67478"/>
                  </a:cubicBezTo>
                  <a:lnTo>
                    <a:pt x="13001" y="95712"/>
                  </a:lnTo>
                  <a:close/>
                </a:path>
              </a:pathLst>
            </a:custGeom>
            <a:solidFill>
              <a:srgbClr val="000000"/>
            </a:solidFill>
            <a:ln w="25400" cap="flat">
              <a:noFill/>
              <a:prstDash val="solid"/>
              <a:miter/>
            </a:ln>
          </p:spPr>
          <p:txBody>
            <a:bodyPr rtlCol="0" anchor="ctr"/>
            <a:lstStyle/>
            <a:p>
              <a:endParaRPr lang="zh-CN" altLang="en-US"/>
            </a:p>
          </p:txBody>
        </p:sp>
        <p:sp>
          <p:nvSpPr>
            <p:cNvPr id="250" name="任意多边形: 形状 249">
              <a:extLst>
                <a:ext uri="{FF2B5EF4-FFF2-40B4-BE49-F238E27FC236}">
                  <a16:creationId xmlns:a16="http://schemas.microsoft.com/office/drawing/2014/main" id="{62EB3D83-AFEC-4EEA-B314-C43C34335F2B}"/>
                </a:ext>
              </a:extLst>
            </p:cNvPr>
            <p:cNvSpPr/>
            <p:nvPr>
              <p:custDataLst>
                <p:tags r:id="rId87"/>
              </p:custDataLst>
            </p:nvPr>
          </p:nvSpPr>
          <p:spPr>
            <a:xfrm>
              <a:off x="4748697" y="1419007"/>
              <a:ext cx="119440" cy="164842"/>
            </a:xfrm>
            <a:custGeom>
              <a:avLst/>
              <a:gdLst>
                <a:gd name="connsiteX0" fmla="*/ 846 w 119440"/>
                <a:gd name="connsiteY0" fmla="*/ 154030 h 164842"/>
                <a:gd name="connsiteX1" fmla="*/ 87 w 119440"/>
                <a:gd name="connsiteY1" fmla="*/ 158038 h 164842"/>
                <a:gd name="connsiteX2" fmla="*/ 7172 w 119440"/>
                <a:gd name="connsiteY2" fmla="*/ 164802 h 164842"/>
                <a:gd name="connsiteX3" fmla="*/ 16029 w 119440"/>
                <a:gd name="connsiteY3" fmla="*/ 159541 h 164842"/>
                <a:gd name="connsiteX4" fmla="*/ 32224 w 119440"/>
                <a:gd name="connsiteY4" fmla="*/ 96661 h 164842"/>
                <a:gd name="connsiteX5" fmla="*/ 57276 w 119440"/>
                <a:gd name="connsiteY5" fmla="*/ 113446 h 164842"/>
                <a:gd name="connsiteX6" fmla="*/ 119527 w 119440"/>
                <a:gd name="connsiteY6" fmla="*/ 40795 h 164842"/>
                <a:gd name="connsiteX7" fmla="*/ 84353 w 119440"/>
                <a:gd name="connsiteY7" fmla="*/ -40 h 164842"/>
                <a:gd name="connsiteX8" fmla="*/ 25645 w 119440"/>
                <a:gd name="connsiteY8" fmla="*/ 55575 h 164842"/>
                <a:gd name="connsiteX9" fmla="*/ 846 w 119440"/>
                <a:gd name="connsiteY9" fmla="*/ 154030 h 164842"/>
                <a:gd name="connsiteX10" fmla="*/ 57023 w 119440"/>
                <a:gd name="connsiteY10" fmla="*/ 107934 h 164842"/>
                <a:gd name="connsiteX11" fmla="*/ 35261 w 119440"/>
                <a:gd name="connsiteY11" fmla="*/ 85638 h 164842"/>
                <a:gd name="connsiteX12" fmla="*/ 37285 w 119440"/>
                <a:gd name="connsiteY12" fmla="*/ 76369 h 164842"/>
                <a:gd name="connsiteX13" fmla="*/ 52468 w 119440"/>
                <a:gd name="connsiteY13" fmla="*/ 29271 h 164842"/>
                <a:gd name="connsiteX14" fmla="*/ 83847 w 119440"/>
                <a:gd name="connsiteY14" fmla="*/ 5471 h 164842"/>
                <a:gd name="connsiteX15" fmla="*/ 101307 w 119440"/>
                <a:gd name="connsiteY15" fmla="*/ 30022 h 164842"/>
                <a:gd name="connsiteX16" fmla="*/ 87136 w 119440"/>
                <a:gd name="connsiteY16" fmla="*/ 84135 h 164842"/>
                <a:gd name="connsiteX17" fmla="*/ 57023 w 119440"/>
                <a:gd name="connsiteY17" fmla="*/ 107934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0" h="164842">
                  <a:moveTo>
                    <a:pt x="846" y="154030"/>
                  </a:moveTo>
                  <a:cubicBezTo>
                    <a:pt x="87" y="157036"/>
                    <a:pt x="87" y="157537"/>
                    <a:pt x="87" y="158038"/>
                  </a:cubicBezTo>
                  <a:cubicBezTo>
                    <a:pt x="87" y="161796"/>
                    <a:pt x="2870" y="164802"/>
                    <a:pt x="7172" y="164802"/>
                  </a:cubicBezTo>
                  <a:cubicBezTo>
                    <a:pt x="12486" y="164802"/>
                    <a:pt x="15523" y="160293"/>
                    <a:pt x="16029" y="159541"/>
                  </a:cubicBezTo>
                  <a:cubicBezTo>
                    <a:pt x="17294" y="157287"/>
                    <a:pt x="25392" y="123717"/>
                    <a:pt x="32224" y="96661"/>
                  </a:cubicBezTo>
                  <a:cubicBezTo>
                    <a:pt x="37285" y="106682"/>
                    <a:pt x="45383" y="113446"/>
                    <a:pt x="57276" y="113446"/>
                  </a:cubicBezTo>
                  <a:cubicBezTo>
                    <a:pt x="86883" y="113446"/>
                    <a:pt x="119527" y="78122"/>
                    <a:pt x="119527" y="40795"/>
                  </a:cubicBezTo>
                  <a:cubicBezTo>
                    <a:pt x="119527" y="14240"/>
                    <a:pt x="102825" y="-40"/>
                    <a:pt x="84353" y="-40"/>
                  </a:cubicBezTo>
                  <a:cubicBezTo>
                    <a:pt x="59807" y="-40"/>
                    <a:pt x="33236" y="25012"/>
                    <a:pt x="25645" y="55575"/>
                  </a:cubicBezTo>
                  <a:lnTo>
                    <a:pt x="846" y="154030"/>
                  </a:lnTo>
                  <a:close/>
                  <a:moveTo>
                    <a:pt x="57023" y="107934"/>
                  </a:moveTo>
                  <a:cubicBezTo>
                    <a:pt x="39310" y="107934"/>
                    <a:pt x="35261" y="87893"/>
                    <a:pt x="35261" y="85638"/>
                  </a:cubicBezTo>
                  <a:cubicBezTo>
                    <a:pt x="35261" y="84636"/>
                    <a:pt x="36526" y="79625"/>
                    <a:pt x="37285" y="76369"/>
                  </a:cubicBezTo>
                  <a:cubicBezTo>
                    <a:pt x="44371" y="48310"/>
                    <a:pt x="46901" y="39292"/>
                    <a:pt x="52468" y="29271"/>
                  </a:cubicBezTo>
                  <a:cubicBezTo>
                    <a:pt x="63349" y="10983"/>
                    <a:pt x="76002" y="5471"/>
                    <a:pt x="83847" y="5471"/>
                  </a:cubicBezTo>
                  <a:cubicBezTo>
                    <a:pt x="93209" y="5471"/>
                    <a:pt x="101307" y="12736"/>
                    <a:pt x="101307" y="30022"/>
                  </a:cubicBezTo>
                  <a:cubicBezTo>
                    <a:pt x="101307" y="43801"/>
                    <a:pt x="93969" y="71859"/>
                    <a:pt x="87136" y="84135"/>
                  </a:cubicBezTo>
                  <a:cubicBezTo>
                    <a:pt x="78786" y="99918"/>
                    <a:pt x="66639" y="107934"/>
                    <a:pt x="57023" y="107934"/>
                  </a:cubicBezTo>
                  <a:close/>
                </a:path>
              </a:pathLst>
            </a:custGeom>
            <a:solidFill>
              <a:srgbClr val="000000"/>
            </a:solidFill>
            <a:ln w="25400" cap="flat">
              <a:noFill/>
              <a:prstDash val="solid"/>
              <a:miter/>
            </a:ln>
          </p:spPr>
          <p:txBody>
            <a:bodyPr rtlCol="0" anchor="ctr"/>
            <a:lstStyle/>
            <a:p>
              <a:endParaRPr lang="zh-CN" altLang="en-US"/>
            </a:p>
          </p:txBody>
        </p:sp>
        <p:sp>
          <p:nvSpPr>
            <p:cNvPr id="251" name="任意多边形: 形状 250">
              <a:extLst>
                <a:ext uri="{FF2B5EF4-FFF2-40B4-BE49-F238E27FC236}">
                  <a16:creationId xmlns:a16="http://schemas.microsoft.com/office/drawing/2014/main" id="{D6E8DC96-FF28-4E81-8013-D2EF42CCCE36}"/>
                </a:ext>
              </a:extLst>
            </p:cNvPr>
            <p:cNvSpPr/>
            <p:nvPr>
              <p:custDataLst>
                <p:tags r:id="rId88"/>
              </p:custDataLst>
            </p:nvPr>
          </p:nvSpPr>
          <p:spPr>
            <a:xfrm>
              <a:off x="4881856" y="1297792"/>
              <a:ext cx="105395" cy="119072"/>
            </a:xfrm>
            <a:custGeom>
              <a:avLst/>
              <a:gdLst>
                <a:gd name="connsiteX0" fmla="*/ 100174 w 105395"/>
                <a:gd name="connsiteY0" fmla="*/ -45 h 119072"/>
                <a:gd name="connsiteX1" fmla="*/ 92 w 105395"/>
                <a:gd name="connsiteY1" fmla="*/ -45 h 119072"/>
                <a:gd name="connsiteX2" fmla="*/ 92 w 105395"/>
                <a:gd name="connsiteY2" fmla="*/ 6268 h 119072"/>
                <a:gd name="connsiteX3" fmla="*/ 4343 w 105395"/>
                <a:gd name="connsiteY3" fmla="*/ 6268 h 119072"/>
                <a:gd name="connsiteX4" fmla="*/ 18337 w 105395"/>
                <a:gd name="connsiteY4" fmla="*/ 14160 h 119072"/>
                <a:gd name="connsiteX5" fmla="*/ 18337 w 105395"/>
                <a:gd name="connsiteY5" fmla="*/ 104823 h 119072"/>
                <a:gd name="connsiteX6" fmla="*/ 4343 w 105395"/>
                <a:gd name="connsiteY6" fmla="*/ 112715 h 119072"/>
                <a:gd name="connsiteX7" fmla="*/ 92 w 105395"/>
                <a:gd name="connsiteY7" fmla="*/ 112715 h 119072"/>
                <a:gd name="connsiteX8" fmla="*/ 92 w 105395"/>
                <a:gd name="connsiteY8" fmla="*/ 119028 h 119072"/>
                <a:gd name="connsiteX9" fmla="*/ 27016 w 105395"/>
                <a:gd name="connsiteY9" fmla="*/ 118326 h 119072"/>
                <a:gd name="connsiteX10" fmla="*/ 58015 w 105395"/>
                <a:gd name="connsiteY10" fmla="*/ 119028 h 119072"/>
                <a:gd name="connsiteX11" fmla="*/ 58015 w 105395"/>
                <a:gd name="connsiteY11" fmla="*/ 112715 h 119072"/>
                <a:gd name="connsiteX12" fmla="*/ 51815 w 105395"/>
                <a:gd name="connsiteY12" fmla="*/ 112715 h 119072"/>
                <a:gd name="connsiteX13" fmla="*/ 35165 w 105395"/>
                <a:gd name="connsiteY13" fmla="*/ 104648 h 119072"/>
                <a:gd name="connsiteX14" fmla="*/ 35165 w 105395"/>
                <a:gd name="connsiteY14" fmla="*/ 13108 h 119072"/>
                <a:gd name="connsiteX15" fmla="*/ 43667 w 105395"/>
                <a:gd name="connsiteY15" fmla="*/ 6268 h 119072"/>
                <a:gd name="connsiteX16" fmla="*/ 65101 w 105395"/>
                <a:gd name="connsiteY16" fmla="*/ 6268 h 119072"/>
                <a:gd name="connsiteX17" fmla="*/ 99465 w 105395"/>
                <a:gd name="connsiteY17" fmla="*/ 40289 h 119072"/>
                <a:gd name="connsiteX18" fmla="*/ 105488 w 105395"/>
                <a:gd name="connsiteY18" fmla="*/ 40289 h 119072"/>
                <a:gd name="connsiteX19" fmla="*/ 100174 w 105395"/>
                <a:gd name="connsiteY19" fmla="*/ -45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174" y="-45"/>
                  </a:moveTo>
                  <a:lnTo>
                    <a:pt x="92" y="-45"/>
                  </a:lnTo>
                  <a:lnTo>
                    <a:pt x="92" y="6268"/>
                  </a:lnTo>
                  <a:lnTo>
                    <a:pt x="4343" y="6268"/>
                  </a:lnTo>
                  <a:cubicBezTo>
                    <a:pt x="17983" y="6268"/>
                    <a:pt x="18337" y="8022"/>
                    <a:pt x="18337" y="14160"/>
                  </a:cubicBezTo>
                  <a:lnTo>
                    <a:pt x="18337" y="104823"/>
                  </a:lnTo>
                  <a:cubicBezTo>
                    <a:pt x="18337" y="110786"/>
                    <a:pt x="17983" y="112715"/>
                    <a:pt x="4343" y="112715"/>
                  </a:cubicBezTo>
                  <a:lnTo>
                    <a:pt x="92" y="112715"/>
                  </a:lnTo>
                  <a:lnTo>
                    <a:pt x="92" y="119028"/>
                  </a:lnTo>
                  <a:cubicBezTo>
                    <a:pt x="269" y="119028"/>
                    <a:pt x="20285" y="118326"/>
                    <a:pt x="27016" y="118326"/>
                  </a:cubicBezTo>
                  <a:cubicBezTo>
                    <a:pt x="34279" y="118326"/>
                    <a:pt x="55358" y="118852"/>
                    <a:pt x="58015" y="119028"/>
                  </a:cubicBezTo>
                  <a:lnTo>
                    <a:pt x="58015" y="112715"/>
                  </a:lnTo>
                  <a:lnTo>
                    <a:pt x="51815" y="112715"/>
                  </a:lnTo>
                  <a:cubicBezTo>
                    <a:pt x="35165" y="112715"/>
                    <a:pt x="35165" y="110435"/>
                    <a:pt x="35165" y="104648"/>
                  </a:cubicBezTo>
                  <a:lnTo>
                    <a:pt x="35165" y="13108"/>
                  </a:lnTo>
                  <a:cubicBezTo>
                    <a:pt x="35165" y="7671"/>
                    <a:pt x="35342" y="6268"/>
                    <a:pt x="43667" y="6268"/>
                  </a:cubicBezTo>
                  <a:lnTo>
                    <a:pt x="65101" y="6268"/>
                  </a:lnTo>
                  <a:cubicBezTo>
                    <a:pt x="92025" y="6268"/>
                    <a:pt x="96454" y="16089"/>
                    <a:pt x="99465" y="40289"/>
                  </a:cubicBezTo>
                  <a:lnTo>
                    <a:pt x="105488" y="40289"/>
                  </a:lnTo>
                  <a:lnTo>
                    <a:pt x="100174" y="-45"/>
                  </a:lnTo>
                  <a:close/>
                </a:path>
              </a:pathLst>
            </a:custGeom>
            <a:solidFill>
              <a:srgbClr val="000000"/>
            </a:solidFill>
            <a:ln w="25400" cap="flat">
              <a:noFill/>
              <a:prstDash val="solid"/>
              <a:miter/>
            </a:ln>
          </p:spPr>
          <p:txBody>
            <a:bodyPr rtlCol="0" anchor="ctr"/>
            <a:lstStyle/>
            <a:p>
              <a:endParaRPr lang="zh-CN" altLang="en-US"/>
            </a:p>
          </p:txBody>
        </p:sp>
        <p:sp>
          <p:nvSpPr>
            <p:cNvPr id="252" name="任意多边形: 形状 251">
              <a:extLst>
                <a:ext uri="{FF2B5EF4-FFF2-40B4-BE49-F238E27FC236}">
                  <a16:creationId xmlns:a16="http://schemas.microsoft.com/office/drawing/2014/main" id="{F55CDA25-92CD-4EE9-A561-B521CB86539D}"/>
                </a:ext>
              </a:extLst>
            </p:cNvPr>
            <p:cNvSpPr/>
            <p:nvPr>
              <p:custDataLst>
                <p:tags r:id="rId89"/>
              </p:custDataLst>
            </p:nvPr>
          </p:nvSpPr>
          <p:spPr>
            <a:xfrm>
              <a:off x="5006673" y="1356517"/>
              <a:ext cx="76041" cy="88308"/>
            </a:xfrm>
            <a:custGeom>
              <a:avLst/>
              <a:gdLst>
                <a:gd name="connsiteX0" fmla="*/ 21353 w 76041"/>
                <a:gd name="connsiteY0" fmla="*/ -44 h 88308"/>
                <a:gd name="connsiteX1" fmla="*/ 97 w 76041"/>
                <a:gd name="connsiteY1" fmla="*/ 1334 h 88308"/>
                <a:gd name="connsiteX2" fmla="*/ 97 w 76041"/>
                <a:gd name="connsiteY2" fmla="*/ 6846 h 88308"/>
                <a:gd name="connsiteX3" fmla="*/ 10598 w 76041"/>
                <a:gd name="connsiteY3" fmla="*/ 13860 h 88308"/>
                <a:gd name="connsiteX4" fmla="*/ 10598 w 76041"/>
                <a:gd name="connsiteY4" fmla="*/ 86887 h 88308"/>
                <a:gd name="connsiteX5" fmla="*/ 15912 w 76041"/>
                <a:gd name="connsiteY5" fmla="*/ 86887 h 88308"/>
                <a:gd name="connsiteX6" fmla="*/ 18823 w 76041"/>
                <a:gd name="connsiteY6" fmla="*/ 81877 h 88308"/>
                <a:gd name="connsiteX7" fmla="*/ 20214 w 76041"/>
                <a:gd name="connsiteY7" fmla="*/ 79497 h 88308"/>
                <a:gd name="connsiteX8" fmla="*/ 41344 w 76041"/>
                <a:gd name="connsiteY8" fmla="*/ 88265 h 88308"/>
                <a:gd name="connsiteX9" fmla="*/ 76139 w 76041"/>
                <a:gd name="connsiteY9" fmla="*/ 59831 h 88308"/>
                <a:gd name="connsiteX10" fmla="*/ 42989 w 76041"/>
                <a:gd name="connsiteY10" fmla="*/ 31522 h 88308"/>
                <a:gd name="connsiteX11" fmla="*/ 21353 w 76041"/>
                <a:gd name="connsiteY11" fmla="*/ 38537 h 88308"/>
                <a:gd name="connsiteX12" fmla="*/ 21353 w 76041"/>
                <a:gd name="connsiteY12" fmla="*/ -44 h 88308"/>
                <a:gd name="connsiteX13" fmla="*/ 21859 w 76041"/>
                <a:gd name="connsiteY13" fmla="*/ 45050 h 88308"/>
                <a:gd name="connsiteX14" fmla="*/ 42103 w 76041"/>
                <a:gd name="connsiteY14" fmla="*/ 35656 h 88308"/>
                <a:gd name="connsiteX15" fmla="*/ 63486 w 76041"/>
                <a:gd name="connsiteY15" fmla="*/ 59831 h 88308"/>
                <a:gd name="connsiteX16" fmla="*/ 56907 w 76041"/>
                <a:gd name="connsiteY16" fmla="*/ 78119 h 88308"/>
                <a:gd name="connsiteX17" fmla="*/ 40585 w 76041"/>
                <a:gd name="connsiteY17" fmla="*/ 84131 h 88308"/>
                <a:gd name="connsiteX18" fmla="*/ 21859 w 76041"/>
                <a:gd name="connsiteY18" fmla="*/ 73609 h 88308"/>
                <a:gd name="connsiteX19" fmla="*/ 21859 w 76041"/>
                <a:gd name="connsiteY19" fmla="*/ 45050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041" h="88308">
                  <a:moveTo>
                    <a:pt x="21353" y="-44"/>
                  </a:moveTo>
                  <a:lnTo>
                    <a:pt x="97" y="1334"/>
                  </a:lnTo>
                  <a:lnTo>
                    <a:pt x="97" y="6846"/>
                  </a:lnTo>
                  <a:cubicBezTo>
                    <a:pt x="9460" y="6846"/>
                    <a:pt x="10598" y="7723"/>
                    <a:pt x="10598" y="13860"/>
                  </a:cubicBezTo>
                  <a:lnTo>
                    <a:pt x="10598" y="86887"/>
                  </a:lnTo>
                  <a:lnTo>
                    <a:pt x="15912" y="86887"/>
                  </a:lnTo>
                  <a:cubicBezTo>
                    <a:pt x="16925" y="85259"/>
                    <a:pt x="17937" y="83505"/>
                    <a:pt x="18823" y="81877"/>
                  </a:cubicBezTo>
                  <a:cubicBezTo>
                    <a:pt x="19202" y="81125"/>
                    <a:pt x="19708" y="80248"/>
                    <a:pt x="20214" y="79497"/>
                  </a:cubicBezTo>
                  <a:cubicBezTo>
                    <a:pt x="25655" y="85259"/>
                    <a:pt x="33373" y="88265"/>
                    <a:pt x="41344" y="88265"/>
                  </a:cubicBezTo>
                  <a:cubicBezTo>
                    <a:pt x="60576" y="88265"/>
                    <a:pt x="76139" y="75488"/>
                    <a:pt x="76139" y="59831"/>
                  </a:cubicBezTo>
                  <a:cubicBezTo>
                    <a:pt x="76139" y="44800"/>
                    <a:pt x="62094" y="31522"/>
                    <a:pt x="42989" y="31522"/>
                  </a:cubicBezTo>
                  <a:cubicBezTo>
                    <a:pt x="36157" y="31522"/>
                    <a:pt x="28185" y="33276"/>
                    <a:pt x="21353" y="38537"/>
                  </a:cubicBezTo>
                  <a:lnTo>
                    <a:pt x="21353" y="-44"/>
                  </a:lnTo>
                  <a:close/>
                  <a:moveTo>
                    <a:pt x="21859" y="45050"/>
                  </a:moveTo>
                  <a:cubicBezTo>
                    <a:pt x="26161" y="38912"/>
                    <a:pt x="34512" y="35656"/>
                    <a:pt x="42103" y="35656"/>
                  </a:cubicBezTo>
                  <a:cubicBezTo>
                    <a:pt x="57033" y="35656"/>
                    <a:pt x="63486" y="46553"/>
                    <a:pt x="63486" y="59831"/>
                  </a:cubicBezTo>
                  <a:cubicBezTo>
                    <a:pt x="63486" y="67096"/>
                    <a:pt x="61841" y="73484"/>
                    <a:pt x="56907" y="78119"/>
                  </a:cubicBezTo>
                  <a:cubicBezTo>
                    <a:pt x="52858" y="81877"/>
                    <a:pt x="46658" y="84131"/>
                    <a:pt x="40585" y="84131"/>
                  </a:cubicBezTo>
                  <a:cubicBezTo>
                    <a:pt x="31981" y="84131"/>
                    <a:pt x="25402" y="79371"/>
                    <a:pt x="21859" y="73609"/>
                  </a:cubicBezTo>
                  <a:lnTo>
                    <a:pt x="21859" y="45050"/>
                  </a:lnTo>
                  <a:close/>
                </a:path>
              </a:pathLst>
            </a:custGeom>
            <a:solidFill>
              <a:srgbClr val="000000"/>
            </a:solidFill>
            <a:ln w="25400" cap="flat">
              <a:noFill/>
              <a:prstDash val="solid"/>
              <a:miter/>
            </a:ln>
          </p:spPr>
          <p:txBody>
            <a:bodyPr rtlCol="0" anchor="ctr"/>
            <a:lstStyle/>
            <a:p>
              <a:endParaRPr lang="zh-CN" altLang="en-US"/>
            </a:p>
          </p:txBody>
        </p:sp>
        <p:sp>
          <p:nvSpPr>
            <p:cNvPr id="253" name="任意多边形: 形状 252">
              <a:extLst>
                <a:ext uri="{FF2B5EF4-FFF2-40B4-BE49-F238E27FC236}">
                  <a16:creationId xmlns:a16="http://schemas.microsoft.com/office/drawing/2014/main" id="{C23A07BA-7856-46B8-9098-A4E4093A3FFC}"/>
                </a:ext>
              </a:extLst>
            </p:cNvPr>
            <p:cNvSpPr/>
            <p:nvPr>
              <p:custDataLst>
                <p:tags r:id="rId90"/>
              </p:custDataLst>
            </p:nvPr>
          </p:nvSpPr>
          <p:spPr>
            <a:xfrm>
              <a:off x="4881502" y="1527973"/>
              <a:ext cx="149325" cy="77335"/>
            </a:xfrm>
            <a:custGeom>
              <a:avLst/>
              <a:gdLst>
                <a:gd name="connsiteX0" fmla="*/ 136132 w 149325"/>
                <a:gd name="connsiteY0" fmla="*/ 24163 h 77335"/>
                <a:gd name="connsiteX1" fmla="*/ 109562 w 149325"/>
                <a:gd name="connsiteY1" fmla="*/ -37 h 77335"/>
                <a:gd name="connsiteX2" fmla="*/ 81220 w 149325"/>
                <a:gd name="connsiteY2" fmla="*/ 16272 h 77335"/>
                <a:gd name="connsiteX3" fmla="*/ 55181 w 149325"/>
                <a:gd name="connsiteY3" fmla="*/ -37 h 77335"/>
                <a:gd name="connsiteX4" fmla="*/ 26308 w 149325"/>
                <a:gd name="connsiteY4" fmla="*/ 16973 h 77335"/>
                <a:gd name="connsiteX5" fmla="*/ 26131 w 149325"/>
                <a:gd name="connsiteY5" fmla="*/ 16973 h 77335"/>
                <a:gd name="connsiteX6" fmla="*/ 26131 w 149325"/>
                <a:gd name="connsiteY6" fmla="*/ -37 h 77335"/>
                <a:gd name="connsiteX7" fmla="*/ 92 w 149325"/>
                <a:gd name="connsiteY7" fmla="*/ 1892 h 77335"/>
                <a:gd name="connsiteX8" fmla="*/ 92 w 149325"/>
                <a:gd name="connsiteY8" fmla="*/ 8205 h 77335"/>
                <a:gd name="connsiteX9" fmla="*/ 13377 w 149325"/>
                <a:gd name="connsiteY9" fmla="*/ 18025 h 77335"/>
                <a:gd name="connsiteX10" fmla="*/ 13377 w 149325"/>
                <a:gd name="connsiteY10" fmla="*/ 63445 h 77335"/>
                <a:gd name="connsiteX11" fmla="*/ 92 w 149325"/>
                <a:gd name="connsiteY11" fmla="*/ 70985 h 77335"/>
                <a:gd name="connsiteX12" fmla="*/ 92 w 149325"/>
                <a:gd name="connsiteY12" fmla="*/ 77299 h 77335"/>
                <a:gd name="connsiteX13" fmla="*/ 20285 w 149325"/>
                <a:gd name="connsiteY13" fmla="*/ 76597 h 77335"/>
                <a:gd name="connsiteX14" fmla="*/ 40656 w 149325"/>
                <a:gd name="connsiteY14" fmla="*/ 77299 h 77335"/>
                <a:gd name="connsiteX15" fmla="*/ 40656 w 149325"/>
                <a:gd name="connsiteY15" fmla="*/ 70985 h 77335"/>
                <a:gd name="connsiteX16" fmla="*/ 27371 w 149325"/>
                <a:gd name="connsiteY16" fmla="*/ 63445 h 77335"/>
                <a:gd name="connsiteX17" fmla="*/ 27371 w 149325"/>
                <a:gd name="connsiteY17" fmla="*/ 31879 h 77335"/>
                <a:gd name="connsiteX18" fmla="*/ 53764 w 149325"/>
                <a:gd name="connsiteY18" fmla="*/ 4873 h 77335"/>
                <a:gd name="connsiteX19" fmla="*/ 67758 w 149325"/>
                <a:gd name="connsiteY19" fmla="*/ 23462 h 77335"/>
                <a:gd name="connsiteX20" fmla="*/ 67758 w 149325"/>
                <a:gd name="connsiteY20" fmla="*/ 63445 h 77335"/>
                <a:gd name="connsiteX21" fmla="*/ 54472 w 149325"/>
                <a:gd name="connsiteY21" fmla="*/ 70985 h 77335"/>
                <a:gd name="connsiteX22" fmla="*/ 54472 w 149325"/>
                <a:gd name="connsiteY22" fmla="*/ 77299 h 77335"/>
                <a:gd name="connsiteX23" fmla="*/ 74666 w 149325"/>
                <a:gd name="connsiteY23" fmla="*/ 76597 h 77335"/>
                <a:gd name="connsiteX24" fmla="*/ 95037 w 149325"/>
                <a:gd name="connsiteY24" fmla="*/ 77299 h 77335"/>
                <a:gd name="connsiteX25" fmla="*/ 95037 w 149325"/>
                <a:gd name="connsiteY25" fmla="*/ 70985 h 77335"/>
                <a:gd name="connsiteX26" fmla="*/ 81751 w 149325"/>
                <a:gd name="connsiteY26" fmla="*/ 63445 h 77335"/>
                <a:gd name="connsiteX27" fmla="*/ 81751 w 149325"/>
                <a:gd name="connsiteY27" fmla="*/ 31879 h 77335"/>
                <a:gd name="connsiteX28" fmla="*/ 108145 w 149325"/>
                <a:gd name="connsiteY28" fmla="*/ 4873 h 77335"/>
                <a:gd name="connsiteX29" fmla="*/ 122138 w 149325"/>
                <a:gd name="connsiteY29" fmla="*/ 23462 h 77335"/>
                <a:gd name="connsiteX30" fmla="*/ 122138 w 149325"/>
                <a:gd name="connsiteY30" fmla="*/ 63445 h 77335"/>
                <a:gd name="connsiteX31" fmla="*/ 108853 w 149325"/>
                <a:gd name="connsiteY31" fmla="*/ 70985 h 77335"/>
                <a:gd name="connsiteX32" fmla="*/ 108853 w 149325"/>
                <a:gd name="connsiteY32" fmla="*/ 77299 h 77335"/>
                <a:gd name="connsiteX33" fmla="*/ 129047 w 149325"/>
                <a:gd name="connsiteY33" fmla="*/ 76597 h 77335"/>
                <a:gd name="connsiteX34" fmla="*/ 149417 w 149325"/>
                <a:gd name="connsiteY34" fmla="*/ 77299 h 77335"/>
                <a:gd name="connsiteX35" fmla="*/ 149417 w 149325"/>
                <a:gd name="connsiteY35" fmla="*/ 70985 h 77335"/>
                <a:gd name="connsiteX36" fmla="*/ 136132 w 149325"/>
                <a:gd name="connsiteY36" fmla="*/ 63445 h 77335"/>
                <a:gd name="connsiteX37" fmla="*/ 136132 w 149325"/>
                <a:gd name="connsiteY37" fmla="*/ 2416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325" h="77335">
                  <a:moveTo>
                    <a:pt x="136132" y="24163"/>
                  </a:moveTo>
                  <a:cubicBezTo>
                    <a:pt x="136132" y="8906"/>
                    <a:pt x="128515" y="-37"/>
                    <a:pt x="109562" y="-37"/>
                  </a:cubicBezTo>
                  <a:cubicBezTo>
                    <a:pt x="95568" y="-37"/>
                    <a:pt x="86003" y="7503"/>
                    <a:pt x="81220" y="16272"/>
                  </a:cubicBezTo>
                  <a:cubicBezTo>
                    <a:pt x="77677" y="3821"/>
                    <a:pt x="68112" y="-37"/>
                    <a:pt x="55181" y="-37"/>
                  </a:cubicBezTo>
                  <a:cubicBezTo>
                    <a:pt x="40656" y="-37"/>
                    <a:pt x="31268" y="7854"/>
                    <a:pt x="26308" y="16973"/>
                  </a:cubicBezTo>
                  <a:lnTo>
                    <a:pt x="26131" y="16973"/>
                  </a:lnTo>
                  <a:lnTo>
                    <a:pt x="26131" y="-37"/>
                  </a:lnTo>
                  <a:lnTo>
                    <a:pt x="92" y="1892"/>
                  </a:lnTo>
                  <a:lnTo>
                    <a:pt x="92" y="8205"/>
                  </a:lnTo>
                  <a:cubicBezTo>
                    <a:pt x="11960" y="8205"/>
                    <a:pt x="13377" y="9433"/>
                    <a:pt x="13377" y="18025"/>
                  </a:cubicBezTo>
                  <a:lnTo>
                    <a:pt x="13377" y="63445"/>
                  </a:lnTo>
                  <a:cubicBezTo>
                    <a:pt x="13377" y="70985"/>
                    <a:pt x="11606" y="70985"/>
                    <a:pt x="92" y="70985"/>
                  </a:cubicBezTo>
                  <a:lnTo>
                    <a:pt x="92" y="77299"/>
                  </a:lnTo>
                  <a:cubicBezTo>
                    <a:pt x="446" y="77299"/>
                    <a:pt x="12846" y="76597"/>
                    <a:pt x="20285" y="76597"/>
                  </a:cubicBezTo>
                  <a:cubicBezTo>
                    <a:pt x="26839" y="76597"/>
                    <a:pt x="39062" y="77123"/>
                    <a:pt x="40656" y="77299"/>
                  </a:cubicBezTo>
                  <a:lnTo>
                    <a:pt x="40656" y="70985"/>
                  </a:lnTo>
                  <a:cubicBezTo>
                    <a:pt x="29142" y="70985"/>
                    <a:pt x="27371" y="70985"/>
                    <a:pt x="27371" y="63445"/>
                  </a:cubicBezTo>
                  <a:lnTo>
                    <a:pt x="27371" y="31879"/>
                  </a:lnTo>
                  <a:cubicBezTo>
                    <a:pt x="27371" y="13466"/>
                    <a:pt x="42073" y="4873"/>
                    <a:pt x="53764" y="4873"/>
                  </a:cubicBezTo>
                  <a:cubicBezTo>
                    <a:pt x="66163" y="4873"/>
                    <a:pt x="67758" y="14518"/>
                    <a:pt x="67758" y="23462"/>
                  </a:cubicBezTo>
                  <a:lnTo>
                    <a:pt x="67758" y="63445"/>
                  </a:lnTo>
                  <a:cubicBezTo>
                    <a:pt x="67758" y="70985"/>
                    <a:pt x="65986" y="70985"/>
                    <a:pt x="54472" y="70985"/>
                  </a:cubicBezTo>
                  <a:lnTo>
                    <a:pt x="54472" y="77299"/>
                  </a:lnTo>
                  <a:cubicBezTo>
                    <a:pt x="54827" y="77299"/>
                    <a:pt x="67226" y="76597"/>
                    <a:pt x="74666" y="76597"/>
                  </a:cubicBezTo>
                  <a:cubicBezTo>
                    <a:pt x="81220" y="76597"/>
                    <a:pt x="93442" y="77123"/>
                    <a:pt x="95037" y="77299"/>
                  </a:cubicBezTo>
                  <a:lnTo>
                    <a:pt x="95037" y="70985"/>
                  </a:lnTo>
                  <a:cubicBezTo>
                    <a:pt x="83523" y="70985"/>
                    <a:pt x="81751" y="70985"/>
                    <a:pt x="81751" y="63445"/>
                  </a:cubicBezTo>
                  <a:lnTo>
                    <a:pt x="81751" y="31879"/>
                  </a:lnTo>
                  <a:cubicBezTo>
                    <a:pt x="81751" y="13466"/>
                    <a:pt x="96454" y="4873"/>
                    <a:pt x="108145" y="4873"/>
                  </a:cubicBezTo>
                  <a:cubicBezTo>
                    <a:pt x="120544" y="4873"/>
                    <a:pt x="122138" y="14518"/>
                    <a:pt x="122138" y="23462"/>
                  </a:cubicBezTo>
                  <a:lnTo>
                    <a:pt x="122138" y="63445"/>
                  </a:lnTo>
                  <a:cubicBezTo>
                    <a:pt x="122138" y="70985"/>
                    <a:pt x="120367" y="70985"/>
                    <a:pt x="108853" y="70985"/>
                  </a:cubicBezTo>
                  <a:lnTo>
                    <a:pt x="108853" y="77299"/>
                  </a:lnTo>
                  <a:cubicBezTo>
                    <a:pt x="109207" y="77299"/>
                    <a:pt x="121607" y="76597"/>
                    <a:pt x="129047" y="76597"/>
                  </a:cubicBezTo>
                  <a:cubicBezTo>
                    <a:pt x="135601" y="76597"/>
                    <a:pt x="147823" y="77123"/>
                    <a:pt x="149417" y="77299"/>
                  </a:cubicBezTo>
                  <a:lnTo>
                    <a:pt x="149417" y="70985"/>
                  </a:lnTo>
                  <a:cubicBezTo>
                    <a:pt x="137903" y="70985"/>
                    <a:pt x="136132" y="70985"/>
                    <a:pt x="136132" y="63445"/>
                  </a:cubicBezTo>
                  <a:lnTo>
                    <a:pt x="136132" y="24163"/>
                  </a:lnTo>
                  <a:close/>
                </a:path>
              </a:pathLst>
            </a:custGeom>
            <a:solidFill>
              <a:srgbClr val="000000"/>
            </a:solidFill>
            <a:ln w="25400" cap="flat">
              <a:noFill/>
              <a:prstDash val="solid"/>
              <a:miter/>
            </a:ln>
          </p:spPr>
          <p:txBody>
            <a:bodyPr rtlCol="0" anchor="ctr"/>
            <a:lstStyle/>
            <a:p>
              <a:endParaRPr lang="zh-CN" altLang="en-US"/>
            </a:p>
          </p:txBody>
        </p:sp>
        <p:sp>
          <p:nvSpPr>
            <p:cNvPr id="254" name="任意多边形: 形状 253">
              <a:extLst>
                <a:ext uri="{FF2B5EF4-FFF2-40B4-BE49-F238E27FC236}">
                  <a16:creationId xmlns:a16="http://schemas.microsoft.com/office/drawing/2014/main" id="{26B02F68-D352-4A12-B581-B7C8F472B6D6}"/>
                </a:ext>
              </a:extLst>
            </p:cNvPr>
            <p:cNvSpPr/>
            <p:nvPr>
              <p:custDataLst>
                <p:tags r:id="rId91"/>
              </p:custDataLst>
            </p:nvPr>
          </p:nvSpPr>
          <p:spPr>
            <a:xfrm>
              <a:off x="5045086" y="1527096"/>
              <a:ext cx="86796" cy="79966"/>
            </a:xfrm>
            <a:custGeom>
              <a:avLst/>
              <a:gdLst>
                <a:gd name="connsiteX0" fmla="*/ 86895 w 86796"/>
                <a:gd name="connsiteY0" fmla="*/ 40823 h 79966"/>
                <a:gd name="connsiteX1" fmla="*/ 43497 w 86796"/>
                <a:gd name="connsiteY1" fmla="*/ -37 h 79966"/>
                <a:gd name="connsiteX2" fmla="*/ 98 w 86796"/>
                <a:gd name="connsiteY2" fmla="*/ 40823 h 79966"/>
                <a:gd name="connsiteX3" fmla="*/ 43497 w 86796"/>
                <a:gd name="connsiteY3" fmla="*/ 79929 h 79966"/>
                <a:gd name="connsiteX4" fmla="*/ 86895 w 86796"/>
                <a:gd name="connsiteY4" fmla="*/ 40823 h 79966"/>
                <a:gd name="connsiteX5" fmla="*/ 43497 w 86796"/>
                <a:gd name="connsiteY5" fmla="*/ 74317 h 79966"/>
                <a:gd name="connsiteX6" fmla="*/ 21532 w 86796"/>
                <a:gd name="connsiteY6" fmla="*/ 63620 h 79966"/>
                <a:gd name="connsiteX7" fmla="*/ 16218 w 86796"/>
                <a:gd name="connsiteY7" fmla="*/ 39244 h 79966"/>
                <a:gd name="connsiteX8" fmla="*/ 22595 w 86796"/>
                <a:gd name="connsiteY8" fmla="*/ 13817 h 79966"/>
                <a:gd name="connsiteX9" fmla="*/ 43497 w 86796"/>
                <a:gd name="connsiteY9" fmla="*/ 4873 h 79966"/>
                <a:gd name="connsiteX10" fmla="*/ 65284 w 86796"/>
                <a:gd name="connsiteY10" fmla="*/ 15220 h 79966"/>
                <a:gd name="connsiteX11" fmla="*/ 70776 w 86796"/>
                <a:gd name="connsiteY11" fmla="*/ 39244 h 79966"/>
                <a:gd name="connsiteX12" fmla="*/ 65107 w 86796"/>
                <a:gd name="connsiteY12" fmla="*/ 64146 h 79966"/>
                <a:gd name="connsiteX13" fmla="*/ 43497 w 86796"/>
                <a:gd name="connsiteY13" fmla="*/ 74317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96" h="79966">
                  <a:moveTo>
                    <a:pt x="86895" y="40823"/>
                  </a:moveTo>
                  <a:cubicBezTo>
                    <a:pt x="86895" y="18902"/>
                    <a:pt x="67941" y="-37"/>
                    <a:pt x="43497" y="-37"/>
                  </a:cubicBezTo>
                  <a:cubicBezTo>
                    <a:pt x="19052" y="-37"/>
                    <a:pt x="98" y="18902"/>
                    <a:pt x="98" y="40823"/>
                  </a:cubicBezTo>
                  <a:cubicBezTo>
                    <a:pt x="98" y="62568"/>
                    <a:pt x="19583" y="79929"/>
                    <a:pt x="43497" y="79929"/>
                  </a:cubicBezTo>
                  <a:cubicBezTo>
                    <a:pt x="67410" y="79929"/>
                    <a:pt x="86895" y="62568"/>
                    <a:pt x="86895" y="40823"/>
                  </a:cubicBezTo>
                  <a:close/>
                  <a:moveTo>
                    <a:pt x="43497" y="74317"/>
                  </a:moveTo>
                  <a:cubicBezTo>
                    <a:pt x="36943" y="74317"/>
                    <a:pt x="27377" y="72213"/>
                    <a:pt x="21532" y="63620"/>
                  </a:cubicBezTo>
                  <a:cubicBezTo>
                    <a:pt x="16749" y="56430"/>
                    <a:pt x="16218" y="47311"/>
                    <a:pt x="16218" y="39244"/>
                  </a:cubicBezTo>
                  <a:cubicBezTo>
                    <a:pt x="16218" y="31704"/>
                    <a:pt x="16395" y="21357"/>
                    <a:pt x="22595" y="13817"/>
                  </a:cubicBezTo>
                  <a:cubicBezTo>
                    <a:pt x="27023" y="8731"/>
                    <a:pt x="34463" y="4873"/>
                    <a:pt x="43497" y="4873"/>
                  </a:cubicBezTo>
                  <a:cubicBezTo>
                    <a:pt x="53948" y="4873"/>
                    <a:pt x="61387" y="9783"/>
                    <a:pt x="65284" y="15220"/>
                  </a:cubicBezTo>
                  <a:cubicBezTo>
                    <a:pt x="70244" y="22059"/>
                    <a:pt x="70776" y="30827"/>
                    <a:pt x="70776" y="39244"/>
                  </a:cubicBezTo>
                  <a:cubicBezTo>
                    <a:pt x="70776" y="47662"/>
                    <a:pt x="70244" y="56956"/>
                    <a:pt x="65107" y="64146"/>
                  </a:cubicBezTo>
                  <a:cubicBezTo>
                    <a:pt x="60325" y="70810"/>
                    <a:pt x="52176" y="74317"/>
                    <a:pt x="43497" y="74317"/>
                  </a:cubicBezTo>
                  <a:close/>
                </a:path>
              </a:pathLst>
            </a:custGeom>
            <a:solidFill>
              <a:srgbClr val="000000"/>
            </a:solidFill>
            <a:ln w="25400" cap="flat">
              <a:noFill/>
              <a:prstDash val="solid"/>
              <a:miter/>
            </a:ln>
          </p:spPr>
          <p:txBody>
            <a:bodyPr rtlCol="0" anchor="ctr"/>
            <a:lstStyle/>
            <a:p>
              <a:endParaRPr lang="zh-CN" altLang="en-US"/>
            </a:p>
          </p:txBody>
        </p:sp>
        <p:sp>
          <p:nvSpPr>
            <p:cNvPr id="255" name="任意多边形: 形状 254">
              <a:extLst>
                <a:ext uri="{FF2B5EF4-FFF2-40B4-BE49-F238E27FC236}">
                  <a16:creationId xmlns:a16="http://schemas.microsoft.com/office/drawing/2014/main" id="{9B233B23-3A0A-408B-8D45-556D1C21718B}"/>
                </a:ext>
              </a:extLst>
            </p:cNvPr>
            <p:cNvSpPr/>
            <p:nvPr>
              <p:custDataLst>
                <p:tags r:id="rId92"/>
              </p:custDataLst>
            </p:nvPr>
          </p:nvSpPr>
          <p:spPr>
            <a:xfrm>
              <a:off x="5148967" y="1483606"/>
              <a:ext cx="39855" cy="121702"/>
            </a:xfrm>
            <a:custGeom>
              <a:avLst/>
              <a:gdLst>
                <a:gd name="connsiteX0" fmla="*/ 26673 w 39855"/>
                <a:gd name="connsiteY0" fmla="*/ -37 h 121702"/>
                <a:gd name="connsiteX1" fmla="*/ 102 w 39855"/>
                <a:gd name="connsiteY1" fmla="*/ 1892 h 121702"/>
                <a:gd name="connsiteX2" fmla="*/ 102 w 39855"/>
                <a:gd name="connsiteY2" fmla="*/ 8205 h 121702"/>
                <a:gd name="connsiteX3" fmla="*/ 13388 w 39855"/>
                <a:gd name="connsiteY3" fmla="*/ 18025 h 121702"/>
                <a:gd name="connsiteX4" fmla="*/ 13388 w 39855"/>
                <a:gd name="connsiteY4" fmla="*/ 107812 h 121702"/>
                <a:gd name="connsiteX5" fmla="*/ 102 w 39855"/>
                <a:gd name="connsiteY5" fmla="*/ 115353 h 121702"/>
                <a:gd name="connsiteX6" fmla="*/ 102 w 39855"/>
                <a:gd name="connsiteY6" fmla="*/ 121666 h 121702"/>
                <a:gd name="connsiteX7" fmla="*/ 19942 w 39855"/>
                <a:gd name="connsiteY7" fmla="*/ 120964 h 121702"/>
                <a:gd name="connsiteX8" fmla="*/ 39958 w 39855"/>
                <a:gd name="connsiteY8" fmla="*/ 121666 h 121702"/>
                <a:gd name="connsiteX9" fmla="*/ 39958 w 39855"/>
                <a:gd name="connsiteY9" fmla="*/ 115353 h 121702"/>
                <a:gd name="connsiteX10" fmla="*/ 26673 w 39855"/>
                <a:gd name="connsiteY10" fmla="*/ 107812 h 121702"/>
                <a:gd name="connsiteX11" fmla="*/ 26673 w 39855"/>
                <a:gd name="connsiteY11" fmla="*/ -37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673" y="-37"/>
                  </a:moveTo>
                  <a:lnTo>
                    <a:pt x="102" y="1892"/>
                  </a:lnTo>
                  <a:lnTo>
                    <a:pt x="102" y="8205"/>
                  </a:lnTo>
                  <a:cubicBezTo>
                    <a:pt x="11970" y="8205"/>
                    <a:pt x="13388" y="9433"/>
                    <a:pt x="13388" y="18025"/>
                  </a:cubicBezTo>
                  <a:lnTo>
                    <a:pt x="13388" y="107812"/>
                  </a:lnTo>
                  <a:cubicBezTo>
                    <a:pt x="13388" y="115353"/>
                    <a:pt x="11616" y="115353"/>
                    <a:pt x="102" y="115353"/>
                  </a:cubicBezTo>
                  <a:lnTo>
                    <a:pt x="102" y="121666"/>
                  </a:lnTo>
                  <a:cubicBezTo>
                    <a:pt x="457" y="121666"/>
                    <a:pt x="12856" y="120964"/>
                    <a:pt x="19942" y="120964"/>
                  </a:cubicBezTo>
                  <a:cubicBezTo>
                    <a:pt x="26673" y="120964"/>
                    <a:pt x="33227" y="121140"/>
                    <a:pt x="39958" y="121666"/>
                  </a:cubicBezTo>
                  <a:lnTo>
                    <a:pt x="39958" y="115353"/>
                  </a:lnTo>
                  <a:cubicBezTo>
                    <a:pt x="28444" y="115353"/>
                    <a:pt x="26673" y="115353"/>
                    <a:pt x="26673" y="107812"/>
                  </a:cubicBezTo>
                  <a:lnTo>
                    <a:pt x="26673" y="-37"/>
                  </a:lnTo>
                  <a:close/>
                </a:path>
              </a:pathLst>
            </a:custGeom>
            <a:solidFill>
              <a:srgbClr val="000000"/>
            </a:solidFill>
            <a:ln w="25400" cap="flat">
              <a:noFill/>
              <a:prstDash val="solid"/>
              <a:miter/>
            </a:ln>
          </p:spPr>
          <p:txBody>
            <a:bodyPr rtlCol="0" anchor="ctr"/>
            <a:lstStyle/>
            <a:p>
              <a:endParaRPr lang="zh-CN" altLang="en-US"/>
            </a:p>
          </p:txBody>
        </p:sp>
        <p:sp>
          <p:nvSpPr>
            <p:cNvPr id="256" name="任意多边形: 形状 255">
              <a:extLst>
                <a:ext uri="{FF2B5EF4-FFF2-40B4-BE49-F238E27FC236}">
                  <a16:creationId xmlns:a16="http://schemas.microsoft.com/office/drawing/2014/main" id="{5F4F338F-11E5-4FB1-8788-B48D93591920}"/>
                </a:ext>
              </a:extLst>
            </p:cNvPr>
            <p:cNvSpPr/>
            <p:nvPr>
              <p:custDataLst>
                <p:tags r:id="rId93"/>
              </p:custDataLst>
            </p:nvPr>
          </p:nvSpPr>
          <p:spPr>
            <a:xfrm>
              <a:off x="5216174" y="1585142"/>
              <a:ext cx="22496" cy="54012"/>
            </a:xfrm>
            <a:custGeom>
              <a:avLst/>
              <a:gdLst>
                <a:gd name="connsiteX0" fmla="*/ 17641 w 22496"/>
                <a:gd name="connsiteY0" fmla="*/ 17324 h 54012"/>
                <a:gd name="connsiteX1" fmla="*/ 3824 w 22496"/>
                <a:gd name="connsiteY1" fmla="*/ 49416 h 54012"/>
                <a:gd name="connsiteX2" fmla="*/ 2584 w 22496"/>
                <a:gd name="connsiteY2" fmla="*/ 51520 h 54012"/>
                <a:gd name="connsiteX3" fmla="*/ 5064 w 22496"/>
                <a:gd name="connsiteY3" fmla="*/ 53975 h 54012"/>
                <a:gd name="connsiteX4" fmla="*/ 22601 w 22496"/>
                <a:gd name="connsiteY4" fmla="*/ 19078 h 54012"/>
                <a:gd name="connsiteX5" fmla="*/ 10201 w 22496"/>
                <a:gd name="connsiteY5" fmla="*/ -37 h 54012"/>
                <a:gd name="connsiteX6" fmla="*/ 105 w 22496"/>
                <a:gd name="connsiteY6" fmla="*/ 9959 h 54012"/>
                <a:gd name="connsiteX7" fmla="*/ 10378 w 22496"/>
                <a:gd name="connsiteY7" fmla="*/ 20130 h 54012"/>
                <a:gd name="connsiteX8" fmla="*/ 17641 w 22496"/>
                <a:gd name="connsiteY8" fmla="*/ 17324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41" y="17324"/>
                  </a:moveTo>
                  <a:cubicBezTo>
                    <a:pt x="17641" y="26969"/>
                    <a:pt x="15870" y="38192"/>
                    <a:pt x="3824" y="49416"/>
                  </a:cubicBezTo>
                  <a:cubicBezTo>
                    <a:pt x="3116" y="50117"/>
                    <a:pt x="2584" y="50643"/>
                    <a:pt x="2584" y="51520"/>
                  </a:cubicBezTo>
                  <a:cubicBezTo>
                    <a:pt x="2584" y="52748"/>
                    <a:pt x="4002" y="53975"/>
                    <a:pt x="5064" y="53975"/>
                  </a:cubicBezTo>
                  <a:cubicBezTo>
                    <a:pt x="7544" y="53975"/>
                    <a:pt x="22601" y="39946"/>
                    <a:pt x="22601" y="19078"/>
                  </a:cubicBezTo>
                  <a:cubicBezTo>
                    <a:pt x="22601" y="8205"/>
                    <a:pt x="18350" y="-37"/>
                    <a:pt x="10201" y="-37"/>
                  </a:cubicBezTo>
                  <a:cubicBezTo>
                    <a:pt x="4356" y="-37"/>
                    <a:pt x="105" y="4522"/>
                    <a:pt x="105" y="9959"/>
                  </a:cubicBezTo>
                  <a:cubicBezTo>
                    <a:pt x="105" y="15570"/>
                    <a:pt x="4179" y="20130"/>
                    <a:pt x="10378" y="20130"/>
                  </a:cubicBezTo>
                  <a:cubicBezTo>
                    <a:pt x="14630" y="20130"/>
                    <a:pt x="17464" y="17324"/>
                    <a:pt x="17641" y="17324"/>
                  </a:cubicBezTo>
                  <a:close/>
                </a:path>
              </a:pathLst>
            </a:custGeom>
            <a:solidFill>
              <a:srgbClr val="000000"/>
            </a:solidFill>
            <a:ln w="25400" cap="flat">
              <a:noFill/>
              <a:prstDash val="solid"/>
              <a:miter/>
            </a:ln>
          </p:spPr>
          <p:txBody>
            <a:bodyPr rtlCol="0" anchor="ctr"/>
            <a:lstStyle/>
            <a:p>
              <a:endParaRPr lang="zh-CN" altLang="en-US"/>
            </a:p>
          </p:txBody>
        </p:sp>
        <p:sp>
          <p:nvSpPr>
            <p:cNvPr id="257" name="任意多边形: 形状 256">
              <a:extLst>
                <a:ext uri="{FF2B5EF4-FFF2-40B4-BE49-F238E27FC236}">
                  <a16:creationId xmlns:a16="http://schemas.microsoft.com/office/drawing/2014/main" id="{D6850D07-BACC-43D0-AAAD-09912CE3BFE2}"/>
                </a:ext>
              </a:extLst>
            </p:cNvPr>
            <p:cNvSpPr/>
            <p:nvPr>
              <p:custDataLst>
                <p:tags r:id="rId94"/>
              </p:custDataLst>
            </p:nvPr>
          </p:nvSpPr>
          <p:spPr>
            <a:xfrm>
              <a:off x="5261749" y="1529727"/>
              <a:ext cx="133560" cy="77335"/>
            </a:xfrm>
            <a:custGeom>
              <a:avLst/>
              <a:gdLst>
                <a:gd name="connsiteX0" fmla="*/ 118788 w 133560"/>
                <a:gd name="connsiteY0" fmla="*/ 16973 h 77335"/>
                <a:gd name="connsiteX1" fmla="*/ 133667 w 133560"/>
                <a:gd name="connsiteY1" fmla="*/ 6276 h 77335"/>
                <a:gd name="connsiteX2" fmla="*/ 133667 w 133560"/>
                <a:gd name="connsiteY2" fmla="*/ -37 h 77335"/>
                <a:gd name="connsiteX3" fmla="*/ 120914 w 133560"/>
                <a:gd name="connsiteY3" fmla="*/ 664 h 77335"/>
                <a:gd name="connsiteX4" fmla="*/ 103554 w 133560"/>
                <a:gd name="connsiteY4" fmla="*/ -37 h 77335"/>
                <a:gd name="connsiteX5" fmla="*/ 103554 w 133560"/>
                <a:gd name="connsiteY5" fmla="*/ 6276 h 77335"/>
                <a:gd name="connsiteX6" fmla="*/ 112765 w 133560"/>
                <a:gd name="connsiteY6" fmla="*/ 13992 h 77335"/>
                <a:gd name="connsiteX7" fmla="*/ 111702 w 133560"/>
                <a:gd name="connsiteY7" fmla="*/ 18201 h 77335"/>
                <a:gd name="connsiteX8" fmla="*/ 94520 w 133560"/>
                <a:gd name="connsiteY8" fmla="*/ 61866 h 77335"/>
                <a:gd name="connsiteX9" fmla="*/ 75390 w 133560"/>
                <a:gd name="connsiteY9" fmla="*/ 13992 h 77335"/>
                <a:gd name="connsiteX10" fmla="*/ 74504 w 133560"/>
                <a:gd name="connsiteY10" fmla="*/ 10660 h 77335"/>
                <a:gd name="connsiteX11" fmla="*/ 84069 w 133560"/>
                <a:gd name="connsiteY11" fmla="*/ 6276 h 77335"/>
                <a:gd name="connsiteX12" fmla="*/ 84069 w 133560"/>
                <a:gd name="connsiteY12" fmla="*/ -37 h 77335"/>
                <a:gd name="connsiteX13" fmla="*/ 64939 w 133560"/>
                <a:gd name="connsiteY13" fmla="*/ 664 h 77335"/>
                <a:gd name="connsiteX14" fmla="*/ 49351 w 133560"/>
                <a:gd name="connsiteY14" fmla="*/ -37 h 77335"/>
                <a:gd name="connsiteX15" fmla="*/ 49351 w 133560"/>
                <a:gd name="connsiteY15" fmla="*/ 6276 h 77335"/>
                <a:gd name="connsiteX16" fmla="*/ 59447 w 133560"/>
                <a:gd name="connsiteY16" fmla="*/ 7679 h 77335"/>
                <a:gd name="connsiteX17" fmla="*/ 63522 w 133560"/>
                <a:gd name="connsiteY17" fmla="*/ 15395 h 77335"/>
                <a:gd name="connsiteX18" fmla="*/ 62813 w 133560"/>
                <a:gd name="connsiteY18" fmla="*/ 17499 h 77335"/>
                <a:gd name="connsiteX19" fmla="*/ 46162 w 133560"/>
                <a:gd name="connsiteY19" fmla="*/ 59236 h 77335"/>
                <a:gd name="connsiteX20" fmla="*/ 28272 w 133560"/>
                <a:gd name="connsiteY20" fmla="*/ 13992 h 77335"/>
                <a:gd name="connsiteX21" fmla="*/ 27209 w 133560"/>
                <a:gd name="connsiteY21" fmla="*/ 10660 h 77335"/>
                <a:gd name="connsiteX22" fmla="*/ 36774 w 133560"/>
                <a:gd name="connsiteY22" fmla="*/ 6276 h 77335"/>
                <a:gd name="connsiteX23" fmla="*/ 36774 w 133560"/>
                <a:gd name="connsiteY23" fmla="*/ -37 h 77335"/>
                <a:gd name="connsiteX24" fmla="*/ 16758 w 133560"/>
                <a:gd name="connsiteY24" fmla="*/ 664 h 77335"/>
                <a:gd name="connsiteX25" fmla="*/ 107 w 133560"/>
                <a:gd name="connsiteY25" fmla="*/ -37 h 77335"/>
                <a:gd name="connsiteX26" fmla="*/ 107 w 133560"/>
                <a:gd name="connsiteY26" fmla="*/ 6276 h 77335"/>
                <a:gd name="connsiteX27" fmla="*/ 12861 w 133560"/>
                <a:gd name="connsiteY27" fmla="*/ 11362 h 77335"/>
                <a:gd name="connsiteX28" fmla="*/ 37483 w 133560"/>
                <a:gd name="connsiteY28" fmla="*/ 73265 h 77335"/>
                <a:gd name="connsiteX29" fmla="*/ 42265 w 133560"/>
                <a:gd name="connsiteY29" fmla="*/ 77299 h 77335"/>
                <a:gd name="connsiteX30" fmla="*/ 46871 w 133560"/>
                <a:gd name="connsiteY30" fmla="*/ 73616 h 77335"/>
                <a:gd name="connsiteX31" fmla="*/ 66887 w 133560"/>
                <a:gd name="connsiteY31" fmla="*/ 23462 h 77335"/>
                <a:gd name="connsiteX32" fmla="*/ 86549 w 133560"/>
                <a:gd name="connsiteY32" fmla="*/ 73090 h 77335"/>
                <a:gd name="connsiteX33" fmla="*/ 91509 w 133560"/>
                <a:gd name="connsiteY33" fmla="*/ 77299 h 77335"/>
                <a:gd name="connsiteX34" fmla="*/ 96292 w 133560"/>
                <a:gd name="connsiteY34" fmla="*/ 73265 h 77335"/>
                <a:gd name="connsiteX35" fmla="*/ 118788 w 133560"/>
                <a:gd name="connsiteY35" fmla="*/ 1697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788" y="16973"/>
                  </a:moveTo>
                  <a:cubicBezTo>
                    <a:pt x="122331" y="8205"/>
                    <a:pt x="128176" y="6451"/>
                    <a:pt x="133667" y="6276"/>
                  </a:cubicBezTo>
                  <a:lnTo>
                    <a:pt x="133667" y="-37"/>
                  </a:lnTo>
                  <a:cubicBezTo>
                    <a:pt x="128885" y="489"/>
                    <a:pt x="126050" y="664"/>
                    <a:pt x="120914" y="664"/>
                  </a:cubicBezTo>
                  <a:cubicBezTo>
                    <a:pt x="115599" y="664"/>
                    <a:pt x="108868" y="489"/>
                    <a:pt x="103554" y="-37"/>
                  </a:cubicBezTo>
                  <a:lnTo>
                    <a:pt x="103554" y="6276"/>
                  </a:lnTo>
                  <a:cubicBezTo>
                    <a:pt x="109754" y="6451"/>
                    <a:pt x="112765" y="9783"/>
                    <a:pt x="112765" y="13992"/>
                  </a:cubicBezTo>
                  <a:cubicBezTo>
                    <a:pt x="112765" y="15395"/>
                    <a:pt x="112765" y="15746"/>
                    <a:pt x="111702" y="18201"/>
                  </a:cubicBezTo>
                  <a:lnTo>
                    <a:pt x="94520" y="61866"/>
                  </a:lnTo>
                  <a:lnTo>
                    <a:pt x="75390" y="13992"/>
                  </a:lnTo>
                  <a:cubicBezTo>
                    <a:pt x="75035" y="13115"/>
                    <a:pt x="74504" y="11712"/>
                    <a:pt x="74504" y="10660"/>
                  </a:cubicBezTo>
                  <a:cubicBezTo>
                    <a:pt x="74504" y="6802"/>
                    <a:pt x="79110" y="6276"/>
                    <a:pt x="84069" y="6276"/>
                  </a:cubicBezTo>
                  <a:lnTo>
                    <a:pt x="84069" y="-37"/>
                  </a:lnTo>
                  <a:cubicBezTo>
                    <a:pt x="77692" y="489"/>
                    <a:pt x="71316" y="664"/>
                    <a:pt x="64939" y="664"/>
                  </a:cubicBezTo>
                  <a:cubicBezTo>
                    <a:pt x="59802" y="664"/>
                    <a:pt x="54488" y="314"/>
                    <a:pt x="49351" y="-37"/>
                  </a:cubicBezTo>
                  <a:lnTo>
                    <a:pt x="49351" y="6276"/>
                  </a:lnTo>
                  <a:cubicBezTo>
                    <a:pt x="53425" y="6276"/>
                    <a:pt x="57145" y="6276"/>
                    <a:pt x="59447" y="7679"/>
                  </a:cubicBezTo>
                  <a:cubicBezTo>
                    <a:pt x="61927" y="9433"/>
                    <a:pt x="63522" y="15220"/>
                    <a:pt x="63522" y="15395"/>
                  </a:cubicBezTo>
                  <a:cubicBezTo>
                    <a:pt x="63522" y="15746"/>
                    <a:pt x="63167" y="16798"/>
                    <a:pt x="62813" y="17499"/>
                  </a:cubicBezTo>
                  <a:lnTo>
                    <a:pt x="46162" y="59236"/>
                  </a:lnTo>
                  <a:lnTo>
                    <a:pt x="28272" y="13992"/>
                  </a:lnTo>
                  <a:cubicBezTo>
                    <a:pt x="27209" y="11537"/>
                    <a:pt x="27209" y="11362"/>
                    <a:pt x="27209" y="10660"/>
                  </a:cubicBezTo>
                  <a:cubicBezTo>
                    <a:pt x="27209" y="6276"/>
                    <a:pt x="33586" y="6276"/>
                    <a:pt x="36774" y="6276"/>
                  </a:cubicBezTo>
                  <a:lnTo>
                    <a:pt x="36774" y="-37"/>
                  </a:lnTo>
                  <a:cubicBezTo>
                    <a:pt x="36420" y="-37"/>
                    <a:pt x="23843" y="664"/>
                    <a:pt x="16758" y="664"/>
                  </a:cubicBezTo>
                  <a:cubicBezTo>
                    <a:pt x="11267" y="664"/>
                    <a:pt x="5598" y="489"/>
                    <a:pt x="107" y="-37"/>
                  </a:cubicBezTo>
                  <a:lnTo>
                    <a:pt x="107" y="6276"/>
                  </a:lnTo>
                  <a:cubicBezTo>
                    <a:pt x="7015" y="6276"/>
                    <a:pt x="10912" y="6276"/>
                    <a:pt x="12861" y="11362"/>
                  </a:cubicBezTo>
                  <a:lnTo>
                    <a:pt x="37483" y="73265"/>
                  </a:lnTo>
                  <a:cubicBezTo>
                    <a:pt x="38545" y="75896"/>
                    <a:pt x="39077" y="77299"/>
                    <a:pt x="42265" y="77299"/>
                  </a:cubicBezTo>
                  <a:cubicBezTo>
                    <a:pt x="45454" y="77299"/>
                    <a:pt x="45985" y="75896"/>
                    <a:pt x="46871" y="73616"/>
                  </a:cubicBezTo>
                  <a:lnTo>
                    <a:pt x="66887" y="23462"/>
                  </a:lnTo>
                  <a:lnTo>
                    <a:pt x="86549" y="73090"/>
                  </a:lnTo>
                  <a:cubicBezTo>
                    <a:pt x="87612" y="75720"/>
                    <a:pt x="88321" y="77299"/>
                    <a:pt x="91509" y="77299"/>
                  </a:cubicBezTo>
                  <a:cubicBezTo>
                    <a:pt x="94697" y="77299"/>
                    <a:pt x="95229" y="76071"/>
                    <a:pt x="96292" y="73265"/>
                  </a:cubicBezTo>
                  <a:lnTo>
                    <a:pt x="118788" y="16973"/>
                  </a:lnTo>
                  <a:close/>
                </a:path>
              </a:pathLst>
            </a:custGeom>
            <a:solidFill>
              <a:srgbClr val="000000"/>
            </a:solidFill>
            <a:ln w="25400" cap="flat">
              <a:noFill/>
              <a:prstDash val="solid"/>
              <a:miter/>
            </a:ln>
          </p:spPr>
          <p:txBody>
            <a:bodyPr rtlCol="0" anchor="ctr"/>
            <a:lstStyle/>
            <a:p>
              <a:endParaRPr lang="zh-CN" altLang="en-US"/>
            </a:p>
          </p:txBody>
        </p:sp>
        <p:sp>
          <p:nvSpPr>
            <p:cNvPr id="258" name="任意多边形: 形状 257">
              <a:extLst>
                <a:ext uri="{FF2B5EF4-FFF2-40B4-BE49-F238E27FC236}">
                  <a16:creationId xmlns:a16="http://schemas.microsoft.com/office/drawing/2014/main" id="{E77BB5E7-F3E0-486D-BE01-D2DEE06A9545}"/>
                </a:ext>
              </a:extLst>
            </p:cNvPr>
            <p:cNvSpPr/>
            <p:nvPr>
              <p:custDataLst>
                <p:tags r:id="rId95"/>
              </p:custDataLst>
            </p:nvPr>
          </p:nvSpPr>
          <p:spPr>
            <a:xfrm>
              <a:off x="5423448" y="1585142"/>
              <a:ext cx="22496" cy="54012"/>
            </a:xfrm>
            <a:custGeom>
              <a:avLst/>
              <a:gdLst>
                <a:gd name="connsiteX0" fmla="*/ 17649 w 22496"/>
                <a:gd name="connsiteY0" fmla="*/ 17324 h 54012"/>
                <a:gd name="connsiteX1" fmla="*/ 3833 w 22496"/>
                <a:gd name="connsiteY1" fmla="*/ 49416 h 54012"/>
                <a:gd name="connsiteX2" fmla="*/ 2593 w 22496"/>
                <a:gd name="connsiteY2" fmla="*/ 51520 h 54012"/>
                <a:gd name="connsiteX3" fmla="*/ 5073 w 22496"/>
                <a:gd name="connsiteY3" fmla="*/ 53975 h 54012"/>
                <a:gd name="connsiteX4" fmla="*/ 22609 w 22496"/>
                <a:gd name="connsiteY4" fmla="*/ 19078 h 54012"/>
                <a:gd name="connsiteX5" fmla="*/ 10209 w 22496"/>
                <a:gd name="connsiteY5" fmla="*/ -37 h 54012"/>
                <a:gd name="connsiteX6" fmla="*/ 113 w 22496"/>
                <a:gd name="connsiteY6" fmla="*/ 9959 h 54012"/>
                <a:gd name="connsiteX7" fmla="*/ 10387 w 22496"/>
                <a:gd name="connsiteY7" fmla="*/ 20130 h 54012"/>
                <a:gd name="connsiteX8" fmla="*/ 17649 w 22496"/>
                <a:gd name="connsiteY8" fmla="*/ 17324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49" y="17324"/>
                  </a:moveTo>
                  <a:cubicBezTo>
                    <a:pt x="17649" y="26969"/>
                    <a:pt x="15878" y="38192"/>
                    <a:pt x="3833" y="49416"/>
                  </a:cubicBezTo>
                  <a:cubicBezTo>
                    <a:pt x="3124" y="50117"/>
                    <a:pt x="2593" y="50643"/>
                    <a:pt x="2593" y="51520"/>
                  </a:cubicBezTo>
                  <a:cubicBezTo>
                    <a:pt x="2593" y="52748"/>
                    <a:pt x="4010" y="53975"/>
                    <a:pt x="5073" y="53975"/>
                  </a:cubicBezTo>
                  <a:cubicBezTo>
                    <a:pt x="7552" y="53975"/>
                    <a:pt x="22609" y="39946"/>
                    <a:pt x="22609" y="19078"/>
                  </a:cubicBezTo>
                  <a:cubicBezTo>
                    <a:pt x="22609" y="8205"/>
                    <a:pt x="18358" y="-37"/>
                    <a:pt x="10209" y="-37"/>
                  </a:cubicBezTo>
                  <a:cubicBezTo>
                    <a:pt x="4364" y="-37"/>
                    <a:pt x="113" y="4522"/>
                    <a:pt x="113" y="9959"/>
                  </a:cubicBezTo>
                  <a:cubicBezTo>
                    <a:pt x="113" y="15570"/>
                    <a:pt x="4187" y="20130"/>
                    <a:pt x="10387" y="20130"/>
                  </a:cubicBezTo>
                  <a:cubicBezTo>
                    <a:pt x="14638" y="20130"/>
                    <a:pt x="17472" y="17324"/>
                    <a:pt x="17649" y="17324"/>
                  </a:cubicBezTo>
                  <a:close/>
                </a:path>
              </a:pathLst>
            </a:custGeom>
            <a:solidFill>
              <a:srgbClr val="000000"/>
            </a:solidFill>
            <a:ln w="25400" cap="flat">
              <a:noFill/>
              <a:prstDash val="solid"/>
              <a:miter/>
            </a:ln>
          </p:spPr>
          <p:txBody>
            <a:bodyPr rtlCol="0" anchor="ctr"/>
            <a:lstStyle/>
            <a:p>
              <a:endParaRPr lang="zh-CN" altLang="en-US"/>
            </a:p>
          </p:txBody>
        </p:sp>
        <p:sp>
          <p:nvSpPr>
            <p:cNvPr id="259" name="任意多边形: 形状 258">
              <a:extLst>
                <a:ext uri="{FF2B5EF4-FFF2-40B4-BE49-F238E27FC236}">
                  <a16:creationId xmlns:a16="http://schemas.microsoft.com/office/drawing/2014/main" id="{3CF9E180-0202-4A09-B46E-A13867B4C665}"/>
                </a:ext>
              </a:extLst>
            </p:cNvPr>
            <p:cNvSpPr/>
            <p:nvPr>
              <p:custDataLst>
                <p:tags r:id="rId96"/>
              </p:custDataLst>
            </p:nvPr>
          </p:nvSpPr>
          <p:spPr>
            <a:xfrm>
              <a:off x="5472035" y="1489042"/>
              <a:ext cx="53672" cy="118020"/>
            </a:xfrm>
            <a:custGeom>
              <a:avLst/>
              <a:gdLst>
                <a:gd name="connsiteX0" fmla="*/ 49182 w 53672"/>
                <a:gd name="connsiteY0" fmla="*/ 6627 h 118020"/>
                <a:gd name="connsiteX1" fmla="*/ 42096 w 53672"/>
                <a:gd name="connsiteY1" fmla="*/ -37 h 118020"/>
                <a:gd name="connsiteX2" fmla="*/ 32177 w 53672"/>
                <a:gd name="connsiteY2" fmla="*/ 9608 h 118020"/>
                <a:gd name="connsiteX3" fmla="*/ 39262 w 53672"/>
                <a:gd name="connsiteY3" fmla="*/ 16272 h 118020"/>
                <a:gd name="connsiteX4" fmla="*/ 49182 w 53672"/>
                <a:gd name="connsiteY4" fmla="*/ 6627 h 118020"/>
                <a:gd name="connsiteX5" fmla="*/ 13046 w 53672"/>
                <a:gd name="connsiteY5" fmla="*/ 95712 h 118020"/>
                <a:gd name="connsiteX6" fmla="*/ 11452 w 53672"/>
                <a:gd name="connsiteY6" fmla="*/ 103077 h 118020"/>
                <a:gd name="connsiteX7" fmla="*/ 28280 w 53672"/>
                <a:gd name="connsiteY7" fmla="*/ 117983 h 118020"/>
                <a:gd name="connsiteX8" fmla="*/ 53787 w 53672"/>
                <a:gd name="connsiteY8" fmla="*/ 91152 h 118020"/>
                <a:gd name="connsiteX9" fmla="*/ 50953 w 53672"/>
                <a:gd name="connsiteY9" fmla="*/ 88873 h 118020"/>
                <a:gd name="connsiteX10" fmla="*/ 47587 w 53672"/>
                <a:gd name="connsiteY10" fmla="*/ 91854 h 118020"/>
                <a:gd name="connsiteX11" fmla="*/ 28811 w 53672"/>
                <a:gd name="connsiteY11" fmla="*/ 113073 h 118020"/>
                <a:gd name="connsiteX12" fmla="*/ 24383 w 53672"/>
                <a:gd name="connsiteY12" fmla="*/ 106935 h 118020"/>
                <a:gd name="connsiteX13" fmla="*/ 27217 w 53672"/>
                <a:gd name="connsiteY13" fmla="*/ 95712 h 118020"/>
                <a:gd name="connsiteX14" fmla="*/ 32885 w 53672"/>
                <a:gd name="connsiteY14" fmla="*/ 81683 h 118020"/>
                <a:gd name="connsiteX15" fmla="*/ 41565 w 53672"/>
                <a:gd name="connsiteY15" fmla="*/ 59411 h 118020"/>
                <a:gd name="connsiteX16" fmla="*/ 42628 w 53672"/>
                <a:gd name="connsiteY16" fmla="*/ 53800 h 118020"/>
                <a:gd name="connsiteX17" fmla="*/ 25800 w 53672"/>
                <a:gd name="connsiteY17" fmla="*/ 38894 h 118020"/>
                <a:gd name="connsiteX18" fmla="*/ 115 w 53672"/>
                <a:gd name="connsiteY18" fmla="*/ 65724 h 118020"/>
                <a:gd name="connsiteX19" fmla="*/ 3126 w 53672"/>
                <a:gd name="connsiteY19" fmla="*/ 68004 h 118020"/>
                <a:gd name="connsiteX20" fmla="*/ 6315 w 53672"/>
                <a:gd name="connsiteY20" fmla="*/ 65198 h 118020"/>
                <a:gd name="connsiteX21" fmla="*/ 25268 w 53672"/>
                <a:gd name="connsiteY21" fmla="*/ 43804 h 118020"/>
                <a:gd name="connsiteX22" fmla="*/ 29697 w 53672"/>
                <a:gd name="connsiteY22" fmla="*/ 49942 h 118020"/>
                <a:gd name="connsiteX23" fmla="*/ 24206 w 53672"/>
                <a:gd name="connsiteY23" fmla="*/ 67478 h 118020"/>
                <a:gd name="connsiteX24" fmla="*/ 13046 w 53672"/>
                <a:gd name="connsiteY24" fmla="*/ 95712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82" y="6627"/>
                  </a:moveTo>
                  <a:cubicBezTo>
                    <a:pt x="49182" y="3821"/>
                    <a:pt x="47056" y="-37"/>
                    <a:pt x="42096" y="-37"/>
                  </a:cubicBezTo>
                  <a:cubicBezTo>
                    <a:pt x="37314" y="-37"/>
                    <a:pt x="32177" y="4522"/>
                    <a:pt x="32177" y="9608"/>
                  </a:cubicBezTo>
                  <a:cubicBezTo>
                    <a:pt x="32177" y="12589"/>
                    <a:pt x="34479" y="16272"/>
                    <a:pt x="39262" y="16272"/>
                  </a:cubicBezTo>
                  <a:cubicBezTo>
                    <a:pt x="44399" y="16272"/>
                    <a:pt x="49182" y="11362"/>
                    <a:pt x="49182" y="6627"/>
                  </a:cubicBezTo>
                  <a:close/>
                  <a:moveTo>
                    <a:pt x="13046" y="95712"/>
                  </a:moveTo>
                  <a:cubicBezTo>
                    <a:pt x="12337" y="97992"/>
                    <a:pt x="11452" y="100096"/>
                    <a:pt x="11452" y="103077"/>
                  </a:cubicBezTo>
                  <a:cubicBezTo>
                    <a:pt x="11452" y="111319"/>
                    <a:pt x="18537" y="117983"/>
                    <a:pt x="28280" y="117983"/>
                  </a:cubicBezTo>
                  <a:cubicBezTo>
                    <a:pt x="45993" y="117983"/>
                    <a:pt x="53787" y="93783"/>
                    <a:pt x="53787" y="91152"/>
                  </a:cubicBezTo>
                  <a:cubicBezTo>
                    <a:pt x="53787" y="88873"/>
                    <a:pt x="51484" y="88873"/>
                    <a:pt x="50953" y="88873"/>
                  </a:cubicBezTo>
                  <a:cubicBezTo>
                    <a:pt x="48473" y="88873"/>
                    <a:pt x="48296" y="89925"/>
                    <a:pt x="47587" y="91854"/>
                  </a:cubicBezTo>
                  <a:cubicBezTo>
                    <a:pt x="43513" y="105883"/>
                    <a:pt x="35719" y="113073"/>
                    <a:pt x="28811" y="113073"/>
                  </a:cubicBezTo>
                  <a:cubicBezTo>
                    <a:pt x="25268" y="113073"/>
                    <a:pt x="24383" y="110793"/>
                    <a:pt x="24383" y="106935"/>
                  </a:cubicBezTo>
                  <a:cubicBezTo>
                    <a:pt x="24383" y="102902"/>
                    <a:pt x="25623" y="99570"/>
                    <a:pt x="27217" y="95712"/>
                  </a:cubicBezTo>
                  <a:cubicBezTo>
                    <a:pt x="28988" y="90977"/>
                    <a:pt x="30937" y="86242"/>
                    <a:pt x="32885" y="81683"/>
                  </a:cubicBezTo>
                  <a:cubicBezTo>
                    <a:pt x="34479" y="77474"/>
                    <a:pt x="40856" y="61516"/>
                    <a:pt x="41565" y="59411"/>
                  </a:cubicBezTo>
                  <a:cubicBezTo>
                    <a:pt x="42096" y="57658"/>
                    <a:pt x="42628" y="55553"/>
                    <a:pt x="42628" y="53800"/>
                  </a:cubicBezTo>
                  <a:cubicBezTo>
                    <a:pt x="42628" y="45558"/>
                    <a:pt x="35542" y="38894"/>
                    <a:pt x="25800" y="38894"/>
                  </a:cubicBezTo>
                  <a:cubicBezTo>
                    <a:pt x="8263" y="38894"/>
                    <a:pt x="115" y="62743"/>
                    <a:pt x="115" y="65724"/>
                  </a:cubicBezTo>
                  <a:cubicBezTo>
                    <a:pt x="115" y="68004"/>
                    <a:pt x="2595" y="68004"/>
                    <a:pt x="3126" y="68004"/>
                  </a:cubicBezTo>
                  <a:cubicBezTo>
                    <a:pt x="5606" y="68004"/>
                    <a:pt x="5783" y="67127"/>
                    <a:pt x="6315" y="65198"/>
                  </a:cubicBezTo>
                  <a:cubicBezTo>
                    <a:pt x="10920" y="50117"/>
                    <a:pt x="18714" y="43804"/>
                    <a:pt x="25268" y="43804"/>
                  </a:cubicBezTo>
                  <a:cubicBezTo>
                    <a:pt x="28103" y="43804"/>
                    <a:pt x="29697" y="45207"/>
                    <a:pt x="29697" y="49942"/>
                  </a:cubicBezTo>
                  <a:cubicBezTo>
                    <a:pt x="29697" y="53975"/>
                    <a:pt x="28634" y="56606"/>
                    <a:pt x="24206" y="67478"/>
                  </a:cubicBezTo>
                  <a:lnTo>
                    <a:pt x="13046" y="95712"/>
                  </a:lnTo>
                  <a:close/>
                </a:path>
              </a:pathLst>
            </a:custGeom>
            <a:solidFill>
              <a:srgbClr val="000000"/>
            </a:solidFill>
            <a:ln w="25400" cap="flat">
              <a:noFill/>
              <a:prstDash val="solid"/>
              <a:miter/>
            </a:ln>
          </p:spPr>
          <p:txBody>
            <a:bodyPr rtlCol="0" anchor="ctr"/>
            <a:lstStyle/>
            <a:p>
              <a:endParaRPr lang="zh-CN" altLang="en-US"/>
            </a:p>
          </p:txBody>
        </p:sp>
        <p:sp>
          <p:nvSpPr>
            <p:cNvPr id="260" name="任意多边形: 形状 259">
              <a:extLst>
                <a:ext uri="{FF2B5EF4-FFF2-40B4-BE49-F238E27FC236}">
                  <a16:creationId xmlns:a16="http://schemas.microsoft.com/office/drawing/2014/main" id="{44A19ACB-B40B-4142-8131-9CB309626CEF}"/>
                </a:ext>
              </a:extLst>
            </p:cNvPr>
            <p:cNvSpPr/>
            <p:nvPr>
              <p:custDataLst>
                <p:tags r:id="rId97"/>
              </p:custDataLst>
            </p:nvPr>
          </p:nvSpPr>
          <p:spPr>
            <a:xfrm>
              <a:off x="5562127" y="1358632"/>
              <a:ext cx="180425" cy="176616"/>
            </a:xfrm>
            <a:custGeom>
              <a:avLst/>
              <a:gdLst>
                <a:gd name="connsiteX0" fmla="*/ 144864 w 180425"/>
                <a:gd name="connsiteY0" fmla="*/ 28519 h 176616"/>
                <a:gd name="connsiteX1" fmla="*/ 177254 w 180425"/>
                <a:gd name="connsiteY1" fmla="*/ 7726 h 176616"/>
                <a:gd name="connsiteX2" fmla="*/ 180544 w 180425"/>
                <a:gd name="connsiteY2" fmla="*/ 2966 h 176616"/>
                <a:gd name="connsiteX3" fmla="*/ 177254 w 180425"/>
                <a:gd name="connsiteY3" fmla="*/ -40 h 176616"/>
                <a:gd name="connsiteX4" fmla="*/ 156504 w 180425"/>
                <a:gd name="connsiteY4" fmla="*/ 711 h 176616"/>
                <a:gd name="connsiteX5" fmla="*/ 131452 w 180425"/>
                <a:gd name="connsiteY5" fmla="*/ -40 h 176616"/>
                <a:gd name="connsiteX6" fmla="*/ 126644 w 180425"/>
                <a:gd name="connsiteY6" fmla="*/ 4720 h 176616"/>
                <a:gd name="connsiteX7" fmla="*/ 130693 w 180425"/>
                <a:gd name="connsiteY7" fmla="*/ 7726 h 176616"/>
                <a:gd name="connsiteX8" fmla="*/ 142333 w 180425"/>
                <a:gd name="connsiteY8" fmla="*/ 15993 h 176616"/>
                <a:gd name="connsiteX9" fmla="*/ 138537 w 180425"/>
                <a:gd name="connsiteY9" fmla="*/ 25513 h 176616"/>
                <a:gd name="connsiteX10" fmla="*/ 60851 w 180425"/>
                <a:gd name="connsiteY10" fmla="*/ 147767 h 176616"/>
                <a:gd name="connsiteX11" fmla="*/ 43643 w 180425"/>
                <a:gd name="connsiteY11" fmla="*/ 15242 h 176616"/>
                <a:gd name="connsiteX12" fmla="*/ 61104 w 180425"/>
                <a:gd name="connsiteY12" fmla="*/ 7726 h 176616"/>
                <a:gd name="connsiteX13" fmla="*/ 67430 w 180425"/>
                <a:gd name="connsiteY13" fmla="*/ 2716 h 176616"/>
                <a:gd name="connsiteX14" fmla="*/ 63887 w 180425"/>
                <a:gd name="connsiteY14" fmla="*/ -40 h 176616"/>
                <a:gd name="connsiteX15" fmla="*/ 32509 w 180425"/>
                <a:gd name="connsiteY15" fmla="*/ 711 h 176616"/>
                <a:gd name="connsiteX16" fmla="*/ 18591 w 180425"/>
                <a:gd name="connsiteY16" fmla="*/ 461 h 176616"/>
                <a:gd name="connsiteX17" fmla="*/ 4926 w 180425"/>
                <a:gd name="connsiteY17" fmla="*/ -40 h 176616"/>
                <a:gd name="connsiteX18" fmla="*/ 118 w 180425"/>
                <a:gd name="connsiteY18" fmla="*/ 4720 h 176616"/>
                <a:gd name="connsiteX19" fmla="*/ 6445 w 180425"/>
                <a:gd name="connsiteY19" fmla="*/ 7726 h 176616"/>
                <a:gd name="connsiteX20" fmla="*/ 21628 w 180425"/>
                <a:gd name="connsiteY20" fmla="*/ 16244 h 176616"/>
                <a:gd name="connsiteX21" fmla="*/ 41619 w 180425"/>
                <a:gd name="connsiteY21" fmla="*/ 170815 h 176616"/>
                <a:gd name="connsiteX22" fmla="*/ 46680 w 180425"/>
                <a:gd name="connsiteY22" fmla="*/ 176577 h 176616"/>
                <a:gd name="connsiteX23" fmla="*/ 53765 w 180425"/>
                <a:gd name="connsiteY23" fmla="*/ 172067 h 176616"/>
                <a:gd name="connsiteX24" fmla="*/ 144864 w 180425"/>
                <a:gd name="connsiteY24" fmla="*/ 28519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76616">
                  <a:moveTo>
                    <a:pt x="144864" y="28519"/>
                  </a:moveTo>
                  <a:cubicBezTo>
                    <a:pt x="157263" y="8979"/>
                    <a:pt x="167891" y="8227"/>
                    <a:pt x="177254" y="7726"/>
                  </a:cubicBezTo>
                  <a:cubicBezTo>
                    <a:pt x="180291" y="7475"/>
                    <a:pt x="180544" y="3217"/>
                    <a:pt x="180544" y="2966"/>
                  </a:cubicBezTo>
                  <a:cubicBezTo>
                    <a:pt x="180544" y="962"/>
                    <a:pt x="179279" y="-40"/>
                    <a:pt x="177254" y="-40"/>
                  </a:cubicBezTo>
                  <a:cubicBezTo>
                    <a:pt x="170675" y="-40"/>
                    <a:pt x="163336" y="711"/>
                    <a:pt x="156504" y="711"/>
                  </a:cubicBezTo>
                  <a:cubicBezTo>
                    <a:pt x="148153" y="711"/>
                    <a:pt x="139550" y="-40"/>
                    <a:pt x="131452" y="-40"/>
                  </a:cubicBezTo>
                  <a:cubicBezTo>
                    <a:pt x="129934" y="-40"/>
                    <a:pt x="126644" y="-40"/>
                    <a:pt x="126644" y="4720"/>
                  </a:cubicBezTo>
                  <a:cubicBezTo>
                    <a:pt x="126644" y="7475"/>
                    <a:pt x="128921" y="7726"/>
                    <a:pt x="130693" y="7726"/>
                  </a:cubicBezTo>
                  <a:cubicBezTo>
                    <a:pt x="137525" y="8227"/>
                    <a:pt x="142333" y="10732"/>
                    <a:pt x="142333" y="15993"/>
                  </a:cubicBezTo>
                  <a:cubicBezTo>
                    <a:pt x="142333" y="19751"/>
                    <a:pt x="138537" y="25262"/>
                    <a:pt x="138537" y="25513"/>
                  </a:cubicBezTo>
                  <a:lnTo>
                    <a:pt x="60851" y="147767"/>
                  </a:lnTo>
                  <a:lnTo>
                    <a:pt x="43643" y="15242"/>
                  </a:lnTo>
                  <a:cubicBezTo>
                    <a:pt x="43643" y="10983"/>
                    <a:pt x="49463" y="7726"/>
                    <a:pt x="61104" y="7726"/>
                  </a:cubicBezTo>
                  <a:cubicBezTo>
                    <a:pt x="64646" y="7726"/>
                    <a:pt x="67430" y="7726"/>
                    <a:pt x="67430" y="2716"/>
                  </a:cubicBezTo>
                  <a:cubicBezTo>
                    <a:pt x="67430" y="461"/>
                    <a:pt x="65406" y="-40"/>
                    <a:pt x="63887" y="-40"/>
                  </a:cubicBezTo>
                  <a:cubicBezTo>
                    <a:pt x="53765" y="-40"/>
                    <a:pt x="42884" y="711"/>
                    <a:pt x="32509" y="711"/>
                  </a:cubicBezTo>
                  <a:cubicBezTo>
                    <a:pt x="27954" y="711"/>
                    <a:pt x="23146" y="461"/>
                    <a:pt x="18591" y="461"/>
                  </a:cubicBezTo>
                  <a:cubicBezTo>
                    <a:pt x="14036" y="461"/>
                    <a:pt x="9228" y="-40"/>
                    <a:pt x="4926" y="-40"/>
                  </a:cubicBezTo>
                  <a:cubicBezTo>
                    <a:pt x="3155" y="-40"/>
                    <a:pt x="118" y="-40"/>
                    <a:pt x="118" y="4720"/>
                  </a:cubicBezTo>
                  <a:cubicBezTo>
                    <a:pt x="118" y="7726"/>
                    <a:pt x="2396" y="7726"/>
                    <a:pt x="6445" y="7726"/>
                  </a:cubicBezTo>
                  <a:cubicBezTo>
                    <a:pt x="20616" y="7726"/>
                    <a:pt x="20869" y="9981"/>
                    <a:pt x="21628" y="16244"/>
                  </a:cubicBezTo>
                  <a:lnTo>
                    <a:pt x="41619" y="170815"/>
                  </a:lnTo>
                  <a:cubicBezTo>
                    <a:pt x="42378" y="175825"/>
                    <a:pt x="43390" y="176577"/>
                    <a:pt x="46680" y="176577"/>
                  </a:cubicBezTo>
                  <a:cubicBezTo>
                    <a:pt x="50729" y="176577"/>
                    <a:pt x="51741" y="175324"/>
                    <a:pt x="53765" y="172067"/>
                  </a:cubicBezTo>
                  <a:lnTo>
                    <a:pt x="144864" y="28519"/>
                  </a:lnTo>
                  <a:close/>
                </a:path>
              </a:pathLst>
            </a:custGeom>
            <a:solidFill>
              <a:srgbClr val="000000"/>
            </a:solidFill>
            <a:ln w="25400" cap="flat">
              <a:noFill/>
              <a:prstDash val="solid"/>
              <a:miter/>
            </a:ln>
          </p:spPr>
          <p:txBody>
            <a:bodyPr rtlCol="0" anchor="ctr"/>
            <a:lstStyle/>
            <a:p>
              <a:endParaRPr lang="zh-CN" altLang="en-US"/>
            </a:p>
          </p:txBody>
        </p:sp>
        <p:sp>
          <p:nvSpPr>
            <p:cNvPr id="261" name="任意多边形: 形状 260">
              <a:extLst>
                <a:ext uri="{FF2B5EF4-FFF2-40B4-BE49-F238E27FC236}">
                  <a16:creationId xmlns:a16="http://schemas.microsoft.com/office/drawing/2014/main" id="{39B0BFC8-B3D3-44AE-B69F-A77E3DFDF7F0}"/>
                </a:ext>
              </a:extLst>
            </p:cNvPr>
            <p:cNvSpPr/>
            <p:nvPr>
              <p:custDataLst>
                <p:tags r:id="rId98"/>
              </p:custDataLst>
            </p:nvPr>
          </p:nvSpPr>
          <p:spPr>
            <a:xfrm>
              <a:off x="5703895" y="1451048"/>
              <a:ext cx="53672" cy="118020"/>
            </a:xfrm>
            <a:custGeom>
              <a:avLst/>
              <a:gdLst>
                <a:gd name="connsiteX0" fmla="*/ 49191 w 53672"/>
                <a:gd name="connsiteY0" fmla="*/ 6625 h 118020"/>
                <a:gd name="connsiteX1" fmla="*/ 42105 w 53672"/>
                <a:gd name="connsiteY1" fmla="*/ -39 h 118020"/>
                <a:gd name="connsiteX2" fmla="*/ 32186 w 53672"/>
                <a:gd name="connsiteY2" fmla="*/ 9606 h 118020"/>
                <a:gd name="connsiteX3" fmla="*/ 39271 w 53672"/>
                <a:gd name="connsiteY3" fmla="*/ 16270 h 118020"/>
                <a:gd name="connsiteX4" fmla="*/ 49191 w 53672"/>
                <a:gd name="connsiteY4" fmla="*/ 6625 h 118020"/>
                <a:gd name="connsiteX5" fmla="*/ 13055 w 53672"/>
                <a:gd name="connsiteY5" fmla="*/ 95710 h 118020"/>
                <a:gd name="connsiteX6" fmla="*/ 11461 w 53672"/>
                <a:gd name="connsiteY6" fmla="*/ 103076 h 118020"/>
                <a:gd name="connsiteX7" fmla="*/ 28289 w 53672"/>
                <a:gd name="connsiteY7" fmla="*/ 117982 h 118020"/>
                <a:gd name="connsiteX8" fmla="*/ 53796 w 53672"/>
                <a:gd name="connsiteY8" fmla="*/ 91151 h 118020"/>
                <a:gd name="connsiteX9" fmla="*/ 50962 w 53672"/>
                <a:gd name="connsiteY9" fmla="*/ 88871 h 118020"/>
                <a:gd name="connsiteX10" fmla="*/ 47597 w 53672"/>
                <a:gd name="connsiteY10" fmla="*/ 91852 h 118020"/>
                <a:gd name="connsiteX11" fmla="*/ 28820 w 53672"/>
                <a:gd name="connsiteY11" fmla="*/ 113071 h 118020"/>
                <a:gd name="connsiteX12" fmla="*/ 24392 w 53672"/>
                <a:gd name="connsiteY12" fmla="*/ 106934 h 118020"/>
                <a:gd name="connsiteX13" fmla="*/ 27226 w 53672"/>
                <a:gd name="connsiteY13" fmla="*/ 95710 h 118020"/>
                <a:gd name="connsiteX14" fmla="*/ 32894 w 53672"/>
                <a:gd name="connsiteY14" fmla="*/ 81681 h 118020"/>
                <a:gd name="connsiteX15" fmla="*/ 41574 w 53672"/>
                <a:gd name="connsiteY15" fmla="*/ 59410 h 118020"/>
                <a:gd name="connsiteX16" fmla="*/ 42637 w 53672"/>
                <a:gd name="connsiteY16" fmla="*/ 53798 h 118020"/>
                <a:gd name="connsiteX17" fmla="*/ 25809 w 53672"/>
                <a:gd name="connsiteY17" fmla="*/ 38892 h 118020"/>
                <a:gd name="connsiteX18" fmla="*/ 124 w 53672"/>
                <a:gd name="connsiteY18" fmla="*/ 65723 h 118020"/>
                <a:gd name="connsiteX19" fmla="*/ 3136 w 53672"/>
                <a:gd name="connsiteY19" fmla="*/ 68003 h 118020"/>
                <a:gd name="connsiteX20" fmla="*/ 6324 w 53672"/>
                <a:gd name="connsiteY20" fmla="*/ 65197 h 118020"/>
                <a:gd name="connsiteX21" fmla="*/ 25277 w 53672"/>
                <a:gd name="connsiteY21" fmla="*/ 43802 h 118020"/>
                <a:gd name="connsiteX22" fmla="*/ 29706 w 53672"/>
                <a:gd name="connsiteY22" fmla="*/ 49940 h 118020"/>
                <a:gd name="connsiteX23" fmla="*/ 24215 w 53672"/>
                <a:gd name="connsiteY23" fmla="*/ 67477 h 118020"/>
                <a:gd name="connsiteX24" fmla="*/ 13055 w 53672"/>
                <a:gd name="connsiteY24" fmla="*/ 95710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91" y="6625"/>
                  </a:moveTo>
                  <a:cubicBezTo>
                    <a:pt x="49191" y="3819"/>
                    <a:pt x="47065" y="-39"/>
                    <a:pt x="42105" y="-39"/>
                  </a:cubicBezTo>
                  <a:cubicBezTo>
                    <a:pt x="37323" y="-39"/>
                    <a:pt x="32186" y="4521"/>
                    <a:pt x="32186" y="9606"/>
                  </a:cubicBezTo>
                  <a:cubicBezTo>
                    <a:pt x="32186" y="12588"/>
                    <a:pt x="34489" y="16270"/>
                    <a:pt x="39271" y="16270"/>
                  </a:cubicBezTo>
                  <a:cubicBezTo>
                    <a:pt x="44408" y="16270"/>
                    <a:pt x="49191" y="11360"/>
                    <a:pt x="49191" y="6625"/>
                  </a:cubicBezTo>
                  <a:close/>
                  <a:moveTo>
                    <a:pt x="13055" y="95710"/>
                  </a:moveTo>
                  <a:cubicBezTo>
                    <a:pt x="12347" y="97990"/>
                    <a:pt x="11461" y="100094"/>
                    <a:pt x="11461" y="103076"/>
                  </a:cubicBezTo>
                  <a:cubicBezTo>
                    <a:pt x="11461" y="111318"/>
                    <a:pt x="18546" y="117982"/>
                    <a:pt x="28289" y="117982"/>
                  </a:cubicBezTo>
                  <a:cubicBezTo>
                    <a:pt x="46002" y="117982"/>
                    <a:pt x="53796" y="93781"/>
                    <a:pt x="53796" y="91151"/>
                  </a:cubicBezTo>
                  <a:cubicBezTo>
                    <a:pt x="53796" y="88871"/>
                    <a:pt x="51494" y="88871"/>
                    <a:pt x="50962" y="88871"/>
                  </a:cubicBezTo>
                  <a:cubicBezTo>
                    <a:pt x="48482" y="88871"/>
                    <a:pt x="48305" y="89923"/>
                    <a:pt x="47597" y="91852"/>
                  </a:cubicBezTo>
                  <a:cubicBezTo>
                    <a:pt x="43523" y="105881"/>
                    <a:pt x="35729" y="113071"/>
                    <a:pt x="28820" y="113071"/>
                  </a:cubicBezTo>
                  <a:cubicBezTo>
                    <a:pt x="25277" y="113071"/>
                    <a:pt x="24392" y="110792"/>
                    <a:pt x="24392" y="106934"/>
                  </a:cubicBezTo>
                  <a:cubicBezTo>
                    <a:pt x="24392" y="102900"/>
                    <a:pt x="25632" y="99568"/>
                    <a:pt x="27226" y="95710"/>
                  </a:cubicBezTo>
                  <a:cubicBezTo>
                    <a:pt x="28997" y="90975"/>
                    <a:pt x="30946" y="86241"/>
                    <a:pt x="32894" y="81681"/>
                  </a:cubicBezTo>
                  <a:cubicBezTo>
                    <a:pt x="34489" y="77472"/>
                    <a:pt x="40865" y="61514"/>
                    <a:pt x="41574" y="59410"/>
                  </a:cubicBezTo>
                  <a:cubicBezTo>
                    <a:pt x="42105" y="57656"/>
                    <a:pt x="42637" y="55552"/>
                    <a:pt x="42637" y="53798"/>
                  </a:cubicBezTo>
                  <a:cubicBezTo>
                    <a:pt x="42637" y="45556"/>
                    <a:pt x="35551" y="38892"/>
                    <a:pt x="25809" y="38892"/>
                  </a:cubicBezTo>
                  <a:cubicBezTo>
                    <a:pt x="8272" y="38892"/>
                    <a:pt x="124" y="62742"/>
                    <a:pt x="124" y="65723"/>
                  </a:cubicBezTo>
                  <a:cubicBezTo>
                    <a:pt x="124" y="68003"/>
                    <a:pt x="2604" y="68003"/>
                    <a:pt x="3136" y="68003"/>
                  </a:cubicBezTo>
                  <a:cubicBezTo>
                    <a:pt x="5615" y="68003"/>
                    <a:pt x="5793" y="67126"/>
                    <a:pt x="6324" y="65197"/>
                  </a:cubicBezTo>
                  <a:cubicBezTo>
                    <a:pt x="10930" y="50116"/>
                    <a:pt x="18723" y="43802"/>
                    <a:pt x="25277" y="43802"/>
                  </a:cubicBezTo>
                  <a:cubicBezTo>
                    <a:pt x="28112" y="43802"/>
                    <a:pt x="29706" y="45205"/>
                    <a:pt x="29706" y="49940"/>
                  </a:cubicBezTo>
                  <a:cubicBezTo>
                    <a:pt x="29706" y="53974"/>
                    <a:pt x="28643" y="56604"/>
                    <a:pt x="24215" y="67477"/>
                  </a:cubicBezTo>
                  <a:lnTo>
                    <a:pt x="13055" y="95710"/>
                  </a:lnTo>
                  <a:close/>
                </a:path>
              </a:pathLst>
            </a:custGeom>
            <a:solidFill>
              <a:srgbClr val="000000"/>
            </a:solidFill>
            <a:ln w="25400" cap="flat">
              <a:noFill/>
              <a:prstDash val="solid"/>
              <a:miter/>
            </a:ln>
          </p:spPr>
          <p:txBody>
            <a:bodyPr rtlCol="0" anchor="ctr"/>
            <a:lstStyle/>
            <a:p>
              <a:endParaRPr lang="zh-CN" altLang="en-US"/>
            </a:p>
          </p:txBody>
        </p:sp>
        <p:sp>
          <p:nvSpPr>
            <p:cNvPr id="262" name="任意多边形: 形状 261">
              <a:extLst>
                <a:ext uri="{FF2B5EF4-FFF2-40B4-BE49-F238E27FC236}">
                  <a16:creationId xmlns:a16="http://schemas.microsoft.com/office/drawing/2014/main" id="{417B7550-90C3-44A9-B1C8-47AA2A114DB4}"/>
                </a:ext>
              </a:extLst>
            </p:cNvPr>
            <p:cNvSpPr/>
            <p:nvPr>
              <p:custDataLst>
                <p:tags r:id="rId99"/>
              </p:custDataLst>
            </p:nvPr>
          </p:nvSpPr>
          <p:spPr>
            <a:xfrm>
              <a:off x="5792976" y="1353120"/>
              <a:ext cx="150059" cy="182128"/>
            </a:xfrm>
            <a:custGeom>
              <a:avLst/>
              <a:gdLst>
                <a:gd name="connsiteX0" fmla="*/ 150187 w 150059"/>
                <a:gd name="connsiteY0" fmla="*/ 2465 h 182128"/>
                <a:gd name="connsiteX1" fmla="*/ 147403 w 150059"/>
                <a:gd name="connsiteY1" fmla="*/ -40 h 182128"/>
                <a:gd name="connsiteX2" fmla="*/ 142848 w 150059"/>
                <a:gd name="connsiteY2" fmla="*/ 3718 h 182128"/>
                <a:gd name="connsiteX3" fmla="*/ 130702 w 150059"/>
                <a:gd name="connsiteY3" fmla="*/ 17997 h 182128"/>
                <a:gd name="connsiteX4" fmla="*/ 94516 w 150059"/>
                <a:gd name="connsiteY4" fmla="*/ -40 h 182128"/>
                <a:gd name="connsiteX5" fmla="*/ 32012 w 150059"/>
                <a:gd name="connsiteY5" fmla="*/ 59083 h 182128"/>
                <a:gd name="connsiteX6" fmla="*/ 58329 w 150059"/>
                <a:gd name="connsiteY6" fmla="*/ 94657 h 182128"/>
                <a:gd name="connsiteX7" fmla="*/ 85406 w 150059"/>
                <a:gd name="connsiteY7" fmla="*/ 101671 h 182128"/>
                <a:gd name="connsiteX8" fmla="*/ 108686 w 150059"/>
                <a:gd name="connsiteY8" fmla="*/ 128226 h 182128"/>
                <a:gd name="connsiteX9" fmla="*/ 63137 w 150059"/>
                <a:gd name="connsiteY9" fmla="*/ 174322 h 182128"/>
                <a:gd name="connsiteX10" fmla="*/ 18853 w 150059"/>
                <a:gd name="connsiteY10" fmla="*/ 137746 h 182128"/>
                <a:gd name="connsiteX11" fmla="*/ 20372 w 150059"/>
                <a:gd name="connsiteY11" fmla="*/ 124218 h 182128"/>
                <a:gd name="connsiteX12" fmla="*/ 20878 w 150059"/>
                <a:gd name="connsiteY12" fmla="*/ 122464 h 182128"/>
                <a:gd name="connsiteX13" fmla="*/ 17841 w 150059"/>
                <a:gd name="connsiteY13" fmla="*/ 119709 h 182128"/>
                <a:gd name="connsiteX14" fmla="*/ 15311 w 150059"/>
                <a:gd name="connsiteY14" fmla="*/ 120711 h 182128"/>
                <a:gd name="connsiteX15" fmla="*/ 128 w 150059"/>
                <a:gd name="connsiteY15" fmla="*/ 179583 h 182128"/>
                <a:gd name="connsiteX16" fmla="*/ 2911 w 150059"/>
                <a:gd name="connsiteY16" fmla="*/ 182088 h 182128"/>
                <a:gd name="connsiteX17" fmla="*/ 7466 w 150059"/>
                <a:gd name="connsiteY17" fmla="*/ 178330 h 182128"/>
                <a:gd name="connsiteX18" fmla="*/ 19866 w 150059"/>
                <a:gd name="connsiteY18" fmla="*/ 164051 h 182128"/>
                <a:gd name="connsiteX19" fmla="*/ 62631 w 150059"/>
                <a:gd name="connsiteY19" fmla="*/ 182088 h 182128"/>
                <a:gd name="connsiteX20" fmla="*/ 126906 w 150059"/>
                <a:gd name="connsiteY20" fmla="*/ 117704 h 182128"/>
                <a:gd name="connsiteX21" fmla="*/ 114507 w 150059"/>
                <a:gd name="connsiteY21" fmla="*/ 88394 h 182128"/>
                <a:gd name="connsiteX22" fmla="*/ 82369 w 150059"/>
                <a:gd name="connsiteY22" fmla="*/ 75868 h 182128"/>
                <a:gd name="connsiteX23" fmla="*/ 65415 w 150059"/>
                <a:gd name="connsiteY23" fmla="*/ 71358 h 182128"/>
                <a:gd name="connsiteX24" fmla="*/ 49979 w 150059"/>
                <a:gd name="connsiteY24" fmla="*/ 48561 h 182128"/>
                <a:gd name="connsiteX25" fmla="*/ 94263 w 150059"/>
                <a:gd name="connsiteY25" fmla="*/ 6974 h 182128"/>
                <a:gd name="connsiteX26" fmla="*/ 130702 w 150059"/>
                <a:gd name="connsiteY26" fmla="*/ 45805 h 182128"/>
                <a:gd name="connsiteX27" fmla="*/ 129690 w 150059"/>
                <a:gd name="connsiteY27" fmla="*/ 59834 h 182128"/>
                <a:gd name="connsiteX28" fmla="*/ 132726 w 150059"/>
                <a:gd name="connsiteY28" fmla="*/ 62339 h 182128"/>
                <a:gd name="connsiteX29" fmla="*/ 136522 w 150059"/>
                <a:gd name="connsiteY29" fmla="*/ 57329 h 182128"/>
                <a:gd name="connsiteX30" fmla="*/ 150187 w 150059"/>
                <a:gd name="connsiteY30" fmla="*/ 2465 h 18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059" h="182128">
                  <a:moveTo>
                    <a:pt x="150187" y="2465"/>
                  </a:moveTo>
                  <a:cubicBezTo>
                    <a:pt x="150187" y="1713"/>
                    <a:pt x="149681" y="-40"/>
                    <a:pt x="147403" y="-40"/>
                  </a:cubicBezTo>
                  <a:cubicBezTo>
                    <a:pt x="146138" y="-40"/>
                    <a:pt x="145885" y="210"/>
                    <a:pt x="142848" y="3718"/>
                  </a:cubicBezTo>
                  <a:lnTo>
                    <a:pt x="130702" y="17997"/>
                  </a:lnTo>
                  <a:cubicBezTo>
                    <a:pt x="124123" y="6223"/>
                    <a:pt x="110964" y="-40"/>
                    <a:pt x="94516" y="-40"/>
                  </a:cubicBezTo>
                  <a:cubicBezTo>
                    <a:pt x="62378" y="-40"/>
                    <a:pt x="32012" y="28770"/>
                    <a:pt x="32012" y="59083"/>
                  </a:cubicBezTo>
                  <a:cubicBezTo>
                    <a:pt x="32012" y="79375"/>
                    <a:pt x="45424" y="90899"/>
                    <a:pt x="58329" y="94657"/>
                  </a:cubicBezTo>
                  <a:lnTo>
                    <a:pt x="85406" y="101671"/>
                  </a:lnTo>
                  <a:cubicBezTo>
                    <a:pt x="94769" y="103926"/>
                    <a:pt x="108686" y="107684"/>
                    <a:pt x="108686" y="128226"/>
                  </a:cubicBezTo>
                  <a:cubicBezTo>
                    <a:pt x="108686" y="150773"/>
                    <a:pt x="87936" y="174322"/>
                    <a:pt x="63137" y="174322"/>
                  </a:cubicBezTo>
                  <a:cubicBezTo>
                    <a:pt x="46942" y="174322"/>
                    <a:pt x="18853" y="168811"/>
                    <a:pt x="18853" y="137746"/>
                  </a:cubicBezTo>
                  <a:cubicBezTo>
                    <a:pt x="18853" y="131734"/>
                    <a:pt x="20119" y="125721"/>
                    <a:pt x="20372" y="124218"/>
                  </a:cubicBezTo>
                  <a:cubicBezTo>
                    <a:pt x="20625" y="123216"/>
                    <a:pt x="20878" y="122965"/>
                    <a:pt x="20878" y="122464"/>
                  </a:cubicBezTo>
                  <a:cubicBezTo>
                    <a:pt x="20878" y="119959"/>
                    <a:pt x="19106" y="119709"/>
                    <a:pt x="17841" y="119709"/>
                  </a:cubicBezTo>
                  <a:cubicBezTo>
                    <a:pt x="16576" y="119709"/>
                    <a:pt x="16070" y="119959"/>
                    <a:pt x="15311" y="120711"/>
                  </a:cubicBezTo>
                  <a:cubicBezTo>
                    <a:pt x="14298" y="121713"/>
                    <a:pt x="128" y="178832"/>
                    <a:pt x="128" y="179583"/>
                  </a:cubicBezTo>
                  <a:cubicBezTo>
                    <a:pt x="128" y="181086"/>
                    <a:pt x="1393" y="182088"/>
                    <a:pt x="2911" y="182088"/>
                  </a:cubicBezTo>
                  <a:cubicBezTo>
                    <a:pt x="4176" y="182088"/>
                    <a:pt x="4429" y="181838"/>
                    <a:pt x="7466" y="178330"/>
                  </a:cubicBezTo>
                  <a:lnTo>
                    <a:pt x="19866" y="164051"/>
                  </a:lnTo>
                  <a:cubicBezTo>
                    <a:pt x="30747" y="178581"/>
                    <a:pt x="47954" y="182088"/>
                    <a:pt x="62631" y="182088"/>
                  </a:cubicBezTo>
                  <a:cubicBezTo>
                    <a:pt x="97046" y="182088"/>
                    <a:pt x="126906" y="148769"/>
                    <a:pt x="126906" y="117704"/>
                  </a:cubicBezTo>
                  <a:cubicBezTo>
                    <a:pt x="126906" y="100419"/>
                    <a:pt x="118302" y="91901"/>
                    <a:pt x="114507" y="88394"/>
                  </a:cubicBezTo>
                  <a:cubicBezTo>
                    <a:pt x="108686" y="82632"/>
                    <a:pt x="104891" y="81630"/>
                    <a:pt x="82369" y="75868"/>
                  </a:cubicBezTo>
                  <a:cubicBezTo>
                    <a:pt x="76802" y="74364"/>
                    <a:pt x="67692" y="71859"/>
                    <a:pt x="65415" y="71358"/>
                  </a:cubicBezTo>
                  <a:cubicBezTo>
                    <a:pt x="58582" y="69103"/>
                    <a:pt x="49979" y="61838"/>
                    <a:pt x="49979" y="48561"/>
                  </a:cubicBezTo>
                  <a:cubicBezTo>
                    <a:pt x="49979" y="28269"/>
                    <a:pt x="70223" y="6974"/>
                    <a:pt x="94263" y="6974"/>
                  </a:cubicBezTo>
                  <a:cubicBezTo>
                    <a:pt x="115266" y="6974"/>
                    <a:pt x="130702" y="17747"/>
                    <a:pt x="130702" y="45805"/>
                  </a:cubicBezTo>
                  <a:cubicBezTo>
                    <a:pt x="130702" y="53822"/>
                    <a:pt x="129690" y="58331"/>
                    <a:pt x="129690" y="59834"/>
                  </a:cubicBezTo>
                  <a:cubicBezTo>
                    <a:pt x="129690" y="60085"/>
                    <a:pt x="129690" y="62339"/>
                    <a:pt x="132726" y="62339"/>
                  </a:cubicBezTo>
                  <a:cubicBezTo>
                    <a:pt x="135257" y="62339"/>
                    <a:pt x="135510" y="61588"/>
                    <a:pt x="136522" y="57329"/>
                  </a:cubicBezTo>
                  <a:lnTo>
                    <a:pt x="150187" y="2465"/>
                  </a:lnTo>
                  <a:close/>
                </a:path>
              </a:pathLst>
            </a:custGeom>
            <a:solidFill>
              <a:srgbClr val="000000"/>
            </a:solidFill>
            <a:ln w="25400" cap="flat">
              <a:noFill/>
              <a:prstDash val="solid"/>
              <a:miter/>
            </a:ln>
          </p:spPr>
          <p:txBody>
            <a:bodyPr rtlCol="0" anchor="ctr"/>
            <a:lstStyle/>
            <a:p>
              <a:endParaRPr lang="zh-CN" altLang="en-US"/>
            </a:p>
          </p:txBody>
        </p:sp>
        <p:sp>
          <p:nvSpPr>
            <p:cNvPr id="263" name="任意多边形: 形状 262">
              <a:extLst>
                <a:ext uri="{FF2B5EF4-FFF2-40B4-BE49-F238E27FC236}">
                  <a16:creationId xmlns:a16="http://schemas.microsoft.com/office/drawing/2014/main" id="{F301085A-86F7-4EBA-8D0B-9DA2C2530CEE}"/>
                </a:ext>
              </a:extLst>
            </p:cNvPr>
            <p:cNvSpPr/>
            <p:nvPr>
              <p:custDataLst>
                <p:tags r:id="rId100"/>
              </p:custDataLst>
            </p:nvPr>
          </p:nvSpPr>
          <p:spPr>
            <a:xfrm>
              <a:off x="5959492" y="1297792"/>
              <a:ext cx="105395" cy="119072"/>
            </a:xfrm>
            <a:custGeom>
              <a:avLst/>
              <a:gdLst>
                <a:gd name="connsiteX0" fmla="*/ 100216 w 105395"/>
                <a:gd name="connsiteY0" fmla="*/ -45 h 119072"/>
                <a:gd name="connsiteX1" fmla="*/ 134 w 105395"/>
                <a:gd name="connsiteY1" fmla="*/ -45 h 119072"/>
                <a:gd name="connsiteX2" fmla="*/ 134 w 105395"/>
                <a:gd name="connsiteY2" fmla="*/ 6268 h 119072"/>
                <a:gd name="connsiteX3" fmla="*/ 4386 w 105395"/>
                <a:gd name="connsiteY3" fmla="*/ 6268 h 119072"/>
                <a:gd name="connsiteX4" fmla="*/ 18379 w 105395"/>
                <a:gd name="connsiteY4" fmla="*/ 14160 h 119072"/>
                <a:gd name="connsiteX5" fmla="*/ 18379 w 105395"/>
                <a:gd name="connsiteY5" fmla="*/ 104823 h 119072"/>
                <a:gd name="connsiteX6" fmla="*/ 4386 w 105395"/>
                <a:gd name="connsiteY6" fmla="*/ 112715 h 119072"/>
                <a:gd name="connsiteX7" fmla="*/ 134 w 105395"/>
                <a:gd name="connsiteY7" fmla="*/ 112715 h 119072"/>
                <a:gd name="connsiteX8" fmla="*/ 134 w 105395"/>
                <a:gd name="connsiteY8" fmla="*/ 119028 h 119072"/>
                <a:gd name="connsiteX9" fmla="*/ 27059 w 105395"/>
                <a:gd name="connsiteY9" fmla="*/ 118326 h 119072"/>
                <a:gd name="connsiteX10" fmla="*/ 58058 w 105395"/>
                <a:gd name="connsiteY10" fmla="*/ 119028 h 119072"/>
                <a:gd name="connsiteX11" fmla="*/ 58058 w 105395"/>
                <a:gd name="connsiteY11" fmla="*/ 112715 h 119072"/>
                <a:gd name="connsiteX12" fmla="*/ 51858 w 105395"/>
                <a:gd name="connsiteY12" fmla="*/ 112715 h 119072"/>
                <a:gd name="connsiteX13" fmla="*/ 35207 w 105395"/>
                <a:gd name="connsiteY13" fmla="*/ 104648 h 119072"/>
                <a:gd name="connsiteX14" fmla="*/ 35207 w 105395"/>
                <a:gd name="connsiteY14" fmla="*/ 13108 h 119072"/>
                <a:gd name="connsiteX15" fmla="*/ 43710 w 105395"/>
                <a:gd name="connsiteY15" fmla="*/ 6268 h 119072"/>
                <a:gd name="connsiteX16" fmla="*/ 65143 w 105395"/>
                <a:gd name="connsiteY16" fmla="*/ 6268 h 119072"/>
                <a:gd name="connsiteX17" fmla="*/ 99507 w 105395"/>
                <a:gd name="connsiteY17" fmla="*/ 40289 h 119072"/>
                <a:gd name="connsiteX18" fmla="*/ 105530 w 105395"/>
                <a:gd name="connsiteY18" fmla="*/ 40289 h 119072"/>
                <a:gd name="connsiteX19" fmla="*/ 100216 w 105395"/>
                <a:gd name="connsiteY19" fmla="*/ -45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216" y="-45"/>
                  </a:moveTo>
                  <a:lnTo>
                    <a:pt x="134" y="-45"/>
                  </a:lnTo>
                  <a:lnTo>
                    <a:pt x="134" y="6268"/>
                  </a:lnTo>
                  <a:lnTo>
                    <a:pt x="4386" y="6268"/>
                  </a:lnTo>
                  <a:cubicBezTo>
                    <a:pt x="18025" y="6268"/>
                    <a:pt x="18379" y="8022"/>
                    <a:pt x="18379" y="14160"/>
                  </a:cubicBezTo>
                  <a:lnTo>
                    <a:pt x="18379" y="104823"/>
                  </a:lnTo>
                  <a:cubicBezTo>
                    <a:pt x="18379" y="110786"/>
                    <a:pt x="18025" y="112715"/>
                    <a:pt x="4386" y="112715"/>
                  </a:cubicBezTo>
                  <a:lnTo>
                    <a:pt x="134" y="112715"/>
                  </a:lnTo>
                  <a:lnTo>
                    <a:pt x="134" y="119028"/>
                  </a:lnTo>
                  <a:cubicBezTo>
                    <a:pt x="311" y="119028"/>
                    <a:pt x="20328" y="118326"/>
                    <a:pt x="27059" y="118326"/>
                  </a:cubicBezTo>
                  <a:cubicBezTo>
                    <a:pt x="34321" y="118326"/>
                    <a:pt x="55401" y="118852"/>
                    <a:pt x="58058" y="119028"/>
                  </a:cubicBezTo>
                  <a:lnTo>
                    <a:pt x="58058" y="112715"/>
                  </a:lnTo>
                  <a:lnTo>
                    <a:pt x="51858" y="112715"/>
                  </a:lnTo>
                  <a:cubicBezTo>
                    <a:pt x="35207" y="112715"/>
                    <a:pt x="35207" y="110435"/>
                    <a:pt x="35207" y="104648"/>
                  </a:cubicBezTo>
                  <a:lnTo>
                    <a:pt x="35207" y="13108"/>
                  </a:lnTo>
                  <a:cubicBezTo>
                    <a:pt x="35207" y="7671"/>
                    <a:pt x="35384" y="6268"/>
                    <a:pt x="43710" y="6268"/>
                  </a:cubicBezTo>
                  <a:lnTo>
                    <a:pt x="65143" y="6268"/>
                  </a:lnTo>
                  <a:cubicBezTo>
                    <a:pt x="92068" y="6268"/>
                    <a:pt x="96496" y="16089"/>
                    <a:pt x="99507" y="40289"/>
                  </a:cubicBezTo>
                  <a:lnTo>
                    <a:pt x="105530" y="40289"/>
                  </a:lnTo>
                  <a:lnTo>
                    <a:pt x="100216" y="-45"/>
                  </a:lnTo>
                  <a:close/>
                </a:path>
              </a:pathLst>
            </a:custGeom>
            <a:solidFill>
              <a:srgbClr val="000000"/>
            </a:solidFill>
            <a:ln w="25400" cap="flat">
              <a:noFill/>
              <a:prstDash val="solid"/>
              <a:miter/>
            </a:ln>
          </p:spPr>
          <p:txBody>
            <a:bodyPr rtlCol="0" anchor="ctr"/>
            <a:lstStyle/>
            <a:p>
              <a:endParaRPr lang="zh-CN" altLang="en-US"/>
            </a:p>
          </p:txBody>
        </p:sp>
        <p:sp>
          <p:nvSpPr>
            <p:cNvPr id="264" name="任意多边形: 形状 263">
              <a:extLst>
                <a:ext uri="{FF2B5EF4-FFF2-40B4-BE49-F238E27FC236}">
                  <a16:creationId xmlns:a16="http://schemas.microsoft.com/office/drawing/2014/main" id="{149AA337-E595-4413-9545-BE3687BD6A6A}"/>
                </a:ext>
              </a:extLst>
            </p:cNvPr>
            <p:cNvSpPr/>
            <p:nvPr>
              <p:custDataLst>
                <p:tags r:id="rId101"/>
              </p:custDataLst>
            </p:nvPr>
          </p:nvSpPr>
          <p:spPr>
            <a:xfrm>
              <a:off x="6084309" y="1356517"/>
              <a:ext cx="76041" cy="88308"/>
            </a:xfrm>
            <a:custGeom>
              <a:avLst/>
              <a:gdLst>
                <a:gd name="connsiteX0" fmla="*/ 21395 w 76041"/>
                <a:gd name="connsiteY0" fmla="*/ -44 h 88308"/>
                <a:gd name="connsiteX1" fmla="*/ 139 w 76041"/>
                <a:gd name="connsiteY1" fmla="*/ 1334 h 88308"/>
                <a:gd name="connsiteX2" fmla="*/ 139 w 76041"/>
                <a:gd name="connsiteY2" fmla="*/ 6846 h 88308"/>
                <a:gd name="connsiteX3" fmla="*/ 10641 w 76041"/>
                <a:gd name="connsiteY3" fmla="*/ 13860 h 88308"/>
                <a:gd name="connsiteX4" fmla="*/ 10641 w 76041"/>
                <a:gd name="connsiteY4" fmla="*/ 86887 h 88308"/>
                <a:gd name="connsiteX5" fmla="*/ 15955 w 76041"/>
                <a:gd name="connsiteY5" fmla="*/ 86887 h 88308"/>
                <a:gd name="connsiteX6" fmla="*/ 18865 w 76041"/>
                <a:gd name="connsiteY6" fmla="*/ 81877 h 88308"/>
                <a:gd name="connsiteX7" fmla="*/ 20257 w 76041"/>
                <a:gd name="connsiteY7" fmla="*/ 79497 h 88308"/>
                <a:gd name="connsiteX8" fmla="*/ 41387 w 76041"/>
                <a:gd name="connsiteY8" fmla="*/ 88265 h 88308"/>
                <a:gd name="connsiteX9" fmla="*/ 76181 w 76041"/>
                <a:gd name="connsiteY9" fmla="*/ 59831 h 88308"/>
                <a:gd name="connsiteX10" fmla="*/ 43031 w 76041"/>
                <a:gd name="connsiteY10" fmla="*/ 31522 h 88308"/>
                <a:gd name="connsiteX11" fmla="*/ 21395 w 76041"/>
                <a:gd name="connsiteY11" fmla="*/ 38537 h 88308"/>
                <a:gd name="connsiteX12" fmla="*/ 21395 w 76041"/>
                <a:gd name="connsiteY12" fmla="*/ -44 h 88308"/>
                <a:gd name="connsiteX13" fmla="*/ 21902 w 76041"/>
                <a:gd name="connsiteY13" fmla="*/ 45050 h 88308"/>
                <a:gd name="connsiteX14" fmla="*/ 42146 w 76041"/>
                <a:gd name="connsiteY14" fmla="*/ 35656 h 88308"/>
                <a:gd name="connsiteX15" fmla="*/ 63528 w 76041"/>
                <a:gd name="connsiteY15" fmla="*/ 59831 h 88308"/>
                <a:gd name="connsiteX16" fmla="*/ 56949 w 76041"/>
                <a:gd name="connsiteY16" fmla="*/ 78119 h 88308"/>
                <a:gd name="connsiteX17" fmla="*/ 40627 w 76041"/>
                <a:gd name="connsiteY17" fmla="*/ 84131 h 88308"/>
                <a:gd name="connsiteX18" fmla="*/ 21902 w 76041"/>
                <a:gd name="connsiteY18" fmla="*/ 73609 h 88308"/>
                <a:gd name="connsiteX19" fmla="*/ 21902 w 76041"/>
                <a:gd name="connsiteY19" fmla="*/ 45050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041" h="88308">
                  <a:moveTo>
                    <a:pt x="21395" y="-44"/>
                  </a:moveTo>
                  <a:lnTo>
                    <a:pt x="139" y="1334"/>
                  </a:lnTo>
                  <a:lnTo>
                    <a:pt x="139" y="6846"/>
                  </a:lnTo>
                  <a:cubicBezTo>
                    <a:pt x="9502" y="6846"/>
                    <a:pt x="10641" y="7723"/>
                    <a:pt x="10641" y="13860"/>
                  </a:cubicBezTo>
                  <a:lnTo>
                    <a:pt x="10641" y="86887"/>
                  </a:lnTo>
                  <a:lnTo>
                    <a:pt x="15955" y="86887"/>
                  </a:lnTo>
                  <a:cubicBezTo>
                    <a:pt x="16967" y="85259"/>
                    <a:pt x="17979" y="83505"/>
                    <a:pt x="18865" y="81877"/>
                  </a:cubicBezTo>
                  <a:cubicBezTo>
                    <a:pt x="19245" y="81125"/>
                    <a:pt x="19751" y="80248"/>
                    <a:pt x="20257" y="79497"/>
                  </a:cubicBezTo>
                  <a:cubicBezTo>
                    <a:pt x="25697" y="85259"/>
                    <a:pt x="33415" y="88265"/>
                    <a:pt x="41387" y="88265"/>
                  </a:cubicBezTo>
                  <a:cubicBezTo>
                    <a:pt x="60618" y="88265"/>
                    <a:pt x="76181" y="75488"/>
                    <a:pt x="76181" y="59831"/>
                  </a:cubicBezTo>
                  <a:cubicBezTo>
                    <a:pt x="76181" y="44800"/>
                    <a:pt x="62137" y="31522"/>
                    <a:pt x="43031" y="31522"/>
                  </a:cubicBezTo>
                  <a:cubicBezTo>
                    <a:pt x="36199" y="31522"/>
                    <a:pt x="28228" y="33276"/>
                    <a:pt x="21395" y="38537"/>
                  </a:cubicBezTo>
                  <a:lnTo>
                    <a:pt x="21395" y="-44"/>
                  </a:lnTo>
                  <a:close/>
                  <a:moveTo>
                    <a:pt x="21902" y="45050"/>
                  </a:moveTo>
                  <a:cubicBezTo>
                    <a:pt x="26203" y="38912"/>
                    <a:pt x="34554" y="35656"/>
                    <a:pt x="42146" y="35656"/>
                  </a:cubicBezTo>
                  <a:cubicBezTo>
                    <a:pt x="57076" y="35656"/>
                    <a:pt x="63528" y="46553"/>
                    <a:pt x="63528" y="59831"/>
                  </a:cubicBezTo>
                  <a:cubicBezTo>
                    <a:pt x="63528" y="67096"/>
                    <a:pt x="61884" y="73484"/>
                    <a:pt x="56949" y="78119"/>
                  </a:cubicBezTo>
                  <a:cubicBezTo>
                    <a:pt x="52900" y="81877"/>
                    <a:pt x="46701" y="84131"/>
                    <a:pt x="40627" y="84131"/>
                  </a:cubicBezTo>
                  <a:cubicBezTo>
                    <a:pt x="32024" y="84131"/>
                    <a:pt x="25444" y="79371"/>
                    <a:pt x="21902" y="73609"/>
                  </a:cubicBezTo>
                  <a:lnTo>
                    <a:pt x="21902" y="45050"/>
                  </a:lnTo>
                  <a:close/>
                </a:path>
              </a:pathLst>
            </a:custGeom>
            <a:solidFill>
              <a:srgbClr val="000000"/>
            </a:solidFill>
            <a:ln w="25400" cap="flat">
              <a:noFill/>
              <a:prstDash val="solid"/>
              <a:miter/>
            </a:ln>
          </p:spPr>
          <p:txBody>
            <a:bodyPr rtlCol="0" anchor="ctr"/>
            <a:lstStyle/>
            <a:p>
              <a:endParaRPr lang="zh-CN" altLang="en-US"/>
            </a:p>
          </p:txBody>
        </p:sp>
        <p:sp>
          <p:nvSpPr>
            <p:cNvPr id="265" name="任意多边形: 形状 264">
              <a:extLst>
                <a:ext uri="{FF2B5EF4-FFF2-40B4-BE49-F238E27FC236}">
                  <a16:creationId xmlns:a16="http://schemas.microsoft.com/office/drawing/2014/main" id="{A6BB8D29-6446-488C-A7F7-91863E9D584B}"/>
                </a:ext>
              </a:extLst>
            </p:cNvPr>
            <p:cNvSpPr/>
            <p:nvPr>
              <p:custDataLst>
                <p:tags r:id="rId102"/>
              </p:custDataLst>
            </p:nvPr>
          </p:nvSpPr>
          <p:spPr>
            <a:xfrm>
              <a:off x="5940301" y="1523986"/>
              <a:ext cx="133560" cy="77335"/>
            </a:xfrm>
            <a:custGeom>
              <a:avLst/>
              <a:gdLst>
                <a:gd name="connsiteX0" fmla="*/ 118815 w 133560"/>
                <a:gd name="connsiteY0" fmla="*/ 16973 h 77335"/>
                <a:gd name="connsiteX1" fmla="*/ 133694 w 133560"/>
                <a:gd name="connsiteY1" fmla="*/ 6276 h 77335"/>
                <a:gd name="connsiteX2" fmla="*/ 133694 w 133560"/>
                <a:gd name="connsiteY2" fmla="*/ -37 h 77335"/>
                <a:gd name="connsiteX3" fmla="*/ 120940 w 133560"/>
                <a:gd name="connsiteY3" fmla="*/ 664 h 77335"/>
                <a:gd name="connsiteX4" fmla="*/ 103581 w 133560"/>
                <a:gd name="connsiteY4" fmla="*/ -37 h 77335"/>
                <a:gd name="connsiteX5" fmla="*/ 103581 w 133560"/>
                <a:gd name="connsiteY5" fmla="*/ 6276 h 77335"/>
                <a:gd name="connsiteX6" fmla="*/ 112792 w 133560"/>
                <a:gd name="connsiteY6" fmla="*/ 13992 h 77335"/>
                <a:gd name="connsiteX7" fmla="*/ 111729 w 133560"/>
                <a:gd name="connsiteY7" fmla="*/ 18201 h 77335"/>
                <a:gd name="connsiteX8" fmla="*/ 94547 w 133560"/>
                <a:gd name="connsiteY8" fmla="*/ 61866 h 77335"/>
                <a:gd name="connsiteX9" fmla="*/ 75416 w 133560"/>
                <a:gd name="connsiteY9" fmla="*/ 13992 h 77335"/>
                <a:gd name="connsiteX10" fmla="*/ 74531 w 133560"/>
                <a:gd name="connsiteY10" fmla="*/ 10660 h 77335"/>
                <a:gd name="connsiteX11" fmla="*/ 84096 w 133560"/>
                <a:gd name="connsiteY11" fmla="*/ 6276 h 77335"/>
                <a:gd name="connsiteX12" fmla="*/ 84096 w 133560"/>
                <a:gd name="connsiteY12" fmla="*/ -37 h 77335"/>
                <a:gd name="connsiteX13" fmla="*/ 64965 w 133560"/>
                <a:gd name="connsiteY13" fmla="*/ 664 h 77335"/>
                <a:gd name="connsiteX14" fmla="*/ 49377 w 133560"/>
                <a:gd name="connsiteY14" fmla="*/ -37 h 77335"/>
                <a:gd name="connsiteX15" fmla="*/ 49377 w 133560"/>
                <a:gd name="connsiteY15" fmla="*/ 6276 h 77335"/>
                <a:gd name="connsiteX16" fmla="*/ 59474 w 133560"/>
                <a:gd name="connsiteY16" fmla="*/ 7679 h 77335"/>
                <a:gd name="connsiteX17" fmla="*/ 63548 w 133560"/>
                <a:gd name="connsiteY17" fmla="*/ 15395 h 77335"/>
                <a:gd name="connsiteX18" fmla="*/ 62840 w 133560"/>
                <a:gd name="connsiteY18" fmla="*/ 17499 h 77335"/>
                <a:gd name="connsiteX19" fmla="*/ 46189 w 133560"/>
                <a:gd name="connsiteY19" fmla="*/ 59236 h 77335"/>
                <a:gd name="connsiteX20" fmla="*/ 28298 w 133560"/>
                <a:gd name="connsiteY20" fmla="*/ 13992 h 77335"/>
                <a:gd name="connsiteX21" fmla="*/ 27235 w 133560"/>
                <a:gd name="connsiteY21" fmla="*/ 10660 h 77335"/>
                <a:gd name="connsiteX22" fmla="*/ 36801 w 133560"/>
                <a:gd name="connsiteY22" fmla="*/ 6276 h 77335"/>
                <a:gd name="connsiteX23" fmla="*/ 36801 w 133560"/>
                <a:gd name="connsiteY23" fmla="*/ -37 h 77335"/>
                <a:gd name="connsiteX24" fmla="*/ 16784 w 133560"/>
                <a:gd name="connsiteY24" fmla="*/ 664 h 77335"/>
                <a:gd name="connsiteX25" fmla="*/ 134 w 133560"/>
                <a:gd name="connsiteY25" fmla="*/ -37 h 77335"/>
                <a:gd name="connsiteX26" fmla="*/ 134 w 133560"/>
                <a:gd name="connsiteY26" fmla="*/ 6276 h 77335"/>
                <a:gd name="connsiteX27" fmla="*/ 12887 w 133560"/>
                <a:gd name="connsiteY27" fmla="*/ 11361 h 77335"/>
                <a:gd name="connsiteX28" fmla="*/ 37509 w 133560"/>
                <a:gd name="connsiteY28" fmla="*/ 73265 h 77335"/>
                <a:gd name="connsiteX29" fmla="*/ 42292 w 133560"/>
                <a:gd name="connsiteY29" fmla="*/ 77298 h 77335"/>
                <a:gd name="connsiteX30" fmla="*/ 46898 w 133560"/>
                <a:gd name="connsiteY30" fmla="*/ 73616 h 77335"/>
                <a:gd name="connsiteX31" fmla="*/ 66914 w 133560"/>
                <a:gd name="connsiteY31" fmla="*/ 23461 h 77335"/>
                <a:gd name="connsiteX32" fmla="*/ 86576 w 133560"/>
                <a:gd name="connsiteY32" fmla="*/ 73090 h 77335"/>
                <a:gd name="connsiteX33" fmla="*/ 91536 w 133560"/>
                <a:gd name="connsiteY33" fmla="*/ 77298 h 77335"/>
                <a:gd name="connsiteX34" fmla="*/ 96318 w 133560"/>
                <a:gd name="connsiteY34" fmla="*/ 73265 h 77335"/>
                <a:gd name="connsiteX35" fmla="*/ 118815 w 133560"/>
                <a:gd name="connsiteY35" fmla="*/ 1697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15" y="16973"/>
                  </a:moveTo>
                  <a:cubicBezTo>
                    <a:pt x="122357" y="8205"/>
                    <a:pt x="128203" y="6451"/>
                    <a:pt x="133694" y="6276"/>
                  </a:cubicBezTo>
                  <a:lnTo>
                    <a:pt x="133694" y="-37"/>
                  </a:lnTo>
                  <a:cubicBezTo>
                    <a:pt x="128911" y="489"/>
                    <a:pt x="126077" y="664"/>
                    <a:pt x="120940" y="664"/>
                  </a:cubicBezTo>
                  <a:cubicBezTo>
                    <a:pt x="115626" y="664"/>
                    <a:pt x="108895" y="489"/>
                    <a:pt x="103581" y="-37"/>
                  </a:cubicBezTo>
                  <a:lnTo>
                    <a:pt x="103581" y="6276"/>
                  </a:lnTo>
                  <a:cubicBezTo>
                    <a:pt x="109781" y="6451"/>
                    <a:pt x="112792" y="9783"/>
                    <a:pt x="112792" y="13992"/>
                  </a:cubicBezTo>
                  <a:cubicBezTo>
                    <a:pt x="112792" y="15395"/>
                    <a:pt x="112792" y="15745"/>
                    <a:pt x="111729" y="18201"/>
                  </a:cubicBezTo>
                  <a:lnTo>
                    <a:pt x="94547" y="61866"/>
                  </a:lnTo>
                  <a:lnTo>
                    <a:pt x="75416" y="13992"/>
                  </a:lnTo>
                  <a:cubicBezTo>
                    <a:pt x="75062" y="13115"/>
                    <a:pt x="74531" y="11712"/>
                    <a:pt x="74531" y="10660"/>
                  </a:cubicBezTo>
                  <a:cubicBezTo>
                    <a:pt x="74531" y="6802"/>
                    <a:pt x="79136" y="6276"/>
                    <a:pt x="84096" y="6276"/>
                  </a:cubicBezTo>
                  <a:lnTo>
                    <a:pt x="84096" y="-37"/>
                  </a:lnTo>
                  <a:cubicBezTo>
                    <a:pt x="77719" y="489"/>
                    <a:pt x="71342" y="664"/>
                    <a:pt x="64965" y="664"/>
                  </a:cubicBezTo>
                  <a:cubicBezTo>
                    <a:pt x="59828" y="664"/>
                    <a:pt x="54514" y="313"/>
                    <a:pt x="49377" y="-37"/>
                  </a:cubicBezTo>
                  <a:lnTo>
                    <a:pt x="49377" y="6276"/>
                  </a:lnTo>
                  <a:cubicBezTo>
                    <a:pt x="53452" y="6276"/>
                    <a:pt x="57171" y="6276"/>
                    <a:pt x="59474" y="7679"/>
                  </a:cubicBezTo>
                  <a:cubicBezTo>
                    <a:pt x="61954" y="9432"/>
                    <a:pt x="63548" y="15219"/>
                    <a:pt x="63548" y="15395"/>
                  </a:cubicBezTo>
                  <a:cubicBezTo>
                    <a:pt x="63548" y="15745"/>
                    <a:pt x="63194" y="16798"/>
                    <a:pt x="62840" y="17499"/>
                  </a:cubicBezTo>
                  <a:lnTo>
                    <a:pt x="46189" y="59236"/>
                  </a:lnTo>
                  <a:lnTo>
                    <a:pt x="28298" y="13992"/>
                  </a:lnTo>
                  <a:cubicBezTo>
                    <a:pt x="27235" y="11537"/>
                    <a:pt x="27235" y="11361"/>
                    <a:pt x="27235" y="10660"/>
                  </a:cubicBezTo>
                  <a:cubicBezTo>
                    <a:pt x="27235" y="6276"/>
                    <a:pt x="33612" y="6276"/>
                    <a:pt x="36801" y="6276"/>
                  </a:cubicBezTo>
                  <a:lnTo>
                    <a:pt x="36801" y="-37"/>
                  </a:lnTo>
                  <a:cubicBezTo>
                    <a:pt x="36446" y="-37"/>
                    <a:pt x="23870" y="664"/>
                    <a:pt x="16784" y="664"/>
                  </a:cubicBezTo>
                  <a:cubicBezTo>
                    <a:pt x="11293" y="664"/>
                    <a:pt x="5625" y="489"/>
                    <a:pt x="134" y="-37"/>
                  </a:cubicBezTo>
                  <a:lnTo>
                    <a:pt x="134" y="6276"/>
                  </a:lnTo>
                  <a:cubicBezTo>
                    <a:pt x="7042" y="6276"/>
                    <a:pt x="10939" y="6276"/>
                    <a:pt x="12887" y="11361"/>
                  </a:cubicBezTo>
                  <a:lnTo>
                    <a:pt x="37509" y="73265"/>
                  </a:lnTo>
                  <a:cubicBezTo>
                    <a:pt x="38572" y="75895"/>
                    <a:pt x="39104" y="77298"/>
                    <a:pt x="42292" y="77298"/>
                  </a:cubicBezTo>
                  <a:cubicBezTo>
                    <a:pt x="45480" y="77298"/>
                    <a:pt x="46012" y="75895"/>
                    <a:pt x="46898" y="73616"/>
                  </a:cubicBezTo>
                  <a:lnTo>
                    <a:pt x="66914" y="23461"/>
                  </a:lnTo>
                  <a:lnTo>
                    <a:pt x="86576" y="73090"/>
                  </a:lnTo>
                  <a:cubicBezTo>
                    <a:pt x="87639" y="75720"/>
                    <a:pt x="88347" y="77298"/>
                    <a:pt x="91536" y="77298"/>
                  </a:cubicBezTo>
                  <a:cubicBezTo>
                    <a:pt x="94724" y="77298"/>
                    <a:pt x="95256" y="76071"/>
                    <a:pt x="96318" y="73265"/>
                  </a:cubicBezTo>
                  <a:lnTo>
                    <a:pt x="118815" y="16973"/>
                  </a:lnTo>
                  <a:close/>
                </a:path>
              </a:pathLst>
            </a:custGeom>
            <a:solidFill>
              <a:srgbClr val="000000"/>
            </a:solidFill>
            <a:ln w="25400" cap="flat">
              <a:noFill/>
              <a:prstDash val="solid"/>
              <a:miter/>
            </a:ln>
          </p:spPr>
          <p:txBody>
            <a:bodyPr rtlCol="0" anchor="ctr"/>
            <a:lstStyle/>
            <a:p>
              <a:endParaRPr lang="zh-CN" altLang="en-US"/>
            </a:p>
          </p:txBody>
        </p:sp>
        <p:sp>
          <p:nvSpPr>
            <p:cNvPr id="266" name="任意多边形: 形状 265">
              <a:extLst>
                <a:ext uri="{FF2B5EF4-FFF2-40B4-BE49-F238E27FC236}">
                  <a16:creationId xmlns:a16="http://schemas.microsoft.com/office/drawing/2014/main" id="{F1EF01C3-3CC8-41BF-AACA-08020CA457F6}"/>
                </a:ext>
              </a:extLst>
            </p:cNvPr>
            <p:cNvSpPr/>
            <p:nvPr>
              <p:custDataLst>
                <p:tags r:id="rId103"/>
              </p:custDataLst>
            </p:nvPr>
          </p:nvSpPr>
          <p:spPr>
            <a:xfrm>
              <a:off x="6102001" y="1579401"/>
              <a:ext cx="22496" cy="54012"/>
            </a:xfrm>
            <a:custGeom>
              <a:avLst/>
              <a:gdLst>
                <a:gd name="connsiteX0" fmla="*/ 17676 w 22496"/>
                <a:gd name="connsiteY0" fmla="*/ 17324 h 54012"/>
                <a:gd name="connsiteX1" fmla="*/ 3859 w 22496"/>
                <a:gd name="connsiteY1" fmla="*/ 49415 h 54012"/>
                <a:gd name="connsiteX2" fmla="*/ 2619 w 22496"/>
                <a:gd name="connsiteY2" fmla="*/ 51520 h 54012"/>
                <a:gd name="connsiteX3" fmla="*/ 5099 w 22496"/>
                <a:gd name="connsiteY3" fmla="*/ 53975 h 54012"/>
                <a:gd name="connsiteX4" fmla="*/ 22636 w 22496"/>
                <a:gd name="connsiteY4" fmla="*/ 19077 h 54012"/>
                <a:gd name="connsiteX5" fmla="*/ 10236 w 22496"/>
                <a:gd name="connsiteY5" fmla="*/ -37 h 54012"/>
                <a:gd name="connsiteX6" fmla="*/ 139 w 22496"/>
                <a:gd name="connsiteY6" fmla="*/ 9958 h 54012"/>
                <a:gd name="connsiteX7" fmla="*/ 10413 w 22496"/>
                <a:gd name="connsiteY7" fmla="*/ 20130 h 54012"/>
                <a:gd name="connsiteX8" fmla="*/ 17676 w 22496"/>
                <a:gd name="connsiteY8" fmla="*/ 17324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76" y="17324"/>
                  </a:moveTo>
                  <a:cubicBezTo>
                    <a:pt x="17676" y="26969"/>
                    <a:pt x="15905" y="38192"/>
                    <a:pt x="3859" y="49415"/>
                  </a:cubicBezTo>
                  <a:cubicBezTo>
                    <a:pt x="3151" y="50117"/>
                    <a:pt x="2619" y="50643"/>
                    <a:pt x="2619" y="51520"/>
                  </a:cubicBezTo>
                  <a:cubicBezTo>
                    <a:pt x="2619" y="52747"/>
                    <a:pt x="4036" y="53975"/>
                    <a:pt x="5099" y="53975"/>
                  </a:cubicBezTo>
                  <a:cubicBezTo>
                    <a:pt x="7579" y="53975"/>
                    <a:pt x="22636" y="39946"/>
                    <a:pt x="22636" y="19077"/>
                  </a:cubicBezTo>
                  <a:cubicBezTo>
                    <a:pt x="22636" y="8205"/>
                    <a:pt x="18384" y="-37"/>
                    <a:pt x="10236" y="-37"/>
                  </a:cubicBezTo>
                  <a:cubicBezTo>
                    <a:pt x="4391" y="-37"/>
                    <a:pt x="139" y="4522"/>
                    <a:pt x="139" y="9958"/>
                  </a:cubicBezTo>
                  <a:cubicBezTo>
                    <a:pt x="139" y="15570"/>
                    <a:pt x="4214" y="20130"/>
                    <a:pt x="10413" y="20130"/>
                  </a:cubicBezTo>
                  <a:cubicBezTo>
                    <a:pt x="14665" y="20130"/>
                    <a:pt x="17499" y="17324"/>
                    <a:pt x="17676" y="17324"/>
                  </a:cubicBezTo>
                  <a:close/>
                </a:path>
              </a:pathLst>
            </a:custGeom>
            <a:solidFill>
              <a:srgbClr val="000000"/>
            </a:solidFill>
            <a:ln w="25400" cap="flat">
              <a:noFill/>
              <a:prstDash val="solid"/>
              <a:miter/>
            </a:ln>
          </p:spPr>
          <p:txBody>
            <a:bodyPr rtlCol="0" anchor="ctr"/>
            <a:lstStyle/>
            <a:p>
              <a:endParaRPr lang="zh-CN" altLang="en-US"/>
            </a:p>
          </p:txBody>
        </p:sp>
        <p:sp>
          <p:nvSpPr>
            <p:cNvPr id="267" name="任意多边形: 形状 266">
              <a:extLst>
                <a:ext uri="{FF2B5EF4-FFF2-40B4-BE49-F238E27FC236}">
                  <a16:creationId xmlns:a16="http://schemas.microsoft.com/office/drawing/2014/main" id="{ED9D7296-8C37-4AE8-8511-005A45D8DF32}"/>
                </a:ext>
              </a:extLst>
            </p:cNvPr>
            <p:cNvSpPr/>
            <p:nvPr>
              <p:custDataLst>
                <p:tags r:id="rId104"/>
              </p:custDataLst>
            </p:nvPr>
          </p:nvSpPr>
          <p:spPr>
            <a:xfrm>
              <a:off x="6150587" y="1483301"/>
              <a:ext cx="53672" cy="118020"/>
            </a:xfrm>
            <a:custGeom>
              <a:avLst/>
              <a:gdLst>
                <a:gd name="connsiteX0" fmla="*/ 49208 w 53672"/>
                <a:gd name="connsiteY0" fmla="*/ 6626 h 118020"/>
                <a:gd name="connsiteX1" fmla="*/ 42123 w 53672"/>
                <a:gd name="connsiteY1" fmla="*/ -37 h 118020"/>
                <a:gd name="connsiteX2" fmla="*/ 32203 w 53672"/>
                <a:gd name="connsiteY2" fmla="*/ 9608 h 118020"/>
                <a:gd name="connsiteX3" fmla="*/ 39289 w 53672"/>
                <a:gd name="connsiteY3" fmla="*/ 16271 h 118020"/>
                <a:gd name="connsiteX4" fmla="*/ 49208 w 53672"/>
                <a:gd name="connsiteY4" fmla="*/ 6626 h 118020"/>
                <a:gd name="connsiteX5" fmla="*/ 13073 w 53672"/>
                <a:gd name="connsiteY5" fmla="*/ 95712 h 118020"/>
                <a:gd name="connsiteX6" fmla="*/ 11479 w 53672"/>
                <a:gd name="connsiteY6" fmla="*/ 103077 h 118020"/>
                <a:gd name="connsiteX7" fmla="*/ 28306 w 53672"/>
                <a:gd name="connsiteY7" fmla="*/ 117983 h 118020"/>
                <a:gd name="connsiteX8" fmla="*/ 53814 w 53672"/>
                <a:gd name="connsiteY8" fmla="*/ 91152 h 118020"/>
                <a:gd name="connsiteX9" fmla="*/ 50980 w 53672"/>
                <a:gd name="connsiteY9" fmla="*/ 88872 h 118020"/>
                <a:gd name="connsiteX10" fmla="*/ 47614 w 53672"/>
                <a:gd name="connsiteY10" fmla="*/ 91854 h 118020"/>
                <a:gd name="connsiteX11" fmla="*/ 28838 w 53672"/>
                <a:gd name="connsiteY11" fmla="*/ 113073 h 118020"/>
                <a:gd name="connsiteX12" fmla="*/ 24409 w 53672"/>
                <a:gd name="connsiteY12" fmla="*/ 106935 h 118020"/>
                <a:gd name="connsiteX13" fmla="*/ 27244 w 53672"/>
                <a:gd name="connsiteY13" fmla="*/ 95712 h 118020"/>
                <a:gd name="connsiteX14" fmla="*/ 32912 w 53672"/>
                <a:gd name="connsiteY14" fmla="*/ 81682 h 118020"/>
                <a:gd name="connsiteX15" fmla="*/ 41592 w 53672"/>
                <a:gd name="connsiteY15" fmla="*/ 59411 h 118020"/>
                <a:gd name="connsiteX16" fmla="*/ 42654 w 53672"/>
                <a:gd name="connsiteY16" fmla="*/ 53799 h 118020"/>
                <a:gd name="connsiteX17" fmla="*/ 25827 w 53672"/>
                <a:gd name="connsiteY17" fmla="*/ 38893 h 118020"/>
                <a:gd name="connsiteX18" fmla="*/ 142 w 53672"/>
                <a:gd name="connsiteY18" fmla="*/ 65724 h 118020"/>
                <a:gd name="connsiteX19" fmla="*/ 3153 w 53672"/>
                <a:gd name="connsiteY19" fmla="*/ 68004 h 118020"/>
                <a:gd name="connsiteX20" fmla="*/ 6342 w 53672"/>
                <a:gd name="connsiteY20" fmla="*/ 65198 h 118020"/>
                <a:gd name="connsiteX21" fmla="*/ 25295 w 53672"/>
                <a:gd name="connsiteY21" fmla="*/ 43804 h 118020"/>
                <a:gd name="connsiteX22" fmla="*/ 29723 w 53672"/>
                <a:gd name="connsiteY22" fmla="*/ 49941 h 118020"/>
                <a:gd name="connsiteX23" fmla="*/ 24232 w 53672"/>
                <a:gd name="connsiteY23" fmla="*/ 67478 h 118020"/>
                <a:gd name="connsiteX24" fmla="*/ 13073 w 53672"/>
                <a:gd name="connsiteY24" fmla="*/ 95712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08" y="6626"/>
                  </a:moveTo>
                  <a:cubicBezTo>
                    <a:pt x="49208" y="3821"/>
                    <a:pt x="47083" y="-37"/>
                    <a:pt x="42123" y="-37"/>
                  </a:cubicBezTo>
                  <a:cubicBezTo>
                    <a:pt x="37340" y="-37"/>
                    <a:pt x="32203" y="4522"/>
                    <a:pt x="32203" y="9608"/>
                  </a:cubicBezTo>
                  <a:cubicBezTo>
                    <a:pt x="32203" y="12589"/>
                    <a:pt x="34506" y="16271"/>
                    <a:pt x="39289" y="16271"/>
                  </a:cubicBezTo>
                  <a:cubicBezTo>
                    <a:pt x="44426" y="16271"/>
                    <a:pt x="49208" y="11361"/>
                    <a:pt x="49208" y="6626"/>
                  </a:cubicBezTo>
                  <a:close/>
                  <a:moveTo>
                    <a:pt x="13073" y="95712"/>
                  </a:moveTo>
                  <a:cubicBezTo>
                    <a:pt x="12364" y="97991"/>
                    <a:pt x="11479" y="100096"/>
                    <a:pt x="11479" y="103077"/>
                  </a:cubicBezTo>
                  <a:cubicBezTo>
                    <a:pt x="11479" y="111319"/>
                    <a:pt x="18564" y="117983"/>
                    <a:pt x="28306" y="117983"/>
                  </a:cubicBezTo>
                  <a:cubicBezTo>
                    <a:pt x="46020" y="117983"/>
                    <a:pt x="53814" y="93783"/>
                    <a:pt x="53814" y="91152"/>
                  </a:cubicBezTo>
                  <a:cubicBezTo>
                    <a:pt x="53814" y="88872"/>
                    <a:pt x="51511" y="88872"/>
                    <a:pt x="50980" y="88872"/>
                  </a:cubicBezTo>
                  <a:cubicBezTo>
                    <a:pt x="48500" y="88872"/>
                    <a:pt x="48323" y="89925"/>
                    <a:pt x="47614" y="91854"/>
                  </a:cubicBezTo>
                  <a:cubicBezTo>
                    <a:pt x="43540" y="105883"/>
                    <a:pt x="35746" y="113073"/>
                    <a:pt x="28838" y="113073"/>
                  </a:cubicBezTo>
                  <a:cubicBezTo>
                    <a:pt x="25295" y="113073"/>
                    <a:pt x="24409" y="110793"/>
                    <a:pt x="24409" y="106935"/>
                  </a:cubicBezTo>
                  <a:cubicBezTo>
                    <a:pt x="24409" y="102902"/>
                    <a:pt x="25649" y="99570"/>
                    <a:pt x="27244" y="95712"/>
                  </a:cubicBezTo>
                  <a:cubicBezTo>
                    <a:pt x="29015" y="90977"/>
                    <a:pt x="30963" y="86242"/>
                    <a:pt x="32912" y="81682"/>
                  </a:cubicBezTo>
                  <a:cubicBezTo>
                    <a:pt x="34506" y="77474"/>
                    <a:pt x="40883" y="61515"/>
                    <a:pt x="41592" y="59411"/>
                  </a:cubicBezTo>
                  <a:cubicBezTo>
                    <a:pt x="42123" y="57657"/>
                    <a:pt x="42654" y="55553"/>
                    <a:pt x="42654" y="53799"/>
                  </a:cubicBezTo>
                  <a:cubicBezTo>
                    <a:pt x="42654" y="45557"/>
                    <a:pt x="35569" y="38893"/>
                    <a:pt x="25827" y="38893"/>
                  </a:cubicBezTo>
                  <a:cubicBezTo>
                    <a:pt x="8290" y="38893"/>
                    <a:pt x="142" y="62743"/>
                    <a:pt x="142" y="65724"/>
                  </a:cubicBezTo>
                  <a:cubicBezTo>
                    <a:pt x="142" y="68004"/>
                    <a:pt x="2622" y="68004"/>
                    <a:pt x="3153" y="68004"/>
                  </a:cubicBezTo>
                  <a:cubicBezTo>
                    <a:pt x="5633" y="68004"/>
                    <a:pt x="5810" y="67127"/>
                    <a:pt x="6342" y="65198"/>
                  </a:cubicBezTo>
                  <a:cubicBezTo>
                    <a:pt x="10947" y="50117"/>
                    <a:pt x="18741" y="43804"/>
                    <a:pt x="25295" y="43804"/>
                  </a:cubicBezTo>
                  <a:cubicBezTo>
                    <a:pt x="28129" y="43804"/>
                    <a:pt x="29723" y="45207"/>
                    <a:pt x="29723" y="49941"/>
                  </a:cubicBezTo>
                  <a:cubicBezTo>
                    <a:pt x="29723" y="53975"/>
                    <a:pt x="28661" y="56605"/>
                    <a:pt x="24232" y="67478"/>
                  </a:cubicBezTo>
                  <a:lnTo>
                    <a:pt x="13073" y="95712"/>
                  </a:lnTo>
                  <a:close/>
                </a:path>
              </a:pathLst>
            </a:custGeom>
            <a:solidFill>
              <a:srgbClr val="000000"/>
            </a:solidFill>
            <a:ln w="25400" cap="flat">
              <a:noFill/>
              <a:prstDash val="solid"/>
              <a:miter/>
            </a:ln>
          </p:spPr>
          <p:txBody>
            <a:bodyPr rtlCol="0" anchor="ctr"/>
            <a:lstStyle/>
            <a:p>
              <a:endParaRPr lang="zh-CN" altLang="en-US"/>
            </a:p>
          </p:txBody>
        </p:sp>
        <p:sp>
          <p:nvSpPr>
            <p:cNvPr id="268" name="任意多边形: 形状 267">
              <a:extLst>
                <a:ext uri="{FF2B5EF4-FFF2-40B4-BE49-F238E27FC236}">
                  <a16:creationId xmlns:a16="http://schemas.microsoft.com/office/drawing/2014/main" id="{FE7BF59F-63E9-427E-8820-D833E37B30A3}"/>
                </a:ext>
              </a:extLst>
            </p:cNvPr>
            <p:cNvSpPr/>
            <p:nvPr>
              <p:custDataLst>
                <p:tags r:id="rId105"/>
              </p:custDataLst>
            </p:nvPr>
          </p:nvSpPr>
          <p:spPr>
            <a:xfrm>
              <a:off x="6296912" y="1383684"/>
              <a:ext cx="168278" cy="166846"/>
            </a:xfrm>
            <a:custGeom>
              <a:avLst/>
              <a:gdLst>
                <a:gd name="connsiteX0" fmla="*/ 89474 w 168278"/>
                <a:gd name="connsiteY0" fmla="*/ 88394 h 166846"/>
                <a:gd name="connsiteX1" fmla="*/ 160076 w 168278"/>
                <a:gd name="connsiteY1" fmla="*/ 88394 h 166846"/>
                <a:gd name="connsiteX2" fmla="*/ 168426 w 168278"/>
                <a:gd name="connsiteY2" fmla="*/ 83383 h 166846"/>
                <a:gd name="connsiteX3" fmla="*/ 160076 w 168278"/>
                <a:gd name="connsiteY3" fmla="*/ 78373 h 166846"/>
                <a:gd name="connsiteX4" fmla="*/ 89474 w 168278"/>
                <a:gd name="connsiteY4" fmla="*/ 78373 h 166846"/>
                <a:gd name="connsiteX5" fmla="*/ 89474 w 168278"/>
                <a:gd name="connsiteY5" fmla="*/ 8227 h 166846"/>
                <a:gd name="connsiteX6" fmla="*/ 84413 w 168278"/>
                <a:gd name="connsiteY6" fmla="*/ -40 h 166846"/>
                <a:gd name="connsiteX7" fmla="*/ 79352 w 168278"/>
                <a:gd name="connsiteY7" fmla="*/ 8227 h 166846"/>
                <a:gd name="connsiteX8" fmla="*/ 79352 w 168278"/>
                <a:gd name="connsiteY8" fmla="*/ 78373 h 166846"/>
                <a:gd name="connsiteX9" fmla="*/ 8498 w 168278"/>
                <a:gd name="connsiteY9" fmla="*/ 78373 h 166846"/>
                <a:gd name="connsiteX10" fmla="*/ 147 w 168278"/>
                <a:gd name="connsiteY10" fmla="*/ 83383 h 166846"/>
                <a:gd name="connsiteX11" fmla="*/ 8498 w 168278"/>
                <a:gd name="connsiteY11" fmla="*/ 88394 h 166846"/>
                <a:gd name="connsiteX12" fmla="*/ 79352 w 168278"/>
                <a:gd name="connsiteY12" fmla="*/ 88394 h 166846"/>
                <a:gd name="connsiteX13" fmla="*/ 79352 w 168278"/>
                <a:gd name="connsiteY13" fmla="*/ 158539 h 166846"/>
                <a:gd name="connsiteX14" fmla="*/ 84413 w 168278"/>
                <a:gd name="connsiteY14" fmla="*/ 166807 h 166846"/>
                <a:gd name="connsiteX15" fmla="*/ 89474 w 168278"/>
                <a:gd name="connsiteY15" fmla="*/ 158539 h 166846"/>
                <a:gd name="connsiteX16" fmla="*/ 89474 w 168278"/>
                <a:gd name="connsiteY16" fmla="*/ 88394 h 16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66846">
                  <a:moveTo>
                    <a:pt x="89474" y="88394"/>
                  </a:moveTo>
                  <a:lnTo>
                    <a:pt x="160076" y="88394"/>
                  </a:lnTo>
                  <a:cubicBezTo>
                    <a:pt x="163618" y="88394"/>
                    <a:pt x="168426" y="88394"/>
                    <a:pt x="168426" y="83383"/>
                  </a:cubicBezTo>
                  <a:cubicBezTo>
                    <a:pt x="168426" y="78373"/>
                    <a:pt x="163618" y="78373"/>
                    <a:pt x="160076" y="78373"/>
                  </a:cubicBezTo>
                  <a:lnTo>
                    <a:pt x="89474" y="78373"/>
                  </a:lnTo>
                  <a:lnTo>
                    <a:pt x="89474" y="8227"/>
                  </a:lnTo>
                  <a:cubicBezTo>
                    <a:pt x="89474" y="4720"/>
                    <a:pt x="89474" y="-40"/>
                    <a:pt x="84413" y="-40"/>
                  </a:cubicBezTo>
                  <a:cubicBezTo>
                    <a:pt x="79352" y="-40"/>
                    <a:pt x="79352" y="4720"/>
                    <a:pt x="79352" y="8227"/>
                  </a:cubicBezTo>
                  <a:lnTo>
                    <a:pt x="79352" y="78373"/>
                  </a:lnTo>
                  <a:lnTo>
                    <a:pt x="8498" y="78373"/>
                  </a:lnTo>
                  <a:cubicBezTo>
                    <a:pt x="4955" y="78373"/>
                    <a:pt x="147" y="78373"/>
                    <a:pt x="147" y="83383"/>
                  </a:cubicBezTo>
                  <a:cubicBezTo>
                    <a:pt x="147" y="88394"/>
                    <a:pt x="4955" y="88394"/>
                    <a:pt x="8498" y="88394"/>
                  </a:cubicBezTo>
                  <a:lnTo>
                    <a:pt x="79352" y="88394"/>
                  </a:lnTo>
                  <a:lnTo>
                    <a:pt x="79352" y="158539"/>
                  </a:lnTo>
                  <a:cubicBezTo>
                    <a:pt x="79352" y="162047"/>
                    <a:pt x="79352" y="166807"/>
                    <a:pt x="84413" y="166807"/>
                  </a:cubicBezTo>
                  <a:cubicBezTo>
                    <a:pt x="89474" y="166807"/>
                    <a:pt x="89474" y="162047"/>
                    <a:pt x="89474" y="158539"/>
                  </a:cubicBezTo>
                  <a:lnTo>
                    <a:pt x="89474" y="88394"/>
                  </a:lnTo>
                  <a:close/>
                </a:path>
              </a:pathLst>
            </a:custGeom>
            <a:solidFill>
              <a:srgbClr val="000000"/>
            </a:solidFill>
            <a:ln w="25400"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0B28E9AD-5D24-4392-9262-FAEADB5F91E7}"/>
                </a:ext>
              </a:extLst>
            </p:cNvPr>
            <p:cNvSpPr/>
            <p:nvPr>
              <p:custDataLst>
                <p:tags r:id="rId106"/>
              </p:custDataLst>
            </p:nvPr>
          </p:nvSpPr>
          <p:spPr>
            <a:xfrm>
              <a:off x="6593654" y="1291741"/>
              <a:ext cx="336810" cy="350728"/>
            </a:xfrm>
            <a:custGeom>
              <a:avLst/>
              <a:gdLst>
                <a:gd name="connsiteX0" fmla="*/ 306351 w 336810"/>
                <a:gd name="connsiteY0" fmla="*/ 350679 h 350728"/>
                <a:gd name="connsiteX1" fmla="*/ 336970 w 336810"/>
                <a:gd name="connsiteY1" fmla="*/ 270513 h 350728"/>
                <a:gd name="connsiteX2" fmla="*/ 330644 w 336810"/>
                <a:gd name="connsiteY2" fmla="*/ 270513 h 350728"/>
                <a:gd name="connsiteX3" fmla="*/ 264850 w 336810"/>
                <a:gd name="connsiteY3" fmla="*/ 321118 h 350728"/>
                <a:gd name="connsiteX4" fmla="*/ 186152 w 336810"/>
                <a:gd name="connsiteY4" fmla="*/ 328884 h 350728"/>
                <a:gd name="connsiteX5" fmla="*/ 33562 w 336810"/>
                <a:gd name="connsiteY5" fmla="*/ 328884 h 350728"/>
                <a:gd name="connsiteX6" fmla="*/ 162365 w 336810"/>
                <a:gd name="connsiteY6" fmla="*/ 179323 h 350728"/>
                <a:gd name="connsiteX7" fmla="*/ 164642 w 336810"/>
                <a:gd name="connsiteY7" fmla="*/ 175315 h 350728"/>
                <a:gd name="connsiteX8" fmla="*/ 162871 w 336810"/>
                <a:gd name="connsiteY8" fmla="*/ 171557 h 350728"/>
                <a:gd name="connsiteX9" fmla="*/ 44949 w 336810"/>
                <a:gd name="connsiteY9" fmla="*/ 11975 h 350728"/>
                <a:gd name="connsiteX10" fmla="*/ 183621 w 336810"/>
                <a:gd name="connsiteY10" fmla="*/ 11975 h 350728"/>
                <a:gd name="connsiteX11" fmla="*/ 242835 w 336810"/>
                <a:gd name="connsiteY11" fmla="*/ 15984 h 350728"/>
                <a:gd name="connsiteX12" fmla="*/ 298506 w 336810"/>
                <a:gd name="connsiteY12" fmla="*/ 34773 h 350728"/>
                <a:gd name="connsiteX13" fmla="*/ 330644 w 336810"/>
                <a:gd name="connsiteY13" fmla="*/ 70347 h 350728"/>
                <a:gd name="connsiteX14" fmla="*/ 336970 w 336810"/>
                <a:gd name="connsiteY14" fmla="*/ 70347 h 350728"/>
                <a:gd name="connsiteX15" fmla="*/ 306351 w 336810"/>
                <a:gd name="connsiteY15" fmla="*/ -50 h 350728"/>
                <a:gd name="connsiteX16" fmla="*/ 7244 w 336810"/>
                <a:gd name="connsiteY16" fmla="*/ -50 h 350728"/>
                <a:gd name="connsiteX17" fmla="*/ 412 w 336810"/>
                <a:gd name="connsiteY17" fmla="*/ 1704 h 350728"/>
                <a:gd name="connsiteX18" fmla="*/ 159 w 336810"/>
                <a:gd name="connsiteY18" fmla="*/ 9971 h 350728"/>
                <a:gd name="connsiteX19" fmla="*/ 134023 w 336810"/>
                <a:gd name="connsiteY19" fmla="*/ 191348 h 350728"/>
                <a:gd name="connsiteX20" fmla="*/ 2943 w 336810"/>
                <a:gd name="connsiteY20" fmla="*/ 343414 h 350728"/>
                <a:gd name="connsiteX21" fmla="*/ 412 w 336810"/>
                <a:gd name="connsiteY21" fmla="*/ 347923 h 350728"/>
                <a:gd name="connsiteX22" fmla="*/ 7244 w 336810"/>
                <a:gd name="connsiteY22" fmla="*/ 350679 h 350728"/>
                <a:gd name="connsiteX23" fmla="*/ 306351 w 336810"/>
                <a:gd name="connsiteY23" fmla="*/ 350679 h 35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810" h="350728">
                  <a:moveTo>
                    <a:pt x="306351" y="350679"/>
                  </a:moveTo>
                  <a:lnTo>
                    <a:pt x="336970" y="270513"/>
                  </a:lnTo>
                  <a:lnTo>
                    <a:pt x="330644" y="270513"/>
                  </a:lnTo>
                  <a:cubicBezTo>
                    <a:pt x="320775" y="296567"/>
                    <a:pt x="293951" y="313602"/>
                    <a:pt x="264850" y="321118"/>
                  </a:cubicBezTo>
                  <a:cubicBezTo>
                    <a:pt x="259536" y="322370"/>
                    <a:pt x="234737" y="328884"/>
                    <a:pt x="186152" y="328884"/>
                  </a:cubicBezTo>
                  <a:lnTo>
                    <a:pt x="33562" y="328884"/>
                  </a:lnTo>
                  <a:lnTo>
                    <a:pt x="162365" y="179323"/>
                  </a:lnTo>
                  <a:cubicBezTo>
                    <a:pt x="164136" y="177319"/>
                    <a:pt x="164642" y="176567"/>
                    <a:pt x="164642" y="175315"/>
                  </a:cubicBezTo>
                  <a:cubicBezTo>
                    <a:pt x="164642" y="174814"/>
                    <a:pt x="164642" y="174062"/>
                    <a:pt x="162871" y="171557"/>
                  </a:cubicBezTo>
                  <a:lnTo>
                    <a:pt x="44949" y="11975"/>
                  </a:lnTo>
                  <a:lnTo>
                    <a:pt x="183621" y="11975"/>
                  </a:lnTo>
                  <a:cubicBezTo>
                    <a:pt x="217530" y="11975"/>
                    <a:pt x="240558" y="15483"/>
                    <a:pt x="242835" y="15984"/>
                  </a:cubicBezTo>
                  <a:cubicBezTo>
                    <a:pt x="256500" y="17988"/>
                    <a:pt x="278515" y="22247"/>
                    <a:pt x="298506" y="34773"/>
                  </a:cubicBezTo>
                  <a:cubicBezTo>
                    <a:pt x="304833" y="38781"/>
                    <a:pt x="322040" y="50054"/>
                    <a:pt x="330644" y="70347"/>
                  </a:cubicBezTo>
                  <a:lnTo>
                    <a:pt x="336970" y="70347"/>
                  </a:lnTo>
                  <a:lnTo>
                    <a:pt x="306351" y="-50"/>
                  </a:lnTo>
                  <a:lnTo>
                    <a:pt x="7244" y="-50"/>
                  </a:lnTo>
                  <a:cubicBezTo>
                    <a:pt x="1424" y="-50"/>
                    <a:pt x="1171" y="201"/>
                    <a:pt x="412" y="1704"/>
                  </a:cubicBezTo>
                  <a:cubicBezTo>
                    <a:pt x="159" y="2456"/>
                    <a:pt x="159" y="7215"/>
                    <a:pt x="159" y="9971"/>
                  </a:cubicBezTo>
                  <a:lnTo>
                    <a:pt x="134023" y="191348"/>
                  </a:lnTo>
                  <a:lnTo>
                    <a:pt x="2943" y="343414"/>
                  </a:lnTo>
                  <a:cubicBezTo>
                    <a:pt x="412" y="346420"/>
                    <a:pt x="412" y="347673"/>
                    <a:pt x="412" y="347923"/>
                  </a:cubicBezTo>
                  <a:cubicBezTo>
                    <a:pt x="412" y="350679"/>
                    <a:pt x="2690" y="350679"/>
                    <a:pt x="7244" y="350679"/>
                  </a:cubicBezTo>
                  <a:lnTo>
                    <a:pt x="306351" y="350679"/>
                  </a:lnTo>
                  <a:close/>
                </a:path>
              </a:pathLst>
            </a:custGeom>
            <a:solidFill>
              <a:srgbClr val="000000"/>
            </a:solidFill>
            <a:ln w="25400"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154D3105-DE0E-4A64-AFD9-B2F09D720E6D}"/>
                </a:ext>
              </a:extLst>
            </p:cNvPr>
            <p:cNvSpPr/>
            <p:nvPr>
              <p:custDataLst>
                <p:tags r:id="rId107"/>
              </p:custDataLst>
            </p:nvPr>
          </p:nvSpPr>
          <p:spPr>
            <a:xfrm>
              <a:off x="6544117" y="1747982"/>
              <a:ext cx="162610" cy="79089"/>
            </a:xfrm>
            <a:custGeom>
              <a:avLst/>
              <a:gdLst>
                <a:gd name="connsiteX0" fmla="*/ 68709 w 162610"/>
                <a:gd name="connsiteY0" fmla="*/ 63103 h 79089"/>
                <a:gd name="connsiteX1" fmla="*/ 66229 w 162610"/>
                <a:gd name="connsiteY1" fmla="*/ 73449 h 79089"/>
                <a:gd name="connsiteX2" fmla="*/ 72252 w 162610"/>
                <a:gd name="connsiteY2" fmla="*/ 79061 h 79089"/>
                <a:gd name="connsiteX3" fmla="*/ 79160 w 162610"/>
                <a:gd name="connsiteY3" fmla="*/ 75203 h 79089"/>
                <a:gd name="connsiteX4" fmla="*/ 82348 w 162610"/>
                <a:gd name="connsiteY4" fmla="*/ 64330 h 79089"/>
                <a:gd name="connsiteX5" fmla="*/ 86245 w 162610"/>
                <a:gd name="connsiteY5" fmla="*/ 48548 h 79089"/>
                <a:gd name="connsiteX6" fmla="*/ 89257 w 162610"/>
                <a:gd name="connsiteY6" fmla="*/ 36798 h 79089"/>
                <a:gd name="connsiteX7" fmla="*/ 94748 w 162610"/>
                <a:gd name="connsiteY7" fmla="*/ 23470 h 79089"/>
                <a:gd name="connsiteX8" fmla="*/ 123090 w 162610"/>
                <a:gd name="connsiteY8" fmla="*/ 4882 h 79089"/>
                <a:gd name="connsiteX9" fmla="*/ 133541 w 162610"/>
                <a:gd name="connsiteY9" fmla="*/ 17157 h 79089"/>
                <a:gd name="connsiteX10" fmla="*/ 123090 w 162610"/>
                <a:gd name="connsiteY10" fmla="*/ 54510 h 79089"/>
                <a:gd name="connsiteX11" fmla="*/ 120432 w 162610"/>
                <a:gd name="connsiteY11" fmla="*/ 63980 h 79089"/>
                <a:gd name="connsiteX12" fmla="*/ 137260 w 162610"/>
                <a:gd name="connsiteY12" fmla="*/ 79061 h 79089"/>
                <a:gd name="connsiteX13" fmla="*/ 162768 w 162610"/>
                <a:gd name="connsiteY13" fmla="*/ 52230 h 79089"/>
                <a:gd name="connsiteX14" fmla="*/ 159934 w 162610"/>
                <a:gd name="connsiteY14" fmla="*/ 49950 h 79089"/>
                <a:gd name="connsiteX15" fmla="*/ 156568 w 162610"/>
                <a:gd name="connsiteY15" fmla="*/ 52932 h 79089"/>
                <a:gd name="connsiteX16" fmla="*/ 137792 w 162610"/>
                <a:gd name="connsiteY16" fmla="*/ 74151 h 79089"/>
                <a:gd name="connsiteX17" fmla="*/ 133363 w 162610"/>
                <a:gd name="connsiteY17" fmla="*/ 68013 h 79089"/>
                <a:gd name="connsiteX18" fmla="*/ 137438 w 162610"/>
                <a:gd name="connsiteY18" fmla="*/ 53808 h 79089"/>
                <a:gd name="connsiteX19" fmla="*/ 146826 w 162610"/>
                <a:gd name="connsiteY19" fmla="*/ 19963 h 79089"/>
                <a:gd name="connsiteX20" fmla="*/ 140272 w 162610"/>
                <a:gd name="connsiteY20" fmla="*/ 4706 h 79089"/>
                <a:gd name="connsiteX21" fmla="*/ 123798 w 162610"/>
                <a:gd name="connsiteY21" fmla="*/ -28 h 79089"/>
                <a:gd name="connsiteX22" fmla="*/ 92445 w 162610"/>
                <a:gd name="connsiteY22" fmla="*/ 17683 h 79089"/>
                <a:gd name="connsiteX23" fmla="*/ 69417 w 162610"/>
                <a:gd name="connsiteY23" fmla="*/ -28 h 79089"/>
                <a:gd name="connsiteX24" fmla="*/ 39481 w 162610"/>
                <a:gd name="connsiteY24" fmla="*/ 15930 h 79089"/>
                <a:gd name="connsiteX25" fmla="*/ 20528 w 162610"/>
                <a:gd name="connsiteY25" fmla="*/ -28 h 79089"/>
                <a:gd name="connsiteX26" fmla="*/ 6534 w 162610"/>
                <a:gd name="connsiteY26" fmla="*/ 9441 h 79089"/>
                <a:gd name="connsiteX27" fmla="*/ 157 w 162610"/>
                <a:gd name="connsiteY27" fmla="*/ 26802 h 79089"/>
                <a:gd name="connsiteX28" fmla="*/ 3169 w 162610"/>
                <a:gd name="connsiteY28" fmla="*/ 29082 h 79089"/>
                <a:gd name="connsiteX29" fmla="*/ 7066 w 162610"/>
                <a:gd name="connsiteY29" fmla="*/ 23821 h 79089"/>
                <a:gd name="connsiteX30" fmla="*/ 19997 w 162610"/>
                <a:gd name="connsiteY30" fmla="*/ 4882 h 79089"/>
                <a:gd name="connsiteX31" fmla="*/ 25842 w 162610"/>
                <a:gd name="connsiteY31" fmla="*/ 13475 h 79089"/>
                <a:gd name="connsiteX32" fmla="*/ 23008 w 162610"/>
                <a:gd name="connsiteY32" fmla="*/ 28030 h 79089"/>
                <a:gd name="connsiteX33" fmla="*/ 19111 w 162610"/>
                <a:gd name="connsiteY33" fmla="*/ 43813 h 79089"/>
                <a:gd name="connsiteX34" fmla="*/ 13442 w 162610"/>
                <a:gd name="connsiteY34" fmla="*/ 66259 h 79089"/>
                <a:gd name="connsiteX35" fmla="*/ 11671 w 162610"/>
                <a:gd name="connsiteY35" fmla="*/ 73449 h 79089"/>
                <a:gd name="connsiteX36" fmla="*/ 17694 w 162610"/>
                <a:gd name="connsiteY36" fmla="*/ 79061 h 79089"/>
                <a:gd name="connsiteX37" fmla="*/ 24602 w 162610"/>
                <a:gd name="connsiteY37" fmla="*/ 75203 h 79089"/>
                <a:gd name="connsiteX38" fmla="*/ 27790 w 162610"/>
                <a:gd name="connsiteY38" fmla="*/ 64330 h 79089"/>
                <a:gd name="connsiteX39" fmla="*/ 31687 w 162610"/>
                <a:gd name="connsiteY39" fmla="*/ 48548 h 79089"/>
                <a:gd name="connsiteX40" fmla="*/ 34699 w 162610"/>
                <a:gd name="connsiteY40" fmla="*/ 36798 h 79089"/>
                <a:gd name="connsiteX41" fmla="*/ 42138 w 162610"/>
                <a:gd name="connsiteY41" fmla="*/ 21015 h 79089"/>
                <a:gd name="connsiteX42" fmla="*/ 68709 w 162610"/>
                <a:gd name="connsiteY42" fmla="*/ 4882 h 79089"/>
                <a:gd name="connsiteX43" fmla="*/ 79160 w 162610"/>
                <a:gd name="connsiteY43" fmla="*/ 17157 h 79089"/>
                <a:gd name="connsiteX44" fmla="*/ 76149 w 162610"/>
                <a:gd name="connsiteY44" fmla="*/ 33642 h 79089"/>
                <a:gd name="connsiteX45" fmla="*/ 68709 w 162610"/>
                <a:gd name="connsiteY45" fmla="*/ 63103 h 7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9089">
                  <a:moveTo>
                    <a:pt x="68709" y="63103"/>
                  </a:moveTo>
                  <a:cubicBezTo>
                    <a:pt x="67823" y="66610"/>
                    <a:pt x="66229" y="72572"/>
                    <a:pt x="66229" y="73449"/>
                  </a:cubicBezTo>
                  <a:cubicBezTo>
                    <a:pt x="66229" y="77307"/>
                    <a:pt x="69417" y="79061"/>
                    <a:pt x="72252" y="79061"/>
                  </a:cubicBezTo>
                  <a:cubicBezTo>
                    <a:pt x="75440" y="79061"/>
                    <a:pt x="78274" y="76781"/>
                    <a:pt x="79160" y="75203"/>
                  </a:cubicBezTo>
                  <a:cubicBezTo>
                    <a:pt x="80046" y="73625"/>
                    <a:pt x="81463" y="68013"/>
                    <a:pt x="82348" y="64330"/>
                  </a:cubicBezTo>
                  <a:cubicBezTo>
                    <a:pt x="83234" y="60998"/>
                    <a:pt x="85182" y="52932"/>
                    <a:pt x="86245" y="48548"/>
                  </a:cubicBezTo>
                  <a:cubicBezTo>
                    <a:pt x="87308" y="44689"/>
                    <a:pt x="88371" y="40831"/>
                    <a:pt x="89257" y="36798"/>
                  </a:cubicBezTo>
                  <a:cubicBezTo>
                    <a:pt x="91205" y="29257"/>
                    <a:pt x="91205" y="28907"/>
                    <a:pt x="94748" y="23470"/>
                  </a:cubicBezTo>
                  <a:cubicBezTo>
                    <a:pt x="100416" y="14878"/>
                    <a:pt x="109273" y="4882"/>
                    <a:pt x="123090" y="4882"/>
                  </a:cubicBezTo>
                  <a:cubicBezTo>
                    <a:pt x="133009" y="4882"/>
                    <a:pt x="133541" y="12949"/>
                    <a:pt x="133541" y="17157"/>
                  </a:cubicBezTo>
                  <a:cubicBezTo>
                    <a:pt x="133541" y="27679"/>
                    <a:pt x="125924" y="47145"/>
                    <a:pt x="123090" y="54510"/>
                  </a:cubicBezTo>
                  <a:cubicBezTo>
                    <a:pt x="121141" y="59420"/>
                    <a:pt x="120432" y="60998"/>
                    <a:pt x="120432" y="63980"/>
                  </a:cubicBezTo>
                  <a:cubicBezTo>
                    <a:pt x="120432" y="73274"/>
                    <a:pt x="128226" y="79061"/>
                    <a:pt x="137260" y="79061"/>
                  </a:cubicBezTo>
                  <a:cubicBezTo>
                    <a:pt x="154974" y="79061"/>
                    <a:pt x="162768" y="54861"/>
                    <a:pt x="162768" y="52230"/>
                  </a:cubicBezTo>
                  <a:cubicBezTo>
                    <a:pt x="162768" y="49950"/>
                    <a:pt x="160465" y="49950"/>
                    <a:pt x="159934" y="49950"/>
                  </a:cubicBezTo>
                  <a:cubicBezTo>
                    <a:pt x="157454" y="49950"/>
                    <a:pt x="157277" y="51003"/>
                    <a:pt x="156568" y="52932"/>
                  </a:cubicBezTo>
                  <a:cubicBezTo>
                    <a:pt x="152494" y="66961"/>
                    <a:pt x="144877" y="74151"/>
                    <a:pt x="137792" y="74151"/>
                  </a:cubicBezTo>
                  <a:cubicBezTo>
                    <a:pt x="134072" y="74151"/>
                    <a:pt x="133363" y="71696"/>
                    <a:pt x="133363" y="68013"/>
                  </a:cubicBezTo>
                  <a:cubicBezTo>
                    <a:pt x="133363" y="63980"/>
                    <a:pt x="134249" y="61700"/>
                    <a:pt x="137438" y="53808"/>
                  </a:cubicBezTo>
                  <a:cubicBezTo>
                    <a:pt x="139563" y="48372"/>
                    <a:pt x="146826" y="29784"/>
                    <a:pt x="146826" y="19963"/>
                  </a:cubicBezTo>
                  <a:cubicBezTo>
                    <a:pt x="146826" y="17157"/>
                    <a:pt x="146826" y="9792"/>
                    <a:pt x="140272" y="4706"/>
                  </a:cubicBezTo>
                  <a:cubicBezTo>
                    <a:pt x="137260" y="2427"/>
                    <a:pt x="132123" y="-28"/>
                    <a:pt x="123798" y="-28"/>
                  </a:cubicBezTo>
                  <a:cubicBezTo>
                    <a:pt x="107856" y="-28"/>
                    <a:pt x="98113" y="10318"/>
                    <a:pt x="92445" y="17683"/>
                  </a:cubicBezTo>
                  <a:cubicBezTo>
                    <a:pt x="91028" y="2777"/>
                    <a:pt x="78451" y="-28"/>
                    <a:pt x="69417" y="-28"/>
                  </a:cubicBezTo>
                  <a:cubicBezTo>
                    <a:pt x="54715" y="-28"/>
                    <a:pt x="44796" y="8915"/>
                    <a:pt x="39481" y="15930"/>
                  </a:cubicBezTo>
                  <a:cubicBezTo>
                    <a:pt x="38241" y="3830"/>
                    <a:pt x="27790" y="-28"/>
                    <a:pt x="20528" y="-28"/>
                  </a:cubicBezTo>
                  <a:cubicBezTo>
                    <a:pt x="12911" y="-28"/>
                    <a:pt x="8837" y="5408"/>
                    <a:pt x="6534" y="9441"/>
                  </a:cubicBezTo>
                  <a:cubicBezTo>
                    <a:pt x="2637" y="15930"/>
                    <a:pt x="157" y="25926"/>
                    <a:pt x="157" y="26802"/>
                  </a:cubicBezTo>
                  <a:cubicBezTo>
                    <a:pt x="157" y="29082"/>
                    <a:pt x="2637" y="29082"/>
                    <a:pt x="3169" y="29082"/>
                  </a:cubicBezTo>
                  <a:cubicBezTo>
                    <a:pt x="5649" y="29082"/>
                    <a:pt x="5826" y="28556"/>
                    <a:pt x="7066" y="23821"/>
                  </a:cubicBezTo>
                  <a:cubicBezTo>
                    <a:pt x="9723" y="13475"/>
                    <a:pt x="13088" y="4882"/>
                    <a:pt x="19997" y="4882"/>
                  </a:cubicBezTo>
                  <a:cubicBezTo>
                    <a:pt x="24602" y="4882"/>
                    <a:pt x="25842" y="8740"/>
                    <a:pt x="25842" y="13475"/>
                  </a:cubicBezTo>
                  <a:cubicBezTo>
                    <a:pt x="25842" y="16807"/>
                    <a:pt x="24248" y="23295"/>
                    <a:pt x="23008" y="28030"/>
                  </a:cubicBezTo>
                  <a:cubicBezTo>
                    <a:pt x="21768" y="32765"/>
                    <a:pt x="19997" y="39955"/>
                    <a:pt x="19111" y="43813"/>
                  </a:cubicBezTo>
                  <a:lnTo>
                    <a:pt x="13442" y="66259"/>
                  </a:lnTo>
                  <a:cubicBezTo>
                    <a:pt x="12734" y="68539"/>
                    <a:pt x="11671" y="72923"/>
                    <a:pt x="11671" y="73449"/>
                  </a:cubicBezTo>
                  <a:cubicBezTo>
                    <a:pt x="11671" y="77307"/>
                    <a:pt x="14860" y="79061"/>
                    <a:pt x="17694" y="79061"/>
                  </a:cubicBezTo>
                  <a:cubicBezTo>
                    <a:pt x="20882" y="79061"/>
                    <a:pt x="23716" y="76781"/>
                    <a:pt x="24602" y="75203"/>
                  </a:cubicBezTo>
                  <a:cubicBezTo>
                    <a:pt x="25488" y="73625"/>
                    <a:pt x="26905" y="68013"/>
                    <a:pt x="27790" y="64330"/>
                  </a:cubicBezTo>
                  <a:cubicBezTo>
                    <a:pt x="28676" y="60998"/>
                    <a:pt x="30625" y="52932"/>
                    <a:pt x="31687" y="48548"/>
                  </a:cubicBezTo>
                  <a:cubicBezTo>
                    <a:pt x="32750" y="44689"/>
                    <a:pt x="33813" y="40831"/>
                    <a:pt x="34699" y="36798"/>
                  </a:cubicBezTo>
                  <a:cubicBezTo>
                    <a:pt x="36647" y="29608"/>
                    <a:pt x="37002" y="28205"/>
                    <a:pt x="42138" y="21015"/>
                  </a:cubicBezTo>
                  <a:cubicBezTo>
                    <a:pt x="47098" y="14001"/>
                    <a:pt x="55424" y="4882"/>
                    <a:pt x="68709" y="4882"/>
                  </a:cubicBezTo>
                  <a:cubicBezTo>
                    <a:pt x="78983" y="4882"/>
                    <a:pt x="79160" y="13825"/>
                    <a:pt x="79160" y="17157"/>
                  </a:cubicBezTo>
                  <a:cubicBezTo>
                    <a:pt x="79160" y="21541"/>
                    <a:pt x="78628" y="23821"/>
                    <a:pt x="76149" y="33642"/>
                  </a:cubicBezTo>
                  <a:lnTo>
                    <a:pt x="68709" y="63103"/>
                  </a:lnTo>
                  <a:close/>
                </a:path>
              </a:pathLst>
            </a:custGeom>
            <a:solidFill>
              <a:srgbClr val="000000"/>
            </a:solidFill>
            <a:ln w="25400"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8E04B9BE-4FF9-4926-AF1B-489B56DC640D}"/>
                </a:ext>
              </a:extLst>
            </p:cNvPr>
            <p:cNvSpPr/>
            <p:nvPr>
              <p:custDataLst>
                <p:tags r:id="rId108"/>
              </p:custDataLst>
            </p:nvPr>
          </p:nvSpPr>
          <p:spPr>
            <a:xfrm>
              <a:off x="6728999" y="1735180"/>
              <a:ext cx="174301" cy="92417"/>
            </a:xfrm>
            <a:custGeom>
              <a:avLst/>
              <a:gdLst>
                <a:gd name="connsiteX0" fmla="*/ 149490 w 174301"/>
                <a:gd name="connsiteY0" fmla="*/ 50477 h 92417"/>
                <a:gd name="connsiteX1" fmla="*/ 124159 w 174301"/>
                <a:gd name="connsiteY1" fmla="*/ 89758 h 92417"/>
                <a:gd name="connsiteX2" fmla="*/ 128411 w 174301"/>
                <a:gd name="connsiteY2" fmla="*/ 92389 h 92417"/>
                <a:gd name="connsiteX3" fmla="*/ 133016 w 174301"/>
                <a:gd name="connsiteY3" fmla="*/ 89407 h 92417"/>
                <a:gd name="connsiteX4" fmla="*/ 146124 w 174301"/>
                <a:gd name="connsiteY4" fmla="*/ 64155 h 92417"/>
                <a:gd name="connsiteX5" fmla="*/ 172695 w 174301"/>
                <a:gd name="connsiteY5" fmla="*/ 48548 h 92417"/>
                <a:gd name="connsiteX6" fmla="*/ 174466 w 174301"/>
                <a:gd name="connsiteY6" fmla="*/ 46268 h 92417"/>
                <a:gd name="connsiteX7" fmla="*/ 171100 w 174301"/>
                <a:gd name="connsiteY7" fmla="*/ 43462 h 92417"/>
                <a:gd name="connsiteX8" fmla="*/ 132839 w 174301"/>
                <a:gd name="connsiteY8" fmla="*/ 2076 h 92417"/>
                <a:gd name="connsiteX9" fmla="*/ 128411 w 174301"/>
                <a:gd name="connsiteY9" fmla="*/ -28 h 92417"/>
                <a:gd name="connsiteX10" fmla="*/ 124159 w 174301"/>
                <a:gd name="connsiteY10" fmla="*/ 2602 h 92417"/>
                <a:gd name="connsiteX11" fmla="*/ 134610 w 174301"/>
                <a:gd name="connsiteY11" fmla="*/ 26802 h 92417"/>
                <a:gd name="connsiteX12" fmla="*/ 149490 w 174301"/>
                <a:gd name="connsiteY12" fmla="*/ 41884 h 92417"/>
                <a:gd name="connsiteX13" fmla="*/ 7250 w 174301"/>
                <a:gd name="connsiteY13" fmla="*/ 41884 h 92417"/>
                <a:gd name="connsiteX14" fmla="*/ 164 w 174301"/>
                <a:gd name="connsiteY14" fmla="*/ 46092 h 92417"/>
                <a:gd name="connsiteX15" fmla="*/ 7250 w 174301"/>
                <a:gd name="connsiteY15" fmla="*/ 50477 h 92417"/>
                <a:gd name="connsiteX16" fmla="*/ 149490 w 174301"/>
                <a:gd name="connsiteY16" fmla="*/ 50477 h 9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1" h="92417">
                  <a:moveTo>
                    <a:pt x="149490" y="50477"/>
                  </a:moveTo>
                  <a:cubicBezTo>
                    <a:pt x="127171" y="66610"/>
                    <a:pt x="124159" y="89583"/>
                    <a:pt x="124159" y="89758"/>
                  </a:cubicBezTo>
                  <a:cubicBezTo>
                    <a:pt x="124159" y="92389"/>
                    <a:pt x="125931" y="92389"/>
                    <a:pt x="128411" y="92389"/>
                  </a:cubicBezTo>
                  <a:cubicBezTo>
                    <a:pt x="131599" y="92389"/>
                    <a:pt x="132131" y="92389"/>
                    <a:pt x="133016" y="89407"/>
                  </a:cubicBezTo>
                  <a:cubicBezTo>
                    <a:pt x="134079" y="85023"/>
                    <a:pt x="136913" y="73800"/>
                    <a:pt x="146124" y="64155"/>
                  </a:cubicBezTo>
                  <a:cubicBezTo>
                    <a:pt x="156398" y="53458"/>
                    <a:pt x="165255" y="50827"/>
                    <a:pt x="172695" y="48548"/>
                  </a:cubicBezTo>
                  <a:cubicBezTo>
                    <a:pt x="173757" y="48197"/>
                    <a:pt x="174466" y="47145"/>
                    <a:pt x="174466" y="46268"/>
                  </a:cubicBezTo>
                  <a:cubicBezTo>
                    <a:pt x="174466" y="44514"/>
                    <a:pt x="173403" y="44163"/>
                    <a:pt x="171100" y="43462"/>
                  </a:cubicBezTo>
                  <a:cubicBezTo>
                    <a:pt x="145593" y="35395"/>
                    <a:pt x="136559" y="17508"/>
                    <a:pt x="132839" y="2076"/>
                  </a:cubicBezTo>
                  <a:cubicBezTo>
                    <a:pt x="132131" y="-28"/>
                    <a:pt x="130891" y="-28"/>
                    <a:pt x="128411" y="-28"/>
                  </a:cubicBezTo>
                  <a:cubicBezTo>
                    <a:pt x="125931" y="-28"/>
                    <a:pt x="124159" y="-28"/>
                    <a:pt x="124159" y="2602"/>
                  </a:cubicBezTo>
                  <a:cubicBezTo>
                    <a:pt x="124159" y="2953"/>
                    <a:pt x="125931" y="14702"/>
                    <a:pt x="134610" y="26802"/>
                  </a:cubicBezTo>
                  <a:cubicBezTo>
                    <a:pt x="138685" y="32765"/>
                    <a:pt x="143644" y="37675"/>
                    <a:pt x="149490" y="41884"/>
                  </a:cubicBezTo>
                  <a:lnTo>
                    <a:pt x="7250" y="41884"/>
                  </a:lnTo>
                  <a:cubicBezTo>
                    <a:pt x="4416" y="41884"/>
                    <a:pt x="164" y="41884"/>
                    <a:pt x="164" y="46092"/>
                  </a:cubicBezTo>
                  <a:cubicBezTo>
                    <a:pt x="164" y="50477"/>
                    <a:pt x="4239" y="50477"/>
                    <a:pt x="7250" y="50477"/>
                  </a:cubicBezTo>
                  <a:lnTo>
                    <a:pt x="149490" y="50477"/>
                  </a:lnTo>
                  <a:close/>
                </a:path>
              </a:pathLst>
            </a:custGeom>
            <a:solidFill>
              <a:srgbClr val="000000"/>
            </a:solidFill>
            <a:ln w="25400" cap="flat">
              <a:noFill/>
              <a:prstDash val="solid"/>
              <a:miter/>
            </a:ln>
          </p:spPr>
          <p:txBody>
            <a:bodyPr rtlCol="0" anchor="ctr"/>
            <a:lstStyle/>
            <a:p>
              <a:endParaRPr lang="zh-CN" altLang="en-US"/>
            </a:p>
          </p:txBody>
        </p:sp>
        <p:sp>
          <p:nvSpPr>
            <p:cNvPr id="272" name="任意多边形: 形状 271">
              <a:extLst>
                <a:ext uri="{FF2B5EF4-FFF2-40B4-BE49-F238E27FC236}">
                  <a16:creationId xmlns:a16="http://schemas.microsoft.com/office/drawing/2014/main" id="{7386621D-6D8D-475C-9454-1221B057D1E2}"/>
                </a:ext>
              </a:extLst>
            </p:cNvPr>
            <p:cNvSpPr/>
            <p:nvPr>
              <p:custDataLst>
                <p:tags r:id="rId109"/>
              </p:custDataLst>
            </p:nvPr>
          </p:nvSpPr>
          <p:spPr>
            <a:xfrm>
              <a:off x="6925424" y="1709051"/>
              <a:ext cx="53672" cy="118020"/>
            </a:xfrm>
            <a:custGeom>
              <a:avLst/>
              <a:gdLst>
                <a:gd name="connsiteX0" fmla="*/ 49239 w 53672"/>
                <a:gd name="connsiteY0" fmla="*/ 6635 h 118020"/>
                <a:gd name="connsiteX1" fmla="*/ 42154 w 53672"/>
                <a:gd name="connsiteY1" fmla="*/ -28 h 118020"/>
                <a:gd name="connsiteX2" fmla="*/ 32234 w 53672"/>
                <a:gd name="connsiteY2" fmla="*/ 9617 h 118020"/>
                <a:gd name="connsiteX3" fmla="*/ 39319 w 53672"/>
                <a:gd name="connsiteY3" fmla="*/ 16280 h 118020"/>
                <a:gd name="connsiteX4" fmla="*/ 49239 w 53672"/>
                <a:gd name="connsiteY4" fmla="*/ 6635 h 118020"/>
                <a:gd name="connsiteX5" fmla="*/ 13103 w 53672"/>
                <a:gd name="connsiteY5" fmla="*/ 95721 h 118020"/>
                <a:gd name="connsiteX6" fmla="*/ 11509 w 53672"/>
                <a:gd name="connsiteY6" fmla="*/ 103086 h 118020"/>
                <a:gd name="connsiteX7" fmla="*/ 28337 w 53672"/>
                <a:gd name="connsiteY7" fmla="*/ 117992 h 118020"/>
                <a:gd name="connsiteX8" fmla="*/ 53844 w 53672"/>
                <a:gd name="connsiteY8" fmla="*/ 91161 h 118020"/>
                <a:gd name="connsiteX9" fmla="*/ 51010 w 53672"/>
                <a:gd name="connsiteY9" fmla="*/ 88881 h 118020"/>
                <a:gd name="connsiteX10" fmla="*/ 47645 w 53672"/>
                <a:gd name="connsiteY10" fmla="*/ 91863 h 118020"/>
                <a:gd name="connsiteX11" fmla="*/ 28868 w 53672"/>
                <a:gd name="connsiteY11" fmla="*/ 113082 h 118020"/>
                <a:gd name="connsiteX12" fmla="*/ 24440 w 53672"/>
                <a:gd name="connsiteY12" fmla="*/ 106944 h 118020"/>
                <a:gd name="connsiteX13" fmla="*/ 27274 w 53672"/>
                <a:gd name="connsiteY13" fmla="*/ 95721 h 118020"/>
                <a:gd name="connsiteX14" fmla="*/ 32942 w 53672"/>
                <a:gd name="connsiteY14" fmla="*/ 81691 h 118020"/>
                <a:gd name="connsiteX15" fmla="*/ 41622 w 53672"/>
                <a:gd name="connsiteY15" fmla="*/ 59420 h 118020"/>
                <a:gd name="connsiteX16" fmla="*/ 42685 w 53672"/>
                <a:gd name="connsiteY16" fmla="*/ 53808 h 118020"/>
                <a:gd name="connsiteX17" fmla="*/ 25857 w 53672"/>
                <a:gd name="connsiteY17" fmla="*/ 38902 h 118020"/>
                <a:gd name="connsiteX18" fmla="*/ 172 w 53672"/>
                <a:gd name="connsiteY18" fmla="*/ 65733 h 118020"/>
                <a:gd name="connsiteX19" fmla="*/ 3184 w 53672"/>
                <a:gd name="connsiteY19" fmla="*/ 68013 h 118020"/>
                <a:gd name="connsiteX20" fmla="*/ 6372 w 53672"/>
                <a:gd name="connsiteY20" fmla="*/ 65207 h 118020"/>
                <a:gd name="connsiteX21" fmla="*/ 25326 w 53672"/>
                <a:gd name="connsiteY21" fmla="*/ 43813 h 118020"/>
                <a:gd name="connsiteX22" fmla="*/ 29754 w 53672"/>
                <a:gd name="connsiteY22" fmla="*/ 49950 h 118020"/>
                <a:gd name="connsiteX23" fmla="*/ 24263 w 53672"/>
                <a:gd name="connsiteY23" fmla="*/ 67487 h 118020"/>
                <a:gd name="connsiteX24" fmla="*/ 13103 w 53672"/>
                <a:gd name="connsiteY24" fmla="*/ 9572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39" y="6635"/>
                  </a:moveTo>
                  <a:cubicBezTo>
                    <a:pt x="49239" y="3830"/>
                    <a:pt x="47113" y="-28"/>
                    <a:pt x="42154" y="-28"/>
                  </a:cubicBezTo>
                  <a:cubicBezTo>
                    <a:pt x="37371" y="-28"/>
                    <a:pt x="32234" y="4531"/>
                    <a:pt x="32234" y="9617"/>
                  </a:cubicBezTo>
                  <a:cubicBezTo>
                    <a:pt x="32234" y="12598"/>
                    <a:pt x="34537" y="16280"/>
                    <a:pt x="39319" y="16280"/>
                  </a:cubicBezTo>
                  <a:cubicBezTo>
                    <a:pt x="44456" y="16280"/>
                    <a:pt x="49239" y="11370"/>
                    <a:pt x="49239" y="6635"/>
                  </a:cubicBezTo>
                  <a:close/>
                  <a:moveTo>
                    <a:pt x="13103" y="95721"/>
                  </a:moveTo>
                  <a:cubicBezTo>
                    <a:pt x="12395" y="98000"/>
                    <a:pt x="11509" y="100105"/>
                    <a:pt x="11509" y="103086"/>
                  </a:cubicBezTo>
                  <a:cubicBezTo>
                    <a:pt x="11509" y="111328"/>
                    <a:pt x="18594" y="117992"/>
                    <a:pt x="28337" y="117992"/>
                  </a:cubicBezTo>
                  <a:cubicBezTo>
                    <a:pt x="46050" y="117992"/>
                    <a:pt x="53844" y="93792"/>
                    <a:pt x="53844" y="91161"/>
                  </a:cubicBezTo>
                  <a:cubicBezTo>
                    <a:pt x="53844" y="88881"/>
                    <a:pt x="51542" y="88881"/>
                    <a:pt x="51010" y="88881"/>
                  </a:cubicBezTo>
                  <a:cubicBezTo>
                    <a:pt x="48530" y="88881"/>
                    <a:pt x="48353" y="89934"/>
                    <a:pt x="47645" y="91863"/>
                  </a:cubicBezTo>
                  <a:cubicBezTo>
                    <a:pt x="43571" y="105892"/>
                    <a:pt x="35777" y="113082"/>
                    <a:pt x="28868" y="113082"/>
                  </a:cubicBezTo>
                  <a:cubicBezTo>
                    <a:pt x="25326" y="113082"/>
                    <a:pt x="24440" y="110802"/>
                    <a:pt x="24440" y="106944"/>
                  </a:cubicBezTo>
                  <a:cubicBezTo>
                    <a:pt x="24440" y="102910"/>
                    <a:pt x="25680" y="99579"/>
                    <a:pt x="27274" y="95721"/>
                  </a:cubicBezTo>
                  <a:cubicBezTo>
                    <a:pt x="29045" y="90986"/>
                    <a:pt x="30994" y="86251"/>
                    <a:pt x="32942" y="81691"/>
                  </a:cubicBezTo>
                  <a:cubicBezTo>
                    <a:pt x="34537" y="77483"/>
                    <a:pt x="40914" y="61524"/>
                    <a:pt x="41622" y="59420"/>
                  </a:cubicBezTo>
                  <a:cubicBezTo>
                    <a:pt x="42154" y="57666"/>
                    <a:pt x="42685" y="55562"/>
                    <a:pt x="42685" y="53808"/>
                  </a:cubicBezTo>
                  <a:cubicBezTo>
                    <a:pt x="42685" y="45566"/>
                    <a:pt x="35599" y="38902"/>
                    <a:pt x="25857" y="38902"/>
                  </a:cubicBezTo>
                  <a:cubicBezTo>
                    <a:pt x="8321" y="38902"/>
                    <a:pt x="172" y="62752"/>
                    <a:pt x="172" y="65733"/>
                  </a:cubicBezTo>
                  <a:cubicBezTo>
                    <a:pt x="172" y="68013"/>
                    <a:pt x="2652" y="68013"/>
                    <a:pt x="3184" y="68013"/>
                  </a:cubicBezTo>
                  <a:cubicBezTo>
                    <a:pt x="5664" y="68013"/>
                    <a:pt x="5841" y="67136"/>
                    <a:pt x="6372" y="65207"/>
                  </a:cubicBezTo>
                  <a:cubicBezTo>
                    <a:pt x="10978" y="50126"/>
                    <a:pt x="18772" y="43813"/>
                    <a:pt x="25326" y="43813"/>
                  </a:cubicBezTo>
                  <a:cubicBezTo>
                    <a:pt x="28160" y="43813"/>
                    <a:pt x="29754" y="45216"/>
                    <a:pt x="29754" y="49950"/>
                  </a:cubicBezTo>
                  <a:cubicBezTo>
                    <a:pt x="29754" y="53984"/>
                    <a:pt x="28691" y="56614"/>
                    <a:pt x="24263" y="67487"/>
                  </a:cubicBezTo>
                  <a:lnTo>
                    <a:pt x="13103" y="95721"/>
                  </a:lnTo>
                  <a:close/>
                </a:path>
              </a:pathLst>
            </a:custGeom>
            <a:solidFill>
              <a:srgbClr val="000000"/>
            </a:solidFill>
            <a:ln w="25400" cap="flat">
              <a:noFill/>
              <a:prstDash val="solid"/>
              <a:miter/>
            </a:ln>
          </p:spPr>
          <p:txBody>
            <a:bodyPr rtlCol="0" anchor="ctr"/>
            <a:lstStyle/>
            <a:p>
              <a:endParaRPr lang="zh-CN" altLang="en-US"/>
            </a:p>
          </p:txBody>
        </p:sp>
        <p:sp>
          <p:nvSpPr>
            <p:cNvPr id="273" name="任意多边形: 形状 272">
              <a:extLst>
                <a:ext uri="{FF2B5EF4-FFF2-40B4-BE49-F238E27FC236}">
                  <a16:creationId xmlns:a16="http://schemas.microsoft.com/office/drawing/2014/main" id="{C8733EB3-56F9-4E5C-95E9-6367BC6CAAB4}"/>
                </a:ext>
              </a:extLst>
            </p:cNvPr>
            <p:cNvSpPr/>
            <p:nvPr>
              <p:custDataLst>
                <p:tags r:id="rId110"/>
              </p:custDataLst>
            </p:nvPr>
          </p:nvSpPr>
          <p:spPr>
            <a:xfrm>
              <a:off x="7060980" y="1341847"/>
              <a:ext cx="10122" cy="250520"/>
            </a:xfrm>
            <a:custGeom>
              <a:avLst/>
              <a:gdLst>
                <a:gd name="connsiteX0" fmla="*/ 10299 w 10122"/>
                <a:gd name="connsiteY0" fmla="*/ 8979 h 250520"/>
                <a:gd name="connsiteX1" fmla="*/ 5238 w 10122"/>
                <a:gd name="connsiteY1" fmla="*/ -40 h 250520"/>
                <a:gd name="connsiteX2" fmla="*/ 177 w 10122"/>
                <a:gd name="connsiteY2" fmla="*/ 8979 h 250520"/>
                <a:gd name="connsiteX3" fmla="*/ 177 w 10122"/>
                <a:gd name="connsiteY3" fmla="*/ 241462 h 250520"/>
                <a:gd name="connsiteX4" fmla="*/ 5238 w 10122"/>
                <a:gd name="connsiteY4" fmla="*/ 250480 h 250520"/>
                <a:gd name="connsiteX5" fmla="*/ 10299 w 10122"/>
                <a:gd name="connsiteY5" fmla="*/ 241462 h 250520"/>
                <a:gd name="connsiteX6" fmla="*/ 10299 w 10122"/>
                <a:gd name="connsiteY6" fmla="*/ 8979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0520">
                  <a:moveTo>
                    <a:pt x="10299" y="8979"/>
                  </a:moveTo>
                  <a:cubicBezTo>
                    <a:pt x="10299" y="4469"/>
                    <a:pt x="10299" y="-40"/>
                    <a:pt x="5238" y="-40"/>
                  </a:cubicBezTo>
                  <a:cubicBezTo>
                    <a:pt x="177" y="-40"/>
                    <a:pt x="177" y="4469"/>
                    <a:pt x="177" y="8979"/>
                  </a:cubicBezTo>
                  <a:lnTo>
                    <a:pt x="177" y="241462"/>
                  </a:lnTo>
                  <a:cubicBezTo>
                    <a:pt x="177" y="245971"/>
                    <a:pt x="177" y="250480"/>
                    <a:pt x="5238" y="250480"/>
                  </a:cubicBezTo>
                  <a:cubicBezTo>
                    <a:pt x="10299" y="250480"/>
                    <a:pt x="10299" y="245971"/>
                    <a:pt x="10299" y="241462"/>
                  </a:cubicBezTo>
                  <a:lnTo>
                    <a:pt x="10299" y="8979"/>
                  </a:lnTo>
                  <a:close/>
                </a:path>
              </a:pathLst>
            </a:custGeom>
            <a:solidFill>
              <a:srgbClr val="000000"/>
            </a:solidFill>
            <a:ln w="25400" cap="flat">
              <a:noFill/>
              <a:prstDash val="solid"/>
              <a:miter/>
            </a:ln>
          </p:spPr>
          <p:txBody>
            <a:bodyPr rtlCol="0" anchor="ctr"/>
            <a:lstStyle/>
            <a:p>
              <a:endParaRPr lang="zh-CN" altLang="en-US"/>
            </a:p>
          </p:txBody>
        </p:sp>
        <p:sp>
          <p:nvSpPr>
            <p:cNvPr id="274" name="任意多边形: 形状 273">
              <a:extLst>
                <a:ext uri="{FF2B5EF4-FFF2-40B4-BE49-F238E27FC236}">
                  <a16:creationId xmlns:a16="http://schemas.microsoft.com/office/drawing/2014/main" id="{1B881448-6063-4900-B7BB-4EE555AB795E}"/>
                </a:ext>
              </a:extLst>
            </p:cNvPr>
            <p:cNvSpPr/>
            <p:nvPr>
              <p:custDataLst>
                <p:tags r:id="rId111"/>
              </p:custDataLst>
            </p:nvPr>
          </p:nvSpPr>
          <p:spPr>
            <a:xfrm>
              <a:off x="7113053" y="1350365"/>
              <a:ext cx="186751" cy="179372"/>
            </a:xfrm>
            <a:custGeom>
              <a:avLst/>
              <a:gdLst>
                <a:gd name="connsiteX0" fmla="*/ 100135 w 186751"/>
                <a:gd name="connsiteY0" fmla="*/ 4469 h 179372"/>
                <a:gd name="connsiteX1" fmla="*/ 93555 w 186751"/>
                <a:gd name="connsiteY1" fmla="*/ -40 h 179372"/>
                <a:gd name="connsiteX2" fmla="*/ 86976 w 186751"/>
                <a:gd name="connsiteY2" fmla="*/ 4469 h 179372"/>
                <a:gd name="connsiteX3" fmla="*/ 1445 w 186751"/>
                <a:gd name="connsiteY3" fmla="*/ 174322 h 179372"/>
                <a:gd name="connsiteX4" fmla="*/ 180 w 186751"/>
                <a:gd name="connsiteY4" fmla="*/ 177328 h 179372"/>
                <a:gd name="connsiteX5" fmla="*/ 5747 w 186751"/>
                <a:gd name="connsiteY5" fmla="*/ 179333 h 179372"/>
                <a:gd name="connsiteX6" fmla="*/ 181364 w 186751"/>
                <a:gd name="connsiteY6" fmla="*/ 179333 h 179372"/>
                <a:gd name="connsiteX7" fmla="*/ 186931 w 186751"/>
                <a:gd name="connsiteY7" fmla="*/ 177328 h 179372"/>
                <a:gd name="connsiteX8" fmla="*/ 185666 w 186751"/>
                <a:gd name="connsiteY8" fmla="*/ 174322 h 179372"/>
                <a:gd name="connsiteX9" fmla="*/ 100135 w 186751"/>
                <a:gd name="connsiteY9" fmla="*/ 4469 h 179372"/>
                <a:gd name="connsiteX10" fmla="*/ 85458 w 186751"/>
                <a:gd name="connsiteY10" fmla="*/ 25012 h 179372"/>
                <a:gd name="connsiteX11" fmla="*/ 153529 w 186751"/>
                <a:gd name="connsiteY11" fmla="*/ 160293 h 179372"/>
                <a:gd name="connsiteX12" fmla="*/ 17134 w 186751"/>
                <a:gd name="connsiteY12" fmla="*/ 160293 h 179372"/>
                <a:gd name="connsiteX13" fmla="*/ 85458 w 186751"/>
                <a:gd name="connsiteY13" fmla="*/ 25012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79372">
                  <a:moveTo>
                    <a:pt x="100135" y="4469"/>
                  </a:moveTo>
                  <a:cubicBezTo>
                    <a:pt x="98363" y="1212"/>
                    <a:pt x="97857" y="-40"/>
                    <a:pt x="93555" y="-40"/>
                  </a:cubicBezTo>
                  <a:cubicBezTo>
                    <a:pt x="89254" y="-40"/>
                    <a:pt x="88747" y="1212"/>
                    <a:pt x="86976" y="4469"/>
                  </a:cubicBezTo>
                  <a:lnTo>
                    <a:pt x="1445" y="174322"/>
                  </a:lnTo>
                  <a:cubicBezTo>
                    <a:pt x="180" y="176577"/>
                    <a:pt x="180" y="177078"/>
                    <a:pt x="180" y="177328"/>
                  </a:cubicBezTo>
                  <a:cubicBezTo>
                    <a:pt x="180" y="179333"/>
                    <a:pt x="1698" y="179333"/>
                    <a:pt x="5747" y="179333"/>
                  </a:cubicBezTo>
                  <a:lnTo>
                    <a:pt x="181364" y="179333"/>
                  </a:lnTo>
                  <a:cubicBezTo>
                    <a:pt x="185413" y="179333"/>
                    <a:pt x="186931" y="179333"/>
                    <a:pt x="186931" y="177328"/>
                  </a:cubicBezTo>
                  <a:cubicBezTo>
                    <a:pt x="186931" y="177078"/>
                    <a:pt x="186931" y="176577"/>
                    <a:pt x="185666" y="174322"/>
                  </a:cubicBezTo>
                  <a:lnTo>
                    <a:pt x="100135" y="4469"/>
                  </a:lnTo>
                  <a:close/>
                  <a:moveTo>
                    <a:pt x="85458" y="25012"/>
                  </a:moveTo>
                  <a:lnTo>
                    <a:pt x="153529" y="160293"/>
                  </a:lnTo>
                  <a:lnTo>
                    <a:pt x="17134" y="160293"/>
                  </a:lnTo>
                  <a:lnTo>
                    <a:pt x="85458" y="25012"/>
                  </a:lnTo>
                  <a:close/>
                </a:path>
              </a:pathLst>
            </a:custGeom>
            <a:solidFill>
              <a:srgbClr val="000000"/>
            </a:solidFill>
            <a:ln w="25400" cap="flat">
              <a:noFill/>
              <a:prstDash val="solid"/>
              <a:miter/>
            </a:ln>
          </p:spPr>
          <p:txBody>
            <a:bodyPr rtlCol="0" anchor="ctr"/>
            <a:lstStyle/>
            <a:p>
              <a:endParaRPr lang="zh-CN" altLang="en-US"/>
            </a:p>
          </p:txBody>
        </p:sp>
        <p:sp>
          <p:nvSpPr>
            <p:cNvPr id="275" name="任意多边形: 形状 274">
              <a:extLst>
                <a:ext uri="{FF2B5EF4-FFF2-40B4-BE49-F238E27FC236}">
                  <a16:creationId xmlns:a16="http://schemas.microsoft.com/office/drawing/2014/main" id="{BB97B97B-FA11-4EFE-8C70-1E3BB25BCA46}"/>
                </a:ext>
              </a:extLst>
            </p:cNvPr>
            <p:cNvSpPr/>
            <p:nvPr>
              <p:custDataLst>
                <p:tags r:id="rId112"/>
              </p:custDataLst>
            </p:nvPr>
          </p:nvSpPr>
          <p:spPr>
            <a:xfrm>
              <a:off x="7326207" y="1358632"/>
              <a:ext cx="180425" cy="176616"/>
            </a:xfrm>
            <a:custGeom>
              <a:avLst/>
              <a:gdLst>
                <a:gd name="connsiteX0" fmla="*/ 144933 w 180425"/>
                <a:gd name="connsiteY0" fmla="*/ 28519 h 176616"/>
                <a:gd name="connsiteX1" fmla="*/ 177324 w 180425"/>
                <a:gd name="connsiteY1" fmla="*/ 7726 h 176616"/>
                <a:gd name="connsiteX2" fmla="*/ 180613 w 180425"/>
                <a:gd name="connsiteY2" fmla="*/ 2966 h 176616"/>
                <a:gd name="connsiteX3" fmla="*/ 177324 w 180425"/>
                <a:gd name="connsiteY3" fmla="*/ -40 h 176616"/>
                <a:gd name="connsiteX4" fmla="*/ 156573 w 180425"/>
                <a:gd name="connsiteY4" fmla="*/ 711 h 176616"/>
                <a:gd name="connsiteX5" fmla="*/ 131521 w 180425"/>
                <a:gd name="connsiteY5" fmla="*/ -40 h 176616"/>
                <a:gd name="connsiteX6" fmla="*/ 126713 w 180425"/>
                <a:gd name="connsiteY6" fmla="*/ 4720 h 176616"/>
                <a:gd name="connsiteX7" fmla="*/ 130762 w 180425"/>
                <a:gd name="connsiteY7" fmla="*/ 7726 h 176616"/>
                <a:gd name="connsiteX8" fmla="*/ 142403 w 180425"/>
                <a:gd name="connsiteY8" fmla="*/ 15993 h 176616"/>
                <a:gd name="connsiteX9" fmla="*/ 138607 w 180425"/>
                <a:gd name="connsiteY9" fmla="*/ 25513 h 176616"/>
                <a:gd name="connsiteX10" fmla="*/ 60920 w 180425"/>
                <a:gd name="connsiteY10" fmla="*/ 147767 h 176616"/>
                <a:gd name="connsiteX11" fmla="*/ 43713 w 180425"/>
                <a:gd name="connsiteY11" fmla="*/ 15242 h 176616"/>
                <a:gd name="connsiteX12" fmla="*/ 61173 w 180425"/>
                <a:gd name="connsiteY12" fmla="*/ 7726 h 176616"/>
                <a:gd name="connsiteX13" fmla="*/ 67499 w 180425"/>
                <a:gd name="connsiteY13" fmla="*/ 2716 h 176616"/>
                <a:gd name="connsiteX14" fmla="*/ 63957 w 180425"/>
                <a:gd name="connsiteY14" fmla="*/ -40 h 176616"/>
                <a:gd name="connsiteX15" fmla="*/ 32578 w 180425"/>
                <a:gd name="connsiteY15" fmla="*/ 711 h 176616"/>
                <a:gd name="connsiteX16" fmla="*/ 18661 w 180425"/>
                <a:gd name="connsiteY16" fmla="*/ 461 h 176616"/>
                <a:gd name="connsiteX17" fmla="*/ 4996 w 180425"/>
                <a:gd name="connsiteY17" fmla="*/ -40 h 176616"/>
                <a:gd name="connsiteX18" fmla="*/ 188 w 180425"/>
                <a:gd name="connsiteY18" fmla="*/ 4720 h 176616"/>
                <a:gd name="connsiteX19" fmla="*/ 6514 w 180425"/>
                <a:gd name="connsiteY19" fmla="*/ 7726 h 176616"/>
                <a:gd name="connsiteX20" fmla="*/ 21697 w 180425"/>
                <a:gd name="connsiteY20" fmla="*/ 16244 h 176616"/>
                <a:gd name="connsiteX21" fmla="*/ 41688 w 180425"/>
                <a:gd name="connsiteY21" fmla="*/ 170815 h 176616"/>
                <a:gd name="connsiteX22" fmla="*/ 46749 w 180425"/>
                <a:gd name="connsiteY22" fmla="*/ 176577 h 176616"/>
                <a:gd name="connsiteX23" fmla="*/ 53835 w 180425"/>
                <a:gd name="connsiteY23" fmla="*/ 172067 h 176616"/>
                <a:gd name="connsiteX24" fmla="*/ 144933 w 180425"/>
                <a:gd name="connsiteY24" fmla="*/ 28519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76616">
                  <a:moveTo>
                    <a:pt x="144933" y="28519"/>
                  </a:moveTo>
                  <a:cubicBezTo>
                    <a:pt x="157333" y="8979"/>
                    <a:pt x="167961" y="8227"/>
                    <a:pt x="177324" y="7726"/>
                  </a:cubicBezTo>
                  <a:cubicBezTo>
                    <a:pt x="180360" y="7475"/>
                    <a:pt x="180613" y="3217"/>
                    <a:pt x="180613" y="2966"/>
                  </a:cubicBezTo>
                  <a:cubicBezTo>
                    <a:pt x="180613" y="962"/>
                    <a:pt x="179348" y="-40"/>
                    <a:pt x="177324" y="-40"/>
                  </a:cubicBezTo>
                  <a:cubicBezTo>
                    <a:pt x="170744" y="-40"/>
                    <a:pt x="163406" y="711"/>
                    <a:pt x="156573" y="711"/>
                  </a:cubicBezTo>
                  <a:cubicBezTo>
                    <a:pt x="148223" y="711"/>
                    <a:pt x="139619" y="-40"/>
                    <a:pt x="131521" y="-40"/>
                  </a:cubicBezTo>
                  <a:cubicBezTo>
                    <a:pt x="130003" y="-40"/>
                    <a:pt x="126713" y="-40"/>
                    <a:pt x="126713" y="4720"/>
                  </a:cubicBezTo>
                  <a:cubicBezTo>
                    <a:pt x="126713" y="7475"/>
                    <a:pt x="128991" y="7726"/>
                    <a:pt x="130762" y="7726"/>
                  </a:cubicBezTo>
                  <a:cubicBezTo>
                    <a:pt x="137595" y="8227"/>
                    <a:pt x="142403" y="10732"/>
                    <a:pt x="142403" y="15993"/>
                  </a:cubicBezTo>
                  <a:cubicBezTo>
                    <a:pt x="142403" y="19751"/>
                    <a:pt x="138607" y="25262"/>
                    <a:pt x="138607" y="25513"/>
                  </a:cubicBezTo>
                  <a:lnTo>
                    <a:pt x="60920" y="147767"/>
                  </a:lnTo>
                  <a:lnTo>
                    <a:pt x="43713" y="15242"/>
                  </a:lnTo>
                  <a:cubicBezTo>
                    <a:pt x="43713" y="10983"/>
                    <a:pt x="49533" y="7726"/>
                    <a:pt x="61173" y="7726"/>
                  </a:cubicBezTo>
                  <a:cubicBezTo>
                    <a:pt x="64716" y="7726"/>
                    <a:pt x="67499" y="7726"/>
                    <a:pt x="67499" y="2716"/>
                  </a:cubicBezTo>
                  <a:cubicBezTo>
                    <a:pt x="67499" y="461"/>
                    <a:pt x="65475" y="-40"/>
                    <a:pt x="63957" y="-40"/>
                  </a:cubicBezTo>
                  <a:cubicBezTo>
                    <a:pt x="53835" y="-40"/>
                    <a:pt x="42954" y="711"/>
                    <a:pt x="32578" y="711"/>
                  </a:cubicBezTo>
                  <a:cubicBezTo>
                    <a:pt x="28023" y="711"/>
                    <a:pt x="23216" y="461"/>
                    <a:pt x="18661" y="461"/>
                  </a:cubicBezTo>
                  <a:cubicBezTo>
                    <a:pt x="14106" y="461"/>
                    <a:pt x="9298" y="-40"/>
                    <a:pt x="4996" y="-40"/>
                  </a:cubicBezTo>
                  <a:cubicBezTo>
                    <a:pt x="3224" y="-40"/>
                    <a:pt x="188" y="-40"/>
                    <a:pt x="188" y="4720"/>
                  </a:cubicBezTo>
                  <a:cubicBezTo>
                    <a:pt x="188" y="7726"/>
                    <a:pt x="2465" y="7726"/>
                    <a:pt x="6514" y="7726"/>
                  </a:cubicBezTo>
                  <a:cubicBezTo>
                    <a:pt x="20685" y="7726"/>
                    <a:pt x="20938" y="9981"/>
                    <a:pt x="21697" y="16244"/>
                  </a:cubicBezTo>
                  <a:lnTo>
                    <a:pt x="41688" y="170815"/>
                  </a:lnTo>
                  <a:cubicBezTo>
                    <a:pt x="42447" y="175825"/>
                    <a:pt x="43460" y="176577"/>
                    <a:pt x="46749" y="176577"/>
                  </a:cubicBezTo>
                  <a:cubicBezTo>
                    <a:pt x="50798" y="176577"/>
                    <a:pt x="51810" y="175324"/>
                    <a:pt x="53835" y="172067"/>
                  </a:cubicBezTo>
                  <a:lnTo>
                    <a:pt x="144933" y="28519"/>
                  </a:lnTo>
                  <a:close/>
                </a:path>
              </a:pathLst>
            </a:custGeom>
            <a:solidFill>
              <a:srgbClr val="000000"/>
            </a:solidFill>
            <a:ln w="25400" cap="flat">
              <a:noFill/>
              <a:prstDash val="solid"/>
              <a:miter/>
            </a:ln>
          </p:spPr>
          <p:txBody>
            <a:bodyPr rtlCol="0" anchor="ctr"/>
            <a:lstStyle/>
            <a:p>
              <a:endParaRPr lang="zh-CN" altLang="en-US"/>
            </a:p>
          </p:txBody>
        </p:sp>
        <p:sp>
          <p:nvSpPr>
            <p:cNvPr id="276" name="任意多边形: 形状 275">
              <a:extLst>
                <a:ext uri="{FF2B5EF4-FFF2-40B4-BE49-F238E27FC236}">
                  <a16:creationId xmlns:a16="http://schemas.microsoft.com/office/drawing/2014/main" id="{F95FC6CA-DDF4-4F07-AD16-7DA55081A03E}"/>
                </a:ext>
              </a:extLst>
            </p:cNvPr>
            <p:cNvSpPr/>
            <p:nvPr>
              <p:custDataLst>
                <p:tags r:id="rId113"/>
              </p:custDataLst>
            </p:nvPr>
          </p:nvSpPr>
          <p:spPr>
            <a:xfrm>
              <a:off x="7467975" y="1489979"/>
              <a:ext cx="162610" cy="79089"/>
            </a:xfrm>
            <a:custGeom>
              <a:avLst/>
              <a:gdLst>
                <a:gd name="connsiteX0" fmla="*/ 68745 w 162610"/>
                <a:gd name="connsiteY0" fmla="*/ 63092 h 79089"/>
                <a:gd name="connsiteX1" fmla="*/ 66265 w 162610"/>
                <a:gd name="connsiteY1" fmla="*/ 73439 h 79089"/>
                <a:gd name="connsiteX2" fmla="*/ 72288 w 162610"/>
                <a:gd name="connsiteY2" fmla="*/ 79051 h 79089"/>
                <a:gd name="connsiteX3" fmla="*/ 79196 w 162610"/>
                <a:gd name="connsiteY3" fmla="*/ 75193 h 79089"/>
                <a:gd name="connsiteX4" fmla="*/ 82385 w 162610"/>
                <a:gd name="connsiteY4" fmla="*/ 64320 h 79089"/>
                <a:gd name="connsiteX5" fmla="*/ 86282 w 162610"/>
                <a:gd name="connsiteY5" fmla="*/ 48537 h 79089"/>
                <a:gd name="connsiteX6" fmla="*/ 89293 w 162610"/>
                <a:gd name="connsiteY6" fmla="*/ 36788 h 79089"/>
                <a:gd name="connsiteX7" fmla="*/ 94784 w 162610"/>
                <a:gd name="connsiteY7" fmla="*/ 23460 h 79089"/>
                <a:gd name="connsiteX8" fmla="*/ 123126 w 162610"/>
                <a:gd name="connsiteY8" fmla="*/ 4872 h 79089"/>
                <a:gd name="connsiteX9" fmla="*/ 133577 w 162610"/>
                <a:gd name="connsiteY9" fmla="*/ 17147 h 79089"/>
                <a:gd name="connsiteX10" fmla="*/ 123126 w 162610"/>
                <a:gd name="connsiteY10" fmla="*/ 54500 h 79089"/>
                <a:gd name="connsiteX11" fmla="*/ 120469 w 162610"/>
                <a:gd name="connsiteY11" fmla="*/ 63969 h 79089"/>
                <a:gd name="connsiteX12" fmla="*/ 137297 w 162610"/>
                <a:gd name="connsiteY12" fmla="*/ 79051 h 79089"/>
                <a:gd name="connsiteX13" fmla="*/ 162804 w 162610"/>
                <a:gd name="connsiteY13" fmla="*/ 52220 h 79089"/>
                <a:gd name="connsiteX14" fmla="*/ 159970 w 162610"/>
                <a:gd name="connsiteY14" fmla="*/ 49940 h 79089"/>
                <a:gd name="connsiteX15" fmla="*/ 156605 w 162610"/>
                <a:gd name="connsiteY15" fmla="*/ 52921 h 79089"/>
                <a:gd name="connsiteX16" fmla="*/ 137828 w 162610"/>
                <a:gd name="connsiteY16" fmla="*/ 74140 h 79089"/>
                <a:gd name="connsiteX17" fmla="*/ 133400 w 162610"/>
                <a:gd name="connsiteY17" fmla="*/ 68003 h 79089"/>
                <a:gd name="connsiteX18" fmla="*/ 137474 w 162610"/>
                <a:gd name="connsiteY18" fmla="*/ 53798 h 79089"/>
                <a:gd name="connsiteX19" fmla="*/ 146862 w 162610"/>
                <a:gd name="connsiteY19" fmla="*/ 19953 h 79089"/>
                <a:gd name="connsiteX20" fmla="*/ 140308 w 162610"/>
                <a:gd name="connsiteY20" fmla="*/ 4696 h 79089"/>
                <a:gd name="connsiteX21" fmla="*/ 123834 w 162610"/>
                <a:gd name="connsiteY21" fmla="*/ -39 h 79089"/>
                <a:gd name="connsiteX22" fmla="*/ 92481 w 162610"/>
                <a:gd name="connsiteY22" fmla="*/ 17673 h 79089"/>
                <a:gd name="connsiteX23" fmla="*/ 69454 w 162610"/>
                <a:gd name="connsiteY23" fmla="*/ -39 h 79089"/>
                <a:gd name="connsiteX24" fmla="*/ 39518 w 162610"/>
                <a:gd name="connsiteY24" fmla="*/ 15919 h 79089"/>
                <a:gd name="connsiteX25" fmla="*/ 20564 w 162610"/>
                <a:gd name="connsiteY25" fmla="*/ -39 h 79089"/>
                <a:gd name="connsiteX26" fmla="*/ 6571 w 162610"/>
                <a:gd name="connsiteY26" fmla="*/ 9431 h 79089"/>
                <a:gd name="connsiteX27" fmla="*/ 194 w 162610"/>
                <a:gd name="connsiteY27" fmla="*/ 26792 h 79089"/>
                <a:gd name="connsiteX28" fmla="*/ 3205 w 162610"/>
                <a:gd name="connsiteY28" fmla="*/ 29072 h 79089"/>
                <a:gd name="connsiteX29" fmla="*/ 7102 w 162610"/>
                <a:gd name="connsiteY29" fmla="*/ 23811 h 79089"/>
                <a:gd name="connsiteX30" fmla="*/ 20033 w 162610"/>
                <a:gd name="connsiteY30" fmla="*/ 4872 h 79089"/>
                <a:gd name="connsiteX31" fmla="*/ 25878 w 162610"/>
                <a:gd name="connsiteY31" fmla="*/ 13464 h 79089"/>
                <a:gd name="connsiteX32" fmla="*/ 23044 w 162610"/>
                <a:gd name="connsiteY32" fmla="*/ 28020 h 79089"/>
                <a:gd name="connsiteX33" fmla="*/ 19147 w 162610"/>
                <a:gd name="connsiteY33" fmla="*/ 43802 h 79089"/>
                <a:gd name="connsiteX34" fmla="*/ 13479 w 162610"/>
                <a:gd name="connsiteY34" fmla="*/ 66249 h 79089"/>
                <a:gd name="connsiteX35" fmla="*/ 11708 w 162610"/>
                <a:gd name="connsiteY35" fmla="*/ 73439 h 79089"/>
                <a:gd name="connsiteX36" fmla="*/ 17730 w 162610"/>
                <a:gd name="connsiteY36" fmla="*/ 79051 h 79089"/>
                <a:gd name="connsiteX37" fmla="*/ 24638 w 162610"/>
                <a:gd name="connsiteY37" fmla="*/ 75193 h 79089"/>
                <a:gd name="connsiteX38" fmla="*/ 27827 w 162610"/>
                <a:gd name="connsiteY38" fmla="*/ 64320 h 79089"/>
                <a:gd name="connsiteX39" fmla="*/ 31724 w 162610"/>
                <a:gd name="connsiteY39" fmla="*/ 48537 h 79089"/>
                <a:gd name="connsiteX40" fmla="*/ 34735 w 162610"/>
                <a:gd name="connsiteY40" fmla="*/ 36788 h 79089"/>
                <a:gd name="connsiteX41" fmla="*/ 42175 w 162610"/>
                <a:gd name="connsiteY41" fmla="*/ 21005 h 79089"/>
                <a:gd name="connsiteX42" fmla="*/ 68745 w 162610"/>
                <a:gd name="connsiteY42" fmla="*/ 4872 h 79089"/>
                <a:gd name="connsiteX43" fmla="*/ 79196 w 162610"/>
                <a:gd name="connsiteY43" fmla="*/ 17147 h 79089"/>
                <a:gd name="connsiteX44" fmla="*/ 76185 w 162610"/>
                <a:gd name="connsiteY44" fmla="*/ 33631 h 79089"/>
                <a:gd name="connsiteX45" fmla="*/ 68745 w 162610"/>
                <a:gd name="connsiteY45" fmla="*/ 63092 h 7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9089">
                  <a:moveTo>
                    <a:pt x="68745" y="63092"/>
                  </a:moveTo>
                  <a:cubicBezTo>
                    <a:pt x="67860" y="66600"/>
                    <a:pt x="66265" y="72562"/>
                    <a:pt x="66265" y="73439"/>
                  </a:cubicBezTo>
                  <a:cubicBezTo>
                    <a:pt x="66265" y="77297"/>
                    <a:pt x="69454" y="79051"/>
                    <a:pt x="72288" y="79051"/>
                  </a:cubicBezTo>
                  <a:cubicBezTo>
                    <a:pt x="75476" y="79051"/>
                    <a:pt x="78311" y="76771"/>
                    <a:pt x="79196" y="75193"/>
                  </a:cubicBezTo>
                  <a:cubicBezTo>
                    <a:pt x="80082" y="73614"/>
                    <a:pt x="81499" y="68003"/>
                    <a:pt x="82385" y="64320"/>
                  </a:cubicBezTo>
                  <a:cubicBezTo>
                    <a:pt x="83270" y="60988"/>
                    <a:pt x="85219" y="52921"/>
                    <a:pt x="86282" y="48537"/>
                  </a:cubicBezTo>
                  <a:cubicBezTo>
                    <a:pt x="87344" y="44679"/>
                    <a:pt x="88407" y="40821"/>
                    <a:pt x="89293" y="36788"/>
                  </a:cubicBezTo>
                  <a:cubicBezTo>
                    <a:pt x="91241" y="29247"/>
                    <a:pt x="91241" y="28896"/>
                    <a:pt x="94784" y="23460"/>
                  </a:cubicBezTo>
                  <a:cubicBezTo>
                    <a:pt x="100453" y="14867"/>
                    <a:pt x="109309" y="4872"/>
                    <a:pt x="123126" y="4872"/>
                  </a:cubicBezTo>
                  <a:cubicBezTo>
                    <a:pt x="133045" y="4872"/>
                    <a:pt x="133577" y="12938"/>
                    <a:pt x="133577" y="17147"/>
                  </a:cubicBezTo>
                  <a:cubicBezTo>
                    <a:pt x="133577" y="27669"/>
                    <a:pt x="125960" y="47134"/>
                    <a:pt x="123126" y="54500"/>
                  </a:cubicBezTo>
                  <a:cubicBezTo>
                    <a:pt x="121177" y="59410"/>
                    <a:pt x="120469" y="60988"/>
                    <a:pt x="120469" y="63969"/>
                  </a:cubicBezTo>
                  <a:cubicBezTo>
                    <a:pt x="120469" y="73264"/>
                    <a:pt x="128263" y="79051"/>
                    <a:pt x="137297" y="79051"/>
                  </a:cubicBezTo>
                  <a:cubicBezTo>
                    <a:pt x="155010" y="79051"/>
                    <a:pt x="162804" y="54850"/>
                    <a:pt x="162804" y="52220"/>
                  </a:cubicBezTo>
                  <a:cubicBezTo>
                    <a:pt x="162804" y="49940"/>
                    <a:pt x="160502" y="49940"/>
                    <a:pt x="159970" y="49940"/>
                  </a:cubicBezTo>
                  <a:cubicBezTo>
                    <a:pt x="157490" y="49940"/>
                    <a:pt x="157313" y="50992"/>
                    <a:pt x="156605" y="52921"/>
                  </a:cubicBezTo>
                  <a:cubicBezTo>
                    <a:pt x="152530" y="66951"/>
                    <a:pt x="144914" y="74140"/>
                    <a:pt x="137828" y="74140"/>
                  </a:cubicBezTo>
                  <a:cubicBezTo>
                    <a:pt x="134108" y="74140"/>
                    <a:pt x="133400" y="71685"/>
                    <a:pt x="133400" y="68003"/>
                  </a:cubicBezTo>
                  <a:cubicBezTo>
                    <a:pt x="133400" y="63969"/>
                    <a:pt x="134285" y="61690"/>
                    <a:pt x="137474" y="53798"/>
                  </a:cubicBezTo>
                  <a:cubicBezTo>
                    <a:pt x="139600" y="48362"/>
                    <a:pt x="146862" y="29773"/>
                    <a:pt x="146862" y="19953"/>
                  </a:cubicBezTo>
                  <a:cubicBezTo>
                    <a:pt x="146862" y="17147"/>
                    <a:pt x="146862" y="9782"/>
                    <a:pt x="140308" y="4696"/>
                  </a:cubicBezTo>
                  <a:cubicBezTo>
                    <a:pt x="137297" y="2416"/>
                    <a:pt x="132160" y="-39"/>
                    <a:pt x="123834" y="-39"/>
                  </a:cubicBezTo>
                  <a:cubicBezTo>
                    <a:pt x="107892" y="-39"/>
                    <a:pt x="98150" y="10308"/>
                    <a:pt x="92481" y="17673"/>
                  </a:cubicBezTo>
                  <a:cubicBezTo>
                    <a:pt x="91064" y="2767"/>
                    <a:pt x="78488" y="-39"/>
                    <a:pt x="69454" y="-39"/>
                  </a:cubicBezTo>
                  <a:cubicBezTo>
                    <a:pt x="54751" y="-39"/>
                    <a:pt x="44832" y="8905"/>
                    <a:pt x="39518" y="15919"/>
                  </a:cubicBezTo>
                  <a:cubicBezTo>
                    <a:pt x="38278" y="3819"/>
                    <a:pt x="27827" y="-39"/>
                    <a:pt x="20564" y="-39"/>
                  </a:cubicBezTo>
                  <a:cubicBezTo>
                    <a:pt x="12947" y="-39"/>
                    <a:pt x="8873" y="5398"/>
                    <a:pt x="6571" y="9431"/>
                  </a:cubicBezTo>
                  <a:cubicBezTo>
                    <a:pt x="2674" y="15919"/>
                    <a:pt x="194" y="25915"/>
                    <a:pt x="194" y="26792"/>
                  </a:cubicBezTo>
                  <a:cubicBezTo>
                    <a:pt x="194" y="29072"/>
                    <a:pt x="2674" y="29072"/>
                    <a:pt x="3205" y="29072"/>
                  </a:cubicBezTo>
                  <a:cubicBezTo>
                    <a:pt x="5685" y="29072"/>
                    <a:pt x="5862" y="28546"/>
                    <a:pt x="7102" y="23811"/>
                  </a:cubicBezTo>
                  <a:cubicBezTo>
                    <a:pt x="9759" y="13464"/>
                    <a:pt x="13125" y="4872"/>
                    <a:pt x="20033" y="4872"/>
                  </a:cubicBezTo>
                  <a:cubicBezTo>
                    <a:pt x="24638" y="4872"/>
                    <a:pt x="25878" y="8730"/>
                    <a:pt x="25878" y="13464"/>
                  </a:cubicBezTo>
                  <a:cubicBezTo>
                    <a:pt x="25878" y="16796"/>
                    <a:pt x="24284" y="23285"/>
                    <a:pt x="23044" y="28020"/>
                  </a:cubicBezTo>
                  <a:cubicBezTo>
                    <a:pt x="21804" y="32754"/>
                    <a:pt x="20033" y="39944"/>
                    <a:pt x="19147" y="43802"/>
                  </a:cubicBezTo>
                  <a:lnTo>
                    <a:pt x="13479" y="66249"/>
                  </a:lnTo>
                  <a:cubicBezTo>
                    <a:pt x="12770" y="68529"/>
                    <a:pt x="11708" y="72913"/>
                    <a:pt x="11708" y="73439"/>
                  </a:cubicBezTo>
                  <a:cubicBezTo>
                    <a:pt x="11708" y="77297"/>
                    <a:pt x="14896" y="79051"/>
                    <a:pt x="17730" y="79051"/>
                  </a:cubicBezTo>
                  <a:cubicBezTo>
                    <a:pt x="20919" y="79051"/>
                    <a:pt x="23753" y="76771"/>
                    <a:pt x="24638" y="75193"/>
                  </a:cubicBezTo>
                  <a:cubicBezTo>
                    <a:pt x="25524" y="73614"/>
                    <a:pt x="26941" y="68003"/>
                    <a:pt x="27827" y="64320"/>
                  </a:cubicBezTo>
                  <a:cubicBezTo>
                    <a:pt x="28713" y="60988"/>
                    <a:pt x="30661" y="52921"/>
                    <a:pt x="31724" y="48537"/>
                  </a:cubicBezTo>
                  <a:cubicBezTo>
                    <a:pt x="32787" y="44679"/>
                    <a:pt x="33849" y="40821"/>
                    <a:pt x="34735" y="36788"/>
                  </a:cubicBezTo>
                  <a:cubicBezTo>
                    <a:pt x="36684" y="29598"/>
                    <a:pt x="37038" y="28195"/>
                    <a:pt x="42175" y="21005"/>
                  </a:cubicBezTo>
                  <a:cubicBezTo>
                    <a:pt x="47135" y="13990"/>
                    <a:pt x="55460" y="4872"/>
                    <a:pt x="68745" y="4872"/>
                  </a:cubicBezTo>
                  <a:cubicBezTo>
                    <a:pt x="79019" y="4872"/>
                    <a:pt x="79196" y="13815"/>
                    <a:pt x="79196" y="17147"/>
                  </a:cubicBezTo>
                  <a:cubicBezTo>
                    <a:pt x="79196" y="21531"/>
                    <a:pt x="78665" y="23811"/>
                    <a:pt x="76185" y="33631"/>
                  </a:cubicBezTo>
                  <a:lnTo>
                    <a:pt x="68745" y="63092"/>
                  </a:lnTo>
                  <a:close/>
                </a:path>
              </a:pathLst>
            </a:custGeom>
            <a:solidFill>
              <a:srgbClr val="000000"/>
            </a:solidFill>
            <a:ln w="25400" cap="flat">
              <a:noFill/>
              <a:prstDash val="solid"/>
              <a:miter/>
            </a:ln>
          </p:spPr>
          <p:txBody>
            <a:bodyPr rtlCol="0" anchor="ctr"/>
            <a:lstStyle/>
            <a:p>
              <a:endParaRPr lang="zh-CN" altLang="en-US"/>
            </a:p>
          </p:txBody>
        </p:sp>
        <p:sp>
          <p:nvSpPr>
            <p:cNvPr id="277" name="任意多边形: 形状 276">
              <a:extLst>
                <a:ext uri="{FF2B5EF4-FFF2-40B4-BE49-F238E27FC236}">
                  <a16:creationId xmlns:a16="http://schemas.microsoft.com/office/drawing/2014/main" id="{1313A6A7-CC73-46D2-AFE6-949D8F072B07}"/>
                </a:ext>
              </a:extLst>
            </p:cNvPr>
            <p:cNvSpPr/>
            <p:nvPr>
              <p:custDataLst>
                <p:tags r:id="rId114"/>
              </p:custDataLst>
            </p:nvPr>
          </p:nvSpPr>
          <p:spPr>
            <a:xfrm>
              <a:off x="7647543" y="1451048"/>
              <a:ext cx="53672" cy="118020"/>
            </a:xfrm>
            <a:custGeom>
              <a:avLst/>
              <a:gdLst>
                <a:gd name="connsiteX0" fmla="*/ 49267 w 53672"/>
                <a:gd name="connsiteY0" fmla="*/ 6625 h 118020"/>
                <a:gd name="connsiteX1" fmla="*/ 42182 w 53672"/>
                <a:gd name="connsiteY1" fmla="*/ -39 h 118020"/>
                <a:gd name="connsiteX2" fmla="*/ 32262 w 53672"/>
                <a:gd name="connsiteY2" fmla="*/ 9606 h 118020"/>
                <a:gd name="connsiteX3" fmla="*/ 39348 w 53672"/>
                <a:gd name="connsiteY3" fmla="*/ 16270 h 118020"/>
                <a:gd name="connsiteX4" fmla="*/ 49267 w 53672"/>
                <a:gd name="connsiteY4" fmla="*/ 6625 h 118020"/>
                <a:gd name="connsiteX5" fmla="*/ 13132 w 53672"/>
                <a:gd name="connsiteY5" fmla="*/ 95710 h 118020"/>
                <a:gd name="connsiteX6" fmla="*/ 11537 w 53672"/>
                <a:gd name="connsiteY6" fmla="*/ 103076 h 118020"/>
                <a:gd name="connsiteX7" fmla="*/ 28365 w 53672"/>
                <a:gd name="connsiteY7" fmla="*/ 117982 h 118020"/>
                <a:gd name="connsiteX8" fmla="*/ 53873 w 53672"/>
                <a:gd name="connsiteY8" fmla="*/ 91151 h 118020"/>
                <a:gd name="connsiteX9" fmla="*/ 51039 w 53672"/>
                <a:gd name="connsiteY9" fmla="*/ 88871 h 118020"/>
                <a:gd name="connsiteX10" fmla="*/ 47673 w 53672"/>
                <a:gd name="connsiteY10" fmla="*/ 91852 h 118020"/>
                <a:gd name="connsiteX11" fmla="*/ 28897 w 53672"/>
                <a:gd name="connsiteY11" fmla="*/ 113071 h 118020"/>
                <a:gd name="connsiteX12" fmla="*/ 24468 w 53672"/>
                <a:gd name="connsiteY12" fmla="*/ 106934 h 118020"/>
                <a:gd name="connsiteX13" fmla="*/ 27303 w 53672"/>
                <a:gd name="connsiteY13" fmla="*/ 95710 h 118020"/>
                <a:gd name="connsiteX14" fmla="*/ 32971 w 53672"/>
                <a:gd name="connsiteY14" fmla="*/ 81681 h 118020"/>
                <a:gd name="connsiteX15" fmla="*/ 41651 w 53672"/>
                <a:gd name="connsiteY15" fmla="*/ 59410 h 118020"/>
                <a:gd name="connsiteX16" fmla="*/ 42713 w 53672"/>
                <a:gd name="connsiteY16" fmla="*/ 53798 h 118020"/>
                <a:gd name="connsiteX17" fmla="*/ 25885 w 53672"/>
                <a:gd name="connsiteY17" fmla="*/ 38892 h 118020"/>
                <a:gd name="connsiteX18" fmla="*/ 201 w 53672"/>
                <a:gd name="connsiteY18" fmla="*/ 65723 h 118020"/>
                <a:gd name="connsiteX19" fmla="*/ 3212 w 53672"/>
                <a:gd name="connsiteY19" fmla="*/ 68003 h 118020"/>
                <a:gd name="connsiteX20" fmla="*/ 6401 w 53672"/>
                <a:gd name="connsiteY20" fmla="*/ 65197 h 118020"/>
                <a:gd name="connsiteX21" fmla="*/ 25354 w 53672"/>
                <a:gd name="connsiteY21" fmla="*/ 43802 h 118020"/>
                <a:gd name="connsiteX22" fmla="*/ 29782 w 53672"/>
                <a:gd name="connsiteY22" fmla="*/ 49940 h 118020"/>
                <a:gd name="connsiteX23" fmla="*/ 24291 w 53672"/>
                <a:gd name="connsiteY23" fmla="*/ 67477 h 118020"/>
                <a:gd name="connsiteX24" fmla="*/ 13132 w 53672"/>
                <a:gd name="connsiteY24" fmla="*/ 95710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67" y="6625"/>
                  </a:moveTo>
                  <a:cubicBezTo>
                    <a:pt x="49267" y="3819"/>
                    <a:pt x="47142" y="-39"/>
                    <a:pt x="42182" y="-39"/>
                  </a:cubicBezTo>
                  <a:cubicBezTo>
                    <a:pt x="37399" y="-39"/>
                    <a:pt x="32262" y="4521"/>
                    <a:pt x="32262" y="9606"/>
                  </a:cubicBezTo>
                  <a:cubicBezTo>
                    <a:pt x="32262" y="12588"/>
                    <a:pt x="34565" y="16270"/>
                    <a:pt x="39348" y="16270"/>
                  </a:cubicBezTo>
                  <a:cubicBezTo>
                    <a:pt x="44485" y="16270"/>
                    <a:pt x="49267" y="11360"/>
                    <a:pt x="49267" y="6625"/>
                  </a:cubicBezTo>
                  <a:close/>
                  <a:moveTo>
                    <a:pt x="13132" y="95710"/>
                  </a:moveTo>
                  <a:cubicBezTo>
                    <a:pt x="12423" y="97990"/>
                    <a:pt x="11537" y="100094"/>
                    <a:pt x="11537" y="103076"/>
                  </a:cubicBezTo>
                  <a:cubicBezTo>
                    <a:pt x="11537" y="111318"/>
                    <a:pt x="18623" y="117982"/>
                    <a:pt x="28365" y="117982"/>
                  </a:cubicBezTo>
                  <a:cubicBezTo>
                    <a:pt x="46079" y="117982"/>
                    <a:pt x="53873" y="93781"/>
                    <a:pt x="53873" y="91151"/>
                  </a:cubicBezTo>
                  <a:cubicBezTo>
                    <a:pt x="53873" y="88871"/>
                    <a:pt x="51570" y="88871"/>
                    <a:pt x="51039" y="88871"/>
                  </a:cubicBezTo>
                  <a:cubicBezTo>
                    <a:pt x="48559" y="88871"/>
                    <a:pt x="48382" y="89923"/>
                    <a:pt x="47673" y="91852"/>
                  </a:cubicBezTo>
                  <a:cubicBezTo>
                    <a:pt x="43599" y="105881"/>
                    <a:pt x="35805" y="113071"/>
                    <a:pt x="28897" y="113071"/>
                  </a:cubicBezTo>
                  <a:cubicBezTo>
                    <a:pt x="25354" y="113071"/>
                    <a:pt x="24468" y="110792"/>
                    <a:pt x="24468" y="106934"/>
                  </a:cubicBezTo>
                  <a:cubicBezTo>
                    <a:pt x="24468" y="102900"/>
                    <a:pt x="25708" y="99568"/>
                    <a:pt x="27303" y="95710"/>
                  </a:cubicBezTo>
                  <a:cubicBezTo>
                    <a:pt x="29074" y="90975"/>
                    <a:pt x="31022" y="86241"/>
                    <a:pt x="32971" y="81681"/>
                  </a:cubicBezTo>
                  <a:cubicBezTo>
                    <a:pt x="34565" y="77472"/>
                    <a:pt x="40942" y="61514"/>
                    <a:pt x="41651" y="59410"/>
                  </a:cubicBezTo>
                  <a:cubicBezTo>
                    <a:pt x="42182" y="57656"/>
                    <a:pt x="42713" y="55552"/>
                    <a:pt x="42713" y="53798"/>
                  </a:cubicBezTo>
                  <a:cubicBezTo>
                    <a:pt x="42713" y="45556"/>
                    <a:pt x="35628" y="38892"/>
                    <a:pt x="25885" y="38892"/>
                  </a:cubicBezTo>
                  <a:cubicBezTo>
                    <a:pt x="8349" y="38892"/>
                    <a:pt x="201" y="62742"/>
                    <a:pt x="201" y="65723"/>
                  </a:cubicBezTo>
                  <a:cubicBezTo>
                    <a:pt x="201" y="68003"/>
                    <a:pt x="2681" y="68003"/>
                    <a:pt x="3212" y="68003"/>
                  </a:cubicBezTo>
                  <a:cubicBezTo>
                    <a:pt x="5692" y="68003"/>
                    <a:pt x="5869" y="67126"/>
                    <a:pt x="6401" y="65197"/>
                  </a:cubicBezTo>
                  <a:cubicBezTo>
                    <a:pt x="11006" y="50116"/>
                    <a:pt x="18800" y="43802"/>
                    <a:pt x="25354" y="43802"/>
                  </a:cubicBezTo>
                  <a:cubicBezTo>
                    <a:pt x="28188" y="43802"/>
                    <a:pt x="29782" y="45205"/>
                    <a:pt x="29782" y="49940"/>
                  </a:cubicBezTo>
                  <a:cubicBezTo>
                    <a:pt x="29782" y="53974"/>
                    <a:pt x="28720" y="56604"/>
                    <a:pt x="24291" y="67477"/>
                  </a:cubicBezTo>
                  <a:lnTo>
                    <a:pt x="13132" y="95710"/>
                  </a:lnTo>
                  <a:close/>
                </a:path>
              </a:pathLst>
            </a:custGeom>
            <a:solidFill>
              <a:srgbClr val="000000"/>
            </a:solidFill>
            <a:ln w="25400" cap="flat">
              <a:noFill/>
              <a:prstDash val="solid"/>
              <a:miter/>
            </a:ln>
          </p:spPr>
          <p:txBody>
            <a:bodyPr rtlCol="0" anchor="ctr"/>
            <a:lstStyle/>
            <a:p>
              <a:endParaRPr lang="zh-CN" altLang="en-US"/>
            </a:p>
          </p:txBody>
        </p:sp>
        <p:sp>
          <p:nvSpPr>
            <p:cNvPr id="278" name="任意多边形: 形状 277">
              <a:extLst>
                <a:ext uri="{FF2B5EF4-FFF2-40B4-BE49-F238E27FC236}">
                  <a16:creationId xmlns:a16="http://schemas.microsoft.com/office/drawing/2014/main" id="{B287714F-D5A4-416C-AE64-EAEF8E257AC2}"/>
                </a:ext>
              </a:extLst>
            </p:cNvPr>
            <p:cNvSpPr/>
            <p:nvPr>
              <p:custDataLst>
                <p:tags r:id="rId115"/>
              </p:custDataLst>
            </p:nvPr>
          </p:nvSpPr>
          <p:spPr>
            <a:xfrm>
              <a:off x="7753578" y="1341847"/>
              <a:ext cx="10122" cy="250520"/>
            </a:xfrm>
            <a:custGeom>
              <a:avLst/>
              <a:gdLst>
                <a:gd name="connsiteX0" fmla="*/ 10326 w 10122"/>
                <a:gd name="connsiteY0" fmla="*/ 8979 h 250520"/>
                <a:gd name="connsiteX1" fmla="*/ 5265 w 10122"/>
                <a:gd name="connsiteY1" fmla="*/ -40 h 250520"/>
                <a:gd name="connsiteX2" fmla="*/ 204 w 10122"/>
                <a:gd name="connsiteY2" fmla="*/ 8979 h 250520"/>
                <a:gd name="connsiteX3" fmla="*/ 204 w 10122"/>
                <a:gd name="connsiteY3" fmla="*/ 241462 h 250520"/>
                <a:gd name="connsiteX4" fmla="*/ 5265 w 10122"/>
                <a:gd name="connsiteY4" fmla="*/ 250480 h 250520"/>
                <a:gd name="connsiteX5" fmla="*/ 10326 w 10122"/>
                <a:gd name="connsiteY5" fmla="*/ 241462 h 250520"/>
                <a:gd name="connsiteX6" fmla="*/ 10326 w 10122"/>
                <a:gd name="connsiteY6" fmla="*/ 8979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0520">
                  <a:moveTo>
                    <a:pt x="10326" y="8979"/>
                  </a:moveTo>
                  <a:cubicBezTo>
                    <a:pt x="10326" y="4469"/>
                    <a:pt x="10326" y="-40"/>
                    <a:pt x="5265" y="-40"/>
                  </a:cubicBezTo>
                  <a:cubicBezTo>
                    <a:pt x="204" y="-40"/>
                    <a:pt x="204" y="4469"/>
                    <a:pt x="204" y="8979"/>
                  </a:cubicBezTo>
                  <a:lnTo>
                    <a:pt x="204" y="241462"/>
                  </a:lnTo>
                  <a:cubicBezTo>
                    <a:pt x="204" y="245971"/>
                    <a:pt x="204" y="250480"/>
                    <a:pt x="5265" y="250480"/>
                  </a:cubicBezTo>
                  <a:cubicBezTo>
                    <a:pt x="10326" y="250480"/>
                    <a:pt x="10326" y="245971"/>
                    <a:pt x="10326" y="241462"/>
                  </a:cubicBezTo>
                  <a:lnTo>
                    <a:pt x="10326" y="8979"/>
                  </a:lnTo>
                  <a:close/>
                </a:path>
              </a:pathLst>
            </a:custGeom>
            <a:solidFill>
              <a:srgbClr val="000000"/>
            </a:solidFill>
            <a:ln w="25400" cap="flat">
              <a:noFill/>
              <a:prstDash val="solid"/>
              <a:miter/>
            </a:ln>
          </p:spPr>
          <p:txBody>
            <a:bodyPr rtlCol="0" anchor="ctr"/>
            <a:lstStyle/>
            <a:p>
              <a:endParaRPr lang="zh-CN" altLang="en-US"/>
            </a:p>
          </p:txBody>
        </p:sp>
        <p:sp>
          <p:nvSpPr>
            <p:cNvPr id="279" name="任意多边形: 形状 278">
              <a:extLst>
                <a:ext uri="{FF2B5EF4-FFF2-40B4-BE49-F238E27FC236}">
                  <a16:creationId xmlns:a16="http://schemas.microsoft.com/office/drawing/2014/main" id="{8F7BAD2C-DBF8-44BA-BF5A-6ACDB7A4BFDA}"/>
                </a:ext>
              </a:extLst>
            </p:cNvPr>
            <p:cNvSpPr/>
            <p:nvPr>
              <p:custDataLst>
                <p:tags r:id="rId116"/>
              </p:custDataLst>
            </p:nvPr>
          </p:nvSpPr>
          <p:spPr>
            <a:xfrm>
              <a:off x="7801096" y="1419007"/>
              <a:ext cx="126019" cy="113485"/>
            </a:xfrm>
            <a:custGeom>
              <a:avLst/>
              <a:gdLst>
                <a:gd name="connsiteX0" fmla="*/ 77387 w 126019"/>
                <a:gd name="connsiteY0" fmla="*/ 35033 h 113485"/>
                <a:gd name="connsiteX1" fmla="*/ 102439 w 126019"/>
                <a:gd name="connsiteY1" fmla="*/ 5471 h 113485"/>
                <a:gd name="connsiteX2" fmla="*/ 115092 w 126019"/>
                <a:gd name="connsiteY2" fmla="*/ 8728 h 113485"/>
                <a:gd name="connsiteX3" fmla="*/ 102946 w 126019"/>
                <a:gd name="connsiteY3" fmla="*/ 22256 h 113485"/>
                <a:gd name="connsiteX4" fmla="*/ 112562 w 126019"/>
                <a:gd name="connsiteY4" fmla="*/ 31024 h 113485"/>
                <a:gd name="connsiteX5" fmla="*/ 126226 w 126019"/>
                <a:gd name="connsiteY5" fmla="*/ 16494 h 113485"/>
                <a:gd name="connsiteX6" fmla="*/ 102693 w 126019"/>
                <a:gd name="connsiteY6" fmla="*/ -40 h 113485"/>
                <a:gd name="connsiteX7" fmla="*/ 76122 w 126019"/>
                <a:gd name="connsiteY7" fmla="*/ 18999 h 113485"/>
                <a:gd name="connsiteX8" fmla="*/ 48793 w 126019"/>
                <a:gd name="connsiteY8" fmla="*/ -40 h 113485"/>
                <a:gd name="connsiteX9" fmla="*/ 8051 w 126019"/>
                <a:gd name="connsiteY9" fmla="*/ 38540 h 113485"/>
                <a:gd name="connsiteX10" fmla="*/ 11088 w 126019"/>
                <a:gd name="connsiteY10" fmla="*/ 41045 h 113485"/>
                <a:gd name="connsiteX11" fmla="*/ 14378 w 126019"/>
                <a:gd name="connsiteY11" fmla="*/ 38289 h 113485"/>
                <a:gd name="connsiteX12" fmla="*/ 48287 w 126019"/>
                <a:gd name="connsiteY12" fmla="*/ 5471 h 113485"/>
                <a:gd name="connsiteX13" fmla="*/ 61951 w 126019"/>
                <a:gd name="connsiteY13" fmla="*/ 22256 h 113485"/>
                <a:gd name="connsiteX14" fmla="*/ 48287 w 126019"/>
                <a:gd name="connsiteY14" fmla="*/ 81880 h 113485"/>
                <a:gd name="connsiteX15" fmla="*/ 24247 w 126019"/>
                <a:gd name="connsiteY15" fmla="*/ 107934 h 113485"/>
                <a:gd name="connsiteX16" fmla="*/ 11594 w 126019"/>
                <a:gd name="connsiteY16" fmla="*/ 104677 h 113485"/>
                <a:gd name="connsiteX17" fmla="*/ 23488 w 126019"/>
                <a:gd name="connsiteY17" fmla="*/ 91149 h 113485"/>
                <a:gd name="connsiteX18" fmla="*/ 14125 w 126019"/>
                <a:gd name="connsiteY18" fmla="*/ 82381 h 113485"/>
                <a:gd name="connsiteX19" fmla="*/ 207 w 126019"/>
                <a:gd name="connsiteY19" fmla="*/ 96911 h 113485"/>
                <a:gd name="connsiteX20" fmla="*/ 23994 w 126019"/>
                <a:gd name="connsiteY20" fmla="*/ 113446 h 113485"/>
                <a:gd name="connsiteX21" fmla="*/ 50564 w 126019"/>
                <a:gd name="connsiteY21" fmla="*/ 94406 h 113485"/>
                <a:gd name="connsiteX22" fmla="*/ 77894 w 126019"/>
                <a:gd name="connsiteY22" fmla="*/ 113446 h 113485"/>
                <a:gd name="connsiteX23" fmla="*/ 118382 w 126019"/>
                <a:gd name="connsiteY23" fmla="*/ 74865 h 113485"/>
                <a:gd name="connsiteX24" fmla="*/ 115345 w 126019"/>
                <a:gd name="connsiteY24" fmla="*/ 72360 h 113485"/>
                <a:gd name="connsiteX25" fmla="*/ 112055 w 126019"/>
                <a:gd name="connsiteY25" fmla="*/ 75116 h 113485"/>
                <a:gd name="connsiteX26" fmla="*/ 78400 w 126019"/>
                <a:gd name="connsiteY26" fmla="*/ 107934 h 113485"/>
                <a:gd name="connsiteX27" fmla="*/ 64482 w 126019"/>
                <a:gd name="connsiteY27" fmla="*/ 91400 h 113485"/>
                <a:gd name="connsiteX28" fmla="*/ 68784 w 126019"/>
                <a:gd name="connsiteY28" fmla="*/ 69354 h 113485"/>
                <a:gd name="connsiteX29" fmla="*/ 77387 w 126019"/>
                <a:gd name="connsiteY29" fmla="*/ 35033 h 11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3485">
                  <a:moveTo>
                    <a:pt x="77387" y="35033"/>
                  </a:moveTo>
                  <a:cubicBezTo>
                    <a:pt x="78906" y="28519"/>
                    <a:pt x="84726" y="5471"/>
                    <a:pt x="102439" y="5471"/>
                  </a:cubicBezTo>
                  <a:cubicBezTo>
                    <a:pt x="103705" y="5471"/>
                    <a:pt x="109778" y="5471"/>
                    <a:pt x="115092" y="8728"/>
                  </a:cubicBezTo>
                  <a:cubicBezTo>
                    <a:pt x="108007" y="9981"/>
                    <a:pt x="102946" y="16244"/>
                    <a:pt x="102946" y="22256"/>
                  </a:cubicBezTo>
                  <a:cubicBezTo>
                    <a:pt x="102946" y="26264"/>
                    <a:pt x="105729" y="31024"/>
                    <a:pt x="112562" y="31024"/>
                  </a:cubicBezTo>
                  <a:cubicBezTo>
                    <a:pt x="118129" y="31024"/>
                    <a:pt x="126226" y="26515"/>
                    <a:pt x="126226" y="16494"/>
                  </a:cubicBezTo>
                  <a:cubicBezTo>
                    <a:pt x="126226" y="3467"/>
                    <a:pt x="111296" y="-40"/>
                    <a:pt x="102693" y="-40"/>
                  </a:cubicBezTo>
                  <a:cubicBezTo>
                    <a:pt x="88016" y="-40"/>
                    <a:pt x="79159" y="13237"/>
                    <a:pt x="76122" y="18999"/>
                  </a:cubicBezTo>
                  <a:cubicBezTo>
                    <a:pt x="69796" y="2465"/>
                    <a:pt x="56131" y="-40"/>
                    <a:pt x="48793" y="-40"/>
                  </a:cubicBezTo>
                  <a:cubicBezTo>
                    <a:pt x="22475" y="-40"/>
                    <a:pt x="8051" y="32277"/>
                    <a:pt x="8051" y="38540"/>
                  </a:cubicBezTo>
                  <a:cubicBezTo>
                    <a:pt x="8051" y="41045"/>
                    <a:pt x="10582" y="41045"/>
                    <a:pt x="11088" y="41045"/>
                  </a:cubicBezTo>
                  <a:cubicBezTo>
                    <a:pt x="13112" y="41045"/>
                    <a:pt x="13872" y="40544"/>
                    <a:pt x="14378" y="38289"/>
                  </a:cubicBezTo>
                  <a:cubicBezTo>
                    <a:pt x="22981" y="11734"/>
                    <a:pt x="39683" y="5471"/>
                    <a:pt x="48287" y="5471"/>
                  </a:cubicBezTo>
                  <a:cubicBezTo>
                    <a:pt x="53094" y="5471"/>
                    <a:pt x="61951" y="7726"/>
                    <a:pt x="61951" y="22256"/>
                  </a:cubicBezTo>
                  <a:cubicBezTo>
                    <a:pt x="61951" y="30022"/>
                    <a:pt x="57649" y="46807"/>
                    <a:pt x="48287" y="81880"/>
                  </a:cubicBezTo>
                  <a:cubicBezTo>
                    <a:pt x="44238" y="97412"/>
                    <a:pt x="35381" y="107934"/>
                    <a:pt x="24247" y="107934"/>
                  </a:cubicBezTo>
                  <a:cubicBezTo>
                    <a:pt x="22728" y="107934"/>
                    <a:pt x="16908" y="107934"/>
                    <a:pt x="11594" y="104677"/>
                  </a:cubicBezTo>
                  <a:cubicBezTo>
                    <a:pt x="17920" y="103425"/>
                    <a:pt x="23488" y="98164"/>
                    <a:pt x="23488" y="91149"/>
                  </a:cubicBezTo>
                  <a:cubicBezTo>
                    <a:pt x="23488" y="84385"/>
                    <a:pt x="17920" y="82381"/>
                    <a:pt x="14125" y="82381"/>
                  </a:cubicBezTo>
                  <a:cubicBezTo>
                    <a:pt x="6533" y="82381"/>
                    <a:pt x="207" y="88895"/>
                    <a:pt x="207" y="96911"/>
                  </a:cubicBezTo>
                  <a:cubicBezTo>
                    <a:pt x="207" y="108435"/>
                    <a:pt x="12859" y="113446"/>
                    <a:pt x="23994" y="113446"/>
                  </a:cubicBezTo>
                  <a:cubicBezTo>
                    <a:pt x="40695" y="113446"/>
                    <a:pt x="49805" y="95909"/>
                    <a:pt x="50564" y="94406"/>
                  </a:cubicBezTo>
                  <a:cubicBezTo>
                    <a:pt x="53601" y="103675"/>
                    <a:pt x="62710" y="113446"/>
                    <a:pt x="77894" y="113446"/>
                  </a:cubicBezTo>
                  <a:cubicBezTo>
                    <a:pt x="103958" y="113446"/>
                    <a:pt x="118382" y="81128"/>
                    <a:pt x="118382" y="74865"/>
                  </a:cubicBezTo>
                  <a:cubicBezTo>
                    <a:pt x="118382" y="72360"/>
                    <a:pt x="116104" y="72360"/>
                    <a:pt x="115345" y="72360"/>
                  </a:cubicBezTo>
                  <a:cubicBezTo>
                    <a:pt x="113068" y="72360"/>
                    <a:pt x="112562" y="73362"/>
                    <a:pt x="112055" y="75116"/>
                  </a:cubicBezTo>
                  <a:cubicBezTo>
                    <a:pt x="103705" y="101922"/>
                    <a:pt x="86497" y="107934"/>
                    <a:pt x="78400" y="107934"/>
                  </a:cubicBezTo>
                  <a:cubicBezTo>
                    <a:pt x="68531" y="107934"/>
                    <a:pt x="64482" y="99918"/>
                    <a:pt x="64482" y="91400"/>
                  </a:cubicBezTo>
                  <a:cubicBezTo>
                    <a:pt x="64482" y="85888"/>
                    <a:pt x="66000" y="80377"/>
                    <a:pt x="68784" y="69354"/>
                  </a:cubicBezTo>
                  <a:lnTo>
                    <a:pt x="77387" y="35033"/>
                  </a:lnTo>
                  <a:close/>
                </a:path>
              </a:pathLst>
            </a:custGeom>
            <a:solidFill>
              <a:srgbClr val="000000"/>
            </a:solidFill>
            <a:ln w="25400" cap="flat">
              <a:noFill/>
              <a:prstDash val="solid"/>
              <a:miter/>
            </a:ln>
          </p:spPr>
          <p:txBody>
            <a:bodyPr rtlCol="0" anchor="ctr"/>
            <a:lstStyle/>
            <a:p>
              <a:endParaRPr lang="zh-CN" altLang="en-US"/>
            </a:p>
          </p:txBody>
        </p:sp>
        <p:sp>
          <p:nvSpPr>
            <p:cNvPr id="280" name="任意多边形: 形状 279">
              <a:extLst>
                <a:ext uri="{FF2B5EF4-FFF2-40B4-BE49-F238E27FC236}">
                  <a16:creationId xmlns:a16="http://schemas.microsoft.com/office/drawing/2014/main" id="{72C0DC46-7239-4B1D-ABA5-565B47264D47}"/>
                </a:ext>
              </a:extLst>
            </p:cNvPr>
            <p:cNvSpPr/>
            <p:nvPr>
              <p:custDataLst>
                <p:tags r:id="rId117"/>
              </p:custDataLst>
            </p:nvPr>
          </p:nvSpPr>
          <p:spPr>
            <a:xfrm>
              <a:off x="7946354" y="1348087"/>
              <a:ext cx="64123" cy="79966"/>
            </a:xfrm>
            <a:custGeom>
              <a:avLst/>
              <a:gdLst>
                <a:gd name="connsiteX0" fmla="*/ 59376 w 64123"/>
                <a:gd name="connsiteY0" fmla="*/ 4515 h 79966"/>
                <a:gd name="connsiteX1" fmla="*/ 56896 w 64123"/>
                <a:gd name="connsiteY1" fmla="*/ -44 h 79966"/>
                <a:gd name="connsiteX2" fmla="*/ 53353 w 64123"/>
                <a:gd name="connsiteY2" fmla="*/ 2060 h 79966"/>
                <a:gd name="connsiteX3" fmla="*/ 50165 w 64123"/>
                <a:gd name="connsiteY3" fmla="*/ 4691 h 79966"/>
                <a:gd name="connsiteX4" fmla="*/ 31566 w 64123"/>
                <a:gd name="connsiteY4" fmla="*/ -44 h 79966"/>
                <a:gd name="connsiteX5" fmla="*/ 213 w 64123"/>
                <a:gd name="connsiteY5" fmla="*/ 21876 h 79966"/>
                <a:gd name="connsiteX6" fmla="*/ 6944 w 64123"/>
                <a:gd name="connsiteY6" fmla="*/ 35555 h 79966"/>
                <a:gd name="connsiteX7" fmla="*/ 31388 w 64123"/>
                <a:gd name="connsiteY7" fmla="*/ 44323 h 79966"/>
                <a:gd name="connsiteX8" fmla="*/ 54593 w 64123"/>
                <a:gd name="connsiteY8" fmla="*/ 60106 h 79966"/>
                <a:gd name="connsiteX9" fmla="*/ 32806 w 64123"/>
                <a:gd name="connsiteY9" fmla="*/ 75012 h 79966"/>
                <a:gd name="connsiteX10" fmla="*/ 6412 w 64123"/>
                <a:gd name="connsiteY10" fmla="*/ 52039 h 79966"/>
                <a:gd name="connsiteX11" fmla="*/ 3224 w 64123"/>
                <a:gd name="connsiteY11" fmla="*/ 49058 h 79966"/>
                <a:gd name="connsiteX12" fmla="*/ 213 w 64123"/>
                <a:gd name="connsiteY12" fmla="*/ 53793 h 79966"/>
                <a:gd name="connsiteX13" fmla="*/ 213 w 64123"/>
                <a:gd name="connsiteY13" fmla="*/ 75362 h 79966"/>
                <a:gd name="connsiteX14" fmla="*/ 2692 w 64123"/>
                <a:gd name="connsiteY14" fmla="*/ 79922 h 79966"/>
                <a:gd name="connsiteX15" fmla="*/ 11195 w 64123"/>
                <a:gd name="connsiteY15" fmla="*/ 72381 h 79966"/>
                <a:gd name="connsiteX16" fmla="*/ 32806 w 64123"/>
                <a:gd name="connsiteY16" fmla="*/ 79922 h 79966"/>
                <a:gd name="connsiteX17" fmla="*/ 64336 w 64123"/>
                <a:gd name="connsiteY17" fmla="*/ 55195 h 79966"/>
                <a:gd name="connsiteX18" fmla="*/ 56719 w 64123"/>
                <a:gd name="connsiteY18" fmla="*/ 39062 h 79966"/>
                <a:gd name="connsiteX19" fmla="*/ 35640 w 64123"/>
                <a:gd name="connsiteY19" fmla="*/ 30469 h 79966"/>
                <a:gd name="connsiteX20" fmla="*/ 9955 w 64123"/>
                <a:gd name="connsiteY20" fmla="*/ 16615 h 79966"/>
                <a:gd name="connsiteX21" fmla="*/ 31566 w 64123"/>
                <a:gd name="connsiteY21" fmla="*/ 4164 h 79966"/>
                <a:gd name="connsiteX22" fmla="*/ 53353 w 64123"/>
                <a:gd name="connsiteY22" fmla="*/ 23455 h 79966"/>
                <a:gd name="connsiteX23" fmla="*/ 56365 w 64123"/>
                <a:gd name="connsiteY23" fmla="*/ 25384 h 79966"/>
                <a:gd name="connsiteX24" fmla="*/ 59376 w 64123"/>
                <a:gd name="connsiteY24" fmla="*/ 20824 h 79966"/>
                <a:gd name="connsiteX25" fmla="*/ 59376 w 64123"/>
                <a:gd name="connsiteY25" fmla="*/ 4515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23" h="79966">
                  <a:moveTo>
                    <a:pt x="59376" y="4515"/>
                  </a:moveTo>
                  <a:cubicBezTo>
                    <a:pt x="59376" y="1534"/>
                    <a:pt x="59376" y="-44"/>
                    <a:pt x="56896" y="-44"/>
                  </a:cubicBezTo>
                  <a:cubicBezTo>
                    <a:pt x="56010" y="-44"/>
                    <a:pt x="55656" y="-44"/>
                    <a:pt x="53353" y="2060"/>
                  </a:cubicBezTo>
                  <a:cubicBezTo>
                    <a:pt x="52999" y="2235"/>
                    <a:pt x="51228" y="3814"/>
                    <a:pt x="50165" y="4691"/>
                  </a:cubicBezTo>
                  <a:cubicBezTo>
                    <a:pt x="44851" y="1008"/>
                    <a:pt x="38120" y="-44"/>
                    <a:pt x="31566" y="-44"/>
                  </a:cubicBezTo>
                  <a:cubicBezTo>
                    <a:pt x="6235" y="-44"/>
                    <a:pt x="213" y="13108"/>
                    <a:pt x="213" y="21876"/>
                  </a:cubicBezTo>
                  <a:cubicBezTo>
                    <a:pt x="213" y="27488"/>
                    <a:pt x="2692" y="32047"/>
                    <a:pt x="6944" y="35555"/>
                  </a:cubicBezTo>
                  <a:cubicBezTo>
                    <a:pt x="13675" y="41342"/>
                    <a:pt x="20406" y="42569"/>
                    <a:pt x="31388" y="44323"/>
                  </a:cubicBezTo>
                  <a:cubicBezTo>
                    <a:pt x="40245" y="45901"/>
                    <a:pt x="54593" y="48356"/>
                    <a:pt x="54593" y="60106"/>
                  </a:cubicBezTo>
                  <a:cubicBezTo>
                    <a:pt x="54593" y="66945"/>
                    <a:pt x="49811" y="75012"/>
                    <a:pt x="32806" y="75012"/>
                  </a:cubicBezTo>
                  <a:cubicBezTo>
                    <a:pt x="15800" y="75012"/>
                    <a:pt x="9601" y="63964"/>
                    <a:pt x="6412" y="52039"/>
                  </a:cubicBezTo>
                  <a:cubicBezTo>
                    <a:pt x="5881" y="49759"/>
                    <a:pt x="5704" y="49058"/>
                    <a:pt x="3224" y="49058"/>
                  </a:cubicBezTo>
                  <a:cubicBezTo>
                    <a:pt x="213" y="49058"/>
                    <a:pt x="213" y="50285"/>
                    <a:pt x="213" y="53793"/>
                  </a:cubicBezTo>
                  <a:lnTo>
                    <a:pt x="213" y="75362"/>
                  </a:lnTo>
                  <a:cubicBezTo>
                    <a:pt x="213" y="78344"/>
                    <a:pt x="213" y="79922"/>
                    <a:pt x="2692" y="79922"/>
                  </a:cubicBezTo>
                  <a:cubicBezTo>
                    <a:pt x="4287" y="79922"/>
                    <a:pt x="7652" y="76239"/>
                    <a:pt x="11195" y="72381"/>
                  </a:cubicBezTo>
                  <a:cubicBezTo>
                    <a:pt x="18989" y="79571"/>
                    <a:pt x="28554" y="79922"/>
                    <a:pt x="32806" y="79922"/>
                  </a:cubicBezTo>
                  <a:cubicBezTo>
                    <a:pt x="55833" y="79922"/>
                    <a:pt x="64336" y="67646"/>
                    <a:pt x="64336" y="55195"/>
                  </a:cubicBezTo>
                  <a:cubicBezTo>
                    <a:pt x="64336" y="48532"/>
                    <a:pt x="61324" y="43271"/>
                    <a:pt x="56719" y="39062"/>
                  </a:cubicBezTo>
                  <a:cubicBezTo>
                    <a:pt x="49988" y="32924"/>
                    <a:pt x="41839" y="31521"/>
                    <a:pt x="35640" y="30469"/>
                  </a:cubicBezTo>
                  <a:cubicBezTo>
                    <a:pt x="21469" y="28014"/>
                    <a:pt x="9955" y="25910"/>
                    <a:pt x="9955" y="16615"/>
                  </a:cubicBezTo>
                  <a:cubicBezTo>
                    <a:pt x="9955" y="11004"/>
                    <a:pt x="14738" y="4164"/>
                    <a:pt x="31566" y="4164"/>
                  </a:cubicBezTo>
                  <a:cubicBezTo>
                    <a:pt x="52113" y="4164"/>
                    <a:pt x="52999" y="18369"/>
                    <a:pt x="53353" y="23455"/>
                  </a:cubicBezTo>
                  <a:cubicBezTo>
                    <a:pt x="53530" y="25384"/>
                    <a:pt x="55656" y="25384"/>
                    <a:pt x="56365" y="25384"/>
                  </a:cubicBezTo>
                  <a:cubicBezTo>
                    <a:pt x="59376" y="25384"/>
                    <a:pt x="59376" y="24156"/>
                    <a:pt x="59376" y="20824"/>
                  </a:cubicBezTo>
                  <a:lnTo>
                    <a:pt x="59376" y="4515"/>
                  </a:lnTo>
                  <a:close/>
                </a:path>
              </a:pathLst>
            </a:custGeom>
            <a:solidFill>
              <a:srgbClr val="000000"/>
            </a:solidFill>
            <a:ln w="25400" cap="flat">
              <a:noFill/>
              <a:prstDash val="solid"/>
              <a:miter/>
            </a:ln>
          </p:spPr>
          <p:txBody>
            <a:bodyPr rtlCol="0" anchor="ctr"/>
            <a:lstStyle/>
            <a:p>
              <a:endParaRPr lang="zh-CN" altLang="en-US"/>
            </a:p>
          </p:txBody>
        </p:sp>
        <p:sp>
          <p:nvSpPr>
            <p:cNvPr id="281" name="任意多边形: 形状 280">
              <a:extLst>
                <a:ext uri="{FF2B5EF4-FFF2-40B4-BE49-F238E27FC236}">
                  <a16:creationId xmlns:a16="http://schemas.microsoft.com/office/drawing/2014/main" id="{92D9E276-251F-4E4E-9D06-94DE98ABCD33}"/>
                </a:ext>
              </a:extLst>
            </p:cNvPr>
            <p:cNvSpPr/>
            <p:nvPr>
              <p:custDataLst>
                <p:tags r:id="rId118"/>
              </p:custDataLst>
            </p:nvPr>
          </p:nvSpPr>
          <p:spPr>
            <a:xfrm>
              <a:off x="8028294" y="1348087"/>
              <a:ext cx="88390" cy="79966"/>
            </a:xfrm>
            <a:custGeom>
              <a:avLst/>
              <a:gdLst>
                <a:gd name="connsiteX0" fmla="*/ 69476 w 88390"/>
                <a:gd name="connsiteY0" fmla="*/ 31171 h 79966"/>
                <a:gd name="connsiteX1" fmla="*/ 61328 w 88390"/>
                <a:gd name="connsiteY1" fmla="*/ 8724 h 79966"/>
                <a:gd name="connsiteX2" fmla="*/ 35111 w 88390"/>
                <a:gd name="connsiteY2" fmla="*/ -44 h 79966"/>
                <a:gd name="connsiteX3" fmla="*/ 6415 w 88390"/>
                <a:gd name="connsiteY3" fmla="*/ 16966 h 79966"/>
                <a:gd name="connsiteX4" fmla="*/ 14918 w 88390"/>
                <a:gd name="connsiteY4" fmla="*/ 25559 h 79966"/>
                <a:gd name="connsiteX5" fmla="*/ 23243 w 88390"/>
                <a:gd name="connsiteY5" fmla="*/ 17317 h 79966"/>
                <a:gd name="connsiteX6" fmla="*/ 17044 w 88390"/>
                <a:gd name="connsiteY6" fmla="*/ 9250 h 79966"/>
                <a:gd name="connsiteX7" fmla="*/ 34757 w 88390"/>
                <a:gd name="connsiteY7" fmla="*/ 4866 h 79966"/>
                <a:gd name="connsiteX8" fmla="*/ 55482 w 88390"/>
                <a:gd name="connsiteY8" fmla="*/ 26085 h 79966"/>
                <a:gd name="connsiteX9" fmla="*/ 55482 w 88390"/>
                <a:gd name="connsiteY9" fmla="*/ 31521 h 79966"/>
                <a:gd name="connsiteX10" fmla="*/ 21118 w 88390"/>
                <a:gd name="connsiteY10" fmla="*/ 37133 h 79966"/>
                <a:gd name="connsiteX11" fmla="*/ 216 w 88390"/>
                <a:gd name="connsiteY11" fmla="*/ 60456 h 79966"/>
                <a:gd name="connsiteX12" fmla="*/ 31214 w 88390"/>
                <a:gd name="connsiteY12" fmla="*/ 79922 h 79966"/>
                <a:gd name="connsiteX13" fmla="*/ 57431 w 88390"/>
                <a:gd name="connsiteY13" fmla="*/ 65191 h 79966"/>
                <a:gd name="connsiteX14" fmla="*/ 71070 w 88390"/>
                <a:gd name="connsiteY14" fmla="*/ 79045 h 79966"/>
                <a:gd name="connsiteX15" fmla="*/ 88606 w 88390"/>
                <a:gd name="connsiteY15" fmla="*/ 62385 h 79966"/>
                <a:gd name="connsiteX16" fmla="*/ 88606 w 88390"/>
                <a:gd name="connsiteY16" fmla="*/ 52740 h 79966"/>
                <a:gd name="connsiteX17" fmla="*/ 82584 w 88390"/>
                <a:gd name="connsiteY17" fmla="*/ 52740 h 79966"/>
                <a:gd name="connsiteX18" fmla="*/ 82584 w 88390"/>
                <a:gd name="connsiteY18" fmla="*/ 62210 h 79966"/>
                <a:gd name="connsiteX19" fmla="*/ 76030 w 88390"/>
                <a:gd name="connsiteY19" fmla="*/ 72381 h 79966"/>
                <a:gd name="connsiteX20" fmla="*/ 69476 w 88390"/>
                <a:gd name="connsiteY20" fmla="*/ 61859 h 79966"/>
                <a:gd name="connsiteX21" fmla="*/ 69476 w 88390"/>
                <a:gd name="connsiteY21" fmla="*/ 31171 h 79966"/>
                <a:gd name="connsiteX22" fmla="*/ 55482 w 88390"/>
                <a:gd name="connsiteY22" fmla="*/ 53442 h 79966"/>
                <a:gd name="connsiteX23" fmla="*/ 32632 w 88390"/>
                <a:gd name="connsiteY23" fmla="*/ 75012 h 79966"/>
                <a:gd name="connsiteX24" fmla="*/ 15095 w 88390"/>
                <a:gd name="connsiteY24" fmla="*/ 60456 h 79966"/>
                <a:gd name="connsiteX25" fmla="*/ 55482 w 88390"/>
                <a:gd name="connsiteY25" fmla="*/ 36081 h 79966"/>
                <a:gd name="connsiteX26" fmla="*/ 55482 w 88390"/>
                <a:gd name="connsiteY26" fmla="*/ 53442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79966">
                  <a:moveTo>
                    <a:pt x="69476" y="31171"/>
                  </a:moveTo>
                  <a:cubicBezTo>
                    <a:pt x="69476" y="21876"/>
                    <a:pt x="69476" y="15212"/>
                    <a:pt x="61328" y="8724"/>
                  </a:cubicBezTo>
                  <a:cubicBezTo>
                    <a:pt x="54065" y="2762"/>
                    <a:pt x="45562" y="-44"/>
                    <a:pt x="35111" y="-44"/>
                  </a:cubicBezTo>
                  <a:cubicBezTo>
                    <a:pt x="18284" y="-44"/>
                    <a:pt x="6415" y="6269"/>
                    <a:pt x="6415" y="16966"/>
                  </a:cubicBezTo>
                  <a:cubicBezTo>
                    <a:pt x="6415" y="22578"/>
                    <a:pt x="10312" y="25559"/>
                    <a:pt x="14918" y="25559"/>
                  </a:cubicBezTo>
                  <a:cubicBezTo>
                    <a:pt x="19701" y="25559"/>
                    <a:pt x="23243" y="22052"/>
                    <a:pt x="23243" y="17317"/>
                  </a:cubicBezTo>
                  <a:cubicBezTo>
                    <a:pt x="23243" y="14336"/>
                    <a:pt x="21826" y="10653"/>
                    <a:pt x="17044" y="9250"/>
                  </a:cubicBezTo>
                  <a:cubicBezTo>
                    <a:pt x="23420" y="4866"/>
                    <a:pt x="33694" y="4866"/>
                    <a:pt x="34757" y="4866"/>
                  </a:cubicBezTo>
                  <a:cubicBezTo>
                    <a:pt x="44677" y="4866"/>
                    <a:pt x="55482" y="11354"/>
                    <a:pt x="55482" y="26085"/>
                  </a:cubicBezTo>
                  <a:lnTo>
                    <a:pt x="55482" y="31521"/>
                  </a:lnTo>
                  <a:cubicBezTo>
                    <a:pt x="45740" y="31872"/>
                    <a:pt x="34049" y="32398"/>
                    <a:pt x="21118" y="37133"/>
                  </a:cubicBezTo>
                  <a:cubicBezTo>
                    <a:pt x="5175" y="42920"/>
                    <a:pt x="216" y="52565"/>
                    <a:pt x="216" y="60456"/>
                  </a:cubicBezTo>
                  <a:cubicBezTo>
                    <a:pt x="216" y="75538"/>
                    <a:pt x="18638" y="79922"/>
                    <a:pt x="31214" y="79922"/>
                  </a:cubicBezTo>
                  <a:cubicBezTo>
                    <a:pt x="45385" y="79922"/>
                    <a:pt x="53711" y="72030"/>
                    <a:pt x="57431" y="65191"/>
                  </a:cubicBezTo>
                  <a:cubicBezTo>
                    <a:pt x="58139" y="72381"/>
                    <a:pt x="62922" y="79045"/>
                    <a:pt x="71070" y="79045"/>
                  </a:cubicBezTo>
                  <a:cubicBezTo>
                    <a:pt x="71424" y="79045"/>
                    <a:pt x="88606" y="79045"/>
                    <a:pt x="88606" y="62385"/>
                  </a:cubicBezTo>
                  <a:lnTo>
                    <a:pt x="88606" y="52740"/>
                  </a:lnTo>
                  <a:lnTo>
                    <a:pt x="82584" y="52740"/>
                  </a:lnTo>
                  <a:lnTo>
                    <a:pt x="82584" y="62210"/>
                  </a:lnTo>
                  <a:cubicBezTo>
                    <a:pt x="82584" y="63964"/>
                    <a:pt x="82584" y="72381"/>
                    <a:pt x="76030" y="72381"/>
                  </a:cubicBezTo>
                  <a:cubicBezTo>
                    <a:pt x="69476" y="72381"/>
                    <a:pt x="69476" y="64139"/>
                    <a:pt x="69476" y="61859"/>
                  </a:cubicBezTo>
                  <a:lnTo>
                    <a:pt x="69476" y="31171"/>
                  </a:lnTo>
                  <a:close/>
                  <a:moveTo>
                    <a:pt x="55482" y="53442"/>
                  </a:moveTo>
                  <a:cubicBezTo>
                    <a:pt x="55482" y="70277"/>
                    <a:pt x="40603" y="75012"/>
                    <a:pt x="32632" y="75012"/>
                  </a:cubicBezTo>
                  <a:cubicBezTo>
                    <a:pt x="23598" y="75012"/>
                    <a:pt x="15095" y="69049"/>
                    <a:pt x="15095" y="60456"/>
                  </a:cubicBezTo>
                  <a:cubicBezTo>
                    <a:pt x="15095" y="50811"/>
                    <a:pt x="23598" y="37308"/>
                    <a:pt x="55482" y="36081"/>
                  </a:cubicBezTo>
                  <a:lnTo>
                    <a:pt x="55482" y="53442"/>
                  </a:lnTo>
                  <a:close/>
                </a:path>
              </a:pathLst>
            </a:custGeom>
            <a:solidFill>
              <a:srgbClr val="000000"/>
            </a:solidFill>
            <a:ln w="25400" cap="flat">
              <a:noFill/>
              <a:prstDash val="solid"/>
              <a:miter/>
            </a:ln>
          </p:spPr>
          <p:txBody>
            <a:bodyPr rtlCol="0" anchor="ctr"/>
            <a:lstStyle/>
            <a:p>
              <a:endParaRPr lang="zh-CN" altLang="en-US"/>
            </a:p>
          </p:txBody>
        </p:sp>
        <p:sp>
          <p:nvSpPr>
            <p:cNvPr id="282" name="任意多边形: 形状 281">
              <a:extLst>
                <a:ext uri="{FF2B5EF4-FFF2-40B4-BE49-F238E27FC236}">
                  <a16:creationId xmlns:a16="http://schemas.microsoft.com/office/drawing/2014/main" id="{64E9C7F8-666D-4296-B61E-2F8FF0894707}"/>
                </a:ext>
              </a:extLst>
            </p:cNvPr>
            <p:cNvSpPr/>
            <p:nvPr>
              <p:custDataLst>
                <p:tags r:id="rId119"/>
              </p:custDataLst>
            </p:nvPr>
          </p:nvSpPr>
          <p:spPr>
            <a:xfrm>
              <a:off x="8129341" y="1304596"/>
              <a:ext cx="39855" cy="121702"/>
            </a:xfrm>
            <a:custGeom>
              <a:avLst/>
              <a:gdLst>
                <a:gd name="connsiteX0" fmla="*/ 26790 w 39855"/>
                <a:gd name="connsiteY0" fmla="*/ -44 h 121702"/>
                <a:gd name="connsiteX1" fmla="*/ 220 w 39855"/>
                <a:gd name="connsiteY1" fmla="*/ 1885 h 121702"/>
                <a:gd name="connsiteX2" fmla="*/ 220 w 39855"/>
                <a:gd name="connsiteY2" fmla="*/ 8198 h 121702"/>
                <a:gd name="connsiteX3" fmla="*/ 13505 w 39855"/>
                <a:gd name="connsiteY3" fmla="*/ 18018 h 121702"/>
                <a:gd name="connsiteX4" fmla="*/ 13505 w 39855"/>
                <a:gd name="connsiteY4" fmla="*/ 107805 h 121702"/>
                <a:gd name="connsiteX5" fmla="*/ 220 w 39855"/>
                <a:gd name="connsiteY5" fmla="*/ 115345 h 121702"/>
                <a:gd name="connsiteX6" fmla="*/ 220 w 39855"/>
                <a:gd name="connsiteY6" fmla="*/ 121659 h 121702"/>
                <a:gd name="connsiteX7" fmla="*/ 20059 w 39855"/>
                <a:gd name="connsiteY7" fmla="*/ 120957 h 121702"/>
                <a:gd name="connsiteX8" fmla="*/ 40075 w 39855"/>
                <a:gd name="connsiteY8" fmla="*/ 121659 h 121702"/>
                <a:gd name="connsiteX9" fmla="*/ 40075 w 39855"/>
                <a:gd name="connsiteY9" fmla="*/ 115345 h 121702"/>
                <a:gd name="connsiteX10" fmla="*/ 26790 w 39855"/>
                <a:gd name="connsiteY10" fmla="*/ 107805 h 121702"/>
                <a:gd name="connsiteX11" fmla="*/ 26790 w 39855"/>
                <a:gd name="connsiteY11" fmla="*/ -44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790" y="-44"/>
                  </a:moveTo>
                  <a:lnTo>
                    <a:pt x="220" y="1885"/>
                  </a:lnTo>
                  <a:lnTo>
                    <a:pt x="220" y="8198"/>
                  </a:lnTo>
                  <a:cubicBezTo>
                    <a:pt x="12088" y="8198"/>
                    <a:pt x="13505" y="9425"/>
                    <a:pt x="13505" y="18018"/>
                  </a:cubicBezTo>
                  <a:lnTo>
                    <a:pt x="13505" y="107805"/>
                  </a:lnTo>
                  <a:cubicBezTo>
                    <a:pt x="13505" y="115345"/>
                    <a:pt x="11734" y="115345"/>
                    <a:pt x="220" y="115345"/>
                  </a:cubicBezTo>
                  <a:lnTo>
                    <a:pt x="220" y="121659"/>
                  </a:lnTo>
                  <a:cubicBezTo>
                    <a:pt x="574" y="121659"/>
                    <a:pt x="12973" y="120957"/>
                    <a:pt x="20059" y="120957"/>
                  </a:cubicBezTo>
                  <a:cubicBezTo>
                    <a:pt x="26790" y="120957"/>
                    <a:pt x="33344" y="121133"/>
                    <a:pt x="40075" y="121659"/>
                  </a:cubicBezTo>
                  <a:lnTo>
                    <a:pt x="40075" y="115345"/>
                  </a:lnTo>
                  <a:cubicBezTo>
                    <a:pt x="28561" y="115345"/>
                    <a:pt x="26790" y="115345"/>
                    <a:pt x="26790" y="107805"/>
                  </a:cubicBezTo>
                  <a:lnTo>
                    <a:pt x="26790" y="-44"/>
                  </a:lnTo>
                  <a:close/>
                </a:path>
              </a:pathLst>
            </a:custGeom>
            <a:solidFill>
              <a:srgbClr val="000000"/>
            </a:solidFill>
            <a:ln w="25400" cap="flat">
              <a:noFill/>
              <a:prstDash val="solid"/>
              <a:miter/>
            </a:ln>
          </p:spPr>
          <p:txBody>
            <a:bodyPr rtlCol="0" anchor="ctr"/>
            <a:lstStyle/>
            <a:p>
              <a:endParaRPr lang="zh-CN" altLang="en-US"/>
            </a:p>
          </p:txBody>
        </p:sp>
        <p:sp>
          <p:nvSpPr>
            <p:cNvPr id="283" name="任意多边形: 形状 282">
              <a:extLst>
                <a:ext uri="{FF2B5EF4-FFF2-40B4-BE49-F238E27FC236}">
                  <a16:creationId xmlns:a16="http://schemas.microsoft.com/office/drawing/2014/main" id="{10307C1B-36EB-4B2D-8DD8-D5ADD53B028A}"/>
                </a:ext>
              </a:extLst>
            </p:cNvPr>
            <p:cNvSpPr/>
            <p:nvPr>
              <p:custDataLst>
                <p:tags r:id="rId120"/>
              </p:custDataLst>
            </p:nvPr>
          </p:nvSpPr>
          <p:spPr>
            <a:xfrm>
              <a:off x="8181846" y="1318450"/>
              <a:ext cx="61288" cy="109602"/>
            </a:xfrm>
            <a:custGeom>
              <a:avLst/>
              <a:gdLst>
                <a:gd name="connsiteX0" fmla="*/ 30689 w 61288"/>
                <a:gd name="connsiteY0" fmla="*/ 38536 h 109602"/>
                <a:gd name="connsiteX1" fmla="*/ 58322 w 61288"/>
                <a:gd name="connsiteY1" fmla="*/ 38536 h 109602"/>
                <a:gd name="connsiteX2" fmla="*/ 58322 w 61288"/>
                <a:gd name="connsiteY2" fmla="*/ 32223 h 109602"/>
                <a:gd name="connsiteX3" fmla="*/ 30689 w 61288"/>
                <a:gd name="connsiteY3" fmla="*/ 32223 h 109602"/>
                <a:gd name="connsiteX4" fmla="*/ 30689 w 61288"/>
                <a:gd name="connsiteY4" fmla="*/ -44 h 109602"/>
                <a:gd name="connsiteX5" fmla="*/ 24667 w 61288"/>
                <a:gd name="connsiteY5" fmla="*/ -44 h 109602"/>
                <a:gd name="connsiteX6" fmla="*/ 222 w 61288"/>
                <a:gd name="connsiteY6" fmla="*/ 33626 h 109602"/>
                <a:gd name="connsiteX7" fmla="*/ 222 w 61288"/>
                <a:gd name="connsiteY7" fmla="*/ 38536 h 109602"/>
                <a:gd name="connsiteX8" fmla="*/ 16696 w 61288"/>
                <a:gd name="connsiteY8" fmla="*/ 38536 h 109602"/>
                <a:gd name="connsiteX9" fmla="*/ 16696 w 61288"/>
                <a:gd name="connsiteY9" fmla="*/ 85884 h 109602"/>
                <a:gd name="connsiteX10" fmla="*/ 41495 w 61288"/>
                <a:gd name="connsiteY10" fmla="*/ 109558 h 109602"/>
                <a:gd name="connsiteX11" fmla="*/ 61511 w 61288"/>
                <a:gd name="connsiteY11" fmla="*/ 85709 h 109602"/>
                <a:gd name="connsiteX12" fmla="*/ 61511 w 61288"/>
                <a:gd name="connsiteY12" fmla="*/ 76064 h 109602"/>
                <a:gd name="connsiteX13" fmla="*/ 55488 w 61288"/>
                <a:gd name="connsiteY13" fmla="*/ 76064 h 109602"/>
                <a:gd name="connsiteX14" fmla="*/ 55488 w 61288"/>
                <a:gd name="connsiteY14" fmla="*/ 85534 h 109602"/>
                <a:gd name="connsiteX15" fmla="*/ 42912 w 61288"/>
                <a:gd name="connsiteY15" fmla="*/ 103947 h 109602"/>
                <a:gd name="connsiteX16" fmla="*/ 30689 w 61288"/>
                <a:gd name="connsiteY16" fmla="*/ 86060 h 109602"/>
                <a:gd name="connsiteX17" fmla="*/ 30689 w 61288"/>
                <a:gd name="connsiteY17" fmla="*/ 38536 h 1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88" h="109602">
                  <a:moveTo>
                    <a:pt x="30689" y="38536"/>
                  </a:moveTo>
                  <a:lnTo>
                    <a:pt x="58322" y="38536"/>
                  </a:lnTo>
                  <a:lnTo>
                    <a:pt x="58322" y="32223"/>
                  </a:lnTo>
                  <a:lnTo>
                    <a:pt x="30689" y="32223"/>
                  </a:lnTo>
                  <a:lnTo>
                    <a:pt x="30689" y="-44"/>
                  </a:lnTo>
                  <a:lnTo>
                    <a:pt x="24667" y="-44"/>
                  </a:lnTo>
                  <a:cubicBezTo>
                    <a:pt x="24490" y="15739"/>
                    <a:pt x="17227" y="33100"/>
                    <a:pt x="222" y="33626"/>
                  </a:cubicBezTo>
                  <a:lnTo>
                    <a:pt x="222" y="38536"/>
                  </a:lnTo>
                  <a:lnTo>
                    <a:pt x="16696" y="38536"/>
                  </a:lnTo>
                  <a:lnTo>
                    <a:pt x="16696" y="85884"/>
                  </a:lnTo>
                  <a:cubicBezTo>
                    <a:pt x="16696" y="105525"/>
                    <a:pt x="31575" y="109558"/>
                    <a:pt x="41495" y="109558"/>
                  </a:cubicBezTo>
                  <a:cubicBezTo>
                    <a:pt x="53363" y="109558"/>
                    <a:pt x="61511" y="99563"/>
                    <a:pt x="61511" y="85709"/>
                  </a:cubicBezTo>
                  <a:lnTo>
                    <a:pt x="61511" y="76064"/>
                  </a:lnTo>
                  <a:lnTo>
                    <a:pt x="55488" y="76064"/>
                  </a:lnTo>
                  <a:lnTo>
                    <a:pt x="55488" y="85534"/>
                  </a:lnTo>
                  <a:cubicBezTo>
                    <a:pt x="55488" y="97458"/>
                    <a:pt x="49820" y="103947"/>
                    <a:pt x="42912" y="103947"/>
                  </a:cubicBezTo>
                  <a:cubicBezTo>
                    <a:pt x="30689" y="103947"/>
                    <a:pt x="30689" y="89216"/>
                    <a:pt x="30689" y="86060"/>
                  </a:cubicBezTo>
                  <a:lnTo>
                    <a:pt x="30689" y="38536"/>
                  </a:lnTo>
                  <a:close/>
                </a:path>
              </a:pathLst>
            </a:custGeom>
            <a:solidFill>
              <a:srgbClr val="000000"/>
            </a:solidFill>
            <a:ln w="25400" cap="flat">
              <a:noFill/>
              <a:prstDash val="solid"/>
              <a:miter/>
            </a:ln>
          </p:spPr>
          <p:txBody>
            <a:bodyPr rtlCol="0" anchor="ctr"/>
            <a:lstStyle/>
            <a:p>
              <a:endParaRPr lang="zh-CN" altLang="en-US"/>
            </a:p>
          </p:txBody>
        </p:sp>
        <p:sp>
          <p:nvSpPr>
            <p:cNvPr id="284" name="任意多边形: 形状 283">
              <a:extLst>
                <a:ext uri="{FF2B5EF4-FFF2-40B4-BE49-F238E27FC236}">
                  <a16:creationId xmlns:a16="http://schemas.microsoft.com/office/drawing/2014/main" id="{34935FAD-87C3-4B4B-B412-875C145A32FF}"/>
                </a:ext>
              </a:extLst>
            </p:cNvPr>
            <p:cNvSpPr/>
            <p:nvPr>
              <p:custDataLst>
                <p:tags r:id="rId121"/>
              </p:custDataLst>
            </p:nvPr>
          </p:nvSpPr>
          <p:spPr>
            <a:xfrm>
              <a:off x="8275627" y="1406132"/>
              <a:ext cx="22496" cy="54012"/>
            </a:xfrm>
            <a:custGeom>
              <a:avLst/>
              <a:gdLst>
                <a:gd name="connsiteX0" fmla="*/ 17761 w 22496"/>
                <a:gd name="connsiteY0" fmla="*/ 17317 h 54012"/>
                <a:gd name="connsiteX1" fmla="*/ 3945 w 22496"/>
                <a:gd name="connsiteY1" fmla="*/ 49408 h 54012"/>
                <a:gd name="connsiteX2" fmla="*/ 2705 w 22496"/>
                <a:gd name="connsiteY2" fmla="*/ 51513 h 54012"/>
                <a:gd name="connsiteX3" fmla="*/ 5185 w 22496"/>
                <a:gd name="connsiteY3" fmla="*/ 53968 h 54012"/>
                <a:gd name="connsiteX4" fmla="*/ 22721 w 22496"/>
                <a:gd name="connsiteY4" fmla="*/ 19070 h 54012"/>
                <a:gd name="connsiteX5" fmla="*/ 10322 w 22496"/>
                <a:gd name="connsiteY5" fmla="*/ -44 h 54012"/>
                <a:gd name="connsiteX6" fmla="*/ 225 w 22496"/>
                <a:gd name="connsiteY6" fmla="*/ 9951 h 54012"/>
                <a:gd name="connsiteX7" fmla="*/ 10499 w 22496"/>
                <a:gd name="connsiteY7" fmla="*/ 20123 h 54012"/>
                <a:gd name="connsiteX8" fmla="*/ 17761 w 22496"/>
                <a:gd name="connsiteY8" fmla="*/ 17317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61" y="17317"/>
                  </a:moveTo>
                  <a:cubicBezTo>
                    <a:pt x="17761" y="26962"/>
                    <a:pt x="15990" y="38185"/>
                    <a:pt x="3945" y="49408"/>
                  </a:cubicBezTo>
                  <a:cubicBezTo>
                    <a:pt x="3236" y="50110"/>
                    <a:pt x="2705" y="50636"/>
                    <a:pt x="2705" y="51513"/>
                  </a:cubicBezTo>
                  <a:cubicBezTo>
                    <a:pt x="2705" y="52740"/>
                    <a:pt x="4122" y="53968"/>
                    <a:pt x="5185" y="53968"/>
                  </a:cubicBezTo>
                  <a:cubicBezTo>
                    <a:pt x="7665" y="53968"/>
                    <a:pt x="22721" y="39939"/>
                    <a:pt x="22721" y="19070"/>
                  </a:cubicBezTo>
                  <a:cubicBezTo>
                    <a:pt x="22721" y="8198"/>
                    <a:pt x="18470" y="-44"/>
                    <a:pt x="10322" y="-44"/>
                  </a:cubicBezTo>
                  <a:cubicBezTo>
                    <a:pt x="4476" y="-44"/>
                    <a:pt x="225" y="4515"/>
                    <a:pt x="225" y="9951"/>
                  </a:cubicBezTo>
                  <a:cubicBezTo>
                    <a:pt x="225" y="15563"/>
                    <a:pt x="4299" y="20123"/>
                    <a:pt x="10499" y="20123"/>
                  </a:cubicBezTo>
                  <a:cubicBezTo>
                    <a:pt x="14750" y="20123"/>
                    <a:pt x="17584" y="17317"/>
                    <a:pt x="17761" y="17317"/>
                  </a:cubicBezTo>
                  <a:close/>
                </a:path>
              </a:pathLst>
            </a:custGeom>
            <a:solidFill>
              <a:srgbClr val="000000"/>
            </a:solidFill>
            <a:ln w="25400" cap="flat">
              <a:noFill/>
              <a:prstDash val="solid"/>
              <a:miter/>
            </a:ln>
          </p:spPr>
          <p:txBody>
            <a:bodyPr rtlCol="0" anchor="ctr"/>
            <a:lstStyle/>
            <a:p>
              <a:endParaRPr lang="zh-CN" altLang="en-US"/>
            </a:p>
          </p:txBody>
        </p:sp>
        <p:sp>
          <p:nvSpPr>
            <p:cNvPr id="285" name="任意多边形: 形状 284">
              <a:extLst>
                <a:ext uri="{FF2B5EF4-FFF2-40B4-BE49-F238E27FC236}">
                  <a16:creationId xmlns:a16="http://schemas.microsoft.com/office/drawing/2014/main" id="{845D08AE-427A-4814-AC8B-61773BD5F418}"/>
                </a:ext>
              </a:extLst>
            </p:cNvPr>
            <p:cNvSpPr/>
            <p:nvPr>
              <p:custDataLst>
                <p:tags r:id="rId122"/>
              </p:custDataLst>
            </p:nvPr>
          </p:nvSpPr>
          <p:spPr>
            <a:xfrm>
              <a:off x="8325808" y="1307227"/>
              <a:ext cx="105395" cy="119072"/>
            </a:xfrm>
            <a:custGeom>
              <a:avLst/>
              <a:gdLst>
                <a:gd name="connsiteX0" fmla="*/ 100309 w 105395"/>
                <a:gd name="connsiteY0" fmla="*/ -44 h 119072"/>
                <a:gd name="connsiteX1" fmla="*/ 227 w 105395"/>
                <a:gd name="connsiteY1" fmla="*/ -44 h 119072"/>
                <a:gd name="connsiteX2" fmla="*/ 227 w 105395"/>
                <a:gd name="connsiteY2" fmla="*/ 6269 h 119072"/>
                <a:gd name="connsiteX3" fmla="*/ 4479 w 105395"/>
                <a:gd name="connsiteY3" fmla="*/ 6269 h 119072"/>
                <a:gd name="connsiteX4" fmla="*/ 18472 w 105395"/>
                <a:gd name="connsiteY4" fmla="*/ 14160 h 119072"/>
                <a:gd name="connsiteX5" fmla="*/ 18472 w 105395"/>
                <a:gd name="connsiteY5" fmla="*/ 104824 h 119072"/>
                <a:gd name="connsiteX6" fmla="*/ 4479 w 105395"/>
                <a:gd name="connsiteY6" fmla="*/ 112715 h 119072"/>
                <a:gd name="connsiteX7" fmla="*/ 227 w 105395"/>
                <a:gd name="connsiteY7" fmla="*/ 112715 h 119072"/>
                <a:gd name="connsiteX8" fmla="*/ 227 w 105395"/>
                <a:gd name="connsiteY8" fmla="*/ 119028 h 119072"/>
                <a:gd name="connsiteX9" fmla="*/ 27152 w 105395"/>
                <a:gd name="connsiteY9" fmla="*/ 118327 h 119072"/>
                <a:gd name="connsiteX10" fmla="*/ 58151 w 105395"/>
                <a:gd name="connsiteY10" fmla="*/ 119028 h 119072"/>
                <a:gd name="connsiteX11" fmla="*/ 58151 w 105395"/>
                <a:gd name="connsiteY11" fmla="*/ 112715 h 119072"/>
                <a:gd name="connsiteX12" fmla="*/ 51951 w 105395"/>
                <a:gd name="connsiteY12" fmla="*/ 112715 h 119072"/>
                <a:gd name="connsiteX13" fmla="*/ 35300 w 105395"/>
                <a:gd name="connsiteY13" fmla="*/ 104648 h 119072"/>
                <a:gd name="connsiteX14" fmla="*/ 35300 w 105395"/>
                <a:gd name="connsiteY14" fmla="*/ 13108 h 119072"/>
                <a:gd name="connsiteX15" fmla="*/ 43803 w 105395"/>
                <a:gd name="connsiteY15" fmla="*/ 6269 h 119072"/>
                <a:gd name="connsiteX16" fmla="*/ 65236 w 105395"/>
                <a:gd name="connsiteY16" fmla="*/ 6269 h 119072"/>
                <a:gd name="connsiteX17" fmla="*/ 99601 w 105395"/>
                <a:gd name="connsiteY17" fmla="*/ 40290 h 119072"/>
                <a:gd name="connsiteX18" fmla="*/ 105623 w 105395"/>
                <a:gd name="connsiteY18" fmla="*/ 40290 h 119072"/>
                <a:gd name="connsiteX19" fmla="*/ 100309 w 105395"/>
                <a:gd name="connsiteY19" fmla="*/ -44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309" y="-44"/>
                  </a:moveTo>
                  <a:lnTo>
                    <a:pt x="227" y="-44"/>
                  </a:lnTo>
                  <a:lnTo>
                    <a:pt x="227" y="6269"/>
                  </a:lnTo>
                  <a:lnTo>
                    <a:pt x="4479" y="6269"/>
                  </a:lnTo>
                  <a:cubicBezTo>
                    <a:pt x="18118" y="6269"/>
                    <a:pt x="18472" y="8022"/>
                    <a:pt x="18472" y="14160"/>
                  </a:cubicBezTo>
                  <a:lnTo>
                    <a:pt x="18472" y="104824"/>
                  </a:lnTo>
                  <a:cubicBezTo>
                    <a:pt x="18472" y="110786"/>
                    <a:pt x="18118" y="112715"/>
                    <a:pt x="4479" y="112715"/>
                  </a:cubicBezTo>
                  <a:lnTo>
                    <a:pt x="227" y="112715"/>
                  </a:lnTo>
                  <a:lnTo>
                    <a:pt x="227" y="119028"/>
                  </a:lnTo>
                  <a:cubicBezTo>
                    <a:pt x="405" y="119028"/>
                    <a:pt x="20421" y="118327"/>
                    <a:pt x="27152" y="118327"/>
                  </a:cubicBezTo>
                  <a:cubicBezTo>
                    <a:pt x="34415" y="118327"/>
                    <a:pt x="55494" y="118853"/>
                    <a:pt x="58151" y="119028"/>
                  </a:cubicBezTo>
                  <a:lnTo>
                    <a:pt x="58151" y="112715"/>
                  </a:lnTo>
                  <a:lnTo>
                    <a:pt x="51951" y="112715"/>
                  </a:lnTo>
                  <a:cubicBezTo>
                    <a:pt x="35300" y="112715"/>
                    <a:pt x="35300" y="110435"/>
                    <a:pt x="35300" y="104648"/>
                  </a:cubicBezTo>
                  <a:lnTo>
                    <a:pt x="35300" y="13108"/>
                  </a:lnTo>
                  <a:cubicBezTo>
                    <a:pt x="35300" y="7672"/>
                    <a:pt x="35477" y="6269"/>
                    <a:pt x="43803" y="6269"/>
                  </a:cubicBezTo>
                  <a:lnTo>
                    <a:pt x="65236" y="6269"/>
                  </a:lnTo>
                  <a:cubicBezTo>
                    <a:pt x="92161" y="6269"/>
                    <a:pt x="96589" y="16089"/>
                    <a:pt x="99601" y="40290"/>
                  </a:cubicBezTo>
                  <a:lnTo>
                    <a:pt x="105623" y="40290"/>
                  </a:lnTo>
                  <a:lnTo>
                    <a:pt x="100309" y="-44"/>
                  </a:lnTo>
                  <a:close/>
                </a:path>
              </a:pathLst>
            </a:custGeom>
            <a:solidFill>
              <a:srgbClr val="000000"/>
            </a:solidFill>
            <a:ln w="25400" cap="flat">
              <a:noFill/>
              <a:prstDash val="solid"/>
              <a:miter/>
            </a:ln>
          </p:spPr>
          <p:txBody>
            <a:bodyPr rtlCol="0" anchor="ctr"/>
            <a:lstStyle/>
            <a:p>
              <a:endParaRPr lang="zh-CN" altLang="en-US"/>
            </a:p>
          </p:txBody>
        </p:sp>
        <p:sp>
          <p:nvSpPr>
            <p:cNvPr id="286" name="任意多边形: 形状 285">
              <a:extLst>
                <a:ext uri="{FF2B5EF4-FFF2-40B4-BE49-F238E27FC236}">
                  <a16:creationId xmlns:a16="http://schemas.microsoft.com/office/drawing/2014/main" id="{E8F3522A-0CFB-4E2E-AAA6-47372CB3DC30}"/>
                </a:ext>
              </a:extLst>
            </p:cNvPr>
            <p:cNvSpPr/>
            <p:nvPr>
              <p:custDataLst>
                <p:tags r:id="rId123"/>
              </p:custDataLst>
            </p:nvPr>
          </p:nvSpPr>
          <p:spPr>
            <a:xfrm>
              <a:off x="8449865" y="1364574"/>
              <a:ext cx="50357" cy="88308"/>
            </a:xfrm>
            <a:custGeom>
              <a:avLst/>
              <a:gdLst>
                <a:gd name="connsiteX0" fmla="*/ 23260 w 50357"/>
                <a:gd name="connsiteY0" fmla="*/ 39790 h 88308"/>
                <a:gd name="connsiteX1" fmla="*/ 41227 w 50357"/>
                <a:gd name="connsiteY1" fmla="*/ 39790 h 88308"/>
                <a:gd name="connsiteX2" fmla="*/ 41227 w 50357"/>
                <a:gd name="connsiteY2" fmla="*/ 34278 h 88308"/>
                <a:gd name="connsiteX3" fmla="*/ 22754 w 50357"/>
                <a:gd name="connsiteY3" fmla="*/ 34278 h 88308"/>
                <a:gd name="connsiteX4" fmla="*/ 22754 w 50357"/>
                <a:gd name="connsiteY4" fmla="*/ 20750 h 88308"/>
                <a:gd name="connsiteX5" fmla="*/ 36419 w 50357"/>
                <a:gd name="connsiteY5" fmla="*/ 4090 h 88308"/>
                <a:gd name="connsiteX6" fmla="*/ 39835 w 50357"/>
                <a:gd name="connsiteY6" fmla="*/ 4717 h 88308"/>
                <a:gd name="connsiteX7" fmla="*/ 39582 w 50357"/>
                <a:gd name="connsiteY7" fmla="*/ 4967 h 88308"/>
                <a:gd name="connsiteX8" fmla="*/ 37557 w 50357"/>
                <a:gd name="connsiteY8" fmla="*/ 9852 h 88308"/>
                <a:gd name="connsiteX9" fmla="*/ 44010 w 50357"/>
                <a:gd name="connsiteY9" fmla="*/ 16241 h 88308"/>
                <a:gd name="connsiteX10" fmla="*/ 50590 w 50357"/>
                <a:gd name="connsiteY10" fmla="*/ 9727 h 88308"/>
                <a:gd name="connsiteX11" fmla="*/ 36672 w 50357"/>
                <a:gd name="connsiteY11" fmla="*/ -43 h 88308"/>
                <a:gd name="connsiteX12" fmla="*/ 12505 w 50357"/>
                <a:gd name="connsiteY12" fmla="*/ 20625 h 88308"/>
                <a:gd name="connsiteX13" fmla="*/ 12505 w 50357"/>
                <a:gd name="connsiteY13" fmla="*/ 34278 h 88308"/>
                <a:gd name="connsiteX14" fmla="*/ 232 w 50357"/>
                <a:gd name="connsiteY14" fmla="*/ 34278 h 88308"/>
                <a:gd name="connsiteX15" fmla="*/ 232 w 50357"/>
                <a:gd name="connsiteY15" fmla="*/ 39790 h 88308"/>
                <a:gd name="connsiteX16" fmla="*/ 12505 w 50357"/>
                <a:gd name="connsiteY16" fmla="*/ 39790 h 88308"/>
                <a:gd name="connsiteX17" fmla="*/ 12505 w 50357"/>
                <a:gd name="connsiteY17" fmla="*/ 77743 h 88308"/>
                <a:gd name="connsiteX18" fmla="*/ 4281 w 50357"/>
                <a:gd name="connsiteY18" fmla="*/ 82754 h 88308"/>
                <a:gd name="connsiteX19" fmla="*/ 2004 w 50357"/>
                <a:gd name="connsiteY19" fmla="*/ 82754 h 88308"/>
                <a:gd name="connsiteX20" fmla="*/ 2004 w 50357"/>
                <a:gd name="connsiteY20" fmla="*/ 88265 h 88308"/>
                <a:gd name="connsiteX21" fmla="*/ 18325 w 50357"/>
                <a:gd name="connsiteY21" fmla="*/ 87764 h 88308"/>
                <a:gd name="connsiteX22" fmla="*/ 36419 w 50357"/>
                <a:gd name="connsiteY22" fmla="*/ 88265 h 88308"/>
                <a:gd name="connsiteX23" fmla="*/ 36419 w 50357"/>
                <a:gd name="connsiteY23" fmla="*/ 82754 h 88308"/>
                <a:gd name="connsiteX24" fmla="*/ 33002 w 50357"/>
                <a:gd name="connsiteY24" fmla="*/ 82754 h 88308"/>
                <a:gd name="connsiteX25" fmla="*/ 23260 w 50357"/>
                <a:gd name="connsiteY25" fmla="*/ 77618 h 88308"/>
                <a:gd name="connsiteX26" fmla="*/ 23260 w 50357"/>
                <a:gd name="connsiteY26" fmla="*/ 39790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260" y="39790"/>
                  </a:moveTo>
                  <a:lnTo>
                    <a:pt x="41227" y="39790"/>
                  </a:lnTo>
                  <a:lnTo>
                    <a:pt x="41227" y="34278"/>
                  </a:lnTo>
                  <a:lnTo>
                    <a:pt x="22754" y="34278"/>
                  </a:lnTo>
                  <a:lnTo>
                    <a:pt x="22754" y="20750"/>
                  </a:lnTo>
                  <a:cubicBezTo>
                    <a:pt x="22754" y="8976"/>
                    <a:pt x="30598" y="4090"/>
                    <a:pt x="36419" y="4090"/>
                  </a:cubicBezTo>
                  <a:cubicBezTo>
                    <a:pt x="37304" y="4090"/>
                    <a:pt x="39835" y="4341"/>
                    <a:pt x="39835" y="4717"/>
                  </a:cubicBezTo>
                  <a:lnTo>
                    <a:pt x="39582" y="4967"/>
                  </a:lnTo>
                  <a:cubicBezTo>
                    <a:pt x="38823" y="5719"/>
                    <a:pt x="37557" y="7222"/>
                    <a:pt x="37557" y="9852"/>
                  </a:cubicBezTo>
                  <a:cubicBezTo>
                    <a:pt x="37557" y="13360"/>
                    <a:pt x="40088" y="16241"/>
                    <a:pt x="44010" y="16241"/>
                  </a:cubicBezTo>
                  <a:cubicBezTo>
                    <a:pt x="48186" y="16241"/>
                    <a:pt x="50590" y="13360"/>
                    <a:pt x="50590" y="9727"/>
                  </a:cubicBezTo>
                  <a:cubicBezTo>
                    <a:pt x="50590" y="4341"/>
                    <a:pt x="45149" y="-43"/>
                    <a:pt x="36672" y="-43"/>
                  </a:cubicBezTo>
                  <a:cubicBezTo>
                    <a:pt x="25537" y="-43"/>
                    <a:pt x="12505" y="6971"/>
                    <a:pt x="12505" y="20625"/>
                  </a:cubicBezTo>
                  <a:lnTo>
                    <a:pt x="12505" y="34278"/>
                  </a:lnTo>
                  <a:lnTo>
                    <a:pt x="232" y="34278"/>
                  </a:lnTo>
                  <a:lnTo>
                    <a:pt x="232" y="39790"/>
                  </a:lnTo>
                  <a:lnTo>
                    <a:pt x="12505" y="39790"/>
                  </a:lnTo>
                  <a:lnTo>
                    <a:pt x="12505" y="77743"/>
                  </a:lnTo>
                  <a:cubicBezTo>
                    <a:pt x="12505" y="81626"/>
                    <a:pt x="12505" y="82754"/>
                    <a:pt x="4281" y="82754"/>
                  </a:cubicBezTo>
                  <a:lnTo>
                    <a:pt x="2004" y="82754"/>
                  </a:lnTo>
                  <a:lnTo>
                    <a:pt x="2004" y="88265"/>
                  </a:lnTo>
                  <a:cubicBezTo>
                    <a:pt x="7318" y="87889"/>
                    <a:pt x="13011" y="87764"/>
                    <a:pt x="18325" y="87764"/>
                  </a:cubicBezTo>
                  <a:cubicBezTo>
                    <a:pt x="24905" y="87764"/>
                    <a:pt x="31105" y="88015"/>
                    <a:pt x="36419" y="88265"/>
                  </a:cubicBezTo>
                  <a:lnTo>
                    <a:pt x="36419" y="82754"/>
                  </a:lnTo>
                  <a:lnTo>
                    <a:pt x="33002" y="82754"/>
                  </a:lnTo>
                  <a:cubicBezTo>
                    <a:pt x="23260" y="82754"/>
                    <a:pt x="23260" y="81501"/>
                    <a:pt x="23260" y="77618"/>
                  </a:cubicBezTo>
                  <a:lnTo>
                    <a:pt x="23260" y="39790"/>
                  </a:lnTo>
                  <a:close/>
                </a:path>
              </a:pathLst>
            </a:custGeom>
            <a:solidFill>
              <a:srgbClr val="000000"/>
            </a:solidFill>
            <a:ln w="25400" cap="flat">
              <a:noFill/>
              <a:prstDash val="solid"/>
              <a:miter/>
            </a:ln>
          </p:spPr>
          <p:txBody>
            <a:bodyPr rtlCol="0" anchor="ctr"/>
            <a:lstStyle/>
            <a:p>
              <a:endParaRPr lang="zh-CN" altLang="en-US"/>
            </a:p>
          </p:txBody>
        </p:sp>
        <p:sp>
          <p:nvSpPr>
            <p:cNvPr id="287" name="任意多边形: 形状 286">
              <a:extLst>
                <a:ext uri="{FF2B5EF4-FFF2-40B4-BE49-F238E27FC236}">
                  <a16:creationId xmlns:a16="http://schemas.microsoft.com/office/drawing/2014/main" id="{67A612D4-716F-4C2C-8062-8CE0D3B59490}"/>
                </a:ext>
              </a:extLst>
            </p:cNvPr>
            <p:cNvSpPr/>
            <p:nvPr>
              <p:custDataLst>
                <p:tags r:id="rId124"/>
              </p:custDataLst>
            </p:nvPr>
          </p:nvSpPr>
          <p:spPr>
            <a:xfrm>
              <a:off x="7943697" y="1516088"/>
              <a:ext cx="133560" cy="77335"/>
            </a:xfrm>
            <a:custGeom>
              <a:avLst/>
              <a:gdLst>
                <a:gd name="connsiteX0" fmla="*/ 118894 w 133560"/>
                <a:gd name="connsiteY0" fmla="*/ 16973 h 77335"/>
                <a:gd name="connsiteX1" fmla="*/ 133773 w 133560"/>
                <a:gd name="connsiteY1" fmla="*/ 6275 h 77335"/>
                <a:gd name="connsiteX2" fmla="*/ 133773 w 133560"/>
                <a:gd name="connsiteY2" fmla="*/ -38 h 77335"/>
                <a:gd name="connsiteX3" fmla="*/ 121019 w 133560"/>
                <a:gd name="connsiteY3" fmla="*/ 664 h 77335"/>
                <a:gd name="connsiteX4" fmla="*/ 103660 w 133560"/>
                <a:gd name="connsiteY4" fmla="*/ -38 h 77335"/>
                <a:gd name="connsiteX5" fmla="*/ 103660 w 133560"/>
                <a:gd name="connsiteY5" fmla="*/ 6275 h 77335"/>
                <a:gd name="connsiteX6" fmla="*/ 112871 w 133560"/>
                <a:gd name="connsiteY6" fmla="*/ 13991 h 77335"/>
                <a:gd name="connsiteX7" fmla="*/ 111808 w 133560"/>
                <a:gd name="connsiteY7" fmla="*/ 18200 h 77335"/>
                <a:gd name="connsiteX8" fmla="*/ 94626 w 133560"/>
                <a:gd name="connsiteY8" fmla="*/ 61866 h 77335"/>
                <a:gd name="connsiteX9" fmla="*/ 75495 w 133560"/>
                <a:gd name="connsiteY9" fmla="*/ 13991 h 77335"/>
                <a:gd name="connsiteX10" fmla="*/ 74610 w 133560"/>
                <a:gd name="connsiteY10" fmla="*/ 10660 h 77335"/>
                <a:gd name="connsiteX11" fmla="*/ 84175 w 133560"/>
                <a:gd name="connsiteY11" fmla="*/ 6275 h 77335"/>
                <a:gd name="connsiteX12" fmla="*/ 84175 w 133560"/>
                <a:gd name="connsiteY12" fmla="*/ -38 h 77335"/>
                <a:gd name="connsiteX13" fmla="*/ 65044 w 133560"/>
                <a:gd name="connsiteY13" fmla="*/ 664 h 77335"/>
                <a:gd name="connsiteX14" fmla="*/ 49456 w 133560"/>
                <a:gd name="connsiteY14" fmla="*/ -38 h 77335"/>
                <a:gd name="connsiteX15" fmla="*/ 49456 w 133560"/>
                <a:gd name="connsiteY15" fmla="*/ 6275 h 77335"/>
                <a:gd name="connsiteX16" fmla="*/ 59553 w 133560"/>
                <a:gd name="connsiteY16" fmla="*/ 7678 h 77335"/>
                <a:gd name="connsiteX17" fmla="*/ 63627 w 133560"/>
                <a:gd name="connsiteY17" fmla="*/ 15394 h 77335"/>
                <a:gd name="connsiteX18" fmla="*/ 62919 w 133560"/>
                <a:gd name="connsiteY18" fmla="*/ 17499 h 77335"/>
                <a:gd name="connsiteX19" fmla="*/ 46268 w 133560"/>
                <a:gd name="connsiteY19" fmla="*/ 59235 h 77335"/>
                <a:gd name="connsiteX20" fmla="*/ 28377 w 133560"/>
                <a:gd name="connsiteY20" fmla="*/ 13991 h 77335"/>
                <a:gd name="connsiteX21" fmla="*/ 27314 w 133560"/>
                <a:gd name="connsiteY21" fmla="*/ 10660 h 77335"/>
                <a:gd name="connsiteX22" fmla="*/ 36880 w 133560"/>
                <a:gd name="connsiteY22" fmla="*/ 6275 h 77335"/>
                <a:gd name="connsiteX23" fmla="*/ 36880 w 133560"/>
                <a:gd name="connsiteY23" fmla="*/ -38 h 77335"/>
                <a:gd name="connsiteX24" fmla="*/ 16863 w 133560"/>
                <a:gd name="connsiteY24" fmla="*/ 664 h 77335"/>
                <a:gd name="connsiteX25" fmla="*/ 213 w 133560"/>
                <a:gd name="connsiteY25" fmla="*/ -38 h 77335"/>
                <a:gd name="connsiteX26" fmla="*/ 213 w 133560"/>
                <a:gd name="connsiteY26" fmla="*/ 6275 h 77335"/>
                <a:gd name="connsiteX27" fmla="*/ 12966 w 133560"/>
                <a:gd name="connsiteY27" fmla="*/ 11361 h 77335"/>
                <a:gd name="connsiteX28" fmla="*/ 37588 w 133560"/>
                <a:gd name="connsiteY28" fmla="*/ 73265 h 77335"/>
                <a:gd name="connsiteX29" fmla="*/ 42371 w 133560"/>
                <a:gd name="connsiteY29" fmla="*/ 77298 h 77335"/>
                <a:gd name="connsiteX30" fmla="*/ 46976 w 133560"/>
                <a:gd name="connsiteY30" fmla="*/ 73615 h 77335"/>
                <a:gd name="connsiteX31" fmla="*/ 66993 w 133560"/>
                <a:gd name="connsiteY31" fmla="*/ 23461 h 77335"/>
                <a:gd name="connsiteX32" fmla="*/ 86655 w 133560"/>
                <a:gd name="connsiteY32" fmla="*/ 73089 h 77335"/>
                <a:gd name="connsiteX33" fmla="*/ 91615 w 133560"/>
                <a:gd name="connsiteY33" fmla="*/ 77298 h 77335"/>
                <a:gd name="connsiteX34" fmla="*/ 96397 w 133560"/>
                <a:gd name="connsiteY34" fmla="*/ 73265 h 77335"/>
                <a:gd name="connsiteX35" fmla="*/ 118894 w 133560"/>
                <a:gd name="connsiteY35" fmla="*/ 1697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94" y="16973"/>
                  </a:moveTo>
                  <a:cubicBezTo>
                    <a:pt x="122436" y="8204"/>
                    <a:pt x="128282" y="6451"/>
                    <a:pt x="133773" y="6275"/>
                  </a:cubicBezTo>
                  <a:lnTo>
                    <a:pt x="133773" y="-38"/>
                  </a:lnTo>
                  <a:cubicBezTo>
                    <a:pt x="128990" y="488"/>
                    <a:pt x="126156" y="664"/>
                    <a:pt x="121019" y="664"/>
                  </a:cubicBezTo>
                  <a:cubicBezTo>
                    <a:pt x="115705" y="664"/>
                    <a:pt x="108974" y="488"/>
                    <a:pt x="103660" y="-38"/>
                  </a:cubicBezTo>
                  <a:lnTo>
                    <a:pt x="103660" y="6275"/>
                  </a:lnTo>
                  <a:cubicBezTo>
                    <a:pt x="109860" y="6451"/>
                    <a:pt x="112871" y="9783"/>
                    <a:pt x="112871" y="13991"/>
                  </a:cubicBezTo>
                  <a:cubicBezTo>
                    <a:pt x="112871" y="15394"/>
                    <a:pt x="112871" y="15745"/>
                    <a:pt x="111808" y="18200"/>
                  </a:cubicBezTo>
                  <a:lnTo>
                    <a:pt x="94626" y="61866"/>
                  </a:lnTo>
                  <a:lnTo>
                    <a:pt x="75495" y="13991"/>
                  </a:lnTo>
                  <a:cubicBezTo>
                    <a:pt x="75141" y="13115"/>
                    <a:pt x="74610" y="11712"/>
                    <a:pt x="74610" y="10660"/>
                  </a:cubicBezTo>
                  <a:cubicBezTo>
                    <a:pt x="74610" y="6802"/>
                    <a:pt x="79215" y="6275"/>
                    <a:pt x="84175" y="6275"/>
                  </a:cubicBezTo>
                  <a:lnTo>
                    <a:pt x="84175" y="-38"/>
                  </a:lnTo>
                  <a:cubicBezTo>
                    <a:pt x="77798" y="488"/>
                    <a:pt x="71421" y="664"/>
                    <a:pt x="65044" y="664"/>
                  </a:cubicBezTo>
                  <a:cubicBezTo>
                    <a:pt x="59907" y="664"/>
                    <a:pt x="54593" y="313"/>
                    <a:pt x="49456" y="-38"/>
                  </a:cubicBezTo>
                  <a:lnTo>
                    <a:pt x="49456" y="6275"/>
                  </a:lnTo>
                  <a:cubicBezTo>
                    <a:pt x="53530" y="6275"/>
                    <a:pt x="57250" y="6275"/>
                    <a:pt x="59553" y="7678"/>
                  </a:cubicBezTo>
                  <a:cubicBezTo>
                    <a:pt x="62033" y="9432"/>
                    <a:pt x="63627" y="15219"/>
                    <a:pt x="63627" y="15394"/>
                  </a:cubicBezTo>
                  <a:cubicBezTo>
                    <a:pt x="63627" y="15745"/>
                    <a:pt x="63273" y="16797"/>
                    <a:pt x="62919" y="17499"/>
                  </a:cubicBezTo>
                  <a:lnTo>
                    <a:pt x="46268" y="59235"/>
                  </a:lnTo>
                  <a:lnTo>
                    <a:pt x="28377" y="13991"/>
                  </a:lnTo>
                  <a:cubicBezTo>
                    <a:pt x="27314" y="11536"/>
                    <a:pt x="27314" y="11361"/>
                    <a:pt x="27314" y="10660"/>
                  </a:cubicBezTo>
                  <a:cubicBezTo>
                    <a:pt x="27314" y="6275"/>
                    <a:pt x="33691" y="6275"/>
                    <a:pt x="36880" y="6275"/>
                  </a:cubicBezTo>
                  <a:lnTo>
                    <a:pt x="36880" y="-38"/>
                  </a:lnTo>
                  <a:cubicBezTo>
                    <a:pt x="36525" y="-38"/>
                    <a:pt x="23949" y="664"/>
                    <a:pt x="16863" y="664"/>
                  </a:cubicBezTo>
                  <a:cubicBezTo>
                    <a:pt x="11372" y="664"/>
                    <a:pt x="5704" y="488"/>
                    <a:pt x="213" y="-38"/>
                  </a:cubicBezTo>
                  <a:lnTo>
                    <a:pt x="213" y="6275"/>
                  </a:lnTo>
                  <a:cubicBezTo>
                    <a:pt x="7121" y="6275"/>
                    <a:pt x="11018" y="6275"/>
                    <a:pt x="12966" y="11361"/>
                  </a:cubicBezTo>
                  <a:lnTo>
                    <a:pt x="37588" y="73265"/>
                  </a:lnTo>
                  <a:cubicBezTo>
                    <a:pt x="38651" y="75895"/>
                    <a:pt x="39182" y="77298"/>
                    <a:pt x="42371" y="77298"/>
                  </a:cubicBezTo>
                  <a:cubicBezTo>
                    <a:pt x="45559" y="77298"/>
                    <a:pt x="46091" y="75895"/>
                    <a:pt x="46976" y="73615"/>
                  </a:cubicBezTo>
                  <a:lnTo>
                    <a:pt x="66993" y="23461"/>
                  </a:lnTo>
                  <a:lnTo>
                    <a:pt x="86655" y="73089"/>
                  </a:lnTo>
                  <a:cubicBezTo>
                    <a:pt x="87718" y="75720"/>
                    <a:pt x="88426" y="77298"/>
                    <a:pt x="91615" y="77298"/>
                  </a:cubicBezTo>
                  <a:cubicBezTo>
                    <a:pt x="94803" y="77298"/>
                    <a:pt x="95334" y="76070"/>
                    <a:pt x="96397" y="73265"/>
                  </a:cubicBezTo>
                  <a:lnTo>
                    <a:pt x="118894" y="16973"/>
                  </a:lnTo>
                  <a:close/>
                </a:path>
              </a:pathLst>
            </a:custGeom>
            <a:solidFill>
              <a:srgbClr val="000000"/>
            </a:solidFill>
            <a:ln w="25400" cap="flat">
              <a:noFill/>
              <a:prstDash val="solid"/>
              <a:miter/>
            </a:ln>
          </p:spPr>
          <p:txBody>
            <a:bodyPr rtlCol="0" anchor="ctr"/>
            <a:lstStyle/>
            <a:p>
              <a:endParaRPr lang="zh-CN" altLang="en-US"/>
            </a:p>
          </p:txBody>
        </p:sp>
        <p:sp>
          <p:nvSpPr>
            <p:cNvPr id="288" name="任意多边形: 形状 287">
              <a:extLst>
                <a:ext uri="{FF2B5EF4-FFF2-40B4-BE49-F238E27FC236}">
                  <a16:creationId xmlns:a16="http://schemas.microsoft.com/office/drawing/2014/main" id="{A0EA004C-80E9-49A1-B55D-D7BABEBA9E26}"/>
                </a:ext>
              </a:extLst>
            </p:cNvPr>
            <p:cNvSpPr/>
            <p:nvPr>
              <p:custDataLst>
                <p:tags r:id="rId125"/>
              </p:custDataLst>
            </p:nvPr>
          </p:nvSpPr>
          <p:spPr>
            <a:xfrm>
              <a:off x="8105396" y="1571503"/>
              <a:ext cx="22496" cy="54012"/>
            </a:xfrm>
            <a:custGeom>
              <a:avLst/>
              <a:gdLst>
                <a:gd name="connsiteX0" fmla="*/ 17755 w 22496"/>
                <a:gd name="connsiteY0" fmla="*/ 17323 h 54012"/>
                <a:gd name="connsiteX1" fmla="*/ 3938 w 22496"/>
                <a:gd name="connsiteY1" fmla="*/ 49415 h 54012"/>
                <a:gd name="connsiteX2" fmla="*/ 2698 w 22496"/>
                <a:gd name="connsiteY2" fmla="*/ 51519 h 54012"/>
                <a:gd name="connsiteX3" fmla="*/ 5178 w 22496"/>
                <a:gd name="connsiteY3" fmla="*/ 53975 h 54012"/>
                <a:gd name="connsiteX4" fmla="*/ 22715 w 22496"/>
                <a:gd name="connsiteY4" fmla="*/ 19077 h 54012"/>
                <a:gd name="connsiteX5" fmla="*/ 10315 w 22496"/>
                <a:gd name="connsiteY5" fmla="*/ -38 h 54012"/>
                <a:gd name="connsiteX6" fmla="*/ 218 w 22496"/>
                <a:gd name="connsiteY6" fmla="*/ 9958 h 54012"/>
                <a:gd name="connsiteX7" fmla="*/ 10492 w 22496"/>
                <a:gd name="connsiteY7" fmla="*/ 20129 h 54012"/>
                <a:gd name="connsiteX8" fmla="*/ 17755 w 22496"/>
                <a:gd name="connsiteY8" fmla="*/ 1732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55" y="17323"/>
                  </a:moveTo>
                  <a:cubicBezTo>
                    <a:pt x="17755" y="26968"/>
                    <a:pt x="15983" y="38192"/>
                    <a:pt x="3938" y="49415"/>
                  </a:cubicBezTo>
                  <a:cubicBezTo>
                    <a:pt x="3230" y="50117"/>
                    <a:pt x="2698" y="50643"/>
                    <a:pt x="2698" y="51519"/>
                  </a:cubicBezTo>
                  <a:cubicBezTo>
                    <a:pt x="2698" y="52747"/>
                    <a:pt x="4115" y="53975"/>
                    <a:pt x="5178" y="53975"/>
                  </a:cubicBezTo>
                  <a:cubicBezTo>
                    <a:pt x="7658" y="53975"/>
                    <a:pt x="22715" y="39945"/>
                    <a:pt x="22715" y="19077"/>
                  </a:cubicBezTo>
                  <a:cubicBezTo>
                    <a:pt x="22715" y="8204"/>
                    <a:pt x="18463" y="-38"/>
                    <a:pt x="10315" y="-38"/>
                  </a:cubicBezTo>
                  <a:cubicBezTo>
                    <a:pt x="4470" y="-38"/>
                    <a:pt x="218" y="4522"/>
                    <a:pt x="218" y="9958"/>
                  </a:cubicBezTo>
                  <a:cubicBezTo>
                    <a:pt x="218" y="15570"/>
                    <a:pt x="4292" y="20129"/>
                    <a:pt x="10492" y="20129"/>
                  </a:cubicBezTo>
                  <a:cubicBezTo>
                    <a:pt x="14743" y="20129"/>
                    <a:pt x="17578" y="17323"/>
                    <a:pt x="17755" y="17323"/>
                  </a:cubicBezTo>
                  <a:close/>
                </a:path>
              </a:pathLst>
            </a:custGeom>
            <a:solidFill>
              <a:srgbClr val="000000"/>
            </a:solidFill>
            <a:ln w="25400" cap="flat">
              <a:noFill/>
              <a:prstDash val="solid"/>
              <a:miter/>
            </a:ln>
          </p:spPr>
          <p:txBody>
            <a:bodyPr rtlCol="0" anchor="ctr"/>
            <a:lstStyle/>
            <a:p>
              <a:endParaRPr lang="zh-CN" altLang="en-US"/>
            </a:p>
          </p:txBody>
        </p:sp>
        <p:sp>
          <p:nvSpPr>
            <p:cNvPr id="289" name="任意多边形: 形状 288">
              <a:extLst>
                <a:ext uri="{FF2B5EF4-FFF2-40B4-BE49-F238E27FC236}">
                  <a16:creationId xmlns:a16="http://schemas.microsoft.com/office/drawing/2014/main" id="{7B0288D8-5340-477F-85B0-85F7D5E37925}"/>
                </a:ext>
              </a:extLst>
            </p:cNvPr>
            <p:cNvSpPr/>
            <p:nvPr>
              <p:custDataLst>
                <p:tags r:id="rId126"/>
              </p:custDataLst>
            </p:nvPr>
          </p:nvSpPr>
          <p:spPr>
            <a:xfrm>
              <a:off x="8153983" y="1514334"/>
              <a:ext cx="162610" cy="79089"/>
            </a:xfrm>
            <a:custGeom>
              <a:avLst/>
              <a:gdLst>
                <a:gd name="connsiteX0" fmla="*/ 68772 w 162610"/>
                <a:gd name="connsiteY0" fmla="*/ 63093 h 79089"/>
                <a:gd name="connsiteX1" fmla="*/ 66292 w 162610"/>
                <a:gd name="connsiteY1" fmla="*/ 73440 h 79089"/>
                <a:gd name="connsiteX2" fmla="*/ 72315 w 162610"/>
                <a:gd name="connsiteY2" fmla="*/ 79052 h 79089"/>
                <a:gd name="connsiteX3" fmla="*/ 79223 w 162610"/>
                <a:gd name="connsiteY3" fmla="*/ 75194 h 79089"/>
                <a:gd name="connsiteX4" fmla="*/ 82412 w 162610"/>
                <a:gd name="connsiteY4" fmla="*/ 64321 h 79089"/>
                <a:gd name="connsiteX5" fmla="*/ 86309 w 162610"/>
                <a:gd name="connsiteY5" fmla="*/ 48538 h 79089"/>
                <a:gd name="connsiteX6" fmla="*/ 89320 w 162610"/>
                <a:gd name="connsiteY6" fmla="*/ 36789 h 79089"/>
                <a:gd name="connsiteX7" fmla="*/ 94811 w 162610"/>
                <a:gd name="connsiteY7" fmla="*/ 23461 h 79089"/>
                <a:gd name="connsiteX8" fmla="*/ 123153 w 162610"/>
                <a:gd name="connsiteY8" fmla="*/ 4873 h 79089"/>
                <a:gd name="connsiteX9" fmla="*/ 133604 w 162610"/>
                <a:gd name="connsiteY9" fmla="*/ 17148 h 79089"/>
                <a:gd name="connsiteX10" fmla="*/ 123153 w 162610"/>
                <a:gd name="connsiteY10" fmla="*/ 54501 h 79089"/>
                <a:gd name="connsiteX11" fmla="*/ 120496 w 162610"/>
                <a:gd name="connsiteY11" fmla="*/ 63970 h 79089"/>
                <a:gd name="connsiteX12" fmla="*/ 137324 w 162610"/>
                <a:gd name="connsiteY12" fmla="*/ 79052 h 79089"/>
                <a:gd name="connsiteX13" fmla="*/ 162831 w 162610"/>
                <a:gd name="connsiteY13" fmla="*/ 52221 h 79089"/>
                <a:gd name="connsiteX14" fmla="*/ 159997 w 162610"/>
                <a:gd name="connsiteY14" fmla="*/ 49941 h 79089"/>
                <a:gd name="connsiteX15" fmla="*/ 156632 w 162610"/>
                <a:gd name="connsiteY15" fmla="*/ 52922 h 79089"/>
                <a:gd name="connsiteX16" fmla="*/ 137855 w 162610"/>
                <a:gd name="connsiteY16" fmla="*/ 74141 h 79089"/>
                <a:gd name="connsiteX17" fmla="*/ 133427 w 162610"/>
                <a:gd name="connsiteY17" fmla="*/ 68004 h 79089"/>
                <a:gd name="connsiteX18" fmla="*/ 137501 w 162610"/>
                <a:gd name="connsiteY18" fmla="*/ 53799 h 79089"/>
                <a:gd name="connsiteX19" fmla="*/ 146889 w 162610"/>
                <a:gd name="connsiteY19" fmla="*/ 19954 h 79089"/>
                <a:gd name="connsiteX20" fmla="*/ 140335 w 162610"/>
                <a:gd name="connsiteY20" fmla="*/ 4697 h 79089"/>
                <a:gd name="connsiteX21" fmla="*/ 123861 w 162610"/>
                <a:gd name="connsiteY21" fmla="*/ -38 h 79089"/>
                <a:gd name="connsiteX22" fmla="*/ 92508 w 162610"/>
                <a:gd name="connsiteY22" fmla="*/ 17674 h 79089"/>
                <a:gd name="connsiteX23" fmla="*/ 69481 w 162610"/>
                <a:gd name="connsiteY23" fmla="*/ -38 h 79089"/>
                <a:gd name="connsiteX24" fmla="*/ 39545 w 162610"/>
                <a:gd name="connsiteY24" fmla="*/ 15920 h 79089"/>
                <a:gd name="connsiteX25" fmla="*/ 20591 w 162610"/>
                <a:gd name="connsiteY25" fmla="*/ -38 h 79089"/>
                <a:gd name="connsiteX26" fmla="*/ 6598 w 162610"/>
                <a:gd name="connsiteY26" fmla="*/ 9432 h 79089"/>
                <a:gd name="connsiteX27" fmla="*/ 221 w 162610"/>
                <a:gd name="connsiteY27" fmla="*/ 26793 h 79089"/>
                <a:gd name="connsiteX28" fmla="*/ 3232 w 162610"/>
                <a:gd name="connsiteY28" fmla="*/ 29073 h 79089"/>
                <a:gd name="connsiteX29" fmla="*/ 7129 w 162610"/>
                <a:gd name="connsiteY29" fmla="*/ 23812 h 79089"/>
                <a:gd name="connsiteX30" fmla="*/ 20060 w 162610"/>
                <a:gd name="connsiteY30" fmla="*/ 4873 h 79089"/>
                <a:gd name="connsiteX31" fmla="*/ 25905 w 162610"/>
                <a:gd name="connsiteY31" fmla="*/ 13465 h 79089"/>
                <a:gd name="connsiteX32" fmla="*/ 23071 w 162610"/>
                <a:gd name="connsiteY32" fmla="*/ 28021 h 79089"/>
                <a:gd name="connsiteX33" fmla="*/ 19174 w 162610"/>
                <a:gd name="connsiteY33" fmla="*/ 43803 h 79089"/>
                <a:gd name="connsiteX34" fmla="*/ 13506 w 162610"/>
                <a:gd name="connsiteY34" fmla="*/ 66250 h 79089"/>
                <a:gd name="connsiteX35" fmla="*/ 11735 w 162610"/>
                <a:gd name="connsiteY35" fmla="*/ 73440 h 79089"/>
                <a:gd name="connsiteX36" fmla="*/ 17757 w 162610"/>
                <a:gd name="connsiteY36" fmla="*/ 79052 h 79089"/>
                <a:gd name="connsiteX37" fmla="*/ 24665 w 162610"/>
                <a:gd name="connsiteY37" fmla="*/ 75194 h 79089"/>
                <a:gd name="connsiteX38" fmla="*/ 27854 w 162610"/>
                <a:gd name="connsiteY38" fmla="*/ 64321 h 79089"/>
                <a:gd name="connsiteX39" fmla="*/ 31751 w 162610"/>
                <a:gd name="connsiteY39" fmla="*/ 48538 h 79089"/>
                <a:gd name="connsiteX40" fmla="*/ 34762 w 162610"/>
                <a:gd name="connsiteY40" fmla="*/ 36789 h 79089"/>
                <a:gd name="connsiteX41" fmla="*/ 42202 w 162610"/>
                <a:gd name="connsiteY41" fmla="*/ 21006 h 79089"/>
                <a:gd name="connsiteX42" fmla="*/ 68772 w 162610"/>
                <a:gd name="connsiteY42" fmla="*/ 4873 h 79089"/>
                <a:gd name="connsiteX43" fmla="*/ 79223 w 162610"/>
                <a:gd name="connsiteY43" fmla="*/ 17148 h 79089"/>
                <a:gd name="connsiteX44" fmla="*/ 76212 w 162610"/>
                <a:gd name="connsiteY44" fmla="*/ 33632 h 79089"/>
                <a:gd name="connsiteX45" fmla="*/ 68772 w 162610"/>
                <a:gd name="connsiteY45" fmla="*/ 63093 h 7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9089">
                  <a:moveTo>
                    <a:pt x="68772" y="63093"/>
                  </a:moveTo>
                  <a:cubicBezTo>
                    <a:pt x="67887" y="66601"/>
                    <a:pt x="66292" y="72563"/>
                    <a:pt x="66292" y="73440"/>
                  </a:cubicBezTo>
                  <a:cubicBezTo>
                    <a:pt x="66292" y="77298"/>
                    <a:pt x="69481" y="79052"/>
                    <a:pt x="72315" y="79052"/>
                  </a:cubicBezTo>
                  <a:cubicBezTo>
                    <a:pt x="75503" y="79052"/>
                    <a:pt x="78338" y="76772"/>
                    <a:pt x="79223" y="75194"/>
                  </a:cubicBezTo>
                  <a:cubicBezTo>
                    <a:pt x="80109" y="73615"/>
                    <a:pt x="81526" y="68004"/>
                    <a:pt x="82412" y="64321"/>
                  </a:cubicBezTo>
                  <a:cubicBezTo>
                    <a:pt x="83297" y="60989"/>
                    <a:pt x="85246" y="52922"/>
                    <a:pt x="86309" y="48538"/>
                  </a:cubicBezTo>
                  <a:cubicBezTo>
                    <a:pt x="87371" y="44680"/>
                    <a:pt x="88434" y="40822"/>
                    <a:pt x="89320" y="36789"/>
                  </a:cubicBezTo>
                  <a:cubicBezTo>
                    <a:pt x="91268" y="29248"/>
                    <a:pt x="91268" y="28897"/>
                    <a:pt x="94811" y="23461"/>
                  </a:cubicBezTo>
                  <a:cubicBezTo>
                    <a:pt x="100480" y="14868"/>
                    <a:pt x="109336" y="4873"/>
                    <a:pt x="123153" y="4873"/>
                  </a:cubicBezTo>
                  <a:cubicBezTo>
                    <a:pt x="133073" y="4873"/>
                    <a:pt x="133604" y="12939"/>
                    <a:pt x="133604" y="17148"/>
                  </a:cubicBezTo>
                  <a:cubicBezTo>
                    <a:pt x="133604" y="27670"/>
                    <a:pt x="125987" y="47135"/>
                    <a:pt x="123153" y="54501"/>
                  </a:cubicBezTo>
                  <a:cubicBezTo>
                    <a:pt x="121204" y="59411"/>
                    <a:pt x="120496" y="60989"/>
                    <a:pt x="120496" y="63970"/>
                  </a:cubicBezTo>
                  <a:cubicBezTo>
                    <a:pt x="120496" y="73265"/>
                    <a:pt x="128290" y="79052"/>
                    <a:pt x="137324" y="79052"/>
                  </a:cubicBezTo>
                  <a:cubicBezTo>
                    <a:pt x="155037" y="79052"/>
                    <a:pt x="162831" y="54851"/>
                    <a:pt x="162831" y="52221"/>
                  </a:cubicBezTo>
                  <a:cubicBezTo>
                    <a:pt x="162831" y="49941"/>
                    <a:pt x="160529" y="49941"/>
                    <a:pt x="159997" y="49941"/>
                  </a:cubicBezTo>
                  <a:cubicBezTo>
                    <a:pt x="157517" y="49941"/>
                    <a:pt x="157340" y="50993"/>
                    <a:pt x="156632" y="52922"/>
                  </a:cubicBezTo>
                  <a:cubicBezTo>
                    <a:pt x="152557" y="66951"/>
                    <a:pt x="144941" y="74141"/>
                    <a:pt x="137855" y="74141"/>
                  </a:cubicBezTo>
                  <a:cubicBezTo>
                    <a:pt x="134135" y="74141"/>
                    <a:pt x="133427" y="71686"/>
                    <a:pt x="133427" y="68004"/>
                  </a:cubicBezTo>
                  <a:cubicBezTo>
                    <a:pt x="133427" y="63970"/>
                    <a:pt x="134312" y="61691"/>
                    <a:pt x="137501" y="53799"/>
                  </a:cubicBezTo>
                  <a:cubicBezTo>
                    <a:pt x="139627" y="48363"/>
                    <a:pt x="146889" y="29774"/>
                    <a:pt x="146889" y="19954"/>
                  </a:cubicBezTo>
                  <a:cubicBezTo>
                    <a:pt x="146889" y="17148"/>
                    <a:pt x="146889" y="9783"/>
                    <a:pt x="140335" y="4697"/>
                  </a:cubicBezTo>
                  <a:cubicBezTo>
                    <a:pt x="137324" y="2417"/>
                    <a:pt x="132187" y="-38"/>
                    <a:pt x="123861" y="-38"/>
                  </a:cubicBezTo>
                  <a:cubicBezTo>
                    <a:pt x="107919" y="-38"/>
                    <a:pt x="98177" y="10309"/>
                    <a:pt x="92508" y="17674"/>
                  </a:cubicBezTo>
                  <a:cubicBezTo>
                    <a:pt x="91091" y="2768"/>
                    <a:pt x="78515" y="-38"/>
                    <a:pt x="69481" y="-38"/>
                  </a:cubicBezTo>
                  <a:cubicBezTo>
                    <a:pt x="54779" y="-38"/>
                    <a:pt x="44859" y="8906"/>
                    <a:pt x="39545" y="15920"/>
                  </a:cubicBezTo>
                  <a:cubicBezTo>
                    <a:pt x="38305" y="3820"/>
                    <a:pt x="27854" y="-38"/>
                    <a:pt x="20591" y="-38"/>
                  </a:cubicBezTo>
                  <a:cubicBezTo>
                    <a:pt x="12974" y="-38"/>
                    <a:pt x="8900" y="5399"/>
                    <a:pt x="6598" y="9432"/>
                  </a:cubicBezTo>
                  <a:cubicBezTo>
                    <a:pt x="2701" y="15920"/>
                    <a:pt x="221" y="25916"/>
                    <a:pt x="221" y="26793"/>
                  </a:cubicBezTo>
                  <a:cubicBezTo>
                    <a:pt x="221" y="29073"/>
                    <a:pt x="2701" y="29073"/>
                    <a:pt x="3232" y="29073"/>
                  </a:cubicBezTo>
                  <a:cubicBezTo>
                    <a:pt x="5712" y="29073"/>
                    <a:pt x="5889" y="28547"/>
                    <a:pt x="7129" y="23812"/>
                  </a:cubicBezTo>
                  <a:cubicBezTo>
                    <a:pt x="9786" y="13465"/>
                    <a:pt x="13152" y="4873"/>
                    <a:pt x="20060" y="4873"/>
                  </a:cubicBezTo>
                  <a:cubicBezTo>
                    <a:pt x="24665" y="4873"/>
                    <a:pt x="25905" y="8731"/>
                    <a:pt x="25905" y="13465"/>
                  </a:cubicBezTo>
                  <a:cubicBezTo>
                    <a:pt x="25905" y="16797"/>
                    <a:pt x="24311" y="23286"/>
                    <a:pt x="23071" y="28021"/>
                  </a:cubicBezTo>
                  <a:cubicBezTo>
                    <a:pt x="21831" y="32755"/>
                    <a:pt x="20060" y="39945"/>
                    <a:pt x="19174" y="43803"/>
                  </a:cubicBezTo>
                  <a:lnTo>
                    <a:pt x="13506" y="66250"/>
                  </a:lnTo>
                  <a:cubicBezTo>
                    <a:pt x="12797" y="68530"/>
                    <a:pt x="11735" y="72914"/>
                    <a:pt x="11735" y="73440"/>
                  </a:cubicBezTo>
                  <a:cubicBezTo>
                    <a:pt x="11735" y="77298"/>
                    <a:pt x="14923" y="79052"/>
                    <a:pt x="17757" y="79052"/>
                  </a:cubicBezTo>
                  <a:cubicBezTo>
                    <a:pt x="20946" y="79052"/>
                    <a:pt x="23780" y="76772"/>
                    <a:pt x="24665" y="75194"/>
                  </a:cubicBezTo>
                  <a:cubicBezTo>
                    <a:pt x="25551" y="73615"/>
                    <a:pt x="26968" y="68004"/>
                    <a:pt x="27854" y="64321"/>
                  </a:cubicBezTo>
                  <a:cubicBezTo>
                    <a:pt x="28740" y="60989"/>
                    <a:pt x="30688" y="52922"/>
                    <a:pt x="31751" y="48538"/>
                  </a:cubicBezTo>
                  <a:cubicBezTo>
                    <a:pt x="32814" y="44680"/>
                    <a:pt x="33876" y="40822"/>
                    <a:pt x="34762" y="36789"/>
                  </a:cubicBezTo>
                  <a:cubicBezTo>
                    <a:pt x="36711" y="29599"/>
                    <a:pt x="37065" y="28196"/>
                    <a:pt x="42202" y="21006"/>
                  </a:cubicBezTo>
                  <a:cubicBezTo>
                    <a:pt x="47162" y="13991"/>
                    <a:pt x="55487" y="4873"/>
                    <a:pt x="68772" y="4873"/>
                  </a:cubicBezTo>
                  <a:cubicBezTo>
                    <a:pt x="79046" y="4873"/>
                    <a:pt x="79223" y="13816"/>
                    <a:pt x="79223" y="17148"/>
                  </a:cubicBezTo>
                  <a:cubicBezTo>
                    <a:pt x="79223" y="21532"/>
                    <a:pt x="78692" y="23812"/>
                    <a:pt x="76212" y="33632"/>
                  </a:cubicBezTo>
                  <a:lnTo>
                    <a:pt x="68772" y="63093"/>
                  </a:lnTo>
                  <a:close/>
                </a:path>
              </a:pathLst>
            </a:custGeom>
            <a:solidFill>
              <a:srgbClr val="000000"/>
            </a:solidFill>
            <a:ln w="25400"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5B5D50BD-7EB5-4C77-9FD6-96056C153EC7}"/>
                </a:ext>
              </a:extLst>
            </p:cNvPr>
            <p:cNvSpPr/>
            <p:nvPr>
              <p:custDataLst>
                <p:tags r:id="rId127"/>
              </p:custDataLst>
            </p:nvPr>
          </p:nvSpPr>
          <p:spPr>
            <a:xfrm>
              <a:off x="8540418" y="1419007"/>
              <a:ext cx="119440" cy="164842"/>
            </a:xfrm>
            <a:custGeom>
              <a:avLst/>
              <a:gdLst>
                <a:gd name="connsiteX0" fmla="*/ 995 w 119440"/>
                <a:gd name="connsiteY0" fmla="*/ 154030 h 164842"/>
                <a:gd name="connsiteX1" fmla="*/ 236 w 119440"/>
                <a:gd name="connsiteY1" fmla="*/ 158038 h 164842"/>
                <a:gd name="connsiteX2" fmla="*/ 7321 w 119440"/>
                <a:gd name="connsiteY2" fmla="*/ 164802 h 164842"/>
                <a:gd name="connsiteX3" fmla="*/ 16178 w 119440"/>
                <a:gd name="connsiteY3" fmla="*/ 159541 h 164842"/>
                <a:gd name="connsiteX4" fmla="*/ 32373 w 119440"/>
                <a:gd name="connsiteY4" fmla="*/ 96661 h 164842"/>
                <a:gd name="connsiteX5" fmla="*/ 57425 w 119440"/>
                <a:gd name="connsiteY5" fmla="*/ 113446 h 164842"/>
                <a:gd name="connsiteX6" fmla="*/ 119676 w 119440"/>
                <a:gd name="connsiteY6" fmla="*/ 40795 h 164842"/>
                <a:gd name="connsiteX7" fmla="*/ 84502 w 119440"/>
                <a:gd name="connsiteY7" fmla="*/ -40 h 164842"/>
                <a:gd name="connsiteX8" fmla="*/ 25794 w 119440"/>
                <a:gd name="connsiteY8" fmla="*/ 55575 h 164842"/>
                <a:gd name="connsiteX9" fmla="*/ 995 w 119440"/>
                <a:gd name="connsiteY9" fmla="*/ 154030 h 164842"/>
                <a:gd name="connsiteX10" fmla="*/ 57172 w 119440"/>
                <a:gd name="connsiteY10" fmla="*/ 107934 h 164842"/>
                <a:gd name="connsiteX11" fmla="*/ 35410 w 119440"/>
                <a:gd name="connsiteY11" fmla="*/ 85638 h 164842"/>
                <a:gd name="connsiteX12" fmla="*/ 37434 w 119440"/>
                <a:gd name="connsiteY12" fmla="*/ 76369 h 164842"/>
                <a:gd name="connsiteX13" fmla="*/ 52618 w 119440"/>
                <a:gd name="connsiteY13" fmla="*/ 29271 h 164842"/>
                <a:gd name="connsiteX14" fmla="*/ 83996 w 119440"/>
                <a:gd name="connsiteY14" fmla="*/ 5471 h 164842"/>
                <a:gd name="connsiteX15" fmla="*/ 101456 w 119440"/>
                <a:gd name="connsiteY15" fmla="*/ 30022 h 164842"/>
                <a:gd name="connsiteX16" fmla="*/ 87286 w 119440"/>
                <a:gd name="connsiteY16" fmla="*/ 84135 h 164842"/>
                <a:gd name="connsiteX17" fmla="*/ 57172 w 119440"/>
                <a:gd name="connsiteY17" fmla="*/ 107934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0" h="164842">
                  <a:moveTo>
                    <a:pt x="995" y="154030"/>
                  </a:moveTo>
                  <a:cubicBezTo>
                    <a:pt x="236" y="157036"/>
                    <a:pt x="236" y="157537"/>
                    <a:pt x="236" y="158038"/>
                  </a:cubicBezTo>
                  <a:cubicBezTo>
                    <a:pt x="236" y="161796"/>
                    <a:pt x="3019" y="164802"/>
                    <a:pt x="7321" y="164802"/>
                  </a:cubicBezTo>
                  <a:cubicBezTo>
                    <a:pt x="12635" y="164802"/>
                    <a:pt x="15672" y="160293"/>
                    <a:pt x="16178" y="159541"/>
                  </a:cubicBezTo>
                  <a:cubicBezTo>
                    <a:pt x="17443" y="157287"/>
                    <a:pt x="25541" y="123717"/>
                    <a:pt x="32373" y="96661"/>
                  </a:cubicBezTo>
                  <a:cubicBezTo>
                    <a:pt x="37434" y="106682"/>
                    <a:pt x="45532" y="113446"/>
                    <a:pt x="57425" y="113446"/>
                  </a:cubicBezTo>
                  <a:cubicBezTo>
                    <a:pt x="87032" y="113446"/>
                    <a:pt x="119676" y="78122"/>
                    <a:pt x="119676" y="40795"/>
                  </a:cubicBezTo>
                  <a:cubicBezTo>
                    <a:pt x="119676" y="14240"/>
                    <a:pt x="102975" y="-40"/>
                    <a:pt x="84502" y="-40"/>
                  </a:cubicBezTo>
                  <a:cubicBezTo>
                    <a:pt x="59956" y="-40"/>
                    <a:pt x="33386" y="25012"/>
                    <a:pt x="25794" y="55575"/>
                  </a:cubicBezTo>
                  <a:lnTo>
                    <a:pt x="995" y="154030"/>
                  </a:lnTo>
                  <a:close/>
                  <a:moveTo>
                    <a:pt x="57172" y="107934"/>
                  </a:moveTo>
                  <a:cubicBezTo>
                    <a:pt x="39459" y="107934"/>
                    <a:pt x="35410" y="87893"/>
                    <a:pt x="35410" y="85638"/>
                  </a:cubicBezTo>
                  <a:cubicBezTo>
                    <a:pt x="35410" y="84636"/>
                    <a:pt x="36675" y="79625"/>
                    <a:pt x="37434" y="76369"/>
                  </a:cubicBezTo>
                  <a:cubicBezTo>
                    <a:pt x="44520" y="48310"/>
                    <a:pt x="47050" y="39292"/>
                    <a:pt x="52618" y="29271"/>
                  </a:cubicBezTo>
                  <a:cubicBezTo>
                    <a:pt x="63499" y="10983"/>
                    <a:pt x="76151" y="5471"/>
                    <a:pt x="83996" y="5471"/>
                  </a:cubicBezTo>
                  <a:cubicBezTo>
                    <a:pt x="93359" y="5471"/>
                    <a:pt x="101456" y="12736"/>
                    <a:pt x="101456" y="30022"/>
                  </a:cubicBezTo>
                  <a:cubicBezTo>
                    <a:pt x="101456" y="43801"/>
                    <a:pt x="94118" y="71859"/>
                    <a:pt x="87286" y="84135"/>
                  </a:cubicBezTo>
                  <a:cubicBezTo>
                    <a:pt x="78935" y="99918"/>
                    <a:pt x="66788" y="107934"/>
                    <a:pt x="57172" y="107934"/>
                  </a:cubicBezTo>
                  <a:close/>
                </a:path>
              </a:pathLst>
            </a:custGeom>
            <a:solidFill>
              <a:srgbClr val="000000"/>
            </a:solidFill>
            <a:ln w="25400"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5B55610C-3AB1-455C-999F-CC50F12B7DD5}"/>
                </a:ext>
              </a:extLst>
            </p:cNvPr>
            <p:cNvSpPr/>
            <p:nvPr>
              <p:custDataLst>
                <p:tags r:id="rId128"/>
              </p:custDataLst>
            </p:nvPr>
          </p:nvSpPr>
          <p:spPr>
            <a:xfrm>
              <a:off x="8673578" y="1297792"/>
              <a:ext cx="105395" cy="119072"/>
            </a:xfrm>
            <a:custGeom>
              <a:avLst/>
              <a:gdLst>
                <a:gd name="connsiteX0" fmla="*/ 100323 w 105395"/>
                <a:gd name="connsiteY0" fmla="*/ -45 h 119072"/>
                <a:gd name="connsiteX1" fmla="*/ 241 w 105395"/>
                <a:gd name="connsiteY1" fmla="*/ -45 h 119072"/>
                <a:gd name="connsiteX2" fmla="*/ 241 w 105395"/>
                <a:gd name="connsiteY2" fmla="*/ 6268 h 119072"/>
                <a:gd name="connsiteX3" fmla="*/ 4492 w 105395"/>
                <a:gd name="connsiteY3" fmla="*/ 6268 h 119072"/>
                <a:gd name="connsiteX4" fmla="*/ 18486 w 105395"/>
                <a:gd name="connsiteY4" fmla="*/ 14160 h 119072"/>
                <a:gd name="connsiteX5" fmla="*/ 18486 w 105395"/>
                <a:gd name="connsiteY5" fmla="*/ 104823 h 119072"/>
                <a:gd name="connsiteX6" fmla="*/ 4492 w 105395"/>
                <a:gd name="connsiteY6" fmla="*/ 112715 h 119072"/>
                <a:gd name="connsiteX7" fmla="*/ 241 w 105395"/>
                <a:gd name="connsiteY7" fmla="*/ 112715 h 119072"/>
                <a:gd name="connsiteX8" fmla="*/ 241 w 105395"/>
                <a:gd name="connsiteY8" fmla="*/ 119028 h 119072"/>
                <a:gd name="connsiteX9" fmla="*/ 27166 w 105395"/>
                <a:gd name="connsiteY9" fmla="*/ 118326 h 119072"/>
                <a:gd name="connsiteX10" fmla="*/ 58164 w 105395"/>
                <a:gd name="connsiteY10" fmla="*/ 119028 h 119072"/>
                <a:gd name="connsiteX11" fmla="*/ 58164 w 105395"/>
                <a:gd name="connsiteY11" fmla="*/ 112715 h 119072"/>
                <a:gd name="connsiteX12" fmla="*/ 51965 w 105395"/>
                <a:gd name="connsiteY12" fmla="*/ 112715 h 119072"/>
                <a:gd name="connsiteX13" fmla="*/ 35314 w 105395"/>
                <a:gd name="connsiteY13" fmla="*/ 104648 h 119072"/>
                <a:gd name="connsiteX14" fmla="*/ 35314 w 105395"/>
                <a:gd name="connsiteY14" fmla="*/ 13108 h 119072"/>
                <a:gd name="connsiteX15" fmla="*/ 43816 w 105395"/>
                <a:gd name="connsiteY15" fmla="*/ 6268 h 119072"/>
                <a:gd name="connsiteX16" fmla="*/ 65250 w 105395"/>
                <a:gd name="connsiteY16" fmla="*/ 6268 h 119072"/>
                <a:gd name="connsiteX17" fmla="*/ 99614 w 105395"/>
                <a:gd name="connsiteY17" fmla="*/ 40289 h 119072"/>
                <a:gd name="connsiteX18" fmla="*/ 105637 w 105395"/>
                <a:gd name="connsiteY18" fmla="*/ 40289 h 119072"/>
                <a:gd name="connsiteX19" fmla="*/ 100323 w 105395"/>
                <a:gd name="connsiteY19" fmla="*/ -45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323" y="-45"/>
                  </a:moveTo>
                  <a:lnTo>
                    <a:pt x="241" y="-45"/>
                  </a:lnTo>
                  <a:lnTo>
                    <a:pt x="241" y="6268"/>
                  </a:lnTo>
                  <a:lnTo>
                    <a:pt x="4492" y="6268"/>
                  </a:lnTo>
                  <a:cubicBezTo>
                    <a:pt x="18132" y="6268"/>
                    <a:pt x="18486" y="8022"/>
                    <a:pt x="18486" y="14160"/>
                  </a:cubicBezTo>
                  <a:lnTo>
                    <a:pt x="18486" y="104823"/>
                  </a:lnTo>
                  <a:cubicBezTo>
                    <a:pt x="18486" y="110786"/>
                    <a:pt x="18132" y="112715"/>
                    <a:pt x="4492" y="112715"/>
                  </a:cubicBezTo>
                  <a:lnTo>
                    <a:pt x="241" y="112715"/>
                  </a:lnTo>
                  <a:lnTo>
                    <a:pt x="241" y="119028"/>
                  </a:lnTo>
                  <a:cubicBezTo>
                    <a:pt x="418" y="119028"/>
                    <a:pt x="20435" y="118326"/>
                    <a:pt x="27166" y="118326"/>
                  </a:cubicBezTo>
                  <a:cubicBezTo>
                    <a:pt x="34428" y="118326"/>
                    <a:pt x="55507" y="118852"/>
                    <a:pt x="58164" y="119028"/>
                  </a:cubicBezTo>
                  <a:lnTo>
                    <a:pt x="58164" y="112715"/>
                  </a:lnTo>
                  <a:lnTo>
                    <a:pt x="51965" y="112715"/>
                  </a:lnTo>
                  <a:cubicBezTo>
                    <a:pt x="35314" y="112715"/>
                    <a:pt x="35314" y="110435"/>
                    <a:pt x="35314" y="104648"/>
                  </a:cubicBezTo>
                  <a:lnTo>
                    <a:pt x="35314" y="13108"/>
                  </a:lnTo>
                  <a:cubicBezTo>
                    <a:pt x="35314" y="7671"/>
                    <a:pt x="35491" y="6268"/>
                    <a:pt x="43816" y="6268"/>
                  </a:cubicBezTo>
                  <a:lnTo>
                    <a:pt x="65250" y="6268"/>
                  </a:lnTo>
                  <a:cubicBezTo>
                    <a:pt x="92175" y="6268"/>
                    <a:pt x="96603" y="16089"/>
                    <a:pt x="99614" y="40289"/>
                  </a:cubicBezTo>
                  <a:lnTo>
                    <a:pt x="105637" y="40289"/>
                  </a:lnTo>
                  <a:lnTo>
                    <a:pt x="100323" y="-45"/>
                  </a:lnTo>
                  <a:close/>
                </a:path>
              </a:pathLst>
            </a:custGeom>
            <a:solidFill>
              <a:srgbClr val="000000"/>
            </a:solidFill>
            <a:ln w="25400"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4B6BA600-787C-4A91-B7C6-269680D2E102}"/>
                </a:ext>
              </a:extLst>
            </p:cNvPr>
            <p:cNvSpPr/>
            <p:nvPr>
              <p:custDataLst>
                <p:tags r:id="rId129"/>
              </p:custDataLst>
            </p:nvPr>
          </p:nvSpPr>
          <p:spPr>
            <a:xfrm>
              <a:off x="8797635" y="1355139"/>
              <a:ext cx="50357" cy="88308"/>
            </a:xfrm>
            <a:custGeom>
              <a:avLst/>
              <a:gdLst>
                <a:gd name="connsiteX0" fmla="*/ 23274 w 50357"/>
                <a:gd name="connsiteY0" fmla="*/ 39789 h 88308"/>
                <a:gd name="connsiteX1" fmla="*/ 41240 w 50357"/>
                <a:gd name="connsiteY1" fmla="*/ 39789 h 88308"/>
                <a:gd name="connsiteX2" fmla="*/ 41240 w 50357"/>
                <a:gd name="connsiteY2" fmla="*/ 34278 h 88308"/>
                <a:gd name="connsiteX3" fmla="*/ 22768 w 50357"/>
                <a:gd name="connsiteY3" fmla="*/ 34278 h 88308"/>
                <a:gd name="connsiteX4" fmla="*/ 22768 w 50357"/>
                <a:gd name="connsiteY4" fmla="*/ 20750 h 88308"/>
                <a:gd name="connsiteX5" fmla="*/ 36432 w 50357"/>
                <a:gd name="connsiteY5" fmla="*/ 4090 h 88308"/>
                <a:gd name="connsiteX6" fmla="*/ 39849 w 50357"/>
                <a:gd name="connsiteY6" fmla="*/ 4716 h 88308"/>
                <a:gd name="connsiteX7" fmla="*/ 39595 w 50357"/>
                <a:gd name="connsiteY7" fmla="*/ 4967 h 88308"/>
                <a:gd name="connsiteX8" fmla="*/ 37571 w 50357"/>
                <a:gd name="connsiteY8" fmla="*/ 9852 h 88308"/>
                <a:gd name="connsiteX9" fmla="*/ 44024 w 50357"/>
                <a:gd name="connsiteY9" fmla="*/ 16240 h 88308"/>
                <a:gd name="connsiteX10" fmla="*/ 50603 w 50357"/>
                <a:gd name="connsiteY10" fmla="*/ 9727 h 88308"/>
                <a:gd name="connsiteX11" fmla="*/ 36685 w 50357"/>
                <a:gd name="connsiteY11" fmla="*/ -44 h 88308"/>
                <a:gd name="connsiteX12" fmla="*/ 12519 w 50357"/>
                <a:gd name="connsiteY12" fmla="*/ 20624 h 88308"/>
                <a:gd name="connsiteX13" fmla="*/ 12519 w 50357"/>
                <a:gd name="connsiteY13" fmla="*/ 34278 h 88308"/>
                <a:gd name="connsiteX14" fmla="*/ 246 w 50357"/>
                <a:gd name="connsiteY14" fmla="*/ 34278 h 88308"/>
                <a:gd name="connsiteX15" fmla="*/ 246 w 50357"/>
                <a:gd name="connsiteY15" fmla="*/ 39789 h 88308"/>
                <a:gd name="connsiteX16" fmla="*/ 12519 w 50357"/>
                <a:gd name="connsiteY16" fmla="*/ 39789 h 88308"/>
                <a:gd name="connsiteX17" fmla="*/ 12519 w 50357"/>
                <a:gd name="connsiteY17" fmla="*/ 77743 h 88308"/>
                <a:gd name="connsiteX18" fmla="*/ 4295 w 50357"/>
                <a:gd name="connsiteY18" fmla="*/ 82753 h 88308"/>
                <a:gd name="connsiteX19" fmla="*/ 2017 w 50357"/>
                <a:gd name="connsiteY19" fmla="*/ 82753 h 88308"/>
                <a:gd name="connsiteX20" fmla="*/ 2017 w 50357"/>
                <a:gd name="connsiteY20" fmla="*/ 88265 h 88308"/>
                <a:gd name="connsiteX21" fmla="*/ 18339 w 50357"/>
                <a:gd name="connsiteY21" fmla="*/ 87764 h 88308"/>
                <a:gd name="connsiteX22" fmla="*/ 36432 w 50357"/>
                <a:gd name="connsiteY22" fmla="*/ 88265 h 88308"/>
                <a:gd name="connsiteX23" fmla="*/ 36432 w 50357"/>
                <a:gd name="connsiteY23" fmla="*/ 82753 h 88308"/>
                <a:gd name="connsiteX24" fmla="*/ 33016 w 50357"/>
                <a:gd name="connsiteY24" fmla="*/ 82753 h 88308"/>
                <a:gd name="connsiteX25" fmla="*/ 23274 w 50357"/>
                <a:gd name="connsiteY25" fmla="*/ 77618 h 88308"/>
                <a:gd name="connsiteX26" fmla="*/ 23274 w 50357"/>
                <a:gd name="connsiteY26" fmla="*/ 39789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274" y="39789"/>
                  </a:moveTo>
                  <a:lnTo>
                    <a:pt x="41240" y="39789"/>
                  </a:lnTo>
                  <a:lnTo>
                    <a:pt x="41240" y="34278"/>
                  </a:lnTo>
                  <a:lnTo>
                    <a:pt x="22768" y="34278"/>
                  </a:lnTo>
                  <a:lnTo>
                    <a:pt x="22768" y="20750"/>
                  </a:lnTo>
                  <a:cubicBezTo>
                    <a:pt x="22768" y="8975"/>
                    <a:pt x="30612" y="4090"/>
                    <a:pt x="36432" y="4090"/>
                  </a:cubicBezTo>
                  <a:cubicBezTo>
                    <a:pt x="37318" y="4090"/>
                    <a:pt x="39849" y="4341"/>
                    <a:pt x="39849" y="4716"/>
                  </a:cubicBezTo>
                  <a:lnTo>
                    <a:pt x="39595" y="4967"/>
                  </a:lnTo>
                  <a:cubicBezTo>
                    <a:pt x="38836" y="5718"/>
                    <a:pt x="37571" y="7222"/>
                    <a:pt x="37571" y="9852"/>
                  </a:cubicBezTo>
                  <a:cubicBezTo>
                    <a:pt x="37571" y="13359"/>
                    <a:pt x="40102" y="16240"/>
                    <a:pt x="44024" y="16240"/>
                  </a:cubicBezTo>
                  <a:cubicBezTo>
                    <a:pt x="48199" y="16240"/>
                    <a:pt x="50603" y="13359"/>
                    <a:pt x="50603" y="9727"/>
                  </a:cubicBezTo>
                  <a:cubicBezTo>
                    <a:pt x="50603" y="4341"/>
                    <a:pt x="45163" y="-44"/>
                    <a:pt x="36685" y="-44"/>
                  </a:cubicBezTo>
                  <a:cubicBezTo>
                    <a:pt x="25551" y="-44"/>
                    <a:pt x="12519" y="6971"/>
                    <a:pt x="12519" y="20624"/>
                  </a:cubicBezTo>
                  <a:lnTo>
                    <a:pt x="12519" y="34278"/>
                  </a:lnTo>
                  <a:lnTo>
                    <a:pt x="246" y="34278"/>
                  </a:lnTo>
                  <a:lnTo>
                    <a:pt x="246" y="39789"/>
                  </a:lnTo>
                  <a:lnTo>
                    <a:pt x="12519" y="39789"/>
                  </a:lnTo>
                  <a:lnTo>
                    <a:pt x="12519" y="77743"/>
                  </a:lnTo>
                  <a:cubicBezTo>
                    <a:pt x="12519" y="81626"/>
                    <a:pt x="12519" y="82753"/>
                    <a:pt x="4295" y="82753"/>
                  </a:cubicBezTo>
                  <a:lnTo>
                    <a:pt x="2017" y="82753"/>
                  </a:lnTo>
                  <a:lnTo>
                    <a:pt x="2017" y="88265"/>
                  </a:lnTo>
                  <a:cubicBezTo>
                    <a:pt x="7331" y="87889"/>
                    <a:pt x="13025" y="87764"/>
                    <a:pt x="18339" y="87764"/>
                  </a:cubicBezTo>
                  <a:cubicBezTo>
                    <a:pt x="24919" y="87764"/>
                    <a:pt x="31118" y="88014"/>
                    <a:pt x="36432" y="88265"/>
                  </a:cubicBezTo>
                  <a:lnTo>
                    <a:pt x="36432" y="82753"/>
                  </a:lnTo>
                  <a:lnTo>
                    <a:pt x="33016" y="82753"/>
                  </a:lnTo>
                  <a:cubicBezTo>
                    <a:pt x="23274" y="82753"/>
                    <a:pt x="23274" y="81501"/>
                    <a:pt x="23274" y="77618"/>
                  </a:cubicBezTo>
                  <a:lnTo>
                    <a:pt x="23274" y="39789"/>
                  </a:lnTo>
                  <a:close/>
                </a:path>
              </a:pathLst>
            </a:custGeom>
            <a:solidFill>
              <a:srgbClr val="000000"/>
            </a:solidFill>
            <a:ln w="25400" cap="flat">
              <a:noFill/>
              <a:prstDash val="solid"/>
              <a:miter/>
            </a:ln>
          </p:spPr>
          <p:txBody>
            <a:bodyPr rtlCol="0" anchor="ctr"/>
            <a:lstStyle/>
            <a:p>
              <a:endParaRPr lang="zh-CN" altLang="en-US"/>
            </a:p>
          </p:txBody>
        </p:sp>
        <p:sp>
          <p:nvSpPr>
            <p:cNvPr id="293" name="任意多边形: 形状 292">
              <a:extLst>
                <a:ext uri="{FF2B5EF4-FFF2-40B4-BE49-F238E27FC236}">
                  <a16:creationId xmlns:a16="http://schemas.microsoft.com/office/drawing/2014/main" id="{75CA5817-9B66-4EC3-9168-C371065E18BE}"/>
                </a:ext>
              </a:extLst>
            </p:cNvPr>
            <p:cNvSpPr/>
            <p:nvPr>
              <p:custDataLst>
                <p:tags r:id="rId130"/>
              </p:custDataLst>
            </p:nvPr>
          </p:nvSpPr>
          <p:spPr>
            <a:xfrm>
              <a:off x="8673224" y="1527973"/>
              <a:ext cx="149325" cy="77335"/>
            </a:xfrm>
            <a:custGeom>
              <a:avLst/>
              <a:gdLst>
                <a:gd name="connsiteX0" fmla="*/ 136281 w 149325"/>
                <a:gd name="connsiteY0" fmla="*/ 24163 h 77335"/>
                <a:gd name="connsiteX1" fmla="*/ 109711 w 149325"/>
                <a:gd name="connsiteY1" fmla="*/ -37 h 77335"/>
                <a:gd name="connsiteX2" fmla="*/ 81369 w 149325"/>
                <a:gd name="connsiteY2" fmla="*/ 16272 h 77335"/>
                <a:gd name="connsiteX3" fmla="*/ 55330 w 149325"/>
                <a:gd name="connsiteY3" fmla="*/ -37 h 77335"/>
                <a:gd name="connsiteX4" fmla="*/ 26457 w 149325"/>
                <a:gd name="connsiteY4" fmla="*/ 16973 h 77335"/>
                <a:gd name="connsiteX5" fmla="*/ 26280 w 149325"/>
                <a:gd name="connsiteY5" fmla="*/ 16973 h 77335"/>
                <a:gd name="connsiteX6" fmla="*/ 26280 w 149325"/>
                <a:gd name="connsiteY6" fmla="*/ -37 h 77335"/>
                <a:gd name="connsiteX7" fmla="*/ 241 w 149325"/>
                <a:gd name="connsiteY7" fmla="*/ 1892 h 77335"/>
                <a:gd name="connsiteX8" fmla="*/ 241 w 149325"/>
                <a:gd name="connsiteY8" fmla="*/ 8205 h 77335"/>
                <a:gd name="connsiteX9" fmla="*/ 13526 w 149325"/>
                <a:gd name="connsiteY9" fmla="*/ 18025 h 77335"/>
                <a:gd name="connsiteX10" fmla="*/ 13526 w 149325"/>
                <a:gd name="connsiteY10" fmla="*/ 63445 h 77335"/>
                <a:gd name="connsiteX11" fmla="*/ 241 w 149325"/>
                <a:gd name="connsiteY11" fmla="*/ 70985 h 77335"/>
                <a:gd name="connsiteX12" fmla="*/ 241 w 149325"/>
                <a:gd name="connsiteY12" fmla="*/ 77299 h 77335"/>
                <a:gd name="connsiteX13" fmla="*/ 20435 w 149325"/>
                <a:gd name="connsiteY13" fmla="*/ 76597 h 77335"/>
                <a:gd name="connsiteX14" fmla="*/ 40805 w 149325"/>
                <a:gd name="connsiteY14" fmla="*/ 77299 h 77335"/>
                <a:gd name="connsiteX15" fmla="*/ 40805 w 149325"/>
                <a:gd name="connsiteY15" fmla="*/ 70985 h 77335"/>
                <a:gd name="connsiteX16" fmla="*/ 27520 w 149325"/>
                <a:gd name="connsiteY16" fmla="*/ 63445 h 77335"/>
                <a:gd name="connsiteX17" fmla="*/ 27520 w 149325"/>
                <a:gd name="connsiteY17" fmla="*/ 31879 h 77335"/>
                <a:gd name="connsiteX18" fmla="*/ 53913 w 149325"/>
                <a:gd name="connsiteY18" fmla="*/ 4873 h 77335"/>
                <a:gd name="connsiteX19" fmla="*/ 67907 w 149325"/>
                <a:gd name="connsiteY19" fmla="*/ 23462 h 77335"/>
                <a:gd name="connsiteX20" fmla="*/ 67907 w 149325"/>
                <a:gd name="connsiteY20" fmla="*/ 63445 h 77335"/>
                <a:gd name="connsiteX21" fmla="*/ 54622 w 149325"/>
                <a:gd name="connsiteY21" fmla="*/ 70985 h 77335"/>
                <a:gd name="connsiteX22" fmla="*/ 54622 w 149325"/>
                <a:gd name="connsiteY22" fmla="*/ 77299 h 77335"/>
                <a:gd name="connsiteX23" fmla="*/ 74815 w 149325"/>
                <a:gd name="connsiteY23" fmla="*/ 76597 h 77335"/>
                <a:gd name="connsiteX24" fmla="*/ 95186 w 149325"/>
                <a:gd name="connsiteY24" fmla="*/ 77299 h 77335"/>
                <a:gd name="connsiteX25" fmla="*/ 95186 w 149325"/>
                <a:gd name="connsiteY25" fmla="*/ 70985 h 77335"/>
                <a:gd name="connsiteX26" fmla="*/ 81901 w 149325"/>
                <a:gd name="connsiteY26" fmla="*/ 63445 h 77335"/>
                <a:gd name="connsiteX27" fmla="*/ 81901 w 149325"/>
                <a:gd name="connsiteY27" fmla="*/ 31879 h 77335"/>
                <a:gd name="connsiteX28" fmla="*/ 108294 w 149325"/>
                <a:gd name="connsiteY28" fmla="*/ 4873 h 77335"/>
                <a:gd name="connsiteX29" fmla="*/ 122288 w 149325"/>
                <a:gd name="connsiteY29" fmla="*/ 23462 h 77335"/>
                <a:gd name="connsiteX30" fmla="*/ 122288 w 149325"/>
                <a:gd name="connsiteY30" fmla="*/ 63445 h 77335"/>
                <a:gd name="connsiteX31" fmla="*/ 109002 w 149325"/>
                <a:gd name="connsiteY31" fmla="*/ 70985 h 77335"/>
                <a:gd name="connsiteX32" fmla="*/ 109002 w 149325"/>
                <a:gd name="connsiteY32" fmla="*/ 77299 h 77335"/>
                <a:gd name="connsiteX33" fmla="*/ 129196 w 149325"/>
                <a:gd name="connsiteY33" fmla="*/ 76597 h 77335"/>
                <a:gd name="connsiteX34" fmla="*/ 149567 w 149325"/>
                <a:gd name="connsiteY34" fmla="*/ 77299 h 77335"/>
                <a:gd name="connsiteX35" fmla="*/ 149567 w 149325"/>
                <a:gd name="connsiteY35" fmla="*/ 70985 h 77335"/>
                <a:gd name="connsiteX36" fmla="*/ 136281 w 149325"/>
                <a:gd name="connsiteY36" fmla="*/ 63445 h 77335"/>
                <a:gd name="connsiteX37" fmla="*/ 136281 w 149325"/>
                <a:gd name="connsiteY37" fmla="*/ 2416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325" h="77335">
                  <a:moveTo>
                    <a:pt x="136281" y="24163"/>
                  </a:moveTo>
                  <a:cubicBezTo>
                    <a:pt x="136281" y="8906"/>
                    <a:pt x="128665" y="-37"/>
                    <a:pt x="109711" y="-37"/>
                  </a:cubicBezTo>
                  <a:cubicBezTo>
                    <a:pt x="95717" y="-37"/>
                    <a:pt x="86152" y="7503"/>
                    <a:pt x="81369" y="16272"/>
                  </a:cubicBezTo>
                  <a:cubicBezTo>
                    <a:pt x="77827" y="3821"/>
                    <a:pt x="68261" y="-37"/>
                    <a:pt x="55330" y="-37"/>
                  </a:cubicBezTo>
                  <a:cubicBezTo>
                    <a:pt x="40805" y="-37"/>
                    <a:pt x="31417" y="7854"/>
                    <a:pt x="26457" y="16973"/>
                  </a:cubicBezTo>
                  <a:lnTo>
                    <a:pt x="26280" y="16973"/>
                  </a:lnTo>
                  <a:lnTo>
                    <a:pt x="26280" y="-37"/>
                  </a:lnTo>
                  <a:lnTo>
                    <a:pt x="241" y="1892"/>
                  </a:lnTo>
                  <a:lnTo>
                    <a:pt x="241" y="8205"/>
                  </a:lnTo>
                  <a:cubicBezTo>
                    <a:pt x="12109" y="8205"/>
                    <a:pt x="13526" y="9433"/>
                    <a:pt x="13526" y="18025"/>
                  </a:cubicBezTo>
                  <a:lnTo>
                    <a:pt x="13526" y="63445"/>
                  </a:lnTo>
                  <a:cubicBezTo>
                    <a:pt x="13526" y="70985"/>
                    <a:pt x="11755" y="70985"/>
                    <a:pt x="241" y="70985"/>
                  </a:cubicBezTo>
                  <a:lnTo>
                    <a:pt x="241" y="77299"/>
                  </a:lnTo>
                  <a:cubicBezTo>
                    <a:pt x="595" y="77299"/>
                    <a:pt x="12995" y="76597"/>
                    <a:pt x="20435" y="76597"/>
                  </a:cubicBezTo>
                  <a:cubicBezTo>
                    <a:pt x="26989" y="76597"/>
                    <a:pt x="39211" y="77123"/>
                    <a:pt x="40805" y="77299"/>
                  </a:cubicBezTo>
                  <a:lnTo>
                    <a:pt x="40805" y="70985"/>
                  </a:lnTo>
                  <a:cubicBezTo>
                    <a:pt x="29291" y="70985"/>
                    <a:pt x="27520" y="70985"/>
                    <a:pt x="27520" y="63445"/>
                  </a:cubicBezTo>
                  <a:lnTo>
                    <a:pt x="27520" y="31879"/>
                  </a:lnTo>
                  <a:cubicBezTo>
                    <a:pt x="27520" y="13466"/>
                    <a:pt x="42222" y="4873"/>
                    <a:pt x="53913" y="4873"/>
                  </a:cubicBezTo>
                  <a:cubicBezTo>
                    <a:pt x="66313" y="4873"/>
                    <a:pt x="67907" y="14518"/>
                    <a:pt x="67907" y="23462"/>
                  </a:cubicBezTo>
                  <a:lnTo>
                    <a:pt x="67907" y="63445"/>
                  </a:lnTo>
                  <a:cubicBezTo>
                    <a:pt x="67907" y="70985"/>
                    <a:pt x="66136" y="70985"/>
                    <a:pt x="54622" y="70985"/>
                  </a:cubicBezTo>
                  <a:lnTo>
                    <a:pt x="54622" y="77299"/>
                  </a:lnTo>
                  <a:cubicBezTo>
                    <a:pt x="54976" y="77299"/>
                    <a:pt x="67376" y="76597"/>
                    <a:pt x="74815" y="76597"/>
                  </a:cubicBezTo>
                  <a:cubicBezTo>
                    <a:pt x="81369" y="76597"/>
                    <a:pt x="93592" y="77123"/>
                    <a:pt x="95186" y="77299"/>
                  </a:cubicBezTo>
                  <a:lnTo>
                    <a:pt x="95186" y="70985"/>
                  </a:lnTo>
                  <a:cubicBezTo>
                    <a:pt x="83672" y="70985"/>
                    <a:pt x="81901" y="70985"/>
                    <a:pt x="81901" y="63445"/>
                  </a:cubicBezTo>
                  <a:lnTo>
                    <a:pt x="81901" y="31879"/>
                  </a:lnTo>
                  <a:cubicBezTo>
                    <a:pt x="81901" y="13466"/>
                    <a:pt x="96603" y="4873"/>
                    <a:pt x="108294" y="4873"/>
                  </a:cubicBezTo>
                  <a:cubicBezTo>
                    <a:pt x="120693" y="4873"/>
                    <a:pt x="122288" y="14518"/>
                    <a:pt x="122288" y="23462"/>
                  </a:cubicBezTo>
                  <a:lnTo>
                    <a:pt x="122288" y="63445"/>
                  </a:lnTo>
                  <a:cubicBezTo>
                    <a:pt x="122288" y="70985"/>
                    <a:pt x="120516" y="70985"/>
                    <a:pt x="109002" y="70985"/>
                  </a:cubicBezTo>
                  <a:lnTo>
                    <a:pt x="109002" y="77299"/>
                  </a:lnTo>
                  <a:cubicBezTo>
                    <a:pt x="109357" y="77299"/>
                    <a:pt x="121756" y="76597"/>
                    <a:pt x="129196" y="76597"/>
                  </a:cubicBezTo>
                  <a:cubicBezTo>
                    <a:pt x="135750" y="76597"/>
                    <a:pt x="147972" y="77123"/>
                    <a:pt x="149567" y="77299"/>
                  </a:cubicBezTo>
                  <a:lnTo>
                    <a:pt x="149567" y="70985"/>
                  </a:lnTo>
                  <a:cubicBezTo>
                    <a:pt x="138053" y="70985"/>
                    <a:pt x="136281" y="70985"/>
                    <a:pt x="136281" y="63445"/>
                  </a:cubicBezTo>
                  <a:lnTo>
                    <a:pt x="136281" y="24163"/>
                  </a:lnTo>
                  <a:close/>
                </a:path>
              </a:pathLst>
            </a:custGeom>
            <a:solidFill>
              <a:srgbClr val="000000"/>
            </a:solidFill>
            <a:ln w="25400" cap="flat">
              <a:noFill/>
              <a:prstDash val="solid"/>
              <a:miter/>
            </a:ln>
          </p:spPr>
          <p:txBody>
            <a:bodyPr rtlCol="0" anchor="ctr"/>
            <a:lstStyle/>
            <a:p>
              <a:endParaRPr lang="zh-CN" altLang="en-US"/>
            </a:p>
          </p:txBody>
        </p:sp>
        <p:sp>
          <p:nvSpPr>
            <p:cNvPr id="294" name="任意多边形: 形状 293">
              <a:extLst>
                <a:ext uri="{FF2B5EF4-FFF2-40B4-BE49-F238E27FC236}">
                  <a16:creationId xmlns:a16="http://schemas.microsoft.com/office/drawing/2014/main" id="{337105E1-5B65-4168-91CC-7AACDF4E4FB2}"/>
                </a:ext>
              </a:extLst>
            </p:cNvPr>
            <p:cNvSpPr/>
            <p:nvPr>
              <p:custDataLst>
                <p:tags r:id="rId131"/>
              </p:custDataLst>
            </p:nvPr>
          </p:nvSpPr>
          <p:spPr>
            <a:xfrm>
              <a:off x="8836808" y="1527096"/>
              <a:ext cx="86796" cy="79966"/>
            </a:xfrm>
            <a:custGeom>
              <a:avLst/>
              <a:gdLst>
                <a:gd name="connsiteX0" fmla="*/ 87044 w 86796"/>
                <a:gd name="connsiteY0" fmla="*/ 40823 h 79966"/>
                <a:gd name="connsiteX1" fmla="*/ 43646 w 86796"/>
                <a:gd name="connsiteY1" fmla="*/ -37 h 79966"/>
                <a:gd name="connsiteX2" fmla="*/ 248 w 86796"/>
                <a:gd name="connsiteY2" fmla="*/ 40823 h 79966"/>
                <a:gd name="connsiteX3" fmla="*/ 43646 w 86796"/>
                <a:gd name="connsiteY3" fmla="*/ 79929 h 79966"/>
                <a:gd name="connsiteX4" fmla="*/ 87044 w 86796"/>
                <a:gd name="connsiteY4" fmla="*/ 40823 h 79966"/>
                <a:gd name="connsiteX5" fmla="*/ 43646 w 86796"/>
                <a:gd name="connsiteY5" fmla="*/ 74317 h 79966"/>
                <a:gd name="connsiteX6" fmla="*/ 21681 w 86796"/>
                <a:gd name="connsiteY6" fmla="*/ 63620 h 79966"/>
                <a:gd name="connsiteX7" fmla="*/ 16367 w 86796"/>
                <a:gd name="connsiteY7" fmla="*/ 39244 h 79966"/>
                <a:gd name="connsiteX8" fmla="*/ 22744 w 86796"/>
                <a:gd name="connsiteY8" fmla="*/ 13817 h 79966"/>
                <a:gd name="connsiteX9" fmla="*/ 43646 w 86796"/>
                <a:gd name="connsiteY9" fmla="*/ 4873 h 79966"/>
                <a:gd name="connsiteX10" fmla="*/ 65434 w 86796"/>
                <a:gd name="connsiteY10" fmla="*/ 15220 h 79966"/>
                <a:gd name="connsiteX11" fmla="*/ 70925 w 86796"/>
                <a:gd name="connsiteY11" fmla="*/ 39244 h 79966"/>
                <a:gd name="connsiteX12" fmla="*/ 65256 w 86796"/>
                <a:gd name="connsiteY12" fmla="*/ 64146 h 79966"/>
                <a:gd name="connsiteX13" fmla="*/ 43646 w 86796"/>
                <a:gd name="connsiteY13" fmla="*/ 74317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96" h="79966">
                  <a:moveTo>
                    <a:pt x="87044" y="40823"/>
                  </a:moveTo>
                  <a:cubicBezTo>
                    <a:pt x="87044" y="18902"/>
                    <a:pt x="68091" y="-37"/>
                    <a:pt x="43646" y="-37"/>
                  </a:cubicBezTo>
                  <a:cubicBezTo>
                    <a:pt x="19201" y="-37"/>
                    <a:pt x="248" y="18902"/>
                    <a:pt x="248" y="40823"/>
                  </a:cubicBezTo>
                  <a:cubicBezTo>
                    <a:pt x="248" y="62568"/>
                    <a:pt x="19733" y="79929"/>
                    <a:pt x="43646" y="79929"/>
                  </a:cubicBezTo>
                  <a:cubicBezTo>
                    <a:pt x="67559" y="79929"/>
                    <a:pt x="87044" y="62568"/>
                    <a:pt x="87044" y="40823"/>
                  </a:cubicBezTo>
                  <a:close/>
                  <a:moveTo>
                    <a:pt x="43646" y="74317"/>
                  </a:moveTo>
                  <a:cubicBezTo>
                    <a:pt x="37092" y="74317"/>
                    <a:pt x="27527" y="72213"/>
                    <a:pt x="21681" y="63620"/>
                  </a:cubicBezTo>
                  <a:cubicBezTo>
                    <a:pt x="16898" y="56430"/>
                    <a:pt x="16367" y="47311"/>
                    <a:pt x="16367" y="39244"/>
                  </a:cubicBezTo>
                  <a:cubicBezTo>
                    <a:pt x="16367" y="31704"/>
                    <a:pt x="16544" y="21357"/>
                    <a:pt x="22744" y="13817"/>
                  </a:cubicBezTo>
                  <a:cubicBezTo>
                    <a:pt x="27172" y="8731"/>
                    <a:pt x="34612" y="4873"/>
                    <a:pt x="43646" y="4873"/>
                  </a:cubicBezTo>
                  <a:cubicBezTo>
                    <a:pt x="54097" y="4873"/>
                    <a:pt x="61537" y="9783"/>
                    <a:pt x="65434" y="15220"/>
                  </a:cubicBezTo>
                  <a:cubicBezTo>
                    <a:pt x="70393" y="22059"/>
                    <a:pt x="70925" y="30827"/>
                    <a:pt x="70925" y="39244"/>
                  </a:cubicBezTo>
                  <a:cubicBezTo>
                    <a:pt x="70925" y="47662"/>
                    <a:pt x="70393" y="56956"/>
                    <a:pt x="65256" y="64146"/>
                  </a:cubicBezTo>
                  <a:cubicBezTo>
                    <a:pt x="60474" y="70810"/>
                    <a:pt x="52326" y="74317"/>
                    <a:pt x="43646" y="74317"/>
                  </a:cubicBezTo>
                  <a:close/>
                </a:path>
              </a:pathLst>
            </a:custGeom>
            <a:solidFill>
              <a:srgbClr val="000000"/>
            </a:solidFill>
            <a:ln w="25400" cap="flat">
              <a:noFill/>
              <a:prstDash val="solid"/>
              <a:miter/>
            </a:ln>
          </p:spPr>
          <p:txBody>
            <a:bodyPr rtlCol="0" anchor="ctr"/>
            <a:lstStyle/>
            <a:p>
              <a:endParaRPr lang="zh-CN" altLang="en-US"/>
            </a:p>
          </p:txBody>
        </p:sp>
        <p:sp>
          <p:nvSpPr>
            <p:cNvPr id="295" name="任意多边形: 形状 294">
              <a:extLst>
                <a:ext uri="{FF2B5EF4-FFF2-40B4-BE49-F238E27FC236}">
                  <a16:creationId xmlns:a16="http://schemas.microsoft.com/office/drawing/2014/main" id="{BD9942B5-7ECB-4528-90C2-C7D087703F9C}"/>
                </a:ext>
              </a:extLst>
            </p:cNvPr>
            <p:cNvSpPr/>
            <p:nvPr>
              <p:custDataLst>
                <p:tags r:id="rId132"/>
              </p:custDataLst>
            </p:nvPr>
          </p:nvSpPr>
          <p:spPr>
            <a:xfrm>
              <a:off x="8940689" y="1483606"/>
              <a:ext cx="39855" cy="121702"/>
            </a:xfrm>
            <a:custGeom>
              <a:avLst/>
              <a:gdLst>
                <a:gd name="connsiteX0" fmla="*/ 26822 w 39855"/>
                <a:gd name="connsiteY0" fmla="*/ -37 h 121702"/>
                <a:gd name="connsiteX1" fmla="*/ 252 w 39855"/>
                <a:gd name="connsiteY1" fmla="*/ 1892 h 121702"/>
                <a:gd name="connsiteX2" fmla="*/ 252 w 39855"/>
                <a:gd name="connsiteY2" fmla="*/ 8205 h 121702"/>
                <a:gd name="connsiteX3" fmla="*/ 13537 w 39855"/>
                <a:gd name="connsiteY3" fmla="*/ 18025 h 121702"/>
                <a:gd name="connsiteX4" fmla="*/ 13537 w 39855"/>
                <a:gd name="connsiteY4" fmla="*/ 107812 h 121702"/>
                <a:gd name="connsiteX5" fmla="*/ 252 w 39855"/>
                <a:gd name="connsiteY5" fmla="*/ 115353 h 121702"/>
                <a:gd name="connsiteX6" fmla="*/ 252 w 39855"/>
                <a:gd name="connsiteY6" fmla="*/ 121666 h 121702"/>
                <a:gd name="connsiteX7" fmla="*/ 20091 w 39855"/>
                <a:gd name="connsiteY7" fmla="*/ 120964 h 121702"/>
                <a:gd name="connsiteX8" fmla="*/ 40107 w 39855"/>
                <a:gd name="connsiteY8" fmla="*/ 121666 h 121702"/>
                <a:gd name="connsiteX9" fmla="*/ 40107 w 39855"/>
                <a:gd name="connsiteY9" fmla="*/ 115353 h 121702"/>
                <a:gd name="connsiteX10" fmla="*/ 26822 w 39855"/>
                <a:gd name="connsiteY10" fmla="*/ 107812 h 121702"/>
                <a:gd name="connsiteX11" fmla="*/ 26822 w 39855"/>
                <a:gd name="connsiteY11" fmla="*/ -37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822" y="-37"/>
                  </a:moveTo>
                  <a:lnTo>
                    <a:pt x="252" y="1892"/>
                  </a:lnTo>
                  <a:lnTo>
                    <a:pt x="252" y="8205"/>
                  </a:lnTo>
                  <a:cubicBezTo>
                    <a:pt x="12120" y="8205"/>
                    <a:pt x="13537" y="9433"/>
                    <a:pt x="13537" y="18025"/>
                  </a:cubicBezTo>
                  <a:lnTo>
                    <a:pt x="13537" y="107812"/>
                  </a:lnTo>
                  <a:cubicBezTo>
                    <a:pt x="13537" y="115353"/>
                    <a:pt x="11765" y="115353"/>
                    <a:pt x="252" y="115353"/>
                  </a:cubicBezTo>
                  <a:lnTo>
                    <a:pt x="252" y="121666"/>
                  </a:lnTo>
                  <a:cubicBezTo>
                    <a:pt x="606" y="121666"/>
                    <a:pt x="13005" y="120964"/>
                    <a:pt x="20091" y="120964"/>
                  </a:cubicBezTo>
                  <a:cubicBezTo>
                    <a:pt x="26822" y="120964"/>
                    <a:pt x="33376" y="121140"/>
                    <a:pt x="40107" y="121666"/>
                  </a:cubicBezTo>
                  <a:lnTo>
                    <a:pt x="40107" y="115353"/>
                  </a:lnTo>
                  <a:cubicBezTo>
                    <a:pt x="28593" y="115353"/>
                    <a:pt x="26822" y="115353"/>
                    <a:pt x="26822" y="107812"/>
                  </a:cubicBezTo>
                  <a:lnTo>
                    <a:pt x="26822" y="-37"/>
                  </a:lnTo>
                  <a:close/>
                </a:path>
              </a:pathLst>
            </a:custGeom>
            <a:solidFill>
              <a:srgbClr val="000000"/>
            </a:solidFill>
            <a:ln w="25400" cap="flat">
              <a:noFill/>
              <a:prstDash val="solid"/>
              <a:miter/>
            </a:ln>
          </p:spPr>
          <p:txBody>
            <a:bodyPr rtlCol="0" anchor="ctr"/>
            <a:lstStyle/>
            <a:p>
              <a:endParaRPr lang="zh-CN" altLang="en-US"/>
            </a:p>
          </p:txBody>
        </p:sp>
        <p:sp>
          <p:nvSpPr>
            <p:cNvPr id="296" name="任意多边形: 形状 295">
              <a:extLst>
                <a:ext uri="{FF2B5EF4-FFF2-40B4-BE49-F238E27FC236}">
                  <a16:creationId xmlns:a16="http://schemas.microsoft.com/office/drawing/2014/main" id="{3662F6AE-35E8-4D74-8A52-022B8FA8D65E}"/>
                </a:ext>
              </a:extLst>
            </p:cNvPr>
            <p:cNvSpPr/>
            <p:nvPr>
              <p:custDataLst>
                <p:tags r:id="rId133"/>
              </p:custDataLst>
            </p:nvPr>
          </p:nvSpPr>
          <p:spPr>
            <a:xfrm>
              <a:off x="9007896" y="1585142"/>
              <a:ext cx="22496" cy="54012"/>
            </a:xfrm>
            <a:custGeom>
              <a:avLst/>
              <a:gdLst>
                <a:gd name="connsiteX0" fmla="*/ 17790 w 22496"/>
                <a:gd name="connsiteY0" fmla="*/ 17324 h 54012"/>
                <a:gd name="connsiteX1" fmla="*/ 3974 w 22496"/>
                <a:gd name="connsiteY1" fmla="*/ 49416 h 54012"/>
                <a:gd name="connsiteX2" fmla="*/ 2734 w 22496"/>
                <a:gd name="connsiteY2" fmla="*/ 51520 h 54012"/>
                <a:gd name="connsiteX3" fmla="*/ 5214 w 22496"/>
                <a:gd name="connsiteY3" fmla="*/ 53975 h 54012"/>
                <a:gd name="connsiteX4" fmla="*/ 22750 w 22496"/>
                <a:gd name="connsiteY4" fmla="*/ 19078 h 54012"/>
                <a:gd name="connsiteX5" fmla="*/ 10351 w 22496"/>
                <a:gd name="connsiteY5" fmla="*/ -37 h 54012"/>
                <a:gd name="connsiteX6" fmla="*/ 254 w 22496"/>
                <a:gd name="connsiteY6" fmla="*/ 9959 h 54012"/>
                <a:gd name="connsiteX7" fmla="*/ 10528 w 22496"/>
                <a:gd name="connsiteY7" fmla="*/ 20130 h 54012"/>
                <a:gd name="connsiteX8" fmla="*/ 17790 w 22496"/>
                <a:gd name="connsiteY8" fmla="*/ 17324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90" y="17324"/>
                  </a:moveTo>
                  <a:cubicBezTo>
                    <a:pt x="17790" y="26969"/>
                    <a:pt x="16019" y="38192"/>
                    <a:pt x="3974" y="49416"/>
                  </a:cubicBezTo>
                  <a:cubicBezTo>
                    <a:pt x="3265" y="50117"/>
                    <a:pt x="2734" y="50643"/>
                    <a:pt x="2734" y="51520"/>
                  </a:cubicBezTo>
                  <a:cubicBezTo>
                    <a:pt x="2734" y="52748"/>
                    <a:pt x="4151" y="53975"/>
                    <a:pt x="5214" y="53975"/>
                  </a:cubicBezTo>
                  <a:cubicBezTo>
                    <a:pt x="7694" y="53975"/>
                    <a:pt x="22750" y="39946"/>
                    <a:pt x="22750" y="19078"/>
                  </a:cubicBezTo>
                  <a:cubicBezTo>
                    <a:pt x="22750" y="8205"/>
                    <a:pt x="18499" y="-37"/>
                    <a:pt x="10351" y="-37"/>
                  </a:cubicBezTo>
                  <a:cubicBezTo>
                    <a:pt x="4505" y="-37"/>
                    <a:pt x="254" y="4522"/>
                    <a:pt x="254" y="9959"/>
                  </a:cubicBezTo>
                  <a:cubicBezTo>
                    <a:pt x="254" y="15570"/>
                    <a:pt x="4328" y="20130"/>
                    <a:pt x="10528" y="20130"/>
                  </a:cubicBezTo>
                  <a:cubicBezTo>
                    <a:pt x="14779" y="20130"/>
                    <a:pt x="17613" y="17324"/>
                    <a:pt x="17790" y="17324"/>
                  </a:cubicBezTo>
                  <a:close/>
                </a:path>
              </a:pathLst>
            </a:custGeom>
            <a:solidFill>
              <a:srgbClr val="000000"/>
            </a:solidFill>
            <a:ln w="25400" cap="flat">
              <a:noFill/>
              <a:prstDash val="solid"/>
              <a:miter/>
            </a:ln>
          </p:spPr>
          <p:txBody>
            <a:bodyPr rtlCol="0" anchor="ctr"/>
            <a:lstStyle/>
            <a:p>
              <a:endParaRPr lang="zh-CN" altLang="en-US"/>
            </a:p>
          </p:txBody>
        </p:sp>
        <p:sp>
          <p:nvSpPr>
            <p:cNvPr id="297" name="任意多边形: 形状 296">
              <a:extLst>
                <a:ext uri="{FF2B5EF4-FFF2-40B4-BE49-F238E27FC236}">
                  <a16:creationId xmlns:a16="http://schemas.microsoft.com/office/drawing/2014/main" id="{15460715-6172-443F-8176-30AAEE0E305D}"/>
                </a:ext>
              </a:extLst>
            </p:cNvPr>
            <p:cNvSpPr/>
            <p:nvPr>
              <p:custDataLst>
                <p:tags r:id="rId134"/>
              </p:custDataLst>
            </p:nvPr>
          </p:nvSpPr>
          <p:spPr>
            <a:xfrm>
              <a:off x="9053471" y="1529727"/>
              <a:ext cx="133560" cy="77335"/>
            </a:xfrm>
            <a:custGeom>
              <a:avLst/>
              <a:gdLst>
                <a:gd name="connsiteX0" fmla="*/ 118937 w 133560"/>
                <a:gd name="connsiteY0" fmla="*/ 16973 h 77335"/>
                <a:gd name="connsiteX1" fmla="*/ 133817 w 133560"/>
                <a:gd name="connsiteY1" fmla="*/ 6276 h 77335"/>
                <a:gd name="connsiteX2" fmla="*/ 133817 w 133560"/>
                <a:gd name="connsiteY2" fmla="*/ -37 h 77335"/>
                <a:gd name="connsiteX3" fmla="*/ 121063 w 133560"/>
                <a:gd name="connsiteY3" fmla="*/ 664 h 77335"/>
                <a:gd name="connsiteX4" fmla="*/ 103704 w 133560"/>
                <a:gd name="connsiteY4" fmla="*/ -37 h 77335"/>
                <a:gd name="connsiteX5" fmla="*/ 103704 w 133560"/>
                <a:gd name="connsiteY5" fmla="*/ 6276 h 77335"/>
                <a:gd name="connsiteX6" fmla="*/ 112915 w 133560"/>
                <a:gd name="connsiteY6" fmla="*/ 13992 h 77335"/>
                <a:gd name="connsiteX7" fmla="*/ 111852 w 133560"/>
                <a:gd name="connsiteY7" fmla="*/ 18201 h 77335"/>
                <a:gd name="connsiteX8" fmla="*/ 94670 w 133560"/>
                <a:gd name="connsiteY8" fmla="*/ 61866 h 77335"/>
                <a:gd name="connsiteX9" fmla="*/ 75539 w 133560"/>
                <a:gd name="connsiteY9" fmla="*/ 13992 h 77335"/>
                <a:gd name="connsiteX10" fmla="*/ 74653 w 133560"/>
                <a:gd name="connsiteY10" fmla="*/ 10660 h 77335"/>
                <a:gd name="connsiteX11" fmla="*/ 84219 w 133560"/>
                <a:gd name="connsiteY11" fmla="*/ 6276 h 77335"/>
                <a:gd name="connsiteX12" fmla="*/ 84219 w 133560"/>
                <a:gd name="connsiteY12" fmla="*/ -37 h 77335"/>
                <a:gd name="connsiteX13" fmla="*/ 65088 w 133560"/>
                <a:gd name="connsiteY13" fmla="*/ 664 h 77335"/>
                <a:gd name="connsiteX14" fmla="*/ 49500 w 133560"/>
                <a:gd name="connsiteY14" fmla="*/ -37 h 77335"/>
                <a:gd name="connsiteX15" fmla="*/ 49500 w 133560"/>
                <a:gd name="connsiteY15" fmla="*/ 6276 h 77335"/>
                <a:gd name="connsiteX16" fmla="*/ 59597 w 133560"/>
                <a:gd name="connsiteY16" fmla="*/ 7679 h 77335"/>
                <a:gd name="connsiteX17" fmla="*/ 63671 w 133560"/>
                <a:gd name="connsiteY17" fmla="*/ 15395 h 77335"/>
                <a:gd name="connsiteX18" fmla="*/ 62962 w 133560"/>
                <a:gd name="connsiteY18" fmla="*/ 17499 h 77335"/>
                <a:gd name="connsiteX19" fmla="*/ 46312 w 133560"/>
                <a:gd name="connsiteY19" fmla="*/ 59236 h 77335"/>
                <a:gd name="connsiteX20" fmla="*/ 28421 w 133560"/>
                <a:gd name="connsiteY20" fmla="*/ 13992 h 77335"/>
                <a:gd name="connsiteX21" fmla="*/ 27358 w 133560"/>
                <a:gd name="connsiteY21" fmla="*/ 10660 h 77335"/>
                <a:gd name="connsiteX22" fmla="*/ 36923 w 133560"/>
                <a:gd name="connsiteY22" fmla="*/ 6276 h 77335"/>
                <a:gd name="connsiteX23" fmla="*/ 36923 w 133560"/>
                <a:gd name="connsiteY23" fmla="*/ -37 h 77335"/>
                <a:gd name="connsiteX24" fmla="*/ 16907 w 133560"/>
                <a:gd name="connsiteY24" fmla="*/ 664 h 77335"/>
                <a:gd name="connsiteX25" fmla="*/ 256 w 133560"/>
                <a:gd name="connsiteY25" fmla="*/ -37 h 77335"/>
                <a:gd name="connsiteX26" fmla="*/ 256 w 133560"/>
                <a:gd name="connsiteY26" fmla="*/ 6276 h 77335"/>
                <a:gd name="connsiteX27" fmla="*/ 13010 w 133560"/>
                <a:gd name="connsiteY27" fmla="*/ 11362 h 77335"/>
                <a:gd name="connsiteX28" fmla="*/ 37632 w 133560"/>
                <a:gd name="connsiteY28" fmla="*/ 73265 h 77335"/>
                <a:gd name="connsiteX29" fmla="*/ 42415 w 133560"/>
                <a:gd name="connsiteY29" fmla="*/ 77299 h 77335"/>
                <a:gd name="connsiteX30" fmla="*/ 47020 w 133560"/>
                <a:gd name="connsiteY30" fmla="*/ 73616 h 77335"/>
                <a:gd name="connsiteX31" fmla="*/ 67036 w 133560"/>
                <a:gd name="connsiteY31" fmla="*/ 23462 h 77335"/>
                <a:gd name="connsiteX32" fmla="*/ 86698 w 133560"/>
                <a:gd name="connsiteY32" fmla="*/ 73090 h 77335"/>
                <a:gd name="connsiteX33" fmla="*/ 91658 w 133560"/>
                <a:gd name="connsiteY33" fmla="*/ 77299 h 77335"/>
                <a:gd name="connsiteX34" fmla="*/ 96441 w 133560"/>
                <a:gd name="connsiteY34" fmla="*/ 73265 h 77335"/>
                <a:gd name="connsiteX35" fmla="*/ 118937 w 133560"/>
                <a:gd name="connsiteY35" fmla="*/ 1697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937" y="16973"/>
                  </a:moveTo>
                  <a:cubicBezTo>
                    <a:pt x="122480" y="8205"/>
                    <a:pt x="128325" y="6451"/>
                    <a:pt x="133817" y="6276"/>
                  </a:cubicBezTo>
                  <a:lnTo>
                    <a:pt x="133817" y="-37"/>
                  </a:lnTo>
                  <a:cubicBezTo>
                    <a:pt x="129034" y="489"/>
                    <a:pt x="126200" y="664"/>
                    <a:pt x="121063" y="664"/>
                  </a:cubicBezTo>
                  <a:cubicBezTo>
                    <a:pt x="115749" y="664"/>
                    <a:pt x="109018" y="489"/>
                    <a:pt x="103704" y="-37"/>
                  </a:cubicBezTo>
                  <a:lnTo>
                    <a:pt x="103704" y="6276"/>
                  </a:lnTo>
                  <a:cubicBezTo>
                    <a:pt x="109903" y="6451"/>
                    <a:pt x="112915" y="9783"/>
                    <a:pt x="112915" y="13992"/>
                  </a:cubicBezTo>
                  <a:cubicBezTo>
                    <a:pt x="112915" y="15395"/>
                    <a:pt x="112915" y="15746"/>
                    <a:pt x="111852" y="18201"/>
                  </a:cubicBezTo>
                  <a:lnTo>
                    <a:pt x="94670" y="61866"/>
                  </a:lnTo>
                  <a:lnTo>
                    <a:pt x="75539" y="13992"/>
                  </a:lnTo>
                  <a:cubicBezTo>
                    <a:pt x="75185" y="13115"/>
                    <a:pt x="74653" y="11712"/>
                    <a:pt x="74653" y="10660"/>
                  </a:cubicBezTo>
                  <a:cubicBezTo>
                    <a:pt x="74653" y="6802"/>
                    <a:pt x="79259" y="6276"/>
                    <a:pt x="84219" y="6276"/>
                  </a:cubicBezTo>
                  <a:lnTo>
                    <a:pt x="84219" y="-37"/>
                  </a:lnTo>
                  <a:cubicBezTo>
                    <a:pt x="77842" y="489"/>
                    <a:pt x="71465" y="664"/>
                    <a:pt x="65088" y="664"/>
                  </a:cubicBezTo>
                  <a:cubicBezTo>
                    <a:pt x="59951" y="664"/>
                    <a:pt x="54637" y="314"/>
                    <a:pt x="49500" y="-37"/>
                  </a:cubicBezTo>
                  <a:lnTo>
                    <a:pt x="49500" y="6276"/>
                  </a:lnTo>
                  <a:cubicBezTo>
                    <a:pt x="53574" y="6276"/>
                    <a:pt x="57294" y="6276"/>
                    <a:pt x="59597" y="7679"/>
                  </a:cubicBezTo>
                  <a:cubicBezTo>
                    <a:pt x="62077" y="9433"/>
                    <a:pt x="63671" y="15220"/>
                    <a:pt x="63671" y="15395"/>
                  </a:cubicBezTo>
                  <a:cubicBezTo>
                    <a:pt x="63671" y="15746"/>
                    <a:pt x="63317" y="16798"/>
                    <a:pt x="62962" y="17499"/>
                  </a:cubicBezTo>
                  <a:lnTo>
                    <a:pt x="46312" y="59236"/>
                  </a:lnTo>
                  <a:lnTo>
                    <a:pt x="28421" y="13992"/>
                  </a:lnTo>
                  <a:cubicBezTo>
                    <a:pt x="27358" y="11537"/>
                    <a:pt x="27358" y="11362"/>
                    <a:pt x="27358" y="10660"/>
                  </a:cubicBezTo>
                  <a:cubicBezTo>
                    <a:pt x="27358" y="6276"/>
                    <a:pt x="33735" y="6276"/>
                    <a:pt x="36923" y="6276"/>
                  </a:cubicBezTo>
                  <a:lnTo>
                    <a:pt x="36923" y="-37"/>
                  </a:lnTo>
                  <a:cubicBezTo>
                    <a:pt x="36569" y="-37"/>
                    <a:pt x="23992" y="664"/>
                    <a:pt x="16907" y="664"/>
                  </a:cubicBezTo>
                  <a:cubicBezTo>
                    <a:pt x="11416" y="664"/>
                    <a:pt x="5747" y="489"/>
                    <a:pt x="256" y="-37"/>
                  </a:cubicBezTo>
                  <a:lnTo>
                    <a:pt x="256" y="6276"/>
                  </a:lnTo>
                  <a:cubicBezTo>
                    <a:pt x="7165" y="6276"/>
                    <a:pt x="11062" y="6276"/>
                    <a:pt x="13010" y="11362"/>
                  </a:cubicBezTo>
                  <a:lnTo>
                    <a:pt x="37632" y="73265"/>
                  </a:lnTo>
                  <a:cubicBezTo>
                    <a:pt x="38695" y="75896"/>
                    <a:pt x="39226" y="77299"/>
                    <a:pt x="42415" y="77299"/>
                  </a:cubicBezTo>
                  <a:cubicBezTo>
                    <a:pt x="45603" y="77299"/>
                    <a:pt x="46134" y="75896"/>
                    <a:pt x="47020" y="73616"/>
                  </a:cubicBezTo>
                  <a:lnTo>
                    <a:pt x="67036" y="23462"/>
                  </a:lnTo>
                  <a:lnTo>
                    <a:pt x="86698" y="73090"/>
                  </a:lnTo>
                  <a:cubicBezTo>
                    <a:pt x="87761" y="75720"/>
                    <a:pt x="88470" y="77299"/>
                    <a:pt x="91658" y="77299"/>
                  </a:cubicBezTo>
                  <a:cubicBezTo>
                    <a:pt x="94847" y="77299"/>
                    <a:pt x="95378" y="76071"/>
                    <a:pt x="96441" y="73265"/>
                  </a:cubicBezTo>
                  <a:lnTo>
                    <a:pt x="118937" y="16973"/>
                  </a:lnTo>
                  <a:close/>
                </a:path>
              </a:pathLst>
            </a:custGeom>
            <a:solidFill>
              <a:srgbClr val="000000"/>
            </a:solidFill>
            <a:ln w="25400" cap="flat">
              <a:noFill/>
              <a:prstDash val="solid"/>
              <a:miter/>
            </a:ln>
          </p:spPr>
          <p:txBody>
            <a:bodyPr rtlCol="0" anchor="ctr"/>
            <a:lstStyle/>
            <a:p>
              <a:endParaRPr lang="zh-CN" altLang="en-US"/>
            </a:p>
          </p:txBody>
        </p:sp>
        <p:sp>
          <p:nvSpPr>
            <p:cNvPr id="298" name="任意多边形: 形状 297">
              <a:extLst>
                <a:ext uri="{FF2B5EF4-FFF2-40B4-BE49-F238E27FC236}">
                  <a16:creationId xmlns:a16="http://schemas.microsoft.com/office/drawing/2014/main" id="{F4E66240-695F-4D76-A6D8-3D1691D0962B}"/>
                </a:ext>
              </a:extLst>
            </p:cNvPr>
            <p:cNvSpPr/>
            <p:nvPr>
              <p:custDataLst>
                <p:tags r:id="rId135"/>
              </p:custDataLst>
            </p:nvPr>
          </p:nvSpPr>
          <p:spPr>
            <a:xfrm>
              <a:off x="9215170" y="1585142"/>
              <a:ext cx="22496" cy="54012"/>
            </a:xfrm>
            <a:custGeom>
              <a:avLst/>
              <a:gdLst>
                <a:gd name="connsiteX0" fmla="*/ 17798 w 22496"/>
                <a:gd name="connsiteY0" fmla="*/ 17324 h 54012"/>
                <a:gd name="connsiteX1" fmla="*/ 3982 w 22496"/>
                <a:gd name="connsiteY1" fmla="*/ 49416 h 54012"/>
                <a:gd name="connsiteX2" fmla="*/ 2742 w 22496"/>
                <a:gd name="connsiteY2" fmla="*/ 51520 h 54012"/>
                <a:gd name="connsiteX3" fmla="*/ 5222 w 22496"/>
                <a:gd name="connsiteY3" fmla="*/ 53975 h 54012"/>
                <a:gd name="connsiteX4" fmla="*/ 22758 w 22496"/>
                <a:gd name="connsiteY4" fmla="*/ 19078 h 54012"/>
                <a:gd name="connsiteX5" fmla="*/ 10359 w 22496"/>
                <a:gd name="connsiteY5" fmla="*/ -37 h 54012"/>
                <a:gd name="connsiteX6" fmla="*/ 262 w 22496"/>
                <a:gd name="connsiteY6" fmla="*/ 9959 h 54012"/>
                <a:gd name="connsiteX7" fmla="*/ 10536 w 22496"/>
                <a:gd name="connsiteY7" fmla="*/ 20130 h 54012"/>
                <a:gd name="connsiteX8" fmla="*/ 17798 w 22496"/>
                <a:gd name="connsiteY8" fmla="*/ 17324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98" y="17324"/>
                  </a:moveTo>
                  <a:cubicBezTo>
                    <a:pt x="17798" y="26969"/>
                    <a:pt x="16027" y="38192"/>
                    <a:pt x="3982" y="49416"/>
                  </a:cubicBezTo>
                  <a:cubicBezTo>
                    <a:pt x="3273" y="50117"/>
                    <a:pt x="2742" y="50643"/>
                    <a:pt x="2742" y="51520"/>
                  </a:cubicBezTo>
                  <a:cubicBezTo>
                    <a:pt x="2742" y="52748"/>
                    <a:pt x="4159" y="53975"/>
                    <a:pt x="5222" y="53975"/>
                  </a:cubicBezTo>
                  <a:cubicBezTo>
                    <a:pt x="7702" y="53975"/>
                    <a:pt x="22758" y="39946"/>
                    <a:pt x="22758" y="19078"/>
                  </a:cubicBezTo>
                  <a:cubicBezTo>
                    <a:pt x="22758" y="8205"/>
                    <a:pt x="18507" y="-37"/>
                    <a:pt x="10359" y="-37"/>
                  </a:cubicBezTo>
                  <a:cubicBezTo>
                    <a:pt x="4513" y="-37"/>
                    <a:pt x="262" y="4522"/>
                    <a:pt x="262" y="9959"/>
                  </a:cubicBezTo>
                  <a:cubicBezTo>
                    <a:pt x="262" y="15570"/>
                    <a:pt x="4336" y="20130"/>
                    <a:pt x="10536" y="20130"/>
                  </a:cubicBezTo>
                  <a:cubicBezTo>
                    <a:pt x="14787" y="20130"/>
                    <a:pt x="17621" y="17324"/>
                    <a:pt x="17798" y="17324"/>
                  </a:cubicBezTo>
                  <a:close/>
                </a:path>
              </a:pathLst>
            </a:custGeom>
            <a:solidFill>
              <a:srgbClr val="000000"/>
            </a:solidFill>
            <a:ln w="25400" cap="flat">
              <a:noFill/>
              <a:prstDash val="solid"/>
              <a:miter/>
            </a:ln>
          </p:spPr>
          <p:txBody>
            <a:bodyPr rtlCol="0" anchor="ctr"/>
            <a:lstStyle/>
            <a:p>
              <a:endParaRPr lang="zh-CN" altLang="en-US"/>
            </a:p>
          </p:txBody>
        </p:sp>
        <p:sp>
          <p:nvSpPr>
            <p:cNvPr id="299" name="任意多边形: 形状 298">
              <a:extLst>
                <a:ext uri="{FF2B5EF4-FFF2-40B4-BE49-F238E27FC236}">
                  <a16:creationId xmlns:a16="http://schemas.microsoft.com/office/drawing/2014/main" id="{062174D3-CE3B-4884-9697-95E6CCEAC723}"/>
                </a:ext>
              </a:extLst>
            </p:cNvPr>
            <p:cNvSpPr/>
            <p:nvPr>
              <p:custDataLst>
                <p:tags r:id="rId136"/>
              </p:custDataLst>
            </p:nvPr>
          </p:nvSpPr>
          <p:spPr>
            <a:xfrm>
              <a:off x="9263756" y="1527973"/>
              <a:ext cx="162610" cy="79089"/>
            </a:xfrm>
            <a:custGeom>
              <a:avLst/>
              <a:gdLst>
                <a:gd name="connsiteX0" fmla="*/ 68816 w 162610"/>
                <a:gd name="connsiteY0" fmla="*/ 63094 h 79089"/>
                <a:gd name="connsiteX1" fmla="*/ 66336 w 162610"/>
                <a:gd name="connsiteY1" fmla="*/ 73441 h 79089"/>
                <a:gd name="connsiteX2" fmla="*/ 72359 w 162610"/>
                <a:gd name="connsiteY2" fmla="*/ 79052 h 79089"/>
                <a:gd name="connsiteX3" fmla="*/ 79267 w 162610"/>
                <a:gd name="connsiteY3" fmla="*/ 75194 h 79089"/>
                <a:gd name="connsiteX4" fmla="*/ 82455 w 162610"/>
                <a:gd name="connsiteY4" fmla="*/ 64322 h 79089"/>
                <a:gd name="connsiteX5" fmla="*/ 86352 w 162610"/>
                <a:gd name="connsiteY5" fmla="*/ 48539 h 79089"/>
                <a:gd name="connsiteX6" fmla="*/ 89364 w 162610"/>
                <a:gd name="connsiteY6" fmla="*/ 36789 h 79089"/>
                <a:gd name="connsiteX7" fmla="*/ 94855 w 162610"/>
                <a:gd name="connsiteY7" fmla="*/ 23462 h 79089"/>
                <a:gd name="connsiteX8" fmla="*/ 123197 w 162610"/>
                <a:gd name="connsiteY8" fmla="*/ 4873 h 79089"/>
                <a:gd name="connsiteX9" fmla="*/ 133648 w 162610"/>
                <a:gd name="connsiteY9" fmla="*/ 17149 h 79089"/>
                <a:gd name="connsiteX10" fmla="*/ 123197 w 162610"/>
                <a:gd name="connsiteY10" fmla="*/ 54501 h 79089"/>
                <a:gd name="connsiteX11" fmla="*/ 120540 w 162610"/>
                <a:gd name="connsiteY11" fmla="*/ 63971 h 79089"/>
                <a:gd name="connsiteX12" fmla="*/ 137367 w 162610"/>
                <a:gd name="connsiteY12" fmla="*/ 79052 h 79089"/>
                <a:gd name="connsiteX13" fmla="*/ 162875 w 162610"/>
                <a:gd name="connsiteY13" fmla="*/ 52221 h 79089"/>
                <a:gd name="connsiteX14" fmla="*/ 160041 w 162610"/>
                <a:gd name="connsiteY14" fmla="*/ 49942 h 79089"/>
                <a:gd name="connsiteX15" fmla="*/ 156675 w 162610"/>
                <a:gd name="connsiteY15" fmla="*/ 52923 h 79089"/>
                <a:gd name="connsiteX16" fmla="*/ 137899 w 162610"/>
                <a:gd name="connsiteY16" fmla="*/ 74142 h 79089"/>
                <a:gd name="connsiteX17" fmla="*/ 133470 w 162610"/>
                <a:gd name="connsiteY17" fmla="*/ 68004 h 79089"/>
                <a:gd name="connsiteX18" fmla="*/ 137545 w 162610"/>
                <a:gd name="connsiteY18" fmla="*/ 53800 h 79089"/>
                <a:gd name="connsiteX19" fmla="*/ 146933 w 162610"/>
                <a:gd name="connsiteY19" fmla="*/ 19954 h 79089"/>
                <a:gd name="connsiteX20" fmla="*/ 140379 w 162610"/>
                <a:gd name="connsiteY20" fmla="*/ 4698 h 79089"/>
                <a:gd name="connsiteX21" fmla="*/ 123905 w 162610"/>
                <a:gd name="connsiteY21" fmla="*/ -37 h 79089"/>
                <a:gd name="connsiteX22" fmla="*/ 92552 w 162610"/>
                <a:gd name="connsiteY22" fmla="*/ 17675 h 79089"/>
                <a:gd name="connsiteX23" fmla="*/ 69524 w 162610"/>
                <a:gd name="connsiteY23" fmla="*/ -37 h 79089"/>
                <a:gd name="connsiteX24" fmla="*/ 39589 w 162610"/>
                <a:gd name="connsiteY24" fmla="*/ 15921 h 79089"/>
                <a:gd name="connsiteX25" fmla="*/ 20635 w 162610"/>
                <a:gd name="connsiteY25" fmla="*/ -37 h 79089"/>
                <a:gd name="connsiteX26" fmla="*/ 6641 w 162610"/>
                <a:gd name="connsiteY26" fmla="*/ 9433 h 79089"/>
                <a:gd name="connsiteX27" fmla="*/ 264 w 162610"/>
                <a:gd name="connsiteY27" fmla="*/ 26794 h 79089"/>
                <a:gd name="connsiteX28" fmla="*/ 3276 w 162610"/>
                <a:gd name="connsiteY28" fmla="*/ 29073 h 79089"/>
                <a:gd name="connsiteX29" fmla="*/ 7173 w 162610"/>
                <a:gd name="connsiteY29" fmla="*/ 23812 h 79089"/>
                <a:gd name="connsiteX30" fmla="*/ 20104 w 162610"/>
                <a:gd name="connsiteY30" fmla="*/ 4873 h 79089"/>
                <a:gd name="connsiteX31" fmla="*/ 25949 w 162610"/>
                <a:gd name="connsiteY31" fmla="*/ 13466 h 79089"/>
                <a:gd name="connsiteX32" fmla="*/ 23115 w 162610"/>
                <a:gd name="connsiteY32" fmla="*/ 28021 h 79089"/>
                <a:gd name="connsiteX33" fmla="*/ 19218 w 162610"/>
                <a:gd name="connsiteY33" fmla="*/ 43804 h 79089"/>
                <a:gd name="connsiteX34" fmla="*/ 13550 w 162610"/>
                <a:gd name="connsiteY34" fmla="*/ 66251 h 79089"/>
                <a:gd name="connsiteX35" fmla="*/ 11778 w 162610"/>
                <a:gd name="connsiteY35" fmla="*/ 73441 h 79089"/>
                <a:gd name="connsiteX36" fmla="*/ 17801 w 162610"/>
                <a:gd name="connsiteY36" fmla="*/ 79052 h 79089"/>
                <a:gd name="connsiteX37" fmla="*/ 24709 w 162610"/>
                <a:gd name="connsiteY37" fmla="*/ 75194 h 79089"/>
                <a:gd name="connsiteX38" fmla="*/ 27898 w 162610"/>
                <a:gd name="connsiteY38" fmla="*/ 64322 h 79089"/>
                <a:gd name="connsiteX39" fmla="*/ 31795 w 162610"/>
                <a:gd name="connsiteY39" fmla="*/ 48539 h 79089"/>
                <a:gd name="connsiteX40" fmla="*/ 34806 w 162610"/>
                <a:gd name="connsiteY40" fmla="*/ 36789 h 79089"/>
                <a:gd name="connsiteX41" fmla="*/ 42246 w 162610"/>
                <a:gd name="connsiteY41" fmla="*/ 21007 h 79089"/>
                <a:gd name="connsiteX42" fmla="*/ 68816 w 162610"/>
                <a:gd name="connsiteY42" fmla="*/ 4873 h 79089"/>
                <a:gd name="connsiteX43" fmla="*/ 79267 w 162610"/>
                <a:gd name="connsiteY43" fmla="*/ 17149 h 79089"/>
                <a:gd name="connsiteX44" fmla="*/ 76256 w 162610"/>
                <a:gd name="connsiteY44" fmla="*/ 33633 h 79089"/>
                <a:gd name="connsiteX45" fmla="*/ 68816 w 162610"/>
                <a:gd name="connsiteY45" fmla="*/ 63094 h 7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9089">
                  <a:moveTo>
                    <a:pt x="68816" y="63094"/>
                  </a:moveTo>
                  <a:cubicBezTo>
                    <a:pt x="67930" y="66601"/>
                    <a:pt x="66336" y="72564"/>
                    <a:pt x="66336" y="73441"/>
                  </a:cubicBezTo>
                  <a:cubicBezTo>
                    <a:pt x="66336" y="77299"/>
                    <a:pt x="69524" y="79052"/>
                    <a:pt x="72359" y="79052"/>
                  </a:cubicBezTo>
                  <a:cubicBezTo>
                    <a:pt x="75547" y="79052"/>
                    <a:pt x="78381" y="76772"/>
                    <a:pt x="79267" y="75194"/>
                  </a:cubicBezTo>
                  <a:cubicBezTo>
                    <a:pt x="80153" y="73616"/>
                    <a:pt x="81570" y="68004"/>
                    <a:pt x="82455" y="64322"/>
                  </a:cubicBezTo>
                  <a:cubicBezTo>
                    <a:pt x="83341" y="60990"/>
                    <a:pt x="85290" y="52923"/>
                    <a:pt x="86352" y="48539"/>
                  </a:cubicBezTo>
                  <a:cubicBezTo>
                    <a:pt x="87415" y="44681"/>
                    <a:pt x="88478" y="40823"/>
                    <a:pt x="89364" y="36789"/>
                  </a:cubicBezTo>
                  <a:cubicBezTo>
                    <a:pt x="91312" y="29249"/>
                    <a:pt x="91312" y="28898"/>
                    <a:pt x="94855" y="23462"/>
                  </a:cubicBezTo>
                  <a:cubicBezTo>
                    <a:pt x="100523" y="14869"/>
                    <a:pt x="109380" y="4873"/>
                    <a:pt x="123197" y="4873"/>
                  </a:cubicBezTo>
                  <a:cubicBezTo>
                    <a:pt x="133116" y="4873"/>
                    <a:pt x="133648" y="12940"/>
                    <a:pt x="133648" y="17149"/>
                  </a:cubicBezTo>
                  <a:cubicBezTo>
                    <a:pt x="133648" y="27670"/>
                    <a:pt x="126031" y="47136"/>
                    <a:pt x="123197" y="54501"/>
                  </a:cubicBezTo>
                  <a:cubicBezTo>
                    <a:pt x="121248" y="59411"/>
                    <a:pt x="120540" y="60990"/>
                    <a:pt x="120540" y="63971"/>
                  </a:cubicBezTo>
                  <a:cubicBezTo>
                    <a:pt x="120540" y="73265"/>
                    <a:pt x="128334" y="79052"/>
                    <a:pt x="137367" y="79052"/>
                  </a:cubicBezTo>
                  <a:cubicBezTo>
                    <a:pt x="155081" y="79052"/>
                    <a:pt x="162875" y="54852"/>
                    <a:pt x="162875" y="52221"/>
                  </a:cubicBezTo>
                  <a:cubicBezTo>
                    <a:pt x="162875" y="49942"/>
                    <a:pt x="160572" y="49942"/>
                    <a:pt x="160041" y="49942"/>
                  </a:cubicBezTo>
                  <a:cubicBezTo>
                    <a:pt x="157561" y="49942"/>
                    <a:pt x="157384" y="50994"/>
                    <a:pt x="156675" y="52923"/>
                  </a:cubicBezTo>
                  <a:cubicBezTo>
                    <a:pt x="152601" y="66952"/>
                    <a:pt x="144984" y="74142"/>
                    <a:pt x="137899" y="74142"/>
                  </a:cubicBezTo>
                  <a:cubicBezTo>
                    <a:pt x="134179" y="74142"/>
                    <a:pt x="133470" y="71687"/>
                    <a:pt x="133470" y="68004"/>
                  </a:cubicBezTo>
                  <a:cubicBezTo>
                    <a:pt x="133470" y="63971"/>
                    <a:pt x="134356" y="61691"/>
                    <a:pt x="137545" y="53800"/>
                  </a:cubicBezTo>
                  <a:cubicBezTo>
                    <a:pt x="139670" y="48363"/>
                    <a:pt x="146933" y="29775"/>
                    <a:pt x="146933" y="19954"/>
                  </a:cubicBezTo>
                  <a:cubicBezTo>
                    <a:pt x="146933" y="17149"/>
                    <a:pt x="146933" y="9783"/>
                    <a:pt x="140379" y="4698"/>
                  </a:cubicBezTo>
                  <a:cubicBezTo>
                    <a:pt x="137367" y="2418"/>
                    <a:pt x="132231" y="-37"/>
                    <a:pt x="123905" y="-37"/>
                  </a:cubicBezTo>
                  <a:cubicBezTo>
                    <a:pt x="107963" y="-37"/>
                    <a:pt x="98220" y="10309"/>
                    <a:pt x="92552" y="17675"/>
                  </a:cubicBezTo>
                  <a:cubicBezTo>
                    <a:pt x="91135" y="2769"/>
                    <a:pt x="78558" y="-37"/>
                    <a:pt x="69524" y="-37"/>
                  </a:cubicBezTo>
                  <a:cubicBezTo>
                    <a:pt x="54822" y="-37"/>
                    <a:pt x="44903" y="8906"/>
                    <a:pt x="39589" y="15921"/>
                  </a:cubicBezTo>
                  <a:cubicBezTo>
                    <a:pt x="38349" y="3821"/>
                    <a:pt x="27898" y="-37"/>
                    <a:pt x="20635" y="-37"/>
                  </a:cubicBezTo>
                  <a:cubicBezTo>
                    <a:pt x="13018" y="-37"/>
                    <a:pt x="8944" y="5399"/>
                    <a:pt x="6641" y="9433"/>
                  </a:cubicBezTo>
                  <a:cubicBezTo>
                    <a:pt x="2744" y="15921"/>
                    <a:pt x="264" y="25917"/>
                    <a:pt x="264" y="26794"/>
                  </a:cubicBezTo>
                  <a:cubicBezTo>
                    <a:pt x="264" y="29073"/>
                    <a:pt x="2744" y="29073"/>
                    <a:pt x="3276" y="29073"/>
                  </a:cubicBezTo>
                  <a:cubicBezTo>
                    <a:pt x="5756" y="29073"/>
                    <a:pt x="5933" y="28547"/>
                    <a:pt x="7173" y="23812"/>
                  </a:cubicBezTo>
                  <a:cubicBezTo>
                    <a:pt x="9830" y="13466"/>
                    <a:pt x="13195" y="4873"/>
                    <a:pt x="20104" y="4873"/>
                  </a:cubicBezTo>
                  <a:cubicBezTo>
                    <a:pt x="24709" y="4873"/>
                    <a:pt x="25949" y="8731"/>
                    <a:pt x="25949" y="13466"/>
                  </a:cubicBezTo>
                  <a:cubicBezTo>
                    <a:pt x="25949" y="16798"/>
                    <a:pt x="24355" y="23286"/>
                    <a:pt x="23115" y="28021"/>
                  </a:cubicBezTo>
                  <a:cubicBezTo>
                    <a:pt x="21875" y="32756"/>
                    <a:pt x="20104" y="39946"/>
                    <a:pt x="19218" y="43804"/>
                  </a:cubicBezTo>
                  <a:lnTo>
                    <a:pt x="13550" y="66251"/>
                  </a:lnTo>
                  <a:cubicBezTo>
                    <a:pt x="12841" y="68530"/>
                    <a:pt x="11778" y="72914"/>
                    <a:pt x="11778" y="73441"/>
                  </a:cubicBezTo>
                  <a:cubicBezTo>
                    <a:pt x="11778" y="77299"/>
                    <a:pt x="14967" y="79052"/>
                    <a:pt x="17801" y="79052"/>
                  </a:cubicBezTo>
                  <a:cubicBezTo>
                    <a:pt x="20989" y="79052"/>
                    <a:pt x="23823" y="76772"/>
                    <a:pt x="24709" y="75194"/>
                  </a:cubicBezTo>
                  <a:cubicBezTo>
                    <a:pt x="25595" y="73616"/>
                    <a:pt x="27012" y="68004"/>
                    <a:pt x="27898" y="64322"/>
                  </a:cubicBezTo>
                  <a:cubicBezTo>
                    <a:pt x="28783" y="60990"/>
                    <a:pt x="30732" y="52923"/>
                    <a:pt x="31795" y="48539"/>
                  </a:cubicBezTo>
                  <a:cubicBezTo>
                    <a:pt x="32857" y="44681"/>
                    <a:pt x="33920" y="40823"/>
                    <a:pt x="34806" y="36789"/>
                  </a:cubicBezTo>
                  <a:cubicBezTo>
                    <a:pt x="36754" y="29599"/>
                    <a:pt x="37109" y="28197"/>
                    <a:pt x="42246" y="21007"/>
                  </a:cubicBezTo>
                  <a:cubicBezTo>
                    <a:pt x="47205" y="13992"/>
                    <a:pt x="55531" y="4873"/>
                    <a:pt x="68816" y="4873"/>
                  </a:cubicBezTo>
                  <a:cubicBezTo>
                    <a:pt x="79090" y="4873"/>
                    <a:pt x="79267" y="13817"/>
                    <a:pt x="79267" y="17149"/>
                  </a:cubicBezTo>
                  <a:cubicBezTo>
                    <a:pt x="79267" y="21533"/>
                    <a:pt x="78736" y="23812"/>
                    <a:pt x="76256" y="33633"/>
                  </a:cubicBezTo>
                  <a:lnTo>
                    <a:pt x="68816" y="63094"/>
                  </a:lnTo>
                  <a:close/>
                </a:path>
              </a:pathLst>
            </a:custGeom>
            <a:solidFill>
              <a:srgbClr val="000000"/>
            </a:solidFill>
            <a:ln w="25400" cap="flat">
              <a:noFill/>
              <a:prstDash val="solid"/>
              <a:miter/>
            </a:ln>
          </p:spPr>
          <p:txBody>
            <a:bodyPr rtlCol="0" anchor="ctr"/>
            <a:lstStyle/>
            <a:p>
              <a:endParaRPr lang="zh-CN" altLang="en-US"/>
            </a:p>
          </p:txBody>
        </p:sp>
        <p:sp>
          <p:nvSpPr>
            <p:cNvPr id="300" name="任意多边形: 形状 299">
              <a:extLst>
                <a:ext uri="{FF2B5EF4-FFF2-40B4-BE49-F238E27FC236}">
                  <a16:creationId xmlns:a16="http://schemas.microsoft.com/office/drawing/2014/main" id="{28675857-B259-48C3-8CAF-0EB1DA2E9826}"/>
                </a:ext>
              </a:extLst>
            </p:cNvPr>
            <p:cNvSpPr/>
            <p:nvPr>
              <p:custDataLst>
                <p:tags r:id="rId137"/>
              </p:custDataLst>
            </p:nvPr>
          </p:nvSpPr>
          <p:spPr>
            <a:xfrm>
              <a:off x="4303941" y="2145985"/>
              <a:ext cx="154614" cy="10020"/>
            </a:xfrm>
            <a:custGeom>
              <a:avLst/>
              <a:gdLst>
                <a:gd name="connsiteX0" fmla="*/ 145826 w 154614"/>
                <a:gd name="connsiteY0" fmla="*/ 10008 h 10020"/>
                <a:gd name="connsiteX1" fmla="*/ 154683 w 154614"/>
                <a:gd name="connsiteY1" fmla="*/ 4997 h 10020"/>
                <a:gd name="connsiteX2" fmla="*/ 145826 w 154614"/>
                <a:gd name="connsiteY2" fmla="*/ -13 h 10020"/>
                <a:gd name="connsiteX3" fmla="*/ 8925 w 154614"/>
                <a:gd name="connsiteY3" fmla="*/ -13 h 10020"/>
                <a:gd name="connsiteX4" fmla="*/ 69 w 154614"/>
                <a:gd name="connsiteY4" fmla="*/ 4997 h 10020"/>
                <a:gd name="connsiteX5" fmla="*/ 8925 w 154614"/>
                <a:gd name="connsiteY5" fmla="*/ 10008 h 10020"/>
                <a:gd name="connsiteX6" fmla="*/ 145826 w 154614"/>
                <a:gd name="connsiteY6" fmla="*/ 10008 h 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14" h="10020">
                  <a:moveTo>
                    <a:pt x="145826" y="10008"/>
                  </a:moveTo>
                  <a:cubicBezTo>
                    <a:pt x="150128" y="10008"/>
                    <a:pt x="154683" y="10008"/>
                    <a:pt x="154683" y="4997"/>
                  </a:cubicBezTo>
                  <a:cubicBezTo>
                    <a:pt x="154683" y="-13"/>
                    <a:pt x="150128" y="-13"/>
                    <a:pt x="145826" y="-13"/>
                  </a:cubicBezTo>
                  <a:lnTo>
                    <a:pt x="8925" y="-13"/>
                  </a:lnTo>
                  <a:cubicBezTo>
                    <a:pt x="4624" y="-13"/>
                    <a:pt x="69" y="-13"/>
                    <a:pt x="69" y="4997"/>
                  </a:cubicBezTo>
                  <a:cubicBezTo>
                    <a:pt x="69" y="10008"/>
                    <a:pt x="4624" y="10008"/>
                    <a:pt x="8925" y="10008"/>
                  </a:cubicBezTo>
                  <a:lnTo>
                    <a:pt x="145826" y="10008"/>
                  </a:lnTo>
                  <a:close/>
                </a:path>
              </a:pathLst>
            </a:custGeom>
            <a:solidFill>
              <a:srgbClr val="000000"/>
            </a:solidFill>
            <a:ln w="25400" cap="flat">
              <a:noFill/>
              <a:prstDash val="solid"/>
              <a:miter/>
            </a:ln>
          </p:spPr>
          <p:txBody>
            <a:bodyPr rtlCol="0" anchor="ctr"/>
            <a:lstStyle/>
            <a:p>
              <a:endParaRPr lang="zh-CN" altLang="en-US"/>
            </a:p>
          </p:txBody>
        </p:sp>
        <p:sp>
          <p:nvSpPr>
            <p:cNvPr id="301" name="任意多边形: 形状 300">
              <a:extLst>
                <a:ext uri="{FF2B5EF4-FFF2-40B4-BE49-F238E27FC236}">
                  <a16:creationId xmlns:a16="http://schemas.microsoft.com/office/drawing/2014/main" id="{87E23665-4041-4B27-8094-3518E4BB8078}"/>
                </a:ext>
              </a:extLst>
            </p:cNvPr>
            <p:cNvSpPr/>
            <p:nvPr>
              <p:custDataLst>
                <p:tags r:id="rId138"/>
              </p:custDataLst>
            </p:nvPr>
          </p:nvSpPr>
          <p:spPr>
            <a:xfrm>
              <a:off x="4559992" y="1975630"/>
              <a:ext cx="336810" cy="350728"/>
            </a:xfrm>
            <a:custGeom>
              <a:avLst/>
              <a:gdLst>
                <a:gd name="connsiteX0" fmla="*/ 306271 w 336810"/>
                <a:gd name="connsiteY0" fmla="*/ 350706 h 350728"/>
                <a:gd name="connsiteX1" fmla="*/ 336890 w 336810"/>
                <a:gd name="connsiteY1" fmla="*/ 270540 h 350728"/>
                <a:gd name="connsiteX2" fmla="*/ 330564 w 336810"/>
                <a:gd name="connsiteY2" fmla="*/ 270540 h 350728"/>
                <a:gd name="connsiteX3" fmla="*/ 264770 w 336810"/>
                <a:gd name="connsiteY3" fmla="*/ 321145 h 350728"/>
                <a:gd name="connsiteX4" fmla="*/ 186071 w 336810"/>
                <a:gd name="connsiteY4" fmla="*/ 328911 h 350728"/>
                <a:gd name="connsiteX5" fmla="*/ 33482 w 336810"/>
                <a:gd name="connsiteY5" fmla="*/ 328911 h 350728"/>
                <a:gd name="connsiteX6" fmla="*/ 162285 w 336810"/>
                <a:gd name="connsiteY6" fmla="*/ 179350 h 350728"/>
                <a:gd name="connsiteX7" fmla="*/ 164562 w 336810"/>
                <a:gd name="connsiteY7" fmla="*/ 175342 h 350728"/>
                <a:gd name="connsiteX8" fmla="*/ 162791 w 336810"/>
                <a:gd name="connsiteY8" fmla="*/ 171584 h 350728"/>
                <a:gd name="connsiteX9" fmla="*/ 44869 w 336810"/>
                <a:gd name="connsiteY9" fmla="*/ 12003 h 350728"/>
                <a:gd name="connsiteX10" fmla="*/ 183541 w 336810"/>
                <a:gd name="connsiteY10" fmla="*/ 12003 h 350728"/>
                <a:gd name="connsiteX11" fmla="*/ 242755 w 336810"/>
                <a:gd name="connsiteY11" fmla="*/ 16011 h 350728"/>
                <a:gd name="connsiteX12" fmla="*/ 298426 w 336810"/>
                <a:gd name="connsiteY12" fmla="*/ 34800 h 350728"/>
                <a:gd name="connsiteX13" fmla="*/ 330564 w 336810"/>
                <a:gd name="connsiteY13" fmla="*/ 70374 h 350728"/>
                <a:gd name="connsiteX14" fmla="*/ 336890 w 336810"/>
                <a:gd name="connsiteY14" fmla="*/ 70374 h 350728"/>
                <a:gd name="connsiteX15" fmla="*/ 306271 w 336810"/>
                <a:gd name="connsiteY15" fmla="*/ -22 h 350728"/>
                <a:gd name="connsiteX16" fmla="*/ 7164 w 336810"/>
                <a:gd name="connsiteY16" fmla="*/ -22 h 350728"/>
                <a:gd name="connsiteX17" fmla="*/ 332 w 336810"/>
                <a:gd name="connsiteY17" fmla="*/ 1731 h 350728"/>
                <a:gd name="connsiteX18" fmla="*/ 79 w 336810"/>
                <a:gd name="connsiteY18" fmla="*/ 9998 h 350728"/>
                <a:gd name="connsiteX19" fmla="*/ 133943 w 336810"/>
                <a:gd name="connsiteY19" fmla="*/ 191375 h 350728"/>
                <a:gd name="connsiteX20" fmla="*/ 2863 w 336810"/>
                <a:gd name="connsiteY20" fmla="*/ 343441 h 350728"/>
                <a:gd name="connsiteX21" fmla="*/ 332 w 336810"/>
                <a:gd name="connsiteY21" fmla="*/ 347951 h 350728"/>
                <a:gd name="connsiteX22" fmla="*/ 7164 w 336810"/>
                <a:gd name="connsiteY22" fmla="*/ 350706 h 350728"/>
                <a:gd name="connsiteX23" fmla="*/ 306271 w 336810"/>
                <a:gd name="connsiteY23" fmla="*/ 350706 h 35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810" h="350728">
                  <a:moveTo>
                    <a:pt x="306271" y="350706"/>
                  </a:moveTo>
                  <a:lnTo>
                    <a:pt x="336890" y="270540"/>
                  </a:lnTo>
                  <a:lnTo>
                    <a:pt x="330564" y="270540"/>
                  </a:lnTo>
                  <a:cubicBezTo>
                    <a:pt x="320695" y="296594"/>
                    <a:pt x="293871" y="313629"/>
                    <a:pt x="264770" y="321145"/>
                  </a:cubicBezTo>
                  <a:cubicBezTo>
                    <a:pt x="259456" y="322398"/>
                    <a:pt x="234657" y="328911"/>
                    <a:pt x="186071" y="328911"/>
                  </a:cubicBezTo>
                  <a:lnTo>
                    <a:pt x="33482" y="328911"/>
                  </a:lnTo>
                  <a:lnTo>
                    <a:pt x="162285" y="179350"/>
                  </a:lnTo>
                  <a:cubicBezTo>
                    <a:pt x="164056" y="177346"/>
                    <a:pt x="164562" y="176595"/>
                    <a:pt x="164562" y="175342"/>
                  </a:cubicBezTo>
                  <a:cubicBezTo>
                    <a:pt x="164562" y="174841"/>
                    <a:pt x="164562" y="174089"/>
                    <a:pt x="162791" y="171584"/>
                  </a:cubicBezTo>
                  <a:lnTo>
                    <a:pt x="44869" y="12003"/>
                  </a:lnTo>
                  <a:lnTo>
                    <a:pt x="183541" y="12003"/>
                  </a:lnTo>
                  <a:cubicBezTo>
                    <a:pt x="217450" y="12003"/>
                    <a:pt x="240477" y="15510"/>
                    <a:pt x="242755" y="16011"/>
                  </a:cubicBezTo>
                  <a:cubicBezTo>
                    <a:pt x="256420" y="18015"/>
                    <a:pt x="278435" y="22274"/>
                    <a:pt x="298426" y="34800"/>
                  </a:cubicBezTo>
                  <a:cubicBezTo>
                    <a:pt x="304752" y="38808"/>
                    <a:pt x="321960" y="50082"/>
                    <a:pt x="330564" y="70374"/>
                  </a:cubicBezTo>
                  <a:lnTo>
                    <a:pt x="336890" y="70374"/>
                  </a:lnTo>
                  <a:lnTo>
                    <a:pt x="306271" y="-22"/>
                  </a:lnTo>
                  <a:lnTo>
                    <a:pt x="7164" y="-22"/>
                  </a:lnTo>
                  <a:cubicBezTo>
                    <a:pt x="1344" y="-22"/>
                    <a:pt x="1091" y="228"/>
                    <a:pt x="332" y="1731"/>
                  </a:cubicBezTo>
                  <a:cubicBezTo>
                    <a:pt x="79" y="2483"/>
                    <a:pt x="79" y="7243"/>
                    <a:pt x="79" y="9998"/>
                  </a:cubicBezTo>
                  <a:lnTo>
                    <a:pt x="133943" y="191375"/>
                  </a:lnTo>
                  <a:lnTo>
                    <a:pt x="2863" y="343441"/>
                  </a:lnTo>
                  <a:cubicBezTo>
                    <a:pt x="332" y="346447"/>
                    <a:pt x="332" y="347700"/>
                    <a:pt x="332" y="347951"/>
                  </a:cubicBezTo>
                  <a:cubicBezTo>
                    <a:pt x="332" y="350706"/>
                    <a:pt x="2609" y="350706"/>
                    <a:pt x="7164" y="350706"/>
                  </a:cubicBezTo>
                  <a:lnTo>
                    <a:pt x="306271" y="350706"/>
                  </a:lnTo>
                  <a:close/>
                </a:path>
              </a:pathLst>
            </a:custGeom>
            <a:solidFill>
              <a:srgbClr val="000000"/>
            </a:solidFill>
            <a:ln w="25400" cap="flat">
              <a:noFill/>
              <a:prstDash val="solid"/>
              <a:miter/>
            </a:ln>
          </p:spPr>
          <p:txBody>
            <a:bodyPr rtlCol="0" anchor="ctr"/>
            <a:lstStyle/>
            <a:p>
              <a:endParaRPr lang="zh-CN" altLang="en-US"/>
            </a:p>
          </p:txBody>
        </p:sp>
        <p:sp>
          <p:nvSpPr>
            <p:cNvPr id="302" name="任意多边形: 形状 301">
              <a:extLst>
                <a:ext uri="{FF2B5EF4-FFF2-40B4-BE49-F238E27FC236}">
                  <a16:creationId xmlns:a16="http://schemas.microsoft.com/office/drawing/2014/main" id="{5E19B740-14BE-47D2-AFAC-C514B7B8A6C3}"/>
                </a:ext>
              </a:extLst>
            </p:cNvPr>
            <p:cNvSpPr/>
            <p:nvPr>
              <p:custDataLst>
                <p:tags r:id="rId139"/>
              </p:custDataLst>
            </p:nvPr>
          </p:nvSpPr>
          <p:spPr>
            <a:xfrm>
              <a:off x="4544313" y="2398681"/>
              <a:ext cx="53672" cy="118020"/>
            </a:xfrm>
            <a:custGeom>
              <a:avLst/>
              <a:gdLst>
                <a:gd name="connsiteX0" fmla="*/ 49145 w 53672"/>
                <a:gd name="connsiteY0" fmla="*/ 6663 h 118020"/>
                <a:gd name="connsiteX1" fmla="*/ 42060 w 53672"/>
                <a:gd name="connsiteY1" fmla="*/ -1 h 118020"/>
                <a:gd name="connsiteX2" fmla="*/ 32140 w 53672"/>
                <a:gd name="connsiteY2" fmla="*/ 9644 h 118020"/>
                <a:gd name="connsiteX3" fmla="*/ 39226 w 53672"/>
                <a:gd name="connsiteY3" fmla="*/ 16308 h 118020"/>
                <a:gd name="connsiteX4" fmla="*/ 49145 w 53672"/>
                <a:gd name="connsiteY4" fmla="*/ 6663 h 118020"/>
                <a:gd name="connsiteX5" fmla="*/ 13009 w 53672"/>
                <a:gd name="connsiteY5" fmla="*/ 95748 h 118020"/>
                <a:gd name="connsiteX6" fmla="*/ 11415 w 53672"/>
                <a:gd name="connsiteY6" fmla="*/ 103113 h 118020"/>
                <a:gd name="connsiteX7" fmla="*/ 28243 w 53672"/>
                <a:gd name="connsiteY7" fmla="*/ 118019 h 118020"/>
                <a:gd name="connsiteX8" fmla="*/ 53751 w 53672"/>
                <a:gd name="connsiteY8" fmla="*/ 91188 h 118020"/>
                <a:gd name="connsiteX9" fmla="*/ 50917 w 53672"/>
                <a:gd name="connsiteY9" fmla="*/ 88909 h 118020"/>
                <a:gd name="connsiteX10" fmla="*/ 47551 w 53672"/>
                <a:gd name="connsiteY10" fmla="*/ 91890 h 118020"/>
                <a:gd name="connsiteX11" fmla="*/ 28775 w 53672"/>
                <a:gd name="connsiteY11" fmla="*/ 113109 h 118020"/>
                <a:gd name="connsiteX12" fmla="*/ 24346 w 53672"/>
                <a:gd name="connsiteY12" fmla="*/ 106971 h 118020"/>
                <a:gd name="connsiteX13" fmla="*/ 27180 w 53672"/>
                <a:gd name="connsiteY13" fmla="*/ 95748 h 118020"/>
                <a:gd name="connsiteX14" fmla="*/ 32849 w 53672"/>
                <a:gd name="connsiteY14" fmla="*/ 81719 h 118020"/>
                <a:gd name="connsiteX15" fmla="*/ 41528 w 53672"/>
                <a:gd name="connsiteY15" fmla="*/ 59448 h 118020"/>
                <a:gd name="connsiteX16" fmla="*/ 42591 w 53672"/>
                <a:gd name="connsiteY16" fmla="*/ 53836 h 118020"/>
                <a:gd name="connsiteX17" fmla="*/ 25763 w 53672"/>
                <a:gd name="connsiteY17" fmla="*/ 38930 h 118020"/>
                <a:gd name="connsiteX18" fmla="*/ 79 w 53672"/>
                <a:gd name="connsiteY18" fmla="*/ 65761 h 118020"/>
                <a:gd name="connsiteX19" fmla="*/ 3090 w 53672"/>
                <a:gd name="connsiteY19" fmla="*/ 68040 h 118020"/>
                <a:gd name="connsiteX20" fmla="*/ 6278 w 53672"/>
                <a:gd name="connsiteY20" fmla="*/ 65235 h 118020"/>
                <a:gd name="connsiteX21" fmla="*/ 25232 w 53672"/>
                <a:gd name="connsiteY21" fmla="*/ 43840 h 118020"/>
                <a:gd name="connsiteX22" fmla="*/ 29660 w 53672"/>
                <a:gd name="connsiteY22" fmla="*/ 49978 h 118020"/>
                <a:gd name="connsiteX23" fmla="*/ 24169 w 53672"/>
                <a:gd name="connsiteY23" fmla="*/ 67514 h 118020"/>
                <a:gd name="connsiteX24" fmla="*/ 13009 w 53672"/>
                <a:gd name="connsiteY24" fmla="*/ 95748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45" y="6663"/>
                  </a:moveTo>
                  <a:cubicBezTo>
                    <a:pt x="49145" y="3857"/>
                    <a:pt x="47020" y="-1"/>
                    <a:pt x="42060" y="-1"/>
                  </a:cubicBezTo>
                  <a:cubicBezTo>
                    <a:pt x="37277" y="-1"/>
                    <a:pt x="32140" y="4558"/>
                    <a:pt x="32140" y="9644"/>
                  </a:cubicBezTo>
                  <a:cubicBezTo>
                    <a:pt x="32140" y="12625"/>
                    <a:pt x="34443" y="16308"/>
                    <a:pt x="39226" y="16308"/>
                  </a:cubicBezTo>
                  <a:cubicBezTo>
                    <a:pt x="44363" y="16308"/>
                    <a:pt x="49145" y="11398"/>
                    <a:pt x="49145" y="6663"/>
                  </a:cubicBezTo>
                  <a:close/>
                  <a:moveTo>
                    <a:pt x="13009" y="95748"/>
                  </a:moveTo>
                  <a:cubicBezTo>
                    <a:pt x="12301" y="98028"/>
                    <a:pt x="11415" y="100132"/>
                    <a:pt x="11415" y="103113"/>
                  </a:cubicBezTo>
                  <a:cubicBezTo>
                    <a:pt x="11415" y="111355"/>
                    <a:pt x="18501" y="118019"/>
                    <a:pt x="28243" y="118019"/>
                  </a:cubicBezTo>
                  <a:cubicBezTo>
                    <a:pt x="45957" y="118019"/>
                    <a:pt x="53751" y="93819"/>
                    <a:pt x="53751" y="91188"/>
                  </a:cubicBezTo>
                  <a:cubicBezTo>
                    <a:pt x="53751" y="88909"/>
                    <a:pt x="51448" y="88909"/>
                    <a:pt x="50917" y="88909"/>
                  </a:cubicBezTo>
                  <a:cubicBezTo>
                    <a:pt x="48437" y="88909"/>
                    <a:pt x="48260" y="89961"/>
                    <a:pt x="47551" y="91890"/>
                  </a:cubicBezTo>
                  <a:cubicBezTo>
                    <a:pt x="43477" y="105919"/>
                    <a:pt x="35683" y="113109"/>
                    <a:pt x="28775" y="113109"/>
                  </a:cubicBezTo>
                  <a:cubicBezTo>
                    <a:pt x="25232" y="113109"/>
                    <a:pt x="24346" y="110829"/>
                    <a:pt x="24346" y="106971"/>
                  </a:cubicBezTo>
                  <a:cubicBezTo>
                    <a:pt x="24346" y="102938"/>
                    <a:pt x="25586" y="99606"/>
                    <a:pt x="27180" y="95748"/>
                  </a:cubicBezTo>
                  <a:cubicBezTo>
                    <a:pt x="28952" y="91013"/>
                    <a:pt x="30900" y="86278"/>
                    <a:pt x="32849" y="81719"/>
                  </a:cubicBezTo>
                  <a:cubicBezTo>
                    <a:pt x="34443" y="77510"/>
                    <a:pt x="40820" y="61552"/>
                    <a:pt x="41528" y="59448"/>
                  </a:cubicBezTo>
                  <a:cubicBezTo>
                    <a:pt x="42060" y="57694"/>
                    <a:pt x="42591" y="55590"/>
                    <a:pt x="42591" y="53836"/>
                  </a:cubicBezTo>
                  <a:cubicBezTo>
                    <a:pt x="42591" y="45594"/>
                    <a:pt x="35506" y="38930"/>
                    <a:pt x="25763" y="38930"/>
                  </a:cubicBezTo>
                  <a:cubicBezTo>
                    <a:pt x="8227" y="38930"/>
                    <a:pt x="79" y="62779"/>
                    <a:pt x="79" y="65761"/>
                  </a:cubicBezTo>
                  <a:cubicBezTo>
                    <a:pt x="79" y="68040"/>
                    <a:pt x="2558" y="68040"/>
                    <a:pt x="3090" y="68040"/>
                  </a:cubicBezTo>
                  <a:cubicBezTo>
                    <a:pt x="5570" y="68040"/>
                    <a:pt x="5747" y="67164"/>
                    <a:pt x="6278" y="65235"/>
                  </a:cubicBezTo>
                  <a:cubicBezTo>
                    <a:pt x="10884" y="50153"/>
                    <a:pt x="18678" y="43840"/>
                    <a:pt x="25232" y="43840"/>
                  </a:cubicBezTo>
                  <a:cubicBezTo>
                    <a:pt x="28066" y="43840"/>
                    <a:pt x="29660" y="45243"/>
                    <a:pt x="29660" y="49978"/>
                  </a:cubicBezTo>
                  <a:cubicBezTo>
                    <a:pt x="29660" y="54011"/>
                    <a:pt x="28597" y="56642"/>
                    <a:pt x="24169" y="67514"/>
                  </a:cubicBezTo>
                  <a:lnTo>
                    <a:pt x="13009" y="95748"/>
                  </a:lnTo>
                  <a:close/>
                </a:path>
              </a:pathLst>
            </a:custGeom>
            <a:solidFill>
              <a:srgbClr val="000000"/>
            </a:solidFill>
            <a:ln w="25400" cap="flat">
              <a:noFill/>
              <a:prstDash val="solid"/>
              <a:miter/>
            </a:ln>
          </p:spPr>
          <p:txBody>
            <a:bodyPr rtlCol="0" anchor="ctr"/>
            <a:lstStyle/>
            <a:p>
              <a:endParaRPr lang="zh-CN" altLang="en-US"/>
            </a:p>
          </p:txBody>
        </p:sp>
        <p:sp>
          <p:nvSpPr>
            <p:cNvPr id="303" name="任意多边形: 形状 302">
              <a:extLst>
                <a:ext uri="{FF2B5EF4-FFF2-40B4-BE49-F238E27FC236}">
                  <a16:creationId xmlns:a16="http://schemas.microsoft.com/office/drawing/2014/main" id="{C9A1DE22-3D26-4C67-9479-784137F80EF7}"/>
                </a:ext>
              </a:extLst>
            </p:cNvPr>
            <p:cNvSpPr/>
            <p:nvPr>
              <p:custDataLst>
                <p:tags r:id="rId140"/>
              </p:custDataLst>
            </p:nvPr>
          </p:nvSpPr>
          <p:spPr>
            <a:xfrm>
              <a:off x="4621223" y="2424810"/>
              <a:ext cx="174301" cy="92417"/>
            </a:xfrm>
            <a:custGeom>
              <a:avLst/>
              <a:gdLst>
                <a:gd name="connsiteX0" fmla="*/ 149407 w 174301"/>
                <a:gd name="connsiteY0" fmla="*/ 50504 h 92417"/>
                <a:gd name="connsiteX1" fmla="*/ 124076 w 174301"/>
                <a:gd name="connsiteY1" fmla="*/ 89786 h 92417"/>
                <a:gd name="connsiteX2" fmla="*/ 128328 w 174301"/>
                <a:gd name="connsiteY2" fmla="*/ 92416 h 92417"/>
                <a:gd name="connsiteX3" fmla="*/ 132933 w 174301"/>
                <a:gd name="connsiteY3" fmla="*/ 89435 h 92417"/>
                <a:gd name="connsiteX4" fmla="*/ 146041 w 174301"/>
                <a:gd name="connsiteY4" fmla="*/ 64182 h 92417"/>
                <a:gd name="connsiteX5" fmla="*/ 172612 w 174301"/>
                <a:gd name="connsiteY5" fmla="*/ 48575 h 92417"/>
                <a:gd name="connsiteX6" fmla="*/ 174383 w 174301"/>
                <a:gd name="connsiteY6" fmla="*/ 46295 h 92417"/>
                <a:gd name="connsiteX7" fmla="*/ 171017 w 174301"/>
                <a:gd name="connsiteY7" fmla="*/ 43489 h 92417"/>
                <a:gd name="connsiteX8" fmla="*/ 132756 w 174301"/>
                <a:gd name="connsiteY8" fmla="*/ 2103 h 92417"/>
                <a:gd name="connsiteX9" fmla="*/ 128328 w 174301"/>
                <a:gd name="connsiteY9" fmla="*/ -1 h 92417"/>
                <a:gd name="connsiteX10" fmla="*/ 124076 w 174301"/>
                <a:gd name="connsiteY10" fmla="*/ 2629 h 92417"/>
                <a:gd name="connsiteX11" fmla="*/ 134527 w 174301"/>
                <a:gd name="connsiteY11" fmla="*/ 26830 h 92417"/>
                <a:gd name="connsiteX12" fmla="*/ 149407 w 174301"/>
                <a:gd name="connsiteY12" fmla="*/ 41911 h 92417"/>
                <a:gd name="connsiteX13" fmla="*/ 7167 w 174301"/>
                <a:gd name="connsiteY13" fmla="*/ 41911 h 92417"/>
                <a:gd name="connsiteX14" fmla="*/ 81 w 174301"/>
                <a:gd name="connsiteY14" fmla="*/ 46120 h 92417"/>
                <a:gd name="connsiteX15" fmla="*/ 7167 w 174301"/>
                <a:gd name="connsiteY15" fmla="*/ 50504 h 92417"/>
                <a:gd name="connsiteX16" fmla="*/ 149407 w 174301"/>
                <a:gd name="connsiteY16" fmla="*/ 50504 h 9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4301" h="92417">
                  <a:moveTo>
                    <a:pt x="149407" y="50504"/>
                  </a:moveTo>
                  <a:cubicBezTo>
                    <a:pt x="127088" y="66637"/>
                    <a:pt x="124076" y="89610"/>
                    <a:pt x="124076" y="89786"/>
                  </a:cubicBezTo>
                  <a:cubicBezTo>
                    <a:pt x="124076" y="92416"/>
                    <a:pt x="125848" y="92416"/>
                    <a:pt x="128328" y="92416"/>
                  </a:cubicBezTo>
                  <a:cubicBezTo>
                    <a:pt x="131516" y="92416"/>
                    <a:pt x="132048" y="92416"/>
                    <a:pt x="132933" y="89435"/>
                  </a:cubicBezTo>
                  <a:cubicBezTo>
                    <a:pt x="133996" y="85051"/>
                    <a:pt x="136830" y="73827"/>
                    <a:pt x="146041" y="64182"/>
                  </a:cubicBezTo>
                  <a:cubicBezTo>
                    <a:pt x="156315" y="53485"/>
                    <a:pt x="165172" y="50855"/>
                    <a:pt x="172612" y="48575"/>
                  </a:cubicBezTo>
                  <a:cubicBezTo>
                    <a:pt x="173674" y="48224"/>
                    <a:pt x="174383" y="47172"/>
                    <a:pt x="174383" y="46295"/>
                  </a:cubicBezTo>
                  <a:cubicBezTo>
                    <a:pt x="174383" y="44542"/>
                    <a:pt x="173320" y="44191"/>
                    <a:pt x="171017" y="43489"/>
                  </a:cubicBezTo>
                  <a:cubicBezTo>
                    <a:pt x="145510" y="35423"/>
                    <a:pt x="136476" y="17535"/>
                    <a:pt x="132756" y="2103"/>
                  </a:cubicBezTo>
                  <a:cubicBezTo>
                    <a:pt x="132048" y="-1"/>
                    <a:pt x="130808" y="-1"/>
                    <a:pt x="128328" y="-1"/>
                  </a:cubicBezTo>
                  <a:cubicBezTo>
                    <a:pt x="125848" y="-1"/>
                    <a:pt x="124076" y="-1"/>
                    <a:pt x="124076" y="2629"/>
                  </a:cubicBezTo>
                  <a:cubicBezTo>
                    <a:pt x="124076" y="2980"/>
                    <a:pt x="125848" y="14730"/>
                    <a:pt x="134527" y="26830"/>
                  </a:cubicBezTo>
                  <a:cubicBezTo>
                    <a:pt x="138602" y="32792"/>
                    <a:pt x="143561" y="37702"/>
                    <a:pt x="149407" y="41911"/>
                  </a:cubicBezTo>
                  <a:lnTo>
                    <a:pt x="7167" y="41911"/>
                  </a:lnTo>
                  <a:cubicBezTo>
                    <a:pt x="4333" y="41911"/>
                    <a:pt x="81" y="41911"/>
                    <a:pt x="81" y="46120"/>
                  </a:cubicBezTo>
                  <a:cubicBezTo>
                    <a:pt x="81" y="50504"/>
                    <a:pt x="4156" y="50504"/>
                    <a:pt x="7167" y="50504"/>
                  </a:cubicBezTo>
                  <a:lnTo>
                    <a:pt x="149407" y="50504"/>
                  </a:lnTo>
                  <a:close/>
                </a:path>
              </a:pathLst>
            </a:custGeom>
            <a:solidFill>
              <a:srgbClr val="000000"/>
            </a:solidFill>
            <a:ln w="25400" cap="flat">
              <a:noFill/>
              <a:prstDash val="solid"/>
              <a:miter/>
            </a:ln>
          </p:spPr>
          <p:txBody>
            <a:bodyPr rtlCol="0" anchor="ctr"/>
            <a:lstStyle/>
            <a:p>
              <a:endParaRPr lang="zh-CN" altLang="en-US"/>
            </a:p>
          </p:txBody>
        </p:sp>
        <p:sp>
          <p:nvSpPr>
            <p:cNvPr id="304" name="任意多边形: 形状 303">
              <a:extLst>
                <a:ext uri="{FF2B5EF4-FFF2-40B4-BE49-F238E27FC236}">
                  <a16:creationId xmlns:a16="http://schemas.microsoft.com/office/drawing/2014/main" id="{8FA4F26B-5703-492A-8638-4ACE1CB46FA5}"/>
                </a:ext>
              </a:extLst>
            </p:cNvPr>
            <p:cNvSpPr/>
            <p:nvPr>
              <p:custDataLst>
                <p:tags r:id="rId141"/>
              </p:custDataLst>
            </p:nvPr>
          </p:nvSpPr>
          <p:spPr>
            <a:xfrm>
              <a:off x="4822607" y="2393245"/>
              <a:ext cx="87150" cy="123456"/>
            </a:xfrm>
            <a:custGeom>
              <a:avLst/>
              <a:gdLst>
                <a:gd name="connsiteX0" fmla="*/ 42248 w 87150"/>
                <a:gd name="connsiteY0" fmla="*/ 5260 h 123456"/>
                <a:gd name="connsiteX1" fmla="*/ 42956 w 87150"/>
                <a:gd name="connsiteY1" fmla="*/ 2454 h 123456"/>
                <a:gd name="connsiteX2" fmla="*/ 40122 w 87150"/>
                <a:gd name="connsiteY2" fmla="*/ -1 h 123456"/>
                <a:gd name="connsiteX3" fmla="*/ 17449 w 87150"/>
                <a:gd name="connsiteY3" fmla="*/ 1753 h 123456"/>
                <a:gd name="connsiteX4" fmla="*/ 13552 w 87150"/>
                <a:gd name="connsiteY4" fmla="*/ 5786 h 123456"/>
                <a:gd name="connsiteX5" fmla="*/ 18157 w 87150"/>
                <a:gd name="connsiteY5" fmla="*/ 8241 h 123456"/>
                <a:gd name="connsiteX6" fmla="*/ 26660 w 87150"/>
                <a:gd name="connsiteY6" fmla="*/ 10872 h 123456"/>
                <a:gd name="connsiteX7" fmla="*/ 25951 w 87150"/>
                <a:gd name="connsiteY7" fmla="*/ 14730 h 123456"/>
                <a:gd name="connsiteX8" fmla="*/ 975 w 87150"/>
                <a:gd name="connsiteY8" fmla="*/ 113986 h 123456"/>
                <a:gd name="connsiteX9" fmla="*/ 89 w 87150"/>
                <a:gd name="connsiteY9" fmla="*/ 117844 h 123456"/>
                <a:gd name="connsiteX10" fmla="*/ 6112 w 87150"/>
                <a:gd name="connsiteY10" fmla="*/ 123456 h 123456"/>
                <a:gd name="connsiteX11" fmla="*/ 14260 w 87150"/>
                <a:gd name="connsiteY11" fmla="*/ 116090 h 123456"/>
                <a:gd name="connsiteX12" fmla="*/ 22940 w 87150"/>
                <a:gd name="connsiteY12" fmla="*/ 82070 h 123456"/>
                <a:gd name="connsiteX13" fmla="*/ 45613 w 87150"/>
                <a:gd name="connsiteY13" fmla="*/ 96449 h 123456"/>
                <a:gd name="connsiteX14" fmla="*/ 45259 w 87150"/>
                <a:gd name="connsiteY14" fmla="*/ 99957 h 123456"/>
                <a:gd name="connsiteX15" fmla="*/ 44550 w 87150"/>
                <a:gd name="connsiteY15" fmla="*/ 105393 h 123456"/>
                <a:gd name="connsiteX16" fmla="*/ 63327 w 87150"/>
                <a:gd name="connsiteY16" fmla="*/ 123456 h 123456"/>
                <a:gd name="connsiteX17" fmla="*/ 85823 w 87150"/>
                <a:gd name="connsiteY17" fmla="*/ 96625 h 123456"/>
                <a:gd name="connsiteX18" fmla="*/ 82989 w 87150"/>
                <a:gd name="connsiteY18" fmla="*/ 94345 h 123456"/>
                <a:gd name="connsiteX19" fmla="*/ 79446 w 87150"/>
                <a:gd name="connsiteY19" fmla="*/ 98554 h 123456"/>
                <a:gd name="connsiteX20" fmla="*/ 63858 w 87150"/>
                <a:gd name="connsiteY20" fmla="*/ 118545 h 123456"/>
                <a:gd name="connsiteX21" fmla="*/ 57658 w 87150"/>
                <a:gd name="connsiteY21" fmla="*/ 109426 h 123456"/>
                <a:gd name="connsiteX22" fmla="*/ 58721 w 87150"/>
                <a:gd name="connsiteY22" fmla="*/ 101535 h 123456"/>
                <a:gd name="connsiteX23" fmla="*/ 59607 w 87150"/>
                <a:gd name="connsiteY23" fmla="*/ 96099 h 123456"/>
                <a:gd name="connsiteX24" fmla="*/ 30911 w 87150"/>
                <a:gd name="connsiteY24" fmla="*/ 77510 h 123456"/>
                <a:gd name="connsiteX25" fmla="*/ 45613 w 87150"/>
                <a:gd name="connsiteY25" fmla="*/ 65936 h 123456"/>
                <a:gd name="connsiteX26" fmla="*/ 73424 w 87150"/>
                <a:gd name="connsiteY26" fmla="*/ 49276 h 123456"/>
                <a:gd name="connsiteX27" fmla="*/ 79269 w 87150"/>
                <a:gd name="connsiteY27" fmla="*/ 51556 h 123456"/>
                <a:gd name="connsiteX28" fmla="*/ 70058 w 87150"/>
                <a:gd name="connsiteY28" fmla="*/ 61377 h 123456"/>
                <a:gd name="connsiteX29" fmla="*/ 77143 w 87150"/>
                <a:gd name="connsiteY29" fmla="*/ 67865 h 123456"/>
                <a:gd name="connsiteX30" fmla="*/ 87240 w 87150"/>
                <a:gd name="connsiteY30" fmla="*/ 56642 h 123456"/>
                <a:gd name="connsiteX31" fmla="*/ 73601 w 87150"/>
                <a:gd name="connsiteY31" fmla="*/ 44366 h 123456"/>
                <a:gd name="connsiteX32" fmla="*/ 45259 w 87150"/>
                <a:gd name="connsiteY32" fmla="*/ 59798 h 123456"/>
                <a:gd name="connsiteX33" fmla="*/ 24711 w 87150"/>
                <a:gd name="connsiteY33" fmla="*/ 75230 h 123456"/>
                <a:gd name="connsiteX34" fmla="*/ 42248 w 87150"/>
                <a:gd name="connsiteY34" fmla="*/ 5260 h 1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3456">
                  <a:moveTo>
                    <a:pt x="42248" y="5260"/>
                  </a:moveTo>
                  <a:cubicBezTo>
                    <a:pt x="42425" y="4909"/>
                    <a:pt x="42956" y="2629"/>
                    <a:pt x="42956" y="2454"/>
                  </a:cubicBezTo>
                  <a:cubicBezTo>
                    <a:pt x="42956" y="1577"/>
                    <a:pt x="42248" y="-1"/>
                    <a:pt x="40122" y="-1"/>
                  </a:cubicBezTo>
                  <a:cubicBezTo>
                    <a:pt x="36579" y="-1"/>
                    <a:pt x="21877" y="1402"/>
                    <a:pt x="17449" y="1753"/>
                  </a:cubicBezTo>
                  <a:cubicBezTo>
                    <a:pt x="16032" y="1928"/>
                    <a:pt x="13552" y="2103"/>
                    <a:pt x="13552" y="5786"/>
                  </a:cubicBezTo>
                  <a:cubicBezTo>
                    <a:pt x="13552" y="8241"/>
                    <a:pt x="16032" y="8241"/>
                    <a:pt x="18157" y="8241"/>
                  </a:cubicBezTo>
                  <a:cubicBezTo>
                    <a:pt x="26660" y="8241"/>
                    <a:pt x="26660" y="9469"/>
                    <a:pt x="26660" y="10872"/>
                  </a:cubicBezTo>
                  <a:cubicBezTo>
                    <a:pt x="26660" y="12099"/>
                    <a:pt x="26305" y="13151"/>
                    <a:pt x="25951" y="14730"/>
                  </a:cubicBezTo>
                  <a:lnTo>
                    <a:pt x="975" y="113986"/>
                  </a:lnTo>
                  <a:cubicBezTo>
                    <a:pt x="89" y="117142"/>
                    <a:pt x="89" y="117493"/>
                    <a:pt x="89" y="117844"/>
                  </a:cubicBezTo>
                  <a:cubicBezTo>
                    <a:pt x="89" y="120474"/>
                    <a:pt x="2215" y="123456"/>
                    <a:pt x="6112" y="123456"/>
                  </a:cubicBezTo>
                  <a:cubicBezTo>
                    <a:pt x="10895" y="123456"/>
                    <a:pt x="13197" y="119948"/>
                    <a:pt x="14260" y="116090"/>
                  </a:cubicBezTo>
                  <a:cubicBezTo>
                    <a:pt x="14614" y="115389"/>
                    <a:pt x="22231" y="84525"/>
                    <a:pt x="22940" y="82070"/>
                  </a:cubicBezTo>
                  <a:cubicBezTo>
                    <a:pt x="35516" y="83297"/>
                    <a:pt x="45613" y="87330"/>
                    <a:pt x="45613" y="96449"/>
                  </a:cubicBezTo>
                  <a:cubicBezTo>
                    <a:pt x="45613" y="97326"/>
                    <a:pt x="45613" y="98203"/>
                    <a:pt x="45259" y="99957"/>
                  </a:cubicBezTo>
                  <a:cubicBezTo>
                    <a:pt x="44550" y="102587"/>
                    <a:pt x="44550" y="103464"/>
                    <a:pt x="44550" y="105393"/>
                  </a:cubicBezTo>
                  <a:cubicBezTo>
                    <a:pt x="44550" y="117844"/>
                    <a:pt x="54824" y="123456"/>
                    <a:pt x="63327" y="123456"/>
                  </a:cubicBezTo>
                  <a:cubicBezTo>
                    <a:pt x="80509" y="123456"/>
                    <a:pt x="85823" y="96800"/>
                    <a:pt x="85823" y="96625"/>
                  </a:cubicBezTo>
                  <a:cubicBezTo>
                    <a:pt x="85823" y="94345"/>
                    <a:pt x="83520" y="94345"/>
                    <a:pt x="82989" y="94345"/>
                  </a:cubicBezTo>
                  <a:cubicBezTo>
                    <a:pt x="80509" y="94345"/>
                    <a:pt x="80332" y="95222"/>
                    <a:pt x="79446" y="98554"/>
                  </a:cubicBezTo>
                  <a:cubicBezTo>
                    <a:pt x="77321" y="106094"/>
                    <a:pt x="72538" y="118545"/>
                    <a:pt x="63858" y="118545"/>
                  </a:cubicBezTo>
                  <a:cubicBezTo>
                    <a:pt x="59076" y="118545"/>
                    <a:pt x="57658" y="114161"/>
                    <a:pt x="57658" y="109426"/>
                  </a:cubicBezTo>
                  <a:cubicBezTo>
                    <a:pt x="57658" y="106445"/>
                    <a:pt x="57658" y="106094"/>
                    <a:pt x="58721" y="101535"/>
                  </a:cubicBezTo>
                  <a:cubicBezTo>
                    <a:pt x="58898" y="101009"/>
                    <a:pt x="59607" y="98028"/>
                    <a:pt x="59607" y="96099"/>
                  </a:cubicBezTo>
                  <a:cubicBezTo>
                    <a:pt x="59607" y="80491"/>
                    <a:pt x="38351" y="78036"/>
                    <a:pt x="30911" y="77510"/>
                  </a:cubicBezTo>
                  <a:cubicBezTo>
                    <a:pt x="36048" y="74354"/>
                    <a:pt x="42602" y="68566"/>
                    <a:pt x="45613" y="65936"/>
                  </a:cubicBezTo>
                  <a:cubicBezTo>
                    <a:pt x="54647" y="57519"/>
                    <a:pt x="63504" y="49276"/>
                    <a:pt x="73424" y="49276"/>
                  </a:cubicBezTo>
                  <a:cubicBezTo>
                    <a:pt x="75549" y="49276"/>
                    <a:pt x="77852" y="49802"/>
                    <a:pt x="79269" y="51556"/>
                  </a:cubicBezTo>
                  <a:cubicBezTo>
                    <a:pt x="71652" y="52784"/>
                    <a:pt x="70058" y="58746"/>
                    <a:pt x="70058" y="61377"/>
                  </a:cubicBezTo>
                  <a:cubicBezTo>
                    <a:pt x="70058" y="65235"/>
                    <a:pt x="73069" y="67865"/>
                    <a:pt x="77143" y="67865"/>
                  </a:cubicBezTo>
                  <a:cubicBezTo>
                    <a:pt x="81926" y="67865"/>
                    <a:pt x="87240" y="64007"/>
                    <a:pt x="87240" y="56642"/>
                  </a:cubicBezTo>
                  <a:cubicBezTo>
                    <a:pt x="87240" y="50855"/>
                    <a:pt x="82989" y="44366"/>
                    <a:pt x="73601" y="44366"/>
                  </a:cubicBezTo>
                  <a:cubicBezTo>
                    <a:pt x="63504" y="44366"/>
                    <a:pt x="54293" y="51556"/>
                    <a:pt x="45259" y="59798"/>
                  </a:cubicBezTo>
                  <a:cubicBezTo>
                    <a:pt x="37819" y="66813"/>
                    <a:pt x="31974" y="72249"/>
                    <a:pt x="24711" y="75230"/>
                  </a:cubicBezTo>
                  <a:lnTo>
                    <a:pt x="42248" y="5260"/>
                  </a:lnTo>
                  <a:close/>
                </a:path>
              </a:pathLst>
            </a:custGeom>
            <a:solidFill>
              <a:srgbClr val="000000"/>
            </a:solidFill>
            <a:ln w="25400" cap="flat">
              <a:noFill/>
              <a:prstDash val="solid"/>
              <a:miter/>
            </a:ln>
          </p:spPr>
          <p:txBody>
            <a:bodyPr rtlCol="0" anchor="ctr"/>
            <a:lstStyle/>
            <a:p>
              <a:endParaRPr lang="zh-CN" altLang="en-US"/>
            </a:p>
          </p:txBody>
        </p:sp>
        <p:sp>
          <p:nvSpPr>
            <p:cNvPr id="305" name="任意多边形: 形状 304">
              <a:extLst>
                <a:ext uri="{FF2B5EF4-FFF2-40B4-BE49-F238E27FC236}">
                  <a16:creationId xmlns:a16="http://schemas.microsoft.com/office/drawing/2014/main" id="{508833D6-80A0-44FA-B9E3-D7C9D221D825}"/>
                </a:ext>
              </a:extLst>
            </p:cNvPr>
            <p:cNvSpPr/>
            <p:nvPr>
              <p:custDataLst>
                <p:tags r:id="rId142"/>
              </p:custDataLst>
            </p:nvPr>
          </p:nvSpPr>
          <p:spPr>
            <a:xfrm>
              <a:off x="4993462" y="2025736"/>
              <a:ext cx="10122" cy="250520"/>
            </a:xfrm>
            <a:custGeom>
              <a:avLst/>
              <a:gdLst>
                <a:gd name="connsiteX0" fmla="*/ 10217 w 10122"/>
                <a:gd name="connsiteY0" fmla="*/ 9006 h 250520"/>
                <a:gd name="connsiteX1" fmla="*/ 5156 w 10122"/>
                <a:gd name="connsiteY1" fmla="*/ -13 h 250520"/>
                <a:gd name="connsiteX2" fmla="*/ 95 w 10122"/>
                <a:gd name="connsiteY2" fmla="*/ 9006 h 250520"/>
                <a:gd name="connsiteX3" fmla="*/ 95 w 10122"/>
                <a:gd name="connsiteY3" fmla="*/ 241489 h 250520"/>
                <a:gd name="connsiteX4" fmla="*/ 5156 w 10122"/>
                <a:gd name="connsiteY4" fmla="*/ 250508 h 250520"/>
                <a:gd name="connsiteX5" fmla="*/ 10217 w 10122"/>
                <a:gd name="connsiteY5" fmla="*/ 241489 h 250520"/>
                <a:gd name="connsiteX6" fmla="*/ 10217 w 10122"/>
                <a:gd name="connsiteY6" fmla="*/ 9006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0520">
                  <a:moveTo>
                    <a:pt x="10217" y="9006"/>
                  </a:moveTo>
                  <a:cubicBezTo>
                    <a:pt x="10217" y="4496"/>
                    <a:pt x="10217" y="-13"/>
                    <a:pt x="5156" y="-13"/>
                  </a:cubicBezTo>
                  <a:cubicBezTo>
                    <a:pt x="95" y="-13"/>
                    <a:pt x="95" y="4496"/>
                    <a:pt x="95" y="9006"/>
                  </a:cubicBezTo>
                  <a:lnTo>
                    <a:pt x="95" y="241489"/>
                  </a:lnTo>
                  <a:cubicBezTo>
                    <a:pt x="95" y="245998"/>
                    <a:pt x="95" y="250508"/>
                    <a:pt x="5156" y="250508"/>
                  </a:cubicBezTo>
                  <a:cubicBezTo>
                    <a:pt x="10217" y="250508"/>
                    <a:pt x="10217" y="245998"/>
                    <a:pt x="10217" y="241489"/>
                  </a:cubicBezTo>
                  <a:lnTo>
                    <a:pt x="10217" y="9006"/>
                  </a:lnTo>
                  <a:close/>
                </a:path>
              </a:pathLst>
            </a:custGeom>
            <a:solidFill>
              <a:srgbClr val="000000"/>
            </a:solidFill>
            <a:ln w="25400" cap="flat">
              <a:noFill/>
              <a:prstDash val="solid"/>
              <a:miter/>
            </a:ln>
          </p:spPr>
          <p:txBody>
            <a:bodyPr rtlCol="0" anchor="ctr"/>
            <a:lstStyle/>
            <a:p>
              <a:endParaRPr lang="zh-CN" altLang="en-US"/>
            </a:p>
          </p:txBody>
        </p:sp>
        <p:sp>
          <p:nvSpPr>
            <p:cNvPr id="306" name="任意多边形: 形状 305">
              <a:extLst>
                <a:ext uri="{FF2B5EF4-FFF2-40B4-BE49-F238E27FC236}">
                  <a16:creationId xmlns:a16="http://schemas.microsoft.com/office/drawing/2014/main" id="{CD9EE98E-0658-4B82-8ED7-388B9A99D4C5}"/>
                </a:ext>
              </a:extLst>
            </p:cNvPr>
            <p:cNvSpPr/>
            <p:nvPr>
              <p:custDataLst>
                <p:tags r:id="rId143"/>
              </p:custDataLst>
            </p:nvPr>
          </p:nvSpPr>
          <p:spPr>
            <a:xfrm>
              <a:off x="5045534" y="2034253"/>
              <a:ext cx="186751" cy="179372"/>
            </a:xfrm>
            <a:custGeom>
              <a:avLst/>
              <a:gdLst>
                <a:gd name="connsiteX0" fmla="*/ 100053 w 186751"/>
                <a:gd name="connsiteY0" fmla="*/ 4496 h 179372"/>
                <a:gd name="connsiteX1" fmla="*/ 93474 w 186751"/>
                <a:gd name="connsiteY1" fmla="*/ -13 h 179372"/>
                <a:gd name="connsiteX2" fmla="*/ 86895 w 186751"/>
                <a:gd name="connsiteY2" fmla="*/ 4496 h 179372"/>
                <a:gd name="connsiteX3" fmla="*/ 1363 w 186751"/>
                <a:gd name="connsiteY3" fmla="*/ 174349 h 179372"/>
                <a:gd name="connsiteX4" fmla="*/ 98 w 186751"/>
                <a:gd name="connsiteY4" fmla="*/ 177356 h 179372"/>
                <a:gd name="connsiteX5" fmla="*/ 5665 w 186751"/>
                <a:gd name="connsiteY5" fmla="*/ 179360 h 179372"/>
                <a:gd name="connsiteX6" fmla="*/ 181283 w 186751"/>
                <a:gd name="connsiteY6" fmla="*/ 179360 h 179372"/>
                <a:gd name="connsiteX7" fmla="*/ 186850 w 186751"/>
                <a:gd name="connsiteY7" fmla="*/ 177356 h 179372"/>
                <a:gd name="connsiteX8" fmla="*/ 185585 w 186751"/>
                <a:gd name="connsiteY8" fmla="*/ 174349 h 179372"/>
                <a:gd name="connsiteX9" fmla="*/ 100053 w 186751"/>
                <a:gd name="connsiteY9" fmla="*/ 4496 h 179372"/>
                <a:gd name="connsiteX10" fmla="*/ 85376 w 186751"/>
                <a:gd name="connsiteY10" fmla="*/ 25039 h 179372"/>
                <a:gd name="connsiteX11" fmla="*/ 153447 w 186751"/>
                <a:gd name="connsiteY11" fmla="*/ 160320 h 179372"/>
                <a:gd name="connsiteX12" fmla="*/ 17053 w 186751"/>
                <a:gd name="connsiteY12" fmla="*/ 160320 h 179372"/>
                <a:gd name="connsiteX13" fmla="*/ 85376 w 186751"/>
                <a:gd name="connsiteY13" fmla="*/ 25039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79372">
                  <a:moveTo>
                    <a:pt x="100053" y="4496"/>
                  </a:moveTo>
                  <a:cubicBezTo>
                    <a:pt x="98282" y="1240"/>
                    <a:pt x="97776" y="-13"/>
                    <a:pt x="93474" y="-13"/>
                  </a:cubicBezTo>
                  <a:cubicBezTo>
                    <a:pt x="89172" y="-13"/>
                    <a:pt x="88666" y="1240"/>
                    <a:pt x="86895" y="4496"/>
                  </a:cubicBezTo>
                  <a:lnTo>
                    <a:pt x="1363" y="174349"/>
                  </a:lnTo>
                  <a:cubicBezTo>
                    <a:pt x="98" y="176604"/>
                    <a:pt x="98" y="177105"/>
                    <a:pt x="98" y="177356"/>
                  </a:cubicBezTo>
                  <a:cubicBezTo>
                    <a:pt x="98" y="179360"/>
                    <a:pt x="1616" y="179360"/>
                    <a:pt x="5665" y="179360"/>
                  </a:cubicBezTo>
                  <a:lnTo>
                    <a:pt x="181283" y="179360"/>
                  </a:lnTo>
                  <a:cubicBezTo>
                    <a:pt x="185332" y="179360"/>
                    <a:pt x="186850" y="179360"/>
                    <a:pt x="186850" y="177356"/>
                  </a:cubicBezTo>
                  <a:cubicBezTo>
                    <a:pt x="186850" y="177105"/>
                    <a:pt x="186850" y="176604"/>
                    <a:pt x="185585" y="174349"/>
                  </a:cubicBezTo>
                  <a:lnTo>
                    <a:pt x="100053" y="4496"/>
                  </a:lnTo>
                  <a:close/>
                  <a:moveTo>
                    <a:pt x="85376" y="25039"/>
                  </a:moveTo>
                  <a:lnTo>
                    <a:pt x="153447" y="160320"/>
                  </a:lnTo>
                  <a:lnTo>
                    <a:pt x="17053" y="160320"/>
                  </a:lnTo>
                  <a:lnTo>
                    <a:pt x="85376" y="25039"/>
                  </a:lnTo>
                  <a:close/>
                </a:path>
              </a:pathLst>
            </a:custGeom>
            <a:solidFill>
              <a:srgbClr val="000000"/>
            </a:solidFill>
            <a:ln w="25400" cap="flat">
              <a:noFill/>
              <a:prstDash val="solid"/>
              <a:miter/>
            </a:ln>
          </p:spPr>
          <p:txBody>
            <a:bodyPr rtlCol="0" anchor="ctr"/>
            <a:lstStyle/>
            <a:p>
              <a:endParaRPr lang="zh-CN" altLang="en-US"/>
            </a:p>
          </p:txBody>
        </p:sp>
        <p:sp>
          <p:nvSpPr>
            <p:cNvPr id="307" name="任意多边形: 形状 306">
              <a:extLst>
                <a:ext uri="{FF2B5EF4-FFF2-40B4-BE49-F238E27FC236}">
                  <a16:creationId xmlns:a16="http://schemas.microsoft.com/office/drawing/2014/main" id="{8F03728D-65F0-4C5C-80E4-1BD81F8120D0}"/>
                </a:ext>
              </a:extLst>
            </p:cNvPr>
            <p:cNvSpPr/>
            <p:nvPr>
              <p:custDataLst>
                <p:tags r:id="rId144"/>
              </p:custDataLst>
            </p:nvPr>
          </p:nvSpPr>
          <p:spPr>
            <a:xfrm>
              <a:off x="5258688" y="2042520"/>
              <a:ext cx="180425" cy="176616"/>
            </a:xfrm>
            <a:custGeom>
              <a:avLst/>
              <a:gdLst>
                <a:gd name="connsiteX0" fmla="*/ 144852 w 180425"/>
                <a:gd name="connsiteY0" fmla="*/ 28546 h 176616"/>
                <a:gd name="connsiteX1" fmla="*/ 177242 w 180425"/>
                <a:gd name="connsiteY1" fmla="*/ 7753 h 176616"/>
                <a:gd name="connsiteX2" fmla="*/ 180532 w 180425"/>
                <a:gd name="connsiteY2" fmla="*/ 2993 h 176616"/>
                <a:gd name="connsiteX3" fmla="*/ 177242 w 180425"/>
                <a:gd name="connsiteY3" fmla="*/ -13 h 176616"/>
                <a:gd name="connsiteX4" fmla="*/ 156492 w 180425"/>
                <a:gd name="connsiteY4" fmla="*/ 739 h 176616"/>
                <a:gd name="connsiteX5" fmla="*/ 131440 w 180425"/>
                <a:gd name="connsiteY5" fmla="*/ -13 h 176616"/>
                <a:gd name="connsiteX6" fmla="*/ 126632 w 180425"/>
                <a:gd name="connsiteY6" fmla="*/ 4747 h 176616"/>
                <a:gd name="connsiteX7" fmla="*/ 130681 w 180425"/>
                <a:gd name="connsiteY7" fmla="*/ 7753 h 176616"/>
                <a:gd name="connsiteX8" fmla="*/ 142321 w 180425"/>
                <a:gd name="connsiteY8" fmla="*/ 16020 h 176616"/>
                <a:gd name="connsiteX9" fmla="*/ 138525 w 180425"/>
                <a:gd name="connsiteY9" fmla="*/ 25540 h 176616"/>
                <a:gd name="connsiteX10" fmla="*/ 60839 w 180425"/>
                <a:gd name="connsiteY10" fmla="*/ 147794 h 176616"/>
                <a:gd name="connsiteX11" fmla="*/ 43631 w 180425"/>
                <a:gd name="connsiteY11" fmla="*/ 15269 h 176616"/>
                <a:gd name="connsiteX12" fmla="*/ 61092 w 180425"/>
                <a:gd name="connsiteY12" fmla="*/ 7753 h 176616"/>
                <a:gd name="connsiteX13" fmla="*/ 67418 w 180425"/>
                <a:gd name="connsiteY13" fmla="*/ 2743 h 176616"/>
                <a:gd name="connsiteX14" fmla="*/ 63875 w 180425"/>
                <a:gd name="connsiteY14" fmla="*/ -13 h 176616"/>
                <a:gd name="connsiteX15" fmla="*/ 32497 w 180425"/>
                <a:gd name="connsiteY15" fmla="*/ 739 h 176616"/>
                <a:gd name="connsiteX16" fmla="*/ 18579 w 180425"/>
                <a:gd name="connsiteY16" fmla="*/ 488 h 176616"/>
                <a:gd name="connsiteX17" fmla="*/ 4914 w 180425"/>
                <a:gd name="connsiteY17" fmla="*/ -13 h 176616"/>
                <a:gd name="connsiteX18" fmla="*/ 106 w 180425"/>
                <a:gd name="connsiteY18" fmla="*/ 4747 h 176616"/>
                <a:gd name="connsiteX19" fmla="*/ 6433 w 180425"/>
                <a:gd name="connsiteY19" fmla="*/ 7753 h 176616"/>
                <a:gd name="connsiteX20" fmla="*/ 21616 w 180425"/>
                <a:gd name="connsiteY20" fmla="*/ 16271 h 176616"/>
                <a:gd name="connsiteX21" fmla="*/ 41607 w 180425"/>
                <a:gd name="connsiteY21" fmla="*/ 170842 h 176616"/>
                <a:gd name="connsiteX22" fmla="*/ 46668 w 180425"/>
                <a:gd name="connsiteY22" fmla="*/ 176604 h 176616"/>
                <a:gd name="connsiteX23" fmla="*/ 53753 w 180425"/>
                <a:gd name="connsiteY23" fmla="*/ 172095 h 176616"/>
                <a:gd name="connsiteX24" fmla="*/ 144852 w 180425"/>
                <a:gd name="connsiteY24" fmla="*/ 28546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76616">
                  <a:moveTo>
                    <a:pt x="144852" y="28546"/>
                  </a:moveTo>
                  <a:cubicBezTo>
                    <a:pt x="157251" y="9006"/>
                    <a:pt x="167879" y="8254"/>
                    <a:pt x="177242" y="7753"/>
                  </a:cubicBezTo>
                  <a:cubicBezTo>
                    <a:pt x="180279" y="7503"/>
                    <a:pt x="180532" y="3244"/>
                    <a:pt x="180532" y="2993"/>
                  </a:cubicBezTo>
                  <a:cubicBezTo>
                    <a:pt x="180532" y="989"/>
                    <a:pt x="179267" y="-13"/>
                    <a:pt x="177242" y="-13"/>
                  </a:cubicBezTo>
                  <a:cubicBezTo>
                    <a:pt x="170663" y="-13"/>
                    <a:pt x="163324" y="739"/>
                    <a:pt x="156492" y="739"/>
                  </a:cubicBezTo>
                  <a:cubicBezTo>
                    <a:pt x="148141" y="739"/>
                    <a:pt x="139538" y="-13"/>
                    <a:pt x="131440" y="-13"/>
                  </a:cubicBezTo>
                  <a:cubicBezTo>
                    <a:pt x="129922" y="-13"/>
                    <a:pt x="126632" y="-13"/>
                    <a:pt x="126632" y="4747"/>
                  </a:cubicBezTo>
                  <a:cubicBezTo>
                    <a:pt x="126632" y="7503"/>
                    <a:pt x="128909" y="7753"/>
                    <a:pt x="130681" y="7753"/>
                  </a:cubicBezTo>
                  <a:cubicBezTo>
                    <a:pt x="137513" y="8254"/>
                    <a:pt x="142321" y="10759"/>
                    <a:pt x="142321" y="16020"/>
                  </a:cubicBezTo>
                  <a:cubicBezTo>
                    <a:pt x="142321" y="19778"/>
                    <a:pt x="138525" y="25290"/>
                    <a:pt x="138525" y="25540"/>
                  </a:cubicBezTo>
                  <a:lnTo>
                    <a:pt x="60839" y="147794"/>
                  </a:lnTo>
                  <a:lnTo>
                    <a:pt x="43631" y="15269"/>
                  </a:lnTo>
                  <a:cubicBezTo>
                    <a:pt x="43631" y="11010"/>
                    <a:pt x="49451" y="7753"/>
                    <a:pt x="61092" y="7753"/>
                  </a:cubicBezTo>
                  <a:cubicBezTo>
                    <a:pt x="64634" y="7753"/>
                    <a:pt x="67418" y="7753"/>
                    <a:pt x="67418" y="2743"/>
                  </a:cubicBezTo>
                  <a:cubicBezTo>
                    <a:pt x="67418" y="488"/>
                    <a:pt x="65394" y="-13"/>
                    <a:pt x="63875" y="-13"/>
                  </a:cubicBezTo>
                  <a:cubicBezTo>
                    <a:pt x="53753" y="-13"/>
                    <a:pt x="42872" y="739"/>
                    <a:pt x="32497" y="739"/>
                  </a:cubicBezTo>
                  <a:cubicBezTo>
                    <a:pt x="27942" y="739"/>
                    <a:pt x="23134" y="488"/>
                    <a:pt x="18579" y="488"/>
                  </a:cubicBezTo>
                  <a:cubicBezTo>
                    <a:pt x="14024" y="488"/>
                    <a:pt x="9216" y="-13"/>
                    <a:pt x="4914" y="-13"/>
                  </a:cubicBezTo>
                  <a:cubicBezTo>
                    <a:pt x="3143" y="-13"/>
                    <a:pt x="106" y="-13"/>
                    <a:pt x="106" y="4747"/>
                  </a:cubicBezTo>
                  <a:cubicBezTo>
                    <a:pt x="106" y="7753"/>
                    <a:pt x="2384" y="7753"/>
                    <a:pt x="6433" y="7753"/>
                  </a:cubicBezTo>
                  <a:cubicBezTo>
                    <a:pt x="20604" y="7753"/>
                    <a:pt x="20857" y="10008"/>
                    <a:pt x="21616" y="16271"/>
                  </a:cubicBezTo>
                  <a:lnTo>
                    <a:pt x="41607" y="170842"/>
                  </a:lnTo>
                  <a:cubicBezTo>
                    <a:pt x="42366" y="175852"/>
                    <a:pt x="43378" y="176604"/>
                    <a:pt x="46668" y="176604"/>
                  </a:cubicBezTo>
                  <a:cubicBezTo>
                    <a:pt x="50717" y="176604"/>
                    <a:pt x="51729" y="175351"/>
                    <a:pt x="53753" y="172095"/>
                  </a:cubicBezTo>
                  <a:lnTo>
                    <a:pt x="144852" y="28546"/>
                  </a:lnTo>
                  <a:close/>
                </a:path>
              </a:pathLst>
            </a:custGeom>
            <a:solidFill>
              <a:srgbClr val="000000"/>
            </a:solidFill>
            <a:ln w="25400" cap="flat">
              <a:noFill/>
              <a:prstDash val="solid"/>
              <a:miter/>
            </a:ln>
          </p:spPr>
          <p:txBody>
            <a:bodyPr rtlCol="0" anchor="ctr"/>
            <a:lstStyle/>
            <a:p>
              <a:endParaRPr lang="zh-CN" altLang="en-US"/>
            </a:p>
          </p:txBody>
        </p:sp>
        <p:sp>
          <p:nvSpPr>
            <p:cNvPr id="308" name="任意多边形: 形状 307">
              <a:extLst>
                <a:ext uri="{FF2B5EF4-FFF2-40B4-BE49-F238E27FC236}">
                  <a16:creationId xmlns:a16="http://schemas.microsoft.com/office/drawing/2014/main" id="{84F098DF-5C9F-4086-B4AD-7D01E26165E0}"/>
                </a:ext>
              </a:extLst>
            </p:cNvPr>
            <p:cNvSpPr/>
            <p:nvPr>
              <p:custDataLst>
                <p:tags r:id="rId145"/>
              </p:custDataLst>
            </p:nvPr>
          </p:nvSpPr>
          <p:spPr>
            <a:xfrm>
              <a:off x="5400456" y="2134937"/>
              <a:ext cx="53672" cy="118020"/>
            </a:xfrm>
            <a:custGeom>
              <a:avLst/>
              <a:gdLst>
                <a:gd name="connsiteX0" fmla="*/ 49179 w 53672"/>
                <a:gd name="connsiteY0" fmla="*/ 6652 h 118020"/>
                <a:gd name="connsiteX1" fmla="*/ 42093 w 53672"/>
                <a:gd name="connsiteY1" fmla="*/ -11 h 118020"/>
                <a:gd name="connsiteX2" fmla="*/ 32174 w 53672"/>
                <a:gd name="connsiteY2" fmla="*/ 9634 h 118020"/>
                <a:gd name="connsiteX3" fmla="*/ 39259 w 53672"/>
                <a:gd name="connsiteY3" fmla="*/ 16297 h 118020"/>
                <a:gd name="connsiteX4" fmla="*/ 49179 w 53672"/>
                <a:gd name="connsiteY4" fmla="*/ 6652 h 118020"/>
                <a:gd name="connsiteX5" fmla="*/ 13043 w 53672"/>
                <a:gd name="connsiteY5" fmla="*/ 95737 h 118020"/>
                <a:gd name="connsiteX6" fmla="*/ 11449 w 53672"/>
                <a:gd name="connsiteY6" fmla="*/ 103103 h 118020"/>
                <a:gd name="connsiteX7" fmla="*/ 28277 w 53672"/>
                <a:gd name="connsiteY7" fmla="*/ 118009 h 118020"/>
                <a:gd name="connsiteX8" fmla="*/ 53784 w 53672"/>
                <a:gd name="connsiteY8" fmla="*/ 91178 h 118020"/>
                <a:gd name="connsiteX9" fmla="*/ 50950 w 53672"/>
                <a:gd name="connsiteY9" fmla="*/ 88898 h 118020"/>
                <a:gd name="connsiteX10" fmla="*/ 47585 w 53672"/>
                <a:gd name="connsiteY10" fmla="*/ 91879 h 118020"/>
                <a:gd name="connsiteX11" fmla="*/ 28808 w 53672"/>
                <a:gd name="connsiteY11" fmla="*/ 113099 h 118020"/>
                <a:gd name="connsiteX12" fmla="*/ 24380 w 53672"/>
                <a:gd name="connsiteY12" fmla="*/ 106961 h 118020"/>
                <a:gd name="connsiteX13" fmla="*/ 27214 w 53672"/>
                <a:gd name="connsiteY13" fmla="*/ 95737 h 118020"/>
                <a:gd name="connsiteX14" fmla="*/ 32882 w 53672"/>
                <a:gd name="connsiteY14" fmla="*/ 81708 h 118020"/>
                <a:gd name="connsiteX15" fmla="*/ 41562 w 53672"/>
                <a:gd name="connsiteY15" fmla="*/ 59437 h 118020"/>
                <a:gd name="connsiteX16" fmla="*/ 42625 w 53672"/>
                <a:gd name="connsiteY16" fmla="*/ 53825 h 118020"/>
                <a:gd name="connsiteX17" fmla="*/ 25797 w 53672"/>
                <a:gd name="connsiteY17" fmla="*/ 38919 h 118020"/>
                <a:gd name="connsiteX18" fmla="*/ 112 w 53672"/>
                <a:gd name="connsiteY18" fmla="*/ 65750 h 118020"/>
                <a:gd name="connsiteX19" fmla="*/ 3124 w 53672"/>
                <a:gd name="connsiteY19" fmla="*/ 68030 h 118020"/>
                <a:gd name="connsiteX20" fmla="*/ 6312 w 53672"/>
                <a:gd name="connsiteY20" fmla="*/ 65224 h 118020"/>
                <a:gd name="connsiteX21" fmla="*/ 25266 w 53672"/>
                <a:gd name="connsiteY21" fmla="*/ 43830 h 118020"/>
                <a:gd name="connsiteX22" fmla="*/ 29694 w 53672"/>
                <a:gd name="connsiteY22" fmla="*/ 49967 h 118020"/>
                <a:gd name="connsiteX23" fmla="*/ 24203 w 53672"/>
                <a:gd name="connsiteY23" fmla="*/ 67504 h 118020"/>
                <a:gd name="connsiteX24" fmla="*/ 13043 w 53672"/>
                <a:gd name="connsiteY24" fmla="*/ 95737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79" y="6652"/>
                  </a:moveTo>
                  <a:cubicBezTo>
                    <a:pt x="49179" y="3847"/>
                    <a:pt x="47053" y="-11"/>
                    <a:pt x="42093" y="-11"/>
                  </a:cubicBezTo>
                  <a:cubicBezTo>
                    <a:pt x="37311" y="-11"/>
                    <a:pt x="32174" y="4548"/>
                    <a:pt x="32174" y="9634"/>
                  </a:cubicBezTo>
                  <a:cubicBezTo>
                    <a:pt x="32174" y="12615"/>
                    <a:pt x="34477" y="16297"/>
                    <a:pt x="39259" y="16297"/>
                  </a:cubicBezTo>
                  <a:cubicBezTo>
                    <a:pt x="44396" y="16297"/>
                    <a:pt x="49179" y="11387"/>
                    <a:pt x="49179" y="6652"/>
                  </a:cubicBezTo>
                  <a:close/>
                  <a:moveTo>
                    <a:pt x="13043" y="95737"/>
                  </a:moveTo>
                  <a:cubicBezTo>
                    <a:pt x="12335" y="98017"/>
                    <a:pt x="11449" y="100122"/>
                    <a:pt x="11449" y="103103"/>
                  </a:cubicBezTo>
                  <a:cubicBezTo>
                    <a:pt x="11449" y="111345"/>
                    <a:pt x="18534" y="118009"/>
                    <a:pt x="28277" y="118009"/>
                  </a:cubicBezTo>
                  <a:cubicBezTo>
                    <a:pt x="45990" y="118009"/>
                    <a:pt x="53784" y="93808"/>
                    <a:pt x="53784" y="91178"/>
                  </a:cubicBezTo>
                  <a:cubicBezTo>
                    <a:pt x="53784" y="88898"/>
                    <a:pt x="51482" y="88898"/>
                    <a:pt x="50950" y="88898"/>
                  </a:cubicBezTo>
                  <a:cubicBezTo>
                    <a:pt x="48470" y="88898"/>
                    <a:pt x="48293" y="89950"/>
                    <a:pt x="47585" y="91879"/>
                  </a:cubicBezTo>
                  <a:cubicBezTo>
                    <a:pt x="43511" y="105909"/>
                    <a:pt x="35717" y="113099"/>
                    <a:pt x="28808" y="113099"/>
                  </a:cubicBezTo>
                  <a:cubicBezTo>
                    <a:pt x="25266" y="113099"/>
                    <a:pt x="24380" y="110819"/>
                    <a:pt x="24380" y="106961"/>
                  </a:cubicBezTo>
                  <a:cubicBezTo>
                    <a:pt x="24380" y="102927"/>
                    <a:pt x="25620" y="99595"/>
                    <a:pt x="27214" y="95737"/>
                  </a:cubicBezTo>
                  <a:cubicBezTo>
                    <a:pt x="28985" y="91003"/>
                    <a:pt x="30934" y="86268"/>
                    <a:pt x="32882" y="81708"/>
                  </a:cubicBezTo>
                  <a:cubicBezTo>
                    <a:pt x="34477" y="77500"/>
                    <a:pt x="40854" y="61541"/>
                    <a:pt x="41562" y="59437"/>
                  </a:cubicBezTo>
                  <a:cubicBezTo>
                    <a:pt x="42093" y="57683"/>
                    <a:pt x="42625" y="55579"/>
                    <a:pt x="42625" y="53825"/>
                  </a:cubicBezTo>
                  <a:cubicBezTo>
                    <a:pt x="42625" y="45583"/>
                    <a:pt x="35539" y="38919"/>
                    <a:pt x="25797" y="38919"/>
                  </a:cubicBezTo>
                  <a:cubicBezTo>
                    <a:pt x="8261" y="38919"/>
                    <a:pt x="112" y="62769"/>
                    <a:pt x="112" y="65750"/>
                  </a:cubicBezTo>
                  <a:cubicBezTo>
                    <a:pt x="112" y="68030"/>
                    <a:pt x="2592" y="68030"/>
                    <a:pt x="3124" y="68030"/>
                  </a:cubicBezTo>
                  <a:cubicBezTo>
                    <a:pt x="5603" y="68030"/>
                    <a:pt x="5781" y="67153"/>
                    <a:pt x="6312" y="65224"/>
                  </a:cubicBezTo>
                  <a:cubicBezTo>
                    <a:pt x="10918" y="50143"/>
                    <a:pt x="18712" y="43830"/>
                    <a:pt x="25266" y="43830"/>
                  </a:cubicBezTo>
                  <a:cubicBezTo>
                    <a:pt x="28100" y="43830"/>
                    <a:pt x="29694" y="45233"/>
                    <a:pt x="29694" y="49967"/>
                  </a:cubicBezTo>
                  <a:cubicBezTo>
                    <a:pt x="29694" y="54001"/>
                    <a:pt x="28631" y="56631"/>
                    <a:pt x="24203" y="67504"/>
                  </a:cubicBezTo>
                  <a:lnTo>
                    <a:pt x="13043" y="95737"/>
                  </a:lnTo>
                  <a:close/>
                </a:path>
              </a:pathLst>
            </a:custGeom>
            <a:solidFill>
              <a:srgbClr val="000000"/>
            </a:solidFill>
            <a:ln w="25400" cap="flat">
              <a:noFill/>
              <a:prstDash val="solid"/>
              <a:miter/>
            </a:ln>
          </p:spPr>
          <p:txBody>
            <a:bodyPr rtlCol="0" anchor="ctr"/>
            <a:lstStyle/>
            <a:p>
              <a:endParaRPr lang="zh-CN" altLang="en-US"/>
            </a:p>
          </p:txBody>
        </p:sp>
        <p:sp>
          <p:nvSpPr>
            <p:cNvPr id="309" name="任意多边形: 形状 308">
              <a:extLst>
                <a:ext uri="{FF2B5EF4-FFF2-40B4-BE49-F238E27FC236}">
                  <a16:creationId xmlns:a16="http://schemas.microsoft.com/office/drawing/2014/main" id="{B8F168AC-C726-4C13-A3ED-82F327637D9B}"/>
                </a:ext>
              </a:extLst>
            </p:cNvPr>
            <p:cNvSpPr/>
            <p:nvPr>
              <p:custDataLst>
                <p:tags r:id="rId146"/>
              </p:custDataLst>
            </p:nvPr>
          </p:nvSpPr>
          <p:spPr>
            <a:xfrm>
              <a:off x="5477011" y="2129501"/>
              <a:ext cx="87150" cy="123456"/>
            </a:xfrm>
            <a:custGeom>
              <a:avLst/>
              <a:gdLst>
                <a:gd name="connsiteX0" fmla="*/ 42273 w 87150"/>
                <a:gd name="connsiteY0" fmla="*/ 5249 h 123456"/>
                <a:gd name="connsiteX1" fmla="*/ 42982 w 87150"/>
                <a:gd name="connsiteY1" fmla="*/ 2444 h 123456"/>
                <a:gd name="connsiteX2" fmla="*/ 40148 w 87150"/>
                <a:gd name="connsiteY2" fmla="*/ -11 h 123456"/>
                <a:gd name="connsiteX3" fmla="*/ 17474 w 87150"/>
                <a:gd name="connsiteY3" fmla="*/ 1742 h 123456"/>
                <a:gd name="connsiteX4" fmla="*/ 13577 w 87150"/>
                <a:gd name="connsiteY4" fmla="*/ 5776 h 123456"/>
                <a:gd name="connsiteX5" fmla="*/ 18183 w 87150"/>
                <a:gd name="connsiteY5" fmla="*/ 8231 h 123456"/>
                <a:gd name="connsiteX6" fmla="*/ 26685 w 87150"/>
                <a:gd name="connsiteY6" fmla="*/ 10861 h 123456"/>
                <a:gd name="connsiteX7" fmla="*/ 25977 w 87150"/>
                <a:gd name="connsiteY7" fmla="*/ 14719 h 123456"/>
                <a:gd name="connsiteX8" fmla="*/ 1001 w 87150"/>
                <a:gd name="connsiteY8" fmla="*/ 113975 h 123456"/>
                <a:gd name="connsiteX9" fmla="*/ 115 w 87150"/>
                <a:gd name="connsiteY9" fmla="*/ 117833 h 123456"/>
                <a:gd name="connsiteX10" fmla="*/ 6138 w 87150"/>
                <a:gd name="connsiteY10" fmla="*/ 123445 h 123456"/>
                <a:gd name="connsiteX11" fmla="*/ 14286 w 87150"/>
                <a:gd name="connsiteY11" fmla="*/ 116080 h 123456"/>
                <a:gd name="connsiteX12" fmla="*/ 22966 w 87150"/>
                <a:gd name="connsiteY12" fmla="*/ 82059 h 123456"/>
                <a:gd name="connsiteX13" fmla="*/ 45639 w 87150"/>
                <a:gd name="connsiteY13" fmla="*/ 96439 h 123456"/>
                <a:gd name="connsiteX14" fmla="*/ 45285 w 87150"/>
                <a:gd name="connsiteY14" fmla="*/ 99946 h 123456"/>
                <a:gd name="connsiteX15" fmla="*/ 44576 w 87150"/>
                <a:gd name="connsiteY15" fmla="*/ 105383 h 123456"/>
                <a:gd name="connsiteX16" fmla="*/ 63353 w 87150"/>
                <a:gd name="connsiteY16" fmla="*/ 123445 h 123456"/>
                <a:gd name="connsiteX17" fmla="*/ 85849 w 87150"/>
                <a:gd name="connsiteY17" fmla="*/ 96614 h 123456"/>
                <a:gd name="connsiteX18" fmla="*/ 83015 w 87150"/>
                <a:gd name="connsiteY18" fmla="*/ 94335 h 123456"/>
                <a:gd name="connsiteX19" fmla="*/ 79472 w 87150"/>
                <a:gd name="connsiteY19" fmla="*/ 98543 h 123456"/>
                <a:gd name="connsiteX20" fmla="*/ 63884 w 87150"/>
                <a:gd name="connsiteY20" fmla="*/ 118535 h 123456"/>
                <a:gd name="connsiteX21" fmla="*/ 57684 w 87150"/>
                <a:gd name="connsiteY21" fmla="*/ 109416 h 123456"/>
                <a:gd name="connsiteX22" fmla="*/ 58747 w 87150"/>
                <a:gd name="connsiteY22" fmla="*/ 101524 h 123456"/>
                <a:gd name="connsiteX23" fmla="*/ 59633 w 87150"/>
                <a:gd name="connsiteY23" fmla="*/ 96088 h 123456"/>
                <a:gd name="connsiteX24" fmla="*/ 30937 w 87150"/>
                <a:gd name="connsiteY24" fmla="*/ 77500 h 123456"/>
                <a:gd name="connsiteX25" fmla="*/ 45639 w 87150"/>
                <a:gd name="connsiteY25" fmla="*/ 65926 h 123456"/>
                <a:gd name="connsiteX26" fmla="*/ 73449 w 87150"/>
                <a:gd name="connsiteY26" fmla="*/ 49266 h 123456"/>
                <a:gd name="connsiteX27" fmla="*/ 79295 w 87150"/>
                <a:gd name="connsiteY27" fmla="*/ 51546 h 123456"/>
                <a:gd name="connsiteX28" fmla="*/ 70084 w 87150"/>
                <a:gd name="connsiteY28" fmla="*/ 61366 h 123456"/>
                <a:gd name="connsiteX29" fmla="*/ 77169 w 87150"/>
                <a:gd name="connsiteY29" fmla="*/ 67855 h 123456"/>
                <a:gd name="connsiteX30" fmla="*/ 87266 w 87150"/>
                <a:gd name="connsiteY30" fmla="*/ 56631 h 123456"/>
                <a:gd name="connsiteX31" fmla="*/ 73626 w 87150"/>
                <a:gd name="connsiteY31" fmla="*/ 44356 h 123456"/>
                <a:gd name="connsiteX32" fmla="*/ 45285 w 87150"/>
                <a:gd name="connsiteY32" fmla="*/ 59788 h 123456"/>
                <a:gd name="connsiteX33" fmla="*/ 24737 w 87150"/>
                <a:gd name="connsiteY33" fmla="*/ 75220 h 123456"/>
                <a:gd name="connsiteX34" fmla="*/ 42273 w 87150"/>
                <a:gd name="connsiteY34" fmla="*/ 5249 h 1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3456">
                  <a:moveTo>
                    <a:pt x="42273" y="5249"/>
                  </a:moveTo>
                  <a:cubicBezTo>
                    <a:pt x="42451" y="4899"/>
                    <a:pt x="42982" y="2619"/>
                    <a:pt x="42982" y="2444"/>
                  </a:cubicBezTo>
                  <a:cubicBezTo>
                    <a:pt x="42982" y="1567"/>
                    <a:pt x="42273" y="-11"/>
                    <a:pt x="40148" y="-11"/>
                  </a:cubicBezTo>
                  <a:cubicBezTo>
                    <a:pt x="36605" y="-11"/>
                    <a:pt x="21903" y="1391"/>
                    <a:pt x="17474" y="1742"/>
                  </a:cubicBezTo>
                  <a:cubicBezTo>
                    <a:pt x="16057" y="1918"/>
                    <a:pt x="13577" y="2093"/>
                    <a:pt x="13577" y="5776"/>
                  </a:cubicBezTo>
                  <a:cubicBezTo>
                    <a:pt x="13577" y="8231"/>
                    <a:pt x="16057" y="8231"/>
                    <a:pt x="18183" y="8231"/>
                  </a:cubicBezTo>
                  <a:cubicBezTo>
                    <a:pt x="26685" y="8231"/>
                    <a:pt x="26685" y="9458"/>
                    <a:pt x="26685" y="10861"/>
                  </a:cubicBezTo>
                  <a:cubicBezTo>
                    <a:pt x="26685" y="12089"/>
                    <a:pt x="26331" y="13141"/>
                    <a:pt x="25977" y="14719"/>
                  </a:cubicBezTo>
                  <a:lnTo>
                    <a:pt x="1001" y="113975"/>
                  </a:lnTo>
                  <a:cubicBezTo>
                    <a:pt x="115" y="117132"/>
                    <a:pt x="115" y="117483"/>
                    <a:pt x="115" y="117833"/>
                  </a:cubicBezTo>
                  <a:cubicBezTo>
                    <a:pt x="115" y="120464"/>
                    <a:pt x="2241" y="123445"/>
                    <a:pt x="6138" y="123445"/>
                  </a:cubicBezTo>
                  <a:cubicBezTo>
                    <a:pt x="10920" y="123445"/>
                    <a:pt x="13223" y="119938"/>
                    <a:pt x="14286" y="116080"/>
                  </a:cubicBezTo>
                  <a:cubicBezTo>
                    <a:pt x="14640" y="115378"/>
                    <a:pt x="22257" y="84514"/>
                    <a:pt x="22966" y="82059"/>
                  </a:cubicBezTo>
                  <a:cubicBezTo>
                    <a:pt x="35542" y="83287"/>
                    <a:pt x="45639" y="87320"/>
                    <a:pt x="45639" y="96439"/>
                  </a:cubicBezTo>
                  <a:cubicBezTo>
                    <a:pt x="45639" y="97316"/>
                    <a:pt x="45639" y="98193"/>
                    <a:pt x="45285" y="99946"/>
                  </a:cubicBezTo>
                  <a:cubicBezTo>
                    <a:pt x="44576" y="102577"/>
                    <a:pt x="44576" y="103454"/>
                    <a:pt x="44576" y="105383"/>
                  </a:cubicBezTo>
                  <a:cubicBezTo>
                    <a:pt x="44576" y="117833"/>
                    <a:pt x="54850" y="123445"/>
                    <a:pt x="63353" y="123445"/>
                  </a:cubicBezTo>
                  <a:cubicBezTo>
                    <a:pt x="80535" y="123445"/>
                    <a:pt x="85849" y="96790"/>
                    <a:pt x="85849" y="96614"/>
                  </a:cubicBezTo>
                  <a:cubicBezTo>
                    <a:pt x="85849" y="94335"/>
                    <a:pt x="83546" y="94335"/>
                    <a:pt x="83015" y="94335"/>
                  </a:cubicBezTo>
                  <a:cubicBezTo>
                    <a:pt x="80535" y="94335"/>
                    <a:pt x="80358" y="95211"/>
                    <a:pt x="79472" y="98543"/>
                  </a:cubicBezTo>
                  <a:cubicBezTo>
                    <a:pt x="77346" y="106084"/>
                    <a:pt x="72564" y="118535"/>
                    <a:pt x="63884" y="118535"/>
                  </a:cubicBezTo>
                  <a:cubicBezTo>
                    <a:pt x="59101" y="118535"/>
                    <a:pt x="57684" y="114151"/>
                    <a:pt x="57684" y="109416"/>
                  </a:cubicBezTo>
                  <a:cubicBezTo>
                    <a:pt x="57684" y="106435"/>
                    <a:pt x="57684" y="106084"/>
                    <a:pt x="58747" y="101524"/>
                  </a:cubicBezTo>
                  <a:cubicBezTo>
                    <a:pt x="58924" y="100998"/>
                    <a:pt x="59633" y="98017"/>
                    <a:pt x="59633" y="96088"/>
                  </a:cubicBezTo>
                  <a:cubicBezTo>
                    <a:pt x="59633" y="80481"/>
                    <a:pt x="38376" y="78026"/>
                    <a:pt x="30937" y="77500"/>
                  </a:cubicBezTo>
                  <a:cubicBezTo>
                    <a:pt x="36074" y="74343"/>
                    <a:pt x="42628" y="68556"/>
                    <a:pt x="45639" y="65926"/>
                  </a:cubicBezTo>
                  <a:cubicBezTo>
                    <a:pt x="54673" y="57508"/>
                    <a:pt x="63530" y="49266"/>
                    <a:pt x="73449" y="49266"/>
                  </a:cubicBezTo>
                  <a:cubicBezTo>
                    <a:pt x="75575" y="49266"/>
                    <a:pt x="77878" y="49792"/>
                    <a:pt x="79295" y="51546"/>
                  </a:cubicBezTo>
                  <a:cubicBezTo>
                    <a:pt x="71678" y="52773"/>
                    <a:pt x="70084" y="58736"/>
                    <a:pt x="70084" y="61366"/>
                  </a:cubicBezTo>
                  <a:cubicBezTo>
                    <a:pt x="70084" y="65224"/>
                    <a:pt x="73095" y="67855"/>
                    <a:pt x="77169" y="67855"/>
                  </a:cubicBezTo>
                  <a:cubicBezTo>
                    <a:pt x="81952" y="67855"/>
                    <a:pt x="87266" y="63997"/>
                    <a:pt x="87266" y="56631"/>
                  </a:cubicBezTo>
                  <a:cubicBezTo>
                    <a:pt x="87266" y="50844"/>
                    <a:pt x="83015" y="44356"/>
                    <a:pt x="73626" y="44356"/>
                  </a:cubicBezTo>
                  <a:cubicBezTo>
                    <a:pt x="63530" y="44356"/>
                    <a:pt x="54319" y="51546"/>
                    <a:pt x="45285" y="59788"/>
                  </a:cubicBezTo>
                  <a:cubicBezTo>
                    <a:pt x="37845" y="66802"/>
                    <a:pt x="32000" y="72239"/>
                    <a:pt x="24737" y="75220"/>
                  </a:cubicBezTo>
                  <a:lnTo>
                    <a:pt x="42273" y="5249"/>
                  </a:lnTo>
                  <a:close/>
                </a:path>
              </a:pathLst>
            </a:custGeom>
            <a:solidFill>
              <a:srgbClr val="000000"/>
            </a:solidFill>
            <a:ln w="25400" cap="flat">
              <a:noFill/>
              <a:prstDash val="solid"/>
              <a:miter/>
            </a:ln>
          </p:spPr>
          <p:txBody>
            <a:bodyPr rtlCol="0" anchor="ctr"/>
            <a:lstStyle/>
            <a:p>
              <a:endParaRPr lang="zh-CN" altLang="en-US"/>
            </a:p>
          </p:txBody>
        </p:sp>
        <p:sp>
          <p:nvSpPr>
            <p:cNvPr id="310" name="任意多边形: 形状 309">
              <a:extLst>
                <a:ext uri="{FF2B5EF4-FFF2-40B4-BE49-F238E27FC236}">
                  <a16:creationId xmlns:a16="http://schemas.microsoft.com/office/drawing/2014/main" id="{E5BE8036-61F3-4458-BBB6-7FC7D72448A8}"/>
                </a:ext>
              </a:extLst>
            </p:cNvPr>
            <p:cNvSpPr/>
            <p:nvPr>
              <p:custDataLst>
                <p:tags r:id="rId147"/>
              </p:custDataLst>
            </p:nvPr>
          </p:nvSpPr>
          <p:spPr>
            <a:xfrm>
              <a:off x="5618344" y="2025736"/>
              <a:ext cx="10122" cy="250520"/>
            </a:xfrm>
            <a:custGeom>
              <a:avLst/>
              <a:gdLst>
                <a:gd name="connsiteX0" fmla="*/ 10242 w 10122"/>
                <a:gd name="connsiteY0" fmla="*/ 9006 h 250520"/>
                <a:gd name="connsiteX1" fmla="*/ 5181 w 10122"/>
                <a:gd name="connsiteY1" fmla="*/ -13 h 250520"/>
                <a:gd name="connsiteX2" fmla="*/ 120 w 10122"/>
                <a:gd name="connsiteY2" fmla="*/ 9006 h 250520"/>
                <a:gd name="connsiteX3" fmla="*/ 120 w 10122"/>
                <a:gd name="connsiteY3" fmla="*/ 241489 h 250520"/>
                <a:gd name="connsiteX4" fmla="*/ 5181 w 10122"/>
                <a:gd name="connsiteY4" fmla="*/ 250508 h 250520"/>
                <a:gd name="connsiteX5" fmla="*/ 10242 w 10122"/>
                <a:gd name="connsiteY5" fmla="*/ 241489 h 250520"/>
                <a:gd name="connsiteX6" fmla="*/ 10242 w 10122"/>
                <a:gd name="connsiteY6" fmla="*/ 9006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0520">
                  <a:moveTo>
                    <a:pt x="10242" y="9006"/>
                  </a:moveTo>
                  <a:cubicBezTo>
                    <a:pt x="10242" y="4496"/>
                    <a:pt x="10242" y="-13"/>
                    <a:pt x="5181" y="-13"/>
                  </a:cubicBezTo>
                  <a:cubicBezTo>
                    <a:pt x="120" y="-13"/>
                    <a:pt x="120" y="4496"/>
                    <a:pt x="120" y="9006"/>
                  </a:cubicBezTo>
                  <a:lnTo>
                    <a:pt x="120" y="241489"/>
                  </a:lnTo>
                  <a:cubicBezTo>
                    <a:pt x="120" y="245998"/>
                    <a:pt x="120" y="250508"/>
                    <a:pt x="5181" y="250508"/>
                  </a:cubicBezTo>
                  <a:cubicBezTo>
                    <a:pt x="10242" y="250508"/>
                    <a:pt x="10242" y="245998"/>
                    <a:pt x="10242" y="241489"/>
                  </a:cubicBezTo>
                  <a:lnTo>
                    <a:pt x="10242" y="9006"/>
                  </a:lnTo>
                  <a:close/>
                </a:path>
              </a:pathLst>
            </a:custGeom>
            <a:solidFill>
              <a:srgbClr val="000000"/>
            </a:solidFill>
            <a:ln w="25400" cap="flat">
              <a:noFill/>
              <a:prstDash val="solid"/>
              <a:miter/>
            </a:ln>
          </p:spPr>
          <p:txBody>
            <a:bodyPr rtlCol="0" anchor="ctr"/>
            <a:lstStyle/>
            <a:p>
              <a:endParaRPr lang="zh-CN" altLang="en-US"/>
            </a:p>
          </p:txBody>
        </p:sp>
        <p:sp>
          <p:nvSpPr>
            <p:cNvPr id="311" name="任意多边形: 形状 310">
              <a:extLst>
                <a:ext uri="{FF2B5EF4-FFF2-40B4-BE49-F238E27FC236}">
                  <a16:creationId xmlns:a16="http://schemas.microsoft.com/office/drawing/2014/main" id="{C7055251-EA19-4C24-87E3-CFB4FBC03023}"/>
                </a:ext>
              </a:extLst>
            </p:cNvPr>
            <p:cNvSpPr/>
            <p:nvPr>
              <p:custDataLst>
                <p:tags r:id="rId148"/>
              </p:custDataLst>
            </p:nvPr>
          </p:nvSpPr>
          <p:spPr>
            <a:xfrm>
              <a:off x="5665862" y="2102896"/>
              <a:ext cx="126019" cy="113485"/>
            </a:xfrm>
            <a:custGeom>
              <a:avLst/>
              <a:gdLst>
                <a:gd name="connsiteX0" fmla="*/ 77303 w 126019"/>
                <a:gd name="connsiteY0" fmla="*/ 35060 h 113485"/>
                <a:gd name="connsiteX1" fmla="*/ 102355 w 126019"/>
                <a:gd name="connsiteY1" fmla="*/ 5498 h 113485"/>
                <a:gd name="connsiteX2" fmla="*/ 115008 w 126019"/>
                <a:gd name="connsiteY2" fmla="*/ 8755 h 113485"/>
                <a:gd name="connsiteX3" fmla="*/ 102861 w 126019"/>
                <a:gd name="connsiteY3" fmla="*/ 22283 h 113485"/>
                <a:gd name="connsiteX4" fmla="*/ 112477 w 126019"/>
                <a:gd name="connsiteY4" fmla="*/ 31052 h 113485"/>
                <a:gd name="connsiteX5" fmla="*/ 126142 w 126019"/>
                <a:gd name="connsiteY5" fmla="*/ 16521 h 113485"/>
                <a:gd name="connsiteX6" fmla="*/ 102608 w 126019"/>
                <a:gd name="connsiteY6" fmla="*/ -13 h 113485"/>
                <a:gd name="connsiteX7" fmla="*/ 76038 w 126019"/>
                <a:gd name="connsiteY7" fmla="*/ 19027 h 113485"/>
                <a:gd name="connsiteX8" fmla="*/ 48709 w 126019"/>
                <a:gd name="connsiteY8" fmla="*/ -13 h 113485"/>
                <a:gd name="connsiteX9" fmla="*/ 7967 w 126019"/>
                <a:gd name="connsiteY9" fmla="*/ 38567 h 113485"/>
                <a:gd name="connsiteX10" fmla="*/ 11004 w 126019"/>
                <a:gd name="connsiteY10" fmla="*/ 41072 h 113485"/>
                <a:gd name="connsiteX11" fmla="*/ 14294 w 126019"/>
                <a:gd name="connsiteY11" fmla="*/ 38317 h 113485"/>
                <a:gd name="connsiteX12" fmla="*/ 48202 w 126019"/>
                <a:gd name="connsiteY12" fmla="*/ 5498 h 113485"/>
                <a:gd name="connsiteX13" fmla="*/ 61867 w 126019"/>
                <a:gd name="connsiteY13" fmla="*/ 22283 h 113485"/>
                <a:gd name="connsiteX14" fmla="*/ 48202 w 126019"/>
                <a:gd name="connsiteY14" fmla="*/ 81907 h 113485"/>
                <a:gd name="connsiteX15" fmla="*/ 24163 w 126019"/>
                <a:gd name="connsiteY15" fmla="*/ 107961 h 113485"/>
                <a:gd name="connsiteX16" fmla="*/ 11510 w 126019"/>
                <a:gd name="connsiteY16" fmla="*/ 104705 h 113485"/>
                <a:gd name="connsiteX17" fmla="*/ 23403 w 126019"/>
                <a:gd name="connsiteY17" fmla="*/ 91177 h 113485"/>
                <a:gd name="connsiteX18" fmla="*/ 14041 w 126019"/>
                <a:gd name="connsiteY18" fmla="*/ 82408 h 113485"/>
                <a:gd name="connsiteX19" fmla="*/ 123 w 126019"/>
                <a:gd name="connsiteY19" fmla="*/ 96938 h 113485"/>
                <a:gd name="connsiteX20" fmla="*/ 23910 w 126019"/>
                <a:gd name="connsiteY20" fmla="*/ 113473 h 113485"/>
                <a:gd name="connsiteX21" fmla="*/ 50480 w 126019"/>
                <a:gd name="connsiteY21" fmla="*/ 94433 h 113485"/>
                <a:gd name="connsiteX22" fmla="*/ 77809 w 126019"/>
                <a:gd name="connsiteY22" fmla="*/ 113473 h 113485"/>
                <a:gd name="connsiteX23" fmla="*/ 118298 w 126019"/>
                <a:gd name="connsiteY23" fmla="*/ 74893 h 113485"/>
                <a:gd name="connsiteX24" fmla="*/ 115261 w 126019"/>
                <a:gd name="connsiteY24" fmla="*/ 72387 h 113485"/>
                <a:gd name="connsiteX25" fmla="*/ 111971 w 126019"/>
                <a:gd name="connsiteY25" fmla="*/ 75143 h 113485"/>
                <a:gd name="connsiteX26" fmla="*/ 78316 w 126019"/>
                <a:gd name="connsiteY26" fmla="*/ 107961 h 113485"/>
                <a:gd name="connsiteX27" fmla="*/ 64398 w 126019"/>
                <a:gd name="connsiteY27" fmla="*/ 91427 h 113485"/>
                <a:gd name="connsiteX28" fmla="*/ 68700 w 126019"/>
                <a:gd name="connsiteY28" fmla="*/ 69381 h 113485"/>
                <a:gd name="connsiteX29" fmla="*/ 77303 w 126019"/>
                <a:gd name="connsiteY29" fmla="*/ 35060 h 11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3485">
                  <a:moveTo>
                    <a:pt x="77303" y="35060"/>
                  </a:moveTo>
                  <a:cubicBezTo>
                    <a:pt x="78822" y="28546"/>
                    <a:pt x="84642" y="5498"/>
                    <a:pt x="102355" y="5498"/>
                  </a:cubicBezTo>
                  <a:cubicBezTo>
                    <a:pt x="103621" y="5498"/>
                    <a:pt x="109694" y="5498"/>
                    <a:pt x="115008" y="8755"/>
                  </a:cubicBezTo>
                  <a:cubicBezTo>
                    <a:pt x="107923" y="10008"/>
                    <a:pt x="102861" y="16271"/>
                    <a:pt x="102861" y="22283"/>
                  </a:cubicBezTo>
                  <a:cubicBezTo>
                    <a:pt x="102861" y="26292"/>
                    <a:pt x="105645" y="31052"/>
                    <a:pt x="112477" y="31052"/>
                  </a:cubicBezTo>
                  <a:cubicBezTo>
                    <a:pt x="118045" y="31052"/>
                    <a:pt x="126142" y="26542"/>
                    <a:pt x="126142" y="16521"/>
                  </a:cubicBezTo>
                  <a:cubicBezTo>
                    <a:pt x="126142" y="3494"/>
                    <a:pt x="111212" y="-13"/>
                    <a:pt x="102608" y="-13"/>
                  </a:cubicBezTo>
                  <a:cubicBezTo>
                    <a:pt x="87931" y="-13"/>
                    <a:pt x="79075" y="13265"/>
                    <a:pt x="76038" y="19027"/>
                  </a:cubicBezTo>
                  <a:cubicBezTo>
                    <a:pt x="69712" y="2492"/>
                    <a:pt x="56047" y="-13"/>
                    <a:pt x="48709" y="-13"/>
                  </a:cubicBezTo>
                  <a:cubicBezTo>
                    <a:pt x="22391" y="-13"/>
                    <a:pt x="7967" y="32304"/>
                    <a:pt x="7967" y="38567"/>
                  </a:cubicBezTo>
                  <a:cubicBezTo>
                    <a:pt x="7967" y="41072"/>
                    <a:pt x="10498" y="41072"/>
                    <a:pt x="11004" y="41072"/>
                  </a:cubicBezTo>
                  <a:cubicBezTo>
                    <a:pt x="13028" y="41072"/>
                    <a:pt x="13788" y="40571"/>
                    <a:pt x="14294" y="38317"/>
                  </a:cubicBezTo>
                  <a:cubicBezTo>
                    <a:pt x="22897" y="11761"/>
                    <a:pt x="39599" y="5498"/>
                    <a:pt x="48202" y="5498"/>
                  </a:cubicBezTo>
                  <a:cubicBezTo>
                    <a:pt x="53010" y="5498"/>
                    <a:pt x="61867" y="7753"/>
                    <a:pt x="61867" y="22283"/>
                  </a:cubicBezTo>
                  <a:cubicBezTo>
                    <a:pt x="61867" y="30049"/>
                    <a:pt x="57565" y="46834"/>
                    <a:pt x="48202" y="81907"/>
                  </a:cubicBezTo>
                  <a:cubicBezTo>
                    <a:pt x="44154" y="97440"/>
                    <a:pt x="35297" y="107961"/>
                    <a:pt x="24163" y="107961"/>
                  </a:cubicBezTo>
                  <a:cubicBezTo>
                    <a:pt x="22644" y="107961"/>
                    <a:pt x="16824" y="107961"/>
                    <a:pt x="11510" y="104705"/>
                  </a:cubicBezTo>
                  <a:cubicBezTo>
                    <a:pt x="17836" y="103452"/>
                    <a:pt x="23403" y="98191"/>
                    <a:pt x="23403" y="91177"/>
                  </a:cubicBezTo>
                  <a:cubicBezTo>
                    <a:pt x="23403" y="84412"/>
                    <a:pt x="17836" y="82408"/>
                    <a:pt x="14041" y="82408"/>
                  </a:cubicBezTo>
                  <a:cubicBezTo>
                    <a:pt x="6449" y="82408"/>
                    <a:pt x="123" y="88922"/>
                    <a:pt x="123" y="96938"/>
                  </a:cubicBezTo>
                  <a:cubicBezTo>
                    <a:pt x="123" y="108462"/>
                    <a:pt x="12775" y="113473"/>
                    <a:pt x="23910" y="113473"/>
                  </a:cubicBezTo>
                  <a:cubicBezTo>
                    <a:pt x="40611" y="113473"/>
                    <a:pt x="49721" y="95936"/>
                    <a:pt x="50480" y="94433"/>
                  </a:cubicBezTo>
                  <a:cubicBezTo>
                    <a:pt x="53517" y="103703"/>
                    <a:pt x="62626" y="113473"/>
                    <a:pt x="77809" y="113473"/>
                  </a:cubicBezTo>
                  <a:cubicBezTo>
                    <a:pt x="103874" y="113473"/>
                    <a:pt x="118298" y="81156"/>
                    <a:pt x="118298" y="74893"/>
                  </a:cubicBezTo>
                  <a:cubicBezTo>
                    <a:pt x="118298" y="72387"/>
                    <a:pt x="116020" y="72387"/>
                    <a:pt x="115261" y="72387"/>
                  </a:cubicBezTo>
                  <a:cubicBezTo>
                    <a:pt x="112984" y="72387"/>
                    <a:pt x="112477" y="73390"/>
                    <a:pt x="111971" y="75143"/>
                  </a:cubicBezTo>
                  <a:cubicBezTo>
                    <a:pt x="103621" y="101949"/>
                    <a:pt x="86413" y="107961"/>
                    <a:pt x="78316" y="107961"/>
                  </a:cubicBezTo>
                  <a:cubicBezTo>
                    <a:pt x="68447" y="107961"/>
                    <a:pt x="64398" y="99945"/>
                    <a:pt x="64398" y="91427"/>
                  </a:cubicBezTo>
                  <a:cubicBezTo>
                    <a:pt x="64398" y="85916"/>
                    <a:pt x="65916" y="80404"/>
                    <a:pt x="68700" y="69381"/>
                  </a:cubicBezTo>
                  <a:lnTo>
                    <a:pt x="77303" y="35060"/>
                  </a:lnTo>
                  <a:close/>
                </a:path>
              </a:pathLst>
            </a:custGeom>
            <a:solidFill>
              <a:srgbClr val="000000"/>
            </a:solidFill>
            <a:ln w="25400" cap="flat">
              <a:noFill/>
              <a:prstDash val="solid"/>
              <a:miter/>
            </a:ln>
          </p:spPr>
          <p:txBody>
            <a:bodyPr rtlCol="0" anchor="ctr"/>
            <a:lstStyle/>
            <a:p>
              <a:endParaRPr lang="zh-CN" altLang="en-US"/>
            </a:p>
          </p:txBody>
        </p:sp>
        <p:sp>
          <p:nvSpPr>
            <p:cNvPr id="312" name="任意多边形: 形状 311">
              <a:extLst>
                <a:ext uri="{FF2B5EF4-FFF2-40B4-BE49-F238E27FC236}">
                  <a16:creationId xmlns:a16="http://schemas.microsoft.com/office/drawing/2014/main" id="{3F490A88-9B0F-4605-A316-FBC3BD1CB976}"/>
                </a:ext>
              </a:extLst>
            </p:cNvPr>
            <p:cNvSpPr/>
            <p:nvPr>
              <p:custDataLst>
                <p:tags r:id="rId149"/>
              </p:custDataLst>
            </p:nvPr>
          </p:nvSpPr>
          <p:spPr>
            <a:xfrm>
              <a:off x="5811120" y="2015025"/>
              <a:ext cx="64123" cy="79966"/>
            </a:xfrm>
            <a:custGeom>
              <a:avLst/>
              <a:gdLst>
                <a:gd name="connsiteX0" fmla="*/ 59292 w 64123"/>
                <a:gd name="connsiteY0" fmla="*/ 4542 h 79966"/>
                <a:gd name="connsiteX1" fmla="*/ 56812 w 64123"/>
                <a:gd name="connsiteY1" fmla="*/ -18 h 79966"/>
                <a:gd name="connsiteX2" fmla="*/ 53269 w 64123"/>
                <a:gd name="connsiteY2" fmla="*/ 2087 h 79966"/>
                <a:gd name="connsiteX3" fmla="*/ 50081 w 64123"/>
                <a:gd name="connsiteY3" fmla="*/ 4717 h 79966"/>
                <a:gd name="connsiteX4" fmla="*/ 31481 w 64123"/>
                <a:gd name="connsiteY4" fmla="*/ -18 h 79966"/>
                <a:gd name="connsiteX5" fmla="*/ 128 w 64123"/>
                <a:gd name="connsiteY5" fmla="*/ 21903 h 79966"/>
                <a:gd name="connsiteX6" fmla="*/ 6860 w 64123"/>
                <a:gd name="connsiteY6" fmla="*/ 35581 h 79966"/>
                <a:gd name="connsiteX7" fmla="*/ 31304 w 64123"/>
                <a:gd name="connsiteY7" fmla="*/ 44349 h 79966"/>
                <a:gd name="connsiteX8" fmla="*/ 54509 w 64123"/>
                <a:gd name="connsiteY8" fmla="*/ 60132 h 79966"/>
                <a:gd name="connsiteX9" fmla="*/ 32721 w 64123"/>
                <a:gd name="connsiteY9" fmla="*/ 75038 h 79966"/>
                <a:gd name="connsiteX10" fmla="*/ 6328 w 64123"/>
                <a:gd name="connsiteY10" fmla="*/ 52065 h 79966"/>
                <a:gd name="connsiteX11" fmla="*/ 3140 w 64123"/>
                <a:gd name="connsiteY11" fmla="*/ 49084 h 79966"/>
                <a:gd name="connsiteX12" fmla="*/ 128 w 64123"/>
                <a:gd name="connsiteY12" fmla="*/ 53819 h 79966"/>
                <a:gd name="connsiteX13" fmla="*/ 128 w 64123"/>
                <a:gd name="connsiteY13" fmla="*/ 75389 h 79966"/>
                <a:gd name="connsiteX14" fmla="*/ 2608 w 64123"/>
                <a:gd name="connsiteY14" fmla="*/ 79948 h 79966"/>
                <a:gd name="connsiteX15" fmla="*/ 11111 w 64123"/>
                <a:gd name="connsiteY15" fmla="*/ 72408 h 79966"/>
                <a:gd name="connsiteX16" fmla="*/ 32721 w 64123"/>
                <a:gd name="connsiteY16" fmla="*/ 79948 h 79966"/>
                <a:gd name="connsiteX17" fmla="*/ 64252 w 64123"/>
                <a:gd name="connsiteY17" fmla="*/ 55222 h 79966"/>
                <a:gd name="connsiteX18" fmla="*/ 56635 w 64123"/>
                <a:gd name="connsiteY18" fmla="*/ 39088 h 79966"/>
                <a:gd name="connsiteX19" fmla="*/ 35556 w 64123"/>
                <a:gd name="connsiteY19" fmla="*/ 30496 h 79966"/>
                <a:gd name="connsiteX20" fmla="*/ 9871 w 64123"/>
                <a:gd name="connsiteY20" fmla="*/ 16642 h 79966"/>
                <a:gd name="connsiteX21" fmla="*/ 31481 w 64123"/>
                <a:gd name="connsiteY21" fmla="*/ 4191 h 79966"/>
                <a:gd name="connsiteX22" fmla="*/ 53269 w 64123"/>
                <a:gd name="connsiteY22" fmla="*/ 23481 h 79966"/>
                <a:gd name="connsiteX23" fmla="*/ 56281 w 64123"/>
                <a:gd name="connsiteY23" fmla="*/ 25410 h 79966"/>
                <a:gd name="connsiteX24" fmla="*/ 59292 w 64123"/>
                <a:gd name="connsiteY24" fmla="*/ 20851 h 79966"/>
                <a:gd name="connsiteX25" fmla="*/ 59292 w 64123"/>
                <a:gd name="connsiteY25" fmla="*/ 4542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23" h="79966">
                  <a:moveTo>
                    <a:pt x="59292" y="4542"/>
                  </a:moveTo>
                  <a:cubicBezTo>
                    <a:pt x="59292" y="1561"/>
                    <a:pt x="59292" y="-18"/>
                    <a:pt x="56812" y="-18"/>
                  </a:cubicBezTo>
                  <a:cubicBezTo>
                    <a:pt x="55926" y="-18"/>
                    <a:pt x="55572" y="-18"/>
                    <a:pt x="53269" y="2087"/>
                  </a:cubicBezTo>
                  <a:cubicBezTo>
                    <a:pt x="52915" y="2262"/>
                    <a:pt x="51144" y="3840"/>
                    <a:pt x="50081" y="4717"/>
                  </a:cubicBezTo>
                  <a:cubicBezTo>
                    <a:pt x="44767" y="1034"/>
                    <a:pt x="38036" y="-18"/>
                    <a:pt x="31481" y="-18"/>
                  </a:cubicBezTo>
                  <a:cubicBezTo>
                    <a:pt x="6151" y="-18"/>
                    <a:pt x="128" y="13135"/>
                    <a:pt x="128" y="21903"/>
                  </a:cubicBezTo>
                  <a:cubicBezTo>
                    <a:pt x="128" y="27514"/>
                    <a:pt x="2608" y="32074"/>
                    <a:pt x="6860" y="35581"/>
                  </a:cubicBezTo>
                  <a:cubicBezTo>
                    <a:pt x="13591" y="41368"/>
                    <a:pt x="20322" y="42596"/>
                    <a:pt x="31304" y="44349"/>
                  </a:cubicBezTo>
                  <a:cubicBezTo>
                    <a:pt x="40161" y="45928"/>
                    <a:pt x="54509" y="48383"/>
                    <a:pt x="54509" y="60132"/>
                  </a:cubicBezTo>
                  <a:cubicBezTo>
                    <a:pt x="54509" y="66971"/>
                    <a:pt x="49726" y="75038"/>
                    <a:pt x="32721" y="75038"/>
                  </a:cubicBezTo>
                  <a:cubicBezTo>
                    <a:pt x="15716" y="75038"/>
                    <a:pt x="9517" y="63990"/>
                    <a:pt x="6328" y="52065"/>
                  </a:cubicBezTo>
                  <a:cubicBezTo>
                    <a:pt x="5797" y="49786"/>
                    <a:pt x="5620" y="49084"/>
                    <a:pt x="3140" y="49084"/>
                  </a:cubicBezTo>
                  <a:cubicBezTo>
                    <a:pt x="128" y="49084"/>
                    <a:pt x="128" y="50312"/>
                    <a:pt x="128" y="53819"/>
                  </a:cubicBezTo>
                  <a:lnTo>
                    <a:pt x="128" y="75389"/>
                  </a:lnTo>
                  <a:cubicBezTo>
                    <a:pt x="128" y="78370"/>
                    <a:pt x="128" y="79948"/>
                    <a:pt x="2608" y="79948"/>
                  </a:cubicBezTo>
                  <a:cubicBezTo>
                    <a:pt x="4203" y="79948"/>
                    <a:pt x="7568" y="76266"/>
                    <a:pt x="11111" y="72408"/>
                  </a:cubicBezTo>
                  <a:cubicBezTo>
                    <a:pt x="18905" y="79598"/>
                    <a:pt x="28470" y="79948"/>
                    <a:pt x="32721" y="79948"/>
                  </a:cubicBezTo>
                  <a:cubicBezTo>
                    <a:pt x="55749" y="79948"/>
                    <a:pt x="64252" y="67673"/>
                    <a:pt x="64252" y="55222"/>
                  </a:cubicBezTo>
                  <a:cubicBezTo>
                    <a:pt x="64252" y="48558"/>
                    <a:pt x="61240" y="43297"/>
                    <a:pt x="56635" y="39088"/>
                  </a:cubicBezTo>
                  <a:cubicBezTo>
                    <a:pt x="49904" y="32951"/>
                    <a:pt x="41755" y="31548"/>
                    <a:pt x="35556" y="30496"/>
                  </a:cubicBezTo>
                  <a:cubicBezTo>
                    <a:pt x="21385" y="28041"/>
                    <a:pt x="9871" y="25936"/>
                    <a:pt x="9871" y="16642"/>
                  </a:cubicBezTo>
                  <a:cubicBezTo>
                    <a:pt x="9871" y="11030"/>
                    <a:pt x="14654" y="4191"/>
                    <a:pt x="31481" y="4191"/>
                  </a:cubicBezTo>
                  <a:cubicBezTo>
                    <a:pt x="52029" y="4191"/>
                    <a:pt x="52915" y="18395"/>
                    <a:pt x="53269" y="23481"/>
                  </a:cubicBezTo>
                  <a:cubicBezTo>
                    <a:pt x="53446" y="25410"/>
                    <a:pt x="55572" y="25410"/>
                    <a:pt x="56281" y="25410"/>
                  </a:cubicBezTo>
                  <a:cubicBezTo>
                    <a:pt x="59292" y="25410"/>
                    <a:pt x="59292" y="24183"/>
                    <a:pt x="59292" y="20851"/>
                  </a:cubicBezTo>
                  <a:lnTo>
                    <a:pt x="59292" y="4542"/>
                  </a:lnTo>
                  <a:close/>
                </a:path>
              </a:pathLst>
            </a:custGeom>
            <a:solidFill>
              <a:srgbClr val="000000"/>
            </a:solidFill>
            <a:ln w="25400" cap="flat">
              <a:noFill/>
              <a:prstDash val="solid"/>
              <a:miter/>
            </a:ln>
          </p:spPr>
          <p:txBody>
            <a:bodyPr rtlCol="0" anchor="ctr"/>
            <a:lstStyle/>
            <a:p>
              <a:endParaRPr lang="zh-CN" altLang="en-US"/>
            </a:p>
          </p:txBody>
        </p:sp>
        <p:sp>
          <p:nvSpPr>
            <p:cNvPr id="313" name="任意多边形: 形状 312">
              <a:extLst>
                <a:ext uri="{FF2B5EF4-FFF2-40B4-BE49-F238E27FC236}">
                  <a16:creationId xmlns:a16="http://schemas.microsoft.com/office/drawing/2014/main" id="{1D2F495A-DE8B-49C9-9A61-82A257821741}"/>
                </a:ext>
              </a:extLst>
            </p:cNvPr>
            <p:cNvSpPr/>
            <p:nvPr>
              <p:custDataLst>
                <p:tags r:id="rId150"/>
              </p:custDataLst>
            </p:nvPr>
          </p:nvSpPr>
          <p:spPr>
            <a:xfrm>
              <a:off x="5893060" y="2015025"/>
              <a:ext cx="88390" cy="79966"/>
            </a:xfrm>
            <a:custGeom>
              <a:avLst/>
              <a:gdLst>
                <a:gd name="connsiteX0" fmla="*/ 69392 w 88390"/>
                <a:gd name="connsiteY0" fmla="*/ 31197 h 79966"/>
                <a:gd name="connsiteX1" fmla="*/ 61243 w 88390"/>
                <a:gd name="connsiteY1" fmla="*/ 8750 h 79966"/>
                <a:gd name="connsiteX2" fmla="*/ 35027 w 88390"/>
                <a:gd name="connsiteY2" fmla="*/ -18 h 79966"/>
                <a:gd name="connsiteX3" fmla="*/ 6331 w 88390"/>
                <a:gd name="connsiteY3" fmla="*/ 16993 h 79966"/>
                <a:gd name="connsiteX4" fmla="*/ 14834 w 88390"/>
                <a:gd name="connsiteY4" fmla="*/ 25585 h 79966"/>
                <a:gd name="connsiteX5" fmla="*/ 23159 w 88390"/>
                <a:gd name="connsiteY5" fmla="*/ 17343 h 79966"/>
                <a:gd name="connsiteX6" fmla="*/ 16960 w 88390"/>
                <a:gd name="connsiteY6" fmla="*/ 9277 h 79966"/>
                <a:gd name="connsiteX7" fmla="*/ 34673 w 88390"/>
                <a:gd name="connsiteY7" fmla="*/ 4892 h 79966"/>
                <a:gd name="connsiteX8" fmla="*/ 55398 w 88390"/>
                <a:gd name="connsiteY8" fmla="*/ 26112 h 79966"/>
                <a:gd name="connsiteX9" fmla="*/ 55398 w 88390"/>
                <a:gd name="connsiteY9" fmla="*/ 31548 h 79966"/>
                <a:gd name="connsiteX10" fmla="*/ 21034 w 88390"/>
                <a:gd name="connsiteY10" fmla="*/ 37159 h 79966"/>
                <a:gd name="connsiteX11" fmla="*/ 132 w 88390"/>
                <a:gd name="connsiteY11" fmla="*/ 60483 h 79966"/>
                <a:gd name="connsiteX12" fmla="*/ 31130 w 88390"/>
                <a:gd name="connsiteY12" fmla="*/ 79948 h 79966"/>
                <a:gd name="connsiteX13" fmla="*/ 57346 w 88390"/>
                <a:gd name="connsiteY13" fmla="*/ 65218 h 79966"/>
                <a:gd name="connsiteX14" fmla="*/ 70986 w 88390"/>
                <a:gd name="connsiteY14" fmla="*/ 79072 h 79966"/>
                <a:gd name="connsiteX15" fmla="*/ 88522 w 88390"/>
                <a:gd name="connsiteY15" fmla="*/ 62412 h 79966"/>
                <a:gd name="connsiteX16" fmla="*/ 88522 w 88390"/>
                <a:gd name="connsiteY16" fmla="*/ 52767 h 79966"/>
                <a:gd name="connsiteX17" fmla="*/ 82500 w 88390"/>
                <a:gd name="connsiteY17" fmla="*/ 52767 h 79966"/>
                <a:gd name="connsiteX18" fmla="*/ 82500 w 88390"/>
                <a:gd name="connsiteY18" fmla="*/ 62237 h 79966"/>
                <a:gd name="connsiteX19" fmla="*/ 75946 w 88390"/>
                <a:gd name="connsiteY19" fmla="*/ 72408 h 79966"/>
                <a:gd name="connsiteX20" fmla="*/ 69392 w 88390"/>
                <a:gd name="connsiteY20" fmla="*/ 61886 h 79966"/>
                <a:gd name="connsiteX21" fmla="*/ 69392 w 88390"/>
                <a:gd name="connsiteY21" fmla="*/ 31197 h 79966"/>
                <a:gd name="connsiteX22" fmla="*/ 55398 w 88390"/>
                <a:gd name="connsiteY22" fmla="*/ 53468 h 79966"/>
                <a:gd name="connsiteX23" fmla="*/ 32547 w 88390"/>
                <a:gd name="connsiteY23" fmla="*/ 75038 h 79966"/>
                <a:gd name="connsiteX24" fmla="*/ 15011 w 88390"/>
                <a:gd name="connsiteY24" fmla="*/ 60483 h 79966"/>
                <a:gd name="connsiteX25" fmla="*/ 55398 w 88390"/>
                <a:gd name="connsiteY25" fmla="*/ 36107 h 79966"/>
                <a:gd name="connsiteX26" fmla="*/ 55398 w 88390"/>
                <a:gd name="connsiteY26" fmla="*/ 53468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79966">
                  <a:moveTo>
                    <a:pt x="69392" y="31197"/>
                  </a:moveTo>
                  <a:cubicBezTo>
                    <a:pt x="69392" y="21903"/>
                    <a:pt x="69392" y="15239"/>
                    <a:pt x="61243" y="8750"/>
                  </a:cubicBezTo>
                  <a:cubicBezTo>
                    <a:pt x="53981" y="2788"/>
                    <a:pt x="45478" y="-18"/>
                    <a:pt x="35027" y="-18"/>
                  </a:cubicBezTo>
                  <a:cubicBezTo>
                    <a:pt x="18199" y="-18"/>
                    <a:pt x="6331" y="6295"/>
                    <a:pt x="6331" y="16993"/>
                  </a:cubicBezTo>
                  <a:cubicBezTo>
                    <a:pt x="6331" y="22604"/>
                    <a:pt x="10228" y="25585"/>
                    <a:pt x="14834" y="25585"/>
                  </a:cubicBezTo>
                  <a:cubicBezTo>
                    <a:pt x="19617" y="25585"/>
                    <a:pt x="23159" y="22078"/>
                    <a:pt x="23159" y="17343"/>
                  </a:cubicBezTo>
                  <a:cubicBezTo>
                    <a:pt x="23159" y="14362"/>
                    <a:pt x="21742" y="10679"/>
                    <a:pt x="16960" y="9277"/>
                  </a:cubicBezTo>
                  <a:cubicBezTo>
                    <a:pt x="23336" y="4892"/>
                    <a:pt x="33610" y="4892"/>
                    <a:pt x="34673" y="4892"/>
                  </a:cubicBezTo>
                  <a:cubicBezTo>
                    <a:pt x="44593" y="4892"/>
                    <a:pt x="55398" y="11381"/>
                    <a:pt x="55398" y="26112"/>
                  </a:cubicBezTo>
                  <a:lnTo>
                    <a:pt x="55398" y="31548"/>
                  </a:lnTo>
                  <a:cubicBezTo>
                    <a:pt x="45656" y="31899"/>
                    <a:pt x="33965" y="32425"/>
                    <a:pt x="21034" y="37159"/>
                  </a:cubicBezTo>
                  <a:cubicBezTo>
                    <a:pt x="5091" y="42947"/>
                    <a:pt x="132" y="52592"/>
                    <a:pt x="132" y="60483"/>
                  </a:cubicBezTo>
                  <a:cubicBezTo>
                    <a:pt x="132" y="75564"/>
                    <a:pt x="18554" y="79948"/>
                    <a:pt x="31130" y="79948"/>
                  </a:cubicBezTo>
                  <a:cubicBezTo>
                    <a:pt x="45301" y="79948"/>
                    <a:pt x="53627" y="72057"/>
                    <a:pt x="57346" y="65218"/>
                  </a:cubicBezTo>
                  <a:cubicBezTo>
                    <a:pt x="58055" y="72408"/>
                    <a:pt x="62838" y="79072"/>
                    <a:pt x="70986" y="79072"/>
                  </a:cubicBezTo>
                  <a:cubicBezTo>
                    <a:pt x="71340" y="79072"/>
                    <a:pt x="88522" y="79072"/>
                    <a:pt x="88522" y="62412"/>
                  </a:cubicBezTo>
                  <a:lnTo>
                    <a:pt x="88522" y="52767"/>
                  </a:lnTo>
                  <a:lnTo>
                    <a:pt x="82500" y="52767"/>
                  </a:lnTo>
                  <a:lnTo>
                    <a:pt x="82500" y="62237"/>
                  </a:lnTo>
                  <a:cubicBezTo>
                    <a:pt x="82500" y="63990"/>
                    <a:pt x="82500" y="72408"/>
                    <a:pt x="75946" y="72408"/>
                  </a:cubicBezTo>
                  <a:cubicBezTo>
                    <a:pt x="69392" y="72408"/>
                    <a:pt x="69392" y="64166"/>
                    <a:pt x="69392" y="61886"/>
                  </a:cubicBezTo>
                  <a:lnTo>
                    <a:pt x="69392" y="31197"/>
                  </a:lnTo>
                  <a:close/>
                  <a:moveTo>
                    <a:pt x="55398" y="53468"/>
                  </a:moveTo>
                  <a:cubicBezTo>
                    <a:pt x="55398" y="70303"/>
                    <a:pt x="40519" y="75038"/>
                    <a:pt x="32547" y="75038"/>
                  </a:cubicBezTo>
                  <a:cubicBezTo>
                    <a:pt x="23514" y="75038"/>
                    <a:pt x="15011" y="69076"/>
                    <a:pt x="15011" y="60483"/>
                  </a:cubicBezTo>
                  <a:cubicBezTo>
                    <a:pt x="15011" y="50838"/>
                    <a:pt x="23514" y="37335"/>
                    <a:pt x="55398" y="36107"/>
                  </a:cubicBezTo>
                  <a:lnTo>
                    <a:pt x="55398" y="53468"/>
                  </a:lnTo>
                  <a:close/>
                </a:path>
              </a:pathLst>
            </a:custGeom>
            <a:solidFill>
              <a:srgbClr val="000000"/>
            </a:solidFill>
            <a:ln w="25400" cap="flat">
              <a:noFill/>
              <a:prstDash val="solid"/>
              <a:miter/>
            </a:ln>
          </p:spPr>
          <p:txBody>
            <a:bodyPr rtlCol="0" anchor="ctr"/>
            <a:lstStyle/>
            <a:p>
              <a:endParaRPr lang="zh-CN" altLang="en-US"/>
            </a:p>
          </p:txBody>
        </p:sp>
        <p:sp>
          <p:nvSpPr>
            <p:cNvPr id="314" name="任意多边形: 形状 313">
              <a:extLst>
                <a:ext uri="{FF2B5EF4-FFF2-40B4-BE49-F238E27FC236}">
                  <a16:creationId xmlns:a16="http://schemas.microsoft.com/office/drawing/2014/main" id="{7B22D3C5-4B60-4FCC-8C35-5E9DC50C2C60}"/>
                </a:ext>
              </a:extLst>
            </p:cNvPr>
            <p:cNvSpPr/>
            <p:nvPr>
              <p:custDataLst>
                <p:tags r:id="rId151"/>
              </p:custDataLst>
            </p:nvPr>
          </p:nvSpPr>
          <p:spPr>
            <a:xfrm>
              <a:off x="5994107" y="1971535"/>
              <a:ext cx="39855" cy="121702"/>
            </a:xfrm>
            <a:custGeom>
              <a:avLst/>
              <a:gdLst>
                <a:gd name="connsiteX0" fmla="*/ 26706 w 39855"/>
                <a:gd name="connsiteY0" fmla="*/ -18 h 121702"/>
                <a:gd name="connsiteX1" fmla="*/ 136 w 39855"/>
                <a:gd name="connsiteY1" fmla="*/ 1911 h 121702"/>
                <a:gd name="connsiteX2" fmla="*/ 136 w 39855"/>
                <a:gd name="connsiteY2" fmla="*/ 8224 h 121702"/>
                <a:gd name="connsiteX3" fmla="*/ 13421 w 39855"/>
                <a:gd name="connsiteY3" fmla="*/ 18045 h 121702"/>
                <a:gd name="connsiteX4" fmla="*/ 13421 w 39855"/>
                <a:gd name="connsiteY4" fmla="*/ 107831 h 121702"/>
                <a:gd name="connsiteX5" fmla="*/ 136 w 39855"/>
                <a:gd name="connsiteY5" fmla="*/ 115372 h 121702"/>
                <a:gd name="connsiteX6" fmla="*/ 136 w 39855"/>
                <a:gd name="connsiteY6" fmla="*/ 121685 h 121702"/>
                <a:gd name="connsiteX7" fmla="*/ 19975 w 39855"/>
                <a:gd name="connsiteY7" fmla="*/ 120984 h 121702"/>
                <a:gd name="connsiteX8" fmla="*/ 39991 w 39855"/>
                <a:gd name="connsiteY8" fmla="*/ 121685 h 121702"/>
                <a:gd name="connsiteX9" fmla="*/ 39991 w 39855"/>
                <a:gd name="connsiteY9" fmla="*/ 115372 h 121702"/>
                <a:gd name="connsiteX10" fmla="*/ 26706 w 39855"/>
                <a:gd name="connsiteY10" fmla="*/ 107831 h 121702"/>
                <a:gd name="connsiteX11" fmla="*/ 26706 w 39855"/>
                <a:gd name="connsiteY11" fmla="*/ -18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706" y="-18"/>
                  </a:moveTo>
                  <a:lnTo>
                    <a:pt x="136" y="1911"/>
                  </a:lnTo>
                  <a:lnTo>
                    <a:pt x="136" y="8224"/>
                  </a:lnTo>
                  <a:cubicBezTo>
                    <a:pt x="12004" y="8224"/>
                    <a:pt x="13421" y="9452"/>
                    <a:pt x="13421" y="18045"/>
                  </a:cubicBezTo>
                  <a:lnTo>
                    <a:pt x="13421" y="107831"/>
                  </a:lnTo>
                  <a:cubicBezTo>
                    <a:pt x="13421" y="115372"/>
                    <a:pt x="11649" y="115372"/>
                    <a:pt x="136" y="115372"/>
                  </a:cubicBezTo>
                  <a:lnTo>
                    <a:pt x="136" y="121685"/>
                  </a:lnTo>
                  <a:cubicBezTo>
                    <a:pt x="490" y="121685"/>
                    <a:pt x="12889" y="120984"/>
                    <a:pt x="19975" y="120984"/>
                  </a:cubicBezTo>
                  <a:cubicBezTo>
                    <a:pt x="26706" y="120984"/>
                    <a:pt x="33260" y="121159"/>
                    <a:pt x="39991" y="121685"/>
                  </a:cubicBezTo>
                  <a:lnTo>
                    <a:pt x="39991" y="115372"/>
                  </a:lnTo>
                  <a:cubicBezTo>
                    <a:pt x="28477" y="115372"/>
                    <a:pt x="26706" y="115372"/>
                    <a:pt x="26706" y="107831"/>
                  </a:cubicBezTo>
                  <a:lnTo>
                    <a:pt x="26706" y="-18"/>
                  </a:lnTo>
                  <a:close/>
                </a:path>
              </a:pathLst>
            </a:custGeom>
            <a:solidFill>
              <a:srgbClr val="000000"/>
            </a:solidFill>
            <a:ln w="25400" cap="flat">
              <a:noFill/>
              <a:prstDash val="solid"/>
              <a:miter/>
            </a:ln>
          </p:spPr>
          <p:txBody>
            <a:bodyPr rtlCol="0" anchor="ctr"/>
            <a:lstStyle/>
            <a:p>
              <a:endParaRPr lang="zh-CN" altLang="en-US"/>
            </a:p>
          </p:txBody>
        </p:sp>
        <p:sp>
          <p:nvSpPr>
            <p:cNvPr id="315" name="任意多边形: 形状 314">
              <a:extLst>
                <a:ext uri="{FF2B5EF4-FFF2-40B4-BE49-F238E27FC236}">
                  <a16:creationId xmlns:a16="http://schemas.microsoft.com/office/drawing/2014/main" id="{87AEB06D-91DD-4D3F-8105-662249F0FB9B}"/>
                </a:ext>
              </a:extLst>
            </p:cNvPr>
            <p:cNvSpPr/>
            <p:nvPr>
              <p:custDataLst>
                <p:tags r:id="rId152"/>
              </p:custDataLst>
            </p:nvPr>
          </p:nvSpPr>
          <p:spPr>
            <a:xfrm>
              <a:off x="6046612" y="1985389"/>
              <a:ext cx="61288" cy="109602"/>
            </a:xfrm>
            <a:custGeom>
              <a:avLst/>
              <a:gdLst>
                <a:gd name="connsiteX0" fmla="*/ 30605 w 61288"/>
                <a:gd name="connsiteY0" fmla="*/ 38562 h 109602"/>
                <a:gd name="connsiteX1" fmla="*/ 58238 w 61288"/>
                <a:gd name="connsiteY1" fmla="*/ 38562 h 109602"/>
                <a:gd name="connsiteX2" fmla="*/ 58238 w 61288"/>
                <a:gd name="connsiteY2" fmla="*/ 32249 h 109602"/>
                <a:gd name="connsiteX3" fmla="*/ 30605 w 61288"/>
                <a:gd name="connsiteY3" fmla="*/ 32249 h 109602"/>
                <a:gd name="connsiteX4" fmla="*/ 30605 w 61288"/>
                <a:gd name="connsiteY4" fmla="*/ -18 h 109602"/>
                <a:gd name="connsiteX5" fmla="*/ 24583 w 61288"/>
                <a:gd name="connsiteY5" fmla="*/ -18 h 109602"/>
                <a:gd name="connsiteX6" fmla="*/ 138 w 61288"/>
                <a:gd name="connsiteY6" fmla="*/ 33652 h 109602"/>
                <a:gd name="connsiteX7" fmla="*/ 138 w 61288"/>
                <a:gd name="connsiteY7" fmla="*/ 38562 h 109602"/>
                <a:gd name="connsiteX8" fmla="*/ 16611 w 61288"/>
                <a:gd name="connsiteY8" fmla="*/ 38562 h 109602"/>
                <a:gd name="connsiteX9" fmla="*/ 16611 w 61288"/>
                <a:gd name="connsiteY9" fmla="*/ 85911 h 109602"/>
                <a:gd name="connsiteX10" fmla="*/ 41410 w 61288"/>
                <a:gd name="connsiteY10" fmla="*/ 109585 h 109602"/>
                <a:gd name="connsiteX11" fmla="*/ 61427 w 61288"/>
                <a:gd name="connsiteY11" fmla="*/ 85735 h 109602"/>
                <a:gd name="connsiteX12" fmla="*/ 61427 w 61288"/>
                <a:gd name="connsiteY12" fmla="*/ 76090 h 109602"/>
                <a:gd name="connsiteX13" fmla="*/ 55404 w 61288"/>
                <a:gd name="connsiteY13" fmla="*/ 76090 h 109602"/>
                <a:gd name="connsiteX14" fmla="*/ 55404 w 61288"/>
                <a:gd name="connsiteY14" fmla="*/ 85560 h 109602"/>
                <a:gd name="connsiteX15" fmla="*/ 42828 w 61288"/>
                <a:gd name="connsiteY15" fmla="*/ 103973 h 109602"/>
                <a:gd name="connsiteX16" fmla="*/ 30605 w 61288"/>
                <a:gd name="connsiteY16" fmla="*/ 86086 h 109602"/>
                <a:gd name="connsiteX17" fmla="*/ 30605 w 61288"/>
                <a:gd name="connsiteY17" fmla="*/ 38562 h 1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88" h="109602">
                  <a:moveTo>
                    <a:pt x="30605" y="38562"/>
                  </a:moveTo>
                  <a:lnTo>
                    <a:pt x="58238" y="38562"/>
                  </a:lnTo>
                  <a:lnTo>
                    <a:pt x="58238" y="32249"/>
                  </a:lnTo>
                  <a:lnTo>
                    <a:pt x="30605" y="32249"/>
                  </a:lnTo>
                  <a:lnTo>
                    <a:pt x="30605" y="-18"/>
                  </a:lnTo>
                  <a:lnTo>
                    <a:pt x="24583" y="-18"/>
                  </a:lnTo>
                  <a:cubicBezTo>
                    <a:pt x="24405" y="15765"/>
                    <a:pt x="17143" y="33126"/>
                    <a:pt x="138" y="33652"/>
                  </a:cubicBezTo>
                  <a:lnTo>
                    <a:pt x="138" y="38562"/>
                  </a:lnTo>
                  <a:lnTo>
                    <a:pt x="16611" y="38562"/>
                  </a:lnTo>
                  <a:lnTo>
                    <a:pt x="16611" y="85911"/>
                  </a:lnTo>
                  <a:cubicBezTo>
                    <a:pt x="16611" y="105552"/>
                    <a:pt x="31491" y="109585"/>
                    <a:pt x="41410" y="109585"/>
                  </a:cubicBezTo>
                  <a:cubicBezTo>
                    <a:pt x="53279" y="109585"/>
                    <a:pt x="61427" y="99589"/>
                    <a:pt x="61427" y="85735"/>
                  </a:cubicBezTo>
                  <a:lnTo>
                    <a:pt x="61427" y="76090"/>
                  </a:lnTo>
                  <a:lnTo>
                    <a:pt x="55404" y="76090"/>
                  </a:lnTo>
                  <a:lnTo>
                    <a:pt x="55404" y="85560"/>
                  </a:lnTo>
                  <a:cubicBezTo>
                    <a:pt x="55404" y="97485"/>
                    <a:pt x="49736" y="103973"/>
                    <a:pt x="42828" y="103973"/>
                  </a:cubicBezTo>
                  <a:cubicBezTo>
                    <a:pt x="30605" y="103973"/>
                    <a:pt x="30605" y="89243"/>
                    <a:pt x="30605" y="86086"/>
                  </a:cubicBezTo>
                  <a:lnTo>
                    <a:pt x="30605" y="38562"/>
                  </a:lnTo>
                  <a:close/>
                </a:path>
              </a:pathLst>
            </a:custGeom>
            <a:solidFill>
              <a:srgbClr val="000000"/>
            </a:solidFill>
            <a:ln w="25400" cap="flat">
              <a:noFill/>
              <a:prstDash val="solid"/>
              <a:miter/>
            </a:ln>
          </p:spPr>
          <p:txBody>
            <a:bodyPr rtlCol="0" anchor="ctr"/>
            <a:lstStyle/>
            <a:p>
              <a:endParaRPr lang="zh-CN" altLang="en-US"/>
            </a:p>
          </p:txBody>
        </p:sp>
        <p:sp>
          <p:nvSpPr>
            <p:cNvPr id="316" name="任意多边形: 形状 315">
              <a:extLst>
                <a:ext uri="{FF2B5EF4-FFF2-40B4-BE49-F238E27FC236}">
                  <a16:creationId xmlns:a16="http://schemas.microsoft.com/office/drawing/2014/main" id="{56669526-7A2B-4F9E-88A2-2DA8A085D0F9}"/>
                </a:ext>
              </a:extLst>
            </p:cNvPr>
            <p:cNvSpPr/>
            <p:nvPr>
              <p:custDataLst>
                <p:tags r:id="rId153"/>
              </p:custDataLst>
            </p:nvPr>
          </p:nvSpPr>
          <p:spPr>
            <a:xfrm>
              <a:off x="6140393" y="2073071"/>
              <a:ext cx="22496" cy="54012"/>
            </a:xfrm>
            <a:custGeom>
              <a:avLst/>
              <a:gdLst>
                <a:gd name="connsiteX0" fmla="*/ 17677 w 22496"/>
                <a:gd name="connsiteY0" fmla="*/ 17343 h 54012"/>
                <a:gd name="connsiteX1" fmla="*/ 3861 w 22496"/>
                <a:gd name="connsiteY1" fmla="*/ 49435 h 54012"/>
                <a:gd name="connsiteX2" fmla="*/ 2621 w 22496"/>
                <a:gd name="connsiteY2" fmla="*/ 51539 h 54012"/>
                <a:gd name="connsiteX3" fmla="*/ 5101 w 22496"/>
                <a:gd name="connsiteY3" fmla="*/ 53994 h 54012"/>
                <a:gd name="connsiteX4" fmla="*/ 22637 w 22496"/>
                <a:gd name="connsiteY4" fmla="*/ 19097 h 54012"/>
                <a:gd name="connsiteX5" fmla="*/ 10238 w 22496"/>
                <a:gd name="connsiteY5" fmla="*/ -18 h 54012"/>
                <a:gd name="connsiteX6" fmla="*/ 141 w 22496"/>
                <a:gd name="connsiteY6" fmla="*/ 9978 h 54012"/>
                <a:gd name="connsiteX7" fmla="*/ 10415 w 22496"/>
                <a:gd name="connsiteY7" fmla="*/ 20149 h 54012"/>
                <a:gd name="connsiteX8" fmla="*/ 17677 w 22496"/>
                <a:gd name="connsiteY8" fmla="*/ 1734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77" y="17343"/>
                  </a:moveTo>
                  <a:cubicBezTo>
                    <a:pt x="17677" y="26988"/>
                    <a:pt x="15906" y="38212"/>
                    <a:pt x="3861" y="49435"/>
                  </a:cubicBezTo>
                  <a:cubicBezTo>
                    <a:pt x="3152" y="50136"/>
                    <a:pt x="2621" y="50663"/>
                    <a:pt x="2621" y="51539"/>
                  </a:cubicBezTo>
                  <a:cubicBezTo>
                    <a:pt x="2621" y="52767"/>
                    <a:pt x="4038" y="53994"/>
                    <a:pt x="5101" y="53994"/>
                  </a:cubicBezTo>
                  <a:cubicBezTo>
                    <a:pt x="7581" y="53994"/>
                    <a:pt x="22637" y="39965"/>
                    <a:pt x="22637" y="19097"/>
                  </a:cubicBezTo>
                  <a:cubicBezTo>
                    <a:pt x="22637" y="8224"/>
                    <a:pt x="18386" y="-18"/>
                    <a:pt x="10238" y="-18"/>
                  </a:cubicBezTo>
                  <a:cubicBezTo>
                    <a:pt x="4392" y="-18"/>
                    <a:pt x="141" y="4542"/>
                    <a:pt x="141" y="9978"/>
                  </a:cubicBezTo>
                  <a:cubicBezTo>
                    <a:pt x="141" y="15590"/>
                    <a:pt x="4215" y="20149"/>
                    <a:pt x="10415" y="20149"/>
                  </a:cubicBezTo>
                  <a:cubicBezTo>
                    <a:pt x="14666" y="20149"/>
                    <a:pt x="17500" y="17343"/>
                    <a:pt x="17677" y="17343"/>
                  </a:cubicBezTo>
                  <a:close/>
                </a:path>
              </a:pathLst>
            </a:custGeom>
            <a:solidFill>
              <a:srgbClr val="000000"/>
            </a:solidFill>
            <a:ln w="25400" cap="flat">
              <a:noFill/>
              <a:prstDash val="solid"/>
              <a:miter/>
            </a:ln>
          </p:spPr>
          <p:txBody>
            <a:bodyPr rtlCol="0" anchor="ctr"/>
            <a:lstStyle/>
            <a:p>
              <a:endParaRPr lang="zh-CN" altLang="en-US"/>
            </a:p>
          </p:txBody>
        </p:sp>
        <p:sp>
          <p:nvSpPr>
            <p:cNvPr id="317" name="任意多边形: 形状 316">
              <a:extLst>
                <a:ext uri="{FF2B5EF4-FFF2-40B4-BE49-F238E27FC236}">
                  <a16:creationId xmlns:a16="http://schemas.microsoft.com/office/drawing/2014/main" id="{D5EE3BE2-4BE5-4E24-BA5B-93558A12A11A}"/>
                </a:ext>
              </a:extLst>
            </p:cNvPr>
            <p:cNvSpPr/>
            <p:nvPr>
              <p:custDataLst>
                <p:tags r:id="rId154"/>
              </p:custDataLst>
            </p:nvPr>
          </p:nvSpPr>
          <p:spPr>
            <a:xfrm>
              <a:off x="6190574" y="1974165"/>
              <a:ext cx="105395" cy="119072"/>
            </a:xfrm>
            <a:custGeom>
              <a:avLst/>
              <a:gdLst>
                <a:gd name="connsiteX0" fmla="*/ 100225 w 105395"/>
                <a:gd name="connsiteY0" fmla="*/ -18 h 119072"/>
                <a:gd name="connsiteX1" fmla="*/ 143 w 105395"/>
                <a:gd name="connsiteY1" fmla="*/ -18 h 119072"/>
                <a:gd name="connsiteX2" fmla="*/ 143 w 105395"/>
                <a:gd name="connsiteY2" fmla="*/ 6295 h 119072"/>
                <a:gd name="connsiteX3" fmla="*/ 4395 w 105395"/>
                <a:gd name="connsiteY3" fmla="*/ 6295 h 119072"/>
                <a:gd name="connsiteX4" fmla="*/ 18388 w 105395"/>
                <a:gd name="connsiteY4" fmla="*/ 14187 h 119072"/>
                <a:gd name="connsiteX5" fmla="*/ 18388 w 105395"/>
                <a:gd name="connsiteY5" fmla="*/ 104850 h 119072"/>
                <a:gd name="connsiteX6" fmla="*/ 4395 w 105395"/>
                <a:gd name="connsiteY6" fmla="*/ 112742 h 119072"/>
                <a:gd name="connsiteX7" fmla="*/ 143 w 105395"/>
                <a:gd name="connsiteY7" fmla="*/ 112742 h 119072"/>
                <a:gd name="connsiteX8" fmla="*/ 143 w 105395"/>
                <a:gd name="connsiteY8" fmla="*/ 119055 h 119072"/>
                <a:gd name="connsiteX9" fmla="*/ 27068 w 105395"/>
                <a:gd name="connsiteY9" fmla="*/ 118353 h 119072"/>
                <a:gd name="connsiteX10" fmla="*/ 58067 w 105395"/>
                <a:gd name="connsiteY10" fmla="*/ 119055 h 119072"/>
                <a:gd name="connsiteX11" fmla="*/ 58067 w 105395"/>
                <a:gd name="connsiteY11" fmla="*/ 112742 h 119072"/>
                <a:gd name="connsiteX12" fmla="*/ 51867 w 105395"/>
                <a:gd name="connsiteY12" fmla="*/ 112742 h 119072"/>
                <a:gd name="connsiteX13" fmla="*/ 35216 w 105395"/>
                <a:gd name="connsiteY13" fmla="*/ 104675 h 119072"/>
                <a:gd name="connsiteX14" fmla="*/ 35216 w 105395"/>
                <a:gd name="connsiteY14" fmla="*/ 13135 h 119072"/>
                <a:gd name="connsiteX15" fmla="*/ 43719 w 105395"/>
                <a:gd name="connsiteY15" fmla="*/ 6295 h 119072"/>
                <a:gd name="connsiteX16" fmla="*/ 65152 w 105395"/>
                <a:gd name="connsiteY16" fmla="*/ 6295 h 119072"/>
                <a:gd name="connsiteX17" fmla="*/ 99516 w 105395"/>
                <a:gd name="connsiteY17" fmla="*/ 40316 h 119072"/>
                <a:gd name="connsiteX18" fmla="*/ 105539 w 105395"/>
                <a:gd name="connsiteY18" fmla="*/ 40316 h 119072"/>
                <a:gd name="connsiteX19" fmla="*/ 100225 w 105395"/>
                <a:gd name="connsiteY19" fmla="*/ -18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225" y="-18"/>
                  </a:moveTo>
                  <a:lnTo>
                    <a:pt x="143" y="-18"/>
                  </a:lnTo>
                  <a:lnTo>
                    <a:pt x="143" y="6295"/>
                  </a:lnTo>
                  <a:lnTo>
                    <a:pt x="4395" y="6295"/>
                  </a:lnTo>
                  <a:cubicBezTo>
                    <a:pt x="18034" y="6295"/>
                    <a:pt x="18388" y="8049"/>
                    <a:pt x="18388" y="14187"/>
                  </a:cubicBezTo>
                  <a:lnTo>
                    <a:pt x="18388" y="104850"/>
                  </a:lnTo>
                  <a:cubicBezTo>
                    <a:pt x="18388" y="110813"/>
                    <a:pt x="18034" y="112742"/>
                    <a:pt x="4395" y="112742"/>
                  </a:cubicBezTo>
                  <a:lnTo>
                    <a:pt x="143" y="112742"/>
                  </a:lnTo>
                  <a:lnTo>
                    <a:pt x="143" y="119055"/>
                  </a:lnTo>
                  <a:cubicBezTo>
                    <a:pt x="320" y="119055"/>
                    <a:pt x="20337" y="118353"/>
                    <a:pt x="27068" y="118353"/>
                  </a:cubicBezTo>
                  <a:cubicBezTo>
                    <a:pt x="34331" y="118353"/>
                    <a:pt x="55410" y="118879"/>
                    <a:pt x="58067" y="119055"/>
                  </a:cubicBezTo>
                  <a:lnTo>
                    <a:pt x="58067" y="112742"/>
                  </a:lnTo>
                  <a:lnTo>
                    <a:pt x="51867" y="112742"/>
                  </a:lnTo>
                  <a:cubicBezTo>
                    <a:pt x="35216" y="112742"/>
                    <a:pt x="35216" y="110462"/>
                    <a:pt x="35216" y="104675"/>
                  </a:cubicBezTo>
                  <a:lnTo>
                    <a:pt x="35216" y="13135"/>
                  </a:lnTo>
                  <a:cubicBezTo>
                    <a:pt x="35216" y="7698"/>
                    <a:pt x="35393" y="6295"/>
                    <a:pt x="43719" y="6295"/>
                  </a:cubicBezTo>
                  <a:lnTo>
                    <a:pt x="65152" y="6295"/>
                  </a:lnTo>
                  <a:cubicBezTo>
                    <a:pt x="92077" y="6295"/>
                    <a:pt x="96505" y="16116"/>
                    <a:pt x="99516" y="40316"/>
                  </a:cubicBezTo>
                  <a:lnTo>
                    <a:pt x="105539" y="40316"/>
                  </a:lnTo>
                  <a:lnTo>
                    <a:pt x="100225" y="-18"/>
                  </a:lnTo>
                  <a:close/>
                </a:path>
              </a:pathLst>
            </a:custGeom>
            <a:solidFill>
              <a:srgbClr val="000000"/>
            </a:solidFill>
            <a:ln w="25400" cap="flat">
              <a:noFill/>
              <a:prstDash val="solid"/>
              <a:miter/>
            </a:ln>
          </p:spPr>
          <p:txBody>
            <a:bodyPr rtlCol="0" anchor="ctr"/>
            <a:lstStyle/>
            <a:p>
              <a:endParaRPr lang="zh-CN" altLang="en-US"/>
            </a:p>
          </p:txBody>
        </p:sp>
        <p:sp>
          <p:nvSpPr>
            <p:cNvPr id="318" name="任意多边形: 形状 317">
              <a:extLst>
                <a:ext uri="{FF2B5EF4-FFF2-40B4-BE49-F238E27FC236}">
                  <a16:creationId xmlns:a16="http://schemas.microsoft.com/office/drawing/2014/main" id="{AB6DAED0-D82B-47B3-A247-56C9773EA7DB}"/>
                </a:ext>
              </a:extLst>
            </p:cNvPr>
            <p:cNvSpPr/>
            <p:nvPr>
              <p:custDataLst>
                <p:tags r:id="rId155"/>
              </p:custDataLst>
            </p:nvPr>
          </p:nvSpPr>
          <p:spPr>
            <a:xfrm>
              <a:off x="6314631" y="2031512"/>
              <a:ext cx="50357" cy="88308"/>
            </a:xfrm>
            <a:custGeom>
              <a:avLst/>
              <a:gdLst>
                <a:gd name="connsiteX0" fmla="*/ 23176 w 50357"/>
                <a:gd name="connsiteY0" fmla="*/ 39816 h 88308"/>
                <a:gd name="connsiteX1" fmla="*/ 41143 w 50357"/>
                <a:gd name="connsiteY1" fmla="*/ 39816 h 88308"/>
                <a:gd name="connsiteX2" fmla="*/ 41143 w 50357"/>
                <a:gd name="connsiteY2" fmla="*/ 34305 h 88308"/>
                <a:gd name="connsiteX3" fmla="*/ 22670 w 50357"/>
                <a:gd name="connsiteY3" fmla="*/ 34305 h 88308"/>
                <a:gd name="connsiteX4" fmla="*/ 22670 w 50357"/>
                <a:gd name="connsiteY4" fmla="*/ 20776 h 88308"/>
                <a:gd name="connsiteX5" fmla="*/ 36335 w 50357"/>
                <a:gd name="connsiteY5" fmla="*/ 4117 h 88308"/>
                <a:gd name="connsiteX6" fmla="*/ 39751 w 50357"/>
                <a:gd name="connsiteY6" fmla="*/ 4743 h 88308"/>
                <a:gd name="connsiteX7" fmla="*/ 39498 w 50357"/>
                <a:gd name="connsiteY7" fmla="*/ 4994 h 88308"/>
                <a:gd name="connsiteX8" fmla="*/ 37473 w 50357"/>
                <a:gd name="connsiteY8" fmla="*/ 9879 h 88308"/>
                <a:gd name="connsiteX9" fmla="*/ 43926 w 50357"/>
                <a:gd name="connsiteY9" fmla="*/ 16267 h 88308"/>
                <a:gd name="connsiteX10" fmla="*/ 50505 w 50357"/>
                <a:gd name="connsiteY10" fmla="*/ 9754 h 88308"/>
                <a:gd name="connsiteX11" fmla="*/ 36588 w 50357"/>
                <a:gd name="connsiteY11" fmla="*/ -17 h 88308"/>
                <a:gd name="connsiteX12" fmla="*/ 12421 w 50357"/>
                <a:gd name="connsiteY12" fmla="*/ 20651 h 88308"/>
                <a:gd name="connsiteX13" fmla="*/ 12421 w 50357"/>
                <a:gd name="connsiteY13" fmla="*/ 34305 h 88308"/>
                <a:gd name="connsiteX14" fmla="*/ 148 w 50357"/>
                <a:gd name="connsiteY14" fmla="*/ 34305 h 88308"/>
                <a:gd name="connsiteX15" fmla="*/ 148 w 50357"/>
                <a:gd name="connsiteY15" fmla="*/ 39816 h 88308"/>
                <a:gd name="connsiteX16" fmla="*/ 12421 w 50357"/>
                <a:gd name="connsiteY16" fmla="*/ 39816 h 88308"/>
                <a:gd name="connsiteX17" fmla="*/ 12421 w 50357"/>
                <a:gd name="connsiteY17" fmla="*/ 77770 h 88308"/>
                <a:gd name="connsiteX18" fmla="*/ 4197 w 50357"/>
                <a:gd name="connsiteY18" fmla="*/ 82780 h 88308"/>
                <a:gd name="connsiteX19" fmla="*/ 1920 w 50357"/>
                <a:gd name="connsiteY19" fmla="*/ 82780 h 88308"/>
                <a:gd name="connsiteX20" fmla="*/ 1920 w 50357"/>
                <a:gd name="connsiteY20" fmla="*/ 88292 h 88308"/>
                <a:gd name="connsiteX21" fmla="*/ 18241 w 50357"/>
                <a:gd name="connsiteY21" fmla="*/ 87791 h 88308"/>
                <a:gd name="connsiteX22" fmla="*/ 36335 w 50357"/>
                <a:gd name="connsiteY22" fmla="*/ 88292 h 88308"/>
                <a:gd name="connsiteX23" fmla="*/ 36335 w 50357"/>
                <a:gd name="connsiteY23" fmla="*/ 82780 h 88308"/>
                <a:gd name="connsiteX24" fmla="*/ 32918 w 50357"/>
                <a:gd name="connsiteY24" fmla="*/ 82780 h 88308"/>
                <a:gd name="connsiteX25" fmla="*/ 23176 w 50357"/>
                <a:gd name="connsiteY25" fmla="*/ 77645 h 88308"/>
                <a:gd name="connsiteX26" fmla="*/ 23176 w 50357"/>
                <a:gd name="connsiteY26" fmla="*/ 39816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176" y="39816"/>
                  </a:moveTo>
                  <a:lnTo>
                    <a:pt x="41143" y="39816"/>
                  </a:lnTo>
                  <a:lnTo>
                    <a:pt x="41143" y="34305"/>
                  </a:lnTo>
                  <a:lnTo>
                    <a:pt x="22670" y="34305"/>
                  </a:lnTo>
                  <a:lnTo>
                    <a:pt x="22670" y="20776"/>
                  </a:lnTo>
                  <a:cubicBezTo>
                    <a:pt x="22670" y="9002"/>
                    <a:pt x="30514" y="4117"/>
                    <a:pt x="36335" y="4117"/>
                  </a:cubicBezTo>
                  <a:cubicBezTo>
                    <a:pt x="37220" y="4117"/>
                    <a:pt x="39751" y="4367"/>
                    <a:pt x="39751" y="4743"/>
                  </a:cubicBezTo>
                  <a:lnTo>
                    <a:pt x="39498" y="4994"/>
                  </a:lnTo>
                  <a:cubicBezTo>
                    <a:pt x="38739" y="5745"/>
                    <a:pt x="37473" y="7248"/>
                    <a:pt x="37473" y="9879"/>
                  </a:cubicBezTo>
                  <a:cubicBezTo>
                    <a:pt x="37473" y="13386"/>
                    <a:pt x="40004" y="16267"/>
                    <a:pt x="43926" y="16267"/>
                  </a:cubicBezTo>
                  <a:cubicBezTo>
                    <a:pt x="48101" y="16267"/>
                    <a:pt x="50505" y="13386"/>
                    <a:pt x="50505" y="9754"/>
                  </a:cubicBezTo>
                  <a:cubicBezTo>
                    <a:pt x="50505" y="4367"/>
                    <a:pt x="45065" y="-17"/>
                    <a:pt x="36588" y="-17"/>
                  </a:cubicBezTo>
                  <a:cubicBezTo>
                    <a:pt x="25453" y="-17"/>
                    <a:pt x="12421" y="6998"/>
                    <a:pt x="12421" y="20651"/>
                  </a:cubicBezTo>
                  <a:lnTo>
                    <a:pt x="12421" y="34305"/>
                  </a:lnTo>
                  <a:lnTo>
                    <a:pt x="148" y="34305"/>
                  </a:lnTo>
                  <a:lnTo>
                    <a:pt x="148" y="39816"/>
                  </a:lnTo>
                  <a:lnTo>
                    <a:pt x="12421" y="39816"/>
                  </a:lnTo>
                  <a:lnTo>
                    <a:pt x="12421" y="77770"/>
                  </a:lnTo>
                  <a:cubicBezTo>
                    <a:pt x="12421" y="81653"/>
                    <a:pt x="12421" y="82780"/>
                    <a:pt x="4197" y="82780"/>
                  </a:cubicBezTo>
                  <a:lnTo>
                    <a:pt x="1920" y="82780"/>
                  </a:lnTo>
                  <a:lnTo>
                    <a:pt x="1920" y="88292"/>
                  </a:lnTo>
                  <a:cubicBezTo>
                    <a:pt x="7234" y="87916"/>
                    <a:pt x="12927" y="87791"/>
                    <a:pt x="18241" y="87791"/>
                  </a:cubicBezTo>
                  <a:cubicBezTo>
                    <a:pt x="24821" y="87791"/>
                    <a:pt x="31020" y="88041"/>
                    <a:pt x="36335" y="88292"/>
                  </a:cubicBezTo>
                  <a:lnTo>
                    <a:pt x="36335" y="82780"/>
                  </a:lnTo>
                  <a:lnTo>
                    <a:pt x="32918" y="82780"/>
                  </a:lnTo>
                  <a:cubicBezTo>
                    <a:pt x="23176" y="82780"/>
                    <a:pt x="23176" y="81528"/>
                    <a:pt x="23176" y="77645"/>
                  </a:cubicBezTo>
                  <a:lnTo>
                    <a:pt x="23176" y="39816"/>
                  </a:lnTo>
                  <a:close/>
                </a:path>
              </a:pathLst>
            </a:custGeom>
            <a:solidFill>
              <a:srgbClr val="000000"/>
            </a:solidFill>
            <a:ln w="25400" cap="flat">
              <a:noFill/>
              <a:prstDash val="solid"/>
              <a:miter/>
            </a:ln>
          </p:spPr>
          <p:txBody>
            <a:bodyPr rtlCol="0" anchor="ctr"/>
            <a:lstStyle/>
            <a:p>
              <a:endParaRPr lang="zh-CN" altLang="en-US"/>
            </a:p>
          </p:txBody>
        </p:sp>
        <p:sp>
          <p:nvSpPr>
            <p:cNvPr id="319" name="任意多边形: 形状 318">
              <a:extLst>
                <a:ext uri="{FF2B5EF4-FFF2-40B4-BE49-F238E27FC236}">
                  <a16:creationId xmlns:a16="http://schemas.microsoft.com/office/drawing/2014/main" id="{009F2D3B-5EBB-4760-B5D4-6607ED45CBEE}"/>
                </a:ext>
              </a:extLst>
            </p:cNvPr>
            <p:cNvSpPr/>
            <p:nvPr>
              <p:custDataLst>
                <p:tags r:id="rId156"/>
              </p:custDataLst>
            </p:nvPr>
          </p:nvSpPr>
          <p:spPr>
            <a:xfrm>
              <a:off x="5808463" y="2207874"/>
              <a:ext cx="133560" cy="77335"/>
            </a:xfrm>
            <a:custGeom>
              <a:avLst/>
              <a:gdLst>
                <a:gd name="connsiteX0" fmla="*/ 118809 w 133560"/>
                <a:gd name="connsiteY0" fmla="*/ 17000 h 77335"/>
                <a:gd name="connsiteX1" fmla="*/ 133689 w 133560"/>
                <a:gd name="connsiteY1" fmla="*/ 6303 h 77335"/>
                <a:gd name="connsiteX2" fmla="*/ 133689 w 133560"/>
                <a:gd name="connsiteY2" fmla="*/ -10 h 77335"/>
                <a:gd name="connsiteX3" fmla="*/ 120935 w 133560"/>
                <a:gd name="connsiteY3" fmla="*/ 691 h 77335"/>
                <a:gd name="connsiteX4" fmla="*/ 103576 w 133560"/>
                <a:gd name="connsiteY4" fmla="*/ -10 h 77335"/>
                <a:gd name="connsiteX5" fmla="*/ 103576 w 133560"/>
                <a:gd name="connsiteY5" fmla="*/ 6303 h 77335"/>
                <a:gd name="connsiteX6" fmla="*/ 112787 w 133560"/>
                <a:gd name="connsiteY6" fmla="*/ 14019 h 77335"/>
                <a:gd name="connsiteX7" fmla="*/ 111724 w 133560"/>
                <a:gd name="connsiteY7" fmla="*/ 18228 h 77335"/>
                <a:gd name="connsiteX8" fmla="*/ 94542 w 133560"/>
                <a:gd name="connsiteY8" fmla="*/ 61893 h 77335"/>
                <a:gd name="connsiteX9" fmla="*/ 75411 w 133560"/>
                <a:gd name="connsiteY9" fmla="*/ 14019 h 77335"/>
                <a:gd name="connsiteX10" fmla="*/ 74526 w 133560"/>
                <a:gd name="connsiteY10" fmla="*/ 10687 h 77335"/>
                <a:gd name="connsiteX11" fmla="*/ 84091 w 133560"/>
                <a:gd name="connsiteY11" fmla="*/ 6303 h 77335"/>
                <a:gd name="connsiteX12" fmla="*/ 84091 w 133560"/>
                <a:gd name="connsiteY12" fmla="*/ -10 h 77335"/>
                <a:gd name="connsiteX13" fmla="*/ 64960 w 133560"/>
                <a:gd name="connsiteY13" fmla="*/ 691 h 77335"/>
                <a:gd name="connsiteX14" fmla="*/ 49372 w 133560"/>
                <a:gd name="connsiteY14" fmla="*/ -10 h 77335"/>
                <a:gd name="connsiteX15" fmla="*/ 49372 w 133560"/>
                <a:gd name="connsiteY15" fmla="*/ 6303 h 77335"/>
                <a:gd name="connsiteX16" fmla="*/ 59469 w 133560"/>
                <a:gd name="connsiteY16" fmla="*/ 7706 h 77335"/>
                <a:gd name="connsiteX17" fmla="*/ 63543 w 133560"/>
                <a:gd name="connsiteY17" fmla="*/ 15422 h 77335"/>
                <a:gd name="connsiteX18" fmla="*/ 62835 w 133560"/>
                <a:gd name="connsiteY18" fmla="*/ 17526 h 77335"/>
                <a:gd name="connsiteX19" fmla="*/ 46184 w 133560"/>
                <a:gd name="connsiteY19" fmla="*/ 59263 h 77335"/>
                <a:gd name="connsiteX20" fmla="*/ 28293 w 133560"/>
                <a:gd name="connsiteY20" fmla="*/ 14019 h 77335"/>
                <a:gd name="connsiteX21" fmla="*/ 27230 w 133560"/>
                <a:gd name="connsiteY21" fmla="*/ 10687 h 77335"/>
                <a:gd name="connsiteX22" fmla="*/ 36796 w 133560"/>
                <a:gd name="connsiteY22" fmla="*/ 6303 h 77335"/>
                <a:gd name="connsiteX23" fmla="*/ 36796 w 133560"/>
                <a:gd name="connsiteY23" fmla="*/ -10 h 77335"/>
                <a:gd name="connsiteX24" fmla="*/ 16779 w 133560"/>
                <a:gd name="connsiteY24" fmla="*/ 691 h 77335"/>
                <a:gd name="connsiteX25" fmla="*/ 128 w 133560"/>
                <a:gd name="connsiteY25" fmla="*/ -10 h 77335"/>
                <a:gd name="connsiteX26" fmla="*/ 128 w 133560"/>
                <a:gd name="connsiteY26" fmla="*/ 6303 h 77335"/>
                <a:gd name="connsiteX27" fmla="*/ 12882 w 133560"/>
                <a:gd name="connsiteY27" fmla="*/ 11389 h 77335"/>
                <a:gd name="connsiteX28" fmla="*/ 37504 w 133560"/>
                <a:gd name="connsiteY28" fmla="*/ 73292 h 77335"/>
                <a:gd name="connsiteX29" fmla="*/ 42287 w 133560"/>
                <a:gd name="connsiteY29" fmla="*/ 77325 h 77335"/>
                <a:gd name="connsiteX30" fmla="*/ 46892 w 133560"/>
                <a:gd name="connsiteY30" fmla="*/ 73643 h 77335"/>
                <a:gd name="connsiteX31" fmla="*/ 66909 w 133560"/>
                <a:gd name="connsiteY31" fmla="*/ 23489 h 77335"/>
                <a:gd name="connsiteX32" fmla="*/ 86571 w 133560"/>
                <a:gd name="connsiteY32" fmla="*/ 73117 h 77335"/>
                <a:gd name="connsiteX33" fmla="*/ 91531 w 133560"/>
                <a:gd name="connsiteY33" fmla="*/ 77325 h 77335"/>
                <a:gd name="connsiteX34" fmla="*/ 96313 w 133560"/>
                <a:gd name="connsiteY34" fmla="*/ 73292 h 77335"/>
                <a:gd name="connsiteX35" fmla="*/ 118809 w 133560"/>
                <a:gd name="connsiteY35" fmla="*/ 1700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09" y="17000"/>
                  </a:moveTo>
                  <a:cubicBezTo>
                    <a:pt x="122352" y="8232"/>
                    <a:pt x="128198" y="6478"/>
                    <a:pt x="133689" y="6303"/>
                  </a:cubicBezTo>
                  <a:lnTo>
                    <a:pt x="133689" y="-10"/>
                  </a:lnTo>
                  <a:cubicBezTo>
                    <a:pt x="128906" y="516"/>
                    <a:pt x="126072" y="691"/>
                    <a:pt x="120935" y="691"/>
                  </a:cubicBezTo>
                  <a:cubicBezTo>
                    <a:pt x="115621" y="691"/>
                    <a:pt x="108890" y="516"/>
                    <a:pt x="103576" y="-10"/>
                  </a:cubicBezTo>
                  <a:lnTo>
                    <a:pt x="103576" y="6303"/>
                  </a:lnTo>
                  <a:cubicBezTo>
                    <a:pt x="109776" y="6478"/>
                    <a:pt x="112787" y="9810"/>
                    <a:pt x="112787" y="14019"/>
                  </a:cubicBezTo>
                  <a:cubicBezTo>
                    <a:pt x="112787" y="15422"/>
                    <a:pt x="112787" y="15773"/>
                    <a:pt x="111724" y="18228"/>
                  </a:cubicBezTo>
                  <a:lnTo>
                    <a:pt x="94542" y="61893"/>
                  </a:lnTo>
                  <a:lnTo>
                    <a:pt x="75411" y="14019"/>
                  </a:lnTo>
                  <a:cubicBezTo>
                    <a:pt x="75057" y="13142"/>
                    <a:pt x="74526" y="11739"/>
                    <a:pt x="74526" y="10687"/>
                  </a:cubicBezTo>
                  <a:cubicBezTo>
                    <a:pt x="74526" y="6829"/>
                    <a:pt x="79131" y="6303"/>
                    <a:pt x="84091" y="6303"/>
                  </a:cubicBezTo>
                  <a:lnTo>
                    <a:pt x="84091" y="-10"/>
                  </a:lnTo>
                  <a:cubicBezTo>
                    <a:pt x="77714" y="516"/>
                    <a:pt x="71337" y="691"/>
                    <a:pt x="64960" y="691"/>
                  </a:cubicBezTo>
                  <a:cubicBezTo>
                    <a:pt x="59823" y="691"/>
                    <a:pt x="54509" y="341"/>
                    <a:pt x="49372" y="-10"/>
                  </a:cubicBezTo>
                  <a:lnTo>
                    <a:pt x="49372" y="6303"/>
                  </a:lnTo>
                  <a:cubicBezTo>
                    <a:pt x="53446" y="6303"/>
                    <a:pt x="57166" y="6303"/>
                    <a:pt x="59469" y="7706"/>
                  </a:cubicBezTo>
                  <a:cubicBezTo>
                    <a:pt x="61949" y="9459"/>
                    <a:pt x="63543" y="15247"/>
                    <a:pt x="63543" y="15422"/>
                  </a:cubicBezTo>
                  <a:cubicBezTo>
                    <a:pt x="63543" y="15773"/>
                    <a:pt x="63189" y="16825"/>
                    <a:pt x="62835" y="17526"/>
                  </a:cubicBezTo>
                  <a:lnTo>
                    <a:pt x="46184" y="59263"/>
                  </a:lnTo>
                  <a:lnTo>
                    <a:pt x="28293" y="14019"/>
                  </a:lnTo>
                  <a:cubicBezTo>
                    <a:pt x="27230" y="11564"/>
                    <a:pt x="27230" y="11389"/>
                    <a:pt x="27230" y="10687"/>
                  </a:cubicBezTo>
                  <a:cubicBezTo>
                    <a:pt x="27230" y="6303"/>
                    <a:pt x="33607" y="6303"/>
                    <a:pt x="36796" y="6303"/>
                  </a:cubicBezTo>
                  <a:lnTo>
                    <a:pt x="36796" y="-10"/>
                  </a:lnTo>
                  <a:cubicBezTo>
                    <a:pt x="36441" y="-10"/>
                    <a:pt x="23865" y="691"/>
                    <a:pt x="16779" y="691"/>
                  </a:cubicBezTo>
                  <a:cubicBezTo>
                    <a:pt x="11288" y="691"/>
                    <a:pt x="5620" y="516"/>
                    <a:pt x="128" y="-10"/>
                  </a:cubicBezTo>
                  <a:lnTo>
                    <a:pt x="128" y="6303"/>
                  </a:lnTo>
                  <a:cubicBezTo>
                    <a:pt x="7037" y="6303"/>
                    <a:pt x="10934" y="6303"/>
                    <a:pt x="12882" y="11389"/>
                  </a:cubicBezTo>
                  <a:lnTo>
                    <a:pt x="37504" y="73292"/>
                  </a:lnTo>
                  <a:cubicBezTo>
                    <a:pt x="38567" y="75923"/>
                    <a:pt x="39098" y="77325"/>
                    <a:pt x="42287" y="77325"/>
                  </a:cubicBezTo>
                  <a:cubicBezTo>
                    <a:pt x="45475" y="77325"/>
                    <a:pt x="46007" y="75923"/>
                    <a:pt x="46892" y="73643"/>
                  </a:cubicBezTo>
                  <a:lnTo>
                    <a:pt x="66909" y="23489"/>
                  </a:lnTo>
                  <a:lnTo>
                    <a:pt x="86571" y="73117"/>
                  </a:lnTo>
                  <a:cubicBezTo>
                    <a:pt x="87634" y="75747"/>
                    <a:pt x="88342" y="77325"/>
                    <a:pt x="91531" y="77325"/>
                  </a:cubicBezTo>
                  <a:cubicBezTo>
                    <a:pt x="94719" y="77325"/>
                    <a:pt x="95250" y="76098"/>
                    <a:pt x="96313" y="73292"/>
                  </a:cubicBezTo>
                  <a:lnTo>
                    <a:pt x="118809" y="17000"/>
                  </a:lnTo>
                  <a:close/>
                </a:path>
              </a:pathLst>
            </a:custGeom>
            <a:solidFill>
              <a:srgbClr val="000000"/>
            </a:solidFill>
            <a:ln w="25400" cap="flat">
              <a:noFill/>
              <a:prstDash val="solid"/>
              <a:miter/>
            </a:ln>
          </p:spPr>
          <p:txBody>
            <a:bodyPr rtlCol="0" anchor="ctr"/>
            <a:lstStyle/>
            <a:p>
              <a:endParaRPr lang="zh-CN" altLang="en-US"/>
            </a:p>
          </p:txBody>
        </p:sp>
        <p:sp>
          <p:nvSpPr>
            <p:cNvPr id="320" name="任意多边形: 形状 319">
              <a:extLst>
                <a:ext uri="{FF2B5EF4-FFF2-40B4-BE49-F238E27FC236}">
                  <a16:creationId xmlns:a16="http://schemas.microsoft.com/office/drawing/2014/main" id="{D2CC9051-D06F-4C04-BFC1-ABF766FCD467}"/>
                </a:ext>
              </a:extLst>
            </p:cNvPr>
            <p:cNvSpPr/>
            <p:nvPr>
              <p:custDataLst>
                <p:tags r:id="rId157"/>
              </p:custDataLst>
            </p:nvPr>
          </p:nvSpPr>
          <p:spPr>
            <a:xfrm>
              <a:off x="5970162" y="2263289"/>
              <a:ext cx="22496" cy="54012"/>
            </a:xfrm>
            <a:custGeom>
              <a:avLst/>
              <a:gdLst>
                <a:gd name="connsiteX0" fmla="*/ 17671 w 22496"/>
                <a:gd name="connsiteY0" fmla="*/ 17351 h 54012"/>
                <a:gd name="connsiteX1" fmla="*/ 3854 w 22496"/>
                <a:gd name="connsiteY1" fmla="*/ 49443 h 54012"/>
                <a:gd name="connsiteX2" fmla="*/ 2614 w 22496"/>
                <a:gd name="connsiteY2" fmla="*/ 51547 h 54012"/>
                <a:gd name="connsiteX3" fmla="*/ 5094 w 22496"/>
                <a:gd name="connsiteY3" fmla="*/ 54002 h 54012"/>
                <a:gd name="connsiteX4" fmla="*/ 22631 w 22496"/>
                <a:gd name="connsiteY4" fmla="*/ 19105 h 54012"/>
                <a:gd name="connsiteX5" fmla="*/ 10231 w 22496"/>
                <a:gd name="connsiteY5" fmla="*/ -10 h 54012"/>
                <a:gd name="connsiteX6" fmla="*/ 134 w 22496"/>
                <a:gd name="connsiteY6" fmla="*/ 9986 h 54012"/>
                <a:gd name="connsiteX7" fmla="*/ 10408 w 22496"/>
                <a:gd name="connsiteY7" fmla="*/ 20157 h 54012"/>
                <a:gd name="connsiteX8" fmla="*/ 17671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71" y="17351"/>
                  </a:moveTo>
                  <a:cubicBezTo>
                    <a:pt x="17671" y="26996"/>
                    <a:pt x="15899" y="38219"/>
                    <a:pt x="3854" y="49443"/>
                  </a:cubicBezTo>
                  <a:cubicBezTo>
                    <a:pt x="3146" y="50144"/>
                    <a:pt x="2614" y="50670"/>
                    <a:pt x="2614" y="51547"/>
                  </a:cubicBezTo>
                  <a:cubicBezTo>
                    <a:pt x="2614" y="52774"/>
                    <a:pt x="4031" y="54002"/>
                    <a:pt x="5094" y="54002"/>
                  </a:cubicBezTo>
                  <a:cubicBezTo>
                    <a:pt x="7574" y="54002"/>
                    <a:pt x="22631" y="39973"/>
                    <a:pt x="22631" y="19105"/>
                  </a:cubicBezTo>
                  <a:cubicBezTo>
                    <a:pt x="22631" y="8232"/>
                    <a:pt x="18379" y="-10"/>
                    <a:pt x="10231" y="-10"/>
                  </a:cubicBezTo>
                  <a:cubicBezTo>
                    <a:pt x="4386" y="-10"/>
                    <a:pt x="134" y="4549"/>
                    <a:pt x="134" y="9986"/>
                  </a:cubicBezTo>
                  <a:cubicBezTo>
                    <a:pt x="134" y="15597"/>
                    <a:pt x="4208" y="20157"/>
                    <a:pt x="10408" y="20157"/>
                  </a:cubicBezTo>
                  <a:cubicBezTo>
                    <a:pt x="14659" y="20157"/>
                    <a:pt x="17494" y="17351"/>
                    <a:pt x="17671" y="17351"/>
                  </a:cubicBezTo>
                  <a:close/>
                </a:path>
              </a:pathLst>
            </a:custGeom>
            <a:solidFill>
              <a:srgbClr val="000000"/>
            </a:solidFill>
            <a:ln w="25400" cap="flat">
              <a:noFill/>
              <a:prstDash val="solid"/>
              <a:miter/>
            </a:ln>
          </p:spPr>
          <p:txBody>
            <a:bodyPr rtlCol="0" anchor="ctr"/>
            <a:lstStyle/>
            <a:p>
              <a:endParaRPr lang="zh-CN" altLang="en-US"/>
            </a:p>
          </p:txBody>
        </p:sp>
        <p:sp>
          <p:nvSpPr>
            <p:cNvPr id="321" name="任意多边形: 形状 320">
              <a:extLst>
                <a:ext uri="{FF2B5EF4-FFF2-40B4-BE49-F238E27FC236}">
                  <a16:creationId xmlns:a16="http://schemas.microsoft.com/office/drawing/2014/main" id="{C5472F31-1CCE-4CB1-B6C6-E17219C95511}"/>
                </a:ext>
              </a:extLst>
            </p:cNvPr>
            <p:cNvSpPr/>
            <p:nvPr>
              <p:custDataLst>
                <p:tags r:id="rId158"/>
              </p:custDataLst>
            </p:nvPr>
          </p:nvSpPr>
          <p:spPr>
            <a:xfrm>
              <a:off x="6018749" y="2167190"/>
              <a:ext cx="53672" cy="118020"/>
            </a:xfrm>
            <a:custGeom>
              <a:avLst/>
              <a:gdLst>
                <a:gd name="connsiteX0" fmla="*/ 49203 w 53672"/>
                <a:gd name="connsiteY0" fmla="*/ 6654 h 118020"/>
                <a:gd name="connsiteX1" fmla="*/ 42118 w 53672"/>
                <a:gd name="connsiteY1" fmla="*/ -10 h 118020"/>
                <a:gd name="connsiteX2" fmla="*/ 32198 w 53672"/>
                <a:gd name="connsiteY2" fmla="*/ 9635 h 118020"/>
                <a:gd name="connsiteX3" fmla="*/ 39284 w 53672"/>
                <a:gd name="connsiteY3" fmla="*/ 16299 h 118020"/>
                <a:gd name="connsiteX4" fmla="*/ 49203 w 53672"/>
                <a:gd name="connsiteY4" fmla="*/ 6654 h 118020"/>
                <a:gd name="connsiteX5" fmla="*/ 13068 w 53672"/>
                <a:gd name="connsiteY5" fmla="*/ 95739 h 118020"/>
                <a:gd name="connsiteX6" fmla="*/ 11473 w 53672"/>
                <a:gd name="connsiteY6" fmla="*/ 103104 h 118020"/>
                <a:gd name="connsiteX7" fmla="*/ 28301 w 53672"/>
                <a:gd name="connsiteY7" fmla="*/ 118010 h 118020"/>
                <a:gd name="connsiteX8" fmla="*/ 53809 w 53672"/>
                <a:gd name="connsiteY8" fmla="*/ 91179 h 118020"/>
                <a:gd name="connsiteX9" fmla="*/ 50975 w 53672"/>
                <a:gd name="connsiteY9" fmla="*/ 88900 h 118020"/>
                <a:gd name="connsiteX10" fmla="*/ 47609 w 53672"/>
                <a:gd name="connsiteY10" fmla="*/ 91881 h 118020"/>
                <a:gd name="connsiteX11" fmla="*/ 28833 w 53672"/>
                <a:gd name="connsiteY11" fmla="*/ 113100 h 118020"/>
                <a:gd name="connsiteX12" fmla="*/ 24404 w 53672"/>
                <a:gd name="connsiteY12" fmla="*/ 106962 h 118020"/>
                <a:gd name="connsiteX13" fmla="*/ 27238 w 53672"/>
                <a:gd name="connsiteY13" fmla="*/ 95739 h 118020"/>
                <a:gd name="connsiteX14" fmla="*/ 32907 w 53672"/>
                <a:gd name="connsiteY14" fmla="*/ 81710 h 118020"/>
                <a:gd name="connsiteX15" fmla="*/ 41586 w 53672"/>
                <a:gd name="connsiteY15" fmla="*/ 59438 h 118020"/>
                <a:gd name="connsiteX16" fmla="*/ 42649 w 53672"/>
                <a:gd name="connsiteY16" fmla="*/ 53827 h 118020"/>
                <a:gd name="connsiteX17" fmla="*/ 25821 w 53672"/>
                <a:gd name="connsiteY17" fmla="*/ 38921 h 118020"/>
                <a:gd name="connsiteX18" fmla="*/ 137 w 53672"/>
                <a:gd name="connsiteY18" fmla="*/ 65751 h 118020"/>
                <a:gd name="connsiteX19" fmla="*/ 3148 w 53672"/>
                <a:gd name="connsiteY19" fmla="*/ 68031 h 118020"/>
                <a:gd name="connsiteX20" fmla="*/ 6336 w 53672"/>
                <a:gd name="connsiteY20" fmla="*/ 65225 h 118020"/>
                <a:gd name="connsiteX21" fmla="*/ 25290 w 53672"/>
                <a:gd name="connsiteY21" fmla="*/ 43831 h 118020"/>
                <a:gd name="connsiteX22" fmla="*/ 29718 w 53672"/>
                <a:gd name="connsiteY22" fmla="*/ 49969 h 118020"/>
                <a:gd name="connsiteX23" fmla="*/ 24227 w 53672"/>
                <a:gd name="connsiteY23" fmla="*/ 67505 h 118020"/>
                <a:gd name="connsiteX24" fmla="*/ 13068 w 53672"/>
                <a:gd name="connsiteY24" fmla="*/ 95739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03" y="6654"/>
                  </a:moveTo>
                  <a:cubicBezTo>
                    <a:pt x="49203" y="3848"/>
                    <a:pt x="47078" y="-10"/>
                    <a:pt x="42118" y="-10"/>
                  </a:cubicBezTo>
                  <a:cubicBezTo>
                    <a:pt x="37335" y="-10"/>
                    <a:pt x="32198" y="4549"/>
                    <a:pt x="32198" y="9635"/>
                  </a:cubicBezTo>
                  <a:cubicBezTo>
                    <a:pt x="32198" y="12616"/>
                    <a:pt x="34501" y="16299"/>
                    <a:pt x="39284" y="16299"/>
                  </a:cubicBezTo>
                  <a:cubicBezTo>
                    <a:pt x="44421" y="16299"/>
                    <a:pt x="49203" y="11388"/>
                    <a:pt x="49203" y="6654"/>
                  </a:cubicBezTo>
                  <a:close/>
                  <a:moveTo>
                    <a:pt x="13068" y="95739"/>
                  </a:moveTo>
                  <a:cubicBezTo>
                    <a:pt x="12359" y="98018"/>
                    <a:pt x="11473" y="100123"/>
                    <a:pt x="11473" y="103104"/>
                  </a:cubicBezTo>
                  <a:cubicBezTo>
                    <a:pt x="11473" y="111346"/>
                    <a:pt x="18559" y="118010"/>
                    <a:pt x="28301" y="118010"/>
                  </a:cubicBezTo>
                  <a:cubicBezTo>
                    <a:pt x="46015" y="118010"/>
                    <a:pt x="53809" y="93810"/>
                    <a:pt x="53809" y="91179"/>
                  </a:cubicBezTo>
                  <a:cubicBezTo>
                    <a:pt x="53809" y="88900"/>
                    <a:pt x="51506" y="88900"/>
                    <a:pt x="50975" y="88900"/>
                  </a:cubicBezTo>
                  <a:cubicBezTo>
                    <a:pt x="48495" y="88900"/>
                    <a:pt x="48318" y="89952"/>
                    <a:pt x="47609" y="91881"/>
                  </a:cubicBezTo>
                  <a:cubicBezTo>
                    <a:pt x="43535" y="105910"/>
                    <a:pt x="35741" y="113100"/>
                    <a:pt x="28833" y="113100"/>
                  </a:cubicBezTo>
                  <a:cubicBezTo>
                    <a:pt x="25290" y="113100"/>
                    <a:pt x="24404" y="110820"/>
                    <a:pt x="24404" y="106962"/>
                  </a:cubicBezTo>
                  <a:cubicBezTo>
                    <a:pt x="24404" y="102929"/>
                    <a:pt x="25644" y="99597"/>
                    <a:pt x="27238" y="95739"/>
                  </a:cubicBezTo>
                  <a:cubicBezTo>
                    <a:pt x="29010" y="91004"/>
                    <a:pt x="30958" y="86269"/>
                    <a:pt x="32907" y="81710"/>
                  </a:cubicBezTo>
                  <a:cubicBezTo>
                    <a:pt x="34501" y="77501"/>
                    <a:pt x="40878" y="61543"/>
                    <a:pt x="41586" y="59438"/>
                  </a:cubicBezTo>
                  <a:cubicBezTo>
                    <a:pt x="42118" y="57685"/>
                    <a:pt x="42649" y="55580"/>
                    <a:pt x="42649" y="53827"/>
                  </a:cubicBezTo>
                  <a:cubicBezTo>
                    <a:pt x="42649" y="45585"/>
                    <a:pt x="35564" y="38921"/>
                    <a:pt x="25821" y="38921"/>
                  </a:cubicBezTo>
                  <a:cubicBezTo>
                    <a:pt x="8285" y="38921"/>
                    <a:pt x="137" y="62770"/>
                    <a:pt x="137" y="65751"/>
                  </a:cubicBezTo>
                  <a:cubicBezTo>
                    <a:pt x="137" y="68031"/>
                    <a:pt x="2617" y="68031"/>
                    <a:pt x="3148" y="68031"/>
                  </a:cubicBezTo>
                  <a:cubicBezTo>
                    <a:pt x="5628" y="68031"/>
                    <a:pt x="5805" y="67154"/>
                    <a:pt x="6336" y="65225"/>
                  </a:cubicBezTo>
                  <a:cubicBezTo>
                    <a:pt x="10942" y="50144"/>
                    <a:pt x="18736" y="43831"/>
                    <a:pt x="25290" y="43831"/>
                  </a:cubicBezTo>
                  <a:cubicBezTo>
                    <a:pt x="28124" y="43831"/>
                    <a:pt x="29718" y="45234"/>
                    <a:pt x="29718" y="49969"/>
                  </a:cubicBezTo>
                  <a:cubicBezTo>
                    <a:pt x="29718" y="54002"/>
                    <a:pt x="28655" y="56632"/>
                    <a:pt x="24227" y="67505"/>
                  </a:cubicBezTo>
                  <a:lnTo>
                    <a:pt x="13068" y="95739"/>
                  </a:lnTo>
                  <a:close/>
                </a:path>
              </a:pathLst>
            </a:custGeom>
            <a:solidFill>
              <a:srgbClr val="000000"/>
            </a:solidFill>
            <a:ln w="25400" cap="flat">
              <a:noFill/>
              <a:prstDash val="solid"/>
              <a:miter/>
            </a:ln>
          </p:spPr>
          <p:txBody>
            <a:bodyPr rtlCol="0" anchor="ctr"/>
            <a:lstStyle/>
            <a:p>
              <a:endParaRPr lang="zh-CN" altLang="en-US"/>
            </a:p>
          </p:txBody>
        </p:sp>
        <p:sp>
          <p:nvSpPr>
            <p:cNvPr id="322" name="任意多边形: 形状 321">
              <a:extLst>
                <a:ext uri="{FF2B5EF4-FFF2-40B4-BE49-F238E27FC236}">
                  <a16:creationId xmlns:a16="http://schemas.microsoft.com/office/drawing/2014/main" id="{DD1419DA-3684-4228-BD9F-4B7F11AC0301}"/>
                </a:ext>
              </a:extLst>
            </p:cNvPr>
            <p:cNvSpPr/>
            <p:nvPr>
              <p:custDataLst>
                <p:tags r:id="rId159"/>
              </p:custDataLst>
            </p:nvPr>
          </p:nvSpPr>
          <p:spPr>
            <a:xfrm>
              <a:off x="6405184" y="2102896"/>
              <a:ext cx="119440" cy="164842"/>
            </a:xfrm>
            <a:custGeom>
              <a:avLst/>
              <a:gdLst>
                <a:gd name="connsiteX0" fmla="*/ 911 w 119440"/>
                <a:gd name="connsiteY0" fmla="*/ 154057 h 164842"/>
                <a:gd name="connsiteX1" fmla="*/ 152 w 119440"/>
                <a:gd name="connsiteY1" fmla="*/ 158066 h 164842"/>
                <a:gd name="connsiteX2" fmla="*/ 7237 w 119440"/>
                <a:gd name="connsiteY2" fmla="*/ 164830 h 164842"/>
                <a:gd name="connsiteX3" fmla="*/ 16094 w 119440"/>
                <a:gd name="connsiteY3" fmla="*/ 159569 h 164842"/>
                <a:gd name="connsiteX4" fmla="*/ 32289 w 119440"/>
                <a:gd name="connsiteY4" fmla="*/ 96688 h 164842"/>
                <a:gd name="connsiteX5" fmla="*/ 57341 w 119440"/>
                <a:gd name="connsiteY5" fmla="*/ 113473 h 164842"/>
                <a:gd name="connsiteX6" fmla="*/ 119592 w 119440"/>
                <a:gd name="connsiteY6" fmla="*/ 40822 h 164842"/>
                <a:gd name="connsiteX7" fmla="*/ 84418 w 119440"/>
                <a:gd name="connsiteY7" fmla="*/ -13 h 164842"/>
                <a:gd name="connsiteX8" fmla="*/ 25710 w 119440"/>
                <a:gd name="connsiteY8" fmla="*/ 55603 h 164842"/>
                <a:gd name="connsiteX9" fmla="*/ 911 w 119440"/>
                <a:gd name="connsiteY9" fmla="*/ 154057 h 164842"/>
                <a:gd name="connsiteX10" fmla="*/ 57088 w 119440"/>
                <a:gd name="connsiteY10" fmla="*/ 107961 h 164842"/>
                <a:gd name="connsiteX11" fmla="*/ 35326 w 119440"/>
                <a:gd name="connsiteY11" fmla="*/ 85665 h 164842"/>
                <a:gd name="connsiteX12" fmla="*/ 37350 w 119440"/>
                <a:gd name="connsiteY12" fmla="*/ 76396 h 164842"/>
                <a:gd name="connsiteX13" fmla="*/ 52533 w 119440"/>
                <a:gd name="connsiteY13" fmla="*/ 29298 h 164842"/>
                <a:gd name="connsiteX14" fmla="*/ 83912 w 119440"/>
                <a:gd name="connsiteY14" fmla="*/ 5498 h 164842"/>
                <a:gd name="connsiteX15" fmla="*/ 101372 w 119440"/>
                <a:gd name="connsiteY15" fmla="*/ 30049 h 164842"/>
                <a:gd name="connsiteX16" fmla="*/ 87201 w 119440"/>
                <a:gd name="connsiteY16" fmla="*/ 84162 h 164842"/>
                <a:gd name="connsiteX17" fmla="*/ 57088 w 119440"/>
                <a:gd name="connsiteY17" fmla="*/ 107961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0" h="164842">
                  <a:moveTo>
                    <a:pt x="911" y="154057"/>
                  </a:moveTo>
                  <a:cubicBezTo>
                    <a:pt x="152" y="157063"/>
                    <a:pt x="152" y="157564"/>
                    <a:pt x="152" y="158066"/>
                  </a:cubicBezTo>
                  <a:cubicBezTo>
                    <a:pt x="152" y="161823"/>
                    <a:pt x="2935" y="164830"/>
                    <a:pt x="7237" y="164830"/>
                  </a:cubicBezTo>
                  <a:cubicBezTo>
                    <a:pt x="12551" y="164830"/>
                    <a:pt x="15588" y="160320"/>
                    <a:pt x="16094" y="159569"/>
                  </a:cubicBezTo>
                  <a:cubicBezTo>
                    <a:pt x="17359" y="157314"/>
                    <a:pt x="25457" y="123744"/>
                    <a:pt x="32289" y="96688"/>
                  </a:cubicBezTo>
                  <a:cubicBezTo>
                    <a:pt x="37350" y="106709"/>
                    <a:pt x="45448" y="113473"/>
                    <a:pt x="57341" y="113473"/>
                  </a:cubicBezTo>
                  <a:cubicBezTo>
                    <a:pt x="86948" y="113473"/>
                    <a:pt x="119592" y="78149"/>
                    <a:pt x="119592" y="40822"/>
                  </a:cubicBezTo>
                  <a:cubicBezTo>
                    <a:pt x="119592" y="14267"/>
                    <a:pt x="102891" y="-13"/>
                    <a:pt x="84418" y="-13"/>
                  </a:cubicBezTo>
                  <a:cubicBezTo>
                    <a:pt x="59872" y="-13"/>
                    <a:pt x="33302" y="25039"/>
                    <a:pt x="25710" y="55603"/>
                  </a:cubicBezTo>
                  <a:lnTo>
                    <a:pt x="911" y="154057"/>
                  </a:lnTo>
                  <a:close/>
                  <a:moveTo>
                    <a:pt x="57088" y="107961"/>
                  </a:moveTo>
                  <a:cubicBezTo>
                    <a:pt x="39375" y="107961"/>
                    <a:pt x="35326" y="87920"/>
                    <a:pt x="35326" y="85665"/>
                  </a:cubicBezTo>
                  <a:cubicBezTo>
                    <a:pt x="35326" y="84663"/>
                    <a:pt x="36591" y="79653"/>
                    <a:pt x="37350" y="76396"/>
                  </a:cubicBezTo>
                  <a:cubicBezTo>
                    <a:pt x="44436" y="48338"/>
                    <a:pt x="46966" y="39319"/>
                    <a:pt x="52533" y="29298"/>
                  </a:cubicBezTo>
                  <a:cubicBezTo>
                    <a:pt x="63415" y="11010"/>
                    <a:pt x="76067" y="5498"/>
                    <a:pt x="83912" y="5498"/>
                  </a:cubicBezTo>
                  <a:cubicBezTo>
                    <a:pt x="93275" y="5498"/>
                    <a:pt x="101372" y="12764"/>
                    <a:pt x="101372" y="30049"/>
                  </a:cubicBezTo>
                  <a:cubicBezTo>
                    <a:pt x="101372" y="43828"/>
                    <a:pt x="94034" y="71886"/>
                    <a:pt x="87201" y="84162"/>
                  </a:cubicBezTo>
                  <a:cubicBezTo>
                    <a:pt x="78851" y="99945"/>
                    <a:pt x="66704" y="107961"/>
                    <a:pt x="57088" y="107961"/>
                  </a:cubicBezTo>
                  <a:close/>
                </a:path>
              </a:pathLst>
            </a:custGeom>
            <a:solidFill>
              <a:srgbClr val="000000"/>
            </a:solidFill>
            <a:ln w="25400" cap="flat">
              <a:noFill/>
              <a:prstDash val="solid"/>
              <a:miter/>
            </a:ln>
          </p:spPr>
          <p:txBody>
            <a:bodyPr rtlCol="0" anchor="ctr"/>
            <a:lstStyle/>
            <a:p>
              <a:endParaRPr lang="zh-CN" altLang="en-US"/>
            </a:p>
          </p:txBody>
        </p:sp>
        <p:sp>
          <p:nvSpPr>
            <p:cNvPr id="323" name="任意多边形: 形状 322">
              <a:extLst>
                <a:ext uri="{FF2B5EF4-FFF2-40B4-BE49-F238E27FC236}">
                  <a16:creationId xmlns:a16="http://schemas.microsoft.com/office/drawing/2014/main" id="{BC12AAA7-77E5-4B1B-998A-EEDCBED26334}"/>
                </a:ext>
              </a:extLst>
            </p:cNvPr>
            <p:cNvSpPr/>
            <p:nvPr>
              <p:custDataLst>
                <p:tags r:id="rId160"/>
              </p:custDataLst>
            </p:nvPr>
          </p:nvSpPr>
          <p:spPr>
            <a:xfrm>
              <a:off x="6538344" y="1981681"/>
              <a:ext cx="105395" cy="119072"/>
            </a:xfrm>
            <a:custGeom>
              <a:avLst/>
              <a:gdLst>
                <a:gd name="connsiteX0" fmla="*/ 100239 w 105395"/>
                <a:gd name="connsiteY0" fmla="*/ -17 h 119072"/>
                <a:gd name="connsiteX1" fmla="*/ 157 w 105395"/>
                <a:gd name="connsiteY1" fmla="*/ -17 h 119072"/>
                <a:gd name="connsiteX2" fmla="*/ 157 w 105395"/>
                <a:gd name="connsiteY2" fmla="*/ 6296 h 119072"/>
                <a:gd name="connsiteX3" fmla="*/ 4408 w 105395"/>
                <a:gd name="connsiteY3" fmla="*/ 6296 h 119072"/>
                <a:gd name="connsiteX4" fmla="*/ 18402 w 105395"/>
                <a:gd name="connsiteY4" fmla="*/ 14187 h 119072"/>
                <a:gd name="connsiteX5" fmla="*/ 18402 w 105395"/>
                <a:gd name="connsiteY5" fmla="*/ 104850 h 119072"/>
                <a:gd name="connsiteX6" fmla="*/ 4408 w 105395"/>
                <a:gd name="connsiteY6" fmla="*/ 112742 h 119072"/>
                <a:gd name="connsiteX7" fmla="*/ 157 w 105395"/>
                <a:gd name="connsiteY7" fmla="*/ 112742 h 119072"/>
                <a:gd name="connsiteX8" fmla="*/ 157 w 105395"/>
                <a:gd name="connsiteY8" fmla="*/ 119055 h 119072"/>
                <a:gd name="connsiteX9" fmla="*/ 27082 w 105395"/>
                <a:gd name="connsiteY9" fmla="*/ 118354 h 119072"/>
                <a:gd name="connsiteX10" fmla="*/ 58080 w 105395"/>
                <a:gd name="connsiteY10" fmla="*/ 119055 h 119072"/>
                <a:gd name="connsiteX11" fmla="*/ 58080 w 105395"/>
                <a:gd name="connsiteY11" fmla="*/ 112742 h 119072"/>
                <a:gd name="connsiteX12" fmla="*/ 51881 w 105395"/>
                <a:gd name="connsiteY12" fmla="*/ 112742 h 119072"/>
                <a:gd name="connsiteX13" fmla="*/ 35230 w 105395"/>
                <a:gd name="connsiteY13" fmla="*/ 104675 h 119072"/>
                <a:gd name="connsiteX14" fmla="*/ 35230 w 105395"/>
                <a:gd name="connsiteY14" fmla="*/ 13135 h 119072"/>
                <a:gd name="connsiteX15" fmla="*/ 43732 w 105395"/>
                <a:gd name="connsiteY15" fmla="*/ 6296 h 119072"/>
                <a:gd name="connsiteX16" fmla="*/ 65166 w 105395"/>
                <a:gd name="connsiteY16" fmla="*/ 6296 h 119072"/>
                <a:gd name="connsiteX17" fmla="*/ 99530 w 105395"/>
                <a:gd name="connsiteY17" fmla="*/ 40316 h 119072"/>
                <a:gd name="connsiteX18" fmla="*/ 105553 w 105395"/>
                <a:gd name="connsiteY18" fmla="*/ 40316 h 119072"/>
                <a:gd name="connsiteX19" fmla="*/ 100239 w 105395"/>
                <a:gd name="connsiteY19" fmla="*/ -17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239" y="-17"/>
                  </a:moveTo>
                  <a:lnTo>
                    <a:pt x="157" y="-17"/>
                  </a:lnTo>
                  <a:lnTo>
                    <a:pt x="157" y="6296"/>
                  </a:lnTo>
                  <a:lnTo>
                    <a:pt x="4408" y="6296"/>
                  </a:lnTo>
                  <a:cubicBezTo>
                    <a:pt x="18048" y="6296"/>
                    <a:pt x="18402" y="8049"/>
                    <a:pt x="18402" y="14187"/>
                  </a:cubicBezTo>
                  <a:lnTo>
                    <a:pt x="18402" y="104850"/>
                  </a:lnTo>
                  <a:cubicBezTo>
                    <a:pt x="18402" y="110813"/>
                    <a:pt x="18048" y="112742"/>
                    <a:pt x="4408" y="112742"/>
                  </a:cubicBezTo>
                  <a:lnTo>
                    <a:pt x="157" y="112742"/>
                  </a:lnTo>
                  <a:lnTo>
                    <a:pt x="157" y="119055"/>
                  </a:lnTo>
                  <a:cubicBezTo>
                    <a:pt x="334" y="119055"/>
                    <a:pt x="20351" y="118354"/>
                    <a:pt x="27082" y="118354"/>
                  </a:cubicBezTo>
                  <a:cubicBezTo>
                    <a:pt x="34344" y="118354"/>
                    <a:pt x="55423" y="118880"/>
                    <a:pt x="58080" y="119055"/>
                  </a:cubicBezTo>
                  <a:lnTo>
                    <a:pt x="58080" y="112742"/>
                  </a:lnTo>
                  <a:lnTo>
                    <a:pt x="51881" y="112742"/>
                  </a:lnTo>
                  <a:cubicBezTo>
                    <a:pt x="35230" y="112742"/>
                    <a:pt x="35230" y="110462"/>
                    <a:pt x="35230" y="104675"/>
                  </a:cubicBezTo>
                  <a:lnTo>
                    <a:pt x="35230" y="13135"/>
                  </a:lnTo>
                  <a:cubicBezTo>
                    <a:pt x="35230" y="7699"/>
                    <a:pt x="35407" y="6296"/>
                    <a:pt x="43732" y="6296"/>
                  </a:cubicBezTo>
                  <a:lnTo>
                    <a:pt x="65166" y="6296"/>
                  </a:lnTo>
                  <a:cubicBezTo>
                    <a:pt x="92091" y="6296"/>
                    <a:pt x="96519" y="16116"/>
                    <a:pt x="99530" y="40316"/>
                  </a:cubicBezTo>
                  <a:lnTo>
                    <a:pt x="105553" y="40316"/>
                  </a:lnTo>
                  <a:lnTo>
                    <a:pt x="100239" y="-17"/>
                  </a:lnTo>
                  <a:close/>
                </a:path>
              </a:pathLst>
            </a:custGeom>
            <a:solidFill>
              <a:srgbClr val="000000"/>
            </a:solidFill>
            <a:ln w="25400" cap="flat">
              <a:noFill/>
              <a:prstDash val="solid"/>
              <a:miter/>
            </a:ln>
          </p:spPr>
          <p:txBody>
            <a:bodyPr rtlCol="0" anchor="ctr"/>
            <a:lstStyle/>
            <a:p>
              <a:endParaRPr lang="zh-CN" altLang="en-US"/>
            </a:p>
          </p:txBody>
        </p:sp>
        <p:sp>
          <p:nvSpPr>
            <p:cNvPr id="324" name="任意多边形: 形状 323">
              <a:extLst>
                <a:ext uri="{FF2B5EF4-FFF2-40B4-BE49-F238E27FC236}">
                  <a16:creationId xmlns:a16="http://schemas.microsoft.com/office/drawing/2014/main" id="{11800B7D-C9C7-473E-A498-4F9E6AA790C2}"/>
                </a:ext>
              </a:extLst>
            </p:cNvPr>
            <p:cNvSpPr/>
            <p:nvPr>
              <p:custDataLst>
                <p:tags r:id="rId161"/>
              </p:custDataLst>
            </p:nvPr>
          </p:nvSpPr>
          <p:spPr>
            <a:xfrm>
              <a:off x="6662401" y="2039027"/>
              <a:ext cx="50357" cy="88308"/>
            </a:xfrm>
            <a:custGeom>
              <a:avLst/>
              <a:gdLst>
                <a:gd name="connsiteX0" fmla="*/ 23190 w 50357"/>
                <a:gd name="connsiteY0" fmla="*/ 39816 h 88308"/>
                <a:gd name="connsiteX1" fmla="*/ 41156 w 50357"/>
                <a:gd name="connsiteY1" fmla="*/ 39816 h 88308"/>
                <a:gd name="connsiteX2" fmla="*/ 41156 w 50357"/>
                <a:gd name="connsiteY2" fmla="*/ 34305 h 88308"/>
                <a:gd name="connsiteX3" fmla="*/ 22683 w 50357"/>
                <a:gd name="connsiteY3" fmla="*/ 34305 h 88308"/>
                <a:gd name="connsiteX4" fmla="*/ 22683 w 50357"/>
                <a:gd name="connsiteY4" fmla="*/ 20777 h 88308"/>
                <a:gd name="connsiteX5" fmla="*/ 36348 w 50357"/>
                <a:gd name="connsiteY5" fmla="*/ 4117 h 88308"/>
                <a:gd name="connsiteX6" fmla="*/ 39764 w 50357"/>
                <a:gd name="connsiteY6" fmla="*/ 4744 h 88308"/>
                <a:gd name="connsiteX7" fmla="*/ 39511 w 50357"/>
                <a:gd name="connsiteY7" fmla="*/ 4994 h 88308"/>
                <a:gd name="connsiteX8" fmla="*/ 37487 w 50357"/>
                <a:gd name="connsiteY8" fmla="*/ 9879 h 88308"/>
                <a:gd name="connsiteX9" fmla="*/ 43940 w 50357"/>
                <a:gd name="connsiteY9" fmla="*/ 16267 h 88308"/>
                <a:gd name="connsiteX10" fmla="*/ 50519 w 50357"/>
                <a:gd name="connsiteY10" fmla="*/ 9754 h 88308"/>
                <a:gd name="connsiteX11" fmla="*/ 36601 w 50357"/>
                <a:gd name="connsiteY11" fmla="*/ -16 h 88308"/>
                <a:gd name="connsiteX12" fmla="*/ 12435 w 50357"/>
                <a:gd name="connsiteY12" fmla="*/ 20652 h 88308"/>
                <a:gd name="connsiteX13" fmla="*/ 12435 w 50357"/>
                <a:gd name="connsiteY13" fmla="*/ 34305 h 88308"/>
                <a:gd name="connsiteX14" fmla="*/ 162 w 50357"/>
                <a:gd name="connsiteY14" fmla="*/ 34305 h 88308"/>
                <a:gd name="connsiteX15" fmla="*/ 162 w 50357"/>
                <a:gd name="connsiteY15" fmla="*/ 39816 h 88308"/>
                <a:gd name="connsiteX16" fmla="*/ 12435 w 50357"/>
                <a:gd name="connsiteY16" fmla="*/ 39816 h 88308"/>
                <a:gd name="connsiteX17" fmla="*/ 12435 w 50357"/>
                <a:gd name="connsiteY17" fmla="*/ 77770 h 88308"/>
                <a:gd name="connsiteX18" fmla="*/ 4211 w 50357"/>
                <a:gd name="connsiteY18" fmla="*/ 82781 h 88308"/>
                <a:gd name="connsiteX19" fmla="*/ 1933 w 50357"/>
                <a:gd name="connsiteY19" fmla="*/ 82781 h 88308"/>
                <a:gd name="connsiteX20" fmla="*/ 1933 w 50357"/>
                <a:gd name="connsiteY20" fmla="*/ 88292 h 88308"/>
                <a:gd name="connsiteX21" fmla="*/ 18255 w 50357"/>
                <a:gd name="connsiteY21" fmla="*/ 87791 h 88308"/>
                <a:gd name="connsiteX22" fmla="*/ 36348 w 50357"/>
                <a:gd name="connsiteY22" fmla="*/ 88292 h 88308"/>
                <a:gd name="connsiteX23" fmla="*/ 36348 w 50357"/>
                <a:gd name="connsiteY23" fmla="*/ 82781 h 88308"/>
                <a:gd name="connsiteX24" fmla="*/ 32932 w 50357"/>
                <a:gd name="connsiteY24" fmla="*/ 82781 h 88308"/>
                <a:gd name="connsiteX25" fmla="*/ 23190 w 50357"/>
                <a:gd name="connsiteY25" fmla="*/ 77645 h 88308"/>
                <a:gd name="connsiteX26" fmla="*/ 23190 w 50357"/>
                <a:gd name="connsiteY26" fmla="*/ 39816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190" y="39816"/>
                  </a:moveTo>
                  <a:lnTo>
                    <a:pt x="41156" y="39816"/>
                  </a:lnTo>
                  <a:lnTo>
                    <a:pt x="41156" y="34305"/>
                  </a:lnTo>
                  <a:lnTo>
                    <a:pt x="22683" y="34305"/>
                  </a:lnTo>
                  <a:lnTo>
                    <a:pt x="22683" y="20777"/>
                  </a:lnTo>
                  <a:cubicBezTo>
                    <a:pt x="22683" y="9002"/>
                    <a:pt x="30528" y="4117"/>
                    <a:pt x="36348" y="4117"/>
                  </a:cubicBezTo>
                  <a:cubicBezTo>
                    <a:pt x="37234" y="4117"/>
                    <a:pt x="39764" y="4368"/>
                    <a:pt x="39764" y="4744"/>
                  </a:cubicBezTo>
                  <a:lnTo>
                    <a:pt x="39511" y="4994"/>
                  </a:lnTo>
                  <a:cubicBezTo>
                    <a:pt x="38752" y="5746"/>
                    <a:pt x="37487" y="7249"/>
                    <a:pt x="37487" y="9879"/>
                  </a:cubicBezTo>
                  <a:cubicBezTo>
                    <a:pt x="37487" y="13386"/>
                    <a:pt x="40018" y="16267"/>
                    <a:pt x="43940" y="16267"/>
                  </a:cubicBezTo>
                  <a:cubicBezTo>
                    <a:pt x="48115" y="16267"/>
                    <a:pt x="50519" y="13386"/>
                    <a:pt x="50519" y="9754"/>
                  </a:cubicBezTo>
                  <a:cubicBezTo>
                    <a:pt x="50519" y="4368"/>
                    <a:pt x="45079" y="-16"/>
                    <a:pt x="36601" y="-16"/>
                  </a:cubicBezTo>
                  <a:cubicBezTo>
                    <a:pt x="25467" y="-16"/>
                    <a:pt x="12435" y="6998"/>
                    <a:pt x="12435" y="20652"/>
                  </a:cubicBezTo>
                  <a:lnTo>
                    <a:pt x="12435" y="34305"/>
                  </a:lnTo>
                  <a:lnTo>
                    <a:pt x="162" y="34305"/>
                  </a:lnTo>
                  <a:lnTo>
                    <a:pt x="162" y="39816"/>
                  </a:lnTo>
                  <a:lnTo>
                    <a:pt x="12435" y="39816"/>
                  </a:lnTo>
                  <a:lnTo>
                    <a:pt x="12435" y="77770"/>
                  </a:lnTo>
                  <a:cubicBezTo>
                    <a:pt x="12435" y="81653"/>
                    <a:pt x="12435" y="82781"/>
                    <a:pt x="4211" y="82781"/>
                  </a:cubicBezTo>
                  <a:lnTo>
                    <a:pt x="1933" y="82781"/>
                  </a:lnTo>
                  <a:lnTo>
                    <a:pt x="1933" y="88292"/>
                  </a:lnTo>
                  <a:cubicBezTo>
                    <a:pt x="7247" y="87916"/>
                    <a:pt x="12941" y="87791"/>
                    <a:pt x="18255" y="87791"/>
                  </a:cubicBezTo>
                  <a:cubicBezTo>
                    <a:pt x="24834" y="87791"/>
                    <a:pt x="31034" y="88042"/>
                    <a:pt x="36348" y="88292"/>
                  </a:cubicBezTo>
                  <a:lnTo>
                    <a:pt x="36348" y="82781"/>
                  </a:lnTo>
                  <a:lnTo>
                    <a:pt x="32932" y="82781"/>
                  </a:lnTo>
                  <a:cubicBezTo>
                    <a:pt x="23190" y="82781"/>
                    <a:pt x="23190" y="81528"/>
                    <a:pt x="23190" y="77645"/>
                  </a:cubicBezTo>
                  <a:lnTo>
                    <a:pt x="23190" y="39816"/>
                  </a:lnTo>
                  <a:close/>
                </a:path>
              </a:pathLst>
            </a:custGeom>
            <a:solidFill>
              <a:srgbClr val="000000"/>
            </a:solidFill>
            <a:ln w="25400" cap="flat">
              <a:noFill/>
              <a:prstDash val="solid"/>
              <a:miter/>
            </a:ln>
          </p:spPr>
          <p:txBody>
            <a:bodyPr rtlCol="0" anchor="ctr"/>
            <a:lstStyle/>
            <a:p>
              <a:endParaRPr lang="zh-CN" altLang="en-US"/>
            </a:p>
          </p:txBody>
        </p:sp>
        <p:sp>
          <p:nvSpPr>
            <p:cNvPr id="325" name="任意多边形: 形状 324">
              <a:extLst>
                <a:ext uri="{FF2B5EF4-FFF2-40B4-BE49-F238E27FC236}">
                  <a16:creationId xmlns:a16="http://schemas.microsoft.com/office/drawing/2014/main" id="{2BF7907C-E63B-4D8E-B06C-89DBDB90A7A3}"/>
                </a:ext>
              </a:extLst>
            </p:cNvPr>
            <p:cNvSpPr/>
            <p:nvPr>
              <p:custDataLst>
                <p:tags r:id="rId162"/>
              </p:custDataLst>
            </p:nvPr>
          </p:nvSpPr>
          <p:spPr>
            <a:xfrm>
              <a:off x="6537990" y="2211862"/>
              <a:ext cx="149325" cy="77335"/>
            </a:xfrm>
            <a:custGeom>
              <a:avLst/>
              <a:gdLst>
                <a:gd name="connsiteX0" fmla="*/ 136197 w 149325"/>
                <a:gd name="connsiteY0" fmla="*/ 24190 h 77335"/>
                <a:gd name="connsiteX1" fmla="*/ 109627 w 149325"/>
                <a:gd name="connsiteY1" fmla="*/ -10 h 77335"/>
                <a:gd name="connsiteX2" fmla="*/ 81285 w 149325"/>
                <a:gd name="connsiteY2" fmla="*/ 16299 h 77335"/>
                <a:gd name="connsiteX3" fmla="*/ 55246 w 149325"/>
                <a:gd name="connsiteY3" fmla="*/ -10 h 77335"/>
                <a:gd name="connsiteX4" fmla="*/ 26373 w 149325"/>
                <a:gd name="connsiteY4" fmla="*/ 17000 h 77335"/>
                <a:gd name="connsiteX5" fmla="*/ 26196 w 149325"/>
                <a:gd name="connsiteY5" fmla="*/ 17000 h 77335"/>
                <a:gd name="connsiteX6" fmla="*/ 26196 w 149325"/>
                <a:gd name="connsiteY6" fmla="*/ -10 h 77335"/>
                <a:gd name="connsiteX7" fmla="*/ 157 w 149325"/>
                <a:gd name="connsiteY7" fmla="*/ 1919 h 77335"/>
                <a:gd name="connsiteX8" fmla="*/ 157 w 149325"/>
                <a:gd name="connsiteY8" fmla="*/ 8232 h 77335"/>
                <a:gd name="connsiteX9" fmla="*/ 13442 w 149325"/>
                <a:gd name="connsiteY9" fmla="*/ 18053 h 77335"/>
                <a:gd name="connsiteX10" fmla="*/ 13442 w 149325"/>
                <a:gd name="connsiteY10" fmla="*/ 63472 h 77335"/>
                <a:gd name="connsiteX11" fmla="*/ 157 w 149325"/>
                <a:gd name="connsiteY11" fmla="*/ 71013 h 77335"/>
                <a:gd name="connsiteX12" fmla="*/ 157 w 149325"/>
                <a:gd name="connsiteY12" fmla="*/ 77326 h 77335"/>
                <a:gd name="connsiteX13" fmla="*/ 20350 w 149325"/>
                <a:gd name="connsiteY13" fmla="*/ 76624 h 77335"/>
                <a:gd name="connsiteX14" fmla="*/ 40721 w 149325"/>
                <a:gd name="connsiteY14" fmla="*/ 77326 h 77335"/>
                <a:gd name="connsiteX15" fmla="*/ 40721 w 149325"/>
                <a:gd name="connsiteY15" fmla="*/ 71013 h 77335"/>
                <a:gd name="connsiteX16" fmla="*/ 27436 w 149325"/>
                <a:gd name="connsiteY16" fmla="*/ 63472 h 77335"/>
                <a:gd name="connsiteX17" fmla="*/ 27436 w 149325"/>
                <a:gd name="connsiteY17" fmla="*/ 31906 h 77335"/>
                <a:gd name="connsiteX18" fmla="*/ 53829 w 149325"/>
                <a:gd name="connsiteY18" fmla="*/ 4900 h 77335"/>
                <a:gd name="connsiteX19" fmla="*/ 67823 w 149325"/>
                <a:gd name="connsiteY19" fmla="*/ 23489 h 77335"/>
                <a:gd name="connsiteX20" fmla="*/ 67823 w 149325"/>
                <a:gd name="connsiteY20" fmla="*/ 63472 h 77335"/>
                <a:gd name="connsiteX21" fmla="*/ 54538 w 149325"/>
                <a:gd name="connsiteY21" fmla="*/ 71013 h 77335"/>
                <a:gd name="connsiteX22" fmla="*/ 54538 w 149325"/>
                <a:gd name="connsiteY22" fmla="*/ 77326 h 77335"/>
                <a:gd name="connsiteX23" fmla="*/ 74731 w 149325"/>
                <a:gd name="connsiteY23" fmla="*/ 76624 h 77335"/>
                <a:gd name="connsiteX24" fmla="*/ 95102 w 149325"/>
                <a:gd name="connsiteY24" fmla="*/ 77326 h 77335"/>
                <a:gd name="connsiteX25" fmla="*/ 95102 w 149325"/>
                <a:gd name="connsiteY25" fmla="*/ 71013 h 77335"/>
                <a:gd name="connsiteX26" fmla="*/ 81817 w 149325"/>
                <a:gd name="connsiteY26" fmla="*/ 63472 h 77335"/>
                <a:gd name="connsiteX27" fmla="*/ 81817 w 149325"/>
                <a:gd name="connsiteY27" fmla="*/ 31906 h 77335"/>
                <a:gd name="connsiteX28" fmla="*/ 108210 w 149325"/>
                <a:gd name="connsiteY28" fmla="*/ 4900 h 77335"/>
                <a:gd name="connsiteX29" fmla="*/ 122204 w 149325"/>
                <a:gd name="connsiteY29" fmla="*/ 23489 h 77335"/>
                <a:gd name="connsiteX30" fmla="*/ 122204 w 149325"/>
                <a:gd name="connsiteY30" fmla="*/ 63472 h 77335"/>
                <a:gd name="connsiteX31" fmla="*/ 108918 w 149325"/>
                <a:gd name="connsiteY31" fmla="*/ 71013 h 77335"/>
                <a:gd name="connsiteX32" fmla="*/ 108918 w 149325"/>
                <a:gd name="connsiteY32" fmla="*/ 77326 h 77335"/>
                <a:gd name="connsiteX33" fmla="*/ 129112 w 149325"/>
                <a:gd name="connsiteY33" fmla="*/ 76624 h 77335"/>
                <a:gd name="connsiteX34" fmla="*/ 149482 w 149325"/>
                <a:gd name="connsiteY34" fmla="*/ 77326 h 77335"/>
                <a:gd name="connsiteX35" fmla="*/ 149482 w 149325"/>
                <a:gd name="connsiteY35" fmla="*/ 71013 h 77335"/>
                <a:gd name="connsiteX36" fmla="*/ 136197 w 149325"/>
                <a:gd name="connsiteY36" fmla="*/ 63472 h 77335"/>
                <a:gd name="connsiteX37" fmla="*/ 136197 w 149325"/>
                <a:gd name="connsiteY37" fmla="*/ 2419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325" h="77335">
                  <a:moveTo>
                    <a:pt x="136197" y="24190"/>
                  </a:moveTo>
                  <a:cubicBezTo>
                    <a:pt x="136197" y="8934"/>
                    <a:pt x="128580" y="-10"/>
                    <a:pt x="109627" y="-10"/>
                  </a:cubicBezTo>
                  <a:cubicBezTo>
                    <a:pt x="95633" y="-10"/>
                    <a:pt x="86068" y="7531"/>
                    <a:pt x="81285" y="16299"/>
                  </a:cubicBezTo>
                  <a:cubicBezTo>
                    <a:pt x="77742" y="3848"/>
                    <a:pt x="68177" y="-10"/>
                    <a:pt x="55246" y="-10"/>
                  </a:cubicBezTo>
                  <a:cubicBezTo>
                    <a:pt x="40721" y="-10"/>
                    <a:pt x="31333" y="7881"/>
                    <a:pt x="26373" y="17000"/>
                  </a:cubicBezTo>
                  <a:lnTo>
                    <a:pt x="26196" y="17000"/>
                  </a:lnTo>
                  <a:lnTo>
                    <a:pt x="26196" y="-10"/>
                  </a:lnTo>
                  <a:lnTo>
                    <a:pt x="157" y="1919"/>
                  </a:lnTo>
                  <a:lnTo>
                    <a:pt x="157" y="8232"/>
                  </a:lnTo>
                  <a:cubicBezTo>
                    <a:pt x="12025" y="8232"/>
                    <a:pt x="13442" y="9460"/>
                    <a:pt x="13442" y="18053"/>
                  </a:cubicBezTo>
                  <a:lnTo>
                    <a:pt x="13442" y="63472"/>
                  </a:lnTo>
                  <a:cubicBezTo>
                    <a:pt x="13442" y="71013"/>
                    <a:pt x="11671" y="71013"/>
                    <a:pt x="157" y="71013"/>
                  </a:cubicBezTo>
                  <a:lnTo>
                    <a:pt x="157" y="77326"/>
                  </a:lnTo>
                  <a:cubicBezTo>
                    <a:pt x="511" y="77326"/>
                    <a:pt x="12911" y="76624"/>
                    <a:pt x="20350" y="76624"/>
                  </a:cubicBezTo>
                  <a:cubicBezTo>
                    <a:pt x="26905" y="76624"/>
                    <a:pt x="39127" y="77150"/>
                    <a:pt x="40721" y="77326"/>
                  </a:cubicBezTo>
                  <a:lnTo>
                    <a:pt x="40721" y="71013"/>
                  </a:lnTo>
                  <a:cubicBezTo>
                    <a:pt x="29207" y="71013"/>
                    <a:pt x="27436" y="71013"/>
                    <a:pt x="27436" y="63472"/>
                  </a:cubicBezTo>
                  <a:lnTo>
                    <a:pt x="27436" y="31906"/>
                  </a:lnTo>
                  <a:cubicBezTo>
                    <a:pt x="27436" y="13493"/>
                    <a:pt x="42138" y="4900"/>
                    <a:pt x="53829" y="4900"/>
                  </a:cubicBezTo>
                  <a:cubicBezTo>
                    <a:pt x="66229" y="4900"/>
                    <a:pt x="67823" y="14545"/>
                    <a:pt x="67823" y="23489"/>
                  </a:cubicBezTo>
                  <a:lnTo>
                    <a:pt x="67823" y="63472"/>
                  </a:lnTo>
                  <a:cubicBezTo>
                    <a:pt x="67823" y="71013"/>
                    <a:pt x="66052" y="71013"/>
                    <a:pt x="54538" y="71013"/>
                  </a:cubicBezTo>
                  <a:lnTo>
                    <a:pt x="54538" y="77326"/>
                  </a:lnTo>
                  <a:cubicBezTo>
                    <a:pt x="54892" y="77326"/>
                    <a:pt x="67291" y="76624"/>
                    <a:pt x="74731" y="76624"/>
                  </a:cubicBezTo>
                  <a:cubicBezTo>
                    <a:pt x="81285" y="76624"/>
                    <a:pt x="93508" y="77150"/>
                    <a:pt x="95102" y="77326"/>
                  </a:cubicBezTo>
                  <a:lnTo>
                    <a:pt x="95102" y="71013"/>
                  </a:lnTo>
                  <a:cubicBezTo>
                    <a:pt x="83588" y="71013"/>
                    <a:pt x="81817" y="71013"/>
                    <a:pt x="81817" y="63472"/>
                  </a:cubicBezTo>
                  <a:lnTo>
                    <a:pt x="81817" y="31906"/>
                  </a:lnTo>
                  <a:cubicBezTo>
                    <a:pt x="81817" y="13493"/>
                    <a:pt x="96519" y="4900"/>
                    <a:pt x="108210" y="4900"/>
                  </a:cubicBezTo>
                  <a:cubicBezTo>
                    <a:pt x="120609" y="4900"/>
                    <a:pt x="122204" y="14545"/>
                    <a:pt x="122204" y="23489"/>
                  </a:cubicBezTo>
                  <a:lnTo>
                    <a:pt x="122204" y="63472"/>
                  </a:lnTo>
                  <a:cubicBezTo>
                    <a:pt x="122204" y="71013"/>
                    <a:pt x="120432" y="71013"/>
                    <a:pt x="108918" y="71013"/>
                  </a:cubicBezTo>
                  <a:lnTo>
                    <a:pt x="108918" y="77326"/>
                  </a:lnTo>
                  <a:cubicBezTo>
                    <a:pt x="109273" y="77326"/>
                    <a:pt x="121672" y="76624"/>
                    <a:pt x="129112" y="76624"/>
                  </a:cubicBezTo>
                  <a:cubicBezTo>
                    <a:pt x="135666" y="76624"/>
                    <a:pt x="147888" y="77150"/>
                    <a:pt x="149482" y="77326"/>
                  </a:cubicBezTo>
                  <a:lnTo>
                    <a:pt x="149482" y="71013"/>
                  </a:lnTo>
                  <a:cubicBezTo>
                    <a:pt x="137969" y="71013"/>
                    <a:pt x="136197" y="71013"/>
                    <a:pt x="136197" y="63472"/>
                  </a:cubicBezTo>
                  <a:lnTo>
                    <a:pt x="136197" y="24190"/>
                  </a:lnTo>
                  <a:close/>
                </a:path>
              </a:pathLst>
            </a:custGeom>
            <a:solidFill>
              <a:srgbClr val="000000"/>
            </a:solidFill>
            <a:ln w="25400" cap="flat">
              <a:noFill/>
              <a:prstDash val="solid"/>
              <a:miter/>
            </a:ln>
          </p:spPr>
          <p:txBody>
            <a:bodyPr rtlCol="0" anchor="ctr"/>
            <a:lstStyle/>
            <a:p>
              <a:endParaRPr lang="zh-CN" altLang="en-US"/>
            </a:p>
          </p:txBody>
        </p:sp>
        <p:sp>
          <p:nvSpPr>
            <p:cNvPr id="326" name="任意多边形: 形状 325">
              <a:extLst>
                <a:ext uri="{FF2B5EF4-FFF2-40B4-BE49-F238E27FC236}">
                  <a16:creationId xmlns:a16="http://schemas.microsoft.com/office/drawing/2014/main" id="{9D1323C8-835A-4B4C-9793-AE3DF89EDCB4}"/>
                </a:ext>
              </a:extLst>
            </p:cNvPr>
            <p:cNvSpPr/>
            <p:nvPr>
              <p:custDataLst>
                <p:tags r:id="rId163"/>
              </p:custDataLst>
            </p:nvPr>
          </p:nvSpPr>
          <p:spPr>
            <a:xfrm>
              <a:off x="6701574" y="2210985"/>
              <a:ext cx="86796" cy="79966"/>
            </a:xfrm>
            <a:custGeom>
              <a:avLst/>
              <a:gdLst>
                <a:gd name="connsiteX0" fmla="*/ 86960 w 86796"/>
                <a:gd name="connsiteY0" fmla="*/ 40850 h 79966"/>
                <a:gd name="connsiteX1" fmla="*/ 43562 w 86796"/>
                <a:gd name="connsiteY1" fmla="*/ -10 h 79966"/>
                <a:gd name="connsiteX2" fmla="*/ 164 w 86796"/>
                <a:gd name="connsiteY2" fmla="*/ 40850 h 79966"/>
                <a:gd name="connsiteX3" fmla="*/ 43562 w 86796"/>
                <a:gd name="connsiteY3" fmla="*/ 79956 h 79966"/>
                <a:gd name="connsiteX4" fmla="*/ 86960 w 86796"/>
                <a:gd name="connsiteY4" fmla="*/ 40850 h 79966"/>
                <a:gd name="connsiteX5" fmla="*/ 43562 w 86796"/>
                <a:gd name="connsiteY5" fmla="*/ 74345 h 79966"/>
                <a:gd name="connsiteX6" fmla="*/ 21597 w 86796"/>
                <a:gd name="connsiteY6" fmla="*/ 63647 h 79966"/>
                <a:gd name="connsiteX7" fmla="*/ 16283 w 86796"/>
                <a:gd name="connsiteY7" fmla="*/ 39272 h 79966"/>
                <a:gd name="connsiteX8" fmla="*/ 22660 w 86796"/>
                <a:gd name="connsiteY8" fmla="*/ 13844 h 79966"/>
                <a:gd name="connsiteX9" fmla="*/ 43562 w 86796"/>
                <a:gd name="connsiteY9" fmla="*/ 4900 h 79966"/>
                <a:gd name="connsiteX10" fmla="*/ 65350 w 86796"/>
                <a:gd name="connsiteY10" fmla="*/ 15247 h 79966"/>
                <a:gd name="connsiteX11" fmla="*/ 70841 w 86796"/>
                <a:gd name="connsiteY11" fmla="*/ 39272 h 79966"/>
                <a:gd name="connsiteX12" fmla="*/ 65172 w 86796"/>
                <a:gd name="connsiteY12" fmla="*/ 64173 h 79966"/>
                <a:gd name="connsiteX13" fmla="*/ 43562 w 86796"/>
                <a:gd name="connsiteY13" fmla="*/ 74345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96" h="79966">
                  <a:moveTo>
                    <a:pt x="86960" y="40850"/>
                  </a:moveTo>
                  <a:cubicBezTo>
                    <a:pt x="86960" y="18929"/>
                    <a:pt x="68007" y="-10"/>
                    <a:pt x="43562" y="-10"/>
                  </a:cubicBezTo>
                  <a:cubicBezTo>
                    <a:pt x="19117" y="-10"/>
                    <a:pt x="164" y="18929"/>
                    <a:pt x="164" y="40850"/>
                  </a:cubicBezTo>
                  <a:cubicBezTo>
                    <a:pt x="164" y="62595"/>
                    <a:pt x="19648" y="79956"/>
                    <a:pt x="43562" y="79956"/>
                  </a:cubicBezTo>
                  <a:cubicBezTo>
                    <a:pt x="67475" y="79956"/>
                    <a:pt x="86960" y="62595"/>
                    <a:pt x="86960" y="40850"/>
                  </a:cubicBezTo>
                  <a:close/>
                  <a:moveTo>
                    <a:pt x="43562" y="74345"/>
                  </a:moveTo>
                  <a:cubicBezTo>
                    <a:pt x="37008" y="74345"/>
                    <a:pt x="27442" y="72240"/>
                    <a:pt x="21597" y="63647"/>
                  </a:cubicBezTo>
                  <a:cubicBezTo>
                    <a:pt x="16814" y="56457"/>
                    <a:pt x="16283" y="47338"/>
                    <a:pt x="16283" y="39272"/>
                  </a:cubicBezTo>
                  <a:cubicBezTo>
                    <a:pt x="16283" y="31731"/>
                    <a:pt x="16460" y="21384"/>
                    <a:pt x="22660" y="13844"/>
                  </a:cubicBezTo>
                  <a:cubicBezTo>
                    <a:pt x="27088" y="8758"/>
                    <a:pt x="34528" y="4900"/>
                    <a:pt x="43562" y="4900"/>
                  </a:cubicBezTo>
                  <a:cubicBezTo>
                    <a:pt x="54013" y="4900"/>
                    <a:pt x="61453" y="9810"/>
                    <a:pt x="65350" y="15247"/>
                  </a:cubicBezTo>
                  <a:cubicBezTo>
                    <a:pt x="70309" y="22086"/>
                    <a:pt x="70841" y="30854"/>
                    <a:pt x="70841" y="39272"/>
                  </a:cubicBezTo>
                  <a:cubicBezTo>
                    <a:pt x="70841" y="47689"/>
                    <a:pt x="70309" y="56983"/>
                    <a:pt x="65172" y="64173"/>
                  </a:cubicBezTo>
                  <a:cubicBezTo>
                    <a:pt x="60390" y="70837"/>
                    <a:pt x="52241" y="74345"/>
                    <a:pt x="43562" y="74345"/>
                  </a:cubicBezTo>
                  <a:close/>
                </a:path>
              </a:pathLst>
            </a:custGeom>
            <a:solidFill>
              <a:srgbClr val="000000"/>
            </a:solidFill>
            <a:ln w="25400" cap="flat">
              <a:noFill/>
              <a:prstDash val="solid"/>
              <a:miter/>
            </a:ln>
          </p:spPr>
          <p:txBody>
            <a:bodyPr rtlCol="0" anchor="ctr"/>
            <a:lstStyle/>
            <a:p>
              <a:endParaRPr lang="zh-CN" altLang="en-US"/>
            </a:p>
          </p:txBody>
        </p:sp>
        <p:sp>
          <p:nvSpPr>
            <p:cNvPr id="327" name="任意多边形: 形状 326">
              <a:extLst>
                <a:ext uri="{FF2B5EF4-FFF2-40B4-BE49-F238E27FC236}">
                  <a16:creationId xmlns:a16="http://schemas.microsoft.com/office/drawing/2014/main" id="{F423C13D-92E4-4C5B-AB36-52A91EBBC11F}"/>
                </a:ext>
              </a:extLst>
            </p:cNvPr>
            <p:cNvSpPr/>
            <p:nvPr>
              <p:custDataLst>
                <p:tags r:id="rId164"/>
              </p:custDataLst>
            </p:nvPr>
          </p:nvSpPr>
          <p:spPr>
            <a:xfrm>
              <a:off x="6805455" y="2167495"/>
              <a:ext cx="39855" cy="121702"/>
            </a:xfrm>
            <a:custGeom>
              <a:avLst/>
              <a:gdLst>
                <a:gd name="connsiteX0" fmla="*/ 26738 w 39855"/>
                <a:gd name="connsiteY0" fmla="*/ -10 h 121702"/>
                <a:gd name="connsiteX1" fmla="*/ 168 w 39855"/>
                <a:gd name="connsiteY1" fmla="*/ 1919 h 121702"/>
                <a:gd name="connsiteX2" fmla="*/ 168 w 39855"/>
                <a:gd name="connsiteY2" fmla="*/ 8232 h 121702"/>
                <a:gd name="connsiteX3" fmla="*/ 13453 w 39855"/>
                <a:gd name="connsiteY3" fmla="*/ 18053 h 121702"/>
                <a:gd name="connsiteX4" fmla="*/ 13453 w 39855"/>
                <a:gd name="connsiteY4" fmla="*/ 107839 h 121702"/>
                <a:gd name="connsiteX5" fmla="*/ 168 w 39855"/>
                <a:gd name="connsiteY5" fmla="*/ 115380 h 121702"/>
                <a:gd name="connsiteX6" fmla="*/ 168 w 39855"/>
                <a:gd name="connsiteY6" fmla="*/ 121693 h 121702"/>
                <a:gd name="connsiteX7" fmla="*/ 20007 w 39855"/>
                <a:gd name="connsiteY7" fmla="*/ 120991 h 121702"/>
                <a:gd name="connsiteX8" fmla="*/ 40023 w 39855"/>
                <a:gd name="connsiteY8" fmla="*/ 121693 h 121702"/>
                <a:gd name="connsiteX9" fmla="*/ 40023 w 39855"/>
                <a:gd name="connsiteY9" fmla="*/ 115380 h 121702"/>
                <a:gd name="connsiteX10" fmla="*/ 26738 w 39855"/>
                <a:gd name="connsiteY10" fmla="*/ 107839 h 121702"/>
                <a:gd name="connsiteX11" fmla="*/ 26738 w 39855"/>
                <a:gd name="connsiteY11" fmla="*/ -10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738" y="-10"/>
                  </a:moveTo>
                  <a:lnTo>
                    <a:pt x="168" y="1919"/>
                  </a:lnTo>
                  <a:lnTo>
                    <a:pt x="168" y="8232"/>
                  </a:lnTo>
                  <a:cubicBezTo>
                    <a:pt x="12036" y="8232"/>
                    <a:pt x="13453" y="9460"/>
                    <a:pt x="13453" y="18053"/>
                  </a:cubicBezTo>
                  <a:lnTo>
                    <a:pt x="13453" y="107839"/>
                  </a:lnTo>
                  <a:cubicBezTo>
                    <a:pt x="13453" y="115380"/>
                    <a:pt x="11681" y="115380"/>
                    <a:pt x="168" y="115380"/>
                  </a:cubicBezTo>
                  <a:lnTo>
                    <a:pt x="168" y="121693"/>
                  </a:lnTo>
                  <a:cubicBezTo>
                    <a:pt x="522" y="121693"/>
                    <a:pt x="12921" y="120991"/>
                    <a:pt x="20007" y="120991"/>
                  </a:cubicBezTo>
                  <a:cubicBezTo>
                    <a:pt x="26738" y="120991"/>
                    <a:pt x="33292" y="121167"/>
                    <a:pt x="40023" y="121693"/>
                  </a:cubicBezTo>
                  <a:lnTo>
                    <a:pt x="40023" y="115380"/>
                  </a:lnTo>
                  <a:cubicBezTo>
                    <a:pt x="28509" y="115380"/>
                    <a:pt x="26738" y="115380"/>
                    <a:pt x="26738" y="107839"/>
                  </a:cubicBezTo>
                  <a:lnTo>
                    <a:pt x="26738" y="-10"/>
                  </a:lnTo>
                  <a:close/>
                </a:path>
              </a:pathLst>
            </a:custGeom>
            <a:solidFill>
              <a:srgbClr val="000000"/>
            </a:solidFill>
            <a:ln w="25400" cap="flat">
              <a:noFill/>
              <a:prstDash val="solid"/>
              <a:miter/>
            </a:ln>
          </p:spPr>
          <p:txBody>
            <a:bodyPr rtlCol="0" anchor="ctr"/>
            <a:lstStyle/>
            <a:p>
              <a:endParaRPr lang="zh-CN" altLang="en-US"/>
            </a:p>
          </p:txBody>
        </p:sp>
        <p:sp>
          <p:nvSpPr>
            <p:cNvPr id="328" name="任意多边形: 形状 327">
              <a:extLst>
                <a:ext uri="{FF2B5EF4-FFF2-40B4-BE49-F238E27FC236}">
                  <a16:creationId xmlns:a16="http://schemas.microsoft.com/office/drawing/2014/main" id="{9353AD83-5EA5-47CE-995B-4B7EB8048B32}"/>
                </a:ext>
              </a:extLst>
            </p:cNvPr>
            <p:cNvSpPr/>
            <p:nvPr>
              <p:custDataLst>
                <p:tags r:id="rId165"/>
              </p:custDataLst>
            </p:nvPr>
          </p:nvSpPr>
          <p:spPr>
            <a:xfrm>
              <a:off x="6872662" y="2269031"/>
              <a:ext cx="22496" cy="54012"/>
            </a:xfrm>
            <a:custGeom>
              <a:avLst/>
              <a:gdLst>
                <a:gd name="connsiteX0" fmla="*/ 17706 w 22496"/>
                <a:gd name="connsiteY0" fmla="*/ 17351 h 54012"/>
                <a:gd name="connsiteX1" fmla="*/ 3890 w 22496"/>
                <a:gd name="connsiteY1" fmla="*/ 49443 h 54012"/>
                <a:gd name="connsiteX2" fmla="*/ 2650 w 22496"/>
                <a:gd name="connsiteY2" fmla="*/ 51547 h 54012"/>
                <a:gd name="connsiteX3" fmla="*/ 5130 w 22496"/>
                <a:gd name="connsiteY3" fmla="*/ 54002 h 54012"/>
                <a:gd name="connsiteX4" fmla="*/ 22666 w 22496"/>
                <a:gd name="connsiteY4" fmla="*/ 19105 h 54012"/>
                <a:gd name="connsiteX5" fmla="*/ 10267 w 22496"/>
                <a:gd name="connsiteY5" fmla="*/ -10 h 54012"/>
                <a:gd name="connsiteX6" fmla="*/ 170 w 22496"/>
                <a:gd name="connsiteY6" fmla="*/ 9986 h 54012"/>
                <a:gd name="connsiteX7" fmla="*/ 10444 w 22496"/>
                <a:gd name="connsiteY7" fmla="*/ 20157 h 54012"/>
                <a:gd name="connsiteX8" fmla="*/ 17706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06" y="17351"/>
                  </a:moveTo>
                  <a:cubicBezTo>
                    <a:pt x="17706" y="26996"/>
                    <a:pt x="15935" y="38219"/>
                    <a:pt x="3890" y="49443"/>
                  </a:cubicBezTo>
                  <a:cubicBezTo>
                    <a:pt x="3181" y="50144"/>
                    <a:pt x="2650" y="50670"/>
                    <a:pt x="2650" y="51547"/>
                  </a:cubicBezTo>
                  <a:cubicBezTo>
                    <a:pt x="2650" y="52775"/>
                    <a:pt x="4067" y="54002"/>
                    <a:pt x="5130" y="54002"/>
                  </a:cubicBezTo>
                  <a:cubicBezTo>
                    <a:pt x="7610" y="54002"/>
                    <a:pt x="22666" y="39973"/>
                    <a:pt x="22666" y="19105"/>
                  </a:cubicBezTo>
                  <a:cubicBezTo>
                    <a:pt x="22666" y="8232"/>
                    <a:pt x="18415" y="-10"/>
                    <a:pt x="10267" y="-10"/>
                  </a:cubicBezTo>
                  <a:cubicBezTo>
                    <a:pt x="4421" y="-10"/>
                    <a:pt x="170" y="4550"/>
                    <a:pt x="170" y="9986"/>
                  </a:cubicBezTo>
                  <a:cubicBezTo>
                    <a:pt x="170" y="15597"/>
                    <a:pt x="4244" y="20157"/>
                    <a:pt x="10444" y="20157"/>
                  </a:cubicBezTo>
                  <a:cubicBezTo>
                    <a:pt x="14695" y="20157"/>
                    <a:pt x="17529" y="17351"/>
                    <a:pt x="17706" y="17351"/>
                  </a:cubicBezTo>
                  <a:close/>
                </a:path>
              </a:pathLst>
            </a:custGeom>
            <a:solidFill>
              <a:srgbClr val="000000"/>
            </a:solidFill>
            <a:ln w="25400" cap="flat">
              <a:noFill/>
              <a:prstDash val="solid"/>
              <a:miter/>
            </a:ln>
          </p:spPr>
          <p:txBody>
            <a:bodyPr rtlCol="0" anchor="ctr"/>
            <a:lstStyle/>
            <a:p>
              <a:endParaRPr lang="zh-CN" altLang="en-US"/>
            </a:p>
          </p:txBody>
        </p:sp>
        <p:sp>
          <p:nvSpPr>
            <p:cNvPr id="329" name="任意多边形: 形状 328">
              <a:extLst>
                <a:ext uri="{FF2B5EF4-FFF2-40B4-BE49-F238E27FC236}">
                  <a16:creationId xmlns:a16="http://schemas.microsoft.com/office/drawing/2014/main" id="{F17DDD4E-9D5D-49B7-B77C-8AAC0D9A771E}"/>
                </a:ext>
              </a:extLst>
            </p:cNvPr>
            <p:cNvSpPr/>
            <p:nvPr>
              <p:custDataLst>
                <p:tags r:id="rId166"/>
              </p:custDataLst>
            </p:nvPr>
          </p:nvSpPr>
          <p:spPr>
            <a:xfrm>
              <a:off x="6918237" y="2213616"/>
              <a:ext cx="133560" cy="77335"/>
            </a:xfrm>
            <a:custGeom>
              <a:avLst/>
              <a:gdLst>
                <a:gd name="connsiteX0" fmla="*/ 118853 w 133560"/>
                <a:gd name="connsiteY0" fmla="*/ 17000 h 77335"/>
                <a:gd name="connsiteX1" fmla="*/ 133733 w 133560"/>
                <a:gd name="connsiteY1" fmla="*/ 6303 h 77335"/>
                <a:gd name="connsiteX2" fmla="*/ 133733 w 133560"/>
                <a:gd name="connsiteY2" fmla="*/ -10 h 77335"/>
                <a:gd name="connsiteX3" fmla="*/ 120979 w 133560"/>
                <a:gd name="connsiteY3" fmla="*/ 691 h 77335"/>
                <a:gd name="connsiteX4" fmla="*/ 103619 w 133560"/>
                <a:gd name="connsiteY4" fmla="*/ -10 h 77335"/>
                <a:gd name="connsiteX5" fmla="*/ 103619 w 133560"/>
                <a:gd name="connsiteY5" fmla="*/ 6303 h 77335"/>
                <a:gd name="connsiteX6" fmla="*/ 112831 w 133560"/>
                <a:gd name="connsiteY6" fmla="*/ 14019 h 77335"/>
                <a:gd name="connsiteX7" fmla="*/ 111768 w 133560"/>
                <a:gd name="connsiteY7" fmla="*/ 18228 h 77335"/>
                <a:gd name="connsiteX8" fmla="*/ 94586 w 133560"/>
                <a:gd name="connsiteY8" fmla="*/ 61894 h 77335"/>
                <a:gd name="connsiteX9" fmla="*/ 75455 w 133560"/>
                <a:gd name="connsiteY9" fmla="*/ 14019 h 77335"/>
                <a:gd name="connsiteX10" fmla="*/ 74569 w 133560"/>
                <a:gd name="connsiteY10" fmla="*/ 10687 h 77335"/>
                <a:gd name="connsiteX11" fmla="*/ 84135 w 133560"/>
                <a:gd name="connsiteY11" fmla="*/ 6303 h 77335"/>
                <a:gd name="connsiteX12" fmla="*/ 84135 w 133560"/>
                <a:gd name="connsiteY12" fmla="*/ -10 h 77335"/>
                <a:gd name="connsiteX13" fmla="*/ 65004 w 133560"/>
                <a:gd name="connsiteY13" fmla="*/ 691 h 77335"/>
                <a:gd name="connsiteX14" fmla="*/ 49416 w 133560"/>
                <a:gd name="connsiteY14" fmla="*/ -10 h 77335"/>
                <a:gd name="connsiteX15" fmla="*/ 49416 w 133560"/>
                <a:gd name="connsiteY15" fmla="*/ 6303 h 77335"/>
                <a:gd name="connsiteX16" fmla="*/ 59513 w 133560"/>
                <a:gd name="connsiteY16" fmla="*/ 7706 h 77335"/>
                <a:gd name="connsiteX17" fmla="*/ 63587 w 133560"/>
                <a:gd name="connsiteY17" fmla="*/ 15422 h 77335"/>
                <a:gd name="connsiteX18" fmla="*/ 62878 w 133560"/>
                <a:gd name="connsiteY18" fmla="*/ 17526 h 77335"/>
                <a:gd name="connsiteX19" fmla="*/ 46227 w 133560"/>
                <a:gd name="connsiteY19" fmla="*/ 59263 h 77335"/>
                <a:gd name="connsiteX20" fmla="*/ 28337 w 133560"/>
                <a:gd name="connsiteY20" fmla="*/ 14019 h 77335"/>
                <a:gd name="connsiteX21" fmla="*/ 27274 w 133560"/>
                <a:gd name="connsiteY21" fmla="*/ 10687 h 77335"/>
                <a:gd name="connsiteX22" fmla="*/ 36839 w 133560"/>
                <a:gd name="connsiteY22" fmla="*/ 6303 h 77335"/>
                <a:gd name="connsiteX23" fmla="*/ 36839 w 133560"/>
                <a:gd name="connsiteY23" fmla="*/ -10 h 77335"/>
                <a:gd name="connsiteX24" fmla="*/ 16823 w 133560"/>
                <a:gd name="connsiteY24" fmla="*/ 691 h 77335"/>
                <a:gd name="connsiteX25" fmla="*/ 172 w 133560"/>
                <a:gd name="connsiteY25" fmla="*/ -10 h 77335"/>
                <a:gd name="connsiteX26" fmla="*/ 172 w 133560"/>
                <a:gd name="connsiteY26" fmla="*/ 6303 h 77335"/>
                <a:gd name="connsiteX27" fmla="*/ 12926 w 133560"/>
                <a:gd name="connsiteY27" fmla="*/ 11389 h 77335"/>
                <a:gd name="connsiteX28" fmla="*/ 37548 w 133560"/>
                <a:gd name="connsiteY28" fmla="*/ 73292 h 77335"/>
                <a:gd name="connsiteX29" fmla="*/ 42330 w 133560"/>
                <a:gd name="connsiteY29" fmla="*/ 77326 h 77335"/>
                <a:gd name="connsiteX30" fmla="*/ 46936 w 133560"/>
                <a:gd name="connsiteY30" fmla="*/ 73643 h 77335"/>
                <a:gd name="connsiteX31" fmla="*/ 66952 w 133560"/>
                <a:gd name="connsiteY31" fmla="*/ 23489 h 77335"/>
                <a:gd name="connsiteX32" fmla="*/ 86614 w 133560"/>
                <a:gd name="connsiteY32" fmla="*/ 73117 h 77335"/>
                <a:gd name="connsiteX33" fmla="*/ 91574 w 133560"/>
                <a:gd name="connsiteY33" fmla="*/ 77326 h 77335"/>
                <a:gd name="connsiteX34" fmla="*/ 96357 w 133560"/>
                <a:gd name="connsiteY34" fmla="*/ 73292 h 77335"/>
                <a:gd name="connsiteX35" fmla="*/ 118853 w 133560"/>
                <a:gd name="connsiteY35" fmla="*/ 1700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53" y="17000"/>
                  </a:moveTo>
                  <a:cubicBezTo>
                    <a:pt x="122396" y="8232"/>
                    <a:pt x="128241" y="6479"/>
                    <a:pt x="133733" y="6303"/>
                  </a:cubicBezTo>
                  <a:lnTo>
                    <a:pt x="133733" y="-10"/>
                  </a:lnTo>
                  <a:cubicBezTo>
                    <a:pt x="128950" y="516"/>
                    <a:pt x="126116" y="691"/>
                    <a:pt x="120979" y="691"/>
                  </a:cubicBezTo>
                  <a:cubicBezTo>
                    <a:pt x="115665" y="691"/>
                    <a:pt x="108934" y="516"/>
                    <a:pt x="103619" y="-10"/>
                  </a:cubicBezTo>
                  <a:lnTo>
                    <a:pt x="103619" y="6303"/>
                  </a:lnTo>
                  <a:cubicBezTo>
                    <a:pt x="109819" y="6479"/>
                    <a:pt x="112831" y="9810"/>
                    <a:pt x="112831" y="14019"/>
                  </a:cubicBezTo>
                  <a:cubicBezTo>
                    <a:pt x="112831" y="15422"/>
                    <a:pt x="112831" y="15773"/>
                    <a:pt x="111768" y="18228"/>
                  </a:cubicBezTo>
                  <a:lnTo>
                    <a:pt x="94586" y="61894"/>
                  </a:lnTo>
                  <a:lnTo>
                    <a:pt x="75455" y="14019"/>
                  </a:lnTo>
                  <a:cubicBezTo>
                    <a:pt x="75101" y="13142"/>
                    <a:pt x="74569" y="11739"/>
                    <a:pt x="74569" y="10687"/>
                  </a:cubicBezTo>
                  <a:cubicBezTo>
                    <a:pt x="74569" y="6829"/>
                    <a:pt x="79175" y="6303"/>
                    <a:pt x="84135" y="6303"/>
                  </a:cubicBezTo>
                  <a:lnTo>
                    <a:pt x="84135" y="-10"/>
                  </a:lnTo>
                  <a:cubicBezTo>
                    <a:pt x="77758" y="516"/>
                    <a:pt x="71381" y="691"/>
                    <a:pt x="65004" y="691"/>
                  </a:cubicBezTo>
                  <a:cubicBezTo>
                    <a:pt x="59867" y="691"/>
                    <a:pt x="54553" y="341"/>
                    <a:pt x="49416" y="-10"/>
                  </a:cubicBezTo>
                  <a:lnTo>
                    <a:pt x="49416" y="6303"/>
                  </a:lnTo>
                  <a:cubicBezTo>
                    <a:pt x="53490" y="6303"/>
                    <a:pt x="57210" y="6303"/>
                    <a:pt x="59513" y="7706"/>
                  </a:cubicBezTo>
                  <a:cubicBezTo>
                    <a:pt x="61993" y="9460"/>
                    <a:pt x="63587" y="15247"/>
                    <a:pt x="63587" y="15422"/>
                  </a:cubicBezTo>
                  <a:cubicBezTo>
                    <a:pt x="63587" y="15773"/>
                    <a:pt x="63232" y="16825"/>
                    <a:pt x="62878" y="17526"/>
                  </a:cubicBezTo>
                  <a:lnTo>
                    <a:pt x="46227" y="59263"/>
                  </a:lnTo>
                  <a:lnTo>
                    <a:pt x="28337" y="14019"/>
                  </a:lnTo>
                  <a:cubicBezTo>
                    <a:pt x="27274" y="11564"/>
                    <a:pt x="27274" y="11389"/>
                    <a:pt x="27274" y="10687"/>
                  </a:cubicBezTo>
                  <a:cubicBezTo>
                    <a:pt x="27274" y="6303"/>
                    <a:pt x="33651" y="6303"/>
                    <a:pt x="36839" y="6303"/>
                  </a:cubicBezTo>
                  <a:lnTo>
                    <a:pt x="36839" y="-10"/>
                  </a:lnTo>
                  <a:cubicBezTo>
                    <a:pt x="36485" y="-10"/>
                    <a:pt x="23908" y="691"/>
                    <a:pt x="16823" y="691"/>
                  </a:cubicBezTo>
                  <a:cubicBezTo>
                    <a:pt x="11332" y="691"/>
                    <a:pt x="5663" y="516"/>
                    <a:pt x="172" y="-10"/>
                  </a:cubicBezTo>
                  <a:lnTo>
                    <a:pt x="172" y="6303"/>
                  </a:lnTo>
                  <a:cubicBezTo>
                    <a:pt x="7080" y="6303"/>
                    <a:pt x="10977" y="6303"/>
                    <a:pt x="12926" y="11389"/>
                  </a:cubicBezTo>
                  <a:lnTo>
                    <a:pt x="37548" y="73292"/>
                  </a:lnTo>
                  <a:cubicBezTo>
                    <a:pt x="38611" y="75923"/>
                    <a:pt x="39142" y="77326"/>
                    <a:pt x="42330" y="77326"/>
                  </a:cubicBezTo>
                  <a:cubicBezTo>
                    <a:pt x="45519" y="77326"/>
                    <a:pt x="46050" y="75923"/>
                    <a:pt x="46936" y="73643"/>
                  </a:cubicBezTo>
                  <a:lnTo>
                    <a:pt x="66952" y="23489"/>
                  </a:lnTo>
                  <a:lnTo>
                    <a:pt x="86614" y="73117"/>
                  </a:lnTo>
                  <a:cubicBezTo>
                    <a:pt x="87677" y="75747"/>
                    <a:pt x="88386" y="77326"/>
                    <a:pt x="91574" y="77326"/>
                  </a:cubicBezTo>
                  <a:cubicBezTo>
                    <a:pt x="94763" y="77326"/>
                    <a:pt x="95294" y="76098"/>
                    <a:pt x="96357" y="73292"/>
                  </a:cubicBezTo>
                  <a:lnTo>
                    <a:pt x="118853" y="17000"/>
                  </a:lnTo>
                  <a:close/>
                </a:path>
              </a:pathLst>
            </a:custGeom>
            <a:solidFill>
              <a:srgbClr val="000000"/>
            </a:solidFill>
            <a:ln w="25400" cap="flat">
              <a:noFill/>
              <a:prstDash val="solid"/>
              <a:miter/>
            </a:ln>
          </p:spPr>
          <p:txBody>
            <a:bodyPr rtlCol="0" anchor="ctr"/>
            <a:lstStyle/>
            <a:p>
              <a:endParaRPr lang="zh-CN" altLang="en-US"/>
            </a:p>
          </p:txBody>
        </p:sp>
        <p:sp>
          <p:nvSpPr>
            <p:cNvPr id="330" name="任意多边形: 形状 329">
              <a:extLst>
                <a:ext uri="{FF2B5EF4-FFF2-40B4-BE49-F238E27FC236}">
                  <a16:creationId xmlns:a16="http://schemas.microsoft.com/office/drawing/2014/main" id="{4AE50642-A808-47B8-9EE7-00BC857B1DDE}"/>
                </a:ext>
              </a:extLst>
            </p:cNvPr>
            <p:cNvSpPr/>
            <p:nvPr>
              <p:custDataLst>
                <p:tags r:id="rId167"/>
              </p:custDataLst>
            </p:nvPr>
          </p:nvSpPr>
          <p:spPr>
            <a:xfrm>
              <a:off x="7079936" y="2269031"/>
              <a:ext cx="22496" cy="54012"/>
            </a:xfrm>
            <a:custGeom>
              <a:avLst/>
              <a:gdLst>
                <a:gd name="connsiteX0" fmla="*/ 17714 w 22496"/>
                <a:gd name="connsiteY0" fmla="*/ 17351 h 54012"/>
                <a:gd name="connsiteX1" fmla="*/ 3898 w 22496"/>
                <a:gd name="connsiteY1" fmla="*/ 49443 h 54012"/>
                <a:gd name="connsiteX2" fmla="*/ 2658 w 22496"/>
                <a:gd name="connsiteY2" fmla="*/ 51547 h 54012"/>
                <a:gd name="connsiteX3" fmla="*/ 5138 w 22496"/>
                <a:gd name="connsiteY3" fmla="*/ 54002 h 54012"/>
                <a:gd name="connsiteX4" fmla="*/ 22674 w 22496"/>
                <a:gd name="connsiteY4" fmla="*/ 19105 h 54012"/>
                <a:gd name="connsiteX5" fmla="*/ 10275 w 22496"/>
                <a:gd name="connsiteY5" fmla="*/ -10 h 54012"/>
                <a:gd name="connsiteX6" fmla="*/ 178 w 22496"/>
                <a:gd name="connsiteY6" fmla="*/ 9986 h 54012"/>
                <a:gd name="connsiteX7" fmla="*/ 10452 w 22496"/>
                <a:gd name="connsiteY7" fmla="*/ 20157 h 54012"/>
                <a:gd name="connsiteX8" fmla="*/ 17714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14" y="17351"/>
                  </a:moveTo>
                  <a:cubicBezTo>
                    <a:pt x="17714" y="26996"/>
                    <a:pt x="15943" y="38219"/>
                    <a:pt x="3898" y="49443"/>
                  </a:cubicBezTo>
                  <a:cubicBezTo>
                    <a:pt x="3189" y="50144"/>
                    <a:pt x="2658" y="50670"/>
                    <a:pt x="2658" y="51547"/>
                  </a:cubicBezTo>
                  <a:cubicBezTo>
                    <a:pt x="2658" y="52775"/>
                    <a:pt x="4075" y="54002"/>
                    <a:pt x="5138" y="54002"/>
                  </a:cubicBezTo>
                  <a:cubicBezTo>
                    <a:pt x="7618" y="54002"/>
                    <a:pt x="22674" y="39973"/>
                    <a:pt x="22674" y="19105"/>
                  </a:cubicBezTo>
                  <a:cubicBezTo>
                    <a:pt x="22674" y="8232"/>
                    <a:pt x="18423" y="-10"/>
                    <a:pt x="10275" y="-10"/>
                  </a:cubicBezTo>
                  <a:cubicBezTo>
                    <a:pt x="4429" y="-10"/>
                    <a:pt x="178" y="4550"/>
                    <a:pt x="178" y="9986"/>
                  </a:cubicBezTo>
                  <a:cubicBezTo>
                    <a:pt x="178" y="15597"/>
                    <a:pt x="4252" y="20157"/>
                    <a:pt x="10452" y="20157"/>
                  </a:cubicBezTo>
                  <a:cubicBezTo>
                    <a:pt x="14703" y="20157"/>
                    <a:pt x="17537" y="17351"/>
                    <a:pt x="17714" y="17351"/>
                  </a:cubicBezTo>
                  <a:close/>
                </a:path>
              </a:pathLst>
            </a:custGeom>
            <a:solidFill>
              <a:srgbClr val="000000"/>
            </a:solidFill>
            <a:ln w="25400" cap="flat">
              <a:noFill/>
              <a:prstDash val="solid"/>
              <a:miter/>
            </a:ln>
          </p:spPr>
          <p:txBody>
            <a:bodyPr rtlCol="0" anchor="ctr"/>
            <a:lstStyle/>
            <a:p>
              <a:endParaRPr lang="zh-CN" altLang="en-US"/>
            </a:p>
          </p:txBody>
        </p:sp>
        <p:sp>
          <p:nvSpPr>
            <p:cNvPr id="331" name="任意多边形: 形状 330">
              <a:extLst>
                <a:ext uri="{FF2B5EF4-FFF2-40B4-BE49-F238E27FC236}">
                  <a16:creationId xmlns:a16="http://schemas.microsoft.com/office/drawing/2014/main" id="{2114F168-5D24-4FE7-B4A0-D521CA75E4F9}"/>
                </a:ext>
              </a:extLst>
            </p:cNvPr>
            <p:cNvSpPr/>
            <p:nvPr>
              <p:custDataLst>
                <p:tags r:id="rId168"/>
              </p:custDataLst>
            </p:nvPr>
          </p:nvSpPr>
          <p:spPr>
            <a:xfrm>
              <a:off x="7128522" y="2172931"/>
              <a:ext cx="53672" cy="118020"/>
            </a:xfrm>
            <a:custGeom>
              <a:avLst/>
              <a:gdLst>
                <a:gd name="connsiteX0" fmla="*/ 49247 w 53672"/>
                <a:gd name="connsiteY0" fmla="*/ 6654 h 118020"/>
                <a:gd name="connsiteX1" fmla="*/ 42161 w 53672"/>
                <a:gd name="connsiteY1" fmla="*/ -10 h 118020"/>
                <a:gd name="connsiteX2" fmla="*/ 32242 w 53672"/>
                <a:gd name="connsiteY2" fmla="*/ 9635 h 118020"/>
                <a:gd name="connsiteX3" fmla="*/ 39327 w 53672"/>
                <a:gd name="connsiteY3" fmla="*/ 16299 h 118020"/>
                <a:gd name="connsiteX4" fmla="*/ 49247 w 53672"/>
                <a:gd name="connsiteY4" fmla="*/ 6654 h 118020"/>
                <a:gd name="connsiteX5" fmla="*/ 13111 w 53672"/>
                <a:gd name="connsiteY5" fmla="*/ 95739 h 118020"/>
                <a:gd name="connsiteX6" fmla="*/ 11517 w 53672"/>
                <a:gd name="connsiteY6" fmla="*/ 103104 h 118020"/>
                <a:gd name="connsiteX7" fmla="*/ 28345 w 53672"/>
                <a:gd name="connsiteY7" fmla="*/ 118010 h 118020"/>
                <a:gd name="connsiteX8" fmla="*/ 53852 w 53672"/>
                <a:gd name="connsiteY8" fmla="*/ 91180 h 118020"/>
                <a:gd name="connsiteX9" fmla="*/ 51018 w 53672"/>
                <a:gd name="connsiteY9" fmla="*/ 88900 h 118020"/>
                <a:gd name="connsiteX10" fmla="*/ 47653 w 53672"/>
                <a:gd name="connsiteY10" fmla="*/ 91881 h 118020"/>
                <a:gd name="connsiteX11" fmla="*/ 28876 w 53672"/>
                <a:gd name="connsiteY11" fmla="*/ 113100 h 118020"/>
                <a:gd name="connsiteX12" fmla="*/ 24448 w 53672"/>
                <a:gd name="connsiteY12" fmla="*/ 106962 h 118020"/>
                <a:gd name="connsiteX13" fmla="*/ 27282 w 53672"/>
                <a:gd name="connsiteY13" fmla="*/ 95739 h 118020"/>
                <a:gd name="connsiteX14" fmla="*/ 32950 w 53672"/>
                <a:gd name="connsiteY14" fmla="*/ 81710 h 118020"/>
                <a:gd name="connsiteX15" fmla="*/ 41630 w 53672"/>
                <a:gd name="connsiteY15" fmla="*/ 59439 h 118020"/>
                <a:gd name="connsiteX16" fmla="*/ 42693 w 53672"/>
                <a:gd name="connsiteY16" fmla="*/ 53827 h 118020"/>
                <a:gd name="connsiteX17" fmla="*/ 25865 w 53672"/>
                <a:gd name="connsiteY17" fmla="*/ 38921 h 118020"/>
                <a:gd name="connsiteX18" fmla="*/ 180 w 53672"/>
                <a:gd name="connsiteY18" fmla="*/ 65752 h 118020"/>
                <a:gd name="connsiteX19" fmla="*/ 3192 w 53672"/>
                <a:gd name="connsiteY19" fmla="*/ 68031 h 118020"/>
                <a:gd name="connsiteX20" fmla="*/ 6380 w 53672"/>
                <a:gd name="connsiteY20" fmla="*/ 65226 h 118020"/>
                <a:gd name="connsiteX21" fmla="*/ 25334 w 53672"/>
                <a:gd name="connsiteY21" fmla="*/ 43831 h 118020"/>
                <a:gd name="connsiteX22" fmla="*/ 29762 w 53672"/>
                <a:gd name="connsiteY22" fmla="*/ 49969 h 118020"/>
                <a:gd name="connsiteX23" fmla="*/ 24271 w 53672"/>
                <a:gd name="connsiteY23" fmla="*/ 67505 h 118020"/>
                <a:gd name="connsiteX24" fmla="*/ 13111 w 53672"/>
                <a:gd name="connsiteY24" fmla="*/ 95739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47" y="6654"/>
                  </a:moveTo>
                  <a:cubicBezTo>
                    <a:pt x="49247" y="3848"/>
                    <a:pt x="47121" y="-10"/>
                    <a:pt x="42161" y="-10"/>
                  </a:cubicBezTo>
                  <a:cubicBezTo>
                    <a:pt x="37379" y="-10"/>
                    <a:pt x="32242" y="4550"/>
                    <a:pt x="32242" y="9635"/>
                  </a:cubicBezTo>
                  <a:cubicBezTo>
                    <a:pt x="32242" y="12616"/>
                    <a:pt x="34545" y="16299"/>
                    <a:pt x="39327" y="16299"/>
                  </a:cubicBezTo>
                  <a:cubicBezTo>
                    <a:pt x="44464" y="16299"/>
                    <a:pt x="49247" y="11389"/>
                    <a:pt x="49247" y="6654"/>
                  </a:cubicBezTo>
                  <a:close/>
                  <a:moveTo>
                    <a:pt x="13111" y="95739"/>
                  </a:moveTo>
                  <a:cubicBezTo>
                    <a:pt x="12403" y="98019"/>
                    <a:pt x="11517" y="100123"/>
                    <a:pt x="11517" y="103104"/>
                  </a:cubicBezTo>
                  <a:cubicBezTo>
                    <a:pt x="11517" y="111346"/>
                    <a:pt x="18602" y="118010"/>
                    <a:pt x="28345" y="118010"/>
                  </a:cubicBezTo>
                  <a:cubicBezTo>
                    <a:pt x="46058" y="118010"/>
                    <a:pt x="53852" y="93810"/>
                    <a:pt x="53852" y="91180"/>
                  </a:cubicBezTo>
                  <a:cubicBezTo>
                    <a:pt x="53852" y="88900"/>
                    <a:pt x="51550" y="88900"/>
                    <a:pt x="51018" y="88900"/>
                  </a:cubicBezTo>
                  <a:cubicBezTo>
                    <a:pt x="48538" y="88900"/>
                    <a:pt x="48361" y="89952"/>
                    <a:pt x="47653" y="91881"/>
                  </a:cubicBezTo>
                  <a:cubicBezTo>
                    <a:pt x="43579" y="105910"/>
                    <a:pt x="35785" y="113100"/>
                    <a:pt x="28876" y="113100"/>
                  </a:cubicBezTo>
                  <a:cubicBezTo>
                    <a:pt x="25334" y="113100"/>
                    <a:pt x="24448" y="110820"/>
                    <a:pt x="24448" y="106962"/>
                  </a:cubicBezTo>
                  <a:cubicBezTo>
                    <a:pt x="24448" y="102929"/>
                    <a:pt x="25688" y="99597"/>
                    <a:pt x="27282" y="95739"/>
                  </a:cubicBezTo>
                  <a:cubicBezTo>
                    <a:pt x="29053" y="91004"/>
                    <a:pt x="31002" y="86269"/>
                    <a:pt x="32950" y="81710"/>
                  </a:cubicBezTo>
                  <a:cubicBezTo>
                    <a:pt x="34545" y="77501"/>
                    <a:pt x="40922" y="61543"/>
                    <a:pt x="41630" y="59439"/>
                  </a:cubicBezTo>
                  <a:cubicBezTo>
                    <a:pt x="42161" y="57685"/>
                    <a:pt x="42693" y="55581"/>
                    <a:pt x="42693" y="53827"/>
                  </a:cubicBezTo>
                  <a:cubicBezTo>
                    <a:pt x="42693" y="45585"/>
                    <a:pt x="35607" y="38921"/>
                    <a:pt x="25865" y="38921"/>
                  </a:cubicBezTo>
                  <a:cubicBezTo>
                    <a:pt x="8329" y="38921"/>
                    <a:pt x="180" y="62770"/>
                    <a:pt x="180" y="65752"/>
                  </a:cubicBezTo>
                  <a:cubicBezTo>
                    <a:pt x="180" y="68031"/>
                    <a:pt x="2660" y="68031"/>
                    <a:pt x="3192" y="68031"/>
                  </a:cubicBezTo>
                  <a:cubicBezTo>
                    <a:pt x="5672" y="68031"/>
                    <a:pt x="5849" y="67155"/>
                    <a:pt x="6380" y="65226"/>
                  </a:cubicBezTo>
                  <a:cubicBezTo>
                    <a:pt x="10986" y="50144"/>
                    <a:pt x="18780" y="43831"/>
                    <a:pt x="25334" y="43831"/>
                  </a:cubicBezTo>
                  <a:cubicBezTo>
                    <a:pt x="28168" y="43831"/>
                    <a:pt x="29762" y="45234"/>
                    <a:pt x="29762" y="49969"/>
                  </a:cubicBezTo>
                  <a:cubicBezTo>
                    <a:pt x="29762" y="54002"/>
                    <a:pt x="28699" y="56633"/>
                    <a:pt x="24271" y="67505"/>
                  </a:cubicBezTo>
                  <a:lnTo>
                    <a:pt x="13111" y="95739"/>
                  </a:lnTo>
                  <a:close/>
                </a:path>
              </a:pathLst>
            </a:custGeom>
            <a:solidFill>
              <a:srgbClr val="000000"/>
            </a:solidFill>
            <a:ln w="25400" cap="flat">
              <a:noFill/>
              <a:prstDash val="solid"/>
              <a:miter/>
            </a:ln>
          </p:spPr>
          <p:txBody>
            <a:bodyPr rtlCol="0" anchor="ctr"/>
            <a:lstStyle/>
            <a:p>
              <a:endParaRPr lang="zh-CN" altLang="en-US"/>
            </a:p>
          </p:txBody>
        </p:sp>
        <p:sp>
          <p:nvSpPr>
            <p:cNvPr id="332" name="任意多边形: 形状 331">
              <a:extLst>
                <a:ext uri="{FF2B5EF4-FFF2-40B4-BE49-F238E27FC236}">
                  <a16:creationId xmlns:a16="http://schemas.microsoft.com/office/drawing/2014/main" id="{FF691A6B-56AA-47E3-B3EC-5176C27A657A}"/>
                </a:ext>
              </a:extLst>
            </p:cNvPr>
            <p:cNvSpPr/>
            <p:nvPr>
              <p:custDataLst>
                <p:tags r:id="rId169"/>
              </p:custDataLst>
            </p:nvPr>
          </p:nvSpPr>
          <p:spPr>
            <a:xfrm>
              <a:off x="7288905" y="2121685"/>
              <a:ext cx="168278" cy="58621"/>
            </a:xfrm>
            <a:custGeom>
              <a:avLst/>
              <a:gdLst>
                <a:gd name="connsiteX0" fmla="*/ 159862 w 168278"/>
                <a:gd name="connsiteY0" fmla="*/ 10008 h 58621"/>
                <a:gd name="connsiteX1" fmla="*/ 168465 w 168278"/>
                <a:gd name="connsiteY1" fmla="*/ 4997 h 58621"/>
                <a:gd name="connsiteX2" fmla="*/ 160115 w 168278"/>
                <a:gd name="connsiteY2" fmla="*/ -13 h 58621"/>
                <a:gd name="connsiteX3" fmla="*/ 8537 w 168278"/>
                <a:gd name="connsiteY3" fmla="*/ -13 h 58621"/>
                <a:gd name="connsiteX4" fmla="*/ 186 w 168278"/>
                <a:gd name="connsiteY4" fmla="*/ 4997 h 58621"/>
                <a:gd name="connsiteX5" fmla="*/ 8790 w 168278"/>
                <a:gd name="connsiteY5" fmla="*/ 10008 h 58621"/>
                <a:gd name="connsiteX6" fmla="*/ 159862 w 168278"/>
                <a:gd name="connsiteY6" fmla="*/ 10008 h 58621"/>
                <a:gd name="connsiteX7" fmla="*/ 160115 w 168278"/>
                <a:gd name="connsiteY7" fmla="*/ 58609 h 58621"/>
                <a:gd name="connsiteX8" fmla="*/ 168465 w 168278"/>
                <a:gd name="connsiteY8" fmla="*/ 53598 h 58621"/>
                <a:gd name="connsiteX9" fmla="*/ 159862 w 168278"/>
                <a:gd name="connsiteY9" fmla="*/ 48588 h 58621"/>
                <a:gd name="connsiteX10" fmla="*/ 8790 w 168278"/>
                <a:gd name="connsiteY10" fmla="*/ 48588 h 58621"/>
                <a:gd name="connsiteX11" fmla="*/ 186 w 168278"/>
                <a:gd name="connsiteY11" fmla="*/ 53598 h 58621"/>
                <a:gd name="connsiteX12" fmla="*/ 8537 w 168278"/>
                <a:gd name="connsiteY12" fmla="*/ 58609 h 58621"/>
                <a:gd name="connsiteX13" fmla="*/ 160115 w 168278"/>
                <a:gd name="connsiteY13" fmla="*/ 58609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8621">
                  <a:moveTo>
                    <a:pt x="159862" y="10008"/>
                  </a:moveTo>
                  <a:cubicBezTo>
                    <a:pt x="163657" y="10008"/>
                    <a:pt x="168465" y="10008"/>
                    <a:pt x="168465" y="4997"/>
                  </a:cubicBezTo>
                  <a:cubicBezTo>
                    <a:pt x="168465" y="-13"/>
                    <a:pt x="163657" y="-13"/>
                    <a:pt x="160115" y="-13"/>
                  </a:cubicBezTo>
                  <a:lnTo>
                    <a:pt x="8537" y="-13"/>
                  </a:lnTo>
                  <a:cubicBezTo>
                    <a:pt x="4994" y="-13"/>
                    <a:pt x="186" y="-13"/>
                    <a:pt x="186" y="4997"/>
                  </a:cubicBezTo>
                  <a:cubicBezTo>
                    <a:pt x="186" y="10008"/>
                    <a:pt x="4994" y="10008"/>
                    <a:pt x="8790" y="10008"/>
                  </a:cubicBezTo>
                  <a:lnTo>
                    <a:pt x="159862" y="10008"/>
                  </a:lnTo>
                  <a:close/>
                  <a:moveTo>
                    <a:pt x="160115" y="58609"/>
                  </a:moveTo>
                  <a:cubicBezTo>
                    <a:pt x="163657" y="58609"/>
                    <a:pt x="168465" y="58609"/>
                    <a:pt x="168465" y="53598"/>
                  </a:cubicBezTo>
                  <a:cubicBezTo>
                    <a:pt x="168465" y="48588"/>
                    <a:pt x="163657" y="48588"/>
                    <a:pt x="159862" y="48588"/>
                  </a:cubicBezTo>
                  <a:lnTo>
                    <a:pt x="8790" y="48588"/>
                  </a:lnTo>
                  <a:cubicBezTo>
                    <a:pt x="4994" y="48588"/>
                    <a:pt x="186" y="48588"/>
                    <a:pt x="186" y="53598"/>
                  </a:cubicBezTo>
                  <a:cubicBezTo>
                    <a:pt x="186" y="58609"/>
                    <a:pt x="4994" y="58609"/>
                    <a:pt x="8537" y="58609"/>
                  </a:cubicBezTo>
                  <a:lnTo>
                    <a:pt x="160115" y="58609"/>
                  </a:lnTo>
                  <a:close/>
                </a:path>
              </a:pathLst>
            </a:custGeom>
            <a:solidFill>
              <a:srgbClr val="000000"/>
            </a:solidFill>
            <a:ln w="25400" cap="flat">
              <a:noFill/>
              <a:prstDash val="solid"/>
              <a:miter/>
            </a:ln>
          </p:spPr>
          <p:txBody>
            <a:bodyPr rtlCol="0" anchor="ctr"/>
            <a:lstStyle/>
            <a:p>
              <a:endParaRPr lang="zh-CN" altLang="en-US"/>
            </a:p>
          </p:txBody>
        </p:sp>
        <p:sp>
          <p:nvSpPr>
            <p:cNvPr id="333" name="任意多边形: 形状 332">
              <a:extLst>
                <a:ext uri="{FF2B5EF4-FFF2-40B4-BE49-F238E27FC236}">
                  <a16:creationId xmlns:a16="http://schemas.microsoft.com/office/drawing/2014/main" id="{40BDA44D-36FD-489C-B9BD-E70BC7256563}"/>
                </a:ext>
              </a:extLst>
            </p:cNvPr>
            <p:cNvSpPr/>
            <p:nvPr>
              <p:custDataLst>
                <p:tags r:id="rId170"/>
              </p:custDataLst>
            </p:nvPr>
          </p:nvSpPr>
          <p:spPr>
            <a:xfrm>
              <a:off x="7549181" y="2102896"/>
              <a:ext cx="126019" cy="113485"/>
            </a:xfrm>
            <a:custGeom>
              <a:avLst/>
              <a:gdLst>
                <a:gd name="connsiteX0" fmla="*/ 77377 w 126019"/>
                <a:gd name="connsiteY0" fmla="*/ 35060 h 113485"/>
                <a:gd name="connsiteX1" fmla="*/ 102430 w 126019"/>
                <a:gd name="connsiteY1" fmla="*/ 5498 h 113485"/>
                <a:gd name="connsiteX2" fmla="*/ 115082 w 126019"/>
                <a:gd name="connsiteY2" fmla="*/ 8755 h 113485"/>
                <a:gd name="connsiteX3" fmla="*/ 102936 w 126019"/>
                <a:gd name="connsiteY3" fmla="*/ 22283 h 113485"/>
                <a:gd name="connsiteX4" fmla="*/ 112552 w 126019"/>
                <a:gd name="connsiteY4" fmla="*/ 31052 h 113485"/>
                <a:gd name="connsiteX5" fmla="*/ 126216 w 126019"/>
                <a:gd name="connsiteY5" fmla="*/ 16521 h 113485"/>
                <a:gd name="connsiteX6" fmla="*/ 102683 w 126019"/>
                <a:gd name="connsiteY6" fmla="*/ -13 h 113485"/>
                <a:gd name="connsiteX7" fmla="*/ 76112 w 126019"/>
                <a:gd name="connsiteY7" fmla="*/ 19027 h 113485"/>
                <a:gd name="connsiteX8" fmla="*/ 48783 w 126019"/>
                <a:gd name="connsiteY8" fmla="*/ -13 h 113485"/>
                <a:gd name="connsiteX9" fmla="*/ 8041 w 126019"/>
                <a:gd name="connsiteY9" fmla="*/ 38567 h 113485"/>
                <a:gd name="connsiteX10" fmla="*/ 11078 w 126019"/>
                <a:gd name="connsiteY10" fmla="*/ 41072 h 113485"/>
                <a:gd name="connsiteX11" fmla="*/ 14368 w 126019"/>
                <a:gd name="connsiteY11" fmla="*/ 38317 h 113485"/>
                <a:gd name="connsiteX12" fmla="*/ 48277 w 126019"/>
                <a:gd name="connsiteY12" fmla="*/ 5498 h 113485"/>
                <a:gd name="connsiteX13" fmla="*/ 61941 w 126019"/>
                <a:gd name="connsiteY13" fmla="*/ 22283 h 113485"/>
                <a:gd name="connsiteX14" fmla="*/ 48277 w 126019"/>
                <a:gd name="connsiteY14" fmla="*/ 81907 h 113485"/>
                <a:gd name="connsiteX15" fmla="*/ 24237 w 126019"/>
                <a:gd name="connsiteY15" fmla="*/ 107961 h 113485"/>
                <a:gd name="connsiteX16" fmla="*/ 11584 w 126019"/>
                <a:gd name="connsiteY16" fmla="*/ 104705 h 113485"/>
                <a:gd name="connsiteX17" fmla="*/ 23478 w 126019"/>
                <a:gd name="connsiteY17" fmla="*/ 91177 h 113485"/>
                <a:gd name="connsiteX18" fmla="*/ 14115 w 126019"/>
                <a:gd name="connsiteY18" fmla="*/ 82408 h 113485"/>
                <a:gd name="connsiteX19" fmla="*/ 197 w 126019"/>
                <a:gd name="connsiteY19" fmla="*/ 96938 h 113485"/>
                <a:gd name="connsiteX20" fmla="*/ 23984 w 126019"/>
                <a:gd name="connsiteY20" fmla="*/ 113473 h 113485"/>
                <a:gd name="connsiteX21" fmla="*/ 50554 w 126019"/>
                <a:gd name="connsiteY21" fmla="*/ 94433 h 113485"/>
                <a:gd name="connsiteX22" fmla="*/ 77884 w 126019"/>
                <a:gd name="connsiteY22" fmla="*/ 113473 h 113485"/>
                <a:gd name="connsiteX23" fmla="*/ 118372 w 126019"/>
                <a:gd name="connsiteY23" fmla="*/ 74893 h 113485"/>
                <a:gd name="connsiteX24" fmla="*/ 115335 w 126019"/>
                <a:gd name="connsiteY24" fmla="*/ 72387 h 113485"/>
                <a:gd name="connsiteX25" fmla="*/ 112045 w 126019"/>
                <a:gd name="connsiteY25" fmla="*/ 75143 h 113485"/>
                <a:gd name="connsiteX26" fmla="*/ 78390 w 126019"/>
                <a:gd name="connsiteY26" fmla="*/ 107961 h 113485"/>
                <a:gd name="connsiteX27" fmla="*/ 64472 w 126019"/>
                <a:gd name="connsiteY27" fmla="*/ 91427 h 113485"/>
                <a:gd name="connsiteX28" fmla="*/ 68774 w 126019"/>
                <a:gd name="connsiteY28" fmla="*/ 69381 h 113485"/>
                <a:gd name="connsiteX29" fmla="*/ 77377 w 126019"/>
                <a:gd name="connsiteY29" fmla="*/ 35060 h 11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3485">
                  <a:moveTo>
                    <a:pt x="77377" y="35060"/>
                  </a:moveTo>
                  <a:cubicBezTo>
                    <a:pt x="78896" y="28546"/>
                    <a:pt x="84716" y="5498"/>
                    <a:pt x="102430" y="5498"/>
                  </a:cubicBezTo>
                  <a:cubicBezTo>
                    <a:pt x="103695" y="5498"/>
                    <a:pt x="109768" y="5498"/>
                    <a:pt x="115082" y="8755"/>
                  </a:cubicBezTo>
                  <a:cubicBezTo>
                    <a:pt x="107997" y="10008"/>
                    <a:pt x="102936" y="16271"/>
                    <a:pt x="102936" y="22283"/>
                  </a:cubicBezTo>
                  <a:cubicBezTo>
                    <a:pt x="102936" y="26292"/>
                    <a:pt x="105719" y="31052"/>
                    <a:pt x="112552" y="31052"/>
                  </a:cubicBezTo>
                  <a:cubicBezTo>
                    <a:pt x="118119" y="31052"/>
                    <a:pt x="126216" y="26542"/>
                    <a:pt x="126216" y="16521"/>
                  </a:cubicBezTo>
                  <a:cubicBezTo>
                    <a:pt x="126216" y="3494"/>
                    <a:pt x="111286" y="-13"/>
                    <a:pt x="102683" y="-13"/>
                  </a:cubicBezTo>
                  <a:cubicBezTo>
                    <a:pt x="88006" y="-13"/>
                    <a:pt x="79149" y="13265"/>
                    <a:pt x="76112" y="19027"/>
                  </a:cubicBezTo>
                  <a:cubicBezTo>
                    <a:pt x="69786" y="2492"/>
                    <a:pt x="56121" y="-13"/>
                    <a:pt x="48783" y="-13"/>
                  </a:cubicBezTo>
                  <a:cubicBezTo>
                    <a:pt x="22465" y="-13"/>
                    <a:pt x="8041" y="32304"/>
                    <a:pt x="8041" y="38567"/>
                  </a:cubicBezTo>
                  <a:cubicBezTo>
                    <a:pt x="8041" y="41072"/>
                    <a:pt x="10572" y="41072"/>
                    <a:pt x="11078" y="41072"/>
                  </a:cubicBezTo>
                  <a:cubicBezTo>
                    <a:pt x="13103" y="41072"/>
                    <a:pt x="13862" y="40571"/>
                    <a:pt x="14368" y="38317"/>
                  </a:cubicBezTo>
                  <a:cubicBezTo>
                    <a:pt x="22972" y="11761"/>
                    <a:pt x="39673" y="5498"/>
                    <a:pt x="48277" y="5498"/>
                  </a:cubicBezTo>
                  <a:cubicBezTo>
                    <a:pt x="53085" y="5498"/>
                    <a:pt x="61941" y="7753"/>
                    <a:pt x="61941" y="22283"/>
                  </a:cubicBezTo>
                  <a:cubicBezTo>
                    <a:pt x="61941" y="30049"/>
                    <a:pt x="57640" y="46834"/>
                    <a:pt x="48277" y="81907"/>
                  </a:cubicBezTo>
                  <a:cubicBezTo>
                    <a:pt x="44228" y="97440"/>
                    <a:pt x="35371" y="107961"/>
                    <a:pt x="24237" y="107961"/>
                  </a:cubicBezTo>
                  <a:cubicBezTo>
                    <a:pt x="22718" y="107961"/>
                    <a:pt x="16898" y="107961"/>
                    <a:pt x="11584" y="104705"/>
                  </a:cubicBezTo>
                  <a:cubicBezTo>
                    <a:pt x="17910" y="103452"/>
                    <a:pt x="23478" y="98191"/>
                    <a:pt x="23478" y="91177"/>
                  </a:cubicBezTo>
                  <a:cubicBezTo>
                    <a:pt x="23478" y="84412"/>
                    <a:pt x="17910" y="82408"/>
                    <a:pt x="14115" y="82408"/>
                  </a:cubicBezTo>
                  <a:cubicBezTo>
                    <a:pt x="6523" y="82408"/>
                    <a:pt x="197" y="88922"/>
                    <a:pt x="197" y="96938"/>
                  </a:cubicBezTo>
                  <a:cubicBezTo>
                    <a:pt x="197" y="108462"/>
                    <a:pt x="12849" y="113473"/>
                    <a:pt x="23984" y="113473"/>
                  </a:cubicBezTo>
                  <a:cubicBezTo>
                    <a:pt x="40685" y="113473"/>
                    <a:pt x="49795" y="95936"/>
                    <a:pt x="50554" y="94433"/>
                  </a:cubicBezTo>
                  <a:cubicBezTo>
                    <a:pt x="53591" y="103703"/>
                    <a:pt x="62701" y="113473"/>
                    <a:pt x="77884" y="113473"/>
                  </a:cubicBezTo>
                  <a:cubicBezTo>
                    <a:pt x="103948" y="113473"/>
                    <a:pt x="118372" y="81156"/>
                    <a:pt x="118372" y="74893"/>
                  </a:cubicBezTo>
                  <a:cubicBezTo>
                    <a:pt x="118372" y="72387"/>
                    <a:pt x="116094" y="72387"/>
                    <a:pt x="115335" y="72387"/>
                  </a:cubicBezTo>
                  <a:cubicBezTo>
                    <a:pt x="113058" y="72387"/>
                    <a:pt x="112552" y="73390"/>
                    <a:pt x="112045" y="75143"/>
                  </a:cubicBezTo>
                  <a:cubicBezTo>
                    <a:pt x="103695" y="101949"/>
                    <a:pt x="86487" y="107961"/>
                    <a:pt x="78390" y="107961"/>
                  </a:cubicBezTo>
                  <a:cubicBezTo>
                    <a:pt x="68521" y="107961"/>
                    <a:pt x="64472" y="99945"/>
                    <a:pt x="64472" y="91427"/>
                  </a:cubicBezTo>
                  <a:cubicBezTo>
                    <a:pt x="64472" y="85916"/>
                    <a:pt x="65990" y="80404"/>
                    <a:pt x="68774" y="69381"/>
                  </a:cubicBezTo>
                  <a:lnTo>
                    <a:pt x="77377" y="35060"/>
                  </a:lnTo>
                  <a:close/>
                </a:path>
              </a:pathLst>
            </a:custGeom>
            <a:solidFill>
              <a:srgbClr val="000000"/>
            </a:solidFill>
            <a:ln w="25400" cap="flat">
              <a:noFill/>
              <a:prstDash val="solid"/>
              <a:miter/>
            </a:ln>
          </p:spPr>
          <p:txBody>
            <a:bodyPr rtlCol="0" anchor="ctr"/>
            <a:lstStyle/>
            <a:p>
              <a:endParaRPr lang="zh-CN" altLang="en-US"/>
            </a:p>
          </p:txBody>
        </p:sp>
        <p:sp>
          <p:nvSpPr>
            <p:cNvPr id="334" name="任意多边形: 形状 333">
              <a:extLst>
                <a:ext uri="{FF2B5EF4-FFF2-40B4-BE49-F238E27FC236}">
                  <a16:creationId xmlns:a16="http://schemas.microsoft.com/office/drawing/2014/main" id="{FE70B086-815C-4330-9B94-3A3DE2F08FC3}"/>
                </a:ext>
              </a:extLst>
            </p:cNvPr>
            <p:cNvSpPr/>
            <p:nvPr>
              <p:custDataLst>
                <p:tags r:id="rId171"/>
              </p:custDataLst>
            </p:nvPr>
          </p:nvSpPr>
          <p:spPr>
            <a:xfrm>
              <a:off x="7694440" y="2015025"/>
              <a:ext cx="64123" cy="79966"/>
            </a:xfrm>
            <a:custGeom>
              <a:avLst/>
              <a:gdLst>
                <a:gd name="connsiteX0" fmla="*/ 59366 w 64123"/>
                <a:gd name="connsiteY0" fmla="*/ 4542 h 79966"/>
                <a:gd name="connsiteX1" fmla="*/ 56886 w 64123"/>
                <a:gd name="connsiteY1" fmla="*/ -18 h 79966"/>
                <a:gd name="connsiteX2" fmla="*/ 53343 w 64123"/>
                <a:gd name="connsiteY2" fmla="*/ 2087 h 79966"/>
                <a:gd name="connsiteX3" fmla="*/ 50155 w 64123"/>
                <a:gd name="connsiteY3" fmla="*/ 4717 h 79966"/>
                <a:gd name="connsiteX4" fmla="*/ 31556 w 64123"/>
                <a:gd name="connsiteY4" fmla="*/ -18 h 79966"/>
                <a:gd name="connsiteX5" fmla="*/ 203 w 64123"/>
                <a:gd name="connsiteY5" fmla="*/ 21903 h 79966"/>
                <a:gd name="connsiteX6" fmla="*/ 6934 w 64123"/>
                <a:gd name="connsiteY6" fmla="*/ 35581 h 79966"/>
                <a:gd name="connsiteX7" fmla="*/ 31379 w 64123"/>
                <a:gd name="connsiteY7" fmla="*/ 44349 h 79966"/>
                <a:gd name="connsiteX8" fmla="*/ 54583 w 64123"/>
                <a:gd name="connsiteY8" fmla="*/ 60132 h 79966"/>
                <a:gd name="connsiteX9" fmla="*/ 32796 w 64123"/>
                <a:gd name="connsiteY9" fmla="*/ 75038 h 79966"/>
                <a:gd name="connsiteX10" fmla="*/ 6402 w 64123"/>
                <a:gd name="connsiteY10" fmla="*/ 52065 h 79966"/>
                <a:gd name="connsiteX11" fmla="*/ 3214 w 64123"/>
                <a:gd name="connsiteY11" fmla="*/ 49084 h 79966"/>
                <a:gd name="connsiteX12" fmla="*/ 203 w 64123"/>
                <a:gd name="connsiteY12" fmla="*/ 53819 h 79966"/>
                <a:gd name="connsiteX13" fmla="*/ 203 w 64123"/>
                <a:gd name="connsiteY13" fmla="*/ 75389 h 79966"/>
                <a:gd name="connsiteX14" fmla="*/ 2683 w 64123"/>
                <a:gd name="connsiteY14" fmla="*/ 79948 h 79966"/>
                <a:gd name="connsiteX15" fmla="*/ 11185 w 64123"/>
                <a:gd name="connsiteY15" fmla="*/ 72408 h 79966"/>
                <a:gd name="connsiteX16" fmla="*/ 32796 w 64123"/>
                <a:gd name="connsiteY16" fmla="*/ 79948 h 79966"/>
                <a:gd name="connsiteX17" fmla="*/ 64326 w 64123"/>
                <a:gd name="connsiteY17" fmla="*/ 55222 h 79966"/>
                <a:gd name="connsiteX18" fmla="*/ 56709 w 64123"/>
                <a:gd name="connsiteY18" fmla="*/ 39088 h 79966"/>
                <a:gd name="connsiteX19" fmla="*/ 35630 w 64123"/>
                <a:gd name="connsiteY19" fmla="*/ 30496 h 79966"/>
                <a:gd name="connsiteX20" fmla="*/ 9945 w 64123"/>
                <a:gd name="connsiteY20" fmla="*/ 16642 h 79966"/>
                <a:gd name="connsiteX21" fmla="*/ 31556 w 64123"/>
                <a:gd name="connsiteY21" fmla="*/ 4191 h 79966"/>
                <a:gd name="connsiteX22" fmla="*/ 53343 w 64123"/>
                <a:gd name="connsiteY22" fmla="*/ 23481 h 79966"/>
                <a:gd name="connsiteX23" fmla="*/ 56355 w 64123"/>
                <a:gd name="connsiteY23" fmla="*/ 25410 h 79966"/>
                <a:gd name="connsiteX24" fmla="*/ 59366 w 64123"/>
                <a:gd name="connsiteY24" fmla="*/ 20851 h 79966"/>
                <a:gd name="connsiteX25" fmla="*/ 59366 w 64123"/>
                <a:gd name="connsiteY25" fmla="*/ 4542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23" h="79966">
                  <a:moveTo>
                    <a:pt x="59366" y="4542"/>
                  </a:moveTo>
                  <a:cubicBezTo>
                    <a:pt x="59366" y="1561"/>
                    <a:pt x="59366" y="-18"/>
                    <a:pt x="56886" y="-18"/>
                  </a:cubicBezTo>
                  <a:cubicBezTo>
                    <a:pt x="56000" y="-18"/>
                    <a:pt x="55646" y="-18"/>
                    <a:pt x="53343" y="2087"/>
                  </a:cubicBezTo>
                  <a:cubicBezTo>
                    <a:pt x="52989" y="2262"/>
                    <a:pt x="51218" y="3840"/>
                    <a:pt x="50155" y="4717"/>
                  </a:cubicBezTo>
                  <a:cubicBezTo>
                    <a:pt x="44841" y="1034"/>
                    <a:pt x="38110" y="-18"/>
                    <a:pt x="31556" y="-18"/>
                  </a:cubicBezTo>
                  <a:cubicBezTo>
                    <a:pt x="6225" y="-18"/>
                    <a:pt x="203" y="13135"/>
                    <a:pt x="203" y="21903"/>
                  </a:cubicBezTo>
                  <a:cubicBezTo>
                    <a:pt x="203" y="27514"/>
                    <a:pt x="2683" y="32074"/>
                    <a:pt x="6934" y="35581"/>
                  </a:cubicBezTo>
                  <a:cubicBezTo>
                    <a:pt x="13665" y="41368"/>
                    <a:pt x="20396" y="42596"/>
                    <a:pt x="31379" y="44349"/>
                  </a:cubicBezTo>
                  <a:cubicBezTo>
                    <a:pt x="40235" y="45928"/>
                    <a:pt x="54583" y="48383"/>
                    <a:pt x="54583" y="60132"/>
                  </a:cubicBezTo>
                  <a:cubicBezTo>
                    <a:pt x="54583" y="66971"/>
                    <a:pt x="49801" y="75038"/>
                    <a:pt x="32796" y="75038"/>
                  </a:cubicBezTo>
                  <a:cubicBezTo>
                    <a:pt x="15791" y="75038"/>
                    <a:pt x="9591" y="63990"/>
                    <a:pt x="6402" y="52065"/>
                  </a:cubicBezTo>
                  <a:cubicBezTo>
                    <a:pt x="5871" y="49786"/>
                    <a:pt x="5694" y="49084"/>
                    <a:pt x="3214" y="49084"/>
                  </a:cubicBezTo>
                  <a:cubicBezTo>
                    <a:pt x="203" y="49084"/>
                    <a:pt x="203" y="50312"/>
                    <a:pt x="203" y="53819"/>
                  </a:cubicBezTo>
                  <a:lnTo>
                    <a:pt x="203" y="75389"/>
                  </a:lnTo>
                  <a:cubicBezTo>
                    <a:pt x="203" y="78370"/>
                    <a:pt x="203" y="79948"/>
                    <a:pt x="2683" y="79948"/>
                  </a:cubicBezTo>
                  <a:cubicBezTo>
                    <a:pt x="4277" y="79948"/>
                    <a:pt x="7642" y="76266"/>
                    <a:pt x="11185" y="72408"/>
                  </a:cubicBezTo>
                  <a:cubicBezTo>
                    <a:pt x="18979" y="79598"/>
                    <a:pt x="28544" y="79948"/>
                    <a:pt x="32796" y="79948"/>
                  </a:cubicBezTo>
                  <a:cubicBezTo>
                    <a:pt x="55823" y="79948"/>
                    <a:pt x="64326" y="67673"/>
                    <a:pt x="64326" y="55222"/>
                  </a:cubicBezTo>
                  <a:cubicBezTo>
                    <a:pt x="64326" y="48558"/>
                    <a:pt x="61314" y="43297"/>
                    <a:pt x="56709" y="39088"/>
                  </a:cubicBezTo>
                  <a:cubicBezTo>
                    <a:pt x="49978" y="32951"/>
                    <a:pt x="41830" y="31548"/>
                    <a:pt x="35630" y="30496"/>
                  </a:cubicBezTo>
                  <a:cubicBezTo>
                    <a:pt x="21459" y="28041"/>
                    <a:pt x="9945" y="25936"/>
                    <a:pt x="9945" y="16642"/>
                  </a:cubicBezTo>
                  <a:cubicBezTo>
                    <a:pt x="9945" y="11030"/>
                    <a:pt x="14728" y="4191"/>
                    <a:pt x="31556" y="4191"/>
                  </a:cubicBezTo>
                  <a:cubicBezTo>
                    <a:pt x="52103" y="4191"/>
                    <a:pt x="52989" y="18395"/>
                    <a:pt x="53343" y="23481"/>
                  </a:cubicBezTo>
                  <a:cubicBezTo>
                    <a:pt x="53520" y="25410"/>
                    <a:pt x="55646" y="25410"/>
                    <a:pt x="56355" y="25410"/>
                  </a:cubicBezTo>
                  <a:cubicBezTo>
                    <a:pt x="59366" y="25410"/>
                    <a:pt x="59366" y="24183"/>
                    <a:pt x="59366" y="20851"/>
                  </a:cubicBezTo>
                  <a:lnTo>
                    <a:pt x="59366" y="4542"/>
                  </a:lnTo>
                  <a:close/>
                </a:path>
              </a:pathLst>
            </a:custGeom>
            <a:solidFill>
              <a:srgbClr val="000000"/>
            </a:solidFill>
            <a:ln w="25400" cap="flat">
              <a:noFill/>
              <a:prstDash val="solid"/>
              <a:miter/>
            </a:ln>
          </p:spPr>
          <p:txBody>
            <a:bodyPr rtlCol="0" anchor="ctr"/>
            <a:lstStyle/>
            <a:p>
              <a:endParaRPr lang="zh-CN" altLang="en-US"/>
            </a:p>
          </p:txBody>
        </p:sp>
        <p:sp>
          <p:nvSpPr>
            <p:cNvPr id="335" name="任意多边形: 形状 334">
              <a:extLst>
                <a:ext uri="{FF2B5EF4-FFF2-40B4-BE49-F238E27FC236}">
                  <a16:creationId xmlns:a16="http://schemas.microsoft.com/office/drawing/2014/main" id="{CC076C1F-4809-4895-907D-A315F90E3A4C}"/>
                </a:ext>
              </a:extLst>
            </p:cNvPr>
            <p:cNvSpPr/>
            <p:nvPr>
              <p:custDataLst>
                <p:tags r:id="rId172"/>
              </p:custDataLst>
            </p:nvPr>
          </p:nvSpPr>
          <p:spPr>
            <a:xfrm>
              <a:off x="7776380" y="2015025"/>
              <a:ext cx="88390" cy="79966"/>
            </a:xfrm>
            <a:custGeom>
              <a:avLst/>
              <a:gdLst>
                <a:gd name="connsiteX0" fmla="*/ 69466 w 88390"/>
                <a:gd name="connsiteY0" fmla="*/ 31197 h 79966"/>
                <a:gd name="connsiteX1" fmla="*/ 61318 w 88390"/>
                <a:gd name="connsiteY1" fmla="*/ 8750 h 79966"/>
                <a:gd name="connsiteX2" fmla="*/ 35102 w 88390"/>
                <a:gd name="connsiteY2" fmla="*/ -18 h 79966"/>
                <a:gd name="connsiteX3" fmla="*/ 6406 w 88390"/>
                <a:gd name="connsiteY3" fmla="*/ 16993 h 79966"/>
                <a:gd name="connsiteX4" fmla="*/ 14908 w 88390"/>
                <a:gd name="connsiteY4" fmla="*/ 25585 h 79966"/>
                <a:gd name="connsiteX5" fmla="*/ 23233 w 88390"/>
                <a:gd name="connsiteY5" fmla="*/ 17343 h 79966"/>
                <a:gd name="connsiteX6" fmla="*/ 17034 w 88390"/>
                <a:gd name="connsiteY6" fmla="*/ 9277 h 79966"/>
                <a:gd name="connsiteX7" fmla="*/ 34747 w 88390"/>
                <a:gd name="connsiteY7" fmla="*/ 4892 h 79966"/>
                <a:gd name="connsiteX8" fmla="*/ 55472 w 88390"/>
                <a:gd name="connsiteY8" fmla="*/ 26112 h 79966"/>
                <a:gd name="connsiteX9" fmla="*/ 55472 w 88390"/>
                <a:gd name="connsiteY9" fmla="*/ 31548 h 79966"/>
                <a:gd name="connsiteX10" fmla="*/ 21108 w 88390"/>
                <a:gd name="connsiteY10" fmla="*/ 37159 h 79966"/>
                <a:gd name="connsiteX11" fmla="*/ 206 w 88390"/>
                <a:gd name="connsiteY11" fmla="*/ 60483 h 79966"/>
                <a:gd name="connsiteX12" fmla="*/ 31205 w 88390"/>
                <a:gd name="connsiteY12" fmla="*/ 79948 h 79966"/>
                <a:gd name="connsiteX13" fmla="*/ 57421 w 88390"/>
                <a:gd name="connsiteY13" fmla="*/ 65218 h 79966"/>
                <a:gd name="connsiteX14" fmla="*/ 71060 w 88390"/>
                <a:gd name="connsiteY14" fmla="*/ 79072 h 79966"/>
                <a:gd name="connsiteX15" fmla="*/ 88597 w 88390"/>
                <a:gd name="connsiteY15" fmla="*/ 62412 h 79966"/>
                <a:gd name="connsiteX16" fmla="*/ 88597 w 88390"/>
                <a:gd name="connsiteY16" fmla="*/ 52767 h 79966"/>
                <a:gd name="connsiteX17" fmla="*/ 82574 w 88390"/>
                <a:gd name="connsiteY17" fmla="*/ 52767 h 79966"/>
                <a:gd name="connsiteX18" fmla="*/ 82574 w 88390"/>
                <a:gd name="connsiteY18" fmla="*/ 62237 h 79966"/>
                <a:gd name="connsiteX19" fmla="*/ 76020 w 88390"/>
                <a:gd name="connsiteY19" fmla="*/ 72408 h 79966"/>
                <a:gd name="connsiteX20" fmla="*/ 69466 w 88390"/>
                <a:gd name="connsiteY20" fmla="*/ 61886 h 79966"/>
                <a:gd name="connsiteX21" fmla="*/ 69466 w 88390"/>
                <a:gd name="connsiteY21" fmla="*/ 31197 h 79966"/>
                <a:gd name="connsiteX22" fmla="*/ 55472 w 88390"/>
                <a:gd name="connsiteY22" fmla="*/ 53468 h 79966"/>
                <a:gd name="connsiteX23" fmla="*/ 32622 w 88390"/>
                <a:gd name="connsiteY23" fmla="*/ 75038 h 79966"/>
                <a:gd name="connsiteX24" fmla="*/ 15085 w 88390"/>
                <a:gd name="connsiteY24" fmla="*/ 60483 h 79966"/>
                <a:gd name="connsiteX25" fmla="*/ 55472 w 88390"/>
                <a:gd name="connsiteY25" fmla="*/ 36107 h 79966"/>
                <a:gd name="connsiteX26" fmla="*/ 55472 w 88390"/>
                <a:gd name="connsiteY26" fmla="*/ 53468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79966">
                  <a:moveTo>
                    <a:pt x="69466" y="31197"/>
                  </a:moveTo>
                  <a:cubicBezTo>
                    <a:pt x="69466" y="21903"/>
                    <a:pt x="69466" y="15239"/>
                    <a:pt x="61318" y="8750"/>
                  </a:cubicBezTo>
                  <a:cubicBezTo>
                    <a:pt x="54055" y="2788"/>
                    <a:pt x="45553" y="-18"/>
                    <a:pt x="35102" y="-18"/>
                  </a:cubicBezTo>
                  <a:cubicBezTo>
                    <a:pt x="18274" y="-18"/>
                    <a:pt x="6406" y="6295"/>
                    <a:pt x="6406" y="16993"/>
                  </a:cubicBezTo>
                  <a:cubicBezTo>
                    <a:pt x="6406" y="22604"/>
                    <a:pt x="10303" y="25585"/>
                    <a:pt x="14908" y="25585"/>
                  </a:cubicBezTo>
                  <a:cubicBezTo>
                    <a:pt x="19691" y="25585"/>
                    <a:pt x="23233" y="22078"/>
                    <a:pt x="23233" y="17343"/>
                  </a:cubicBezTo>
                  <a:cubicBezTo>
                    <a:pt x="23233" y="14362"/>
                    <a:pt x="21816" y="10679"/>
                    <a:pt x="17034" y="9277"/>
                  </a:cubicBezTo>
                  <a:cubicBezTo>
                    <a:pt x="23411" y="4892"/>
                    <a:pt x="33684" y="4892"/>
                    <a:pt x="34747" y="4892"/>
                  </a:cubicBezTo>
                  <a:cubicBezTo>
                    <a:pt x="44667" y="4892"/>
                    <a:pt x="55472" y="11381"/>
                    <a:pt x="55472" y="26112"/>
                  </a:cubicBezTo>
                  <a:lnTo>
                    <a:pt x="55472" y="31548"/>
                  </a:lnTo>
                  <a:cubicBezTo>
                    <a:pt x="45730" y="31899"/>
                    <a:pt x="34039" y="32425"/>
                    <a:pt x="21108" y="37159"/>
                  </a:cubicBezTo>
                  <a:cubicBezTo>
                    <a:pt x="5166" y="42947"/>
                    <a:pt x="206" y="52592"/>
                    <a:pt x="206" y="60483"/>
                  </a:cubicBezTo>
                  <a:cubicBezTo>
                    <a:pt x="206" y="75564"/>
                    <a:pt x="18628" y="79948"/>
                    <a:pt x="31205" y="79948"/>
                  </a:cubicBezTo>
                  <a:cubicBezTo>
                    <a:pt x="45375" y="79948"/>
                    <a:pt x="53701" y="72057"/>
                    <a:pt x="57421" y="65218"/>
                  </a:cubicBezTo>
                  <a:cubicBezTo>
                    <a:pt x="58129" y="72408"/>
                    <a:pt x="62912" y="79072"/>
                    <a:pt x="71060" y="79072"/>
                  </a:cubicBezTo>
                  <a:cubicBezTo>
                    <a:pt x="71414" y="79072"/>
                    <a:pt x="88597" y="79072"/>
                    <a:pt x="88597" y="62412"/>
                  </a:cubicBezTo>
                  <a:lnTo>
                    <a:pt x="88597" y="52767"/>
                  </a:lnTo>
                  <a:lnTo>
                    <a:pt x="82574" y="52767"/>
                  </a:lnTo>
                  <a:lnTo>
                    <a:pt x="82574" y="62237"/>
                  </a:lnTo>
                  <a:cubicBezTo>
                    <a:pt x="82574" y="63990"/>
                    <a:pt x="82574" y="72408"/>
                    <a:pt x="76020" y="72408"/>
                  </a:cubicBezTo>
                  <a:cubicBezTo>
                    <a:pt x="69466" y="72408"/>
                    <a:pt x="69466" y="64166"/>
                    <a:pt x="69466" y="61886"/>
                  </a:cubicBezTo>
                  <a:lnTo>
                    <a:pt x="69466" y="31197"/>
                  </a:lnTo>
                  <a:close/>
                  <a:moveTo>
                    <a:pt x="55472" y="53468"/>
                  </a:moveTo>
                  <a:cubicBezTo>
                    <a:pt x="55472" y="70303"/>
                    <a:pt x="40593" y="75038"/>
                    <a:pt x="32622" y="75038"/>
                  </a:cubicBezTo>
                  <a:cubicBezTo>
                    <a:pt x="23588" y="75038"/>
                    <a:pt x="15085" y="69076"/>
                    <a:pt x="15085" y="60483"/>
                  </a:cubicBezTo>
                  <a:cubicBezTo>
                    <a:pt x="15085" y="50838"/>
                    <a:pt x="23588" y="37335"/>
                    <a:pt x="55472" y="36107"/>
                  </a:cubicBezTo>
                  <a:lnTo>
                    <a:pt x="55472" y="53468"/>
                  </a:lnTo>
                  <a:close/>
                </a:path>
              </a:pathLst>
            </a:custGeom>
            <a:solidFill>
              <a:srgbClr val="000000"/>
            </a:solidFill>
            <a:ln w="25400" cap="flat">
              <a:noFill/>
              <a:prstDash val="solid"/>
              <a:miter/>
            </a:ln>
          </p:spPr>
          <p:txBody>
            <a:bodyPr rtlCol="0" anchor="ctr"/>
            <a:lstStyle/>
            <a:p>
              <a:endParaRPr lang="zh-CN" altLang="en-US"/>
            </a:p>
          </p:txBody>
        </p:sp>
        <p:sp>
          <p:nvSpPr>
            <p:cNvPr id="336" name="任意多边形: 形状 335">
              <a:extLst>
                <a:ext uri="{FF2B5EF4-FFF2-40B4-BE49-F238E27FC236}">
                  <a16:creationId xmlns:a16="http://schemas.microsoft.com/office/drawing/2014/main" id="{2896C039-1E68-43D4-96AF-00D725CA194A}"/>
                </a:ext>
              </a:extLst>
            </p:cNvPr>
            <p:cNvSpPr/>
            <p:nvPr>
              <p:custDataLst>
                <p:tags r:id="rId173"/>
              </p:custDataLst>
            </p:nvPr>
          </p:nvSpPr>
          <p:spPr>
            <a:xfrm>
              <a:off x="7877426" y="1971535"/>
              <a:ext cx="39855" cy="121702"/>
            </a:xfrm>
            <a:custGeom>
              <a:avLst/>
              <a:gdLst>
                <a:gd name="connsiteX0" fmla="*/ 26780 w 39855"/>
                <a:gd name="connsiteY0" fmla="*/ -18 h 121702"/>
                <a:gd name="connsiteX1" fmla="*/ 210 w 39855"/>
                <a:gd name="connsiteY1" fmla="*/ 1911 h 121702"/>
                <a:gd name="connsiteX2" fmla="*/ 210 w 39855"/>
                <a:gd name="connsiteY2" fmla="*/ 8224 h 121702"/>
                <a:gd name="connsiteX3" fmla="*/ 13495 w 39855"/>
                <a:gd name="connsiteY3" fmla="*/ 18045 h 121702"/>
                <a:gd name="connsiteX4" fmla="*/ 13495 w 39855"/>
                <a:gd name="connsiteY4" fmla="*/ 107831 h 121702"/>
                <a:gd name="connsiteX5" fmla="*/ 210 w 39855"/>
                <a:gd name="connsiteY5" fmla="*/ 115372 h 121702"/>
                <a:gd name="connsiteX6" fmla="*/ 210 w 39855"/>
                <a:gd name="connsiteY6" fmla="*/ 121685 h 121702"/>
                <a:gd name="connsiteX7" fmla="*/ 20049 w 39855"/>
                <a:gd name="connsiteY7" fmla="*/ 120984 h 121702"/>
                <a:gd name="connsiteX8" fmla="*/ 40065 w 39855"/>
                <a:gd name="connsiteY8" fmla="*/ 121685 h 121702"/>
                <a:gd name="connsiteX9" fmla="*/ 40065 w 39855"/>
                <a:gd name="connsiteY9" fmla="*/ 115372 h 121702"/>
                <a:gd name="connsiteX10" fmla="*/ 26780 w 39855"/>
                <a:gd name="connsiteY10" fmla="*/ 107831 h 121702"/>
                <a:gd name="connsiteX11" fmla="*/ 26780 w 39855"/>
                <a:gd name="connsiteY11" fmla="*/ -18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780" y="-18"/>
                  </a:moveTo>
                  <a:lnTo>
                    <a:pt x="210" y="1911"/>
                  </a:lnTo>
                  <a:lnTo>
                    <a:pt x="210" y="8224"/>
                  </a:lnTo>
                  <a:cubicBezTo>
                    <a:pt x="12078" y="8224"/>
                    <a:pt x="13495" y="9452"/>
                    <a:pt x="13495" y="18045"/>
                  </a:cubicBezTo>
                  <a:lnTo>
                    <a:pt x="13495" y="107831"/>
                  </a:lnTo>
                  <a:cubicBezTo>
                    <a:pt x="13495" y="115372"/>
                    <a:pt x="11724" y="115372"/>
                    <a:pt x="210" y="115372"/>
                  </a:cubicBezTo>
                  <a:lnTo>
                    <a:pt x="210" y="121685"/>
                  </a:lnTo>
                  <a:cubicBezTo>
                    <a:pt x="564" y="121685"/>
                    <a:pt x="12964" y="120984"/>
                    <a:pt x="20049" y="120984"/>
                  </a:cubicBezTo>
                  <a:cubicBezTo>
                    <a:pt x="26780" y="120984"/>
                    <a:pt x="33334" y="121159"/>
                    <a:pt x="40065" y="121685"/>
                  </a:cubicBezTo>
                  <a:lnTo>
                    <a:pt x="40065" y="115372"/>
                  </a:lnTo>
                  <a:cubicBezTo>
                    <a:pt x="28551" y="115372"/>
                    <a:pt x="26780" y="115372"/>
                    <a:pt x="26780" y="107831"/>
                  </a:cubicBezTo>
                  <a:lnTo>
                    <a:pt x="26780" y="-18"/>
                  </a:lnTo>
                  <a:close/>
                </a:path>
              </a:pathLst>
            </a:custGeom>
            <a:solidFill>
              <a:srgbClr val="000000"/>
            </a:solidFill>
            <a:ln w="25400" cap="flat">
              <a:noFill/>
              <a:prstDash val="solid"/>
              <a:miter/>
            </a:ln>
          </p:spPr>
          <p:txBody>
            <a:bodyPr rtlCol="0" anchor="ctr"/>
            <a:lstStyle/>
            <a:p>
              <a:endParaRPr lang="zh-CN" altLang="en-US"/>
            </a:p>
          </p:txBody>
        </p:sp>
        <p:sp>
          <p:nvSpPr>
            <p:cNvPr id="337" name="任意多边形: 形状 336">
              <a:extLst>
                <a:ext uri="{FF2B5EF4-FFF2-40B4-BE49-F238E27FC236}">
                  <a16:creationId xmlns:a16="http://schemas.microsoft.com/office/drawing/2014/main" id="{183624EB-812E-412C-8A79-D51E76210472}"/>
                </a:ext>
              </a:extLst>
            </p:cNvPr>
            <p:cNvSpPr/>
            <p:nvPr>
              <p:custDataLst>
                <p:tags r:id="rId174"/>
              </p:custDataLst>
            </p:nvPr>
          </p:nvSpPr>
          <p:spPr>
            <a:xfrm>
              <a:off x="7929932" y="1985389"/>
              <a:ext cx="61288" cy="109602"/>
            </a:xfrm>
            <a:custGeom>
              <a:avLst/>
              <a:gdLst>
                <a:gd name="connsiteX0" fmla="*/ 30679 w 61288"/>
                <a:gd name="connsiteY0" fmla="*/ 38562 h 109602"/>
                <a:gd name="connsiteX1" fmla="*/ 58313 w 61288"/>
                <a:gd name="connsiteY1" fmla="*/ 38562 h 109602"/>
                <a:gd name="connsiteX2" fmla="*/ 58313 w 61288"/>
                <a:gd name="connsiteY2" fmla="*/ 32249 h 109602"/>
                <a:gd name="connsiteX3" fmla="*/ 30679 w 61288"/>
                <a:gd name="connsiteY3" fmla="*/ 32249 h 109602"/>
                <a:gd name="connsiteX4" fmla="*/ 30679 w 61288"/>
                <a:gd name="connsiteY4" fmla="*/ -18 h 109602"/>
                <a:gd name="connsiteX5" fmla="*/ 24657 w 61288"/>
                <a:gd name="connsiteY5" fmla="*/ -18 h 109602"/>
                <a:gd name="connsiteX6" fmla="*/ 212 w 61288"/>
                <a:gd name="connsiteY6" fmla="*/ 33652 h 109602"/>
                <a:gd name="connsiteX7" fmla="*/ 212 w 61288"/>
                <a:gd name="connsiteY7" fmla="*/ 38562 h 109602"/>
                <a:gd name="connsiteX8" fmla="*/ 16686 w 61288"/>
                <a:gd name="connsiteY8" fmla="*/ 38562 h 109602"/>
                <a:gd name="connsiteX9" fmla="*/ 16686 w 61288"/>
                <a:gd name="connsiteY9" fmla="*/ 85911 h 109602"/>
                <a:gd name="connsiteX10" fmla="*/ 41485 w 61288"/>
                <a:gd name="connsiteY10" fmla="*/ 109585 h 109602"/>
                <a:gd name="connsiteX11" fmla="*/ 61501 w 61288"/>
                <a:gd name="connsiteY11" fmla="*/ 85735 h 109602"/>
                <a:gd name="connsiteX12" fmla="*/ 61501 w 61288"/>
                <a:gd name="connsiteY12" fmla="*/ 76090 h 109602"/>
                <a:gd name="connsiteX13" fmla="*/ 55478 w 61288"/>
                <a:gd name="connsiteY13" fmla="*/ 76090 h 109602"/>
                <a:gd name="connsiteX14" fmla="*/ 55478 w 61288"/>
                <a:gd name="connsiteY14" fmla="*/ 85560 h 109602"/>
                <a:gd name="connsiteX15" fmla="*/ 42902 w 61288"/>
                <a:gd name="connsiteY15" fmla="*/ 103973 h 109602"/>
                <a:gd name="connsiteX16" fmla="*/ 30679 w 61288"/>
                <a:gd name="connsiteY16" fmla="*/ 86086 h 109602"/>
                <a:gd name="connsiteX17" fmla="*/ 30679 w 61288"/>
                <a:gd name="connsiteY17" fmla="*/ 38562 h 1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88" h="109602">
                  <a:moveTo>
                    <a:pt x="30679" y="38562"/>
                  </a:moveTo>
                  <a:lnTo>
                    <a:pt x="58313" y="38562"/>
                  </a:lnTo>
                  <a:lnTo>
                    <a:pt x="58313" y="32249"/>
                  </a:lnTo>
                  <a:lnTo>
                    <a:pt x="30679" y="32249"/>
                  </a:lnTo>
                  <a:lnTo>
                    <a:pt x="30679" y="-18"/>
                  </a:lnTo>
                  <a:lnTo>
                    <a:pt x="24657" y="-18"/>
                  </a:lnTo>
                  <a:cubicBezTo>
                    <a:pt x="24480" y="15765"/>
                    <a:pt x="17217" y="33126"/>
                    <a:pt x="212" y="33652"/>
                  </a:cubicBezTo>
                  <a:lnTo>
                    <a:pt x="212" y="38562"/>
                  </a:lnTo>
                  <a:lnTo>
                    <a:pt x="16686" y="38562"/>
                  </a:lnTo>
                  <a:lnTo>
                    <a:pt x="16686" y="85911"/>
                  </a:lnTo>
                  <a:cubicBezTo>
                    <a:pt x="16686" y="105552"/>
                    <a:pt x="31565" y="109585"/>
                    <a:pt x="41485" y="109585"/>
                  </a:cubicBezTo>
                  <a:cubicBezTo>
                    <a:pt x="53353" y="109585"/>
                    <a:pt x="61501" y="99589"/>
                    <a:pt x="61501" y="85735"/>
                  </a:cubicBezTo>
                  <a:lnTo>
                    <a:pt x="61501" y="76090"/>
                  </a:lnTo>
                  <a:lnTo>
                    <a:pt x="55478" y="76090"/>
                  </a:lnTo>
                  <a:lnTo>
                    <a:pt x="55478" y="85560"/>
                  </a:lnTo>
                  <a:cubicBezTo>
                    <a:pt x="55478" y="97485"/>
                    <a:pt x="49810" y="103973"/>
                    <a:pt x="42902" y="103973"/>
                  </a:cubicBezTo>
                  <a:cubicBezTo>
                    <a:pt x="30679" y="103973"/>
                    <a:pt x="30679" y="89243"/>
                    <a:pt x="30679" y="86086"/>
                  </a:cubicBezTo>
                  <a:lnTo>
                    <a:pt x="30679" y="38562"/>
                  </a:lnTo>
                  <a:close/>
                </a:path>
              </a:pathLst>
            </a:custGeom>
            <a:solidFill>
              <a:srgbClr val="000000"/>
            </a:solidFill>
            <a:ln w="25400" cap="flat">
              <a:noFill/>
              <a:prstDash val="solid"/>
              <a:miter/>
            </a:ln>
          </p:spPr>
          <p:txBody>
            <a:bodyPr rtlCol="0" anchor="ctr"/>
            <a:lstStyle/>
            <a:p>
              <a:endParaRPr lang="zh-CN" altLang="en-US"/>
            </a:p>
          </p:txBody>
        </p:sp>
        <p:sp>
          <p:nvSpPr>
            <p:cNvPr id="338" name="任意多边形: 形状 337">
              <a:extLst>
                <a:ext uri="{FF2B5EF4-FFF2-40B4-BE49-F238E27FC236}">
                  <a16:creationId xmlns:a16="http://schemas.microsoft.com/office/drawing/2014/main" id="{C0F67037-712A-4FC8-B0CB-EE6C1A679815}"/>
                </a:ext>
              </a:extLst>
            </p:cNvPr>
            <p:cNvSpPr/>
            <p:nvPr>
              <p:custDataLst>
                <p:tags r:id="rId175"/>
              </p:custDataLst>
            </p:nvPr>
          </p:nvSpPr>
          <p:spPr>
            <a:xfrm>
              <a:off x="8023713" y="2073071"/>
              <a:ext cx="22496" cy="54012"/>
            </a:xfrm>
            <a:custGeom>
              <a:avLst/>
              <a:gdLst>
                <a:gd name="connsiteX0" fmla="*/ 17752 w 22496"/>
                <a:gd name="connsiteY0" fmla="*/ 17343 h 54012"/>
                <a:gd name="connsiteX1" fmla="*/ 3935 w 22496"/>
                <a:gd name="connsiteY1" fmla="*/ 49435 h 54012"/>
                <a:gd name="connsiteX2" fmla="*/ 2695 w 22496"/>
                <a:gd name="connsiteY2" fmla="*/ 51539 h 54012"/>
                <a:gd name="connsiteX3" fmla="*/ 5175 w 22496"/>
                <a:gd name="connsiteY3" fmla="*/ 53994 h 54012"/>
                <a:gd name="connsiteX4" fmla="*/ 22711 w 22496"/>
                <a:gd name="connsiteY4" fmla="*/ 19097 h 54012"/>
                <a:gd name="connsiteX5" fmla="*/ 10312 w 22496"/>
                <a:gd name="connsiteY5" fmla="*/ -18 h 54012"/>
                <a:gd name="connsiteX6" fmla="*/ 215 w 22496"/>
                <a:gd name="connsiteY6" fmla="*/ 9978 h 54012"/>
                <a:gd name="connsiteX7" fmla="*/ 10489 w 22496"/>
                <a:gd name="connsiteY7" fmla="*/ 20149 h 54012"/>
                <a:gd name="connsiteX8" fmla="*/ 17752 w 22496"/>
                <a:gd name="connsiteY8" fmla="*/ 1734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52" y="17343"/>
                  </a:moveTo>
                  <a:cubicBezTo>
                    <a:pt x="17752" y="26988"/>
                    <a:pt x="15980" y="38212"/>
                    <a:pt x="3935" y="49435"/>
                  </a:cubicBezTo>
                  <a:cubicBezTo>
                    <a:pt x="3226" y="50136"/>
                    <a:pt x="2695" y="50663"/>
                    <a:pt x="2695" y="51539"/>
                  </a:cubicBezTo>
                  <a:cubicBezTo>
                    <a:pt x="2695" y="52767"/>
                    <a:pt x="4112" y="53994"/>
                    <a:pt x="5175" y="53994"/>
                  </a:cubicBezTo>
                  <a:cubicBezTo>
                    <a:pt x="7655" y="53994"/>
                    <a:pt x="22711" y="39965"/>
                    <a:pt x="22711" y="19097"/>
                  </a:cubicBezTo>
                  <a:cubicBezTo>
                    <a:pt x="22711" y="8224"/>
                    <a:pt x="18460" y="-18"/>
                    <a:pt x="10312" y="-18"/>
                  </a:cubicBezTo>
                  <a:cubicBezTo>
                    <a:pt x="4466" y="-18"/>
                    <a:pt x="215" y="4542"/>
                    <a:pt x="215" y="9978"/>
                  </a:cubicBezTo>
                  <a:cubicBezTo>
                    <a:pt x="215" y="15590"/>
                    <a:pt x="4289" y="20149"/>
                    <a:pt x="10489" y="20149"/>
                  </a:cubicBezTo>
                  <a:cubicBezTo>
                    <a:pt x="14740" y="20149"/>
                    <a:pt x="17574" y="17343"/>
                    <a:pt x="17752" y="17343"/>
                  </a:cubicBezTo>
                  <a:close/>
                </a:path>
              </a:pathLst>
            </a:custGeom>
            <a:solidFill>
              <a:srgbClr val="000000"/>
            </a:solidFill>
            <a:ln w="25400" cap="flat">
              <a:noFill/>
              <a:prstDash val="solid"/>
              <a:miter/>
            </a:ln>
          </p:spPr>
          <p:txBody>
            <a:bodyPr rtlCol="0" anchor="ctr"/>
            <a:lstStyle/>
            <a:p>
              <a:endParaRPr lang="zh-CN" altLang="en-US"/>
            </a:p>
          </p:txBody>
        </p:sp>
        <p:sp>
          <p:nvSpPr>
            <p:cNvPr id="339" name="任意多边形: 形状 338">
              <a:extLst>
                <a:ext uri="{FF2B5EF4-FFF2-40B4-BE49-F238E27FC236}">
                  <a16:creationId xmlns:a16="http://schemas.microsoft.com/office/drawing/2014/main" id="{67EC3AA5-3AA4-4A56-A4F3-366429AFE571}"/>
                </a:ext>
              </a:extLst>
            </p:cNvPr>
            <p:cNvSpPr/>
            <p:nvPr>
              <p:custDataLst>
                <p:tags r:id="rId176"/>
              </p:custDataLst>
            </p:nvPr>
          </p:nvSpPr>
          <p:spPr>
            <a:xfrm>
              <a:off x="8073893" y="1974165"/>
              <a:ext cx="105395" cy="119072"/>
            </a:xfrm>
            <a:custGeom>
              <a:avLst/>
              <a:gdLst>
                <a:gd name="connsiteX0" fmla="*/ 100299 w 105395"/>
                <a:gd name="connsiteY0" fmla="*/ -18 h 119072"/>
                <a:gd name="connsiteX1" fmla="*/ 217 w 105395"/>
                <a:gd name="connsiteY1" fmla="*/ -18 h 119072"/>
                <a:gd name="connsiteX2" fmla="*/ 217 w 105395"/>
                <a:gd name="connsiteY2" fmla="*/ 6295 h 119072"/>
                <a:gd name="connsiteX3" fmla="*/ 4469 w 105395"/>
                <a:gd name="connsiteY3" fmla="*/ 6295 h 119072"/>
                <a:gd name="connsiteX4" fmla="*/ 18462 w 105395"/>
                <a:gd name="connsiteY4" fmla="*/ 14187 h 119072"/>
                <a:gd name="connsiteX5" fmla="*/ 18462 w 105395"/>
                <a:gd name="connsiteY5" fmla="*/ 104850 h 119072"/>
                <a:gd name="connsiteX6" fmla="*/ 4469 w 105395"/>
                <a:gd name="connsiteY6" fmla="*/ 112742 h 119072"/>
                <a:gd name="connsiteX7" fmla="*/ 217 w 105395"/>
                <a:gd name="connsiteY7" fmla="*/ 112742 h 119072"/>
                <a:gd name="connsiteX8" fmla="*/ 217 w 105395"/>
                <a:gd name="connsiteY8" fmla="*/ 119055 h 119072"/>
                <a:gd name="connsiteX9" fmla="*/ 27142 w 105395"/>
                <a:gd name="connsiteY9" fmla="*/ 118353 h 119072"/>
                <a:gd name="connsiteX10" fmla="*/ 58141 w 105395"/>
                <a:gd name="connsiteY10" fmla="*/ 119055 h 119072"/>
                <a:gd name="connsiteX11" fmla="*/ 58141 w 105395"/>
                <a:gd name="connsiteY11" fmla="*/ 112742 h 119072"/>
                <a:gd name="connsiteX12" fmla="*/ 51941 w 105395"/>
                <a:gd name="connsiteY12" fmla="*/ 112742 h 119072"/>
                <a:gd name="connsiteX13" fmla="*/ 35290 w 105395"/>
                <a:gd name="connsiteY13" fmla="*/ 104675 h 119072"/>
                <a:gd name="connsiteX14" fmla="*/ 35290 w 105395"/>
                <a:gd name="connsiteY14" fmla="*/ 13135 h 119072"/>
                <a:gd name="connsiteX15" fmla="*/ 43793 w 105395"/>
                <a:gd name="connsiteY15" fmla="*/ 6295 h 119072"/>
                <a:gd name="connsiteX16" fmla="*/ 65226 w 105395"/>
                <a:gd name="connsiteY16" fmla="*/ 6295 h 119072"/>
                <a:gd name="connsiteX17" fmla="*/ 99591 w 105395"/>
                <a:gd name="connsiteY17" fmla="*/ 40316 h 119072"/>
                <a:gd name="connsiteX18" fmla="*/ 105613 w 105395"/>
                <a:gd name="connsiteY18" fmla="*/ 40316 h 119072"/>
                <a:gd name="connsiteX19" fmla="*/ 100299 w 105395"/>
                <a:gd name="connsiteY19" fmla="*/ -18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299" y="-18"/>
                  </a:moveTo>
                  <a:lnTo>
                    <a:pt x="217" y="-18"/>
                  </a:lnTo>
                  <a:lnTo>
                    <a:pt x="217" y="6295"/>
                  </a:lnTo>
                  <a:lnTo>
                    <a:pt x="4469" y="6295"/>
                  </a:lnTo>
                  <a:cubicBezTo>
                    <a:pt x="18108" y="6295"/>
                    <a:pt x="18462" y="8049"/>
                    <a:pt x="18462" y="14187"/>
                  </a:cubicBezTo>
                  <a:lnTo>
                    <a:pt x="18462" y="104850"/>
                  </a:lnTo>
                  <a:cubicBezTo>
                    <a:pt x="18462" y="110813"/>
                    <a:pt x="18108" y="112742"/>
                    <a:pt x="4469" y="112742"/>
                  </a:cubicBezTo>
                  <a:lnTo>
                    <a:pt x="217" y="112742"/>
                  </a:lnTo>
                  <a:lnTo>
                    <a:pt x="217" y="119055"/>
                  </a:lnTo>
                  <a:cubicBezTo>
                    <a:pt x="395" y="119055"/>
                    <a:pt x="20411" y="118353"/>
                    <a:pt x="27142" y="118353"/>
                  </a:cubicBezTo>
                  <a:cubicBezTo>
                    <a:pt x="34405" y="118353"/>
                    <a:pt x="55484" y="118879"/>
                    <a:pt x="58141" y="119055"/>
                  </a:cubicBezTo>
                  <a:lnTo>
                    <a:pt x="58141" y="112742"/>
                  </a:lnTo>
                  <a:lnTo>
                    <a:pt x="51941" y="112742"/>
                  </a:lnTo>
                  <a:cubicBezTo>
                    <a:pt x="35290" y="112742"/>
                    <a:pt x="35290" y="110462"/>
                    <a:pt x="35290" y="104675"/>
                  </a:cubicBezTo>
                  <a:lnTo>
                    <a:pt x="35290" y="13135"/>
                  </a:lnTo>
                  <a:cubicBezTo>
                    <a:pt x="35290" y="7698"/>
                    <a:pt x="35468" y="6295"/>
                    <a:pt x="43793" y="6295"/>
                  </a:cubicBezTo>
                  <a:lnTo>
                    <a:pt x="65226" y="6295"/>
                  </a:lnTo>
                  <a:cubicBezTo>
                    <a:pt x="92151" y="6295"/>
                    <a:pt x="96579" y="16116"/>
                    <a:pt x="99591" y="40316"/>
                  </a:cubicBezTo>
                  <a:lnTo>
                    <a:pt x="105613" y="40316"/>
                  </a:lnTo>
                  <a:lnTo>
                    <a:pt x="100299" y="-18"/>
                  </a:lnTo>
                  <a:close/>
                </a:path>
              </a:pathLst>
            </a:custGeom>
            <a:solidFill>
              <a:srgbClr val="000000"/>
            </a:solidFill>
            <a:ln w="25400" cap="flat">
              <a:noFill/>
              <a:prstDash val="solid"/>
              <a:miter/>
            </a:ln>
          </p:spPr>
          <p:txBody>
            <a:bodyPr rtlCol="0" anchor="ctr"/>
            <a:lstStyle/>
            <a:p>
              <a:endParaRPr lang="zh-CN" altLang="en-US"/>
            </a:p>
          </p:txBody>
        </p:sp>
        <p:sp>
          <p:nvSpPr>
            <p:cNvPr id="340" name="任意多边形: 形状 339">
              <a:extLst>
                <a:ext uri="{FF2B5EF4-FFF2-40B4-BE49-F238E27FC236}">
                  <a16:creationId xmlns:a16="http://schemas.microsoft.com/office/drawing/2014/main" id="{82513A98-780C-40F9-838C-2FD64C7E53CA}"/>
                </a:ext>
              </a:extLst>
            </p:cNvPr>
            <p:cNvSpPr/>
            <p:nvPr>
              <p:custDataLst>
                <p:tags r:id="rId177"/>
              </p:custDataLst>
            </p:nvPr>
          </p:nvSpPr>
          <p:spPr>
            <a:xfrm>
              <a:off x="8197951" y="2031512"/>
              <a:ext cx="50357" cy="88308"/>
            </a:xfrm>
            <a:custGeom>
              <a:avLst/>
              <a:gdLst>
                <a:gd name="connsiteX0" fmla="*/ 23250 w 50357"/>
                <a:gd name="connsiteY0" fmla="*/ 39816 h 88308"/>
                <a:gd name="connsiteX1" fmla="*/ 41217 w 50357"/>
                <a:gd name="connsiteY1" fmla="*/ 39816 h 88308"/>
                <a:gd name="connsiteX2" fmla="*/ 41217 w 50357"/>
                <a:gd name="connsiteY2" fmla="*/ 34305 h 88308"/>
                <a:gd name="connsiteX3" fmla="*/ 22744 w 50357"/>
                <a:gd name="connsiteY3" fmla="*/ 34305 h 88308"/>
                <a:gd name="connsiteX4" fmla="*/ 22744 w 50357"/>
                <a:gd name="connsiteY4" fmla="*/ 20776 h 88308"/>
                <a:gd name="connsiteX5" fmla="*/ 36409 w 50357"/>
                <a:gd name="connsiteY5" fmla="*/ 4117 h 88308"/>
                <a:gd name="connsiteX6" fmla="*/ 39825 w 50357"/>
                <a:gd name="connsiteY6" fmla="*/ 4743 h 88308"/>
                <a:gd name="connsiteX7" fmla="*/ 39572 w 50357"/>
                <a:gd name="connsiteY7" fmla="*/ 4994 h 88308"/>
                <a:gd name="connsiteX8" fmla="*/ 37547 w 50357"/>
                <a:gd name="connsiteY8" fmla="*/ 9879 h 88308"/>
                <a:gd name="connsiteX9" fmla="*/ 44000 w 50357"/>
                <a:gd name="connsiteY9" fmla="*/ 16267 h 88308"/>
                <a:gd name="connsiteX10" fmla="*/ 50580 w 50357"/>
                <a:gd name="connsiteY10" fmla="*/ 9754 h 88308"/>
                <a:gd name="connsiteX11" fmla="*/ 36662 w 50357"/>
                <a:gd name="connsiteY11" fmla="*/ -17 h 88308"/>
                <a:gd name="connsiteX12" fmla="*/ 12495 w 50357"/>
                <a:gd name="connsiteY12" fmla="*/ 20651 h 88308"/>
                <a:gd name="connsiteX13" fmla="*/ 12495 w 50357"/>
                <a:gd name="connsiteY13" fmla="*/ 34305 h 88308"/>
                <a:gd name="connsiteX14" fmla="*/ 222 w 50357"/>
                <a:gd name="connsiteY14" fmla="*/ 34305 h 88308"/>
                <a:gd name="connsiteX15" fmla="*/ 222 w 50357"/>
                <a:gd name="connsiteY15" fmla="*/ 39816 h 88308"/>
                <a:gd name="connsiteX16" fmla="*/ 12495 w 50357"/>
                <a:gd name="connsiteY16" fmla="*/ 39816 h 88308"/>
                <a:gd name="connsiteX17" fmla="*/ 12495 w 50357"/>
                <a:gd name="connsiteY17" fmla="*/ 77770 h 88308"/>
                <a:gd name="connsiteX18" fmla="*/ 4271 w 50357"/>
                <a:gd name="connsiteY18" fmla="*/ 82780 h 88308"/>
                <a:gd name="connsiteX19" fmla="*/ 1994 w 50357"/>
                <a:gd name="connsiteY19" fmla="*/ 82780 h 88308"/>
                <a:gd name="connsiteX20" fmla="*/ 1994 w 50357"/>
                <a:gd name="connsiteY20" fmla="*/ 88292 h 88308"/>
                <a:gd name="connsiteX21" fmla="*/ 18316 w 50357"/>
                <a:gd name="connsiteY21" fmla="*/ 87791 h 88308"/>
                <a:gd name="connsiteX22" fmla="*/ 36409 w 50357"/>
                <a:gd name="connsiteY22" fmla="*/ 88292 h 88308"/>
                <a:gd name="connsiteX23" fmla="*/ 36409 w 50357"/>
                <a:gd name="connsiteY23" fmla="*/ 82780 h 88308"/>
                <a:gd name="connsiteX24" fmla="*/ 32993 w 50357"/>
                <a:gd name="connsiteY24" fmla="*/ 82780 h 88308"/>
                <a:gd name="connsiteX25" fmla="*/ 23250 w 50357"/>
                <a:gd name="connsiteY25" fmla="*/ 77645 h 88308"/>
                <a:gd name="connsiteX26" fmla="*/ 23250 w 50357"/>
                <a:gd name="connsiteY26" fmla="*/ 39816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250" y="39816"/>
                  </a:moveTo>
                  <a:lnTo>
                    <a:pt x="41217" y="39816"/>
                  </a:lnTo>
                  <a:lnTo>
                    <a:pt x="41217" y="34305"/>
                  </a:lnTo>
                  <a:lnTo>
                    <a:pt x="22744" y="34305"/>
                  </a:lnTo>
                  <a:lnTo>
                    <a:pt x="22744" y="20776"/>
                  </a:lnTo>
                  <a:cubicBezTo>
                    <a:pt x="22744" y="9002"/>
                    <a:pt x="30589" y="4117"/>
                    <a:pt x="36409" y="4117"/>
                  </a:cubicBezTo>
                  <a:cubicBezTo>
                    <a:pt x="37294" y="4117"/>
                    <a:pt x="39825" y="4367"/>
                    <a:pt x="39825" y="4743"/>
                  </a:cubicBezTo>
                  <a:lnTo>
                    <a:pt x="39572" y="4994"/>
                  </a:lnTo>
                  <a:cubicBezTo>
                    <a:pt x="38813" y="5745"/>
                    <a:pt x="37547" y="7248"/>
                    <a:pt x="37547" y="9879"/>
                  </a:cubicBezTo>
                  <a:cubicBezTo>
                    <a:pt x="37547" y="13386"/>
                    <a:pt x="40078" y="16267"/>
                    <a:pt x="44000" y="16267"/>
                  </a:cubicBezTo>
                  <a:cubicBezTo>
                    <a:pt x="48176" y="16267"/>
                    <a:pt x="50580" y="13386"/>
                    <a:pt x="50580" y="9754"/>
                  </a:cubicBezTo>
                  <a:cubicBezTo>
                    <a:pt x="50580" y="4367"/>
                    <a:pt x="45139" y="-17"/>
                    <a:pt x="36662" y="-17"/>
                  </a:cubicBezTo>
                  <a:cubicBezTo>
                    <a:pt x="25528" y="-17"/>
                    <a:pt x="12495" y="6998"/>
                    <a:pt x="12495" y="20651"/>
                  </a:cubicBezTo>
                  <a:lnTo>
                    <a:pt x="12495" y="34305"/>
                  </a:lnTo>
                  <a:lnTo>
                    <a:pt x="222" y="34305"/>
                  </a:lnTo>
                  <a:lnTo>
                    <a:pt x="222" y="39816"/>
                  </a:lnTo>
                  <a:lnTo>
                    <a:pt x="12495" y="39816"/>
                  </a:lnTo>
                  <a:lnTo>
                    <a:pt x="12495" y="77770"/>
                  </a:lnTo>
                  <a:cubicBezTo>
                    <a:pt x="12495" y="81653"/>
                    <a:pt x="12495" y="82780"/>
                    <a:pt x="4271" y="82780"/>
                  </a:cubicBezTo>
                  <a:lnTo>
                    <a:pt x="1994" y="82780"/>
                  </a:lnTo>
                  <a:lnTo>
                    <a:pt x="1994" y="88292"/>
                  </a:lnTo>
                  <a:cubicBezTo>
                    <a:pt x="7308" y="87916"/>
                    <a:pt x="13002" y="87791"/>
                    <a:pt x="18316" y="87791"/>
                  </a:cubicBezTo>
                  <a:cubicBezTo>
                    <a:pt x="24895" y="87791"/>
                    <a:pt x="31095" y="88041"/>
                    <a:pt x="36409" y="88292"/>
                  </a:cubicBezTo>
                  <a:lnTo>
                    <a:pt x="36409" y="82780"/>
                  </a:lnTo>
                  <a:lnTo>
                    <a:pt x="32993" y="82780"/>
                  </a:lnTo>
                  <a:cubicBezTo>
                    <a:pt x="23250" y="82780"/>
                    <a:pt x="23250" y="81528"/>
                    <a:pt x="23250" y="77645"/>
                  </a:cubicBezTo>
                  <a:lnTo>
                    <a:pt x="23250" y="39816"/>
                  </a:lnTo>
                  <a:close/>
                </a:path>
              </a:pathLst>
            </a:custGeom>
            <a:solidFill>
              <a:srgbClr val="000000"/>
            </a:solidFill>
            <a:ln w="25400" cap="flat">
              <a:noFill/>
              <a:prstDash val="solid"/>
              <a:miter/>
            </a:ln>
          </p:spPr>
          <p:txBody>
            <a:bodyPr rtlCol="0" anchor="ctr"/>
            <a:lstStyle/>
            <a:p>
              <a:endParaRPr lang="zh-CN" altLang="en-US"/>
            </a:p>
          </p:txBody>
        </p:sp>
        <p:sp>
          <p:nvSpPr>
            <p:cNvPr id="341" name="任意多边形: 形状 340">
              <a:extLst>
                <a:ext uri="{FF2B5EF4-FFF2-40B4-BE49-F238E27FC236}">
                  <a16:creationId xmlns:a16="http://schemas.microsoft.com/office/drawing/2014/main" id="{F51AD227-C8DC-40B6-900A-F13EE74534CF}"/>
                </a:ext>
              </a:extLst>
            </p:cNvPr>
            <p:cNvSpPr/>
            <p:nvPr>
              <p:custDataLst>
                <p:tags r:id="rId178"/>
              </p:custDataLst>
            </p:nvPr>
          </p:nvSpPr>
          <p:spPr>
            <a:xfrm>
              <a:off x="7691783" y="2207874"/>
              <a:ext cx="133560" cy="77335"/>
            </a:xfrm>
            <a:custGeom>
              <a:avLst/>
              <a:gdLst>
                <a:gd name="connsiteX0" fmla="*/ 118884 w 133560"/>
                <a:gd name="connsiteY0" fmla="*/ 17000 h 77335"/>
                <a:gd name="connsiteX1" fmla="*/ 133763 w 133560"/>
                <a:gd name="connsiteY1" fmla="*/ 6303 h 77335"/>
                <a:gd name="connsiteX2" fmla="*/ 133763 w 133560"/>
                <a:gd name="connsiteY2" fmla="*/ -10 h 77335"/>
                <a:gd name="connsiteX3" fmla="*/ 121009 w 133560"/>
                <a:gd name="connsiteY3" fmla="*/ 691 h 77335"/>
                <a:gd name="connsiteX4" fmla="*/ 103650 w 133560"/>
                <a:gd name="connsiteY4" fmla="*/ -10 h 77335"/>
                <a:gd name="connsiteX5" fmla="*/ 103650 w 133560"/>
                <a:gd name="connsiteY5" fmla="*/ 6303 h 77335"/>
                <a:gd name="connsiteX6" fmla="*/ 112861 w 133560"/>
                <a:gd name="connsiteY6" fmla="*/ 14019 h 77335"/>
                <a:gd name="connsiteX7" fmla="*/ 111798 w 133560"/>
                <a:gd name="connsiteY7" fmla="*/ 18228 h 77335"/>
                <a:gd name="connsiteX8" fmla="*/ 94616 w 133560"/>
                <a:gd name="connsiteY8" fmla="*/ 61893 h 77335"/>
                <a:gd name="connsiteX9" fmla="*/ 75485 w 133560"/>
                <a:gd name="connsiteY9" fmla="*/ 14019 h 77335"/>
                <a:gd name="connsiteX10" fmla="*/ 74600 w 133560"/>
                <a:gd name="connsiteY10" fmla="*/ 10687 h 77335"/>
                <a:gd name="connsiteX11" fmla="*/ 84165 w 133560"/>
                <a:gd name="connsiteY11" fmla="*/ 6303 h 77335"/>
                <a:gd name="connsiteX12" fmla="*/ 84165 w 133560"/>
                <a:gd name="connsiteY12" fmla="*/ -10 h 77335"/>
                <a:gd name="connsiteX13" fmla="*/ 65034 w 133560"/>
                <a:gd name="connsiteY13" fmla="*/ 691 h 77335"/>
                <a:gd name="connsiteX14" fmla="*/ 49446 w 133560"/>
                <a:gd name="connsiteY14" fmla="*/ -10 h 77335"/>
                <a:gd name="connsiteX15" fmla="*/ 49446 w 133560"/>
                <a:gd name="connsiteY15" fmla="*/ 6303 h 77335"/>
                <a:gd name="connsiteX16" fmla="*/ 59543 w 133560"/>
                <a:gd name="connsiteY16" fmla="*/ 7706 h 77335"/>
                <a:gd name="connsiteX17" fmla="*/ 63617 w 133560"/>
                <a:gd name="connsiteY17" fmla="*/ 15422 h 77335"/>
                <a:gd name="connsiteX18" fmla="*/ 62909 w 133560"/>
                <a:gd name="connsiteY18" fmla="*/ 17526 h 77335"/>
                <a:gd name="connsiteX19" fmla="*/ 46258 w 133560"/>
                <a:gd name="connsiteY19" fmla="*/ 59263 h 77335"/>
                <a:gd name="connsiteX20" fmla="*/ 28367 w 133560"/>
                <a:gd name="connsiteY20" fmla="*/ 14019 h 77335"/>
                <a:gd name="connsiteX21" fmla="*/ 27304 w 133560"/>
                <a:gd name="connsiteY21" fmla="*/ 10687 h 77335"/>
                <a:gd name="connsiteX22" fmla="*/ 36870 w 133560"/>
                <a:gd name="connsiteY22" fmla="*/ 6303 h 77335"/>
                <a:gd name="connsiteX23" fmla="*/ 36870 w 133560"/>
                <a:gd name="connsiteY23" fmla="*/ -10 h 77335"/>
                <a:gd name="connsiteX24" fmla="*/ 16853 w 133560"/>
                <a:gd name="connsiteY24" fmla="*/ 691 h 77335"/>
                <a:gd name="connsiteX25" fmla="*/ 203 w 133560"/>
                <a:gd name="connsiteY25" fmla="*/ -10 h 77335"/>
                <a:gd name="connsiteX26" fmla="*/ 203 w 133560"/>
                <a:gd name="connsiteY26" fmla="*/ 6303 h 77335"/>
                <a:gd name="connsiteX27" fmla="*/ 12956 w 133560"/>
                <a:gd name="connsiteY27" fmla="*/ 11389 h 77335"/>
                <a:gd name="connsiteX28" fmla="*/ 37578 w 133560"/>
                <a:gd name="connsiteY28" fmla="*/ 73292 h 77335"/>
                <a:gd name="connsiteX29" fmla="*/ 42361 w 133560"/>
                <a:gd name="connsiteY29" fmla="*/ 77325 h 77335"/>
                <a:gd name="connsiteX30" fmla="*/ 46966 w 133560"/>
                <a:gd name="connsiteY30" fmla="*/ 73643 h 77335"/>
                <a:gd name="connsiteX31" fmla="*/ 66983 w 133560"/>
                <a:gd name="connsiteY31" fmla="*/ 23489 h 77335"/>
                <a:gd name="connsiteX32" fmla="*/ 86645 w 133560"/>
                <a:gd name="connsiteY32" fmla="*/ 73117 h 77335"/>
                <a:gd name="connsiteX33" fmla="*/ 91605 w 133560"/>
                <a:gd name="connsiteY33" fmla="*/ 77325 h 77335"/>
                <a:gd name="connsiteX34" fmla="*/ 96387 w 133560"/>
                <a:gd name="connsiteY34" fmla="*/ 73292 h 77335"/>
                <a:gd name="connsiteX35" fmla="*/ 118884 w 133560"/>
                <a:gd name="connsiteY35" fmla="*/ 1700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84" y="17000"/>
                  </a:moveTo>
                  <a:cubicBezTo>
                    <a:pt x="122426" y="8232"/>
                    <a:pt x="128272" y="6478"/>
                    <a:pt x="133763" y="6303"/>
                  </a:cubicBezTo>
                  <a:lnTo>
                    <a:pt x="133763" y="-10"/>
                  </a:lnTo>
                  <a:cubicBezTo>
                    <a:pt x="128980" y="516"/>
                    <a:pt x="126146" y="691"/>
                    <a:pt x="121009" y="691"/>
                  </a:cubicBezTo>
                  <a:cubicBezTo>
                    <a:pt x="115695" y="691"/>
                    <a:pt x="108964" y="516"/>
                    <a:pt x="103650" y="-10"/>
                  </a:cubicBezTo>
                  <a:lnTo>
                    <a:pt x="103650" y="6303"/>
                  </a:lnTo>
                  <a:cubicBezTo>
                    <a:pt x="109850" y="6478"/>
                    <a:pt x="112861" y="9810"/>
                    <a:pt x="112861" y="14019"/>
                  </a:cubicBezTo>
                  <a:cubicBezTo>
                    <a:pt x="112861" y="15422"/>
                    <a:pt x="112861" y="15773"/>
                    <a:pt x="111798" y="18228"/>
                  </a:cubicBezTo>
                  <a:lnTo>
                    <a:pt x="94616" y="61893"/>
                  </a:lnTo>
                  <a:lnTo>
                    <a:pt x="75485" y="14019"/>
                  </a:lnTo>
                  <a:cubicBezTo>
                    <a:pt x="75131" y="13142"/>
                    <a:pt x="74600" y="11739"/>
                    <a:pt x="74600" y="10687"/>
                  </a:cubicBezTo>
                  <a:cubicBezTo>
                    <a:pt x="74600" y="6829"/>
                    <a:pt x="79205" y="6303"/>
                    <a:pt x="84165" y="6303"/>
                  </a:cubicBezTo>
                  <a:lnTo>
                    <a:pt x="84165" y="-10"/>
                  </a:lnTo>
                  <a:cubicBezTo>
                    <a:pt x="77788" y="516"/>
                    <a:pt x="71411" y="691"/>
                    <a:pt x="65034" y="691"/>
                  </a:cubicBezTo>
                  <a:cubicBezTo>
                    <a:pt x="59897" y="691"/>
                    <a:pt x="54583" y="341"/>
                    <a:pt x="49446" y="-10"/>
                  </a:cubicBezTo>
                  <a:lnTo>
                    <a:pt x="49446" y="6303"/>
                  </a:lnTo>
                  <a:cubicBezTo>
                    <a:pt x="53520" y="6303"/>
                    <a:pt x="57240" y="6303"/>
                    <a:pt x="59543" y="7706"/>
                  </a:cubicBezTo>
                  <a:cubicBezTo>
                    <a:pt x="62023" y="9459"/>
                    <a:pt x="63617" y="15247"/>
                    <a:pt x="63617" y="15422"/>
                  </a:cubicBezTo>
                  <a:cubicBezTo>
                    <a:pt x="63617" y="15773"/>
                    <a:pt x="63263" y="16825"/>
                    <a:pt x="62909" y="17526"/>
                  </a:cubicBezTo>
                  <a:lnTo>
                    <a:pt x="46258" y="59263"/>
                  </a:lnTo>
                  <a:lnTo>
                    <a:pt x="28367" y="14019"/>
                  </a:lnTo>
                  <a:cubicBezTo>
                    <a:pt x="27304" y="11564"/>
                    <a:pt x="27304" y="11389"/>
                    <a:pt x="27304" y="10687"/>
                  </a:cubicBezTo>
                  <a:cubicBezTo>
                    <a:pt x="27304" y="6303"/>
                    <a:pt x="33681" y="6303"/>
                    <a:pt x="36870" y="6303"/>
                  </a:cubicBezTo>
                  <a:lnTo>
                    <a:pt x="36870" y="-10"/>
                  </a:lnTo>
                  <a:cubicBezTo>
                    <a:pt x="36515" y="-10"/>
                    <a:pt x="23939" y="691"/>
                    <a:pt x="16853" y="691"/>
                  </a:cubicBezTo>
                  <a:cubicBezTo>
                    <a:pt x="11362" y="691"/>
                    <a:pt x="5694" y="516"/>
                    <a:pt x="203" y="-10"/>
                  </a:cubicBezTo>
                  <a:lnTo>
                    <a:pt x="203" y="6303"/>
                  </a:lnTo>
                  <a:cubicBezTo>
                    <a:pt x="7111" y="6303"/>
                    <a:pt x="11008" y="6303"/>
                    <a:pt x="12956" y="11389"/>
                  </a:cubicBezTo>
                  <a:lnTo>
                    <a:pt x="37578" y="73292"/>
                  </a:lnTo>
                  <a:cubicBezTo>
                    <a:pt x="38641" y="75923"/>
                    <a:pt x="39172" y="77325"/>
                    <a:pt x="42361" y="77325"/>
                  </a:cubicBezTo>
                  <a:cubicBezTo>
                    <a:pt x="45549" y="77325"/>
                    <a:pt x="46081" y="75923"/>
                    <a:pt x="46966" y="73643"/>
                  </a:cubicBezTo>
                  <a:lnTo>
                    <a:pt x="66983" y="23489"/>
                  </a:lnTo>
                  <a:lnTo>
                    <a:pt x="86645" y="73117"/>
                  </a:lnTo>
                  <a:cubicBezTo>
                    <a:pt x="87708" y="75747"/>
                    <a:pt x="88416" y="77325"/>
                    <a:pt x="91605" y="77325"/>
                  </a:cubicBezTo>
                  <a:cubicBezTo>
                    <a:pt x="94793" y="77325"/>
                    <a:pt x="95325" y="76098"/>
                    <a:pt x="96387" y="73292"/>
                  </a:cubicBezTo>
                  <a:lnTo>
                    <a:pt x="118884" y="17000"/>
                  </a:lnTo>
                  <a:close/>
                </a:path>
              </a:pathLst>
            </a:custGeom>
            <a:solidFill>
              <a:srgbClr val="000000"/>
            </a:solidFill>
            <a:ln w="25400" cap="flat">
              <a:noFill/>
              <a:prstDash val="solid"/>
              <a:miter/>
            </a:ln>
          </p:spPr>
          <p:txBody>
            <a:bodyPr rtlCol="0" anchor="ctr"/>
            <a:lstStyle/>
            <a:p>
              <a:endParaRPr lang="zh-CN" altLang="en-US"/>
            </a:p>
          </p:txBody>
        </p:sp>
        <p:sp>
          <p:nvSpPr>
            <p:cNvPr id="342" name="任意多边形: 形状 341">
              <a:extLst>
                <a:ext uri="{FF2B5EF4-FFF2-40B4-BE49-F238E27FC236}">
                  <a16:creationId xmlns:a16="http://schemas.microsoft.com/office/drawing/2014/main" id="{7FA00ED0-5342-422B-93E8-2105E7767800}"/>
                </a:ext>
              </a:extLst>
            </p:cNvPr>
            <p:cNvSpPr/>
            <p:nvPr>
              <p:custDataLst>
                <p:tags r:id="rId179"/>
              </p:custDataLst>
            </p:nvPr>
          </p:nvSpPr>
          <p:spPr>
            <a:xfrm>
              <a:off x="7853482" y="2263289"/>
              <a:ext cx="22496" cy="54012"/>
            </a:xfrm>
            <a:custGeom>
              <a:avLst/>
              <a:gdLst>
                <a:gd name="connsiteX0" fmla="*/ 17745 w 22496"/>
                <a:gd name="connsiteY0" fmla="*/ 17351 h 54012"/>
                <a:gd name="connsiteX1" fmla="*/ 3928 w 22496"/>
                <a:gd name="connsiteY1" fmla="*/ 49443 h 54012"/>
                <a:gd name="connsiteX2" fmla="*/ 2688 w 22496"/>
                <a:gd name="connsiteY2" fmla="*/ 51547 h 54012"/>
                <a:gd name="connsiteX3" fmla="*/ 5168 w 22496"/>
                <a:gd name="connsiteY3" fmla="*/ 54002 h 54012"/>
                <a:gd name="connsiteX4" fmla="*/ 22705 w 22496"/>
                <a:gd name="connsiteY4" fmla="*/ 19105 h 54012"/>
                <a:gd name="connsiteX5" fmla="*/ 10305 w 22496"/>
                <a:gd name="connsiteY5" fmla="*/ -10 h 54012"/>
                <a:gd name="connsiteX6" fmla="*/ 208 w 22496"/>
                <a:gd name="connsiteY6" fmla="*/ 9986 h 54012"/>
                <a:gd name="connsiteX7" fmla="*/ 10482 w 22496"/>
                <a:gd name="connsiteY7" fmla="*/ 20157 h 54012"/>
                <a:gd name="connsiteX8" fmla="*/ 17745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45" y="17351"/>
                  </a:moveTo>
                  <a:cubicBezTo>
                    <a:pt x="17745" y="26996"/>
                    <a:pt x="15973" y="38219"/>
                    <a:pt x="3928" y="49443"/>
                  </a:cubicBezTo>
                  <a:cubicBezTo>
                    <a:pt x="3220" y="50144"/>
                    <a:pt x="2688" y="50670"/>
                    <a:pt x="2688" y="51547"/>
                  </a:cubicBezTo>
                  <a:cubicBezTo>
                    <a:pt x="2688" y="52774"/>
                    <a:pt x="4105" y="54002"/>
                    <a:pt x="5168" y="54002"/>
                  </a:cubicBezTo>
                  <a:cubicBezTo>
                    <a:pt x="7648" y="54002"/>
                    <a:pt x="22705" y="39973"/>
                    <a:pt x="22705" y="19105"/>
                  </a:cubicBezTo>
                  <a:cubicBezTo>
                    <a:pt x="22705" y="8232"/>
                    <a:pt x="18453" y="-10"/>
                    <a:pt x="10305" y="-10"/>
                  </a:cubicBezTo>
                  <a:cubicBezTo>
                    <a:pt x="4460" y="-10"/>
                    <a:pt x="208" y="4549"/>
                    <a:pt x="208" y="9986"/>
                  </a:cubicBezTo>
                  <a:cubicBezTo>
                    <a:pt x="208" y="15597"/>
                    <a:pt x="4283" y="20157"/>
                    <a:pt x="10482" y="20157"/>
                  </a:cubicBezTo>
                  <a:cubicBezTo>
                    <a:pt x="14734" y="20157"/>
                    <a:pt x="17568" y="17351"/>
                    <a:pt x="17745" y="17351"/>
                  </a:cubicBezTo>
                  <a:close/>
                </a:path>
              </a:pathLst>
            </a:custGeom>
            <a:solidFill>
              <a:srgbClr val="000000"/>
            </a:solidFill>
            <a:ln w="25400" cap="flat">
              <a:noFill/>
              <a:prstDash val="solid"/>
              <a:miter/>
            </a:ln>
          </p:spPr>
          <p:txBody>
            <a:bodyPr rtlCol="0" anchor="ctr"/>
            <a:lstStyle/>
            <a:p>
              <a:endParaRPr lang="zh-CN" altLang="en-US"/>
            </a:p>
          </p:txBody>
        </p:sp>
        <p:sp>
          <p:nvSpPr>
            <p:cNvPr id="343" name="任意多边形: 形状 342">
              <a:extLst>
                <a:ext uri="{FF2B5EF4-FFF2-40B4-BE49-F238E27FC236}">
                  <a16:creationId xmlns:a16="http://schemas.microsoft.com/office/drawing/2014/main" id="{B3B8ED6E-AD60-4EA2-B456-461B65956705}"/>
                </a:ext>
              </a:extLst>
            </p:cNvPr>
            <p:cNvSpPr/>
            <p:nvPr>
              <p:custDataLst>
                <p:tags r:id="rId180"/>
              </p:custDataLst>
            </p:nvPr>
          </p:nvSpPr>
          <p:spPr>
            <a:xfrm>
              <a:off x="7902068" y="2167190"/>
              <a:ext cx="53672" cy="118020"/>
            </a:xfrm>
            <a:custGeom>
              <a:avLst/>
              <a:gdLst>
                <a:gd name="connsiteX0" fmla="*/ 49277 w 53672"/>
                <a:gd name="connsiteY0" fmla="*/ 6654 h 118020"/>
                <a:gd name="connsiteX1" fmla="*/ 42192 w 53672"/>
                <a:gd name="connsiteY1" fmla="*/ -10 h 118020"/>
                <a:gd name="connsiteX2" fmla="*/ 32272 w 53672"/>
                <a:gd name="connsiteY2" fmla="*/ 9635 h 118020"/>
                <a:gd name="connsiteX3" fmla="*/ 39358 w 53672"/>
                <a:gd name="connsiteY3" fmla="*/ 16299 h 118020"/>
                <a:gd name="connsiteX4" fmla="*/ 49277 w 53672"/>
                <a:gd name="connsiteY4" fmla="*/ 6654 h 118020"/>
                <a:gd name="connsiteX5" fmla="*/ 13142 w 53672"/>
                <a:gd name="connsiteY5" fmla="*/ 95739 h 118020"/>
                <a:gd name="connsiteX6" fmla="*/ 11547 w 53672"/>
                <a:gd name="connsiteY6" fmla="*/ 103104 h 118020"/>
                <a:gd name="connsiteX7" fmla="*/ 28375 w 53672"/>
                <a:gd name="connsiteY7" fmla="*/ 118010 h 118020"/>
                <a:gd name="connsiteX8" fmla="*/ 53883 w 53672"/>
                <a:gd name="connsiteY8" fmla="*/ 91179 h 118020"/>
                <a:gd name="connsiteX9" fmla="*/ 51049 w 53672"/>
                <a:gd name="connsiteY9" fmla="*/ 88900 h 118020"/>
                <a:gd name="connsiteX10" fmla="*/ 47683 w 53672"/>
                <a:gd name="connsiteY10" fmla="*/ 91881 h 118020"/>
                <a:gd name="connsiteX11" fmla="*/ 28907 w 53672"/>
                <a:gd name="connsiteY11" fmla="*/ 113100 h 118020"/>
                <a:gd name="connsiteX12" fmla="*/ 24478 w 53672"/>
                <a:gd name="connsiteY12" fmla="*/ 106962 h 118020"/>
                <a:gd name="connsiteX13" fmla="*/ 27313 w 53672"/>
                <a:gd name="connsiteY13" fmla="*/ 95739 h 118020"/>
                <a:gd name="connsiteX14" fmla="*/ 32981 w 53672"/>
                <a:gd name="connsiteY14" fmla="*/ 81710 h 118020"/>
                <a:gd name="connsiteX15" fmla="*/ 41661 w 53672"/>
                <a:gd name="connsiteY15" fmla="*/ 59438 h 118020"/>
                <a:gd name="connsiteX16" fmla="*/ 42723 w 53672"/>
                <a:gd name="connsiteY16" fmla="*/ 53827 h 118020"/>
                <a:gd name="connsiteX17" fmla="*/ 25895 w 53672"/>
                <a:gd name="connsiteY17" fmla="*/ 38921 h 118020"/>
                <a:gd name="connsiteX18" fmla="*/ 211 w 53672"/>
                <a:gd name="connsiteY18" fmla="*/ 65751 h 118020"/>
                <a:gd name="connsiteX19" fmla="*/ 3222 w 53672"/>
                <a:gd name="connsiteY19" fmla="*/ 68031 h 118020"/>
                <a:gd name="connsiteX20" fmla="*/ 6411 w 53672"/>
                <a:gd name="connsiteY20" fmla="*/ 65225 h 118020"/>
                <a:gd name="connsiteX21" fmla="*/ 25364 w 53672"/>
                <a:gd name="connsiteY21" fmla="*/ 43831 h 118020"/>
                <a:gd name="connsiteX22" fmla="*/ 29792 w 53672"/>
                <a:gd name="connsiteY22" fmla="*/ 49969 h 118020"/>
                <a:gd name="connsiteX23" fmla="*/ 24301 w 53672"/>
                <a:gd name="connsiteY23" fmla="*/ 67505 h 118020"/>
                <a:gd name="connsiteX24" fmla="*/ 13142 w 53672"/>
                <a:gd name="connsiteY24" fmla="*/ 95739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77" y="6654"/>
                  </a:moveTo>
                  <a:cubicBezTo>
                    <a:pt x="49277" y="3848"/>
                    <a:pt x="47152" y="-10"/>
                    <a:pt x="42192" y="-10"/>
                  </a:cubicBezTo>
                  <a:cubicBezTo>
                    <a:pt x="37409" y="-10"/>
                    <a:pt x="32272" y="4549"/>
                    <a:pt x="32272" y="9635"/>
                  </a:cubicBezTo>
                  <a:cubicBezTo>
                    <a:pt x="32272" y="12616"/>
                    <a:pt x="34575" y="16299"/>
                    <a:pt x="39358" y="16299"/>
                  </a:cubicBezTo>
                  <a:cubicBezTo>
                    <a:pt x="44495" y="16299"/>
                    <a:pt x="49277" y="11388"/>
                    <a:pt x="49277" y="6654"/>
                  </a:cubicBezTo>
                  <a:close/>
                  <a:moveTo>
                    <a:pt x="13142" y="95739"/>
                  </a:moveTo>
                  <a:cubicBezTo>
                    <a:pt x="12433" y="98018"/>
                    <a:pt x="11547" y="100123"/>
                    <a:pt x="11547" y="103104"/>
                  </a:cubicBezTo>
                  <a:cubicBezTo>
                    <a:pt x="11547" y="111346"/>
                    <a:pt x="18633" y="118010"/>
                    <a:pt x="28375" y="118010"/>
                  </a:cubicBezTo>
                  <a:cubicBezTo>
                    <a:pt x="46089" y="118010"/>
                    <a:pt x="53883" y="93810"/>
                    <a:pt x="53883" y="91179"/>
                  </a:cubicBezTo>
                  <a:cubicBezTo>
                    <a:pt x="53883" y="88900"/>
                    <a:pt x="51580" y="88900"/>
                    <a:pt x="51049" y="88900"/>
                  </a:cubicBezTo>
                  <a:cubicBezTo>
                    <a:pt x="48569" y="88900"/>
                    <a:pt x="48392" y="89952"/>
                    <a:pt x="47683" y="91881"/>
                  </a:cubicBezTo>
                  <a:cubicBezTo>
                    <a:pt x="43609" y="105910"/>
                    <a:pt x="35815" y="113100"/>
                    <a:pt x="28907" y="113100"/>
                  </a:cubicBezTo>
                  <a:cubicBezTo>
                    <a:pt x="25364" y="113100"/>
                    <a:pt x="24478" y="110820"/>
                    <a:pt x="24478" y="106962"/>
                  </a:cubicBezTo>
                  <a:cubicBezTo>
                    <a:pt x="24478" y="102929"/>
                    <a:pt x="25718" y="99597"/>
                    <a:pt x="27313" y="95739"/>
                  </a:cubicBezTo>
                  <a:cubicBezTo>
                    <a:pt x="29084" y="91004"/>
                    <a:pt x="31032" y="86269"/>
                    <a:pt x="32981" y="81710"/>
                  </a:cubicBezTo>
                  <a:cubicBezTo>
                    <a:pt x="34575" y="77501"/>
                    <a:pt x="40952" y="61543"/>
                    <a:pt x="41661" y="59438"/>
                  </a:cubicBezTo>
                  <a:cubicBezTo>
                    <a:pt x="42192" y="57685"/>
                    <a:pt x="42723" y="55580"/>
                    <a:pt x="42723" y="53827"/>
                  </a:cubicBezTo>
                  <a:cubicBezTo>
                    <a:pt x="42723" y="45585"/>
                    <a:pt x="35638" y="38921"/>
                    <a:pt x="25895" y="38921"/>
                  </a:cubicBezTo>
                  <a:cubicBezTo>
                    <a:pt x="8359" y="38921"/>
                    <a:pt x="211" y="62770"/>
                    <a:pt x="211" y="65751"/>
                  </a:cubicBezTo>
                  <a:cubicBezTo>
                    <a:pt x="211" y="68031"/>
                    <a:pt x="2691" y="68031"/>
                    <a:pt x="3222" y="68031"/>
                  </a:cubicBezTo>
                  <a:cubicBezTo>
                    <a:pt x="5702" y="68031"/>
                    <a:pt x="5879" y="67154"/>
                    <a:pt x="6411" y="65225"/>
                  </a:cubicBezTo>
                  <a:cubicBezTo>
                    <a:pt x="11016" y="50144"/>
                    <a:pt x="18810" y="43831"/>
                    <a:pt x="25364" y="43831"/>
                  </a:cubicBezTo>
                  <a:cubicBezTo>
                    <a:pt x="28198" y="43831"/>
                    <a:pt x="29792" y="45234"/>
                    <a:pt x="29792" y="49969"/>
                  </a:cubicBezTo>
                  <a:cubicBezTo>
                    <a:pt x="29792" y="54002"/>
                    <a:pt x="28730" y="56632"/>
                    <a:pt x="24301" y="67505"/>
                  </a:cubicBezTo>
                  <a:lnTo>
                    <a:pt x="13142" y="95739"/>
                  </a:lnTo>
                  <a:close/>
                </a:path>
              </a:pathLst>
            </a:custGeom>
            <a:solidFill>
              <a:srgbClr val="000000"/>
            </a:solidFill>
            <a:ln w="25400" cap="flat">
              <a:noFill/>
              <a:prstDash val="solid"/>
              <a:miter/>
            </a:ln>
          </p:spPr>
          <p:txBody>
            <a:bodyPr rtlCol="0" anchor="ctr"/>
            <a:lstStyle/>
            <a:p>
              <a:endParaRPr lang="zh-CN" altLang="en-US"/>
            </a:p>
          </p:txBody>
        </p:sp>
        <p:sp>
          <p:nvSpPr>
            <p:cNvPr id="344" name="任意多边形: 形状 343">
              <a:extLst>
                <a:ext uri="{FF2B5EF4-FFF2-40B4-BE49-F238E27FC236}">
                  <a16:creationId xmlns:a16="http://schemas.microsoft.com/office/drawing/2014/main" id="{B8C82C78-DE89-4251-B87C-87442CEB5DCF}"/>
                </a:ext>
              </a:extLst>
            </p:cNvPr>
            <p:cNvSpPr/>
            <p:nvPr>
              <p:custDataLst>
                <p:tags r:id="rId181"/>
              </p:custDataLst>
            </p:nvPr>
          </p:nvSpPr>
          <p:spPr>
            <a:xfrm>
              <a:off x="8288504" y="2102896"/>
              <a:ext cx="119440" cy="164842"/>
            </a:xfrm>
            <a:custGeom>
              <a:avLst/>
              <a:gdLst>
                <a:gd name="connsiteX0" fmla="*/ 985 w 119440"/>
                <a:gd name="connsiteY0" fmla="*/ 154057 h 164842"/>
                <a:gd name="connsiteX1" fmla="*/ 226 w 119440"/>
                <a:gd name="connsiteY1" fmla="*/ 158066 h 164842"/>
                <a:gd name="connsiteX2" fmla="*/ 7311 w 119440"/>
                <a:gd name="connsiteY2" fmla="*/ 164830 h 164842"/>
                <a:gd name="connsiteX3" fmla="*/ 16168 w 119440"/>
                <a:gd name="connsiteY3" fmla="*/ 159569 h 164842"/>
                <a:gd name="connsiteX4" fmla="*/ 32363 w 119440"/>
                <a:gd name="connsiteY4" fmla="*/ 96688 h 164842"/>
                <a:gd name="connsiteX5" fmla="*/ 57416 w 119440"/>
                <a:gd name="connsiteY5" fmla="*/ 113473 h 164842"/>
                <a:gd name="connsiteX6" fmla="*/ 119666 w 119440"/>
                <a:gd name="connsiteY6" fmla="*/ 40822 h 164842"/>
                <a:gd name="connsiteX7" fmla="*/ 84492 w 119440"/>
                <a:gd name="connsiteY7" fmla="*/ -13 h 164842"/>
                <a:gd name="connsiteX8" fmla="*/ 25784 w 119440"/>
                <a:gd name="connsiteY8" fmla="*/ 55603 h 164842"/>
                <a:gd name="connsiteX9" fmla="*/ 985 w 119440"/>
                <a:gd name="connsiteY9" fmla="*/ 154057 h 164842"/>
                <a:gd name="connsiteX10" fmla="*/ 57163 w 119440"/>
                <a:gd name="connsiteY10" fmla="*/ 107961 h 164842"/>
                <a:gd name="connsiteX11" fmla="*/ 35400 w 119440"/>
                <a:gd name="connsiteY11" fmla="*/ 85665 h 164842"/>
                <a:gd name="connsiteX12" fmla="*/ 37425 w 119440"/>
                <a:gd name="connsiteY12" fmla="*/ 76396 h 164842"/>
                <a:gd name="connsiteX13" fmla="*/ 52608 w 119440"/>
                <a:gd name="connsiteY13" fmla="*/ 29298 h 164842"/>
                <a:gd name="connsiteX14" fmla="*/ 83986 w 119440"/>
                <a:gd name="connsiteY14" fmla="*/ 5498 h 164842"/>
                <a:gd name="connsiteX15" fmla="*/ 101446 w 119440"/>
                <a:gd name="connsiteY15" fmla="*/ 30049 h 164842"/>
                <a:gd name="connsiteX16" fmla="*/ 87276 w 119440"/>
                <a:gd name="connsiteY16" fmla="*/ 84162 h 164842"/>
                <a:gd name="connsiteX17" fmla="*/ 57163 w 119440"/>
                <a:gd name="connsiteY17" fmla="*/ 107961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0" h="164842">
                  <a:moveTo>
                    <a:pt x="985" y="154057"/>
                  </a:moveTo>
                  <a:cubicBezTo>
                    <a:pt x="226" y="157063"/>
                    <a:pt x="226" y="157564"/>
                    <a:pt x="226" y="158066"/>
                  </a:cubicBezTo>
                  <a:cubicBezTo>
                    <a:pt x="226" y="161823"/>
                    <a:pt x="3010" y="164830"/>
                    <a:pt x="7311" y="164830"/>
                  </a:cubicBezTo>
                  <a:cubicBezTo>
                    <a:pt x="12626" y="164830"/>
                    <a:pt x="15662" y="160320"/>
                    <a:pt x="16168" y="159569"/>
                  </a:cubicBezTo>
                  <a:cubicBezTo>
                    <a:pt x="17434" y="157314"/>
                    <a:pt x="25531" y="123744"/>
                    <a:pt x="32363" y="96688"/>
                  </a:cubicBezTo>
                  <a:cubicBezTo>
                    <a:pt x="37425" y="106709"/>
                    <a:pt x="45522" y="113473"/>
                    <a:pt x="57416" y="113473"/>
                  </a:cubicBezTo>
                  <a:cubicBezTo>
                    <a:pt x="87023" y="113473"/>
                    <a:pt x="119666" y="78149"/>
                    <a:pt x="119666" y="40822"/>
                  </a:cubicBezTo>
                  <a:cubicBezTo>
                    <a:pt x="119666" y="14267"/>
                    <a:pt x="102965" y="-13"/>
                    <a:pt x="84492" y="-13"/>
                  </a:cubicBezTo>
                  <a:cubicBezTo>
                    <a:pt x="59946" y="-13"/>
                    <a:pt x="33376" y="25039"/>
                    <a:pt x="25784" y="55603"/>
                  </a:cubicBezTo>
                  <a:lnTo>
                    <a:pt x="985" y="154057"/>
                  </a:lnTo>
                  <a:close/>
                  <a:moveTo>
                    <a:pt x="57163" y="107961"/>
                  </a:moveTo>
                  <a:cubicBezTo>
                    <a:pt x="39449" y="107961"/>
                    <a:pt x="35400" y="87920"/>
                    <a:pt x="35400" y="85665"/>
                  </a:cubicBezTo>
                  <a:cubicBezTo>
                    <a:pt x="35400" y="84663"/>
                    <a:pt x="36665" y="79653"/>
                    <a:pt x="37425" y="76396"/>
                  </a:cubicBezTo>
                  <a:cubicBezTo>
                    <a:pt x="44510" y="48338"/>
                    <a:pt x="47040" y="39319"/>
                    <a:pt x="52608" y="29298"/>
                  </a:cubicBezTo>
                  <a:cubicBezTo>
                    <a:pt x="63489" y="11010"/>
                    <a:pt x="76141" y="5498"/>
                    <a:pt x="83986" y="5498"/>
                  </a:cubicBezTo>
                  <a:cubicBezTo>
                    <a:pt x="93349" y="5498"/>
                    <a:pt x="101446" y="12764"/>
                    <a:pt x="101446" y="30049"/>
                  </a:cubicBezTo>
                  <a:cubicBezTo>
                    <a:pt x="101446" y="43828"/>
                    <a:pt x="94108" y="71886"/>
                    <a:pt x="87276" y="84162"/>
                  </a:cubicBezTo>
                  <a:cubicBezTo>
                    <a:pt x="78925" y="99945"/>
                    <a:pt x="66778" y="107961"/>
                    <a:pt x="57163" y="107961"/>
                  </a:cubicBezTo>
                  <a:close/>
                </a:path>
              </a:pathLst>
            </a:custGeom>
            <a:solidFill>
              <a:srgbClr val="000000"/>
            </a:solidFill>
            <a:ln w="25400" cap="flat">
              <a:noFill/>
              <a:prstDash val="solid"/>
              <a:miter/>
            </a:ln>
          </p:spPr>
          <p:txBody>
            <a:bodyPr rtlCol="0" anchor="ctr"/>
            <a:lstStyle/>
            <a:p>
              <a:endParaRPr lang="zh-CN" altLang="en-US"/>
            </a:p>
          </p:txBody>
        </p:sp>
        <p:sp>
          <p:nvSpPr>
            <p:cNvPr id="345" name="任意多边形: 形状 344">
              <a:extLst>
                <a:ext uri="{FF2B5EF4-FFF2-40B4-BE49-F238E27FC236}">
                  <a16:creationId xmlns:a16="http://schemas.microsoft.com/office/drawing/2014/main" id="{85A18E42-31F6-4C1D-A6DD-5EB03758E0E8}"/>
                </a:ext>
              </a:extLst>
            </p:cNvPr>
            <p:cNvSpPr/>
            <p:nvPr>
              <p:custDataLst>
                <p:tags r:id="rId182"/>
              </p:custDataLst>
            </p:nvPr>
          </p:nvSpPr>
          <p:spPr>
            <a:xfrm>
              <a:off x="8421663" y="1981681"/>
              <a:ext cx="105395" cy="119072"/>
            </a:xfrm>
            <a:custGeom>
              <a:avLst/>
              <a:gdLst>
                <a:gd name="connsiteX0" fmla="*/ 100313 w 105395"/>
                <a:gd name="connsiteY0" fmla="*/ -17 h 119072"/>
                <a:gd name="connsiteX1" fmla="*/ 231 w 105395"/>
                <a:gd name="connsiteY1" fmla="*/ -17 h 119072"/>
                <a:gd name="connsiteX2" fmla="*/ 231 w 105395"/>
                <a:gd name="connsiteY2" fmla="*/ 6296 h 119072"/>
                <a:gd name="connsiteX3" fmla="*/ 4482 w 105395"/>
                <a:gd name="connsiteY3" fmla="*/ 6296 h 119072"/>
                <a:gd name="connsiteX4" fmla="*/ 18476 w 105395"/>
                <a:gd name="connsiteY4" fmla="*/ 14187 h 119072"/>
                <a:gd name="connsiteX5" fmla="*/ 18476 w 105395"/>
                <a:gd name="connsiteY5" fmla="*/ 104850 h 119072"/>
                <a:gd name="connsiteX6" fmla="*/ 4482 w 105395"/>
                <a:gd name="connsiteY6" fmla="*/ 112742 h 119072"/>
                <a:gd name="connsiteX7" fmla="*/ 231 w 105395"/>
                <a:gd name="connsiteY7" fmla="*/ 112742 h 119072"/>
                <a:gd name="connsiteX8" fmla="*/ 231 w 105395"/>
                <a:gd name="connsiteY8" fmla="*/ 119055 h 119072"/>
                <a:gd name="connsiteX9" fmla="*/ 27156 w 105395"/>
                <a:gd name="connsiteY9" fmla="*/ 118354 h 119072"/>
                <a:gd name="connsiteX10" fmla="*/ 58155 w 105395"/>
                <a:gd name="connsiteY10" fmla="*/ 119055 h 119072"/>
                <a:gd name="connsiteX11" fmla="*/ 58155 w 105395"/>
                <a:gd name="connsiteY11" fmla="*/ 112742 h 119072"/>
                <a:gd name="connsiteX12" fmla="*/ 51955 w 105395"/>
                <a:gd name="connsiteY12" fmla="*/ 112742 h 119072"/>
                <a:gd name="connsiteX13" fmla="*/ 35304 w 105395"/>
                <a:gd name="connsiteY13" fmla="*/ 104675 h 119072"/>
                <a:gd name="connsiteX14" fmla="*/ 35304 w 105395"/>
                <a:gd name="connsiteY14" fmla="*/ 13135 h 119072"/>
                <a:gd name="connsiteX15" fmla="*/ 43807 w 105395"/>
                <a:gd name="connsiteY15" fmla="*/ 6296 h 119072"/>
                <a:gd name="connsiteX16" fmla="*/ 65240 w 105395"/>
                <a:gd name="connsiteY16" fmla="*/ 6296 h 119072"/>
                <a:gd name="connsiteX17" fmla="*/ 99604 w 105395"/>
                <a:gd name="connsiteY17" fmla="*/ 40316 h 119072"/>
                <a:gd name="connsiteX18" fmla="*/ 105627 w 105395"/>
                <a:gd name="connsiteY18" fmla="*/ 40316 h 119072"/>
                <a:gd name="connsiteX19" fmla="*/ 100313 w 105395"/>
                <a:gd name="connsiteY19" fmla="*/ -17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313" y="-17"/>
                  </a:moveTo>
                  <a:lnTo>
                    <a:pt x="231" y="-17"/>
                  </a:lnTo>
                  <a:lnTo>
                    <a:pt x="231" y="6296"/>
                  </a:lnTo>
                  <a:lnTo>
                    <a:pt x="4482" y="6296"/>
                  </a:lnTo>
                  <a:cubicBezTo>
                    <a:pt x="18122" y="6296"/>
                    <a:pt x="18476" y="8049"/>
                    <a:pt x="18476" y="14187"/>
                  </a:cubicBezTo>
                  <a:lnTo>
                    <a:pt x="18476" y="104850"/>
                  </a:lnTo>
                  <a:cubicBezTo>
                    <a:pt x="18476" y="110813"/>
                    <a:pt x="18122" y="112742"/>
                    <a:pt x="4482" y="112742"/>
                  </a:cubicBezTo>
                  <a:lnTo>
                    <a:pt x="231" y="112742"/>
                  </a:lnTo>
                  <a:lnTo>
                    <a:pt x="231" y="119055"/>
                  </a:lnTo>
                  <a:cubicBezTo>
                    <a:pt x="408" y="119055"/>
                    <a:pt x="20425" y="118354"/>
                    <a:pt x="27156" y="118354"/>
                  </a:cubicBezTo>
                  <a:cubicBezTo>
                    <a:pt x="34418" y="118354"/>
                    <a:pt x="55498" y="118880"/>
                    <a:pt x="58155" y="119055"/>
                  </a:cubicBezTo>
                  <a:lnTo>
                    <a:pt x="58155" y="112742"/>
                  </a:lnTo>
                  <a:lnTo>
                    <a:pt x="51955" y="112742"/>
                  </a:lnTo>
                  <a:cubicBezTo>
                    <a:pt x="35304" y="112742"/>
                    <a:pt x="35304" y="110462"/>
                    <a:pt x="35304" y="104675"/>
                  </a:cubicBezTo>
                  <a:lnTo>
                    <a:pt x="35304" y="13135"/>
                  </a:lnTo>
                  <a:cubicBezTo>
                    <a:pt x="35304" y="7699"/>
                    <a:pt x="35481" y="6296"/>
                    <a:pt x="43807" y="6296"/>
                  </a:cubicBezTo>
                  <a:lnTo>
                    <a:pt x="65240" y="6296"/>
                  </a:lnTo>
                  <a:cubicBezTo>
                    <a:pt x="92165" y="6296"/>
                    <a:pt x="96593" y="16116"/>
                    <a:pt x="99604" y="40316"/>
                  </a:cubicBezTo>
                  <a:lnTo>
                    <a:pt x="105627" y="40316"/>
                  </a:lnTo>
                  <a:lnTo>
                    <a:pt x="100313" y="-17"/>
                  </a:lnTo>
                  <a:close/>
                </a:path>
              </a:pathLst>
            </a:custGeom>
            <a:solidFill>
              <a:srgbClr val="000000"/>
            </a:solidFill>
            <a:ln w="25400" cap="flat">
              <a:noFill/>
              <a:prstDash val="solid"/>
              <a:miter/>
            </a:ln>
          </p:spPr>
          <p:txBody>
            <a:bodyPr rtlCol="0" anchor="ctr"/>
            <a:lstStyle/>
            <a:p>
              <a:endParaRPr lang="zh-CN" altLang="en-US"/>
            </a:p>
          </p:txBody>
        </p:sp>
        <p:sp>
          <p:nvSpPr>
            <p:cNvPr id="346" name="任意多边形: 形状 345">
              <a:extLst>
                <a:ext uri="{FF2B5EF4-FFF2-40B4-BE49-F238E27FC236}">
                  <a16:creationId xmlns:a16="http://schemas.microsoft.com/office/drawing/2014/main" id="{4753F526-CFF7-4552-A5C0-596C3FCC5491}"/>
                </a:ext>
              </a:extLst>
            </p:cNvPr>
            <p:cNvSpPr/>
            <p:nvPr>
              <p:custDataLst>
                <p:tags r:id="rId183"/>
              </p:custDataLst>
            </p:nvPr>
          </p:nvSpPr>
          <p:spPr>
            <a:xfrm>
              <a:off x="8545721" y="2039027"/>
              <a:ext cx="50357" cy="88308"/>
            </a:xfrm>
            <a:custGeom>
              <a:avLst/>
              <a:gdLst>
                <a:gd name="connsiteX0" fmla="*/ 23264 w 50357"/>
                <a:gd name="connsiteY0" fmla="*/ 39816 h 88308"/>
                <a:gd name="connsiteX1" fmla="*/ 41230 w 50357"/>
                <a:gd name="connsiteY1" fmla="*/ 39816 h 88308"/>
                <a:gd name="connsiteX2" fmla="*/ 41230 w 50357"/>
                <a:gd name="connsiteY2" fmla="*/ 34305 h 88308"/>
                <a:gd name="connsiteX3" fmla="*/ 22758 w 50357"/>
                <a:gd name="connsiteY3" fmla="*/ 34305 h 88308"/>
                <a:gd name="connsiteX4" fmla="*/ 22758 w 50357"/>
                <a:gd name="connsiteY4" fmla="*/ 20777 h 88308"/>
                <a:gd name="connsiteX5" fmla="*/ 36422 w 50357"/>
                <a:gd name="connsiteY5" fmla="*/ 4117 h 88308"/>
                <a:gd name="connsiteX6" fmla="*/ 39839 w 50357"/>
                <a:gd name="connsiteY6" fmla="*/ 4744 h 88308"/>
                <a:gd name="connsiteX7" fmla="*/ 39586 w 50357"/>
                <a:gd name="connsiteY7" fmla="*/ 4994 h 88308"/>
                <a:gd name="connsiteX8" fmla="*/ 37561 w 50357"/>
                <a:gd name="connsiteY8" fmla="*/ 9879 h 88308"/>
                <a:gd name="connsiteX9" fmla="*/ 44014 w 50357"/>
                <a:gd name="connsiteY9" fmla="*/ 16267 h 88308"/>
                <a:gd name="connsiteX10" fmla="*/ 50593 w 50357"/>
                <a:gd name="connsiteY10" fmla="*/ 9754 h 88308"/>
                <a:gd name="connsiteX11" fmla="*/ 36675 w 50357"/>
                <a:gd name="connsiteY11" fmla="*/ -16 h 88308"/>
                <a:gd name="connsiteX12" fmla="*/ 12509 w 50357"/>
                <a:gd name="connsiteY12" fmla="*/ 20652 h 88308"/>
                <a:gd name="connsiteX13" fmla="*/ 12509 w 50357"/>
                <a:gd name="connsiteY13" fmla="*/ 34305 h 88308"/>
                <a:gd name="connsiteX14" fmla="*/ 236 w 50357"/>
                <a:gd name="connsiteY14" fmla="*/ 34305 h 88308"/>
                <a:gd name="connsiteX15" fmla="*/ 236 w 50357"/>
                <a:gd name="connsiteY15" fmla="*/ 39816 h 88308"/>
                <a:gd name="connsiteX16" fmla="*/ 12509 w 50357"/>
                <a:gd name="connsiteY16" fmla="*/ 39816 h 88308"/>
                <a:gd name="connsiteX17" fmla="*/ 12509 w 50357"/>
                <a:gd name="connsiteY17" fmla="*/ 77770 h 88308"/>
                <a:gd name="connsiteX18" fmla="*/ 4285 w 50357"/>
                <a:gd name="connsiteY18" fmla="*/ 82781 h 88308"/>
                <a:gd name="connsiteX19" fmla="*/ 2007 w 50357"/>
                <a:gd name="connsiteY19" fmla="*/ 82781 h 88308"/>
                <a:gd name="connsiteX20" fmla="*/ 2007 w 50357"/>
                <a:gd name="connsiteY20" fmla="*/ 88292 h 88308"/>
                <a:gd name="connsiteX21" fmla="*/ 18329 w 50357"/>
                <a:gd name="connsiteY21" fmla="*/ 87791 h 88308"/>
                <a:gd name="connsiteX22" fmla="*/ 36422 w 50357"/>
                <a:gd name="connsiteY22" fmla="*/ 88292 h 88308"/>
                <a:gd name="connsiteX23" fmla="*/ 36422 w 50357"/>
                <a:gd name="connsiteY23" fmla="*/ 82781 h 88308"/>
                <a:gd name="connsiteX24" fmla="*/ 33006 w 50357"/>
                <a:gd name="connsiteY24" fmla="*/ 82781 h 88308"/>
                <a:gd name="connsiteX25" fmla="*/ 23264 w 50357"/>
                <a:gd name="connsiteY25" fmla="*/ 77645 h 88308"/>
                <a:gd name="connsiteX26" fmla="*/ 23264 w 50357"/>
                <a:gd name="connsiteY26" fmla="*/ 39816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264" y="39816"/>
                  </a:moveTo>
                  <a:lnTo>
                    <a:pt x="41230" y="39816"/>
                  </a:lnTo>
                  <a:lnTo>
                    <a:pt x="41230" y="34305"/>
                  </a:lnTo>
                  <a:lnTo>
                    <a:pt x="22758" y="34305"/>
                  </a:lnTo>
                  <a:lnTo>
                    <a:pt x="22758" y="20777"/>
                  </a:lnTo>
                  <a:cubicBezTo>
                    <a:pt x="22758" y="9002"/>
                    <a:pt x="30602" y="4117"/>
                    <a:pt x="36422" y="4117"/>
                  </a:cubicBezTo>
                  <a:cubicBezTo>
                    <a:pt x="37308" y="4117"/>
                    <a:pt x="39839" y="4368"/>
                    <a:pt x="39839" y="4744"/>
                  </a:cubicBezTo>
                  <a:lnTo>
                    <a:pt x="39586" y="4994"/>
                  </a:lnTo>
                  <a:cubicBezTo>
                    <a:pt x="38826" y="5746"/>
                    <a:pt x="37561" y="7249"/>
                    <a:pt x="37561" y="9879"/>
                  </a:cubicBezTo>
                  <a:cubicBezTo>
                    <a:pt x="37561" y="13386"/>
                    <a:pt x="40092" y="16267"/>
                    <a:pt x="44014" y="16267"/>
                  </a:cubicBezTo>
                  <a:cubicBezTo>
                    <a:pt x="48189" y="16267"/>
                    <a:pt x="50593" y="13386"/>
                    <a:pt x="50593" y="9754"/>
                  </a:cubicBezTo>
                  <a:cubicBezTo>
                    <a:pt x="50593" y="4368"/>
                    <a:pt x="45153" y="-16"/>
                    <a:pt x="36675" y="-16"/>
                  </a:cubicBezTo>
                  <a:cubicBezTo>
                    <a:pt x="25541" y="-16"/>
                    <a:pt x="12509" y="6998"/>
                    <a:pt x="12509" y="20652"/>
                  </a:cubicBezTo>
                  <a:lnTo>
                    <a:pt x="12509" y="34305"/>
                  </a:lnTo>
                  <a:lnTo>
                    <a:pt x="236" y="34305"/>
                  </a:lnTo>
                  <a:lnTo>
                    <a:pt x="236" y="39816"/>
                  </a:lnTo>
                  <a:lnTo>
                    <a:pt x="12509" y="39816"/>
                  </a:lnTo>
                  <a:lnTo>
                    <a:pt x="12509" y="77770"/>
                  </a:lnTo>
                  <a:cubicBezTo>
                    <a:pt x="12509" y="81653"/>
                    <a:pt x="12509" y="82781"/>
                    <a:pt x="4285" y="82781"/>
                  </a:cubicBezTo>
                  <a:lnTo>
                    <a:pt x="2007" y="82781"/>
                  </a:lnTo>
                  <a:lnTo>
                    <a:pt x="2007" y="88292"/>
                  </a:lnTo>
                  <a:cubicBezTo>
                    <a:pt x="7322" y="87916"/>
                    <a:pt x="13015" y="87791"/>
                    <a:pt x="18329" y="87791"/>
                  </a:cubicBezTo>
                  <a:cubicBezTo>
                    <a:pt x="24909" y="87791"/>
                    <a:pt x="31108" y="88042"/>
                    <a:pt x="36422" y="88292"/>
                  </a:cubicBezTo>
                  <a:lnTo>
                    <a:pt x="36422" y="82781"/>
                  </a:lnTo>
                  <a:lnTo>
                    <a:pt x="33006" y="82781"/>
                  </a:lnTo>
                  <a:cubicBezTo>
                    <a:pt x="23264" y="82781"/>
                    <a:pt x="23264" y="81528"/>
                    <a:pt x="23264" y="77645"/>
                  </a:cubicBezTo>
                  <a:lnTo>
                    <a:pt x="23264" y="39816"/>
                  </a:lnTo>
                  <a:close/>
                </a:path>
              </a:pathLst>
            </a:custGeom>
            <a:solidFill>
              <a:srgbClr val="000000"/>
            </a:solidFill>
            <a:ln w="25400" cap="flat">
              <a:noFill/>
              <a:prstDash val="solid"/>
              <a:miter/>
            </a:ln>
          </p:spPr>
          <p:txBody>
            <a:bodyPr rtlCol="0" anchor="ctr"/>
            <a:lstStyle/>
            <a:p>
              <a:endParaRPr lang="zh-CN" altLang="en-US"/>
            </a:p>
          </p:txBody>
        </p:sp>
        <p:sp>
          <p:nvSpPr>
            <p:cNvPr id="347" name="任意多边形: 形状 346">
              <a:extLst>
                <a:ext uri="{FF2B5EF4-FFF2-40B4-BE49-F238E27FC236}">
                  <a16:creationId xmlns:a16="http://schemas.microsoft.com/office/drawing/2014/main" id="{EB55E5A7-1D5F-42E6-8329-E75777BE2B2E}"/>
                </a:ext>
              </a:extLst>
            </p:cNvPr>
            <p:cNvSpPr/>
            <p:nvPr>
              <p:custDataLst>
                <p:tags r:id="rId184"/>
              </p:custDataLst>
            </p:nvPr>
          </p:nvSpPr>
          <p:spPr>
            <a:xfrm>
              <a:off x="8421309" y="2211862"/>
              <a:ext cx="149325" cy="77335"/>
            </a:xfrm>
            <a:custGeom>
              <a:avLst/>
              <a:gdLst>
                <a:gd name="connsiteX0" fmla="*/ 136271 w 149325"/>
                <a:gd name="connsiteY0" fmla="*/ 24190 h 77335"/>
                <a:gd name="connsiteX1" fmla="*/ 109701 w 149325"/>
                <a:gd name="connsiteY1" fmla="*/ -10 h 77335"/>
                <a:gd name="connsiteX2" fmla="*/ 81359 w 149325"/>
                <a:gd name="connsiteY2" fmla="*/ 16299 h 77335"/>
                <a:gd name="connsiteX3" fmla="*/ 55320 w 149325"/>
                <a:gd name="connsiteY3" fmla="*/ -10 h 77335"/>
                <a:gd name="connsiteX4" fmla="*/ 26447 w 149325"/>
                <a:gd name="connsiteY4" fmla="*/ 17000 h 77335"/>
                <a:gd name="connsiteX5" fmla="*/ 26270 w 149325"/>
                <a:gd name="connsiteY5" fmla="*/ 17000 h 77335"/>
                <a:gd name="connsiteX6" fmla="*/ 26270 w 149325"/>
                <a:gd name="connsiteY6" fmla="*/ -10 h 77335"/>
                <a:gd name="connsiteX7" fmla="*/ 231 w 149325"/>
                <a:gd name="connsiteY7" fmla="*/ 1919 h 77335"/>
                <a:gd name="connsiteX8" fmla="*/ 231 w 149325"/>
                <a:gd name="connsiteY8" fmla="*/ 8232 h 77335"/>
                <a:gd name="connsiteX9" fmla="*/ 13516 w 149325"/>
                <a:gd name="connsiteY9" fmla="*/ 18053 h 77335"/>
                <a:gd name="connsiteX10" fmla="*/ 13516 w 149325"/>
                <a:gd name="connsiteY10" fmla="*/ 63472 h 77335"/>
                <a:gd name="connsiteX11" fmla="*/ 231 w 149325"/>
                <a:gd name="connsiteY11" fmla="*/ 71013 h 77335"/>
                <a:gd name="connsiteX12" fmla="*/ 231 w 149325"/>
                <a:gd name="connsiteY12" fmla="*/ 77326 h 77335"/>
                <a:gd name="connsiteX13" fmla="*/ 20425 w 149325"/>
                <a:gd name="connsiteY13" fmla="*/ 76624 h 77335"/>
                <a:gd name="connsiteX14" fmla="*/ 40795 w 149325"/>
                <a:gd name="connsiteY14" fmla="*/ 77326 h 77335"/>
                <a:gd name="connsiteX15" fmla="*/ 40795 w 149325"/>
                <a:gd name="connsiteY15" fmla="*/ 71013 h 77335"/>
                <a:gd name="connsiteX16" fmla="*/ 27510 w 149325"/>
                <a:gd name="connsiteY16" fmla="*/ 63472 h 77335"/>
                <a:gd name="connsiteX17" fmla="*/ 27510 w 149325"/>
                <a:gd name="connsiteY17" fmla="*/ 31906 h 77335"/>
                <a:gd name="connsiteX18" fmla="*/ 53903 w 149325"/>
                <a:gd name="connsiteY18" fmla="*/ 4900 h 77335"/>
                <a:gd name="connsiteX19" fmla="*/ 67897 w 149325"/>
                <a:gd name="connsiteY19" fmla="*/ 23489 h 77335"/>
                <a:gd name="connsiteX20" fmla="*/ 67897 w 149325"/>
                <a:gd name="connsiteY20" fmla="*/ 63472 h 77335"/>
                <a:gd name="connsiteX21" fmla="*/ 54612 w 149325"/>
                <a:gd name="connsiteY21" fmla="*/ 71013 h 77335"/>
                <a:gd name="connsiteX22" fmla="*/ 54612 w 149325"/>
                <a:gd name="connsiteY22" fmla="*/ 77326 h 77335"/>
                <a:gd name="connsiteX23" fmla="*/ 74805 w 149325"/>
                <a:gd name="connsiteY23" fmla="*/ 76624 h 77335"/>
                <a:gd name="connsiteX24" fmla="*/ 95176 w 149325"/>
                <a:gd name="connsiteY24" fmla="*/ 77326 h 77335"/>
                <a:gd name="connsiteX25" fmla="*/ 95176 w 149325"/>
                <a:gd name="connsiteY25" fmla="*/ 71013 h 77335"/>
                <a:gd name="connsiteX26" fmla="*/ 81891 w 149325"/>
                <a:gd name="connsiteY26" fmla="*/ 63472 h 77335"/>
                <a:gd name="connsiteX27" fmla="*/ 81891 w 149325"/>
                <a:gd name="connsiteY27" fmla="*/ 31906 h 77335"/>
                <a:gd name="connsiteX28" fmla="*/ 108284 w 149325"/>
                <a:gd name="connsiteY28" fmla="*/ 4900 h 77335"/>
                <a:gd name="connsiteX29" fmla="*/ 122278 w 149325"/>
                <a:gd name="connsiteY29" fmla="*/ 23489 h 77335"/>
                <a:gd name="connsiteX30" fmla="*/ 122278 w 149325"/>
                <a:gd name="connsiteY30" fmla="*/ 63472 h 77335"/>
                <a:gd name="connsiteX31" fmla="*/ 108993 w 149325"/>
                <a:gd name="connsiteY31" fmla="*/ 71013 h 77335"/>
                <a:gd name="connsiteX32" fmla="*/ 108993 w 149325"/>
                <a:gd name="connsiteY32" fmla="*/ 77326 h 77335"/>
                <a:gd name="connsiteX33" fmla="*/ 129186 w 149325"/>
                <a:gd name="connsiteY33" fmla="*/ 76624 h 77335"/>
                <a:gd name="connsiteX34" fmla="*/ 149557 w 149325"/>
                <a:gd name="connsiteY34" fmla="*/ 77326 h 77335"/>
                <a:gd name="connsiteX35" fmla="*/ 149557 w 149325"/>
                <a:gd name="connsiteY35" fmla="*/ 71013 h 77335"/>
                <a:gd name="connsiteX36" fmla="*/ 136271 w 149325"/>
                <a:gd name="connsiteY36" fmla="*/ 63472 h 77335"/>
                <a:gd name="connsiteX37" fmla="*/ 136271 w 149325"/>
                <a:gd name="connsiteY37" fmla="*/ 2419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325" h="77335">
                  <a:moveTo>
                    <a:pt x="136271" y="24190"/>
                  </a:moveTo>
                  <a:cubicBezTo>
                    <a:pt x="136271" y="8934"/>
                    <a:pt x="128655" y="-10"/>
                    <a:pt x="109701" y="-10"/>
                  </a:cubicBezTo>
                  <a:cubicBezTo>
                    <a:pt x="95707" y="-10"/>
                    <a:pt x="86142" y="7531"/>
                    <a:pt x="81359" y="16299"/>
                  </a:cubicBezTo>
                  <a:cubicBezTo>
                    <a:pt x="77817" y="3848"/>
                    <a:pt x="68251" y="-10"/>
                    <a:pt x="55320" y="-10"/>
                  </a:cubicBezTo>
                  <a:cubicBezTo>
                    <a:pt x="40795" y="-10"/>
                    <a:pt x="31407" y="7881"/>
                    <a:pt x="26447" y="17000"/>
                  </a:cubicBezTo>
                  <a:lnTo>
                    <a:pt x="26270" y="17000"/>
                  </a:lnTo>
                  <a:lnTo>
                    <a:pt x="26270" y="-10"/>
                  </a:lnTo>
                  <a:lnTo>
                    <a:pt x="231" y="1919"/>
                  </a:lnTo>
                  <a:lnTo>
                    <a:pt x="231" y="8232"/>
                  </a:lnTo>
                  <a:cubicBezTo>
                    <a:pt x="12099" y="8232"/>
                    <a:pt x="13516" y="9460"/>
                    <a:pt x="13516" y="18053"/>
                  </a:cubicBezTo>
                  <a:lnTo>
                    <a:pt x="13516" y="63472"/>
                  </a:lnTo>
                  <a:cubicBezTo>
                    <a:pt x="13516" y="71013"/>
                    <a:pt x="11745" y="71013"/>
                    <a:pt x="231" y="71013"/>
                  </a:cubicBezTo>
                  <a:lnTo>
                    <a:pt x="231" y="77326"/>
                  </a:lnTo>
                  <a:cubicBezTo>
                    <a:pt x="585" y="77326"/>
                    <a:pt x="12985" y="76624"/>
                    <a:pt x="20425" y="76624"/>
                  </a:cubicBezTo>
                  <a:cubicBezTo>
                    <a:pt x="26979" y="76624"/>
                    <a:pt x="39201" y="77150"/>
                    <a:pt x="40795" y="77326"/>
                  </a:cubicBezTo>
                  <a:lnTo>
                    <a:pt x="40795" y="71013"/>
                  </a:lnTo>
                  <a:cubicBezTo>
                    <a:pt x="29281" y="71013"/>
                    <a:pt x="27510" y="71013"/>
                    <a:pt x="27510" y="63472"/>
                  </a:cubicBezTo>
                  <a:lnTo>
                    <a:pt x="27510" y="31906"/>
                  </a:lnTo>
                  <a:cubicBezTo>
                    <a:pt x="27510" y="13493"/>
                    <a:pt x="42212" y="4900"/>
                    <a:pt x="53903" y="4900"/>
                  </a:cubicBezTo>
                  <a:cubicBezTo>
                    <a:pt x="66303" y="4900"/>
                    <a:pt x="67897" y="14545"/>
                    <a:pt x="67897" y="23489"/>
                  </a:cubicBezTo>
                  <a:lnTo>
                    <a:pt x="67897" y="63472"/>
                  </a:lnTo>
                  <a:cubicBezTo>
                    <a:pt x="67897" y="71013"/>
                    <a:pt x="66126" y="71013"/>
                    <a:pt x="54612" y="71013"/>
                  </a:cubicBezTo>
                  <a:lnTo>
                    <a:pt x="54612" y="77326"/>
                  </a:lnTo>
                  <a:cubicBezTo>
                    <a:pt x="54966" y="77326"/>
                    <a:pt x="67366" y="76624"/>
                    <a:pt x="74805" y="76624"/>
                  </a:cubicBezTo>
                  <a:cubicBezTo>
                    <a:pt x="81359" y="76624"/>
                    <a:pt x="93582" y="77150"/>
                    <a:pt x="95176" y="77326"/>
                  </a:cubicBezTo>
                  <a:lnTo>
                    <a:pt x="95176" y="71013"/>
                  </a:lnTo>
                  <a:cubicBezTo>
                    <a:pt x="83662" y="71013"/>
                    <a:pt x="81891" y="71013"/>
                    <a:pt x="81891" y="63472"/>
                  </a:cubicBezTo>
                  <a:lnTo>
                    <a:pt x="81891" y="31906"/>
                  </a:lnTo>
                  <a:cubicBezTo>
                    <a:pt x="81891" y="13493"/>
                    <a:pt x="96593" y="4900"/>
                    <a:pt x="108284" y="4900"/>
                  </a:cubicBezTo>
                  <a:cubicBezTo>
                    <a:pt x="120683" y="4900"/>
                    <a:pt x="122278" y="14545"/>
                    <a:pt x="122278" y="23489"/>
                  </a:cubicBezTo>
                  <a:lnTo>
                    <a:pt x="122278" y="63472"/>
                  </a:lnTo>
                  <a:cubicBezTo>
                    <a:pt x="122278" y="71013"/>
                    <a:pt x="120506" y="71013"/>
                    <a:pt x="108993" y="71013"/>
                  </a:cubicBezTo>
                  <a:lnTo>
                    <a:pt x="108993" y="77326"/>
                  </a:lnTo>
                  <a:cubicBezTo>
                    <a:pt x="109347" y="77326"/>
                    <a:pt x="121746" y="76624"/>
                    <a:pt x="129186" y="76624"/>
                  </a:cubicBezTo>
                  <a:cubicBezTo>
                    <a:pt x="135740" y="76624"/>
                    <a:pt x="147962" y="77150"/>
                    <a:pt x="149557" y="77326"/>
                  </a:cubicBezTo>
                  <a:lnTo>
                    <a:pt x="149557" y="71013"/>
                  </a:lnTo>
                  <a:cubicBezTo>
                    <a:pt x="138043" y="71013"/>
                    <a:pt x="136271" y="71013"/>
                    <a:pt x="136271" y="63472"/>
                  </a:cubicBezTo>
                  <a:lnTo>
                    <a:pt x="136271" y="24190"/>
                  </a:lnTo>
                  <a:close/>
                </a:path>
              </a:pathLst>
            </a:custGeom>
            <a:solidFill>
              <a:srgbClr val="000000"/>
            </a:solidFill>
            <a:ln w="25400" cap="flat">
              <a:noFill/>
              <a:prstDash val="solid"/>
              <a:miter/>
            </a:ln>
          </p:spPr>
          <p:txBody>
            <a:bodyPr rtlCol="0" anchor="ctr"/>
            <a:lstStyle/>
            <a:p>
              <a:endParaRPr lang="zh-CN" altLang="en-US"/>
            </a:p>
          </p:txBody>
        </p:sp>
        <p:sp>
          <p:nvSpPr>
            <p:cNvPr id="348" name="任意多边形: 形状 347">
              <a:extLst>
                <a:ext uri="{FF2B5EF4-FFF2-40B4-BE49-F238E27FC236}">
                  <a16:creationId xmlns:a16="http://schemas.microsoft.com/office/drawing/2014/main" id="{5B38691C-24A9-4B59-AAD5-EF2A8FC89499}"/>
                </a:ext>
              </a:extLst>
            </p:cNvPr>
            <p:cNvSpPr/>
            <p:nvPr>
              <p:custDataLst>
                <p:tags r:id="rId185"/>
              </p:custDataLst>
            </p:nvPr>
          </p:nvSpPr>
          <p:spPr>
            <a:xfrm>
              <a:off x="8584893" y="2210985"/>
              <a:ext cx="86796" cy="79966"/>
            </a:xfrm>
            <a:custGeom>
              <a:avLst/>
              <a:gdLst>
                <a:gd name="connsiteX0" fmla="*/ 87034 w 86796"/>
                <a:gd name="connsiteY0" fmla="*/ 40850 h 79966"/>
                <a:gd name="connsiteX1" fmla="*/ 43636 w 86796"/>
                <a:gd name="connsiteY1" fmla="*/ -10 h 79966"/>
                <a:gd name="connsiteX2" fmla="*/ 238 w 86796"/>
                <a:gd name="connsiteY2" fmla="*/ 40850 h 79966"/>
                <a:gd name="connsiteX3" fmla="*/ 43636 w 86796"/>
                <a:gd name="connsiteY3" fmla="*/ 79956 h 79966"/>
                <a:gd name="connsiteX4" fmla="*/ 87034 w 86796"/>
                <a:gd name="connsiteY4" fmla="*/ 40850 h 79966"/>
                <a:gd name="connsiteX5" fmla="*/ 43636 w 86796"/>
                <a:gd name="connsiteY5" fmla="*/ 74345 h 79966"/>
                <a:gd name="connsiteX6" fmla="*/ 21671 w 86796"/>
                <a:gd name="connsiteY6" fmla="*/ 63647 h 79966"/>
                <a:gd name="connsiteX7" fmla="*/ 16357 w 86796"/>
                <a:gd name="connsiteY7" fmla="*/ 39272 h 79966"/>
                <a:gd name="connsiteX8" fmla="*/ 22734 w 86796"/>
                <a:gd name="connsiteY8" fmla="*/ 13844 h 79966"/>
                <a:gd name="connsiteX9" fmla="*/ 43636 w 86796"/>
                <a:gd name="connsiteY9" fmla="*/ 4900 h 79966"/>
                <a:gd name="connsiteX10" fmla="*/ 65424 w 86796"/>
                <a:gd name="connsiteY10" fmla="*/ 15247 h 79966"/>
                <a:gd name="connsiteX11" fmla="*/ 70915 w 86796"/>
                <a:gd name="connsiteY11" fmla="*/ 39272 h 79966"/>
                <a:gd name="connsiteX12" fmla="*/ 65247 w 86796"/>
                <a:gd name="connsiteY12" fmla="*/ 64173 h 79966"/>
                <a:gd name="connsiteX13" fmla="*/ 43636 w 86796"/>
                <a:gd name="connsiteY13" fmla="*/ 74345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96" h="79966">
                  <a:moveTo>
                    <a:pt x="87034" y="40850"/>
                  </a:moveTo>
                  <a:cubicBezTo>
                    <a:pt x="87034" y="18929"/>
                    <a:pt x="68081" y="-10"/>
                    <a:pt x="43636" y="-10"/>
                  </a:cubicBezTo>
                  <a:cubicBezTo>
                    <a:pt x="19191" y="-10"/>
                    <a:pt x="238" y="18929"/>
                    <a:pt x="238" y="40850"/>
                  </a:cubicBezTo>
                  <a:cubicBezTo>
                    <a:pt x="238" y="62595"/>
                    <a:pt x="19723" y="79956"/>
                    <a:pt x="43636" y="79956"/>
                  </a:cubicBezTo>
                  <a:cubicBezTo>
                    <a:pt x="67549" y="79956"/>
                    <a:pt x="87034" y="62595"/>
                    <a:pt x="87034" y="40850"/>
                  </a:cubicBezTo>
                  <a:close/>
                  <a:moveTo>
                    <a:pt x="43636" y="74345"/>
                  </a:moveTo>
                  <a:cubicBezTo>
                    <a:pt x="37082" y="74345"/>
                    <a:pt x="27517" y="72240"/>
                    <a:pt x="21671" y="63647"/>
                  </a:cubicBezTo>
                  <a:cubicBezTo>
                    <a:pt x="16888" y="56457"/>
                    <a:pt x="16357" y="47338"/>
                    <a:pt x="16357" y="39272"/>
                  </a:cubicBezTo>
                  <a:cubicBezTo>
                    <a:pt x="16357" y="31731"/>
                    <a:pt x="16534" y="21384"/>
                    <a:pt x="22734" y="13844"/>
                  </a:cubicBezTo>
                  <a:cubicBezTo>
                    <a:pt x="27162" y="8758"/>
                    <a:pt x="34602" y="4900"/>
                    <a:pt x="43636" y="4900"/>
                  </a:cubicBezTo>
                  <a:cubicBezTo>
                    <a:pt x="54087" y="4900"/>
                    <a:pt x="61527" y="9810"/>
                    <a:pt x="65424" y="15247"/>
                  </a:cubicBezTo>
                  <a:cubicBezTo>
                    <a:pt x="70383" y="22086"/>
                    <a:pt x="70915" y="30854"/>
                    <a:pt x="70915" y="39272"/>
                  </a:cubicBezTo>
                  <a:cubicBezTo>
                    <a:pt x="70915" y="47689"/>
                    <a:pt x="70383" y="56983"/>
                    <a:pt x="65247" y="64173"/>
                  </a:cubicBezTo>
                  <a:cubicBezTo>
                    <a:pt x="60464" y="70837"/>
                    <a:pt x="52316" y="74345"/>
                    <a:pt x="43636" y="74345"/>
                  </a:cubicBezTo>
                  <a:close/>
                </a:path>
              </a:pathLst>
            </a:custGeom>
            <a:solidFill>
              <a:srgbClr val="000000"/>
            </a:solidFill>
            <a:ln w="25400" cap="flat">
              <a:noFill/>
              <a:prstDash val="solid"/>
              <a:miter/>
            </a:ln>
          </p:spPr>
          <p:txBody>
            <a:bodyPr rtlCol="0" anchor="ctr"/>
            <a:lstStyle/>
            <a:p>
              <a:endParaRPr lang="zh-CN" altLang="en-US"/>
            </a:p>
          </p:txBody>
        </p:sp>
        <p:sp>
          <p:nvSpPr>
            <p:cNvPr id="349" name="任意多边形: 形状 348">
              <a:extLst>
                <a:ext uri="{FF2B5EF4-FFF2-40B4-BE49-F238E27FC236}">
                  <a16:creationId xmlns:a16="http://schemas.microsoft.com/office/drawing/2014/main" id="{2F01B339-9DCE-4526-994C-31B4454B3AD7}"/>
                </a:ext>
              </a:extLst>
            </p:cNvPr>
            <p:cNvSpPr/>
            <p:nvPr>
              <p:custDataLst>
                <p:tags r:id="rId186"/>
              </p:custDataLst>
            </p:nvPr>
          </p:nvSpPr>
          <p:spPr>
            <a:xfrm>
              <a:off x="8688774" y="2167495"/>
              <a:ext cx="39855" cy="121702"/>
            </a:xfrm>
            <a:custGeom>
              <a:avLst/>
              <a:gdLst>
                <a:gd name="connsiteX0" fmla="*/ 26812 w 39855"/>
                <a:gd name="connsiteY0" fmla="*/ -10 h 121702"/>
                <a:gd name="connsiteX1" fmla="*/ 242 w 39855"/>
                <a:gd name="connsiteY1" fmla="*/ 1919 h 121702"/>
                <a:gd name="connsiteX2" fmla="*/ 242 w 39855"/>
                <a:gd name="connsiteY2" fmla="*/ 8232 h 121702"/>
                <a:gd name="connsiteX3" fmla="*/ 13527 w 39855"/>
                <a:gd name="connsiteY3" fmla="*/ 18053 h 121702"/>
                <a:gd name="connsiteX4" fmla="*/ 13527 w 39855"/>
                <a:gd name="connsiteY4" fmla="*/ 107839 h 121702"/>
                <a:gd name="connsiteX5" fmla="*/ 242 w 39855"/>
                <a:gd name="connsiteY5" fmla="*/ 115380 h 121702"/>
                <a:gd name="connsiteX6" fmla="*/ 242 w 39855"/>
                <a:gd name="connsiteY6" fmla="*/ 121693 h 121702"/>
                <a:gd name="connsiteX7" fmla="*/ 20081 w 39855"/>
                <a:gd name="connsiteY7" fmla="*/ 120991 h 121702"/>
                <a:gd name="connsiteX8" fmla="*/ 40097 w 39855"/>
                <a:gd name="connsiteY8" fmla="*/ 121693 h 121702"/>
                <a:gd name="connsiteX9" fmla="*/ 40097 w 39855"/>
                <a:gd name="connsiteY9" fmla="*/ 115380 h 121702"/>
                <a:gd name="connsiteX10" fmla="*/ 26812 w 39855"/>
                <a:gd name="connsiteY10" fmla="*/ 107839 h 121702"/>
                <a:gd name="connsiteX11" fmla="*/ 26812 w 39855"/>
                <a:gd name="connsiteY11" fmla="*/ -10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702">
                  <a:moveTo>
                    <a:pt x="26812" y="-10"/>
                  </a:moveTo>
                  <a:lnTo>
                    <a:pt x="242" y="1919"/>
                  </a:lnTo>
                  <a:lnTo>
                    <a:pt x="242" y="8232"/>
                  </a:lnTo>
                  <a:cubicBezTo>
                    <a:pt x="12110" y="8232"/>
                    <a:pt x="13527" y="9460"/>
                    <a:pt x="13527" y="18053"/>
                  </a:cubicBezTo>
                  <a:lnTo>
                    <a:pt x="13527" y="107839"/>
                  </a:lnTo>
                  <a:cubicBezTo>
                    <a:pt x="13527" y="115380"/>
                    <a:pt x="11756" y="115380"/>
                    <a:pt x="242" y="115380"/>
                  </a:cubicBezTo>
                  <a:lnTo>
                    <a:pt x="242" y="121693"/>
                  </a:lnTo>
                  <a:cubicBezTo>
                    <a:pt x="596" y="121693"/>
                    <a:pt x="12995" y="120991"/>
                    <a:pt x="20081" y="120991"/>
                  </a:cubicBezTo>
                  <a:cubicBezTo>
                    <a:pt x="26812" y="120991"/>
                    <a:pt x="33366" y="121167"/>
                    <a:pt x="40097" y="121693"/>
                  </a:cubicBezTo>
                  <a:lnTo>
                    <a:pt x="40097" y="115380"/>
                  </a:lnTo>
                  <a:cubicBezTo>
                    <a:pt x="28583" y="115380"/>
                    <a:pt x="26812" y="115380"/>
                    <a:pt x="26812" y="107839"/>
                  </a:cubicBezTo>
                  <a:lnTo>
                    <a:pt x="26812" y="-10"/>
                  </a:lnTo>
                  <a:close/>
                </a:path>
              </a:pathLst>
            </a:custGeom>
            <a:solidFill>
              <a:srgbClr val="000000"/>
            </a:solidFill>
            <a:ln w="25400" cap="flat">
              <a:noFill/>
              <a:prstDash val="solid"/>
              <a:miter/>
            </a:ln>
          </p:spPr>
          <p:txBody>
            <a:bodyPr rtlCol="0" anchor="ctr"/>
            <a:lstStyle/>
            <a:p>
              <a:endParaRPr lang="zh-CN" altLang="en-US"/>
            </a:p>
          </p:txBody>
        </p:sp>
        <p:sp>
          <p:nvSpPr>
            <p:cNvPr id="350" name="任意多边形: 形状 349">
              <a:extLst>
                <a:ext uri="{FF2B5EF4-FFF2-40B4-BE49-F238E27FC236}">
                  <a16:creationId xmlns:a16="http://schemas.microsoft.com/office/drawing/2014/main" id="{B2DCB7A5-A60C-4582-9AB2-3A09468E933C}"/>
                </a:ext>
              </a:extLst>
            </p:cNvPr>
            <p:cNvSpPr/>
            <p:nvPr>
              <p:custDataLst>
                <p:tags r:id="rId187"/>
              </p:custDataLst>
            </p:nvPr>
          </p:nvSpPr>
          <p:spPr>
            <a:xfrm>
              <a:off x="8755982" y="2269031"/>
              <a:ext cx="22496" cy="54012"/>
            </a:xfrm>
            <a:custGeom>
              <a:avLst/>
              <a:gdLst>
                <a:gd name="connsiteX0" fmla="*/ 17780 w 22496"/>
                <a:gd name="connsiteY0" fmla="*/ 17351 h 54012"/>
                <a:gd name="connsiteX1" fmla="*/ 3964 w 22496"/>
                <a:gd name="connsiteY1" fmla="*/ 49443 h 54012"/>
                <a:gd name="connsiteX2" fmla="*/ 2724 w 22496"/>
                <a:gd name="connsiteY2" fmla="*/ 51547 h 54012"/>
                <a:gd name="connsiteX3" fmla="*/ 5204 w 22496"/>
                <a:gd name="connsiteY3" fmla="*/ 54002 h 54012"/>
                <a:gd name="connsiteX4" fmla="*/ 22740 w 22496"/>
                <a:gd name="connsiteY4" fmla="*/ 19105 h 54012"/>
                <a:gd name="connsiteX5" fmla="*/ 10341 w 22496"/>
                <a:gd name="connsiteY5" fmla="*/ -10 h 54012"/>
                <a:gd name="connsiteX6" fmla="*/ 244 w 22496"/>
                <a:gd name="connsiteY6" fmla="*/ 9986 h 54012"/>
                <a:gd name="connsiteX7" fmla="*/ 10518 w 22496"/>
                <a:gd name="connsiteY7" fmla="*/ 20157 h 54012"/>
                <a:gd name="connsiteX8" fmla="*/ 17780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80" y="17351"/>
                  </a:moveTo>
                  <a:cubicBezTo>
                    <a:pt x="17780" y="26996"/>
                    <a:pt x="16009" y="38219"/>
                    <a:pt x="3964" y="49443"/>
                  </a:cubicBezTo>
                  <a:cubicBezTo>
                    <a:pt x="3255" y="50144"/>
                    <a:pt x="2724" y="50670"/>
                    <a:pt x="2724" y="51547"/>
                  </a:cubicBezTo>
                  <a:cubicBezTo>
                    <a:pt x="2724" y="52775"/>
                    <a:pt x="4141" y="54002"/>
                    <a:pt x="5204" y="54002"/>
                  </a:cubicBezTo>
                  <a:cubicBezTo>
                    <a:pt x="7684" y="54002"/>
                    <a:pt x="22740" y="39973"/>
                    <a:pt x="22740" y="19105"/>
                  </a:cubicBezTo>
                  <a:cubicBezTo>
                    <a:pt x="22740" y="8232"/>
                    <a:pt x="18489" y="-10"/>
                    <a:pt x="10341" y="-10"/>
                  </a:cubicBezTo>
                  <a:cubicBezTo>
                    <a:pt x="4495" y="-10"/>
                    <a:pt x="244" y="4550"/>
                    <a:pt x="244" y="9986"/>
                  </a:cubicBezTo>
                  <a:cubicBezTo>
                    <a:pt x="244" y="15597"/>
                    <a:pt x="4318" y="20157"/>
                    <a:pt x="10518" y="20157"/>
                  </a:cubicBezTo>
                  <a:cubicBezTo>
                    <a:pt x="14769" y="20157"/>
                    <a:pt x="17603" y="17351"/>
                    <a:pt x="17780" y="17351"/>
                  </a:cubicBezTo>
                  <a:close/>
                </a:path>
              </a:pathLst>
            </a:custGeom>
            <a:solidFill>
              <a:srgbClr val="000000"/>
            </a:solidFill>
            <a:ln w="25400" cap="flat">
              <a:noFill/>
              <a:prstDash val="solid"/>
              <a:miter/>
            </a:ln>
          </p:spPr>
          <p:txBody>
            <a:bodyPr rtlCol="0" anchor="ctr"/>
            <a:lstStyle/>
            <a:p>
              <a:endParaRPr lang="zh-CN" altLang="en-US"/>
            </a:p>
          </p:txBody>
        </p:sp>
        <p:sp>
          <p:nvSpPr>
            <p:cNvPr id="351" name="任意多边形: 形状 350">
              <a:extLst>
                <a:ext uri="{FF2B5EF4-FFF2-40B4-BE49-F238E27FC236}">
                  <a16:creationId xmlns:a16="http://schemas.microsoft.com/office/drawing/2014/main" id="{BD613C8A-ADFA-4F5D-A458-9C78735F0A8C}"/>
                </a:ext>
              </a:extLst>
            </p:cNvPr>
            <p:cNvSpPr/>
            <p:nvPr>
              <p:custDataLst>
                <p:tags r:id="rId188"/>
              </p:custDataLst>
            </p:nvPr>
          </p:nvSpPr>
          <p:spPr>
            <a:xfrm>
              <a:off x="8801557" y="2213616"/>
              <a:ext cx="133560" cy="77335"/>
            </a:xfrm>
            <a:custGeom>
              <a:avLst/>
              <a:gdLst>
                <a:gd name="connsiteX0" fmla="*/ 118927 w 133560"/>
                <a:gd name="connsiteY0" fmla="*/ 17000 h 77335"/>
                <a:gd name="connsiteX1" fmla="*/ 133807 w 133560"/>
                <a:gd name="connsiteY1" fmla="*/ 6303 h 77335"/>
                <a:gd name="connsiteX2" fmla="*/ 133807 w 133560"/>
                <a:gd name="connsiteY2" fmla="*/ -10 h 77335"/>
                <a:gd name="connsiteX3" fmla="*/ 121053 w 133560"/>
                <a:gd name="connsiteY3" fmla="*/ 691 h 77335"/>
                <a:gd name="connsiteX4" fmla="*/ 103694 w 133560"/>
                <a:gd name="connsiteY4" fmla="*/ -10 h 77335"/>
                <a:gd name="connsiteX5" fmla="*/ 103694 w 133560"/>
                <a:gd name="connsiteY5" fmla="*/ 6303 h 77335"/>
                <a:gd name="connsiteX6" fmla="*/ 112905 w 133560"/>
                <a:gd name="connsiteY6" fmla="*/ 14019 h 77335"/>
                <a:gd name="connsiteX7" fmla="*/ 111842 w 133560"/>
                <a:gd name="connsiteY7" fmla="*/ 18228 h 77335"/>
                <a:gd name="connsiteX8" fmla="*/ 94660 w 133560"/>
                <a:gd name="connsiteY8" fmla="*/ 61894 h 77335"/>
                <a:gd name="connsiteX9" fmla="*/ 75529 w 133560"/>
                <a:gd name="connsiteY9" fmla="*/ 14019 h 77335"/>
                <a:gd name="connsiteX10" fmla="*/ 74643 w 133560"/>
                <a:gd name="connsiteY10" fmla="*/ 10687 h 77335"/>
                <a:gd name="connsiteX11" fmla="*/ 84209 w 133560"/>
                <a:gd name="connsiteY11" fmla="*/ 6303 h 77335"/>
                <a:gd name="connsiteX12" fmla="*/ 84209 w 133560"/>
                <a:gd name="connsiteY12" fmla="*/ -10 h 77335"/>
                <a:gd name="connsiteX13" fmla="*/ 65078 w 133560"/>
                <a:gd name="connsiteY13" fmla="*/ 691 h 77335"/>
                <a:gd name="connsiteX14" fmla="*/ 49490 w 133560"/>
                <a:gd name="connsiteY14" fmla="*/ -10 h 77335"/>
                <a:gd name="connsiteX15" fmla="*/ 49490 w 133560"/>
                <a:gd name="connsiteY15" fmla="*/ 6303 h 77335"/>
                <a:gd name="connsiteX16" fmla="*/ 59587 w 133560"/>
                <a:gd name="connsiteY16" fmla="*/ 7706 h 77335"/>
                <a:gd name="connsiteX17" fmla="*/ 63661 w 133560"/>
                <a:gd name="connsiteY17" fmla="*/ 15422 h 77335"/>
                <a:gd name="connsiteX18" fmla="*/ 62952 w 133560"/>
                <a:gd name="connsiteY18" fmla="*/ 17526 h 77335"/>
                <a:gd name="connsiteX19" fmla="*/ 46302 w 133560"/>
                <a:gd name="connsiteY19" fmla="*/ 59263 h 77335"/>
                <a:gd name="connsiteX20" fmla="*/ 28411 w 133560"/>
                <a:gd name="connsiteY20" fmla="*/ 14019 h 77335"/>
                <a:gd name="connsiteX21" fmla="*/ 27348 w 133560"/>
                <a:gd name="connsiteY21" fmla="*/ 10687 h 77335"/>
                <a:gd name="connsiteX22" fmla="*/ 36913 w 133560"/>
                <a:gd name="connsiteY22" fmla="*/ 6303 h 77335"/>
                <a:gd name="connsiteX23" fmla="*/ 36913 w 133560"/>
                <a:gd name="connsiteY23" fmla="*/ -10 h 77335"/>
                <a:gd name="connsiteX24" fmla="*/ 16897 w 133560"/>
                <a:gd name="connsiteY24" fmla="*/ 691 h 77335"/>
                <a:gd name="connsiteX25" fmla="*/ 246 w 133560"/>
                <a:gd name="connsiteY25" fmla="*/ -10 h 77335"/>
                <a:gd name="connsiteX26" fmla="*/ 246 w 133560"/>
                <a:gd name="connsiteY26" fmla="*/ 6303 h 77335"/>
                <a:gd name="connsiteX27" fmla="*/ 13000 w 133560"/>
                <a:gd name="connsiteY27" fmla="*/ 11389 h 77335"/>
                <a:gd name="connsiteX28" fmla="*/ 37622 w 133560"/>
                <a:gd name="connsiteY28" fmla="*/ 73292 h 77335"/>
                <a:gd name="connsiteX29" fmla="*/ 42405 w 133560"/>
                <a:gd name="connsiteY29" fmla="*/ 77326 h 77335"/>
                <a:gd name="connsiteX30" fmla="*/ 47010 w 133560"/>
                <a:gd name="connsiteY30" fmla="*/ 73643 h 77335"/>
                <a:gd name="connsiteX31" fmla="*/ 67026 w 133560"/>
                <a:gd name="connsiteY31" fmla="*/ 23489 h 77335"/>
                <a:gd name="connsiteX32" fmla="*/ 86689 w 133560"/>
                <a:gd name="connsiteY32" fmla="*/ 73117 h 77335"/>
                <a:gd name="connsiteX33" fmla="*/ 91648 w 133560"/>
                <a:gd name="connsiteY33" fmla="*/ 77326 h 77335"/>
                <a:gd name="connsiteX34" fmla="*/ 96431 w 133560"/>
                <a:gd name="connsiteY34" fmla="*/ 73292 h 77335"/>
                <a:gd name="connsiteX35" fmla="*/ 118927 w 133560"/>
                <a:gd name="connsiteY35" fmla="*/ 1700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927" y="17000"/>
                  </a:moveTo>
                  <a:cubicBezTo>
                    <a:pt x="122470" y="8232"/>
                    <a:pt x="128315" y="6479"/>
                    <a:pt x="133807" y="6303"/>
                  </a:cubicBezTo>
                  <a:lnTo>
                    <a:pt x="133807" y="-10"/>
                  </a:lnTo>
                  <a:cubicBezTo>
                    <a:pt x="129024" y="516"/>
                    <a:pt x="126190" y="691"/>
                    <a:pt x="121053" y="691"/>
                  </a:cubicBezTo>
                  <a:cubicBezTo>
                    <a:pt x="115739" y="691"/>
                    <a:pt x="109008" y="516"/>
                    <a:pt x="103694" y="-10"/>
                  </a:cubicBezTo>
                  <a:lnTo>
                    <a:pt x="103694" y="6303"/>
                  </a:lnTo>
                  <a:cubicBezTo>
                    <a:pt x="109893" y="6479"/>
                    <a:pt x="112905" y="9810"/>
                    <a:pt x="112905" y="14019"/>
                  </a:cubicBezTo>
                  <a:cubicBezTo>
                    <a:pt x="112905" y="15422"/>
                    <a:pt x="112905" y="15773"/>
                    <a:pt x="111842" y="18228"/>
                  </a:cubicBezTo>
                  <a:lnTo>
                    <a:pt x="94660" y="61894"/>
                  </a:lnTo>
                  <a:lnTo>
                    <a:pt x="75529" y="14019"/>
                  </a:lnTo>
                  <a:cubicBezTo>
                    <a:pt x="75175" y="13142"/>
                    <a:pt x="74643" y="11739"/>
                    <a:pt x="74643" y="10687"/>
                  </a:cubicBezTo>
                  <a:cubicBezTo>
                    <a:pt x="74643" y="6829"/>
                    <a:pt x="79249" y="6303"/>
                    <a:pt x="84209" y="6303"/>
                  </a:cubicBezTo>
                  <a:lnTo>
                    <a:pt x="84209" y="-10"/>
                  </a:lnTo>
                  <a:cubicBezTo>
                    <a:pt x="77832" y="516"/>
                    <a:pt x="71455" y="691"/>
                    <a:pt x="65078" y="691"/>
                  </a:cubicBezTo>
                  <a:cubicBezTo>
                    <a:pt x="59941" y="691"/>
                    <a:pt x="54627" y="341"/>
                    <a:pt x="49490" y="-10"/>
                  </a:cubicBezTo>
                  <a:lnTo>
                    <a:pt x="49490" y="6303"/>
                  </a:lnTo>
                  <a:cubicBezTo>
                    <a:pt x="53564" y="6303"/>
                    <a:pt x="57284" y="6303"/>
                    <a:pt x="59587" y="7706"/>
                  </a:cubicBezTo>
                  <a:cubicBezTo>
                    <a:pt x="62067" y="9460"/>
                    <a:pt x="63661" y="15247"/>
                    <a:pt x="63661" y="15422"/>
                  </a:cubicBezTo>
                  <a:cubicBezTo>
                    <a:pt x="63661" y="15773"/>
                    <a:pt x="63307" y="16825"/>
                    <a:pt x="62952" y="17526"/>
                  </a:cubicBezTo>
                  <a:lnTo>
                    <a:pt x="46302" y="59263"/>
                  </a:lnTo>
                  <a:lnTo>
                    <a:pt x="28411" y="14019"/>
                  </a:lnTo>
                  <a:cubicBezTo>
                    <a:pt x="27348" y="11564"/>
                    <a:pt x="27348" y="11389"/>
                    <a:pt x="27348" y="10687"/>
                  </a:cubicBezTo>
                  <a:cubicBezTo>
                    <a:pt x="27348" y="6303"/>
                    <a:pt x="33725" y="6303"/>
                    <a:pt x="36913" y="6303"/>
                  </a:cubicBezTo>
                  <a:lnTo>
                    <a:pt x="36913" y="-10"/>
                  </a:lnTo>
                  <a:cubicBezTo>
                    <a:pt x="36559" y="-10"/>
                    <a:pt x="23983" y="691"/>
                    <a:pt x="16897" y="691"/>
                  </a:cubicBezTo>
                  <a:cubicBezTo>
                    <a:pt x="11406" y="691"/>
                    <a:pt x="5738" y="516"/>
                    <a:pt x="246" y="-10"/>
                  </a:cubicBezTo>
                  <a:lnTo>
                    <a:pt x="246" y="6303"/>
                  </a:lnTo>
                  <a:cubicBezTo>
                    <a:pt x="7155" y="6303"/>
                    <a:pt x="11052" y="6303"/>
                    <a:pt x="13000" y="11389"/>
                  </a:cubicBezTo>
                  <a:lnTo>
                    <a:pt x="37622" y="73292"/>
                  </a:lnTo>
                  <a:cubicBezTo>
                    <a:pt x="38685" y="75923"/>
                    <a:pt x="39216" y="77326"/>
                    <a:pt x="42405" y="77326"/>
                  </a:cubicBezTo>
                  <a:cubicBezTo>
                    <a:pt x="45593" y="77326"/>
                    <a:pt x="46124" y="75923"/>
                    <a:pt x="47010" y="73643"/>
                  </a:cubicBezTo>
                  <a:lnTo>
                    <a:pt x="67026" y="23489"/>
                  </a:lnTo>
                  <a:lnTo>
                    <a:pt x="86689" y="73117"/>
                  </a:lnTo>
                  <a:cubicBezTo>
                    <a:pt x="87751" y="75747"/>
                    <a:pt x="88460" y="77326"/>
                    <a:pt x="91648" y="77326"/>
                  </a:cubicBezTo>
                  <a:cubicBezTo>
                    <a:pt x="94837" y="77326"/>
                    <a:pt x="95368" y="76098"/>
                    <a:pt x="96431" y="73292"/>
                  </a:cubicBezTo>
                  <a:lnTo>
                    <a:pt x="118927" y="17000"/>
                  </a:lnTo>
                  <a:close/>
                </a:path>
              </a:pathLst>
            </a:custGeom>
            <a:solidFill>
              <a:srgbClr val="000000"/>
            </a:solidFill>
            <a:ln w="25400" cap="flat">
              <a:noFill/>
              <a:prstDash val="solid"/>
              <a:miter/>
            </a:ln>
          </p:spPr>
          <p:txBody>
            <a:bodyPr rtlCol="0" anchor="ctr"/>
            <a:lstStyle/>
            <a:p>
              <a:endParaRPr lang="zh-CN" altLang="en-US"/>
            </a:p>
          </p:txBody>
        </p:sp>
        <p:sp>
          <p:nvSpPr>
            <p:cNvPr id="352" name="任意多边形: 形状 351">
              <a:extLst>
                <a:ext uri="{FF2B5EF4-FFF2-40B4-BE49-F238E27FC236}">
                  <a16:creationId xmlns:a16="http://schemas.microsoft.com/office/drawing/2014/main" id="{2278D836-5D56-4DD2-AE2C-E03C18CE9858}"/>
                </a:ext>
              </a:extLst>
            </p:cNvPr>
            <p:cNvSpPr/>
            <p:nvPr>
              <p:custDataLst>
                <p:tags r:id="rId189"/>
              </p:custDataLst>
            </p:nvPr>
          </p:nvSpPr>
          <p:spPr>
            <a:xfrm>
              <a:off x="8963256" y="2269031"/>
              <a:ext cx="22496" cy="54012"/>
            </a:xfrm>
            <a:custGeom>
              <a:avLst/>
              <a:gdLst>
                <a:gd name="connsiteX0" fmla="*/ 17789 w 22496"/>
                <a:gd name="connsiteY0" fmla="*/ 17351 h 54012"/>
                <a:gd name="connsiteX1" fmla="*/ 3972 w 22496"/>
                <a:gd name="connsiteY1" fmla="*/ 49443 h 54012"/>
                <a:gd name="connsiteX2" fmla="*/ 2732 w 22496"/>
                <a:gd name="connsiteY2" fmla="*/ 51547 h 54012"/>
                <a:gd name="connsiteX3" fmla="*/ 5212 w 22496"/>
                <a:gd name="connsiteY3" fmla="*/ 54002 h 54012"/>
                <a:gd name="connsiteX4" fmla="*/ 22748 w 22496"/>
                <a:gd name="connsiteY4" fmla="*/ 19105 h 54012"/>
                <a:gd name="connsiteX5" fmla="*/ 10349 w 22496"/>
                <a:gd name="connsiteY5" fmla="*/ -10 h 54012"/>
                <a:gd name="connsiteX6" fmla="*/ 252 w 22496"/>
                <a:gd name="connsiteY6" fmla="*/ 9986 h 54012"/>
                <a:gd name="connsiteX7" fmla="*/ 10526 w 22496"/>
                <a:gd name="connsiteY7" fmla="*/ 20157 h 54012"/>
                <a:gd name="connsiteX8" fmla="*/ 17789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89" y="17351"/>
                  </a:moveTo>
                  <a:cubicBezTo>
                    <a:pt x="17789" y="26996"/>
                    <a:pt x="16017" y="38219"/>
                    <a:pt x="3972" y="49443"/>
                  </a:cubicBezTo>
                  <a:cubicBezTo>
                    <a:pt x="3263" y="50144"/>
                    <a:pt x="2732" y="50670"/>
                    <a:pt x="2732" y="51547"/>
                  </a:cubicBezTo>
                  <a:cubicBezTo>
                    <a:pt x="2732" y="52775"/>
                    <a:pt x="4149" y="54002"/>
                    <a:pt x="5212" y="54002"/>
                  </a:cubicBezTo>
                  <a:cubicBezTo>
                    <a:pt x="7692" y="54002"/>
                    <a:pt x="22748" y="39973"/>
                    <a:pt x="22748" y="19105"/>
                  </a:cubicBezTo>
                  <a:cubicBezTo>
                    <a:pt x="22748" y="8232"/>
                    <a:pt x="18497" y="-10"/>
                    <a:pt x="10349" y="-10"/>
                  </a:cubicBezTo>
                  <a:cubicBezTo>
                    <a:pt x="4503" y="-10"/>
                    <a:pt x="252" y="4550"/>
                    <a:pt x="252" y="9986"/>
                  </a:cubicBezTo>
                  <a:cubicBezTo>
                    <a:pt x="252" y="15597"/>
                    <a:pt x="4326" y="20157"/>
                    <a:pt x="10526" y="20157"/>
                  </a:cubicBezTo>
                  <a:cubicBezTo>
                    <a:pt x="14777" y="20157"/>
                    <a:pt x="17611" y="17351"/>
                    <a:pt x="17789" y="17351"/>
                  </a:cubicBezTo>
                  <a:close/>
                </a:path>
              </a:pathLst>
            </a:custGeom>
            <a:solidFill>
              <a:srgbClr val="000000"/>
            </a:solidFill>
            <a:ln w="25400" cap="flat">
              <a:noFill/>
              <a:prstDash val="solid"/>
              <a:miter/>
            </a:ln>
          </p:spPr>
          <p:txBody>
            <a:bodyPr rtlCol="0" anchor="ctr"/>
            <a:lstStyle/>
            <a:p>
              <a:endParaRPr lang="zh-CN" altLang="en-US"/>
            </a:p>
          </p:txBody>
        </p:sp>
        <p:sp>
          <p:nvSpPr>
            <p:cNvPr id="353" name="任意多边形: 形状 352">
              <a:extLst>
                <a:ext uri="{FF2B5EF4-FFF2-40B4-BE49-F238E27FC236}">
                  <a16:creationId xmlns:a16="http://schemas.microsoft.com/office/drawing/2014/main" id="{FD1BB0F2-99FA-4CE1-B32E-1185EE4E58C8}"/>
                </a:ext>
              </a:extLst>
            </p:cNvPr>
            <p:cNvSpPr/>
            <p:nvPr>
              <p:custDataLst>
                <p:tags r:id="rId190"/>
              </p:custDataLst>
            </p:nvPr>
          </p:nvSpPr>
          <p:spPr>
            <a:xfrm>
              <a:off x="9011842" y="2172931"/>
              <a:ext cx="53672" cy="118020"/>
            </a:xfrm>
            <a:custGeom>
              <a:avLst/>
              <a:gdLst>
                <a:gd name="connsiteX0" fmla="*/ 49321 w 53672"/>
                <a:gd name="connsiteY0" fmla="*/ 6654 h 118020"/>
                <a:gd name="connsiteX1" fmla="*/ 42236 w 53672"/>
                <a:gd name="connsiteY1" fmla="*/ -10 h 118020"/>
                <a:gd name="connsiteX2" fmla="*/ 32316 w 53672"/>
                <a:gd name="connsiteY2" fmla="*/ 9635 h 118020"/>
                <a:gd name="connsiteX3" fmla="*/ 39401 w 53672"/>
                <a:gd name="connsiteY3" fmla="*/ 16299 h 118020"/>
                <a:gd name="connsiteX4" fmla="*/ 49321 w 53672"/>
                <a:gd name="connsiteY4" fmla="*/ 6654 h 118020"/>
                <a:gd name="connsiteX5" fmla="*/ 13185 w 53672"/>
                <a:gd name="connsiteY5" fmla="*/ 95739 h 118020"/>
                <a:gd name="connsiteX6" fmla="*/ 11591 w 53672"/>
                <a:gd name="connsiteY6" fmla="*/ 103104 h 118020"/>
                <a:gd name="connsiteX7" fmla="*/ 28419 w 53672"/>
                <a:gd name="connsiteY7" fmla="*/ 118010 h 118020"/>
                <a:gd name="connsiteX8" fmla="*/ 53927 w 53672"/>
                <a:gd name="connsiteY8" fmla="*/ 91180 h 118020"/>
                <a:gd name="connsiteX9" fmla="*/ 51092 w 53672"/>
                <a:gd name="connsiteY9" fmla="*/ 88900 h 118020"/>
                <a:gd name="connsiteX10" fmla="*/ 47727 w 53672"/>
                <a:gd name="connsiteY10" fmla="*/ 91881 h 118020"/>
                <a:gd name="connsiteX11" fmla="*/ 28950 w 53672"/>
                <a:gd name="connsiteY11" fmla="*/ 113100 h 118020"/>
                <a:gd name="connsiteX12" fmla="*/ 24522 w 53672"/>
                <a:gd name="connsiteY12" fmla="*/ 106962 h 118020"/>
                <a:gd name="connsiteX13" fmla="*/ 27356 w 53672"/>
                <a:gd name="connsiteY13" fmla="*/ 95739 h 118020"/>
                <a:gd name="connsiteX14" fmla="*/ 33025 w 53672"/>
                <a:gd name="connsiteY14" fmla="*/ 81710 h 118020"/>
                <a:gd name="connsiteX15" fmla="*/ 41704 w 53672"/>
                <a:gd name="connsiteY15" fmla="*/ 59439 h 118020"/>
                <a:gd name="connsiteX16" fmla="*/ 42767 w 53672"/>
                <a:gd name="connsiteY16" fmla="*/ 53827 h 118020"/>
                <a:gd name="connsiteX17" fmla="*/ 25939 w 53672"/>
                <a:gd name="connsiteY17" fmla="*/ 38921 h 118020"/>
                <a:gd name="connsiteX18" fmla="*/ 254 w 53672"/>
                <a:gd name="connsiteY18" fmla="*/ 65752 h 118020"/>
                <a:gd name="connsiteX19" fmla="*/ 3266 w 53672"/>
                <a:gd name="connsiteY19" fmla="*/ 68031 h 118020"/>
                <a:gd name="connsiteX20" fmla="*/ 6454 w 53672"/>
                <a:gd name="connsiteY20" fmla="*/ 65226 h 118020"/>
                <a:gd name="connsiteX21" fmla="*/ 25408 w 53672"/>
                <a:gd name="connsiteY21" fmla="*/ 43831 h 118020"/>
                <a:gd name="connsiteX22" fmla="*/ 29836 w 53672"/>
                <a:gd name="connsiteY22" fmla="*/ 49969 h 118020"/>
                <a:gd name="connsiteX23" fmla="*/ 24345 w 53672"/>
                <a:gd name="connsiteY23" fmla="*/ 67505 h 118020"/>
                <a:gd name="connsiteX24" fmla="*/ 13185 w 53672"/>
                <a:gd name="connsiteY24" fmla="*/ 95739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321" y="6654"/>
                  </a:moveTo>
                  <a:cubicBezTo>
                    <a:pt x="49321" y="3848"/>
                    <a:pt x="47195" y="-10"/>
                    <a:pt x="42236" y="-10"/>
                  </a:cubicBezTo>
                  <a:cubicBezTo>
                    <a:pt x="37453" y="-10"/>
                    <a:pt x="32316" y="4550"/>
                    <a:pt x="32316" y="9635"/>
                  </a:cubicBezTo>
                  <a:cubicBezTo>
                    <a:pt x="32316" y="12616"/>
                    <a:pt x="34619" y="16299"/>
                    <a:pt x="39401" y="16299"/>
                  </a:cubicBezTo>
                  <a:cubicBezTo>
                    <a:pt x="44538" y="16299"/>
                    <a:pt x="49321" y="11389"/>
                    <a:pt x="49321" y="6654"/>
                  </a:cubicBezTo>
                  <a:close/>
                  <a:moveTo>
                    <a:pt x="13185" y="95739"/>
                  </a:moveTo>
                  <a:cubicBezTo>
                    <a:pt x="12477" y="98019"/>
                    <a:pt x="11591" y="100123"/>
                    <a:pt x="11591" y="103104"/>
                  </a:cubicBezTo>
                  <a:cubicBezTo>
                    <a:pt x="11591" y="111346"/>
                    <a:pt x="18677" y="118010"/>
                    <a:pt x="28419" y="118010"/>
                  </a:cubicBezTo>
                  <a:cubicBezTo>
                    <a:pt x="46133" y="118010"/>
                    <a:pt x="53927" y="93810"/>
                    <a:pt x="53927" y="91180"/>
                  </a:cubicBezTo>
                  <a:cubicBezTo>
                    <a:pt x="53927" y="88900"/>
                    <a:pt x="51624" y="88900"/>
                    <a:pt x="51092" y="88900"/>
                  </a:cubicBezTo>
                  <a:cubicBezTo>
                    <a:pt x="48613" y="88900"/>
                    <a:pt x="48435" y="89952"/>
                    <a:pt x="47727" y="91881"/>
                  </a:cubicBezTo>
                  <a:cubicBezTo>
                    <a:pt x="43653" y="105910"/>
                    <a:pt x="35859" y="113100"/>
                    <a:pt x="28950" y="113100"/>
                  </a:cubicBezTo>
                  <a:cubicBezTo>
                    <a:pt x="25408" y="113100"/>
                    <a:pt x="24522" y="110820"/>
                    <a:pt x="24522" y="106962"/>
                  </a:cubicBezTo>
                  <a:cubicBezTo>
                    <a:pt x="24522" y="102929"/>
                    <a:pt x="25762" y="99597"/>
                    <a:pt x="27356" y="95739"/>
                  </a:cubicBezTo>
                  <a:cubicBezTo>
                    <a:pt x="29128" y="91004"/>
                    <a:pt x="31076" y="86269"/>
                    <a:pt x="33025" y="81710"/>
                  </a:cubicBezTo>
                  <a:cubicBezTo>
                    <a:pt x="34619" y="77501"/>
                    <a:pt x="40996" y="61543"/>
                    <a:pt x="41704" y="59439"/>
                  </a:cubicBezTo>
                  <a:cubicBezTo>
                    <a:pt x="42236" y="57685"/>
                    <a:pt x="42767" y="55581"/>
                    <a:pt x="42767" y="53827"/>
                  </a:cubicBezTo>
                  <a:cubicBezTo>
                    <a:pt x="42767" y="45585"/>
                    <a:pt x="35682" y="38921"/>
                    <a:pt x="25939" y="38921"/>
                  </a:cubicBezTo>
                  <a:cubicBezTo>
                    <a:pt x="8403" y="38921"/>
                    <a:pt x="254" y="62770"/>
                    <a:pt x="254" y="65752"/>
                  </a:cubicBezTo>
                  <a:cubicBezTo>
                    <a:pt x="254" y="68031"/>
                    <a:pt x="2734" y="68031"/>
                    <a:pt x="3266" y="68031"/>
                  </a:cubicBezTo>
                  <a:cubicBezTo>
                    <a:pt x="5746" y="68031"/>
                    <a:pt x="5923" y="67155"/>
                    <a:pt x="6454" y="65226"/>
                  </a:cubicBezTo>
                  <a:cubicBezTo>
                    <a:pt x="11060" y="50144"/>
                    <a:pt x="18854" y="43831"/>
                    <a:pt x="25408" y="43831"/>
                  </a:cubicBezTo>
                  <a:cubicBezTo>
                    <a:pt x="28242" y="43831"/>
                    <a:pt x="29836" y="45234"/>
                    <a:pt x="29836" y="49969"/>
                  </a:cubicBezTo>
                  <a:cubicBezTo>
                    <a:pt x="29836" y="54002"/>
                    <a:pt x="28773" y="56633"/>
                    <a:pt x="24345" y="67505"/>
                  </a:cubicBezTo>
                  <a:lnTo>
                    <a:pt x="13185" y="95739"/>
                  </a:lnTo>
                  <a:close/>
                </a:path>
              </a:pathLst>
            </a:custGeom>
            <a:solidFill>
              <a:srgbClr val="000000"/>
            </a:solidFill>
            <a:ln w="25400" cap="flat">
              <a:noFill/>
              <a:prstDash val="solid"/>
              <a:miter/>
            </a:ln>
          </p:spPr>
          <p:txBody>
            <a:bodyPr rtlCol="0" anchor="ctr"/>
            <a:lstStyle/>
            <a:p>
              <a:endParaRPr lang="zh-CN" altLang="en-US"/>
            </a:p>
          </p:txBody>
        </p:sp>
        <p:sp>
          <p:nvSpPr>
            <p:cNvPr id="354" name="任意多边形: 形状 353">
              <a:extLst>
                <a:ext uri="{FF2B5EF4-FFF2-40B4-BE49-F238E27FC236}">
                  <a16:creationId xmlns:a16="http://schemas.microsoft.com/office/drawing/2014/main" id="{CA3D9DAB-1611-49F4-8FCA-097095208710}"/>
                </a:ext>
              </a:extLst>
            </p:cNvPr>
            <p:cNvSpPr/>
            <p:nvPr>
              <p:custDataLst>
                <p:tags r:id="rId191"/>
              </p:custDataLst>
            </p:nvPr>
          </p:nvSpPr>
          <p:spPr>
            <a:xfrm>
              <a:off x="9101935" y="2042520"/>
              <a:ext cx="180425" cy="176616"/>
            </a:xfrm>
            <a:custGeom>
              <a:avLst/>
              <a:gdLst>
                <a:gd name="connsiteX0" fmla="*/ 145003 w 180425"/>
                <a:gd name="connsiteY0" fmla="*/ 28546 h 176616"/>
                <a:gd name="connsiteX1" fmla="*/ 177394 w 180425"/>
                <a:gd name="connsiteY1" fmla="*/ 7753 h 176616"/>
                <a:gd name="connsiteX2" fmla="*/ 180683 w 180425"/>
                <a:gd name="connsiteY2" fmla="*/ 2993 h 176616"/>
                <a:gd name="connsiteX3" fmla="*/ 177394 w 180425"/>
                <a:gd name="connsiteY3" fmla="*/ -13 h 176616"/>
                <a:gd name="connsiteX4" fmla="*/ 156643 w 180425"/>
                <a:gd name="connsiteY4" fmla="*/ 739 h 176616"/>
                <a:gd name="connsiteX5" fmla="*/ 131591 w 180425"/>
                <a:gd name="connsiteY5" fmla="*/ -13 h 176616"/>
                <a:gd name="connsiteX6" fmla="*/ 126783 w 180425"/>
                <a:gd name="connsiteY6" fmla="*/ 4747 h 176616"/>
                <a:gd name="connsiteX7" fmla="*/ 130832 w 180425"/>
                <a:gd name="connsiteY7" fmla="*/ 7753 h 176616"/>
                <a:gd name="connsiteX8" fmla="*/ 142472 w 180425"/>
                <a:gd name="connsiteY8" fmla="*/ 16020 h 176616"/>
                <a:gd name="connsiteX9" fmla="*/ 138677 w 180425"/>
                <a:gd name="connsiteY9" fmla="*/ 25540 h 176616"/>
                <a:gd name="connsiteX10" fmla="*/ 60990 w 180425"/>
                <a:gd name="connsiteY10" fmla="*/ 147794 h 176616"/>
                <a:gd name="connsiteX11" fmla="*/ 43783 w 180425"/>
                <a:gd name="connsiteY11" fmla="*/ 15269 h 176616"/>
                <a:gd name="connsiteX12" fmla="*/ 61243 w 180425"/>
                <a:gd name="connsiteY12" fmla="*/ 7753 h 176616"/>
                <a:gd name="connsiteX13" fmla="*/ 67569 w 180425"/>
                <a:gd name="connsiteY13" fmla="*/ 2743 h 176616"/>
                <a:gd name="connsiteX14" fmla="*/ 64027 w 180425"/>
                <a:gd name="connsiteY14" fmla="*/ -13 h 176616"/>
                <a:gd name="connsiteX15" fmla="*/ 32648 w 180425"/>
                <a:gd name="connsiteY15" fmla="*/ 739 h 176616"/>
                <a:gd name="connsiteX16" fmla="*/ 18731 w 180425"/>
                <a:gd name="connsiteY16" fmla="*/ 488 h 176616"/>
                <a:gd name="connsiteX17" fmla="*/ 5066 w 180425"/>
                <a:gd name="connsiteY17" fmla="*/ -13 h 176616"/>
                <a:gd name="connsiteX18" fmla="*/ 258 w 180425"/>
                <a:gd name="connsiteY18" fmla="*/ 4747 h 176616"/>
                <a:gd name="connsiteX19" fmla="*/ 6584 w 180425"/>
                <a:gd name="connsiteY19" fmla="*/ 7753 h 176616"/>
                <a:gd name="connsiteX20" fmla="*/ 21767 w 180425"/>
                <a:gd name="connsiteY20" fmla="*/ 16271 h 176616"/>
                <a:gd name="connsiteX21" fmla="*/ 41758 w 180425"/>
                <a:gd name="connsiteY21" fmla="*/ 170842 h 176616"/>
                <a:gd name="connsiteX22" fmla="*/ 46819 w 180425"/>
                <a:gd name="connsiteY22" fmla="*/ 176604 h 176616"/>
                <a:gd name="connsiteX23" fmla="*/ 53905 w 180425"/>
                <a:gd name="connsiteY23" fmla="*/ 172095 h 176616"/>
                <a:gd name="connsiteX24" fmla="*/ 145003 w 180425"/>
                <a:gd name="connsiteY24" fmla="*/ 28546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76616">
                  <a:moveTo>
                    <a:pt x="145003" y="28546"/>
                  </a:moveTo>
                  <a:cubicBezTo>
                    <a:pt x="157402" y="9006"/>
                    <a:pt x="168031" y="8254"/>
                    <a:pt x="177394" y="7753"/>
                  </a:cubicBezTo>
                  <a:cubicBezTo>
                    <a:pt x="180430" y="7503"/>
                    <a:pt x="180683" y="3244"/>
                    <a:pt x="180683" y="2993"/>
                  </a:cubicBezTo>
                  <a:cubicBezTo>
                    <a:pt x="180683" y="989"/>
                    <a:pt x="179418" y="-13"/>
                    <a:pt x="177394" y="-13"/>
                  </a:cubicBezTo>
                  <a:cubicBezTo>
                    <a:pt x="170814" y="-13"/>
                    <a:pt x="163476" y="739"/>
                    <a:pt x="156643" y="739"/>
                  </a:cubicBezTo>
                  <a:cubicBezTo>
                    <a:pt x="148293" y="739"/>
                    <a:pt x="139689" y="-13"/>
                    <a:pt x="131591" y="-13"/>
                  </a:cubicBezTo>
                  <a:cubicBezTo>
                    <a:pt x="130073" y="-13"/>
                    <a:pt x="126783" y="-13"/>
                    <a:pt x="126783" y="4747"/>
                  </a:cubicBezTo>
                  <a:cubicBezTo>
                    <a:pt x="126783" y="7503"/>
                    <a:pt x="129061" y="7753"/>
                    <a:pt x="130832" y="7753"/>
                  </a:cubicBezTo>
                  <a:cubicBezTo>
                    <a:pt x="137665" y="8254"/>
                    <a:pt x="142472" y="10759"/>
                    <a:pt x="142472" y="16020"/>
                  </a:cubicBezTo>
                  <a:cubicBezTo>
                    <a:pt x="142472" y="19778"/>
                    <a:pt x="138677" y="25290"/>
                    <a:pt x="138677" y="25540"/>
                  </a:cubicBezTo>
                  <a:lnTo>
                    <a:pt x="60990" y="147794"/>
                  </a:lnTo>
                  <a:lnTo>
                    <a:pt x="43783" y="15269"/>
                  </a:lnTo>
                  <a:cubicBezTo>
                    <a:pt x="43783" y="11010"/>
                    <a:pt x="49603" y="7753"/>
                    <a:pt x="61243" y="7753"/>
                  </a:cubicBezTo>
                  <a:cubicBezTo>
                    <a:pt x="64786" y="7753"/>
                    <a:pt x="67569" y="7753"/>
                    <a:pt x="67569" y="2743"/>
                  </a:cubicBezTo>
                  <a:cubicBezTo>
                    <a:pt x="67569" y="488"/>
                    <a:pt x="65545" y="-13"/>
                    <a:pt x="64027" y="-13"/>
                  </a:cubicBezTo>
                  <a:cubicBezTo>
                    <a:pt x="53905" y="-13"/>
                    <a:pt x="43023" y="739"/>
                    <a:pt x="32648" y="739"/>
                  </a:cubicBezTo>
                  <a:cubicBezTo>
                    <a:pt x="28093" y="739"/>
                    <a:pt x="23285" y="488"/>
                    <a:pt x="18731" y="488"/>
                  </a:cubicBezTo>
                  <a:cubicBezTo>
                    <a:pt x="14176" y="488"/>
                    <a:pt x="9368" y="-13"/>
                    <a:pt x="5066" y="-13"/>
                  </a:cubicBezTo>
                  <a:cubicBezTo>
                    <a:pt x="3294" y="-13"/>
                    <a:pt x="258" y="-13"/>
                    <a:pt x="258" y="4747"/>
                  </a:cubicBezTo>
                  <a:cubicBezTo>
                    <a:pt x="258" y="7753"/>
                    <a:pt x="2535" y="7753"/>
                    <a:pt x="6584" y="7753"/>
                  </a:cubicBezTo>
                  <a:cubicBezTo>
                    <a:pt x="20755" y="7753"/>
                    <a:pt x="21008" y="10008"/>
                    <a:pt x="21767" y="16271"/>
                  </a:cubicBezTo>
                  <a:lnTo>
                    <a:pt x="41758" y="170842"/>
                  </a:lnTo>
                  <a:cubicBezTo>
                    <a:pt x="42517" y="175852"/>
                    <a:pt x="43530" y="176604"/>
                    <a:pt x="46819" y="176604"/>
                  </a:cubicBezTo>
                  <a:cubicBezTo>
                    <a:pt x="50868" y="176604"/>
                    <a:pt x="51880" y="175351"/>
                    <a:pt x="53905" y="172095"/>
                  </a:cubicBezTo>
                  <a:lnTo>
                    <a:pt x="145003" y="28546"/>
                  </a:lnTo>
                  <a:close/>
                </a:path>
              </a:pathLst>
            </a:custGeom>
            <a:solidFill>
              <a:srgbClr val="000000"/>
            </a:solidFill>
            <a:ln w="25400" cap="flat">
              <a:noFill/>
              <a:prstDash val="solid"/>
              <a:miter/>
            </a:ln>
          </p:spPr>
          <p:txBody>
            <a:bodyPr rtlCol="0" anchor="ctr"/>
            <a:lstStyle/>
            <a:p>
              <a:endParaRPr lang="zh-CN" altLang="en-US"/>
            </a:p>
          </p:txBody>
        </p:sp>
        <p:sp>
          <p:nvSpPr>
            <p:cNvPr id="355" name="任意多边形: 形状 354">
              <a:extLst>
                <a:ext uri="{FF2B5EF4-FFF2-40B4-BE49-F238E27FC236}">
                  <a16:creationId xmlns:a16="http://schemas.microsoft.com/office/drawing/2014/main" id="{7B9D5164-72EE-4AFC-B6F2-8C719C6E3ED0}"/>
                </a:ext>
              </a:extLst>
            </p:cNvPr>
            <p:cNvSpPr/>
            <p:nvPr>
              <p:custDataLst>
                <p:tags r:id="rId192"/>
              </p:custDataLst>
            </p:nvPr>
          </p:nvSpPr>
          <p:spPr>
            <a:xfrm>
              <a:off x="9243702" y="2134937"/>
              <a:ext cx="53672" cy="118020"/>
            </a:xfrm>
            <a:custGeom>
              <a:avLst/>
              <a:gdLst>
                <a:gd name="connsiteX0" fmla="*/ 49330 w 53672"/>
                <a:gd name="connsiteY0" fmla="*/ 6652 h 118020"/>
                <a:gd name="connsiteX1" fmla="*/ 42245 w 53672"/>
                <a:gd name="connsiteY1" fmla="*/ -11 h 118020"/>
                <a:gd name="connsiteX2" fmla="*/ 32325 w 53672"/>
                <a:gd name="connsiteY2" fmla="*/ 9634 h 118020"/>
                <a:gd name="connsiteX3" fmla="*/ 39411 w 53672"/>
                <a:gd name="connsiteY3" fmla="*/ 16297 h 118020"/>
                <a:gd name="connsiteX4" fmla="*/ 49330 w 53672"/>
                <a:gd name="connsiteY4" fmla="*/ 6652 h 118020"/>
                <a:gd name="connsiteX5" fmla="*/ 13195 w 53672"/>
                <a:gd name="connsiteY5" fmla="*/ 95737 h 118020"/>
                <a:gd name="connsiteX6" fmla="*/ 11600 w 53672"/>
                <a:gd name="connsiteY6" fmla="*/ 103103 h 118020"/>
                <a:gd name="connsiteX7" fmla="*/ 28428 w 53672"/>
                <a:gd name="connsiteY7" fmla="*/ 118009 h 118020"/>
                <a:gd name="connsiteX8" fmla="*/ 53936 w 53672"/>
                <a:gd name="connsiteY8" fmla="*/ 91178 h 118020"/>
                <a:gd name="connsiteX9" fmla="*/ 51102 w 53672"/>
                <a:gd name="connsiteY9" fmla="*/ 88898 h 118020"/>
                <a:gd name="connsiteX10" fmla="*/ 47736 w 53672"/>
                <a:gd name="connsiteY10" fmla="*/ 91879 h 118020"/>
                <a:gd name="connsiteX11" fmla="*/ 28960 w 53672"/>
                <a:gd name="connsiteY11" fmla="*/ 113099 h 118020"/>
                <a:gd name="connsiteX12" fmla="*/ 24531 w 53672"/>
                <a:gd name="connsiteY12" fmla="*/ 106961 h 118020"/>
                <a:gd name="connsiteX13" fmla="*/ 27365 w 53672"/>
                <a:gd name="connsiteY13" fmla="*/ 95737 h 118020"/>
                <a:gd name="connsiteX14" fmla="*/ 33034 w 53672"/>
                <a:gd name="connsiteY14" fmla="*/ 81708 h 118020"/>
                <a:gd name="connsiteX15" fmla="*/ 41713 w 53672"/>
                <a:gd name="connsiteY15" fmla="*/ 59437 h 118020"/>
                <a:gd name="connsiteX16" fmla="*/ 42776 w 53672"/>
                <a:gd name="connsiteY16" fmla="*/ 53825 h 118020"/>
                <a:gd name="connsiteX17" fmla="*/ 25948 w 53672"/>
                <a:gd name="connsiteY17" fmla="*/ 38919 h 118020"/>
                <a:gd name="connsiteX18" fmla="*/ 264 w 53672"/>
                <a:gd name="connsiteY18" fmla="*/ 65750 h 118020"/>
                <a:gd name="connsiteX19" fmla="*/ 3275 w 53672"/>
                <a:gd name="connsiteY19" fmla="*/ 68030 h 118020"/>
                <a:gd name="connsiteX20" fmla="*/ 6463 w 53672"/>
                <a:gd name="connsiteY20" fmla="*/ 65224 h 118020"/>
                <a:gd name="connsiteX21" fmla="*/ 25417 w 53672"/>
                <a:gd name="connsiteY21" fmla="*/ 43830 h 118020"/>
                <a:gd name="connsiteX22" fmla="*/ 29845 w 53672"/>
                <a:gd name="connsiteY22" fmla="*/ 49967 h 118020"/>
                <a:gd name="connsiteX23" fmla="*/ 24354 w 53672"/>
                <a:gd name="connsiteY23" fmla="*/ 67504 h 118020"/>
                <a:gd name="connsiteX24" fmla="*/ 13195 w 53672"/>
                <a:gd name="connsiteY24" fmla="*/ 95737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330" y="6652"/>
                  </a:moveTo>
                  <a:cubicBezTo>
                    <a:pt x="49330" y="3847"/>
                    <a:pt x="47205" y="-11"/>
                    <a:pt x="42245" y="-11"/>
                  </a:cubicBezTo>
                  <a:cubicBezTo>
                    <a:pt x="37462" y="-11"/>
                    <a:pt x="32325" y="4548"/>
                    <a:pt x="32325" y="9634"/>
                  </a:cubicBezTo>
                  <a:cubicBezTo>
                    <a:pt x="32325" y="12615"/>
                    <a:pt x="34628" y="16297"/>
                    <a:pt x="39411" y="16297"/>
                  </a:cubicBezTo>
                  <a:cubicBezTo>
                    <a:pt x="44548" y="16297"/>
                    <a:pt x="49330" y="11387"/>
                    <a:pt x="49330" y="6652"/>
                  </a:cubicBezTo>
                  <a:close/>
                  <a:moveTo>
                    <a:pt x="13195" y="95737"/>
                  </a:moveTo>
                  <a:cubicBezTo>
                    <a:pt x="12486" y="98017"/>
                    <a:pt x="11600" y="100122"/>
                    <a:pt x="11600" y="103103"/>
                  </a:cubicBezTo>
                  <a:cubicBezTo>
                    <a:pt x="11600" y="111345"/>
                    <a:pt x="18686" y="118009"/>
                    <a:pt x="28428" y="118009"/>
                  </a:cubicBezTo>
                  <a:cubicBezTo>
                    <a:pt x="46142" y="118009"/>
                    <a:pt x="53936" y="93808"/>
                    <a:pt x="53936" y="91178"/>
                  </a:cubicBezTo>
                  <a:cubicBezTo>
                    <a:pt x="53936" y="88898"/>
                    <a:pt x="51633" y="88898"/>
                    <a:pt x="51102" y="88898"/>
                  </a:cubicBezTo>
                  <a:cubicBezTo>
                    <a:pt x="48622" y="88898"/>
                    <a:pt x="48445" y="89950"/>
                    <a:pt x="47736" y="91879"/>
                  </a:cubicBezTo>
                  <a:cubicBezTo>
                    <a:pt x="43662" y="105909"/>
                    <a:pt x="35868" y="113099"/>
                    <a:pt x="28960" y="113099"/>
                  </a:cubicBezTo>
                  <a:cubicBezTo>
                    <a:pt x="25417" y="113099"/>
                    <a:pt x="24531" y="110819"/>
                    <a:pt x="24531" y="106961"/>
                  </a:cubicBezTo>
                  <a:cubicBezTo>
                    <a:pt x="24531" y="102927"/>
                    <a:pt x="25771" y="99595"/>
                    <a:pt x="27365" y="95737"/>
                  </a:cubicBezTo>
                  <a:cubicBezTo>
                    <a:pt x="29137" y="91003"/>
                    <a:pt x="31085" y="86268"/>
                    <a:pt x="33034" y="81708"/>
                  </a:cubicBezTo>
                  <a:cubicBezTo>
                    <a:pt x="34628" y="77500"/>
                    <a:pt x="41005" y="61541"/>
                    <a:pt x="41713" y="59437"/>
                  </a:cubicBezTo>
                  <a:cubicBezTo>
                    <a:pt x="42245" y="57683"/>
                    <a:pt x="42776" y="55579"/>
                    <a:pt x="42776" y="53825"/>
                  </a:cubicBezTo>
                  <a:cubicBezTo>
                    <a:pt x="42776" y="45583"/>
                    <a:pt x="35691" y="38919"/>
                    <a:pt x="25948" y="38919"/>
                  </a:cubicBezTo>
                  <a:cubicBezTo>
                    <a:pt x="8412" y="38919"/>
                    <a:pt x="264" y="62769"/>
                    <a:pt x="264" y="65750"/>
                  </a:cubicBezTo>
                  <a:cubicBezTo>
                    <a:pt x="264" y="68030"/>
                    <a:pt x="2744" y="68030"/>
                    <a:pt x="3275" y="68030"/>
                  </a:cubicBezTo>
                  <a:cubicBezTo>
                    <a:pt x="5755" y="68030"/>
                    <a:pt x="5932" y="67153"/>
                    <a:pt x="6463" y="65224"/>
                  </a:cubicBezTo>
                  <a:cubicBezTo>
                    <a:pt x="11069" y="50143"/>
                    <a:pt x="18863" y="43830"/>
                    <a:pt x="25417" y="43830"/>
                  </a:cubicBezTo>
                  <a:cubicBezTo>
                    <a:pt x="28251" y="43830"/>
                    <a:pt x="29845" y="45233"/>
                    <a:pt x="29845" y="49967"/>
                  </a:cubicBezTo>
                  <a:cubicBezTo>
                    <a:pt x="29845" y="54001"/>
                    <a:pt x="28782" y="56631"/>
                    <a:pt x="24354" y="67504"/>
                  </a:cubicBezTo>
                  <a:lnTo>
                    <a:pt x="13195" y="95737"/>
                  </a:lnTo>
                  <a:close/>
                </a:path>
              </a:pathLst>
            </a:custGeom>
            <a:solidFill>
              <a:srgbClr val="000000"/>
            </a:solidFill>
            <a:ln w="25400" cap="flat">
              <a:noFill/>
              <a:prstDash val="solid"/>
              <a:miter/>
            </a:ln>
          </p:spPr>
          <p:txBody>
            <a:bodyPr rtlCol="0" anchor="ctr"/>
            <a:lstStyle/>
            <a:p>
              <a:endParaRPr lang="zh-CN" altLang="en-US"/>
            </a:p>
          </p:txBody>
        </p:sp>
        <p:sp>
          <p:nvSpPr>
            <p:cNvPr id="356" name="任意多边形: 形状 355">
              <a:extLst>
                <a:ext uri="{FF2B5EF4-FFF2-40B4-BE49-F238E27FC236}">
                  <a16:creationId xmlns:a16="http://schemas.microsoft.com/office/drawing/2014/main" id="{6869F966-7C7C-48AC-AB60-230012CC467F}"/>
                </a:ext>
              </a:extLst>
            </p:cNvPr>
            <p:cNvSpPr/>
            <p:nvPr>
              <p:custDataLst>
                <p:tags r:id="rId193"/>
              </p:custDataLst>
            </p:nvPr>
          </p:nvSpPr>
          <p:spPr>
            <a:xfrm>
              <a:off x="9332784" y="2037009"/>
              <a:ext cx="150059" cy="182128"/>
            </a:xfrm>
            <a:custGeom>
              <a:avLst/>
              <a:gdLst>
                <a:gd name="connsiteX0" fmla="*/ 150326 w 150059"/>
                <a:gd name="connsiteY0" fmla="*/ 2492 h 182128"/>
                <a:gd name="connsiteX1" fmla="*/ 147543 w 150059"/>
                <a:gd name="connsiteY1" fmla="*/ -13 h 182128"/>
                <a:gd name="connsiteX2" fmla="*/ 142988 w 150059"/>
                <a:gd name="connsiteY2" fmla="*/ 3745 h 182128"/>
                <a:gd name="connsiteX3" fmla="*/ 130841 w 150059"/>
                <a:gd name="connsiteY3" fmla="*/ 18024 h 182128"/>
                <a:gd name="connsiteX4" fmla="*/ 94655 w 150059"/>
                <a:gd name="connsiteY4" fmla="*/ -13 h 182128"/>
                <a:gd name="connsiteX5" fmla="*/ 32151 w 150059"/>
                <a:gd name="connsiteY5" fmla="*/ 59110 h 182128"/>
                <a:gd name="connsiteX6" fmla="*/ 58469 w 150059"/>
                <a:gd name="connsiteY6" fmla="*/ 94684 h 182128"/>
                <a:gd name="connsiteX7" fmla="*/ 85545 w 150059"/>
                <a:gd name="connsiteY7" fmla="*/ 101698 h 182128"/>
                <a:gd name="connsiteX8" fmla="*/ 108826 w 150059"/>
                <a:gd name="connsiteY8" fmla="*/ 128254 h 182128"/>
                <a:gd name="connsiteX9" fmla="*/ 63277 w 150059"/>
                <a:gd name="connsiteY9" fmla="*/ 174349 h 182128"/>
                <a:gd name="connsiteX10" fmla="*/ 18993 w 150059"/>
                <a:gd name="connsiteY10" fmla="*/ 137773 h 182128"/>
                <a:gd name="connsiteX11" fmla="*/ 20511 w 150059"/>
                <a:gd name="connsiteY11" fmla="*/ 124245 h 182128"/>
                <a:gd name="connsiteX12" fmla="*/ 21017 w 150059"/>
                <a:gd name="connsiteY12" fmla="*/ 122492 h 182128"/>
                <a:gd name="connsiteX13" fmla="*/ 17980 w 150059"/>
                <a:gd name="connsiteY13" fmla="*/ 119736 h 182128"/>
                <a:gd name="connsiteX14" fmla="*/ 15450 w 150059"/>
                <a:gd name="connsiteY14" fmla="*/ 120738 h 182128"/>
                <a:gd name="connsiteX15" fmla="*/ 267 w 150059"/>
                <a:gd name="connsiteY15" fmla="*/ 179610 h 182128"/>
                <a:gd name="connsiteX16" fmla="*/ 3050 w 150059"/>
                <a:gd name="connsiteY16" fmla="*/ 182115 h 182128"/>
                <a:gd name="connsiteX17" fmla="*/ 7605 w 150059"/>
                <a:gd name="connsiteY17" fmla="*/ 178358 h 182128"/>
                <a:gd name="connsiteX18" fmla="*/ 20005 w 150059"/>
                <a:gd name="connsiteY18" fmla="*/ 164078 h 182128"/>
                <a:gd name="connsiteX19" fmla="*/ 62771 w 150059"/>
                <a:gd name="connsiteY19" fmla="*/ 182115 h 182128"/>
                <a:gd name="connsiteX20" fmla="*/ 127046 w 150059"/>
                <a:gd name="connsiteY20" fmla="*/ 117732 h 182128"/>
                <a:gd name="connsiteX21" fmla="*/ 114646 w 150059"/>
                <a:gd name="connsiteY21" fmla="*/ 88421 h 182128"/>
                <a:gd name="connsiteX22" fmla="*/ 82509 w 150059"/>
                <a:gd name="connsiteY22" fmla="*/ 75895 h 182128"/>
                <a:gd name="connsiteX23" fmla="*/ 65554 w 150059"/>
                <a:gd name="connsiteY23" fmla="*/ 71385 h 182128"/>
                <a:gd name="connsiteX24" fmla="*/ 50118 w 150059"/>
                <a:gd name="connsiteY24" fmla="*/ 48588 h 182128"/>
                <a:gd name="connsiteX25" fmla="*/ 94402 w 150059"/>
                <a:gd name="connsiteY25" fmla="*/ 7002 h 182128"/>
                <a:gd name="connsiteX26" fmla="*/ 130841 w 150059"/>
                <a:gd name="connsiteY26" fmla="*/ 45832 h 182128"/>
                <a:gd name="connsiteX27" fmla="*/ 129829 w 150059"/>
                <a:gd name="connsiteY27" fmla="*/ 59861 h 182128"/>
                <a:gd name="connsiteX28" fmla="*/ 132866 w 150059"/>
                <a:gd name="connsiteY28" fmla="*/ 62367 h 182128"/>
                <a:gd name="connsiteX29" fmla="*/ 136661 w 150059"/>
                <a:gd name="connsiteY29" fmla="*/ 57356 h 182128"/>
                <a:gd name="connsiteX30" fmla="*/ 150326 w 150059"/>
                <a:gd name="connsiteY30" fmla="*/ 2492 h 18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059" h="182128">
                  <a:moveTo>
                    <a:pt x="150326" y="2492"/>
                  </a:moveTo>
                  <a:cubicBezTo>
                    <a:pt x="150326" y="1741"/>
                    <a:pt x="149820" y="-13"/>
                    <a:pt x="147543" y="-13"/>
                  </a:cubicBezTo>
                  <a:cubicBezTo>
                    <a:pt x="146277" y="-13"/>
                    <a:pt x="146024" y="238"/>
                    <a:pt x="142988" y="3745"/>
                  </a:cubicBezTo>
                  <a:lnTo>
                    <a:pt x="130841" y="18024"/>
                  </a:lnTo>
                  <a:cubicBezTo>
                    <a:pt x="124262" y="6250"/>
                    <a:pt x="111103" y="-13"/>
                    <a:pt x="94655" y="-13"/>
                  </a:cubicBezTo>
                  <a:cubicBezTo>
                    <a:pt x="62517" y="-13"/>
                    <a:pt x="32151" y="28797"/>
                    <a:pt x="32151" y="59110"/>
                  </a:cubicBezTo>
                  <a:cubicBezTo>
                    <a:pt x="32151" y="79402"/>
                    <a:pt x="45563" y="90926"/>
                    <a:pt x="58469" y="94684"/>
                  </a:cubicBezTo>
                  <a:lnTo>
                    <a:pt x="85545" y="101698"/>
                  </a:lnTo>
                  <a:cubicBezTo>
                    <a:pt x="94908" y="103953"/>
                    <a:pt x="108826" y="107711"/>
                    <a:pt x="108826" y="128254"/>
                  </a:cubicBezTo>
                  <a:cubicBezTo>
                    <a:pt x="108826" y="150800"/>
                    <a:pt x="88076" y="174349"/>
                    <a:pt x="63277" y="174349"/>
                  </a:cubicBezTo>
                  <a:cubicBezTo>
                    <a:pt x="47081" y="174349"/>
                    <a:pt x="18993" y="168838"/>
                    <a:pt x="18993" y="137773"/>
                  </a:cubicBezTo>
                  <a:cubicBezTo>
                    <a:pt x="18993" y="131761"/>
                    <a:pt x="20258" y="125748"/>
                    <a:pt x="20511" y="124245"/>
                  </a:cubicBezTo>
                  <a:cubicBezTo>
                    <a:pt x="20764" y="123243"/>
                    <a:pt x="21017" y="122993"/>
                    <a:pt x="21017" y="122492"/>
                  </a:cubicBezTo>
                  <a:cubicBezTo>
                    <a:pt x="21017" y="119986"/>
                    <a:pt x="19246" y="119736"/>
                    <a:pt x="17980" y="119736"/>
                  </a:cubicBezTo>
                  <a:cubicBezTo>
                    <a:pt x="16715" y="119736"/>
                    <a:pt x="16209" y="119986"/>
                    <a:pt x="15450" y="120738"/>
                  </a:cubicBezTo>
                  <a:cubicBezTo>
                    <a:pt x="14438" y="121740"/>
                    <a:pt x="267" y="178859"/>
                    <a:pt x="267" y="179610"/>
                  </a:cubicBezTo>
                  <a:cubicBezTo>
                    <a:pt x="267" y="181113"/>
                    <a:pt x="1532" y="182115"/>
                    <a:pt x="3050" y="182115"/>
                  </a:cubicBezTo>
                  <a:cubicBezTo>
                    <a:pt x="4316" y="182115"/>
                    <a:pt x="4569" y="181865"/>
                    <a:pt x="7605" y="178358"/>
                  </a:cubicBezTo>
                  <a:lnTo>
                    <a:pt x="20005" y="164078"/>
                  </a:lnTo>
                  <a:cubicBezTo>
                    <a:pt x="30886" y="178608"/>
                    <a:pt x="48094" y="182115"/>
                    <a:pt x="62771" y="182115"/>
                  </a:cubicBezTo>
                  <a:cubicBezTo>
                    <a:pt x="97185" y="182115"/>
                    <a:pt x="127046" y="148796"/>
                    <a:pt x="127046" y="117732"/>
                  </a:cubicBezTo>
                  <a:cubicBezTo>
                    <a:pt x="127046" y="100446"/>
                    <a:pt x="118442" y="91928"/>
                    <a:pt x="114646" y="88421"/>
                  </a:cubicBezTo>
                  <a:cubicBezTo>
                    <a:pt x="108826" y="82659"/>
                    <a:pt x="105030" y="81657"/>
                    <a:pt x="82509" y="75895"/>
                  </a:cubicBezTo>
                  <a:cubicBezTo>
                    <a:pt x="76941" y="74392"/>
                    <a:pt x="67832" y="71886"/>
                    <a:pt x="65554" y="71385"/>
                  </a:cubicBezTo>
                  <a:cubicBezTo>
                    <a:pt x="58722" y="69131"/>
                    <a:pt x="50118" y="61866"/>
                    <a:pt x="50118" y="48588"/>
                  </a:cubicBezTo>
                  <a:cubicBezTo>
                    <a:pt x="50118" y="28296"/>
                    <a:pt x="70362" y="7002"/>
                    <a:pt x="94402" y="7002"/>
                  </a:cubicBezTo>
                  <a:cubicBezTo>
                    <a:pt x="115405" y="7002"/>
                    <a:pt x="130841" y="17774"/>
                    <a:pt x="130841" y="45832"/>
                  </a:cubicBezTo>
                  <a:cubicBezTo>
                    <a:pt x="130841" y="53849"/>
                    <a:pt x="129829" y="58358"/>
                    <a:pt x="129829" y="59861"/>
                  </a:cubicBezTo>
                  <a:cubicBezTo>
                    <a:pt x="129829" y="60112"/>
                    <a:pt x="129829" y="62367"/>
                    <a:pt x="132866" y="62367"/>
                  </a:cubicBezTo>
                  <a:cubicBezTo>
                    <a:pt x="135396" y="62367"/>
                    <a:pt x="135649" y="61615"/>
                    <a:pt x="136661" y="57356"/>
                  </a:cubicBezTo>
                  <a:lnTo>
                    <a:pt x="150326" y="2492"/>
                  </a:lnTo>
                  <a:close/>
                </a:path>
              </a:pathLst>
            </a:custGeom>
            <a:solidFill>
              <a:srgbClr val="000000"/>
            </a:solidFill>
            <a:ln w="25400" cap="flat">
              <a:noFill/>
              <a:prstDash val="solid"/>
              <a:miter/>
            </a:ln>
          </p:spPr>
          <p:txBody>
            <a:bodyPr rtlCol="0" anchor="ctr"/>
            <a:lstStyle/>
            <a:p>
              <a:endParaRPr lang="zh-CN" altLang="en-US"/>
            </a:p>
          </p:txBody>
        </p:sp>
        <p:sp>
          <p:nvSpPr>
            <p:cNvPr id="357" name="任意多边形: 形状 356">
              <a:extLst>
                <a:ext uri="{FF2B5EF4-FFF2-40B4-BE49-F238E27FC236}">
                  <a16:creationId xmlns:a16="http://schemas.microsoft.com/office/drawing/2014/main" id="{6D78E181-CD51-43B8-AD53-8A4A059EBEB7}"/>
                </a:ext>
              </a:extLst>
            </p:cNvPr>
            <p:cNvSpPr/>
            <p:nvPr>
              <p:custDataLst>
                <p:tags r:id="rId194"/>
              </p:custDataLst>
            </p:nvPr>
          </p:nvSpPr>
          <p:spPr>
            <a:xfrm>
              <a:off x="9499299" y="1981681"/>
              <a:ext cx="105395" cy="119072"/>
            </a:xfrm>
            <a:custGeom>
              <a:avLst/>
              <a:gdLst>
                <a:gd name="connsiteX0" fmla="*/ 100355 w 105395"/>
                <a:gd name="connsiteY0" fmla="*/ -17 h 119072"/>
                <a:gd name="connsiteX1" fmla="*/ 274 w 105395"/>
                <a:gd name="connsiteY1" fmla="*/ -17 h 119072"/>
                <a:gd name="connsiteX2" fmla="*/ 274 w 105395"/>
                <a:gd name="connsiteY2" fmla="*/ 6296 h 119072"/>
                <a:gd name="connsiteX3" fmla="*/ 4525 w 105395"/>
                <a:gd name="connsiteY3" fmla="*/ 6296 h 119072"/>
                <a:gd name="connsiteX4" fmla="*/ 18519 w 105395"/>
                <a:gd name="connsiteY4" fmla="*/ 14187 h 119072"/>
                <a:gd name="connsiteX5" fmla="*/ 18519 w 105395"/>
                <a:gd name="connsiteY5" fmla="*/ 104850 h 119072"/>
                <a:gd name="connsiteX6" fmla="*/ 4525 w 105395"/>
                <a:gd name="connsiteY6" fmla="*/ 112742 h 119072"/>
                <a:gd name="connsiteX7" fmla="*/ 274 w 105395"/>
                <a:gd name="connsiteY7" fmla="*/ 112742 h 119072"/>
                <a:gd name="connsiteX8" fmla="*/ 274 w 105395"/>
                <a:gd name="connsiteY8" fmla="*/ 119055 h 119072"/>
                <a:gd name="connsiteX9" fmla="*/ 27198 w 105395"/>
                <a:gd name="connsiteY9" fmla="*/ 118354 h 119072"/>
                <a:gd name="connsiteX10" fmla="*/ 58197 w 105395"/>
                <a:gd name="connsiteY10" fmla="*/ 119055 h 119072"/>
                <a:gd name="connsiteX11" fmla="*/ 58197 w 105395"/>
                <a:gd name="connsiteY11" fmla="*/ 112742 h 119072"/>
                <a:gd name="connsiteX12" fmla="*/ 51997 w 105395"/>
                <a:gd name="connsiteY12" fmla="*/ 112742 h 119072"/>
                <a:gd name="connsiteX13" fmla="*/ 35346 w 105395"/>
                <a:gd name="connsiteY13" fmla="*/ 104675 h 119072"/>
                <a:gd name="connsiteX14" fmla="*/ 35346 w 105395"/>
                <a:gd name="connsiteY14" fmla="*/ 13135 h 119072"/>
                <a:gd name="connsiteX15" fmla="*/ 43849 w 105395"/>
                <a:gd name="connsiteY15" fmla="*/ 6296 h 119072"/>
                <a:gd name="connsiteX16" fmla="*/ 65282 w 105395"/>
                <a:gd name="connsiteY16" fmla="*/ 6296 h 119072"/>
                <a:gd name="connsiteX17" fmla="*/ 99647 w 105395"/>
                <a:gd name="connsiteY17" fmla="*/ 40316 h 119072"/>
                <a:gd name="connsiteX18" fmla="*/ 105669 w 105395"/>
                <a:gd name="connsiteY18" fmla="*/ 40316 h 119072"/>
                <a:gd name="connsiteX19" fmla="*/ 100355 w 105395"/>
                <a:gd name="connsiteY19" fmla="*/ -17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355" y="-17"/>
                  </a:moveTo>
                  <a:lnTo>
                    <a:pt x="274" y="-17"/>
                  </a:lnTo>
                  <a:lnTo>
                    <a:pt x="274" y="6296"/>
                  </a:lnTo>
                  <a:lnTo>
                    <a:pt x="4525" y="6296"/>
                  </a:lnTo>
                  <a:cubicBezTo>
                    <a:pt x="18164" y="6296"/>
                    <a:pt x="18519" y="8049"/>
                    <a:pt x="18519" y="14187"/>
                  </a:cubicBezTo>
                  <a:lnTo>
                    <a:pt x="18519" y="104850"/>
                  </a:lnTo>
                  <a:cubicBezTo>
                    <a:pt x="18519" y="110813"/>
                    <a:pt x="18164" y="112742"/>
                    <a:pt x="4525" y="112742"/>
                  </a:cubicBezTo>
                  <a:lnTo>
                    <a:pt x="274" y="112742"/>
                  </a:lnTo>
                  <a:lnTo>
                    <a:pt x="274" y="119055"/>
                  </a:lnTo>
                  <a:cubicBezTo>
                    <a:pt x="451" y="119055"/>
                    <a:pt x="20467" y="118354"/>
                    <a:pt x="27198" y="118354"/>
                  </a:cubicBezTo>
                  <a:cubicBezTo>
                    <a:pt x="34461" y="118354"/>
                    <a:pt x="55540" y="118880"/>
                    <a:pt x="58197" y="119055"/>
                  </a:cubicBezTo>
                  <a:lnTo>
                    <a:pt x="58197" y="112742"/>
                  </a:lnTo>
                  <a:lnTo>
                    <a:pt x="51997" y="112742"/>
                  </a:lnTo>
                  <a:cubicBezTo>
                    <a:pt x="35346" y="112742"/>
                    <a:pt x="35346" y="110462"/>
                    <a:pt x="35346" y="104675"/>
                  </a:cubicBezTo>
                  <a:lnTo>
                    <a:pt x="35346" y="13135"/>
                  </a:lnTo>
                  <a:cubicBezTo>
                    <a:pt x="35346" y="7699"/>
                    <a:pt x="35524" y="6296"/>
                    <a:pt x="43849" y="6296"/>
                  </a:cubicBezTo>
                  <a:lnTo>
                    <a:pt x="65282" y="6296"/>
                  </a:lnTo>
                  <a:cubicBezTo>
                    <a:pt x="92207" y="6296"/>
                    <a:pt x="96635" y="16116"/>
                    <a:pt x="99647" y="40316"/>
                  </a:cubicBezTo>
                  <a:lnTo>
                    <a:pt x="105669" y="40316"/>
                  </a:lnTo>
                  <a:lnTo>
                    <a:pt x="100355" y="-17"/>
                  </a:lnTo>
                  <a:close/>
                </a:path>
              </a:pathLst>
            </a:custGeom>
            <a:solidFill>
              <a:srgbClr val="000000"/>
            </a:solidFill>
            <a:ln w="25400" cap="flat">
              <a:noFill/>
              <a:prstDash val="solid"/>
              <a:miter/>
            </a:ln>
          </p:spPr>
          <p:txBody>
            <a:bodyPr rtlCol="0" anchor="ctr"/>
            <a:lstStyle/>
            <a:p>
              <a:endParaRPr lang="zh-CN" altLang="en-US"/>
            </a:p>
          </p:txBody>
        </p:sp>
        <p:sp>
          <p:nvSpPr>
            <p:cNvPr id="358" name="任意多边形: 形状 357">
              <a:extLst>
                <a:ext uri="{FF2B5EF4-FFF2-40B4-BE49-F238E27FC236}">
                  <a16:creationId xmlns:a16="http://schemas.microsoft.com/office/drawing/2014/main" id="{58A1D396-162B-44A4-A376-F2643D5ADF2F}"/>
                </a:ext>
              </a:extLst>
            </p:cNvPr>
            <p:cNvSpPr/>
            <p:nvPr>
              <p:custDataLst>
                <p:tags r:id="rId195"/>
              </p:custDataLst>
            </p:nvPr>
          </p:nvSpPr>
          <p:spPr>
            <a:xfrm>
              <a:off x="9623357" y="2039027"/>
              <a:ext cx="50357" cy="88308"/>
            </a:xfrm>
            <a:custGeom>
              <a:avLst/>
              <a:gdLst>
                <a:gd name="connsiteX0" fmla="*/ 23306 w 50357"/>
                <a:gd name="connsiteY0" fmla="*/ 39816 h 88308"/>
                <a:gd name="connsiteX1" fmla="*/ 41273 w 50357"/>
                <a:gd name="connsiteY1" fmla="*/ 39816 h 88308"/>
                <a:gd name="connsiteX2" fmla="*/ 41273 w 50357"/>
                <a:gd name="connsiteY2" fmla="*/ 34305 h 88308"/>
                <a:gd name="connsiteX3" fmla="*/ 22800 w 50357"/>
                <a:gd name="connsiteY3" fmla="*/ 34305 h 88308"/>
                <a:gd name="connsiteX4" fmla="*/ 22800 w 50357"/>
                <a:gd name="connsiteY4" fmla="*/ 20777 h 88308"/>
                <a:gd name="connsiteX5" fmla="*/ 36465 w 50357"/>
                <a:gd name="connsiteY5" fmla="*/ 4117 h 88308"/>
                <a:gd name="connsiteX6" fmla="*/ 39881 w 50357"/>
                <a:gd name="connsiteY6" fmla="*/ 4744 h 88308"/>
                <a:gd name="connsiteX7" fmla="*/ 39628 w 50357"/>
                <a:gd name="connsiteY7" fmla="*/ 4994 h 88308"/>
                <a:gd name="connsiteX8" fmla="*/ 37604 w 50357"/>
                <a:gd name="connsiteY8" fmla="*/ 9879 h 88308"/>
                <a:gd name="connsiteX9" fmla="*/ 44056 w 50357"/>
                <a:gd name="connsiteY9" fmla="*/ 16267 h 88308"/>
                <a:gd name="connsiteX10" fmla="*/ 50636 w 50357"/>
                <a:gd name="connsiteY10" fmla="*/ 9754 h 88308"/>
                <a:gd name="connsiteX11" fmla="*/ 36718 w 50357"/>
                <a:gd name="connsiteY11" fmla="*/ -16 h 88308"/>
                <a:gd name="connsiteX12" fmla="*/ 12551 w 50357"/>
                <a:gd name="connsiteY12" fmla="*/ 20652 h 88308"/>
                <a:gd name="connsiteX13" fmla="*/ 12551 w 50357"/>
                <a:gd name="connsiteY13" fmla="*/ 34305 h 88308"/>
                <a:gd name="connsiteX14" fmla="*/ 279 w 50357"/>
                <a:gd name="connsiteY14" fmla="*/ 34305 h 88308"/>
                <a:gd name="connsiteX15" fmla="*/ 279 w 50357"/>
                <a:gd name="connsiteY15" fmla="*/ 39816 h 88308"/>
                <a:gd name="connsiteX16" fmla="*/ 12551 w 50357"/>
                <a:gd name="connsiteY16" fmla="*/ 39816 h 88308"/>
                <a:gd name="connsiteX17" fmla="*/ 12551 w 50357"/>
                <a:gd name="connsiteY17" fmla="*/ 77770 h 88308"/>
                <a:gd name="connsiteX18" fmla="*/ 4327 w 50357"/>
                <a:gd name="connsiteY18" fmla="*/ 82781 h 88308"/>
                <a:gd name="connsiteX19" fmla="*/ 2050 w 50357"/>
                <a:gd name="connsiteY19" fmla="*/ 82781 h 88308"/>
                <a:gd name="connsiteX20" fmla="*/ 2050 w 50357"/>
                <a:gd name="connsiteY20" fmla="*/ 88292 h 88308"/>
                <a:gd name="connsiteX21" fmla="*/ 18372 w 50357"/>
                <a:gd name="connsiteY21" fmla="*/ 87791 h 88308"/>
                <a:gd name="connsiteX22" fmla="*/ 36465 w 50357"/>
                <a:gd name="connsiteY22" fmla="*/ 88292 h 88308"/>
                <a:gd name="connsiteX23" fmla="*/ 36465 w 50357"/>
                <a:gd name="connsiteY23" fmla="*/ 82781 h 88308"/>
                <a:gd name="connsiteX24" fmla="*/ 33049 w 50357"/>
                <a:gd name="connsiteY24" fmla="*/ 82781 h 88308"/>
                <a:gd name="connsiteX25" fmla="*/ 23306 w 50357"/>
                <a:gd name="connsiteY25" fmla="*/ 77645 h 88308"/>
                <a:gd name="connsiteX26" fmla="*/ 23306 w 50357"/>
                <a:gd name="connsiteY26" fmla="*/ 39816 h 8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57" h="88308">
                  <a:moveTo>
                    <a:pt x="23306" y="39816"/>
                  </a:moveTo>
                  <a:lnTo>
                    <a:pt x="41273" y="39816"/>
                  </a:lnTo>
                  <a:lnTo>
                    <a:pt x="41273" y="34305"/>
                  </a:lnTo>
                  <a:lnTo>
                    <a:pt x="22800" y="34305"/>
                  </a:lnTo>
                  <a:lnTo>
                    <a:pt x="22800" y="20777"/>
                  </a:lnTo>
                  <a:cubicBezTo>
                    <a:pt x="22800" y="9002"/>
                    <a:pt x="30645" y="4117"/>
                    <a:pt x="36465" y="4117"/>
                  </a:cubicBezTo>
                  <a:cubicBezTo>
                    <a:pt x="37351" y="4117"/>
                    <a:pt x="39881" y="4368"/>
                    <a:pt x="39881" y="4744"/>
                  </a:cubicBezTo>
                  <a:lnTo>
                    <a:pt x="39628" y="4994"/>
                  </a:lnTo>
                  <a:cubicBezTo>
                    <a:pt x="38869" y="5746"/>
                    <a:pt x="37604" y="7249"/>
                    <a:pt x="37604" y="9879"/>
                  </a:cubicBezTo>
                  <a:cubicBezTo>
                    <a:pt x="37604" y="13386"/>
                    <a:pt x="40134" y="16267"/>
                    <a:pt x="44056" y="16267"/>
                  </a:cubicBezTo>
                  <a:cubicBezTo>
                    <a:pt x="48232" y="16267"/>
                    <a:pt x="50636" y="13386"/>
                    <a:pt x="50636" y="9754"/>
                  </a:cubicBezTo>
                  <a:cubicBezTo>
                    <a:pt x="50636" y="4368"/>
                    <a:pt x="45195" y="-16"/>
                    <a:pt x="36718" y="-16"/>
                  </a:cubicBezTo>
                  <a:cubicBezTo>
                    <a:pt x="25584" y="-16"/>
                    <a:pt x="12551" y="6998"/>
                    <a:pt x="12551" y="20652"/>
                  </a:cubicBezTo>
                  <a:lnTo>
                    <a:pt x="12551" y="34305"/>
                  </a:lnTo>
                  <a:lnTo>
                    <a:pt x="279" y="34305"/>
                  </a:lnTo>
                  <a:lnTo>
                    <a:pt x="279" y="39816"/>
                  </a:lnTo>
                  <a:lnTo>
                    <a:pt x="12551" y="39816"/>
                  </a:lnTo>
                  <a:lnTo>
                    <a:pt x="12551" y="77770"/>
                  </a:lnTo>
                  <a:cubicBezTo>
                    <a:pt x="12551" y="81653"/>
                    <a:pt x="12551" y="82781"/>
                    <a:pt x="4327" y="82781"/>
                  </a:cubicBezTo>
                  <a:lnTo>
                    <a:pt x="2050" y="82781"/>
                  </a:lnTo>
                  <a:lnTo>
                    <a:pt x="2050" y="88292"/>
                  </a:lnTo>
                  <a:cubicBezTo>
                    <a:pt x="7364" y="87916"/>
                    <a:pt x="13058" y="87791"/>
                    <a:pt x="18372" y="87791"/>
                  </a:cubicBezTo>
                  <a:cubicBezTo>
                    <a:pt x="24951" y="87791"/>
                    <a:pt x="31151" y="88042"/>
                    <a:pt x="36465" y="88292"/>
                  </a:cubicBezTo>
                  <a:lnTo>
                    <a:pt x="36465" y="82781"/>
                  </a:lnTo>
                  <a:lnTo>
                    <a:pt x="33049" y="82781"/>
                  </a:lnTo>
                  <a:cubicBezTo>
                    <a:pt x="23306" y="82781"/>
                    <a:pt x="23306" y="81528"/>
                    <a:pt x="23306" y="77645"/>
                  </a:cubicBezTo>
                  <a:lnTo>
                    <a:pt x="23306" y="39816"/>
                  </a:lnTo>
                  <a:close/>
                </a:path>
              </a:pathLst>
            </a:custGeom>
            <a:solidFill>
              <a:srgbClr val="000000"/>
            </a:solidFill>
            <a:ln w="25400" cap="flat">
              <a:noFill/>
              <a:prstDash val="solid"/>
              <a:miter/>
            </a:ln>
          </p:spPr>
          <p:txBody>
            <a:bodyPr rtlCol="0" anchor="ctr"/>
            <a:lstStyle/>
            <a:p>
              <a:endParaRPr lang="zh-CN" altLang="en-US"/>
            </a:p>
          </p:txBody>
        </p:sp>
        <p:sp>
          <p:nvSpPr>
            <p:cNvPr id="359" name="任意多边形: 形状 358">
              <a:extLst>
                <a:ext uri="{FF2B5EF4-FFF2-40B4-BE49-F238E27FC236}">
                  <a16:creationId xmlns:a16="http://schemas.microsoft.com/office/drawing/2014/main" id="{CE138CAE-FEE5-4D52-BD79-02724844942D}"/>
                </a:ext>
              </a:extLst>
            </p:cNvPr>
            <p:cNvSpPr/>
            <p:nvPr>
              <p:custDataLst>
                <p:tags r:id="rId196"/>
              </p:custDataLst>
            </p:nvPr>
          </p:nvSpPr>
          <p:spPr>
            <a:xfrm>
              <a:off x="9480109" y="2207874"/>
              <a:ext cx="133560" cy="77335"/>
            </a:xfrm>
            <a:custGeom>
              <a:avLst/>
              <a:gdLst>
                <a:gd name="connsiteX0" fmla="*/ 118954 w 133560"/>
                <a:gd name="connsiteY0" fmla="*/ 17000 h 77335"/>
                <a:gd name="connsiteX1" fmla="*/ 133833 w 133560"/>
                <a:gd name="connsiteY1" fmla="*/ 6303 h 77335"/>
                <a:gd name="connsiteX2" fmla="*/ 133833 w 133560"/>
                <a:gd name="connsiteY2" fmla="*/ -10 h 77335"/>
                <a:gd name="connsiteX3" fmla="*/ 121080 w 133560"/>
                <a:gd name="connsiteY3" fmla="*/ 691 h 77335"/>
                <a:gd name="connsiteX4" fmla="*/ 103720 w 133560"/>
                <a:gd name="connsiteY4" fmla="*/ -10 h 77335"/>
                <a:gd name="connsiteX5" fmla="*/ 103720 w 133560"/>
                <a:gd name="connsiteY5" fmla="*/ 6303 h 77335"/>
                <a:gd name="connsiteX6" fmla="*/ 112931 w 133560"/>
                <a:gd name="connsiteY6" fmla="*/ 14019 h 77335"/>
                <a:gd name="connsiteX7" fmla="*/ 111869 w 133560"/>
                <a:gd name="connsiteY7" fmla="*/ 18228 h 77335"/>
                <a:gd name="connsiteX8" fmla="*/ 94686 w 133560"/>
                <a:gd name="connsiteY8" fmla="*/ 61893 h 77335"/>
                <a:gd name="connsiteX9" fmla="*/ 75556 w 133560"/>
                <a:gd name="connsiteY9" fmla="*/ 14019 h 77335"/>
                <a:gd name="connsiteX10" fmla="*/ 74670 w 133560"/>
                <a:gd name="connsiteY10" fmla="*/ 10687 h 77335"/>
                <a:gd name="connsiteX11" fmla="*/ 84235 w 133560"/>
                <a:gd name="connsiteY11" fmla="*/ 6303 h 77335"/>
                <a:gd name="connsiteX12" fmla="*/ 84235 w 133560"/>
                <a:gd name="connsiteY12" fmla="*/ -10 h 77335"/>
                <a:gd name="connsiteX13" fmla="*/ 65105 w 133560"/>
                <a:gd name="connsiteY13" fmla="*/ 691 h 77335"/>
                <a:gd name="connsiteX14" fmla="*/ 49517 w 133560"/>
                <a:gd name="connsiteY14" fmla="*/ -10 h 77335"/>
                <a:gd name="connsiteX15" fmla="*/ 49517 w 133560"/>
                <a:gd name="connsiteY15" fmla="*/ 6303 h 77335"/>
                <a:gd name="connsiteX16" fmla="*/ 59614 w 133560"/>
                <a:gd name="connsiteY16" fmla="*/ 7706 h 77335"/>
                <a:gd name="connsiteX17" fmla="*/ 63688 w 133560"/>
                <a:gd name="connsiteY17" fmla="*/ 15422 h 77335"/>
                <a:gd name="connsiteX18" fmla="*/ 62979 w 133560"/>
                <a:gd name="connsiteY18" fmla="*/ 17526 h 77335"/>
                <a:gd name="connsiteX19" fmla="*/ 46328 w 133560"/>
                <a:gd name="connsiteY19" fmla="*/ 59263 h 77335"/>
                <a:gd name="connsiteX20" fmla="*/ 28438 w 133560"/>
                <a:gd name="connsiteY20" fmla="*/ 14019 h 77335"/>
                <a:gd name="connsiteX21" fmla="*/ 27375 w 133560"/>
                <a:gd name="connsiteY21" fmla="*/ 10687 h 77335"/>
                <a:gd name="connsiteX22" fmla="*/ 36940 w 133560"/>
                <a:gd name="connsiteY22" fmla="*/ 6303 h 77335"/>
                <a:gd name="connsiteX23" fmla="*/ 36940 w 133560"/>
                <a:gd name="connsiteY23" fmla="*/ -10 h 77335"/>
                <a:gd name="connsiteX24" fmla="*/ 16924 w 133560"/>
                <a:gd name="connsiteY24" fmla="*/ 691 h 77335"/>
                <a:gd name="connsiteX25" fmla="*/ 273 w 133560"/>
                <a:gd name="connsiteY25" fmla="*/ -10 h 77335"/>
                <a:gd name="connsiteX26" fmla="*/ 273 w 133560"/>
                <a:gd name="connsiteY26" fmla="*/ 6303 h 77335"/>
                <a:gd name="connsiteX27" fmla="*/ 13027 w 133560"/>
                <a:gd name="connsiteY27" fmla="*/ 11389 h 77335"/>
                <a:gd name="connsiteX28" fmla="*/ 37649 w 133560"/>
                <a:gd name="connsiteY28" fmla="*/ 73292 h 77335"/>
                <a:gd name="connsiteX29" fmla="*/ 42431 w 133560"/>
                <a:gd name="connsiteY29" fmla="*/ 77325 h 77335"/>
                <a:gd name="connsiteX30" fmla="*/ 47037 w 133560"/>
                <a:gd name="connsiteY30" fmla="*/ 73643 h 77335"/>
                <a:gd name="connsiteX31" fmla="*/ 67053 w 133560"/>
                <a:gd name="connsiteY31" fmla="*/ 23489 h 77335"/>
                <a:gd name="connsiteX32" fmla="*/ 86715 w 133560"/>
                <a:gd name="connsiteY32" fmla="*/ 73117 h 77335"/>
                <a:gd name="connsiteX33" fmla="*/ 91675 w 133560"/>
                <a:gd name="connsiteY33" fmla="*/ 77325 h 77335"/>
                <a:gd name="connsiteX34" fmla="*/ 96458 w 133560"/>
                <a:gd name="connsiteY34" fmla="*/ 73292 h 77335"/>
                <a:gd name="connsiteX35" fmla="*/ 118954 w 133560"/>
                <a:gd name="connsiteY35" fmla="*/ 17000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954" y="17000"/>
                  </a:moveTo>
                  <a:cubicBezTo>
                    <a:pt x="122497" y="8232"/>
                    <a:pt x="128342" y="6478"/>
                    <a:pt x="133833" y="6303"/>
                  </a:cubicBezTo>
                  <a:lnTo>
                    <a:pt x="133833" y="-10"/>
                  </a:lnTo>
                  <a:cubicBezTo>
                    <a:pt x="129051" y="516"/>
                    <a:pt x="126217" y="691"/>
                    <a:pt x="121080" y="691"/>
                  </a:cubicBezTo>
                  <a:cubicBezTo>
                    <a:pt x="115766" y="691"/>
                    <a:pt x="109034" y="516"/>
                    <a:pt x="103720" y="-10"/>
                  </a:cubicBezTo>
                  <a:lnTo>
                    <a:pt x="103720" y="6303"/>
                  </a:lnTo>
                  <a:cubicBezTo>
                    <a:pt x="109920" y="6478"/>
                    <a:pt x="112931" y="9810"/>
                    <a:pt x="112931" y="14019"/>
                  </a:cubicBezTo>
                  <a:cubicBezTo>
                    <a:pt x="112931" y="15422"/>
                    <a:pt x="112931" y="15773"/>
                    <a:pt x="111869" y="18228"/>
                  </a:cubicBezTo>
                  <a:lnTo>
                    <a:pt x="94686" y="61893"/>
                  </a:lnTo>
                  <a:lnTo>
                    <a:pt x="75556" y="14019"/>
                  </a:lnTo>
                  <a:cubicBezTo>
                    <a:pt x="75201" y="13142"/>
                    <a:pt x="74670" y="11739"/>
                    <a:pt x="74670" y="10687"/>
                  </a:cubicBezTo>
                  <a:cubicBezTo>
                    <a:pt x="74670" y="6829"/>
                    <a:pt x="79276" y="6303"/>
                    <a:pt x="84235" y="6303"/>
                  </a:cubicBezTo>
                  <a:lnTo>
                    <a:pt x="84235" y="-10"/>
                  </a:lnTo>
                  <a:cubicBezTo>
                    <a:pt x="77858" y="516"/>
                    <a:pt x="71482" y="691"/>
                    <a:pt x="65105" y="691"/>
                  </a:cubicBezTo>
                  <a:cubicBezTo>
                    <a:pt x="59968" y="691"/>
                    <a:pt x="54654" y="341"/>
                    <a:pt x="49517" y="-10"/>
                  </a:cubicBezTo>
                  <a:lnTo>
                    <a:pt x="49517" y="6303"/>
                  </a:lnTo>
                  <a:cubicBezTo>
                    <a:pt x="53591" y="6303"/>
                    <a:pt x="57311" y="6303"/>
                    <a:pt x="59614" y="7706"/>
                  </a:cubicBezTo>
                  <a:cubicBezTo>
                    <a:pt x="62093" y="9459"/>
                    <a:pt x="63688" y="15247"/>
                    <a:pt x="63688" y="15422"/>
                  </a:cubicBezTo>
                  <a:cubicBezTo>
                    <a:pt x="63688" y="15773"/>
                    <a:pt x="63333" y="16825"/>
                    <a:pt x="62979" y="17526"/>
                  </a:cubicBezTo>
                  <a:lnTo>
                    <a:pt x="46328" y="59263"/>
                  </a:lnTo>
                  <a:lnTo>
                    <a:pt x="28438" y="14019"/>
                  </a:lnTo>
                  <a:cubicBezTo>
                    <a:pt x="27375" y="11564"/>
                    <a:pt x="27375" y="11389"/>
                    <a:pt x="27375" y="10687"/>
                  </a:cubicBezTo>
                  <a:cubicBezTo>
                    <a:pt x="27375" y="6303"/>
                    <a:pt x="33752" y="6303"/>
                    <a:pt x="36940" y="6303"/>
                  </a:cubicBezTo>
                  <a:lnTo>
                    <a:pt x="36940" y="-10"/>
                  </a:lnTo>
                  <a:cubicBezTo>
                    <a:pt x="36586" y="-10"/>
                    <a:pt x="24009" y="691"/>
                    <a:pt x="16924" y="691"/>
                  </a:cubicBezTo>
                  <a:cubicBezTo>
                    <a:pt x="11433" y="691"/>
                    <a:pt x="5764" y="516"/>
                    <a:pt x="273" y="-10"/>
                  </a:cubicBezTo>
                  <a:lnTo>
                    <a:pt x="273" y="6303"/>
                  </a:lnTo>
                  <a:cubicBezTo>
                    <a:pt x="7181" y="6303"/>
                    <a:pt x="11078" y="6303"/>
                    <a:pt x="13027" y="11389"/>
                  </a:cubicBezTo>
                  <a:lnTo>
                    <a:pt x="37649" y="73292"/>
                  </a:lnTo>
                  <a:cubicBezTo>
                    <a:pt x="38711" y="75923"/>
                    <a:pt x="39243" y="77325"/>
                    <a:pt x="42431" y="77325"/>
                  </a:cubicBezTo>
                  <a:cubicBezTo>
                    <a:pt x="45620" y="77325"/>
                    <a:pt x="46151" y="75923"/>
                    <a:pt x="47037" y="73643"/>
                  </a:cubicBezTo>
                  <a:lnTo>
                    <a:pt x="67053" y="23489"/>
                  </a:lnTo>
                  <a:lnTo>
                    <a:pt x="86715" y="73117"/>
                  </a:lnTo>
                  <a:cubicBezTo>
                    <a:pt x="87778" y="75747"/>
                    <a:pt x="88487" y="77325"/>
                    <a:pt x="91675" y="77325"/>
                  </a:cubicBezTo>
                  <a:cubicBezTo>
                    <a:pt x="94864" y="77325"/>
                    <a:pt x="95395" y="76098"/>
                    <a:pt x="96458" y="73292"/>
                  </a:cubicBezTo>
                  <a:lnTo>
                    <a:pt x="118954" y="17000"/>
                  </a:lnTo>
                  <a:close/>
                </a:path>
              </a:pathLst>
            </a:custGeom>
            <a:solidFill>
              <a:srgbClr val="000000"/>
            </a:solidFill>
            <a:ln w="25400" cap="flat">
              <a:noFill/>
              <a:prstDash val="solid"/>
              <a:miter/>
            </a:ln>
          </p:spPr>
          <p:txBody>
            <a:bodyPr rtlCol="0" anchor="ctr"/>
            <a:lstStyle/>
            <a:p>
              <a:endParaRPr lang="zh-CN" altLang="en-US"/>
            </a:p>
          </p:txBody>
        </p:sp>
        <p:sp>
          <p:nvSpPr>
            <p:cNvPr id="360" name="任意多边形: 形状 359">
              <a:extLst>
                <a:ext uri="{FF2B5EF4-FFF2-40B4-BE49-F238E27FC236}">
                  <a16:creationId xmlns:a16="http://schemas.microsoft.com/office/drawing/2014/main" id="{81C9CCBE-7AF7-4C73-8CFA-41C9DA411A76}"/>
                </a:ext>
              </a:extLst>
            </p:cNvPr>
            <p:cNvSpPr/>
            <p:nvPr>
              <p:custDataLst>
                <p:tags r:id="rId197"/>
              </p:custDataLst>
            </p:nvPr>
          </p:nvSpPr>
          <p:spPr>
            <a:xfrm>
              <a:off x="9641808" y="2263289"/>
              <a:ext cx="22496" cy="54012"/>
            </a:xfrm>
            <a:custGeom>
              <a:avLst/>
              <a:gdLst>
                <a:gd name="connsiteX0" fmla="*/ 17815 w 22496"/>
                <a:gd name="connsiteY0" fmla="*/ 17351 h 54012"/>
                <a:gd name="connsiteX1" fmla="*/ 3999 w 22496"/>
                <a:gd name="connsiteY1" fmla="*/ 49443 h 54012"/>
                <a:gd name="connsiteX2" fmla="*/ 2759 w 22496"/>
                <a:gd name="connsiteY2" fmla="*/ 51547 h 54012"/>
                <a:gd name="connsiteX3" fmla="*/ 5239 w 22496"/>
                <a:gd name="connsiteY3" fmla="*/ 54002 h 54012"/>
                <a:gd name="connsiteX4" fmla="*/ 22775 w 22496"/>
                <a:gd name="connsiteY4" fmla="*/ 19105 h 54012"/>
                <a:gd name="connsiteX5" fmla="*/ 10376 w 22496"/>
                <a:gd name="connsiteY5" fmla="*/ -10 h 54012"/>
                <a:gd name="connsiteX6" fmla="*/ 279 w 22496"/>
                <a:gd name="connsiteY6" fmla="*/ 9986 h 54012"/>
                <a:gd name="connsiteX7" fmla="*/ 10553 w 22496"/>
                <a:gd name="connsiteY7" fmla="*/ 20157 h 54012"/>
                <a:gd name="connsiteX8" fmla="*/ 17815 w 22496"/>
                <a:gd name="connsiteY8" fmla="*/ 17351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815" y="17351"/>
                  </a:moveTo>
                  <a:cubicBezTo>
                    <a:pt x="17815" y="26996"/>
                    <a:pt x="16044" y="38219"/>
                    <a:pt x="3999" y="49443"/>
                  </a:cubicBezTo>
                  <a:cubicBezTo>
                    <a:pt x="3290" y="50144"/>
                    <a:pt x="2759" y="50670"/>
                    <a:pt x="2759" y="51547"/>
                  </a:cubicBezTo>
                  <a:cubicBezTo>
                    <a:pt x="2759" y="52774"/>
                    <a:pt x="4176" y="54002"/>
                    <a:pt x="5239" y="54002"/>
                  </a:cubicBezTo>
                  <a:cubicBezTo>
                    <a:pt x="7719" y="54002"/>
                    <a:pt x="22775" y="39973"/>
                    <a:pt x="22775" y="19105"/>
                  </a:cubicBezTo>
                  <a:cubicBezTo>
                    <a:pt x="22775" y="8232"/>
                    <a:pt x="18524" y="-10"/>
                    <a:pt x="10376" y="-10"/>
                  </a:cubicBezTo>
                  <a:cubicBezTo>
                    <a:pt x="4530" y="-10"/>
                    <a:pt x="279" y="4549"/>
                    <a:pt x="279" y="9986"/>
                  </a:cubicBezTo>
                  <a:cubicBezTo>
                    <a:pt x="279" y="15597"/>
                    <a:pt x="4353" y="20157"/>
                    <a:pt x="10553" y="20157"/>
                  </a:cubicBezTo>
                  <a:cubicBezTo>
                    <a:pt x="14804" y="20157"/>
                    <a:pt x="17638" y="17351"/>
                    <a:pt x="17815" y="17351"/>
                  </a:cubicBezTo>
                  <a:close/>
                </a:path>
              </a:pathLst>
            </a:custGeom>
            <a:solidFill>
              <a:srgbClr val="000000"/>
            </a:solidFill>
            <a:ln w="25400" cap="flat">
              <a:noFill/>
              <a:prstDash val="solid"/>
              <a:miter/>
            </a:ln>
          </p:spPr>
          <p:txBody>
            <a:bodyPr rtlCol="0" anchor="ctr"/>
            <a:lstStyle/>
            <a:p>
              <a:endParaRPr lang="zh-CN" altLang="en-US"/>
            </a:p>
          </p:txBody>
        </p:sp>
        <p:sp>
          <p:nvSpPr>
            <p:cNvPr id="361" name="任意多边形: 形状 360">
              <a:extLst>
                <a:ext uri="{FF2B5EF4-FFF2-40B4-BE49-F238E27FC236}">
                  <a16:creationId xmlns:a16="http://schemas.microsoft.com/office/drawing/2014/main" id="{4B6212CF-C32B-4873-B5DF-A575D017BDAD}"/>
                </a:ext>
              </a:extLst>
            </p:cNvPr>
            <p:cNvSpPr/>
            <p:nvPr>
              <p:custDataLst>
                <p:tags r:id="rId198"/>
              </p:custDataLst>
            </p:nvPr>
          </p:nvSpPr>
          <p:spPr>
            <a:xfrm>
              <a:off x="9690394" y="2167190"/>
              <a:ext cx="53672" cy="118020"/>
            </a:xfrm>
            <a:custGeom>
              <a:avLst/>
              <a:gdLst>
                <a:gd name="connsiteX0" fmla="*/ 49348 w 53672"/>
                <a:gd name="connsiteY0" fmla="*/ 6654 h 118020"/>
                <a:gd name="connsiteX1" fmla="*/ 42262 w 53672"/>
                <a:gd name="connsiteY1" fmla="*/ -10 h 118020"/>
                <a:gd name="connsiteX2" fmla="*/ 32343 w 53672"/>
                <a:gd name="connsiteY2" fmla="*/ 9635 h 118020"/>
                <a:gd name="connsiteX3" fmla="*/ 39428 w 53672"/>
                <a:gd name="connsiteY3" fmla="*/ 16299 h 118020"/>
                <a:gd name="connsiteX4" fmla="*/ 49348 w 53672"/>
                <a:gd name="connsiteY4" fmla="*/ 6654 h 118020"/>
                <a:gd name="connsiteX5" fmla="*/ 13212 w 53672"/>
                <a:gd name="connsiteY5" fmla="*/ 95739 h 118020"/>
                <a:gd name="connsiteX6" fmla="*/ 11618 w 53672"/>
                <a:gd name="connsiteY6" fmla="*/ 103104 h 118020"/>
                <a:gd name="connsiteX7" fmla="*/ 28446 w 53672"/>
                <a:gd name="connsiteY7" fmla="*/ 118010 h 118020"/>
                <a:gd name="connsiteX8" fmla="*/ 53953 w 53672"/>
                <a:gd name="connsiteY8" fmla="*/ 91179 h 118020"/>
                <a:gd name="connsiteX9" fmla="*/ 51119 w 53672"/>
                <a:gd name="connsiteY9" fmla="*/ 88900 h 118020"/>
                <a:gd name="connsiteX10" fmla="*/ 47754 w 53672"/>
                <a:gd name="connsiteY10" fmla="*/ 91881 h 118020"/>
                <a:gd name="connsiteX11" fmla="*/ 28977 w 53672"/>
                <a:gd name="connsiteY11" fmla="*/ 113100 h 118020"/>
                <a:gd name="connsiteX12" fmla="*/ 24549 w 53672"/>
                <a:gd name="connsiteY12" fmla="*/ 106962 h 118020"/>
                <a:gd name="connsiteX13" fmla="*/ 27383 w 53672"/>
                <a:gd name="connsiteY13" fmla="*/ 95739 h 118020"/>
                <a:gd name="connsiteX14" fmla="*/ 33051 w 53672"/>
                <a:gd name="connsiteY14" fmla="*/ 81710 h 118020"/>
                <a:gd name="connsiteX15" fmla="*/ 41731 w 53672"/>
                <a:gd name="connsiteY15" fmla="*/ 59438 h 118020"/>
                <a:gd name="connsiteX16" fmla="*/ 42794 w 53672"/>
                <a:gd name="connsiteY16" fmla="*/ 53827 h 118020"/>
                <a:gd name="connsiteX17" fmla="*/ 25966 w 53672"/>
                <a:gd name="connsiteY17" fmla="*/ 38921 h 118020"/>
                <a:gd name="connsiteX18" fmla="*/ 281 w 53672"/>
                <a:gd name="connsiteY18" fmla="*/ 65751 h 118020"/>
                <a:gd name="connsiteX19" fmla="*/ 3292 w 53672"/>
                <a:gd name="connsiteY19" fmla="*/ 68031 h 118020"/>
                <a:gd name="connsiteX20" fmla="*/ 6481 w 53672"/>
                <a:gd name="connsiteY20" fmla="*/ 65225 h 118020"/>
                <a:gd name="connsiteX21" fmla="*/ 25434 w 53672"/>
                <a:gd name="connsiteY21" fmla="*/ 43831 h 118020"/>
                <a:gd name="connsiteX22" fmla="*/ 29863 w 53672"/>
                <a:gd name="connsiteY22" fmla="*/ 49969 h 118020"/>
                <a:gd name="connsiteX23" fmla="*/ 24372 w 53672"/>
                <a:gd name="connsiteY23" fmla="*/ 67505 h 118020"/>
                <a:gd name="connsiteX24" fmla="*/ 13212 w 53672"/>
                <a:gd name="connsiteY24" fmla="*/ 95739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348" y="6654"/>
                  </a:moveTo>
                  <a:cubicBezTo>
                    <a:pt x="49348" y="3848"/>
                    <a:pt x="47222" y="-10"/>
                    <a:pt x="42262" y="-10"/>
                  </a:cubicBezTo>
                  <a:cubicBezTo>
                    <a:pt x="37480" y="-10"/>
                    <a:pt x="32343" y="4549"/>
                    <a:pt x="32343" y="9635"/>
                  </a:cubicBezTo>
                  <a:cubicBezTo>
                    <a:pt x="32343" y="12616"/>
                    <a:pt x="34646" y="16299"/>
                    <a:pt x="39428" y="16299"/>
                  </a:cubicBezTo>
                  <a:cubicBezTo>
                    <a:pt x="44565" y="16299"/>
                    <a:pt x="49348" y="11388"/>
                    <a:pt x="49348" y="6654"/>
                  </a:cubicBezTo>
                  <a:close/>
                  <a:moveTo>
                    <a:pt x="13212" y="95739"/>
                  </a:moveTo>
                  <a:cubicBezTo>
                    <a:pt x="12504" y="98018"/>
                    <a:pt x="11618" y="100123"/>
                    <a:pt x="11618" y="103104"/>
                  </a:cubicBezTo>
                  <a:cubicBezTo>
                    <a:pt x="11618" y="111346"/>
                    <a:pt x="18703" y="118010"/>
                    <a:pt x="28446" y="118010"/>
                  </a:cubicBezTo>
                  <a:cubicBezTo>
                    <a:pt x="46159" y="118010"/>
                    <a:pt x="53953" y="93810"/>
                    <a:pt x="53953" y="91179"/>
                  </a:cubicBezTo>
                  <a:cubicBezTo>
                    <a:pt x="53953" y="88900"/>
                    <a:pt x="51651" y="88900"/>
                    <a:pt x="51119" y="88900"/>
                  </a:cubicBezTo>
                  <a:cubicBezTo>
                    <a:pt x="48639" y="88900"/>
                    <a:pt x="48462" y="89952"/>
                    <a:pt x="47754" y="91881"/>
                  </a:cubicBezTo>
                  <a:cubicBezTo>
                    <a:pt x="43679" y="105910"/>
                    <a:pt x="35885" y="113100"/>
                    <a:pt x="28977" y="113100"/>
                  </a:cubicBezTo>
                  <a:cubicBezTo>
                    <a:pt x="25434" y="113100"/>
                    <a:pt x="24549" y="110820"/>
                    <a:pt x="24549" y="106962"/>
                  </a:cubicBezTo>
                  <a:cubicBezTo>
                    <a:pt x="24549" y="102929"/>
                    <a:pt x="25789" y="99597"/>
                    <a:pt x="27383" y="95739"/>
                  </a:cubicBezTo>
                  <a:cubicBezTo>
                    <a:pt x="29154" y="91004"/>
                    <a:pt x="31103" y="86269"/>
                    <a:pt x="33051" y="81710"/>
                  </a:cubicBezTo>
                  <a:cubicBezTo>
                    <a:pt x="34646" y="77501"/>
                    <a:pt x="41022" y="61543"/>
                    <a:pt x="41731" y="59438"/>
                  </a:cubicBezTo>
                  <a:cubicBezTo>
                    <a:pt x="42262" y="57685"/>
                    <a:pt x="42794" y="55580"/>
                    <a:pt x="42794" y="53827"/>
                  </a:cubicBezTo>
                  <a:cubicBezTo>
                    <a:pt x="42794" y="45585"/>
                    <a:pt x="35708" y="38921"/>
                    <a:pt x="25966" y="38921"/>
                  </a:cubicBezTo>
                  <a:cubicBezTo>
                    <a:pt x="8429" y="38921"/>
                    <a:pt x="281" y="62770"/>
                    <a:pt x="281" y="65751"/>
                  </a:cubicBezTo>
                  <a:cubicBezTo>
                    <a:pt x="281" y="68031"/>
                    <a:pt x="2761" y="68031"/>
                    <a:pt x="3292" y="68031"/>
                  </a:cubicBezTo>
                  <a:cubicBezTo>
                    <a:pt x="5772" y="68031"/>
                    <a:pt x="5950" y="67154"/>
                    <a:pt x="6481" y="65225"/>
                  </a:cubicBezTo>
                  <a:cubicBezTo>
                    <a:pt x="11086" y="50144"/>
                    <a:pt x="18880" y="43831"/>
                    <a:pt x="25434" y="43831"/>
                  </a:cubicBezTo>
                  <a:cubicBezTo>
                    <a:pt x="28269" y="43831"/>
                    <a:pt x="29863" y="45234"/>
                    <a:pt x="29863" y="49969"/>
                  </a:cubicBezTo>
                  <a:cubicBezTo>
                    <a:pt x="29863" y="54002"/>
                    <a:pt x="28800" y="56632"/>
                    <a:pt x="24372" y="67505"/>
                  </a:cubicBezTo>
                  <a:lnTo>
                    <a:pt x="13212" y="95739"/>
                  </a:lnTo>
                  <a:close/>
                </a:path>
              </a:pathLst>
            </a:custGeom>
            <a:solidFill>
              <a:srgbClr val="000000"/>
            </a:solidFill>
            <a:ln w="25400" cap="flat">
              <a:noFill/>
              <a:prstDash val="solid"/>
              <a:miter/>
            </a:ln>
          </p:spPr>
          <p:txBody>
            <a:bodyPr rtlCol="0" anchor="ctr"/>
            <a:lstStyle/>
            <a:p>
              <a:endParaRPr lang="zh-CN" altLang="en-US"/>
            </a:p>
          </p:txBody>
        </p:sp>
        <p:sp>
          <p:nvSpPr>
            <p:cNvPr id="362" name="任意多边形: 形状 361">
              <a:extLst>
                <a:ext uri="{FF2B5EF4-FFF2-40B4-BE49-F238E27FC236}">
                  <a16:creationId xmlns:a16="http://schemas.microsoft.com/office/drawing/2014/main" id="{C9BBEA56-9C1B-44D2-8EEA-28C8AEDFB167}"/>
                </a:ext>
              </a:extLst>
            </p:cNvPr>
            <p:cNvSpPr/>
            <p:nvPr>
              <p:custDataLst>
                <p:tags r:id="rId199"/>
              </p:custDataLst>
            </p:nvPr>
          </p:nvSpPr>
          <p:spPr>
            <a:xfrm>
              <a:off x="9788079" y="2187071"/>
              <a:ext cx="29606" cy="74905"/>
            </a:xfrm>
            <a:custGeom>
              <a:avLst/>
              <a:gdLst>
                <a:gd name="connsiteX0" fmla="*/ 29891 w 29606"/>
                <a:gd name="connsiteY0" fmla="*/ 26292 h 74905"/>
                <a:gd name="connsiteX1" fmla="*/ 13696 w 29606"/>
                <a:gd name="connsiteY1" fmla="*/ -13 h 74905"/>
                <a:gd name="connsiteX2" fmla="*/ 285 w 29606"/>
                <a:gd name="connsiteY2" fmla="*/ 13265 h 74905"/>
                <a:gd name="connsiteX3" fmla="*/ 13696 w 29606"/>
                <a:gd name="connsiteY3" fmla="*/ 26542 h 74905"/>
                <a:gd name="connsiteX4" fmla="*/ 22553 w 29606"/>
                <a:gd name="connsiteY4" fmla="*/ 23285 h 74905"/>
                <a:gd name="connsiteX5" fmla="*/ 23818 w 29606"/>
                <a:gd name="connsiteY5" fmla="*/ 22534 h 74905"/>
                <a:gd name="connsiteX6" fmla="*/ 24324 w 29606"/>
                <a:gd name="connsiteY6" fmla="*/ 26292 h 74905"/>
                <a:gd name="connsiteX7" fmla="*/ 7117 w 29606"/>
                <a:gd name="connsiteY7" fmla="*/ 68129 h 74905"/>
                <a:gd name="connsiteX8" fmla="*/ 4333 w 29606"/>
                <a:gd name="connsiteY8" fmla="*/ 72137 h 74905"/>
                <a:gd name="connsiteX9" fmla="*/ 6864 w 29606"/>
                <a:gd name="connsiteY9" fmla="*/ 74893 h 74905"/>
                <a:gd name="connsiteX10" fmla="*/ 29891 w 29606"/>
                <a:gd name="connsiteY10" fmla="*/ 26292 h 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4905">
                  <a:moveTo>
                    <a:pt x="29891" y="26292"/>
                  </a:moveTo>
                  <a:cubicBezTo>
                    <a:pt x="29891" y="9757"/>
                    <a:pt x="23565" y="-13"/>
                    <a:pt x="13696" y="-13"/>
                  </a:cubicBezTo>
                  <a:cubicBezTo>
                    <a:pt x="5346" y="-13"/>
                    <a:pt x="285" y="6250"/>
                    <a:pt x="285" y="13265"/>
                  </a:cubicBezTo>
                  <a:cubicBezTo>
                    <a:pt x="285" y="20029"/>
                    <a:pt x="5346" y="26542"/>
                    <a:pt x="13696" y="26542"/>
                  </a:cubicBezTo>
                  <a:cubicBezTo>
                    <a:pt x="16733" y="26542"/>
                    <a:pt x="20022" y="25540"/>
                    <a:pt x="22553" y="23285"/>
                  </a:cubicBezTo>
                  <a:cubicBezTo>
                    <a:pt x="23312" y="22784"/>
                    <a:pt x="23565" y="22534"/>
                    <a:pt x="23818" y="22534"/>
                  </a:cubicBezTo>
                  <a:cubicBezTo>
                    <a:pt x="24071" y="22534"/>
                    <a:pt x="24324" y="22784"/>
                    <a:pt x="24324" y="26292"/>
                  </a:cubicBezTo>
                  <a:cubicBezTo>
                    <a:pt x="24324" y="44830"/>
                    <a:pt x="15468" y="59861"/>
                    <a:pt x="7117" y="68129"/>
                  </a:cubicBezTo>
                  <a:cubicBezTo>
                    <a:pt x="4333" y="70884"/>
                    <a:pt x="4333" y="71385"/>
                    <a:pt x="4333" y="72137"/>
                  </a:cubicBezTo>
                  <a:cubicBezTo>
                    <a:pt x="4333" y="73891"/>
                    <a:pt x="5599" y="74893"/>
                    <a:pt x="6864" y="74893"/>
                  </a:cubicBezTo>
                  <a:cubicBezTo>
                    <a:pt x="9647" y="74893"/>
                    <a:pt x="29891" y="55603"/>
                    <a:pt x="29891" y="26292"/>
                  </a:cubicBezTo>
                  <a:close/>
                </a:path>
              </a:pathLst>
            </a:custGeom>
            <a:solidFill>
              <a:srgbClr val="000000"/>
            </a:solidFill>
            <a:ln w="25400" cap="flat">
              <a:noFill/>
              <a:prstDash val="solid"/>
              <a:miter/>
            </a:ln>
          </p:spPr>
          <p:txBody>
            <a:bodyPr rtlCol="0" anchor="ctr"/>
            <a:lstStyle/>
            <a:p>
              <a:endParaRPr lang="zh-CN" altLang="en-US"/>
            </a:p>
          </p:txBody>
        </p:sp>
      </p:grpSp>
      <p:grpSp>
        <p:nvGrpSpPr>
          <p:cNvPr id="421" name="组合 420" descr="\documentclass[preview]{standalone}&#10;\usepackage{amsmath}&#10;&#10;\begin{document}&#10;\[&#10;\left(&#10;V_iS_{\mathrm{w},i}^{\Gamma_\mathrm{f}}&#10;+\sum_{i\to k}|\Delta V_{ik}|&#10;\right)&#10;c_i^{\Gamma_\mathrm{f}}&#10;-\sum_{m\to i}|\Delta V_{mi}|c_m^{\Gamma_\mathrm{f}}&#10;=&#10;c_i^{\Gamma_\mathrm{b}}V_iS_{\mathrm{w},i}^{\Gamma_\mathrm{b}}.&#10;\]&#10;\end{document}" title="IguanaTex Shape Display">
            <a:extLst>
              <a:ext uri="{FF2B5EF4-FFF2-40B4-BE49-F238E27FC236}">
                <a16:creationId xmlns:a16="http://schemas.microsoft.com/office/drawing/2014/main" id="{F2F9042E-A534-4C43-875F-EC3F93C595E1}"/>
              </a:ext>
            </a:extLst>
          </p:cNvPr>
          <p:cNvGrpSpPr>
            <a:grpSpLocks noChangeAspect="1"/>
          </p:cNvGrpSpPr>
          <p:nvPr>
            <p:custDataLst>
              <p:tags r:id="rId2"/>
            </p:custDataLst>
          </p:nvPr>
        </p:nvGrpSpPr>
        <p:grpSpPr>
          <a:xfrm>
            <a:off x="2907029" y="4931009"/>
            <a:ext cx="5448238" cy="683440"/>
            <a:chOff x="3854948" y="1767486"/>
            <a:chExt cx="6049793" cy="758900"/>
          </a:xfrm>
        </p:grpSpPr>
        <p:sp>
          <p:nvSpPr>
            <p:cNvPr id="367" name="任意多边形: 形状 366">
              <a:extLst>
                <a:ext uri="{FF2B5EF4-FFF2-40B4-BE49-F238E27FC236}">
                  <a16:creationId xmlns:a16="http://schemas.microsoft.com/office/drawing/2014/main" id="{FE930E82-5A9C-465F-ABDE-EF1BBEFC6CA9}"/>
                </a:ext>
              </a:extLst>
            </p:cNvPr>
            <p:cNvSpPr/>
            <p:nvPr>
              <p:custDataLst>
                <p:tags r:id="rId23"/>
              </p:custDataLst>
            </p:nvPr>
          </p:nvSpPr>
          <p:spPr>
            <a:xfrm>
              <a:off x="3854948" y="1767486"/>
              <a:ext cx="131570" cy="758900"/>
            </a:xfrm>
            <a:custGeom>
              <a:avLst/>
              <a:gdLst>
                <a:gd name="connsiteX0" fmla="*/ 131620 w 131570"/>
                <a:gd name="connsiteY0" fmla="*/ 756340 h 758900"/>
                <a:gd name="connsiteX1" fmla="*/ 130105 w 131570"/>
                <a:gd name="connsiteY1" fmla="*/ 753303 h 758900"/>
                <a:gd name="connsiteX2" fmla="*/ 70759 w 131570"/>
                <a:gd name="connsiteY2" fmla="*/ 656384 h 758900"/>
                <a:gd name="connsiteX3" fmla="*/ 24545 w 131570"/>
                <a:gd name="connsiteY3" fmla="*/ 379547 h 758900"/>
                <a:gd name="connsiteX4" fmla="*/ 74295 w 131570"/>
                <a:gd name="connsiteY4" fmla="*/ 94105 h 758900"/>
                <a:gd name="connsiteX5" fmla="*/ 130610 w 131570"/>
                <a:gd name="connsiteY5" fmla="*/ 4778 h 758900"/>
                <a:gd name="connsiteX6" fmla="*/ 131620 w 131570"/>
                <a:gd name="connsiteY6" fmla="*/ 2501 h 758900"/>
                <a:gd name="connsiteX7" fmla="*/ 126064 w 131570"/>
                <a:gd name="connsiteY7" fmla="*/ -30 h 758900"/>
                <a:gd name="connsiteX8" fmla="*/ 121266 w 131570"/>
                <a:gd name="connsiteY8" fmla="*/ 476 h 758900"/>
                <a:gd name="connsiteX9" fmla="*/ 85659 w 131570"/>
                <a:gd name="connsiteY9" fmla="*/ 43748 h 758900"/>
                <a:gd name="connsiteX10" fmla="*/ 8131 w 131570"/>
                <a:gd name="connsiteY10" fmla="*/ 255805 h 758900"/>
                <a:gd name="connsiteX11" fmla="*/ 50 w 131570"/>
                <a:gd name="connsiteY11" fmla="*/ 379294 h 758900"/>
                <a:gd name="connsiteX12" fmla="*/ 52324 w 131570"/>
                <a:gd name="connsiteY12" fmla="*/ 657144 h 758900"/>
                <a:gd name="connsiteX13" fmla="*/ 119246 w 131570"/>
                <a:gd name="connsiteY13" fmla="*/ 756593 h 758900"/>
                <a:gd name="connsiteX14" fmla="*/ 126064 w 131570"/>
                <a:gd name="connsiteY14" fmla="*/ 758870 h 758900"/>
                <a:gd name="connsiteX15" fmla="*/ 131620 w 131570"/>
                <a:gd name="connsiteY15" fmla="*/ 756340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70" h="758900">
                  <a:moveTo>
                    <a:pt x="131620" y="756340"/>
                  </a:moveTo>
                  <a:cubicBezTo>
                    <a:pt x="131620" y="755580"/>
                    <a:pt x="131620" y="755074"/>
                    <a:pt x="130105" y="753303"/>
                  </a:cubicBezTo>
                  <a:cubicBezTo>
                    <a:pt x="105862" y="723949"/>
                    <a:pt x="85659" y="691559"/>
                    <a:pt x="70759" y="656384"/>
                  </a:cubicBezTo>
                  <a:cubicBezTo>
                    <a:pt x="37677" y="578951"/>
                    <a:pt x="24545" y="488359"/>
                    <a:pt x="24545" y="379547"/>
                  </a:cubicBezTo>
                  <a:cubicBezTo>
                    <a:pt x="24545" y="271747"/>
                    <a:pt x="36920" y="177106"/>
                    <a:pt x="74295" y="94105"/>
                  </a:cubicBezTo>
                  <a:cubicBezTo>
                    <a:pt x="88942" y="61967"/>
                    <a:pt x="108134" y="32107"/>
                    <a:pt x="130610" y="4778"/>
                  </a:cubicBezTo>
                  <a:cubicBezTo>
                    <a:pt x="131115" y="4019"/>
                    <a:pt x="131620" y="3513"/>
                    <a:pt x="131620" y="2501"/>
                  </a:cubicBezTo>
                  <a:cubicBezTo>
                    <a:pt x="131620" y="-30"/>
                    <a:pt x="129852" y="-30"/>
                    <a:pt x="126064" y="-30"/>
                  </a:cubicBezTo>
                  <a:cubicBezTo>
                    <a:pt x="122276" y="-30"/>
                    <a:pt x="121771" y="-30"/>
                    <a:pt x="121266" y="476"/>
                  </a:cubicBezTo>
                  <a:cubicBezTo>
                    <a:pt x="121014" y="729"/>
                    <a:pt x="105356" y="15912"/>
                    <a:pt x="85659" y="43748"/>
                  </a:cubicBezTo>
                  <a:cubicBezTo>
                    <a:pt x="41718" y="105998"/>
                    <a:pt x="19495" y="180395"/>
                    <a:pt x="8131" y="255805"/>
                  </a:cubicBezTo>
                  <a:cubicBezTo>
                    <a:pt x="2070" y="296546"/>
                    <a:pt x="50" y="338046"/>
                    <a:pt x="50" y="379294"/>
                  </a:cubicBezTo>
                  <a:cubicBezTo>
                    <a:pt x="50" y="473935"/>
                    <a:pt x="11919" y="570600"/>
                    <a:pt x="52324" y="657144"/>
                  </a:cubicBezTo>
                  <a:cubicBezTo>
                    <a:pt x="70254" y="695607"/>
                    <a:pt x="94245" y="730275"/>
                    <a:pt x="119246" y="756593"/>
                  </a:cubicBezTo>
                  <a:cubicBezTo>
                    <a:pt x="121519" y="758617"/>
                    <a:pt x="121771" y="758870"/>
                    <a:pt x="126064" y="758870"/>
                  </a:cubicBezTo>
                  <a:cubicBezTo>
                    <a:pt x="129852" y="758870"/>
                    <a:pt x="131620" y="758870"/>
                    <a:pt x="131620" y="756340"/>
                  </a:cubicBezTo>
                  <a:close/>
                </a:path>
              </a:pathLst>
            </a:custGeom>
            <a:solidFill>
              <a:srgbClr val="000000"/>
            </a:solidFill>
            <a:ln w="25348" cap="flat">
              <a:noFill/>
              <a:prstDash val="solid"/>
              <a:miter/>
            </a:ln>
          </p:spPr>
          <p:txBody>
            <a:bodyPr rtlCol="0" anchor="ctr"/>
            <a:lstStyle/>
            <a:p>
              <a:endParaRPr lang="zh-CN" altLang="en-US"/>
            </a:p>
          </p:txBody>
        </p:sp>
        <p:sp>
          <p:nvSpPr>
            <p:cNvPr id="368" name="任意多边形: 形状 367">
              <a:extLst>
                <a:ext uri="{FF2B5EF4-FFF2-40B4-BE49-F238E27FC236}">
                  <a16:creationId xmlns:a16="http://schemas.microsoft.com/office/drawing/2014/main" id="{0BDF5F3F-5DB8-4C94-966F-503EAD8D2076}"/>
                </a:ext>
              </a:extLst>
            </p:cNvPr>
            <p:cNvSpPr/>
            <p:nvPr>
              <p:custDataLst>
                <p:tags r:id="rId24"/>
              </p:custDataLst>
            </p:nvPr>
          </p:nvSpPr>
          <p:spPr>
            <a:xfrm>
              <a:off x="4009415" y="2037495"/>
              <a:ext cx="180057" cy="178400"/>
            </a:xfrm>
            <a:custGeom>
              <a:avLst/>
              <a:gdLst>
                <a:gd name="connsiteX0" fmla="*/ 144507 w 180057"/>
                <a:gd name="connsiteY0" fmla="*/ 28835 h 178400"/>
                <a:gd name="connsiteX1" fmla="*/ 176832 w 180057"/>
                <a:gd name="connsiteY1" fmla="*/ 7832 h 178400"/>
                <a:gd name="connsiteX2" fmla="*/ 180115 w 180057"/>
                <a:gd name="connsiteY2" fmla="*/ 3024 h 178400"/>
                <a:gd name="connsiteX3" fmla="*/ 176832 w 180057"/>
                <a:gd name="connsiteY3" fmla="*/ -13 h 178400"/>
                <a:gd name="connsiteX4" fmla="*/ 156124 w 180057"/>
                <a:gd name="connsiteY4" fmla="*/ 746 h 178400"/>
                <a:gd name="connsiteX5" fmla="*/ 131123 w 180057"/>
                <a:gd name="connsiteY5" fmla="*/ -13 h 178400"/>
                <a:gd name="connsiteX6" fmla="*/ 126325 w 180057"/>
                <a:gd name="connsiteY6" fmla="*/ 4795 h 178400"/>
                <a:gd name="connsiteX7" fmla="*/ 130365 w 180057"/>
                <a:gd name="connsiteY7" fmla="*/ 7832 h 178400"/>
                <a:gd name="connsiteX8" fmla="*/ 141982 w 180057"/>
                <a:gd name="connsiteY8" fmla="*/ 16182 h 178400"/>
                <a:gd name="connsiteX9" fmla="*/ 138194 w 180057"/>
                <a:gd name="connsiteY9" fmla="*/ 25798 h 178400"/>
                <a:gd name="connsiteX10" fmla="*/ 60666 w 180057"/>
                <a:gd name="connsiteY10" fmla="*/ 149287 h 178400"/>
                <a:gd name="connsiteX11" fmla="*/ 43493 w 180057"/>
                <a:gd name="connsiteY11" fmla="*/ 15423 h 178400"/>
                <a:gd name="connsiteX12" fmla="*/ 60918 w 180057"/>
                <a:gd name="connsiteY12" fmla="*/ 7832 h 178400"/>
                <a:gd name="connsiteX13" fmla="*/ 67232 w 180057"/>
                <a:gd name="connsiteY13" fmla="*/ 2771 h 178400"/>
                <a:gd name="connsiteX14" fmla="*/ 63696 w 180057"/>
                <a:gd name="connsiteY14" fmla="*/ -13 h 178400"/>
                <a:gd name="connsiteX15" fmla="*/ 32382 w 180057"/>
                <a:gd name="connsiteY15" fmla="*/ 746 h 178400"/>
                <a:gd name="connsiteX16" fmla="*/ 18492 w 180057"/>
                <a:gd name="connsiteY16" fmla="*/ 493 h 178400"/>
                <a:gd name="connsiteX17" fmla="*/ 4856 w 180057"/>
                <a:gd name="connsiteY17" fmla="*/ -13 h 178400"/>
                <a:gd name="connsiteX18" fmla="*/ 57 w 180057"/>
                <a:gd name="connsiteY18" fmla="*/ 4795 h 178400"/>
                <a:gd name="connsiteX19" fmla="*/ 6371 w 180057"/>
                <a:gd name="connsiteY19" fmla="*/ 7832 h 178400"/>
                <a:gd name="connsiteX20" fmla="*/ 21523 w 180057"/>
                <a:gd name="connsiteY20" fmla="*/ 16435 h 178400"/>
                <a:gd name="connsiteX21" fmla="*/ 41473 w 180057"/>
                <a:gd name="connsiteY21" fmla="*/ 172568 h 178400"/>
                <a:gd name="connsiteX22" fmla="*/ 46524 w 180057"/>
                <a:gd name="connsiteY22" fmla="*/ 178388 h 178400"/>
                <a:gd name="connsiteX23" fmla="*/ 53595 w 180057"/>
                <a:gd name="connsiteY23" fmla="*/ 173833 h 178400"/>
                <a:gd name="connsiteX24" fmla="*/ 144507 w 180057"/>
                <a:gd name="connsiteY24" fmla="*/ 28835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057" h="178400">
                  <a:moveTo>
                    <a:pt x="144507" y="28835"/>
                  </a:moveTo>
                  <a:cubicBezTo>
                    <a:pt x="156881" y="9097"/>
                    <a:pt x="167488" y="8338"/>
                    <a:pt x="176832" y="7832"/>
                  </a:cubicBezTo>
                  <a:cubicBezTo>
                    <a:pt x="179862" y="7579"/>
                    <a:pt x="180115" y="3277"/>
                    <a:pt x="180115" y="3024"/>
                  </a:cubicBezTo>
                  <a:cubicBezTo>
                    <a:pt x="180115" y="999"/>
                    <a:pt x="178852" y="-13"/>
                    <a:pt x="176832" y="-13"/>
                  </a:cubicBezTo>
                  <a:cubicBezTo>
                    <a:pt x="170266" y="-13"/>
                    <a:pt x="162942" y="746"/>
                    <a:pt x="156124" y="746"/>
                  </a:cubicBezTo>
                  <a:cubicBezTo>
                    <a:pt x="147790" y="746"/>
                    <a:pt x="139204" y="-13"/>
                    <a:pt x="131123" y="-13"/>
                  </a:cubicBezTo>
                  <a:cubicBezTo>
                    <a:pt x="129608" y="-13"/>
                    <a:pt x="126325" y="-13"/>
                    <a:pt x="126325" y="4795"/>
                  </a:cubicBezTo>
                  <a:cubicBezTo>
                    <a:pt x="126325" y="7579"/>
                    <a:pt x="128598" y="7832"/>
                    <a:pt x="130365" y="7832"/>
                  </a:cubicBezTo>
                  <a:cubicBezTo>
                    <a:pt x="137184" y="8338"/>
                    <a:pt x="141982" y="10868"/>
                    <a:pt x="141982" y="16182"/>
                  </a:cubicBezTo>
                  <a:cubicBezTo>
                    <a:pt x="141982" y="19978"/>
                    <a:pt x="138194" y="25545"/>
                    <a:pt x="138194" y="25798"/>
                  </a:cubicBezTo>
                  <a:lnTo>
                    <a:pt x="60666" y="149287"/>
                  </a:lnTo>
                  <a:lnTo>
                    <a:pt x="43493" y="15423"/>
                  </a:lnTo>
                  <a:cubicBezTo>
                    <a:pt x="43493" y="11121"/>
                    <a:pt x="49302" y="7832"/>
                    <a:pt x="60918" y="7832"/>
                  </a:cubicBezTo>
                  <a:cubicBezTo>
                    <a:pt x="64454" y="7832"/>
                    <a:pt x="67232" y="7832"/>
                    <a:pt x="67232" y="2771"/>
                  </a:cubicBezTo>
                  <a:cubicBezTo>
                    <a:pt x="67232" y="493"/>
                    <a:pt x="65211" y="-13"/>
                    <a:pt x="63696" y="-13"/>
                  </a:cubicBezTo>
                  <a:cubicBezTo>
                    <a:pt x="53595" y="-13"/>
                    <a:pt x="42736" y="746"/>
                    <a:pt x="32382" y="746"/>
                  </a:cubicBezTo>
                  <a:cubicBezTo>
                    <a:pt x="27836" y="746"/>
                    <a:pt x="23038" y="493"/>
                    <a:pt x="18492" y="493"/>
                  </a:cubicBezTo>
                  <a:cubicBezTo>
                    <a:pt x="13947" y="493"/>
                    <a:pt x="9149" y="-13"/>
                    <a:pt x="4856" y="-13"/>
                  </a:cubicBezTo>
                  <a:cubicBezTo>
                    <a:pt x="3088" y="-13"/>
                    <a:pt x="57" y="-13"/>
                    <a:pt x="57" y="4795"/>
                  </a:cubicBezTo>
                  <a:cubicBezTo>
                    <a:pt x="57" y="7832"/>
                    <a:pt x="2330" y="7832"/>
                    <a:pt x="6371" y="7832"/>
                  </a:cubicBezTo>
                  <a:cubicBezTo>
                    <a:pt x="20513" y="7832"/>
                    <a:pt x="20765" y="10109"/>
                    <a:pt x="21523" y="16435"/>
                  </a:cubicBezTo>
                  <a:lnTo>
                    <a:pt x="41473" y="172568"/>
                  </a:lnTo>
                  <a:cubicBezTo>
                    <a:pt x="42231" y="177629"/>
                    <a:pt x="43241" y="178388"/>
                    <a:pt x="46524" y="178388"/>
                  </a:cubicBezTo>
                  <a:cubicBezTo>
                    <a:pt x="50564" y="178388"/>
                    <a:pt x="51574" y="177123"/>
                    <a:pt x="53595" y="173833"/>
                  </a:cubicBezTo>
                  <a:lnTo>
                    <a:pt x="144507" y="28835"/>
                  </a:lnTo>
                  <a:close/>
                </a:path>
              </a:pathLst>
            </a:custGeom>
            <a:solidFill>
              <a:srgbClr val="000000"/>
            </a:solidFill>
            <a:ln w="25348" cap="flat">
              <a:noFill/>
              <a:prstDash val="solid"/>
              <a:miter/>
            </a:ln>
          </p:spPr>
          <p:txBody>
            <a:bodyPr rtlCol="0" anchor="ctr"/>
            <a:lstStyle/>
            <a:p>
              <a:endParaRPr lang="zh-CN" altLang="en-US"/>
            </a:p>
          </p:txBody>
        </p:sp>
        <p:sp>
          <p:nvSpPr>
            <p:cNvPr id="369" name="任意多边形: 形状 368">
              <a:extLst>
                <a:ext uri="{FF2B5EF4-FFF2-40B4-BE49-F238E27FC236}">
                  <a16:creationId xmlns:a16="http://schemas.microsoft.com/office/drawing/2014/main" id="{86FF3497-86A2-4739-B2D2-BD344DE27638}"/>
                </a:ext>
              </a:extLst>
            </p:cNvPr>
            <p:cNvSpPr/>
            <p:nvPr>
              <p:custDataLst>
                <p:tags r:id="rId25"/>
              </p:custDataLst>
            </p:nvPr>
          </p:nvSpPr>
          <p:spPr>
            <a:xfrm>
              <a:off x="4150894" y="2130846"/>
              <a:ext cx="53562" cy="119212"/>
            </a:xfrm>
            <a:custGeom>
              <a:avLst/>
              <a:gdLst>
                <a:gd name="connsiteX0" fmla="*/ 49030 w 53562"/>
                <a:gd name="connsiteY0" fmla="*/ 6720 h 119212"/>
                <a:gd name="connsiteX1" fmla="*/ 41959 w 53562"/>
                <a:gd name="connsiteY1" fmla="*/ -11 h 119212"/>
                <a:gd name="connsiteX2" fmla="*/ 32059 w 53562"/>
                <a:gd name="connsiteY2" fmla="*/ 9731 h 119212"/>
                <a:gd name="connsiteX3" fmla="*/ 39130 w 53562"/>
                <a:gd name="connsiteY3" fmla="*/ 16462 h 119212"/>
                <a:gd name="connsiteX4" fmla="*/ 49030 w 53562"/>
                <a:gd name="connsiteY4" fmla="*/ 6720 h 119212"/>
                <a:gd name="connsiteX5" fmla="*/ 12968 w 53562"/>
                <a:gd name="connsiteY5" fmla="*/ 96705 h 119212"/>
                <a:gd name="connsiteX6" fmla="*/ 11377 w 53562"/>
                <a:gd name="connsiteY6" fmla="*/ 104144 h 119212"/>
                <a:gd name="connsiteX7" fmla="*/ 28170 w 53562"/>
                <a:gd name="connsiteY7" fmla="*/ 119201 h 119212"/>
                <a:gd name="connsiteX8" fmla="*/ 53626 w 53562"/>
                <a:gd name="connsiteY8" fmla="*/ 92099 h 119212"/>
                <a:gd name="connsiteX9" fmla="*/ 50797 w 53562"/>
                <a:gd name="connsiteY9" fmla="*/ 89796 h 119212"/>
                <a:gd name="connsiteX10" fmla="*/ 47439 w 53562"/>
                <a:gd name="connsiteY10" fmla="*/ 92808 h 119212"/>
                <a:gd name="connsiteX11" fmla="*/ 28701 w 53562"/>
                <a:gd name="connsiteY11" fmla="*/ 114241 h 119212"/>
                <a:gd name="connsiteX12" fmla="*/ 24281 w 53562"/>
                <a:gd name="connsiteY12" fmla="*/ 108041 h 119212"/>
                <a:gd name="connsiteX13" fmla="*/ 27110 w 53562"/>
                <a:gd name="connsiteY13" fmla="*/ 96705 h 119212"/>
                <a:gd name="connsiteX14" fmla="*/ 32766 w 53562"/>
                <a:gd name="connsiteY14" fmla="*/ 82534 h 119212"/>
                <a:gd name="connsiteX15" fmla="*/ 41428 w 53562"/>
                <a:gd name="connsiteY15" fmla="*/ 60038 h 119212"/>
                <a:gd name="connsiteX16" fmla="*/ 42489 w 53562"/>
                <a:gd name="connsiteY16" fmla="*/ 54369 h 119212"/>
                <a:gd name="connsiteX17" fmla="*/ 25695 w 53562"/>
                <a:gd name="connsiteY17" fmla="*/ 39313 h 119212"/>
                <a:gd name="connsiteX18" fmla="*/ 63 w 53562"/>
                <a:gd name="connsiteY18" fmla="*/ 66414 h 119212"/>
                <a:gd name="connsiteX19" fmla="*/ 3068 w 53562"/>
                <a:gd name="connsiteY19" fmla="*/ 68717 h 119212"/>
                <a:gd name="connsiteX20" fmla="*/ 6250 w 53562"/>
                <a:gd name="connsiteY20" fmla="*/ 65883 h 119212"/>
                <a:gd name="connsiteX21" fmla="*/ 25165 w 53562"/>
                <a:gd name="connsiteY21" fmla="*/ 44272 h 119212"/>
                <a:gd name="connsiteX22" fmla="*/ 29585 w 53562"/>
                <a:gd name="connsiteY22" fmla="*/ 50472 h 119212"/>
                <a:gd name="connsiteX23" fmla="*/ 24105 w 53562"/>
                <a:gd name="connsiteY23" fmla="*/ 68186 h 119212"/>
                <a:gd name="connsiteX24" fmla="*/ 12968 w 53562"/>
                <a:gd name="connsiteY24" fmla="*/ 9670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030" y="6720"/>
                  </a:moveTo>
                  <a:cubicBezTo>
                    <a:pt x="49030" y="3885"/>
                    <a:pt x="46908" y="-11"/>
                    <a:pt x="41959" y="-11"/>
                  </a:cubicBezTo>
                  <a:cubicBezTo>
                    <a:pt x="37186" y="-11"/>
                    <a:pt x="32059" y="4594"/>
                    <a:pt x="32059" y="9731"/>
                  </a:cubicBezTo>
                  <a:cubicBezTo>
                    <a:pt x="32059" y="12742"/>
                    <a:pt x="34357" y="16462"/>
                    <a:pt x="39130" y="16462"/>
                  </a:cubicBezTo>
                  <a:cubicBezTo>
                    <a:pt x="44257" y="16462"/>
                    <a:pt x="49030" y="11502"/>
                    <a:pt x="49030" y="6720"/>
                  </a:cubicBezTo>
                  <a:close/>
                  <a:moveTo>
                    <a:pt x="12968" y="96705"/>
                  </a:moveTo>
                  <a:cubicBezTo>
                    <a:pt x="12261" y="99007"/>
                    <a:pt x="11377" y="101133"/>
                    <a:pt x="11377" y="104144"/>
                  </a:cubicBezTo>
                  <a:cubicBezTo>
                    <a:pt x="11377" y="112470"/>
                    <a:pt x="18448" y="119201"/>
                    <a:pt x="28170" y="119201"/>
                  </a:cubicBezTo>
                  <a:cubicBezTo>
                    <a:pt x="45848" y="119201"/>
                    <a:pt x="53626" y="94756"/>
                    <a:pt x="53626" y="92099"/>
                  </a:cubicBezTo>
                  <a:cubicBezTo>
                    <a:pt x="53626" y="89796"/>
                    <a:pt x="51328" y="89796"/>
                    <a:pt x="50797" y="89796"/>
                  </a:cubicBezTo>
                  <a:cubicBezTo>
                    <a:pt x="48323" y="89796"/>
                    <a:pt x="48146" y="90859"/>
                    <a:pt x="47439" y="92808"/>
                  </a:cubicBezTo>
                  <a:cubicBezTo>
                    <a:pt x="43373" y="106979"/>
                    <a:pt x="35595" y="114241"/>
                    <a:pt x="28701" y="114241"/>
                  </a:cubicBezTo>
                  <a:cubicBezTo>
                    <a:pt x="25165" y="114241"/>
                    <a:pt x="24281" y="111938"/>
                    <a:pt x="24281" y="108041"/>
                  </a:cubicBezTo>
                  <a:cubicBezTo>
                    <a:pt x="24281" y="103967"/>
                    <a:pt x="25519" y="100602"/>
                    <a:pt x="27110" y="96705"/>
                  </a:cubicBezTo>
                  <a:cubicBezTo>
                    <a:pt x="28877" y="91922"/>
                    <a:pt x="30822" y="87139"/>
                    <a:pt x="32766" y="82534"/>
                  </a:cubicBezTo>
                  <a:cubicBezTo>
                    <a:pt x="34357" y="78283"/>
                    <a:pt x="40721" y="62163"/>
                    <a:pt x="41428" y="60038"/>
                  </a:cubicBezTo>
                  <a:cubicBezTo>
                    <a:pt x="41959" y="58266"/>
                    <a:pt x="42489" y="56141"/>
                    <a:pt x="42489" y="54369"/>
                  </a:cubicBezTo>
                  <a:cubicBezTo>
                    <a:pt x="42489" y="46044"/>
                    <a:pt x="35418" y="39313"/>
                    <a:pt x="25695" y="39313"/>
                  </a:cubicBezTo>
                  <a:cubicBezTo>
                    <a:pt x="8195" y="39313"/>
                    <a:pt x="63" y="63403"/>
                    <a:pt x="63" y="66414"/>
                  </a:cubicBezTo>
                  <a:cubicBezTo>
                    <a:pt x="63" y="68717"/>
                    <a:pt x="2538" y="68717"/>
                    <a:pt x="3068" y="68717"/>
                  </a:cubicBezTo>
                  <a:cubicBezTo>
                    <a:pt x="5543" y="68717"/>
                    <a:pt x="5720" y="67832"/>
                    <a:pt x="6250" y="65883"/>
                  </a:cubicBezTo>
                  <a:cubicBezTo>
                    <a:pt x="10846" y="50649"/>
                    <a:pt x="18625" y="44272"/>
                    <a:pt x="25165" y="44272"/>
                  </a:cubicBezTo>
                  <a:cubicBezTo>
                    <a:pt x="27994" y="44272"/>
                    <a:pt x="29585" y="45690"/>
                    <a:pt x="29585" y="50472"/>
                  </a:cubicBezTo>
                  <a:cubicBezTo>
                    <a:pt x="29585" y="54546"/>
                    <a:pt x="28524" y="57203"/>
                    <a:pt x="24105" y="68186"/>
                  </a:cubicBezTo>
                  <a:lnTo>
                    <a:pt x="12968" y="96705"/>
                  </a:lnTo>
                  <a:close/>
                </a:path>
              </a:pathLst>
            </a:custGeom>
            <a:solidFill>
              <a:srgbClr val="000000"/>
            </a:solidFill>
            <a:ln w="25348" cap="flat">
              <a:noFill/>
              <a:prstDash val="solid"/>
              <a:miter/>
            </a:ln>
          </p:spPr>
          <p:txBody>
            <a:bodyPr rtlCol="0" anchor="ctr"/>
            <a:lstStyle/>
            <a:p>
              <a:endParaRPr lang="zh-CN" altLang="en-US"/>
            </a:p>
          </p:txBody>
        </p:sp>
        <p:sp>
          <p:nvSpPr>
            <p:cNvPr id="370" name="任意多边形: 形状 369">
              <a:extLst>
                <a:ext uri="{FF2B5EF4-FFF2-40B4-BE49-F238E27FC236}">
                  <a16:creationId xmlns:a16="http://schemas.microsoft.com/office/drawing/2014/main" id="{D7E3FA53-7815-45D1-9684-599E4D992362}"/>
                </a:ext>
              </a:extLst>
            </p:cNvPr>
            <p:cNvSpPr/>
            <p:nvPr>
              <p:custDataLst>
                <p:tags r:id="rId26"/>
              </p:custDataLst>
            </p:nvPr>
          </p:nvSpPr>
          <p:spPr>
            <a:xfrm>
              <a:off x="4239793" y="2031928"/>
              <a:ext cx="149753" cy="183968"/>
            </a:xfrm>
            <a:custGeom>
              <a:avLst/>
              <a:gdLst>
                <a:gd name="connsiteX0" fmla="*/ 149820 w 149753"/>
                <a:gd name="connsiteY0" fmla="*/ 2518 h 183968"/>
                <a:gd name="connsiteX1" fmla="*/ 147042 w 149753"/>
                <a:gd name="connsiteY1" fmla="*/ -13 h 183968"/>
                <a:gd name="connsiteX2" fmla="*/ 142496 w 149753"/>
                <a:gd name="connsiteY2" fmla="*/ 3783 h 183968"/>
                <a:gd name="connsiteX3" fmla="*/ 130374 w 149753"/>
                <a:gd name="connsiteY3" fmla="*/ 18207 h 183968"/>
                <a:gd name="connsiteX4" fmla="*/ 94262 w 149753"/>
                <a:gd name="connsiteY4" fmla="*/ -13 h 183968"/>
                <a:gd name="connsiteX5" fmla="*/ 31886 w 149753"/>
                <a:gd name="connsiteY5" fmla="*/ 59707 h 183968"/>
                <a:gd name="connsiteX6" fmla="*/ 58150 w 149753"/>
                <a:gd name="connsiteY6" fmla="*/ 95640 h 183968"/>
                <a:gd name="connsiteX7" fmla="*/ 85171 w 149753"/>
                <a:gd name="connsiteY7" fmla="*/ 102726 h 183968"/>
                <a:gd name="connsiteX8" fmla="*/ 108404 w 149753"/>
                <a:gd name="connsiteY8" fmla="*/ 129549 h 183968"/>
                <a:gd name="connsiteX9" fmla="*/ 62948 w 149753"/>
                <a:gd name="connsiteY9" fmla="*/ 176111 h 183968"/>
                <a:gd name="connsiteX10" fmla="*/ 18754 w 149753"/>
                <a:gd name="connsiteY10" fmla="*/ 139165 h 183968"/>
                <a:gd name="connsiteX11" fmla="*/ 20269 w 149753"/>
                <a:gd name="connsiteY11" fmla="*/ 125500 h 183968"/>
                <a:gd name="connsiteX12" fmla="*/ 20774 w 149753"/>
                <a:gd name="connsiteY12" fmla="*/ 123729 h 183968"/>
                <a:gd name="connsiteX13" fmla="*/ 17744 w 149753"/>
                <a:gd name="connsiteY13" fmla="*/ 120945 h 183968"/>
                <a:gd name="connsiteX14" fmla="*/ 15219 w 149753"/>
                <a:gd name="connsiteY14" fmla="*/ 121958 h 183968"/>
                <a:gd name="connsiteX15" fmla="*/ 67 w 149753"/>
                <a:gd name="connsiteY15" fmla="*/ 181425 h 183968"/>
                <a:gd name="connsiteX16" fmla="*/ 2844 w 149753"/>
                <a:gd name="connsiteY16" fmla="*/ 183955 h 183968"/>
                <a:gd name="connsiteX17" fmla="*/ 7390 w 149753"/>
                <a:gd name="connsiteY17" fmla="*/ 180159 h 183968"/>
                <a:gd name="connsiteX18" fmla="*/ 19764 w 149753"/>
                <a:gd name="connsiteY18" fmla="*/ 165735 h 183968"/>
                <a:gd name="connsiteX19" fmla="*/ 62443 w 149753"/>
                <a:gd name="connsiteY19" fmla="*/ 183955 h 183968"/>
                <a:gd name="connsiteX20" fmla="*/ 126586 w 149753"/>
                <a:gd name="connsiteY20" fmla="*/ 118921 h 183968"/>
                <a:gd name="connsiteX21" fmla="*/ 114212 w 149753"/>
                <a:gd name="connsiteY21" fmla="*/ 89314 h 183968"/>
                <a:gd name="connsiteX22" fmla="*/ 82140 w 149753"/>
                <a:gd name="connsiteY22" fmla="*/ 76661 h 183968"/>
                <a:gd name="connsiteX23" fmla="*/ 65220 w 149753"/>
                <a:gd name="connsiteY23" fmla="*/ 72107 h 183968"/>
                <a:gd name="connsiteX24" fmla="*/ 49816 w 149753"/>
                <a:gd name="connsiteY24" fmla="*/ 49079 h 183968"/>
                <a:gd name="connsiteX25" fmla="*/ 94009 w 149753"/>
                <a:gd name="connsiteY25" fmla="*/ 7072 h 183968"/>
                <a:gd name="connsiteX26" fmla="*/ 130374 w 149753"/>
                <a:gd name="connsiteY26" fmla="*/ 46295 h 183968"/>
                <a:gd name="connsiteX27" fmla="*/ 129364 w 149753"/>
                <a:gd name="connsiteY27" fmla="*/ 60466 h 183968"/>
                <a:gd name="connsiteX28" fmla="*/ 132395 w 149753"/>
                <a:gd name="connsiteY28" fmla="*/ 62997 h 183968"/>
                <a:gd name="connsiteX29" fmla="*/ 136183 w 149753"/>
                <a:gd name="connsiteY29" fmla="*/ 57936 h 183968"/>
                <a:gd name="connsiteX30" fmla="*/ 149820 w 149753"/>
                <a:gd name="connsiteY30" fmla="*/ 2518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753" h="183968">
                  <a:moveTo>
                    <a:pt x="149820" y="2518"/>
                  </a:moveTo>
                  <a:cubicBezTo>
                    <a:pt x="149820" y="1758"/>
                    <a:pt x="149315" y="-13"/>
                    <a:pt x="147042" y="-13"/>
                  </a:cubicBezTo>
                  <a:cubicBezTo>
                    <a:pt x="145779" y="-13"/>
                    <a:pt x="145526" y="240"/>
                    <a:pt x="142496" y="3783"/>
                  </a:cubicBezTo>
                  <a:lnTo>
                    <a:pt x="130374" y="18207"/>
                  </a:lnTo>
                  <a:cubicBezTo>
                    <a:pt x="123809" y="6313"/>
                    <a:pt x="110677" y="-13"/>
                    <a:pt x="94262" y="-13"/>
                  </a:cubicBezTo>
                  <a:cubicBezTo>
                    <a:pt x="62190" y="-13"/>
                    <a:pt x="31886" y="29088"/>
                    <a:pt x="31886" y="59707"/>
                  </a:cubicBezTo>
                  <a:cubicBezTo>
                    <a:pt x="31886" y="80204"/>
                    <a:pt x="45270" y="91845"/>
                    <a:pt x="58150" y="95640"/>
                  </a:cubicBezTo>
                  <a:lnTo>
                    <a:pt x="85171" y="102726"/>
                  </a:lnTo>
                  <a:cubicBezTo>
                    <a:pt x="94515" y="105003"/>
                    <a:pt x="108404" y="108799"/>
                    <a:pt x="108404" y="129549"/>
                  </a:cubicBezTo>
                  <a:cubicBezTo>
                    <a:pt x="108404" y="152324"/>
                    <a:pt x="87696" y="176111"/>
                    <a:pt x="62948" y="176111"/>
                  </a:cubicBezTo>
                  <a:cubicBezTo>
                    <a:pt x="46785" y="176111"/>
                    <a:pt x="18754" y="170543"/>
                    <a:pt x="18754" y="139165"/>
                  </a:cubicBezTo>
                  <a:cubicBezTo>
                    <a:pt x="18754" y="133092"/>
                    <a:pt x="20017" y="127019"/>
                    <a:pt x="20269" y="125500"/>
                  </a:cubicBezTo>
                  <a:cubicBezTo>
                    <a:pt x="20522" y="124488"/>
                    <a:pt x="20774" y="124235"/>
                    <a:pt x="20774" y="123729"/>
                  </a:cubicBezTo>
                  <a:cubicBezTo>
                    <a:pt x="20774" y="121198"/>
                    <a:pt x="19007" y="120945"/>
                    <a:pt x="17744" y="120945"/>
                  </a:cubicBezTo>
                  <a:cubicBezTo>
                    <a:pt x="16481" y="120945"/>
                    <a:pt x="15976" y="121198"/>
                    <a:pt x="15219" y="121958"/>
                  </a:cubicBezTo>
                  <a:cubicBezTo>
                    <a:pt x="14208" y="122970"/>
                    <a:pt x="67" y="180665"/>
                    <a:pt x="67" y="181425"/>
                  </a:cubicBezTo>
                  <a:cubicBezTo>
                    <a:pt x="67" y="182943"/>
                    <a:pt x="1329" y="183955"/>
                    <a:pt x="2844" y="183955"/>
                  </a:cubicBezTo>
                  <a:cubicBezTo>
                    <a:pt x="4107" y="183955"/>
                    <a:pt x="4360" y="183702"/>
                    <a:pt x="7390" y="180159"/>
                  </a:cubicBezTo>
                  <a:lnTo>
                    <a:pt x="19764" y="165735"/>
                  </a:lnTo>
                  <a:cubicBezTo>
                    <a:pt x="30623" y="180412"/>
                    <a:pt x="47796" y="183955"/>
                    <a:pt x="62443" y="183955"/>
                  </a:cubicBezTo>
                  <a:cubicBezTo>
                    <a:pt x="96787" y="183955"/>
                    <a:pt x="126586" y="150299"/>
                    <a:pt x="126586" y="118921"/>
                  </a:cubicBezTo>
                  <a:cubicBezTo>
                    <a:pt x="126586" y="101460"/>
                    <a:pt x="118000" y="92857"/>
                    <a:pt x="114212" y="89314"/>
                  </a:cubicBezTo>
                  <a:cubicBezTo>
                    <a:pt x="108404" y="83494"/>
                    <a:pt x="104616" y="82482"/>
                    <a:pt x="82140" y="76661"/>
                  </a:cubicBezTo>
                  <a:cubicBezTo>
                    <a:pt x="76585" y="75143"/>
                    <a:pt x="67493" y="72613"/>
                    <a:pt x="65220" y="72107"/>
                  </a:cubicBezTo>
                  <a:cubicBezTo>
                    <a:pt x="58402" y="69829"/>
                    <a:pt x="49816" y="62491"/>
                    <a:pt x="49816" y="49079"/>
                  </a:cubicBezTo>
                  <a:cubicBezTo>
                    <a:pt x="49816" y="28582"/>
                    <a:pt x="70019" y="7072"/>
                    <a:pt x="94009" y="7072"/>
                  </a:cubicBezTo>
                  <a:cubicBezTo>
                    <a:pt x="114970" y="7072"/>
                    <a:pt x="130374" y="17954"/>
                    <a:pt x="130374" y="46295"/>
                  </a:cubicBezTo>
                  <a:cubicBezTo>
                    <a:pt x="130374" y="54393"/>
                    <a:pt x="129364" y="58948"/>
                    <a:pt x="129364" y="60466"/>
                  </a:cubicBezTo>
                  <a:cubicBezTo>
                    <a:pt x="129364" y="60719"/>
                    <a:pt x="129364" y="62997"/>
                    <a:pt x="132395" y="62997"/>
                  </a:cubicBezTo>
                  <a:cubicBezTo>
                    <a:pt x="134920" y="62997"/>
                    <a:pt x="135173" y="62238"/>
                    <a:pt x="136183" y="57936"/>
                  </a:cubicBezTo>
                  <a:lnTo>
                    <a:pt x="149820" y="2518"/>
                  </a:lnTo>
                  <a:close/>
                </a:path>
              </a:pathLst>
            </a:custGeom>
            <a:solidFill>
              <a:srgbClr val="000000"/>
            </a:solidFill>
            <a:ln w="25348"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8D767B33-EB2A-44D3-8BCD-F278F704DFA0}"/>
                </a:ext>
              </a:extLst>
            </p:cNvPr>
            <p:cNvSpPr/>
            <p:nvPr>
              <p:custDataLst>
                <p:tags r:id="rId27"/>
              </p:custDataLst>
            </p:nvPr>
          </p:nvSpPr>
          <p:spPr>
            <a:xfrm>
              <a:off x="4405969" y="1976041"/>
              <a:ext cx="105180" cy="120275"/>
            </a:xfrm>
            <a:custGeom>
              <a:avLst/>
              <a:gdLst>
                <a:gd name="connsiteX0" fmla="*/ 99951 w 105180"/>
                <a:gd name="connsiteY0" fmla="*/ -17 h 120275"/>
                <a:gd name="connsiteX1" fmla="*/ 73 w 105180"/>
                <a:gd name="connsiteY1" fmla="*/ -17 h 120275"/>
                <a:gd name="connsiteX2" fmla="*/ 73 w 105180"/>
                <a:gd name="connsiteY2" fmla="*/ 6359 h 120275"/>
                <a:gd name="connsiteX3" fmla="*/ 4316 w 105180"/>
                <a:gd name="connsiteY3" fmla="*/ 6359 h 120275"/>
                <a:gd name="connsiteX4" fmla="*/ 18281 w 105180"/>
                <a:gd name="connsiteY4" fmla="*/ 14331 h 120275"/>
                <a:gd name="connsiteX5" fmla="*/ 18281 w 105180"/>
                <a:gd name="connsiteY5" fmla="*/ 105910 h 120275"/>
                <a:gd name="connsiteX6" fmla="*/ 4316 w 105180"/>
                <a:gd name="connsiteY6" fmla="*/ 113881 h 120275"/>
                <a:gd name="connsiteX7" fmla="*/ 73 w 105180"/>
                <a:gd name="connsiteY7" fmla="*/ 113881 h 120275"/>
                <a:gd name="connsiteX8" fmla="*/ 73 w 105180"/>
                <a:gd name="connsiteY8" fmla="*/ 120258 h 120275"/>
                <a:gd name="connsiteX9" fmla="*/ 26943 w 105180"/>
                <a:gd name="connsiteY9" fmla="*/ 119549 h 120275"/>
                <a:gd name="connsiteX10" fmla="*/ 57878 w 105180"/>
                <a:gd name="connsiteY10" fmla="*/ 120258 h 120275"/>
                <a:gd name="connsiteX11" fmla="*/ 57878 w 105180"/>
                <a:gd name="connsiteY11" fmla="*/ 113881 h 120275"/>
                <a:gd name="connsiteX12" fmla="*/ 51691 w 105180"/>
                <a:gd name="connsiteY12" fmla="*/ 113881 h 120275"/>
                <a:gd name="connsiteX13" fmla="*/ 35075 w 105180"/>
                <a:gd name="connsiteY13" fmla="*/ 105733 h 120275"/>
                <a:gd name="connsiteX14" fmla="*/ 35075 w 105180"/>
                <a:gd name="connsiteY14" fmla="*/ 13268 h 120275"/>
                <a:gd name="connsiteX15" fmla="*/ 43560 w 105180"/>
                <a:gd name="connsiteY15" fmla="*/ 6359 h 120275"/>
                <a:gd name="connsiteX16" fmla="*/ 64949 w 105180"/>
                <a:gd name="connsiteY16" fmla="*/ 6359 h 120275"/>
                <a:gd name="connsiteX17" fmla="*/ 99244 w 105180"/>
                <a:gd name="connsiteY17" fmla="*/ 40724 h 120275"/>
                <a:gd name="connsiteX18" fmla="*/ 105254 w 105180"/>
                <a:gd name="connsiteY18" fmla="*/ 40724 h 120275"/>
                <a:gd name="connsiteX19" fmla="*/ 99951 w 105180"/>
                <a:gd name="connsiteY19" fmla="*/ -17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80" h="120275">
                  <a:moveTo>
                    <a:pt x="99951" y="-17"/>
                  </a:moveTo>
                  <a:lnTo>
                    <a:pt x="73" y="-17"/>
                  </a:lnTo>
                  <a:lnTo>
                    <a:pt x="73" y="6359"/>
                  </a:lnTo>
                  <a:lnTo>
                    <a:pt x="4316" y="6359"/>
                  </a:lnTo>
                  <a:cubicBezTo>
                    <a:pt x="17927" y="6359"/>
                    <a:pt x="18281" y="8131"/>
                    <a:pt x="18281" y="14331"/>
                  </a:cubicBezTo>
                  <a:lnTo>
                    <a:pt x="18281" y="105910"/>
                  </a:lnTo>
                  <a:cubicBezTo>
                    <a:pt x="18281" y="111932"/>
                    <a:pt x="17927" y="113881"/>
                    <a:pt x="4316" y="113881"/>
                  </a:cubicBezTo>
                  <a:lnTo>
                    <a:pt x="73" y="113881"/>
                  </a:lnTo>
                  <a:lnTo>
                    <a:pt x="73" y="120258"/>
                  </a:lnTo>
                  <a:cubicBezTo>
                    <a:pt x="250" y="120258"/>
                    <a:pt x="20225" y="119549"/>
                    <a:pt x="26943" y="119549"/>
                  </a:cubicBezTo>
                  <a:cubicBezTo>
                    <a:pt x="34191" y="119549"/>
                    <a:pt x="55227" y="120081"/>
                    <a:pt x="57878" y="120258"/>
                  </a:cubicBezTo>
                  <a:lnTo>
                    <a:pt x="57878" y="113881"/>
                  </a:lnTo>
                  <a:lnTo>
                    <a:pt x="51691" y="113881"/>
                  </a:lnTo>
                  <a:cubicBezTo>
                    <a:pt x="35075" y="113881"/>
                    <a:pt x="35075" y="111578"/>
                    <a:pt x="35075" y="105733"/>
                  </a:cubicBezTo>
                  <a:lnTo>
                    <a:pt x="35075" y="13268"/>
                  </a:lnTo>
                  <a:cubicBezTo>
                    <a:pt x="35075" y="7776"/>
                    <a:pt x="35251" y="6359"/>
                    <a:pt x="43560" y="6359"/>
                  </a:cubicBezTo>
                  <a:lnTo>
                    <a:pt x="64949" y="6359"/>
                  </a:lnTo>
                  <a:cubicBezTo>
                    <a:pt x="91819" y="6359"/>
                    <a:pt x="96238" y="16279"/>
                    <a:pt x="99244" y="40724"/>
                  </a:cubicBezTo>
                  <a:lnTo>
                    <a:pt x="105254" y="40724"/>
                  </a:lnTo>
                  <a:lnTo>
                    <a:pt x="99951" y="-17"/>
                  </a:lnTo>
                  <a:close/>
                </a:path>
              </a:pathLst>
            </a:custGeom>
            <a:solidFill>
              <a:srgbClr val="000000"/>
            </a:solidFill>
            <a:ln w="25348"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688ADC96-A484-43E7-8E08-B29ACC870577}"/>
                </a:ext>
              </a:extLst>
            </p:cNvPr>
            <p:cNvSpPr/>
            <p:nvPr>
              <p:custDataLst>
                <p:tags r:id="rId28"/>
              </p:custDataLst>
            </p:nvPr>
          </p:nvSpPr>
          <p:spPr>
            <a:xfrm>
              <a:off x="4529774" y="2033967"/>
              <a:ext cx="50254" cy="89200"/>
            </a:xfrm>
            <a:custGeom>
              <a:avLst/>
              <a:gdLst>
                <a:gd name="connsiteX0" fmla="*/ 23059 w 50254"/>
                <a:gd name="connsiteY0" fmla="*/ 40219 h 89200"/>
                <a:gd name="connsiteX1" fmla="*/ 40989 w 50254"/>
                <a:gd name="connsiteY1" fmla="*/ 40219 h 89200"/>
                <a:gd name="connsiteX2" fmla="*/ 40989 w 50254"/>
                <a:gd name="connsiteY2" fmla="*/ 34652 h 89200"/>
                <a:gd name="connsiteX3" fmla="*/ 22554 w 50254"/>
                <a:gd name="connsiteY3" fmla="*/ 34652 h 89200"/>
                <a:gd name="connsiteX4" fmla="*/ 22554 w 50254"/>
                <a:gd name="connsiteY4" fmla="*/ 20987 h 89200"/>
                <a:gd name="connsiteX5" fmla="*/ 36191 w 50254"/>
                <a:gd name="connsiteY5" fmla="*/ 4159 h 89200"/>
                <a:gd name="connsiteX6" fmla="*/ 39600 w 50254"/>
                <a:gd name="connsiteY6" fmla="*/ 4792 h 89200"/>
                <a:gd name="connsiteX7" fmla="*/ 39347 w 50254"/>
                <a:gd name="connsiteY7" fmla="*/ 5045 h 89200"/>
                <a:gd name="connsiteX8" fmla="*/ 37327 w 50254"/>
                <a:gd name="connsiteY8" fmla="*/ 9979 h 89200"/>
                <a:gd name="connsiteX9" fmla="*/ 43767 w 50254"/>
                <a:gd name="connsiteY9" fmla="*/ 16432 h 89200"/>
                <a:gd name="connsiteX10" fmla="*/ 50333 w 50254"/>
                <a:gd name="connsiteY10" fmla="*/ 9853 h 89200"/>
                <a:gd name="connsiteX11" fmla="*/ 36443 w 50254"/>
                <a:gd name="connsiteY11" fmla="*/ -16 h 89200"/>
                <a:gd name="connsiteX12" fmla="*/ 12326 w 50254"/>
                <a:gd name="connsiteY12" fmla="*/ 20860 h 89200"/>
                <a:gd name="connsiteX13" fmla="*/ 12326 w 50254"/>
                <a:gd name="connsiteY13" fmla="*/ 34652 h 89200"/>
                <a:gd name="connsiteX14" fmla="*/ 78 w 50254"/>
                <a:gd name="connsiteY14" fmla="*/ 34652 h 89200"/>
                <a:gd name="connsiteX15" fmla="*/ 78 w 50254"/>
                <a:gd name="connsiteY15" fmla="*/ 40219 h 89200"/>
                <a:gd name="connsiteX16" fmla="*/ 12326 w 50254"/>
                <a:gd name="connsiteY16" fmla="*/ 40219 h 89200"/>
                <a:gd name="connsiteX17" fmla="*/ 12326 w 50254"/>
                <a:gd name="connsiteY17" fmla="*/ 78556 h 89200"/>
                <a:gd name="connsiteX18" fmla="*/ 4119 w 50254"/>
                <a:gd name="connsiteY18" fmla="*/ 83617 h 89200"/>
                <a:gd name="connsiteX19" fmla="*/ 1846 w 50254"/>
                <a:gd name="connsiteY19" fmla="*/ 83617 h 89200"/>
                <a:gd name="connsiteX20" fmla="*/ 1846 w 50254"/>
                <a:gd name="connsiteY20" fmla="*/ 89184 h 89200"/>
                <a:gd name="connsiteX21" fmla="*/ 18134 w 50254"/>
                <a:gd name="connsiteY21" fmla="*/ 88678 h 89200"/>
                <a:gd name="connsiteX22" fmla="*/ 36191 w 50254"/>
                <a:gd name="connsiteY22" fmla="*/ 89184 h 89200"/>
                <a:gd name="connsiteX23" fmla="*/ 36191 w 50254"/>
                <a:gd name="connsiteY23" fmla="*/ 83617 h 89200"/>
                <a:gd name="connsiteX24" fmla="*/ 32781 w 50254"/>
                <a:gd name="connsiteY24" fmla="*/ 83617 h 89200"/>
                <a:gd name="connsiteX25" fmla="*/ 23059 w 50254"/>
                <a:gd name="connsiteY25" fmla="*/ 78429 h 89200"/>
                <a:gd name="connsiteX26" fmla="*/ 23059 w 50254"/>
                <a:gd name="connsiteY26" fmla="*/ 40219 h 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54" h="89200">
                  <a:moveTo>
                    <a:pt x="23059" y="40219"/>
                  </a:moveTo>
                  <a:lnTo>
                    <a:pt x="40989" y="40219"/>
                  </a:lnTo>
                  <a:lnTo>
                    <a:pt x="40989" y="34652"/>
                  </a:lnTo>
                  <a:lnTo>
                    <a:pt x="22554" y="34652"/>
                  </a:lnTo>
                  <a:lnTo>
                    <a:pt x="22554" y="20987"/>
                  </a:lnTo>
                  <a:cubicBezTo>
                    <a:pt x="22554" y="9093"/>
                    <a:pt x="30382" y="4159"/>
                    <a:pt x="36191" y="4159"/>
                  </a:cubicBezTo>
                  <a:cubicBezTo>
                    <a:pt x="37074" y="4159"/>
                    <a:pt x="39600" y="4412"/>
                    <a:pt x="39600" y="4792"/>
                  </a:cubicBezTo>
                  <a:lnTo>
                    <a:pt x="39347" y="5045"/>
                  </a:lnTo>
                  <a:cubicBezTo>
                    <a:pt x="38590" y="5804"/>
                    <a:pt x="37327" y="7322"/>
                    <a:pt x="37327" y="9979"/>
                  </a:cubicBezTo>
                  <a:cubicBezTo>
                    <a:pt x="37327" y="13522"/>
                    <a:pt x="39852" y="16432"/>
                    <a:pt x="43767" y="16432"/>
                  </a:cubicBezTo>
                  <a:cubicBezTo>
                    <a:pt x="47933" y="16432"/>
                    <a:pt x="50333" y="13522"/>
                    <a:pt x="50333" y="9853"/>
                  </a:cubicBezTo>
                  <a:cubicBezTo>
                    <a:pt x="50333" y="4412"/>
                    <a:pt x="44903" y="-16"/>
                    <a:pt x="36443" y="-16"/>
                  </a:cubicBezTo>
                  <a:cubicBezTo>
                    <a:pt x="25332" y="-16"/>
                    <a:pt x="12326" y="7069"/>
                    <a:pt x="12326" y="20860"/>
                  </a:cubicBezTo>
                  <a:lnTo>
                    <a:pt x="12326" y="34652"/>
                  </a:lnTo>
                  <a:lnTo>
                    <a:pt x="78" y="34652"/>
                  </a:lnTo>
                  <a:lnTo>
                    <a:pt x="78" y="40219"/>
                  </a:lnTo>
                  <a:lnTo>
                    <a:pt x="12326" y="40219"/>
                  </a:lnTo>
                  <a:lnTo>
                    <a:pt x="12326" y="78556"/>
                  </a:lnTo>
                  <a:cubicBezTo>
                    <a:pt x="12326" y="82478"/>
                    <a:pt x="12326" y="83617"/>
                    <a:pt x="4119" y="83617"/>
                  </a:cubicBezTo>
                  <a:lnTo>
                    <a:pt x="1846" y="83617"/>
                  </a:lnTo>
                  <a:lnTo>
                    <a:pt x="1846" y="89184"/>
                  </a:lnTo>
                  <a:cubicBezTo>
                    <a:pt x="7149" y="88805"/>
                    <a:pt x="12831" y="88678"/>
                    <a:pt x="18134" y="88678"/>
                  </a:cubicBezTo>
                  <a:cubicBezTo>
                    <a:pt x="24700" y="88678"/>
                    <a:pt x="30887" y="88931"/>
                    <a:pt x="36191" y="89184"/>
                  </a:cubicBezTo>
                  <a:lnTo>
                    <a:pt x="36191" y="83617"/>
                  </a:lnTo>
                  <a:lnTo>
                    <a:pt x="32781" y="83617"/>
                  </a:lnTo>
                  <a:cubicBezTo>
                    <a:pt x="23059" y="83617"/>
                    <a:pt x="23059" y="82352"/>
                    <a:pt x="23059" y="78429"/>
                  </a:cubicBezTo>
                  <a:lnTo>
                    <a:pt x="23059" y="40219"/>
                  </a:lnTo>
                  <a:close/>
                </a:path>
              </a:pathLst>
            </a:custGeom>
            <a:solidFill>
              <a:srgbClr val="000000"/>
            </a:solidFill>
            <a:ln w="25348"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1BE07A2E-E912-414F-B3D5-BCC786CA1C75}"/>
                </a:ext>
              </a:extLst>
            </p:cNvPr>
            <p:cNvSpPr/>
            <p:nvPr>
              <p:custDataLst>
                <p:tags r:id="rId29"/>
              </p:custDataLst>
            </p:nvPr>
          </p:nvSpPr>
          <p:spPr>
            <a:xfrm>
              <a:off x="4386818" y="2204520"/>
              <a:ext cx="133287" cy="78116"/>
            </a:xfrm>
            <a:custGeom>
              <a:avLst/>
              <a:gdLst>
                <a:gd name="connsiteX0" fmla="*/ 118511 w 133287"/>
                <a:gd name="connsiteY0" fmla="*/ 17172 h 78116"/>
                <a:gd name="connsiteX1" fmla="*/ 133360 w 133287"/>
                <a:gd name="connsiteY1" fmla="*/ 6367 h 78116"/>
                <a:gd name="connsiteX2" fmla="*/ 133360 w 133287"/>
                <a:gd name="connsiteY2" fmla="*/ -10 h 78116"/>
                <a:gd name="connsiteX3" fmla="*/ 120633 w 133287"/>
                <a:gd name="connsiteY3" fmla="*/ 698 h 78116"/>
                <a:gd name="connsiteX4" fmla="*/ 103309 w 133287"/>
                <a:gd name="connsiteY4" fmla="*/ -10 h 78116"/>
                <a:gd name="connsiteX5" fmla="*/ 103309 w 133287"/>
                <a:gd name="connsiteY5" fmla="*/ 6367 h 78116"/>
                <a:gd name="connsiteX6" fmla="*/ 112501 w 133287"/>
                <a:gd name="connsiteY6" fmla="*/ 14161 h 78116"/>
                <a:gd name="connsiteX7" fmla="*/ 111440 w 133287"/>
                <a:gd name="connsiteY7" fmla="*/ 18412 h 78116"/>
                <a:gd name="connsiteX8" fmla="*/ 94293 w 133287"/>
                <a:gd name="connsiteY8" fmla="*/ 62519 h 78116"/>
                <a:gd name="connsiteX9" fmla="*/ 75202 w 133287"/>
                <a:gd name="connsiteY9" fmla="*/ 14161 h 78116"/>
                <a:gd name="connsiteX10" fmla="*/ 74318 w 133287"/>
                <a:gd name="connsiteY10" fmla="*/ 10795 h 78116"/>
                <a:gd name="connsiteX11" fmla="*/ 83864 w 133287"/>
                <a:gd name="connsiteY11" fmla="*/ 6367 h 78116"/>
                <a:gd name="connsiteX12" fmla="*/ 83864 w 133287"/>
                <a:gd name="connsiteY12" fmla="*/ -10 h 78116"/>
                <a:gd name="connsiteX13" fmla="*/ 64772 w 133287"/>
                <a:gd name="connsiteY13" fmla="*/ 698 h 78116"/>
                <a:gd name="connsiteX14" fmla="*/ 49216 w 133287"/>
                <a:gd name="connsiteY14" fmla="*/ -10 h 78116"/>
                <a:gd name="connsiteX15" fmla="*/ 49216 w 133287"/>
                <a:gd name="connsiteY15" fmla="*/ 6367 h 78116"/>
                <a:gd name="connsiteX16" fmla="*/ 59292 w 133287"/>
                <a:gd name="connsiteY16" fmla="*/ 7784 h 78116"/>
                <a:gd name="connsiteX17" fmla="*/ 63358 w 133287"/>
                <a:gd name="connsiteY17" fmla="*/ 15578 h 78116"/>
                <a:gd name="connsiteX18" fmla="*/ 62651 w 133287"/>
                <a:gd name="connsiteY18" fmla="*/ 17703 h 78116"/>
                <a:gd name="connsiteX19" fmla="*/ 46034 w 133287"/>
                <a:gd name="connsiteY19" fmla="*/ 59862 h 78116"/>
                <a:gd name="connsiteX20" fmla="*/ 28180 w 133287"/>
                <a:gd name="connsiteY20" fmla="*/ 14161 h 78116"/>
                <a:gd name="connsiteX21" fmla="*/ 27119 w 133287"/>
                <a:gd name="connsiteY21" fmla="*/ 10795 h 78116"/>
                <a:gd name="connsiteX22" fmla="*/ 36665 w 133287"/>
                <a:gd name="connsiteY22" fmla="*/ 6367 h 78116"/>
                <a:gd name="connsiteX23" fmla="*/ 36665 w 133287"/>
                <a:gd name="connsiteY23" fmla="*/ -10 h 78116"/>
                <a:gd name="connsiteX24" fmla="*/ 16689 w 133287"/>
                <a:gd name="connsiteY24" fmla="*/ 698 h 78116"/>
                <a:gd name="connsiteX25" fmla="*/ 73 w 133287"/>
                <a:gd name="connsiteY25" fmla="*/ -10 h 78116"/>
                <a:gd name="connsiteX26" fmla="*/ 73 w 133287"/>
                <a:gd name="connsiteY26" fmla="*/ 6367 h 78116"/>
                <a:gd name="connsiteX27" fmla="*/ 12800 w 133287"/>
                <a:gd name="connsiteY27" fmla="*/ 11504 h 78116"/>
                <a:gd name="connsiteX28" fmla="*/ 37372 w 133287"/>
                <a:gd name="connsiteY28" fmla="*/ 74033 h 78116"/>
                <a:gd name="connsiteX29" fmla="*/ 42145 w 133287"/>
                <a:gd name="connsiteY29" fmla="*/ 78107 h 78116"/>
                <a:gd name="connsiteX30" fmla="*/ 46741 w 133287"/>
                <a:gd name="connsiteY30" fmla="*/ 74387 h 78116"/>
                <a:gd name="connsiteX31" fmla="*/ 66717 w 133287"/>
                <a:gd name="connsiteY31" fmla="*/ 23726 h 78116"/>
                <a:gd name="connsiteX32" fmla="*/ 86338 w 133287"/>
                <a:gd name="connsiteY32" fmla="*/ 73855 h 78116"/>
                <a:gd name="connsiteX33" fmla="*/ 91288 w 133287"/>
                <a:gd name="connsiteY33" fmla="*/ 78107 h 78116"/>
                <a:gd name="connsiteX34" fmla="*/ 96061 w 133287"/>
                <a:gd name="connsiteY34" fmla="*/ 74033 h 78116"/>
                <a:gd name="connsiteX35" fmla="*/ 118511 w 133287"/>
                <a:gd name="connsiteY35" fmla="*/ 17172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87" h="78116">
                  <a:moveTo>
                    <a:pt x="118511" y="17172"/>
                  </a:moveTo>
                  <a:cubicBezTo>
                    <a:pt x="122047" y="8315"/>
                    <a:pt x="127880" y="6544"/>
                    <a:pt x="133360" y="6367"/>
                  </a:cubicBezTo>
                  <a:lnTo>
                    <a:pt x="133360" y="-10"/>
                  </a:lnTo>
                  <a:cubicBezTo>
                    <a:pt x="128588" y="521"/>
                    <a:pt x="125759" y="698"/>
                    <a:pt x="120633" y="698"/>
                  </a:cubicBezTo>
                  <a:cubicBezTo>
                    <a:pt x="115329" y="698"/>
                    <a:pt x="108612" y="521"/>
                    <a:pt x="103309" y="-10"/>
                  </a:cubicBezTo>
                  <a:lnTo>
                    <a:pt x="103309" y="6367"/>
                  </a:lnTo>
                  <a:cubicBezTo>
                    <a:pt x="109496" y="6544"/>
                    <a:pt x="112501" y="9909"/>
                    <a:pt x="112501" y="14161"/>
                  </a:cubicBezTo>
                  <a:cubicBezTo>
                    <a:pt x="112501" y="15578"/>
                    <a:pt x="112501" y="15932"/>
                    <a:pt x="111440" y="18412"/>
                  </a:cubicBezTo>
                  <a:lnTo>
                    <a:pt x="94293" y="62519"/>
                  </a:lnTo>
                  <a:lnTo>
                    <a:pt x="75202" y="14161"/>
                  </a:lnTo>
                  <a:cubicBezTo>
                    <a:pt x="74848" y="13275"/>
                    <a:pt x="74318" y="11858"/>
                    <a:pt x="74318" y="10795"/>
                  </a:cubicBezTo>
                  <a:cubicBezTo>
                    <a:pt x="74318" y="6898"/>
                    <a:pt x="78914" y="6367"/>
                    <a:pt x="83864" y="6367"/>
                  </a:cubicBezTo>
                  <a:lnTo>
                    <a:pt x="83864" y="-10"/>
                  </a:lnTo>
                  <a:cubicBezTo>
                    <a:pt x="77500" y="521"/>
                    <a:pt x="71136" y="698"/>
                    <a:pt x="64772" y="698"/>
                  </a:cubicBezTo>
                  <a:cubicBezTo>
                    <a:pt x="59646" y="698"/>
                    <a:pt x="54342" y="344"/>
                    <a:pt x="49216" y="-10"/>
                  </a:cubicBezTo>
                  <a:lnTo>
                    <a:pt x="49216" y="6367"/>
                  </a:lnTo>
                  <a:cubicBezTo>
                    <a:pt x="53282" y="6367"/>
                    <a:pt x="56994" y="6367"/>
                    <a:pt x="59292" y="7784"/>
                  </a:cubicBezTo>
                  <a:cubicBezTo>
                    <a:pt x="61767" y="9555"/>
                    <a:pt x="63358" y="15401"/>
                    <a:pt x="63358" y="15578"/>
                  </a:cubicBezTo>
                  <a:cubicBezTo>
                    <a:pt x="63358" y="15932"/>
                    <a:pt x="63004" y="16995"/>
                    <a:pt x="62651" y="17703"/>
                  </a:cubicBezTo>
                  <a:lnTo>
                    <a:pt x="46034" y="59862"/>
                  </a:lnTo>
                  <a:lnTo>
                    <a:pt x="28180" y="14161"/>
                  </a:lnTo>
                  <a:cubicBezTo>
                    <a:pt x="27119" y="11681"/>
                    <a:pt x="27119" y="11504"/>
                    <a:pt x="27119" y="10795"/>
                  </a:cubicBezTo>
                  <a:cubicBezTo>
                    <a:pt x="27119" y="6367"/>
                    <a:pt x="33483" y="6367"/>
                    <a:pt x="36665" y="6367"/>
                  </a:cubicBezTo>
                  <a:lnTo>
                    <a:pt x="36665" y="-10"/>
                  </a:lnTo>
                  <a:cubicBezTo>
                    <a:pt x="36311" y="-10"/>
                    <a:pt x="23760" y="698"/>
                    <a:pt x="16689" y="698"/>
                  </a:cubicBezTo>
                  <a:cubicBezTo>
                    <a:pt x="11209" y="698"/>
                    <a:pt x="5553" y="521"/>
                    <a:pt x="73" y="-10"/>
                  </a:cubicBezTo>
                  <a:lnTo>
                    <a:pt x="73" y="6367"/>
                  </a:lnTo>
                  <a:cubicBezTo>
                    <a:pt x="6967" y="6367"/>
                    <a:pt x="10856" y="6367"/>
                    <a:pt x="12800" y="11504"/>
                  </a:cubicBezTo>
                  <a:lnTo>
                    <a:pt x="37372" y="74033"/>
                  </a:lnTo>
                  <a:cubicBezTo>
                    <a:pt x="38433" y="76690"/>
                    <a:pt x="38963" y="78107"/>
                    <a:pt x="42145" y="78107"/>
                  </a:cubicBezTo>
                  <a:cubicBezTo>
                    <a:pt x="45327" y="78107"/>
                    <a:pt x="45857" y="76690"/>
                    <a:pt x="46741" y="74387"/>
                  </a:cubicBezTo>
                  <a:lnTo>
                    <a:pt x="66717" y="23726"/>
                  </a:lnTo>
                  <a:lnTo>
                    <a:pt x="86338" y="73855"/>
                  </a:lnTo>
                  <a:cubicBezTo>
                    <a:pt x="87399" y="76512"/>
                    <a:pt x="88106" y="78107"/>
                    <a:pt x="91288" y="78107"/>
                  </a:cubicBezTo>
                  <a:cubicBezTo>
                    <a:pt x="94470" y="78107"/>
                    <a:pt x="95000" y="76867"/>
                    <a:pt x="96061" y="74033"/>
                  </a:cubicBezTo>
                  <a:lnTo>
                    <a:pt x="118511" y="17172"/>
                  </a:lnTo>
                  <a:close/>
                </a:path>
              </a:pathLst>
            </a:custGeom>
            <a:solidFill>
              <a:srgbClr val="000000"/>
            </a:solidFill>
            <a:ln w="25348"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C7A6C92E-2FD6-46B1-810E-2B4F4CE0FF31}"/>
                </a:ext>
              </a:extLst>
            </p:cNvPr>
            <p:cNvSpPr/>
            <p:nvPr>
              <p:custDataLst>
                <p:tags r:id="rId30"/>
              </p:custDataLst>
            </p:nvPr>
          </p:nvSpPr>
          <p:spPr>
            <a:xfrm>
              <a:off x="4548187" y="2260494"/>
              <a:ext cx="22450" cy="54557"/>
            </a:xfrm>
            <a:custGeom>
              <a:avLst/>
              <a:gdLst>
                <a:gd name="connsiteX0" fmla="*/ 17579 w 22450"/>
                <a:gd name="connsiteY0" fmla="*/ 17526 h 54557"/>
                <a:gd name="connsiteX1" fmla="*/ 3791 w 22450"/>
                <a:gd name="connsiteY1" fmla="*/ 49942 h 54557"/>
                <a:gd name="connsiteX2" fmla="*/ 2553 w 22450"/>
                <a:gd name="connsiteY2" fmla="*/ 52068 h 54557"/>
                <a:gd name="connsiteX3" fmla="*/ 5028 w 22450"/>
                <a:gd name="connsiteY3" fmla="*/ 54548 h 54557"/>
                <a:gd name="connsiteX4" fmla="*/ 22529 w 22450"/>
                <a:gd name="connsiteY4" fmla="*/ 19298 h 54557"/>
                <a:gd name="connsiteX5" fmla="*/ 10155 w 22450"/>
                <a:gd name="connsiteY5" fmla="*/ -10 h 54557"/>
                <a:gd name="connsiteX6" fmla="*/ 78 w 22450"/>
                <a:gd name="connsiteY6" fmla="*/ 10087 h 54557"/>
                <a:gd name="connsiteX7" fmla="*/ 10331 w 22450"/>
                <a:gd name="connsiteY7" fmla="*/ 20360 h 54557"/>
                <a:gd name="connsiteX8" fmla="*/ 17579 w 22450"/>
                <a:gd name="connsiteY8" fmla="*/ 17526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0" h="54557">
                  <a:moveTo>
                    <a:pt x="17579" y="17526"/>
                  </a:moveTo>
                  <a:cubicBezTo>
                    <a:pt x="17579" y="27269"/>
                    <a:pt x="15811" y="38605"/>
                    <a:pt x="3791" y="49942"/>
                  </a:cubicBezTo>
                  <a:cubicBezTo>
                    <a:pt x="3084" y="50651"/>
                    <a:pt x="2553" y="51182"/>
                    <a:pt x="2553" y="52068"/>
                  </a:cubicBezTo>
                  <a:cubicBezTo>
                    <a:pt x="2553" y="53308"/>
                    <a:pt x="3967" y="54548"/>
                    <a:pt x="5028" y="54548"/>
                  </a:cubicBezTo>
                  <a:cubicBezTo>
                    <a:pt x="7503" y="54548"/>
                    <a:pt x="22529" y="40377"/>
                    <a:pt x="22529" y="19298"/>
                  </a:cubicBezTo>
                  <a:cubicBezTo>
                    <a:pt x="22529" y="8315"/>
                    <a:pt x="18286" y="-10"/>
                    <a:pt x="10155" y="-10"/>
                  </a:cubicBezTo>
                  <a:cubicBezTo>
                    <a:pt x="4321" y="-10"/>
                    <a:pt x="78" y="4595"/>
                    <a:pt x="78" y="10087"/>
                  </a:cubicBezTo>
                  <a:cubicBezTo>
                    <a:pt x="78" y="15755"/>
                    <a:pt x="4144" y="20360"/>
                    <a:pt x="10331" y="20360"/>
                  </a:cubicBezTo>
                  <a:cubicBezTo>
                    <a:pt x="14574" y="20360"/>
                    <a:pt x="17402" y="17526"/>
                    <a:pt x="17579" y="17526"/>
                  </a:cubicBezTo>
                  <a:close/>
                </a:path>
              </a:pathLst>
            </a:custGeom>
            <a:solidFill>
              <a:srgbClr val="000000"/>
            </a:solidFill>
            <a:ln w="25348"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E29A0454-D1AB-465D-B060-14E2EB41E8D8}"/>
                </a:ext>
              </a:extLst>
            </p:cNvPr>
            <p:cNvSpPr/>
            <p:nvPr>
              <p:custDataLst>
                <p:tags r:id="rId31"/>
              </p:custDataLst>
            </p:nvPr>
          </p:nvSpPr>
          <p:spPr>
            <a:xfrm>
              <a:off x="4596674" y="2163424"/>
              <a:ext cx="53562" cy="119212"/>
            </a:xfrm>
            <a:custGeom>
              <a:avLst/>
              <a:gdLst>
                <a:gd name="connsiteX0" fmla="*/ 49047 w 53562"/>
                <a:gd name="connsiteY0" fmla="*/ 6721 h 119212"/>
                <a:gd name="connsiteX1" fmla="*/ 41976 w 53562"/>
                <a:gd name="connsiteY1" fmla="*/ -10 h 119212"/>
                <a:gd name="connsiteX2" fmla="*/ 32077 w 53562"/>
                <a:gd name="connsiteY2" fmla="*/ 9732 h 119212"/>
                <a:gd name="connsiteX3" fmla="*/ 39148 w 53562"/>
                <a:gd name="connsiteY3" fmla="*/ 16463 h 119212"/>
                <a:gd name="connsiteX4" fmla="*/ 49047 w 53562"/>
                <a:gd name="connsiteY4" fmla="*/ 6721 h 119212"/>
                <a:gd name="connsiteX5" fmla="*/ 12985 w 53562"/>
                <a:gd name="connsiteY5" fmla="*/ 96706 h 119212"/>
                <a:gd name="connsiteX6" fmla="*/ 11394 w 53562"/>
                <a:gd name="connsiteY6" fmla="*/ 104146 h 119212"/>
                <a:gd name="connsiteX7" fmla="*/ 28188 w 53562"/>
                <a:gd name="connsiteY7" fmla="*/ 119202 h 119212"/>
                <a:gd name="connsiteX8" fmla="*/ 53643 w 53562"/>
                <a:gd name="connsiteY8" fmla="*/ 92100 h 119212"/>
                <a:gd name="connsiteX9" fmla="*/ 50815 w 53562"/>
                <a:gd name="connsiteY9" fmla="*/ 89798 h 119212"/>
                <a:gd name="connsiteX10" fmla="*/ 47456 w 53562"/>
                <a:gd name="connsiteY10" fmla="*/ 92809 h 119212"/>
                <a:gd name="connsiteX11" fmla="*/ 28718 w 53562"/>
                <a:gd name="connsiteY11" fmla="*/ 114242 h 119212"/>
                <a:gd name="connsiteX12" fmla="*/ 24299 w 53562"/>
                <a:gd name="connsiteY12" fmla="*/ 108043 h 119212"/>
                <a:gd name="connsiteX13" fmla="*/ 27127 w 53562"/>
                <a:gd name="connsiteY13" fmla="*/ 96706 h 119212"/>
                <a:gd name="connsiteX14" fmla="*/ 32784 w 53562"/>
                <a:gd name="connsiteY14" fmla="*/ 82535 h 119212"/>
                <a:gd name="connsiteX15" fmla="*/ 41446 w 53562"/>
                <a:gd name="connsiteY15" fmla="*/ 60039 h 119212"/>
                <a:gd name="connsiteX16" fmla="*/ 42507 w 53562"/>
                <a:gd name="connsiteY16" fmla="*/ 54370 h 119212"/>
                <a:gd name="connsiteX17" fmla="*/ 25713 w 53562"/>
                <a:gd name="connsiteY17" fmla="*/ 39314 h 119212"/>
                <a:gd name="connsiteX18" fmla="*/ 81 w 53562"/>
                <a:gd name="connsiteY18" fmla="*/ 66416 h 119212"/>
                <a:gd name="connsiteX19" fmla="*/ 3086 w 53562"/>
                <a:gd name="connsiteY19" fmla="*/ 68718 h 119212"/>
                <a:gd name="connsiteX20" fmla="*/ 6268 w 53562"/>
                <a:gd name="connsiteY20" fmla="*/ 65884 h 119212"/>
                <a:gd name="connsiteX21" fmla="*/ 25183 w 53562"/>
                <a:gd name="connsiteY21" fmla="*/ 44274 h 119212"/>
                <a:gd name="connsiteX22" fmla="*/ 29602 w 53562"/>
                <a:gd name="connsiteY22" fmla="*/ 50473 h 119212"/>
                <a:gd name="connsiteX23" fmla="*/ 24122 w 53562"/>
                <a:gd name="connsiteY23" fmla="*/ 68187 h 119212"/>
                <a:gd name="connsiteX24" fmla="*/ 12985 w 53562"/>
                <a:gd name="connsiteY24" fmla="*/ 96706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047" y="6721"/>
                  </a:moveTo>
                  <a:cubicBezTo>
                    <a:pt x="49047" y="3887"/>
                    <a:pt x="46926" y="-10"/>
                    <a:pt x="41976" y="-10"/>
                  </a:cubicBezTo>
                  <a:cubicBezTo>
                    <a:pt x="37203" y="-10"/>
                    <a:pt x="32077" y="4595"/>
                    <a:pt x="32077" y="9732"/>
                  </a:cubicBezTo>
                  <a:cubicBezTo>
                    <a:pt x="32077" y="12744"/>
                    <a:pt x="34375" y="16463"/>
                    <a:pt x="39148" y="16463"/>
                  </a:cubicBezTo>
                  <a:cubicBezTo>
                    <a:pt x="44274" y="16463"/>
                    <a:pt x="49047" y="11504"/>
                    <a:pt x="49047" y="6721"/>
                  </a:cubicBezTo>
                  <a:close/>
                  <a:moveTo>
                    <a:pt x="12985" y="96706"/>
                  </a:moveTo>
                  <a:cubicBezTo>
                    <a:pt x="12278" y="99009"/>
                    <a:pt x="11394" y="101134"/>
                    <a:pt x="11394" y="104146"/>
                  </a:cubicBezTo>
                  <a:cubicBezTo>
                    <a:pt x="11394" y="112471"/>
                    <a:pt x="18465" y="119202"/>
                    <a:pt x="28188" y="119202"/>
                  </a:cubicBezTo>
                  <a:cubicBezTo>
                    <a:pt x="45865" y="119202"/>
                    <a:pt x="53643" y="94757"/>
                    <a:pt x="53643" y="92100"/>
                  </a:cubicBezTo>
                  <a:cubicBezTo>
                    <a:pt x="53643" y="89798"/>
                    <a:pt x="51345" y="89798"/>
                    <a:pt x="50815" y="89798"/>
                  </a:cubicBezTo>
                  <a:cubicBezTo>
                    <a:pt x="48340" y="89798"/>
                    <a:pt x="48163" y="90860"/>
                    <a:pt x="47456" y="92809"/>
                  </a:cubicBezTo>
                  <a:cubicBezTo>
                    <a:pt x="43391" y="106980"/>
                    <a:pt x="35612" y="114242"/>
                    <a:pt x="28718" y="114242"/>
                  </a:cubicBezTo>
                  <a:cubicBezTo>
                    <a:pt x="25183" y="114242"/>
                    <a:pt x="24299" y="111940"/>
                    <a:pt x="24299" y="108043"/>
                  </a:cubicBezTo>
                  <a:cubicBezTo>
                    <a:pt x="24299" y="103968"/>
                    <a:pt x="25536" y="100603"/>
                    <a:pt x="27127" y="96706"/>
                  </a:cubicBezTo>
                  <a:cubicBezTo>
                    <a:pt x="28895" y="91923"/>
                    <a:pt x="30840" y="87141"/>
                    <a:pt x="32784" y="82535"/>
                  </a:cubicBezTo>
                  <a:cubicBezTo>
                    <a:pt x="34375" y="78284"/>
                    <a:pt x="40739" y="62164"/>
                    <a:pt x="41446" y="60039"/>
                  </a:cubicBezTo>
                  <a:cubicBezTo>
                    <a:pt x="41976" y="58267"/>
                    <a:pt x="42507" y="56142"/>
                    <a:pt x="42507" y="54370"/>
                  </a:cubicBezTo>
                  <a:cubicBezTo>
                    <a:pt x="42507" y="46045"/>
                    <a:pt x="35436" y="39314"/>
                    <a:pt x="25713" y="39314"/>
                  </a:cubicBezTo>
                  <a:cubicBezTo>
                    <a:pt x="8212" y="39314"/>
                    <a:pt x="81" y="63404"/>
                    <a:pt x="81" y="66416"/>
                  </a:cubicBezTo>
                  <a:cubicBezTo>
                    <a:pt x="81" y="68718"/>
                    <a:pt x="2556" y="68718"/>
                    <a:pt x="3086" y="68718"/>
                  </a:cubicBezTo>
                  <a:cubicBezTo>
                    <a:pt x="5561" y="68718"/>
                    <a:pt x="5738" y="67833"/>
                    <a:pt x="6268" y="65884"/>
                  </a:cubicBezTo>
                  <a:cubicBezTo>
                    <a:pt x="10864" y="50651"/>
                    <a:pt x="18642" y="44274"/>
                    <a:pt x="25183" y="44274"/>
                  </a:cubicBezTo>
                  <a:cubicBezTo>
                    <a:pt x="28011" y="44274"/>
                    <a:pt x="29602" y="45691"/>
                    <a:pt x="29602" y="50473"/>
                  </a:cubicBezTo>
                  <a:cubicBezTo>
                    <a:pt x="29602" y="54548"/>
                    <a:pt x="28541" y="57205"/>
                    <a:pt x="24122" y="68187"/>
                  </a:cubicBezTo>
                  <a:lnTo>
                    <a:pt x="12985" y="96706"/>
                  </a:lnTo>
                  <a:close/>
                </a:path>
              </a:pathLst>
            </a:custGeom>
            <a:solidFill>
              <a:srgbClr val="000000"/>
            </a:solidFill>
            <a:ln w="25348"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94DE62F6-1B25-443C-9EC9-623407A22701}"/>
                </a:ext>
              </a:extLst>
            </p:cNvPr>
            <p:cNvSpPr/>
            <p:nvPr>
              <p:custDataLst>
                <p:tags r:id="rId32"/>
              </p:custDataLst>
            </p:nvPr>
          </p:nvSpPr>
          <p:spPr>
            <a:xfrm>
              <a:off x="4742700" y="2062800"/>
              <a:ext cx="167935" cy="168531"/>
            </a:xfrm>
            <a:custGeom>
              <a:avLst/>
              <a:gdLst>
                <a:gd name="connsiteX0" fmla="*/ 89231 w 167935"/>
                <a:gd name="connsiteY0" fmla="*/ 89314 h 168531"/>
                <a:gd name="connsiteX1" fmla="*/ 159688 w 167935"/>
                <a:gd name="connsiteY1" fmla="*/ 89314 h 168531"/>
                <a:gd name="connsiteX2" fmla="*/ 168022 w 167935"/>
                <a:gd name="connsiteY2" fmla="*/ 84253 h 168531"/>
                <a:gd name="connsiteX3" fmla="*/ 159688 w 167935"/>
                <a:gd name="connsiteY3" fmla="*/ 79192 h 168531"/>
                <a:gd name="connsiteX4" fmla="*/ 89231 w 167935"/>
                <a:gd name="connsiteY4" fmla="*/ 79192 h 168531"/>
                <a:gd name="connsiteX5" fmla="*/ 89231 w 167935"/>
                <a:gd name="connsiteY5" fmla="*/ 8338 h 168531"/>
                <a:gd name="connsiteX6" fmla="*/ 84180 w 167935"/>
                <a:gd name="connsiteY6" fmla="*/ -13 h 168531"/>
                <a:gd name="connsiteX7" fmla="*/ 79130 w 167935"/>
                <a:gd name="connsiteY7" fmla="*/ 8338 h 168531"/>
                <a:gd name="connsiteX8" fmla="*/ 79130 w 167935"/>
                <a:gd name="connsiteY8" fmla="*/ 79192 h 168531"/>
                <a:gd name="connsiteX9" fmla="*/ 8420 w 167935"/>
                <a:gd name="connsiteY9" fmla="*/ 79192 h 168531"/>
                <a:gd name="connsiteX10" fmla="*/ 86 w 167935"/>
                <a:gd name="connsiteY10" fmla="*/ 84253 h 168531"/>
                <a:gd name="connsiteX11" fmla="*/ 8420 w 167935"/>
                <a:gd name="connsiteY11" fmla="*/ 89314 h 168531"/>
                <a:gd name="connsiteX12" fmla="*/ 79130 w 167935"/>
                <a:gd name="connsiteY12" fmla="*/ 89314 h 168531"/>
                <a:gd name="connsiteX13" fmla="*/ 79130 w 167935"/>
                <a:gd name="connsiteY13" fmla="*/ 160168 h 168531"/>
                <a:gd name="connsiteX14" fmla="*/ 84180 w 167935"/>
                <a:gd name="connsiteY14" fmla="*/ 168519 h 168531"/>
                <a:gd name="connsiteX15" fmla="*/ 89231 w 167935"/>
                <a:gd name="connsiteY15" fmla="*/ 160168 h 168531"/>
                <a:gd name="connsiteX16" fmla="*/ 89231 w 167935"/>
                <a:gd name="connsiteY16" fmla="*/ 8931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935" h="168531">
                  <a:moveTo>
                    <a:pt x="89231" y="89314"/>
                  </a:moveTo>
                  <a:lnTo>
                    <a:pt x="159688" y="89314"/>
                  </a:lnTo>
                  <a:cubicBezTo>
                    <a:pt x="163224" y="89314"/>
                    <a:pt x="168022" y="89314"/>
                    <a:pt x="168022" y="84253"/>
                  </a:cubicBezTo>
                  <a:cubicBezTo>
                    <a:pt x="168022" y="79192"/>
                    <a:pt x="163224" y="79192"/>
                    <a:pt x="159688" y="79192"/>
                  </a:cubicBezTo>
                  <a:lnTo>
                    <a:pt x="89231" y="79192"/>
                  </a:lnTo>
                  <a:lnTo>
                    <a:pt x="89231" y="8338"/>
                  </a:lnTo>
                  <a:cubicBezTo>
                    <a:pt x="89231" y="4795"/>
                    <a:pt x="89231" y="-13"/>
                    <a:pt x="84180" y="-13"/>
                  </a:cubicBezTo>
                  <a:cubicBezTo>
                    <a:pt x="79130" y="-13"/>
                    <a:pt x="79130" y="4795"/>
                    <a:pt x="79130" y="8338"/>
                  </a:cubicBezTo>
                  <a:lnTo>
                    <a:pt x="79130" y="79192"/>
                  </a:lnTo>
                  <a:lnTo>
                    <a:pt x="8420" y="79192"/>
                  </a:lnTo>
                  <a:cubicBezTo>
                    <a:pt x="4884" y="79192"/>
                    <a:pt x="86" y="79192"/>
                    <a:pt x="86" y="84253"/>
                  </a:cubicBezTo>
                  <a:cubicBezTo>
                    <a:pt x="86" y="89314"/>
                    <a:pt x="4884" y="89314"/>
                    <a:pt x="8420" y="89314"/>
                  </a:cubicBezTo>
                  <a:lnTo>
                    <a:pt x="79130" y="89314"/>
                  </a:lnTo>
                  <a:lnTo>
                    <a:pt x="79130" y="160168"/>
                  </a:lnTo>
                  <a:cubicBezTo>
                    <a:pt x="79130" y="163711"/>
                    <a:pt x="79130" y="168519"/>
                    <a:pt x="84180" y="168519"/>
                  </a:cubicBezTo>
                  <a:cubicBezTo>
                    <a:pt x="89231" y="168519"/>
                    <a:pt x="89231" y="163711"/>
                    <a:pt x="89231" y="160168"/>
                  </a:cubicBezTo>
                  <a:lnTo>
                    <a:pt x="89231" y="89314"/>
                  </a:lnTo>
                  <a:close/>
                </a:path>
              </a:pathLst>
            </a:custGeom>
            <a:solidFill>
              <a:srgbClr val="000000"/>
            </a:solidFill>
            <a:ln w="25348"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80B59426-226F-4708-A172-445206323DC3}"/>
                </a:ext>
              </a:extLst>
            </p:cNvPr>
            <p:cNvSpPr/>
            <p:nvPr>
              <p:custDataLst>
                <p:tags r:id="rId33"/>
              </p:custDataLst>
            </p:nvPr>
          </p:nvSpPr>
          <p:spPr>
            <a:xfrm>
              <a:off x="5005048" y="1969929"/>
              <a:ext cx="336123" cy="354271"/>
            </a:xfrm>
            <a:custGeom>
              <a:avLst/>
              <a:gdLst>
                <a:gd name="connsiteX0" fmla="*/ 305664 w 336123"/>
                <a:gd name="connsiteY0" fmla="*/ 354249 h 354271"/>
                <a:gd name="connsiteX1" fmla="*/ 336220 w 336123"/>
                <a:gd name="connsiteY1" fmla="*/ 273273 h 354271"/>
                <a:gd name="connsiteX2" fmla="*/ 329907 w 336123"/>
                <a:gd name="connsiteY2" fmla="*/ 273273 h 354271"/>
                <a:gd name="connsiteX3" fmla="*/ 264248 w 336123"/>
                <a:gd name="connsiteY3" fmla="*/ 324389 h 354271"/>
                <a:gd name="connsiteX4" fmla="*/ 185710 w 336123"/>
                <a:gd name="connsiteY4" fmla="*/ 332234 h 354271"/>
                <a:gd name="connsiteX5" fmla="*/ 33431 w 336123"/>
                <a:gd name="connsiteY5" fmla="*/ 332234 h 354271"/>
                <a:gd name="connsiteX6" fmla="*/ 161971 w 336123"/>
                <a:gd name="connsiteY6" fmla="*/ 181162 h 354271"/>
                <a:gd name="connsiteX7" fmla="*/ 164244 w 336123"/>
                <a:gd name="connsiteY7" fmla="*/ 177113 h 354271"/>
                <a:gd name="connsiteX8" fmla="*/ 162476 w 336123"/>
                <a:gd name="connsiteY8" fmla="*/ 173318 h 354271"/>
                <a:gd name="connsiteX9" fmla="*/ 44795 w 336123"/>
                <a:gd name="connsiteY9" fmla="*/ 12124 h 354271"/>
                <a:gd name="connsiteX10" fmla="*/ 183184 w 336123"/>
                <a:gd name="connsiteY10" fmla="*/ 12124 h 354271"/>
                <a:gd name="connsiteX11" fmla="*/ 242277 w 336123"/>
                <a:gd name="connsiteY11" fmla="*/ 16173 h 354271"/>
                <a:gd name="connsiteX12" fmla="*/ 297835 w 336123"/>
                <a:gd name="connsiteY12" fmla="*/ 35152 h 354271"/>
                <a:gd name="connsiteX13" fmla="*/ 329907 w 336123"/>
                <a:gd name="connsiteY13" fmla="*/ 71085 h 354271"/>
                <a:gd name="connsiteX14" fmla="*/ 336220 w 336123"/>
                <a:gd name="connsiteY14" fmla="*/ 71085 h 354271"/>
                <a:gd name="connsiteX15" fmla="*/ 305664 w 336123"/>
                <a:gd name="connsiteY15" fmla="*/ -22 h 354271"/>
                <a:gd name="connsiteX16" fmla="*/ 7168 w 336123"/>
                <a:gd name="connsiteY16" fmla="*/ -22 h 354271"/>
                <a:gd name="connsiteX17" fmla="*/ 349 w 336123"/>
                <a:gd name="connsiteY17" fmla="*/ 1749 h 354271"/>
                <a:gd name="connsiteX18" fmla="*/ 97 w 336123"/>
                <a:gd name="connsiteY18" fmla="*/ 10100 h 354271"/>
                <a:gd name="connsiteX19" fmla="*/ 133688 w 336123"/>
                <a:gd name="connsiteY19" fmla="*/ 193309 h 354271"/>
                <a:gd name="connsiteX20" fmla="*/ 2875 w 336123"/>
                <a:gd name="connsiteY20" fmla="*/ 346911 h 354271"/>
                <a:gd name="connsiteX21" fmla="*/ 349 w 336123"/>
                <a:gd name="connsiteY21" fmla="*/ 351465 h 354271"/>
                <a:gd name="connsiteX22" fmla="*/ 7168 w 336123"/>
                <a:gd name="connsiteY22" fmla="*/ 354249 h 354271"/>
                <a:gd name="connsiteX23" fmla="*/ 305664 w 336123"/>
                <a:gd name="connsiteY23" fmla="*/ 354249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123" h="354271">
                  <a:moveTo>
                    <a:pt x="305664" y="354249"/>
                  </a:moveTo>
                  <a:lnTo>
                    <a:pt x="336220" y="273273"/>
                  </a:lnTo>
                  <a:lnTo>
                    <a:pt x="329907" y="273273"/>
                  </a:lnTo>
                  <a:cubicBezTo>
                    <a:pt x="320058" y="299590"/>
                    <a:pt x="293289" y="316797"/>
                    <a:pt x="264248" y="324389"/>
                  </a:cubicBezTo>
                  <a:cubicBezTo>
                    <a:pt x="258945" y="325654"/>
                    <a:pt x="234196" y="332234"/>
                    <a:pt x="185710" y="332234"/>
                  </a:cubicBezTo>
                  <a:lnTo>
                    <a:pt x="33431" y="332234"/>
                  </a:lnTo>
                  <a:lnTo>
                    <a:pt x="161971" y="181162"/>
                  </a:lnTo>
                  <a:cubicBezTo>
                    <a:pt x="163739" y="179138"/>
                    <a:pt x="164244" y="178379"/>
                    <a:pt x="164244" y="177113"/>
                  </a:cubicBezTo>
                  <a:cubicBezTo>
                    <a:pt x="164244" y="176607"/>
                    <a:pt x="164244" y="175848"/>
                    <a:pt x="162476" y="173318"/>
                  </a:cubicBezTo>
                  <a:lnTo>
                    <a:pt x="44795" y="12124"/>
                  </a:lnTo>
                  <a:lnTo>
                    <a:pt x="183184" y="12124"/>
                  </a:lnTo>
                  <a:cubicBezTo>
                    <a:pt x="217024" y="12124"/>
                    <a:pt x="240005" y="15667"/>
                    <a:pt x="242277" y="16173"/>
                  </a:cubicBezTo>
                  <a:cubicBezTo>
                    <a:pt x="255914" y="18197"/>
                    <a:pt x="277885" y="22499"/>
                    <a:pt x="297835" y="35152"/>
                  </a:cubicBezTo>
                  <a:cubicBezTo>
                    <a:pt x="304148" y="39200"/>
                    <a:pt x="321321" y="50588"/>
                    <a:pt x="329907" y="71085"/>
                  </a:cubicBezTo>
                  <a:lnTo>
                    <a:pt x="336220" y="71085"/>
                  </a:lnTo>
                  <a:lnTo>
                    <a:pt x="305664" y="-22"/>
                  </a:lnTo>
                  <a:lnTo>
                    <a:pt x="7168" y="-22"/>
                  </a:lnTo>
                  <a:cubicBezTo>
                    <a:pt x="1359" y="-22"/>
                    <a:pt x="1107" y="231"/>
                    <a:pt x="349" y="1749"/>
                  </a:cubicBezTo>
                  <a:cubicBezTo>
                    <a:pt x="97" y="2508"/>
                    <a:pt x="97" y="7316"/>
                    <a:pt x="97" y="10100"/>
                  </a:cubicBezTo>
                  <a:lnTo>
                    <a:pt x="133688" y="193309"/>
                  </a:lnTo>
                  <a:lnTo>
                    <a:pt x="2875" y="346911"/>
                  </a:lnTo>
                  <a:cubicBezTo>
                    <a:pt x="349" y="349947"/>
                    <a:pt x="349" y="351212"/>
                    <a:pt x="349" y="351465"/>
                  </a:cubicBezTo>
                  <a:cubicBezTo>
                    <a:pt x="349" y="354249"/>
                    <a:pt x="2622" y="354249"/>
                    <a:pt x="7168" y="354249"/>
                  </a:cubicBezTo>
                  <a:lnTo>
                    <a:pt x="305664" y="354249"/>
                  </a:lnTo>
                  <a:close/>
                </a:path>
              </a:pathLst>
            </a:custGeom>
            <a:solidFill>
              <a:srgbClr val="000000"/>
            </a:solidFill>
            <a:ln w="25348"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B693E8D8-703F-422E-8B9B-6F882BCFE937}"/>
                </a:ext>
              </a:extLst>
            </p:cNvPr>
            <p:cNvSpPr/>
            <p:nvPr>
              <p:custDataLst>
                <p:tags r:id="rId34"/>
              </p:custDataLst>
            </p:nvPr>
          </p:nvSpPr>
          <p:spPr>
            <a:xfrm>
              <a:off x="4989401" y="2397253"/>
              <a:ext cx="53562" cy="119212"/>
            </a:xfrm>
            <a:custGeom>
              <a:avLst/>
              <a:gdLst>
                <a:gd name="connsiteX0" fmla="*/ 49063 w 53562"/>
                <a:gd name="connsiteY0" fmla="*/ 6730 h 119212"/>
                <a:gd name="connsiteX1" fmla="*/ 41992 w 53562"/>
                <a:gd name="connsiteY1" fmla="*/ -1 h 119212"/>
                <a:gd name="connsiteX2" fmla="*/ 32092 w 53562"/>
                <a:gd name="connsiteY2" fmla="*/ 9741 h 119212"/>
                <a:gd name="connsiteX3" fmla="*/ 39163 w 53562"/>
                <a:gd name="connsiteY3" fmla="*/ 16473 h 119212"/>
                <a:gd name="connsiteX4" fmla="*/ 49063 w 53562"/>
                <a:gd name="connsiteY4" fmla="*/ 6730 h 119212"/>
                <a:gd name="connsiteX5" fmla="*/ 13001 w 53562"/>
                <a:gd name="connsiteY5" fmla="*/ 96715 h 119212"/>
                <a:gd name="connsiteX6" fmla="*/ 11410 w 53562"/>
                <a:gd name="connsiteY6" fmla="*/ 104155 h 119212"/>
                <a:gd name="connsiteX7" fmla="*/ 28203 w 53562"/>
                <a:gd name="connsiteY7" fmla="*/ 119211 h 119212"/>
                <a:gd name="connsiteX8" fmla="*/ 53659 w 53562"/>
                <a:gd name="connsiteY8" fmla="*/ 92110 h 119212"/>
                <a:gd name="connsiteX9" fmla="*/ 50831 w 53562"/>
                <a:gd name="connsiteY9" fmla="*/ 89807 h 119212"/>
                <a:gd name="connsiteX10" fmla="*/ 47472 w 53562"/>
                <a:gd name="connsiteY10" fmla="*/ 92818 h 119212"/>
                <a:gd name="connsiteX11" fmla="*/ 28734 w 53562"/>
                <a:gd name="connsiteY11" fmla="*/ 114252 h 119212"/>
                <a:gd name="connsiteX12" fmla="*/ 24314 w 53562"/>
                <a:gd name="connsiteY12" fmla="*/ 108052 h 119212"/>
                <a:gd name="connsiteX13" fmla="*/ 27143 w 53562"/>
                <a:gd name="connsiteY13" fmla="*/ 96715 h 119212"/>
                <a:gd name="connsiteX14" fmla="*/ 32800 w 53562"/>
                <a:gd name="connsiteY14" fmla="*/ 82544 h 119212"/>
                <a:gd name="connsiteX15" fmla="*/ 41461 w 53562"/>
                <a:gd name="connsiteY15" fmla="*/ 60048 h 119212"/>
                <a:gd name="connsiteX16" fmla="*/ 42522 w 53562"/>
                <a:gd name="connsiteY16" fmla="*/ 54380 h 119212"/>
                <a:gd name="connsiteX17" fmla="*/ 25729 w 53562"/>
                <a:gd name="connsiteY17" fmla="*/ 39323 h 119212"/>
                <a:gd name="connsiteX18" fmla="*/ 96 w 53562"/>
                <a:gd name="connsiteY18" fmla="*/ 66425 h 119212"/>
                <a:gd name="connsiteX19" fmla="*/ 3101 w 53562"/>
                <a:gd name="connsiteY19" fmla="*/ 68728 h 119212"/>
                <a:gd name="connsiteX20" fmla="*/ 6283 w 53562"/>
                <a:gd name="connsiteY20" fmla="*/ 65893 h 119212"/>
                <a:gd name="connsiteX21" fmla="*/ 25198 w 53562"/>
                <a:gd name="connsiteY21" fmla="*/ 44283 h 119212"/>
                <a:gd name="connsiteX22" fmla="*/ 29618 w 53562"/>
                <a:gd name="connsiteY22" fmla="*/ 50483 h 119212"/>
                <a:gd name="connsiteX23" fmla="*/ 24138 w 53562"/>
                <a:gd name="connsiteY23" fmla="*/ 68196 h 119212"/>
                <a:gd name="connsiteX24" fmla="*/ 13001 w 53562"/>
                <a:gd name="connsiteY24" fmla="*/ 9671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063" y="6730"/>
                  </a:moveTo>
                  <a:cubicBezTo>
                    <a:pt x="49063" y="3896"/>
                    <a:pt x="46941" y="-1"/>
                    <a:pt x="41992" y="-1"/>
                  </a:cubicBezTo>
                  <a:cubicBezTo>
                    <a:pt x="37219" y="-1"/>
                    <a:pt x="32092" y="4605"/>
                    <a:pt x="32092" y="9741"/>
                  </a:cubicBezTo>
                  <a:cubicBezTo>
                    <a:pt x="32092" y="12753"/>
                    <a:pt x="34390" y="16473"/>
                    <a:pt x="39163" y="16473"/>
                  </a:cubicBezTo>
                  <a:cubicBezTo>
                    <a:pt x="44290" y="16473"/>
                    <a:pt x="49063" y="11513"/>
                    <a:pt x="49063" y="6730"/>
                  </a:cubicBezTo>
                  <a:close/>
                  <a:moveTo>
                    <a:pt x="13001" y="96715"/>
                  </a:moveTo>
                  <a:cubicBezTo>
                    <a:pt x="12294" y="99018"/>
                    <a:pt x="11410" y="101144"/>
                    <a:pt x="11410" y="104155"/>
                  </a:cubicBezTo>
                  <a:cubicBezTo>
                    <a:pt x="11410" y="112480"/>
                    <a:pt x="18481" y="119211"/>
                    <a:pt x="28203" y="119211"/>
                  </a:cubicBezTo>
                  <a:cubicBezTo>
                    <a:pt x="45881" y="119211"/>
                    <a:pt x="53659" y="94767"/>
                    <a:pt x="53659" y="92110"/>
                  </a:cubicBezTo>
                  <a:cubicBezTo>
                    <a:pt x="53659" y="89807"/>
                    <a:pt x="51361" y="89807"/>
                    <a:pt x="50831" y="89807"/>
                  </a:cubicBezTo>
                  <a:cubicBezTo>
                    <a:pt x="48356" y="89807"/>
                    <a:pt x="48179" y="90870"/>
                    <a:pt x="47472" y="92818"/>
                  </a:cubicBezTo>
                  <a:cubicBezTo>
                    <a:pt x="43406" y="106989"/>
                    <a:pt x="35628" y="114252"/>
                    <a:pt x="28734" y="114252"/>
                  </a:cubicBezTo>
                  <a:cubicBezTo>
                    <a:pt x="25198" y="114252"/>
                    <a:pt x="24314" y="111949"/>
                    <a:pt x="24314" y="108052"/>
                  </a:cubicBezTo>
                  <a:cubicBezTo>
                    <a:pt x="24314" y="103978"/>
                    <a:pt x="25552" y="100612"/>
                    <a:pt x="27143" y="96715"/>
                  </a:cubicBezTo>
                  <a:cubicBezTo>
                    <a:pt x="28910" y="91932"/>
                    <a:pt x="30855" y="87150"/>
                    <a:pt x="32800" y="82544"/>
                  </a:cubicBezTo>
                  <a:cubicBezTo>
                    <a:pt x="34390" y="78293"/>
                    <a:pt x="40754" y="62174"/>
                    <a:pt x="41461" y="60048"/>
                  </a:cubicBezTo>
                  <a:cubicBezTo>
                    <a:pt x="41992" y="58277"/>
                    <a:pt x="42522" y="56151"/>
                    <a:pt x="42522" y="54380"/>
                  </a:cubicBezTo>
                  <a:cubicBezTo>
                    <a:pt x="42522" y="46054"/>
                    <a:pt x="35451" y="39323"/>
                    <a:pt x="25729" y="39323"/>
                  </a:cubicBezTo>
                  <a:cubicBezTo>
                    <a:pt x="8228" y="39323"/>
                    <a:pt x="96" y="63414"/>
                    <a:pt x="96" y="66425"/>
                  </a:cubicBezTo>
                  <a:cubicBezTo>
                    <a:pt x="96" y="68728"/>
                    <a:pt x="2571" y="68728"/>
                    <a:pt x="3101" y="68728"/>
                  </a:cubicBezTo>
                  <a:cubicBezTo>
                    <a:pt x="5576" y="68728"/>
                    <a:pt x="5753" y="67842"/>
                    <a:pt x="6283" y="65893"/>
                  </a:cubicBezTo>
                  <a:cubicBezTo>
                    <a:pt x="10880" y="50660"/>
                    <a:pt x="18658" y="44283"/>
                    <a:pt x="25198" y="44283"/>
                  </a:cubicBezTo>
                  <a:cubicBezTo>
                    <a:pt x="28027" y="44283"/>
                    <a:pt x="29618" y="45700"/>
                    <a:pt x="29618" y="50483"/>
                  </a:cubicBezTo>
                  <a:cubicBezTo>
                    <a:pt x="29618" y="54557"/>
                    <a:pt x="28557" y="57214"/>
                    <a:pt x="24138" y="68196"/>
                  </a:cubicBezTo>
                  <a:lnTo>
                    <a:pt x="13001" y="96715"/>
                  </a:lnTo>
                  <a:close/>
                </a:path>
              </a:pathLst>
            </a:custGeom>
            <a:solidFill>
              <a:srgbClr val="000000"/>
            </a:solidFill>
            <a:ln w="25348"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2F9DAFF6-ACA9-4DFE-9FB8-0CC7C7010E08}"/>
                </a:ext>
              </a:extLst>
            </p:cNvPr>
            <p:cNvSpPr/>
            <p:nvPr>
              <p:custDataLst>
                <p:tags r:id="rId35"/>
              </p:custDataLst>
            </p:nvPr>
          </p:nvSpPr>
          <p:spPr>
            <a:xfrm>
              <a:off x="5066154" y="2423647"/>
              <a:ext cx="173945" cy="93350"/>
            </a:xfrm>
            <a:custGeom>
              <a:avLst/>
              <a:gdLst>
                <a:gd name="connsiteX0" fmla="*/ 149120 w 173945"/>
                <a:gd name="connsiteY0" fmla="*/ 51014 h 93350"/>
                <a:gd name="connsiteX1" fmla="*/ 123841 w 173945"/>
                <a:gd name="connsiteY1" fmla="*/ 90693 h 93350"/>
                <a:gd name="connsiteX2" fmla="*/ 128084 w 173945"/>
                <a:gd name="connsiteY2" fmla="*/ 93350 h 93350"/>
                <a:gd name="connsiteX3" fmla="*/ 132680 w 173945"/>
                <a:gd name="connsiteY3" fmla="*/ 90338 h 93350"/>
                <a:gd name="connsiteX4" fmla="*/ 145761 w 173945"/>
                <a:gd name="connsiteY4" fmla="*/ 64831 h 93350"/>
                <a:gd name="connsiteX5" fmla="*/ 172277 w 173945"/>
                <a:gd name="connsiteY5" fmla="*/ 49066 h 93350"/>
                <a:gd name="connsiteX6" fmla="*/ 174045 w 173945"/>
                <a:gd name="connsiteY6" fmla="*/ 46763 h 93350"/>
                <a:gd name="connsiteX7" fmla="*/ 170686 w 173945"/>
                <a:gd name="connsiteY7" fmla="*/ 43929 h 93350"/>
                <a:gd name="connsiteX8" fmla="*/ 132503 w 173945"/>
                <a:gd name="connsiteY8" fmla="*/ 2125 h 93350"/>
                <a:gd name="connsiteX9" fmla="*/ 128084 w 173945"/>
                <a:gd name="connsiteY9" fmla="*/ -1 h 93350"/>
                <a:gd name="connsiteX10" fmla="*/ 123841 w 173945"/>
                <a:gd name="connsiteY10" fmla="*/ 2656 h 93350"/>
                <a:gd name="connsiteX11" fmla="*/ 134271 w 173945"/>
                <a:gd name="connsiteY11" fmla="*/ 27101 h 93350"/>
                <a:gd name="connsiteX12" fmla="*/ 149120 w 173945"/>
                <a:gd name="connsiteY12" fmla="*/ 42334 h 93350"/>
                <a:gd name="connsiteX13" fmla="*/ 7170 w 173945"/>
                <a:gd name="connsiteY13" fmla="*/ 42334 h 93350"/>
                <a:gd name="connsiteX14" fmla="*/ 99 w 173945"/>
                <a:gd name="connsiteY14" fmla="*/ 46586 h 93350"/>
                <a:gd name="connsiteX15" fmla="*/ 7170 w 173945"/>
                <a:gd name="connsiteY15" fmla="*/ 51014 h 93350"/>
                <a:gd name="connsiteX16" fmla="*/ 149120 w 173945"/>
                <a:gd name="connsiteY16" fmla="*/ 51014 h 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945" h="93350">
                  <a:moveTo>
                    <a:pt x="149120" y="51014"/>
                  </a:moveTo>
                  <a:cubicBezTo>
                    <a:pt x="126846" y="67311"/>
                    <a:pt x="123841" y="90515"/>
                    <a:pt x="123841" y="90693"/>
                  </a:cubicBezTo>
                  <a:cubicBezTo>
                    <a:pt x="123841" y="93350"/>
                    <a:pt x="125609" y="93350"/>
                    <a:pt x="128084" y="93350"/>
                  </a:cubicBezTo>
                  <a:cubicBezTo>
                    <a:pt x="131266" y="93350"/>
                    <a:pt x="131796" y="93350"/>
                    <a:pt x="132680" y="90338"/>
                  </a:cubicBezTo>
                  <a:cubicBezTo>
                    <a:pt x="133740" y="85910"/>
                    <a:pt x="136569" y="74573"/>
                    <a:pt x="145761" y="64831"/>
                  </a:cubicBezTo>
                  <a:cubicBezTo>
                    <a:pt x="156014" y="54025"/>
                    <a:pt x="164853" y="51368"/>
                    <a:pt x="172277" y="49066"/>
                  </a:cubicBezTo>
                  <a:cubicBezTo>
                    <a:pt x="173338" y="48711"/>
                    <a:pt x="174045" y="47649"/>
                    <a:pt x="174045" y="46763"/>
                  </a:cubicBezTo>
                  <a:cubicBezTo>
                    <a:pt x="174045" y="44991"/>
                    <a:pt x="172984" y="44637"/>
                    <a:pt x="170686" y="43929"/>
                  </a:cubicBezTo>
                  <a:cubicBezTo>
                    <a:pt x="145231" y="35780"/>
                    <a:pt x="136215" y="17713"/>
                    <a:pt x="132503" y="2125"/>
                  </a:cubicBezTo>
                  <a:cubicBezTo>
                    <a:pt x="131796" y="-1"/>
                    <a:pt x="130559" y="-1"/>
                    <a:pt x="128084" y="-1"/>
                  </a:cubicBezTo>
                  <a:cubicBezTo>
                    <a:pt x="125609" y="-1"/>
                    <a:pt x="123841" y="-1"/>
                    <a:pt x="123841" y="2656"/>
                  </a:cubicBezTo>
                  <a:cubicBezTo>
                    <a:pt x="123841" y="3010"/>
                    <a:pt x="125609" y="14878"/>
                    <a:pt x="134271" y="27101"/>
                  </a:cubicBezTo>
                  <a:cubicBezTo>
                    <a:pt x="138337" y="33123"/>
                    <a:pt x="143286" y="38083"/>
                    <a:pt x="149120" y="42334"/>
                  </a:cubicBezTo>
                  <a:lnTo>
                    <a:pt x="7170" y="42334"/>
                  </a:lnTo>
                  <a:cubicBezTo>
                    <a:pt x="4342" y="42334"/>
                    <a:pt x="99" y="42334"/>
                    <a:pt x="99" y="46586"/>
                  </a:cubicBezTo>
                  <a:cubicBezTo>
                    <a:pt x="99" y="51014"/>
                    <a:pt x="4165" y="51014"/>
                    <a:pt x="7170" y="51014"/>
                  </a:cubicBezTo>
                  <a:lnTo>
                    <a:pt x="149120" y="51014"/>
                  </a:lnTo>
                  <a:close/>
                </a:path>
              </a:pathLst>
            </a:custGeom>
            <a:solidFill>
              <a:srgbClr val="000000"/>
            </a:solidFill>
            <a:ln w="25348"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ADEC32A7-FCB5-4D31-8AB6-6A0D1B0BBE95}"/>
                </a:ext>
              </a:extLst>
            </p:cNvPr>
            <p:cNvSpPr/>
            <p:nvPr>
              <p:custDataLst>
                <p:tags r:id="rId36"/>
              </p:custDataLst>
            </p:nvPr>
          </p:nvSpPr>
          <p:spPr>
            <a:xfrm>
              <a:off x="5267127" y="2391762"/>
              <a:ext cx="86972" cy="124703"/>
            </a:xfrm>
            <a:custGeom>
              <a:avLst/>
              <a:gdLst>
                <a:gd name="connsiteX0" fmla="*/ 42179 w 86972"/>
                <a:gd name="connsiteY0" fmla="*/ 5313 h 124703"/>
                <a:gd name="connsiteX1" fmla="*/ 42886 w 86972"/>
                <a:gd name="connsiteY1" fmla="*/ 2479 h 124703"/>
                <a:gd name="connsiteX2" fmla="*/ 40058 w 86972"/>
                <a:gd name="connsiteY2" fmla="*/ -1 h 124703"/>
                <a:gd name="connsiteX3" fmla="*/ 17431 w 86972"/>
                <a:gd name="connsiteY3" fmla="*/ 1770 h 124703"/>
                <a:gd name="connsiteX4" fmla="*/ 13542 w 86972"/>
                <a:gd name="connsiteY4" fmla="*/ 5844 h 124703"/>
                <a:gd name="connsiteX5" fmla="*/ 18138 w 86972"/>
                <a:gd name="connsiteY5" fmla="*/ 8324 h 124703"/>
                <a:gd name="connsiteX6" fmla="*/ 26623 w 86972"/>
                <a:gd name="connsiteY6" fmla="*/ 10981 h 124703"/>
                <a:gd name="connsiteX7" fmla="*/ 25916 w 86972"/>
                <a:gd name="connsiteY7" fmla="*/ 14878 h 124703"/>
                <a:gd name="connsiteX8" fmla="*/ 991 w 86972"/>
                <a:gd name="connsiteY8" fmla="*/ 115137 h 124703"/>
                <a:gd name="connsiteX9" fmla="*/ 107 w 86972"/>
                <a:gd name="connsiteY9" fmla="*/ 119034 h 124703"/>
                <a:gd name="connsiteX10" fmla="*/ 6117 w 86972"/>
                <a:gd name="connsiteY10" fmla="*/ 124703 h 124703"/>
                <a:gd name="connsiteX11" fmla="*/ 14249 w 86972"/>
                <a:gd name="connsiteY11" fmla="*/ 117263 h 124703"/>
                <a:gd name="connsiteX12" fmla="*/ 22911 w 86972"/>
                <a:gd name="connsiteY12" fmla="*/ 82899 h 124703"/>
                <a:gd name="connsiteX13" fmla="*/ 45538 w 86972"/>
                <a:gd name="connsiteY13" fmla="*/ 97424 h 124703"/>
                <a:gd name="connsiteX14" fmla="*/ 45184 w 86972"/>
                <a:gd name="connsiteY14" fmla="*/ 100966 h 124703"/>
                <a:gd name="connsiteX15" fmla="*/ 44477 w 86972"/>
                <a:gd name="connsiteY15" fmla="*/ 106458 h 124703"/>
                <a:gd name="connsiteX16" fmla="*/ 63215 w 86972"/>
                <a:gd name="connsiteY16" fmla="*/ 124703 h 124703"/>
                <a:gd name="connsiteX17" fmla="*/ 85666 w 86972"/>
                <a:gd name="connsiteY17" fmla="*/ 97601 h 124703"/>
                <a:gd name="connsiteX18" fmla="*/ 82837 w 86972"/>
                <a:gd name="connsiteY18" fmla="*/ 95298 h 124703"/>
                <a:gd name="connsiteX19" fmla="*/ 79302 w 86972"/>
                <a:gd name="connsiteY19" fmla="*/ 99549 h 124703"/>
                <a:gd name="connsiteX20" fmla="*/ 63746 w 86972"/>
                <a:gd name="connsiteY20" fmla="*/ 119743 h 124703"/>
                <a:gd name="connsiteX21" fmla="*/ 57559 w 86972"/>
                <a:gd name="connsiteY21" fmla="*/ 110532 h 124703"/>
                <a:gd name="connsiteX22" fmla="*/ 58619 w 86972"/>
                <a:gd name="connsiteY22" fmla="*/ 102561 h 124703"/>
                <a:gd name="connsiteX23" fmla="*/ 59503 w 86972"/>
                <a:gd name="connsiteY23" fmla="*/ 97069 h 124703"/>
                <a:gd name="connsiteX24" fmla="*/ 30866 w 86972"/>
                <a:gd name="connsiteY24" fmla="*/ 78293 h 124703"/>
                <a:gd name="connsiteX25" fmla="*/ 45538 w 86972"/>
                <a:gd name="connsiteY25" fmla="*/ 66602 h 124703"/>
                <a:gd name="connsiteX26" fmla="*/ 73292 w 86972"/>
                <a:gd name="connsiteY26" fmla="*/ 49774 h 124703"/>
                <a:gd name="connsiteX27" fmla="*/ 79125 w 86972"/>
                <a:gd name="connsiteY27" fmla="*/ 52077 h 124703"/>
                <a:gd name="connsiteX28" fmla="*/ 69933 w 86972"/>
                <a:gd name="connsiteY28" fmla="*/ 61997 h 124703"/>
                <a:gd name="connsiteX29" fmla="*/ 77004 w 86972"/>
                <a:gd name="connsiteY29" fmla="*/ 68551 h 124703"/>
                <a:gd name="connsiteX30" fmla="*/ 87080 w 86972"/>
                <a:gd name="connsiteY30" fmla="*/ 57214 h 124703"/>
                <a:gd name="connsiteX31" fmla="*/ 73468 w 86972"/>
                <a:gd name="connsiteY31" fmla="*/ 44814 h 124703"/>
                <a:gd name="connsiteX32" fmla="*/ 45184 w 86972"/>
                <a:gd name="connsiteY32" fmla="*/ 60402 h 124703"/>
                <a:gd name="connsiteX33" fmla="*/ 24679 w 86972"/>
                <a:gd name="connsiteY33" fmla="*/ 75990 h 124703"/>
                <a:gd name="connsiteX34" fmla="*/ 42179 w 86972"/>
                <a:gd name="connsiteY34" fmla="*/ 5313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972" h="124703">
                  <a:moveTo>
                    <a:pt x="42179" y="5313"/>
                  </a:moveTo>
                  <a:cubicBezTo>
                    <a:pt x="42356" y="4959"/>
                    <a:pt x="42886" y="2656"/>
                    <a:pt x="42886" y="2479"/>
                  </a:cubicBezTo>
                  <a:cubicBezTo>
                    <a:pt x="42886" y="1593"/>
                    <a:pt x="42179" y="-1"/>
                    <a:pt x="40058" y="-1"/>
                  </a:cubicBezTo>
                  <a:cubicBezTo>
                    <a:pt x="36523" y="-1"/>
                    <a:pt x="21850" y="1416"/>
                    <a:pt x="17431" y="1770"/>
                  </a:cubicBezTo>
                  <a:cubicBezTo>
                    <a:pt x="16017" y="1948"/>
                    <a:pt x="13542" y="2125"/>
                    <a:pt x="13542" y="5844"/>
                  </a:cubicBezTo>
                  <a:cubicBezTo>
                    <a:pt x="13542" y="8324"/>
                    <a:pt x="16017" y="8324"/>
                    <a:pt x="18138" y="8324"/>
                  </a:cubicBezTo>
                  <a:cubicBezTo>
                    <a:pt x="26623" y="8324"/>
                    <a:pt x="26623" y="9564"/>
                    <a:pt x="26623" y="10981"/>
                  </a:cubicBezTo>
                  <a:cubicBezTo>
                    <a:pt x="26623" y="12221"/>
                    <a:pt x="26270" y="13284"/>
                    <a:pt x="25916" y="14878"/>
                  </a:cubicBezTo>
                  <a:lnTo>
                    <a:pt x="991" y="115137"/>
                  </a:lnTo>
                  <a:cubicBezTo>
                    <a:pt x="107" y="118326"/>
                    <a:pt x="107" y="118680"/>
                    <a:pt x="107" y="119034"/>
                  </a:cubicBezTo>
                  <a:cubicBezTo>
                    <a:pt x="107" y="121691"/>
                    <a:pt x="2228" y="124703"/>
                    <a:pt x="6117" y="124703"/>
                  </a:cubicBezTo>
                  <a:cubicBezTo>
                    <a:pt x="10890" y="124703"/>
                    <a:pt x="13188" y="121160"/>
                    <a:pt x="14249" y="117263"/>
                  </a:cubicBezTo>
                  <a:cubicBezTo>
                    <a:pt x="14603" y="116554"/>
                    <a:pt x="22204" y="85378"/>
                    <a:pt x="22911" y="82899"/>
                  </a:cubicBezTo>
                  <a:cubicBezTo>
                    <a:pt x="35462" y="84138"/>
                    <a:pt x="45538" y="88213"/>
                    <a:pt x="45538" y="97424"/>
                  </a:cubicBezTo>
                  <a:cubicBezTo>
                    <a:pt x="45538" y="98309"/>
                    <a:pt x="45538" y="99195"/>
                    <a:pt x="45184" y="100966"/>
                  </a:cubicBezTo>
                  <a:cubicBezTo>
                    <a:pt x="44477" y="103623"/>
                    <a:pt x="44477" y="104509"/>
                    <a:pt x="44477" y="106458"/>
                  </a:cubicBezTo>
                  <a:cubicBezTo>
                    <a:pt x="44477" y="119034"/>
                    <a:pt x="54730" y="124703"/>
                    <a:pt x="63215" y="124703"/>
                  </a:cubicBezTo>
                  <a:cubicBezTo>
                    <a:pt x="80363" y="124703"/>
                    <a:pt x="85666" y="97778"/>
                    <a:pt x="85666" y="97601"/>
                  </a:cubicBezTo>
                  <a:cubicBezTo>
                    <a:pt x="85666" y="95298"/>
                    <a:pt x="83368" y="95298"/>
                    <a:pt x="82837" y="95298"/>
                  </a:cubicBezTo>
                  <a:cubicBezTo>
                    <a:pt x="80363" y="95298"/>
                    <a:pt x="80186" y="96184"/>
                    <a:pt x="79302" y="99549"/>
                  </a:cubicBezTo>
                  <a:cubicBezTo>
                    <a:pt x="77181" y="107166"/>
                    <a:pt x="72408" y="119743"/>
                    <a:pt x="63746" y="119743"/>
                  </a:cubicBezTo>
                  <a:cubicBezTo>
                    <a:pt x="58973" y="119743"/>
                    <a:pt x="57559" y="115314"/>
                    <a:pt x="57559" y="110532"/>
                  </a:cubicBezTo>
                  <a:cubicBezTo>
                    <a:pt x="57559" y="107520"/>
                    <a:pt x="57559" y="107166"/>
                    <a:pt x="58619" y="102561"/>
                  </a:cubicBezTo>
                  <a:cubicBezTo>
                    <a:pt x="58796" y="102029"/>
                    <a:pt x="59503" y="99018"/>
                    <a:pt x="59503" y="97069"/>
                  </a:cubicBezTo>
                  <a:cubicBezTo>
                    <a:pt x="59503" y="81304"/>
                    <a:pt x="38290" y="78824"/>
                    <a:pt x="30866" y="78293"/>
                  </a:cubicBezTo>
                  <a:cubicBezTo>
                    <a:pt x="35992" y="75105"/>
                    <a:pt x="42533" y="69259"/>
                    <a:pt x="45538" y="66602"/>
                  </a:cubicBezTo>
                  <a:cubicBezTo>
                    <a:pt x="54554" y="58100"/>
                    <a:pt x="63392" y="49774"/>
                    <a:pt x="73292" y="49774"/>
                  </a:cubicBezTo>
                  <a:cubicBezTo>
                    <a:pt x="75413" y="49774"/>
                    <a:pt x="77711" y="50306"/>
                    <a:pt x="79125" y="52077"/>
                  </a:cubicBezTo>
                  <a:cubicBezTo>
                    <a:pt x="71524" y="53317"/>
                    <a:pt x="69933" y="59339"/>
                    <a:pt x="69933" y="61997"/>
                  </a:cubicBezTo>
                  <a:cubicBezTo>
                    <a:pt x="69933" y="65894"/>
                    <a:pt x="72938" y="68551"/>
                    <a:pt x="77004" y="68551"/>
                  </a:cubicBezTo>
                  <a:cubicBezTo>
                    <a:pt x="81777" y="68551"/>
                    <a:pt x="87080" y="64654"/>
                    <a:pt x="87080" y="57214"/>
                  </a:cubicBezTo>
                  <a:cubicBezTo>
                    <a:pt x="87080" y="51368"/>
                    <a:pt x="82837" y="44814"/>
                    <a:pt x="73468" y="44814"/>
                  </a:cubicBezTo>
                  <a:cubicBezTo>
                    <a:pt x="63392" y="44814"/>
                    <a:pt x="54200" y="52077"/>
                    <a:pt x="45184" y="60402"/>
                  </a:cubicBezTo>
                  <a:cubicBezTo>
                    <a:pt x="37760" y="67488"/>
                    <a:pt x="31926" y="72979"/>
                    <a:pt x="24679" y="75990"/>
                  </a:cubicBezTo>
                  <a:lnTo>
                    <a:pt x="42179" y="5313"/>
                  </a:lnTo>
                  <a:close/>
                </a:path>
              </a:pathLst>
            </a:custGeom>
            <a:solidFill>
              <a:srgbClr val="000000"/>
            </a:solidFill>
            <a:ln w="25348"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A4025D75-C660-420C-9DE2-AF957CB00FCB}"/>
                </a:ext>
              </a:extLst>
            </p:cNvPr>
            <p:cNvSpPr/>
            <p:nvPr>
              <p:custDataLst>
                <p:tags r:id="rId37"/>
              </p:custDataLst>
            </p:nvPr>
          </p:nvSpPr>
          <p:spPr>
            <a:xfrm>
              <a:off x="5437633" y="2020541"/>
              <a:ext cx="10101" cy="253051"/>
            </a:xfrm>
            <a:custGeom>
              <a:avLst/>
              <a:gdLst>
                <a:gd name="connsiteX0" fmla="*/ 10215 w 10101"/>
                <a:gd name="connsiteY0" fmla="*/ 9097 h 253051"/>
                <a:gd name="connsiteX1" fmla="*/ 5164 w 10101"/>
                <a:gd name="connsiteY1" fmla="*/ -13 h 253051"/>
                <a:gd name="connsiteX2" fmla="*/ 113 w 10101"/>
                <a:gd name="connsiteY2" fmla="*/ 9097 h 253051"/>
                <a:gd name="connsiteX3" fmla="*/ 113 w 10101"/>
                <a:gd name="connsiteY3" fmla="*/ 243928 h 253051"/>
                <a:gd name="connsiteX4" fmla="*/ 5164 w 10101"/>
                <a:gd name="connsiteY4" fmla="*/ 253038 h 253051"/>
                <a:gd name="connsiteX5" fmla="*/ 10215 w 10101"/>
                <a:gd name="connsiteY5" fmla="*/ 243928 h 253051"/>
                <a:gd name="connsiteX6" fmla="*/ 10215 w 10101"/>
                <a:gd name="connsiteY6" fmla="*/ 909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1" h="253051">
                  <a:moveTo>
                    <a:pt x="10215" y="9097"/>
                  </a:moveTo>
                  <a:cubicBezTo>
                    <a:pt x="10215" y="4542"/>
                    <a:pt x="10215" y="-13"/>
                    <a:pt x="5164" y="-13"/>
                  </a:cubicBezTo>
                  <a:cubicBezTo>
                    <a:pt x="113" y="-13"/>
                    <a:pt x="113" y="4542"/>
                    <a:pt x="113" y="9097"/>
                  </a:cubicBezTo>
                  <a:lnTo>
                    <a:pt x="113" y="243928"/>
                  </a:lnTo>
                  <a:cubicBezTo>
                    <a:pt x="113" y="248483"/>
                    <a:pt x="113" y="253038"/>
                    <a:pt x="5164" y="253038"/>
                  </a:cubicBezTo>
                  <a:cubicBezTo>
                    <a:pt x="10215" y="253038"/>
                    <a:pt x="10215" y="248483"/>
                    <a:pt x="10215" y="243928"/>
                  </a:cubicBezTo>
                  <a:lnTo>
                    <a:pt x="10215" y="9097"/>
                  </a:lnTo>
                  <a:close/>
                </a:path>
              </a:pathLst>
            </a:custGeom>
            <a:solidFill>
              <a:srgbClr val="000000"/>
            </a:solidFill>
            <a:ln w="25348"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50B7FB14-EA30-4D44-AAF5-0C09A6293E9B}"/>
                </a:ext>
              </a:extLst>
            </p:cNvPr>
            <p:cNvSpPr/>
            <p:nvPr>
              <p:custDataLst>
                <p:tags r:id="rId38"/>
              </p:custDataLst>
            </p:nvPr>
          </p:nvSpPr>
          <p:spPr>
            <a:xfrm>
              <a:off x="5489599" y="2029145"/>
              <a:ext cx="186370" cy="181184"/>
            </a:xfrm>
            <a:custGeom>
              <a:avLst/>
              <a:gdLst>
                <a:gd name="connsiteX0" fmla="*/ 99867 w 186370"/>
                <a:gd name="connsiteY0" fmla="*/ 4542 h 181184"/>
                <a:gd name="connsiteX1" fmla="*/ 93301 w 186370"/>
                <a:gd name="connsiteY1" fmla="*/ -13 h 181184"/>
                <a:gd name="connsiteX2" fmla="*/ 86735 w 186370"/>
                <a:gd name="connsiteY2" fmla="*/ 4542 h 181184"/>
                <a:gd name="connsiteX3" fmla="*/ 1379 w 186370"/>
                <a:gd name="connsiteY3" fmla="*/ 176111 h 181184"/>
                <a:gd name="connsiteX4" fmla="*/ 116 w 186370"/>
                <a:gd name="connsiteY4" fmla="*/ 179147 h 181184"/>
                <a:gd name="connsiteX5" fmla="*/ 5672 w 186370"/>
                <a:gd name="connsiteY5" fmla="*/ 181172 h 181184"/>
                <a:gd name="connsiteX6" fmla="*/ 180931 w 186370"/>
                <a:gd name="connsiteY6" fmla="*/ 181172 h 181184"/>
                <a:gd name="connsiteX7" fmla="*/ 186486 w 186370"/>
                <a:gd name="connsiteY7" fmla="*/ 179147 h 181184"/>
                <a:gd name="connsiteX8" fmla="*/ 185224 w 186370"/>
                <a:gd name="connsiteY8" fmla="*/ 176111 h 181184"/>
                <a:gd name="connsiteX9" fmla="*/ 99867 w 186370"/>
                <a:gd name="connsiteY9" fmla="*/ 4542 h 181184"/>
                <a:gd name="connsiteX10" fmla="*/ 85220 w 186370"/>
                <a:gd name="connsiteY10" fmla="*/ 25292 h 181184"/>
                <a:gd name="connsiteX11" fmla="*/ 153152 w 186370"/>
                <a:gd name="connsiteY11" fmla="*/ 161940 h 181184"/>
                <a:gd name="connsiteX12" fmla="*/ 17036 w 186370"/>
                <a:gd name="connsiteY12" fmla="*/ 161940 h 181184"/>
                <a:gd name="connsiteX13" fmla="*/ 85220 w 186370"/>
                <a:gd name="connsiteY13" fmla="*/ 25292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370" h="181184">
                  <a:moveTo>
                    <a:pt x="99867" y="4542"/>
                  </a:moveTo>
                  <a:cubicBezTo>
                    <a:pt x="98099" y="1252"/>
                    <a:pt x="97594" y="-13"/>
                    <a:pt x="93301" y="-13"/>
                  </a:cubicBezTo>
                  <a:cubicBezTo>
                    <a:pt x="89008" y="-13"/>
                    <a:pt x="88503" y="1252"/>
                    <a:pt x="86735" y="4542"/>
                  </a:cubicBezTo>
                  <a:lnTo>
                    <a:pt x="1379" y="176111"/>
                  </a:lnTo>
                  <a:cubicBezTo>
                    <a:pt x="116" y="178388"/>
                    <a:pt x="116" y="178894"/>
                    <a:pt x="116" y="179147"/>
                  </a:cubicBezTo>
                  <a:cubicBezTo>
                    <a:pt x="116" y="181172"/>
                    <a:pt x="1631" y="181172"/>
                    <a:pt x="5672" y="181172"/>
                  </a:cubicBezTo>
                  <a:lnTo>
                    <a:pt x="180931" y="181172"/>
                  </a:lnTo>
                  <a:cubicBezTo>
                    <a:pt x="184971" y="181172"/>
                    <a:pt x="186486" y="181172"/>
                    <a:pt x="186486" y="179147"/>
                  </a:cubicBezTo>
                  <a:cubicBezTo>
                    <a:pt x="186486" y="178894"/>
                    <a:pt x="186486" y="178388"/>
                    <a:pt x="185224" y="176111"/>
                  </a:cubicBezTo>
                  <a:lnTo>
                    <a:pt x="99867" y="4542"/>
                  </a:lnTo>
                  <a:close/>
                  <a:moveTo>
                    <a:pt x="85220" y="25292"/>
                  </a:moveTo>
                  <a:lnTo>
                    <a:pt x="153152" y="161940"/>
                  </a:lnTo>
                  <a:lnTo>
                    <a:pt x="17036" y="161940"/>
                  </a:lnTo>
                  <a:lnTo>
                    <a:pt x="85220" y="25292"/>
                  </a:lnTo>
                  <a:close/>
                </a:path>
              </a:pathLst>
            </a:custGeom>
            <a:solidFill>
              <a:srgbClr val="000000"/>
            </a:solidFill>
            <a:ln w="25348"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E2EE6FD4-C89F-4A03-B5DF-AA02811EEF5D}"/>
                </a:ext>
              </a:extLst>
            </p:cNvPr>
            <p:cNvSpPr/>
            <p:nvPr>
              <p:custDataLst>
                <p:tags r:id="rId39"/>
              </p:custDataLst>
            </p:nvPr>
          </p:nvSpPr>
          <p:spPr>
            <a:xfrm>
              <a:off x="5702318" y="2037495"/>
              <a:ext cx="180057" cy="178400"/>
            </a:xfrm>
            <a:custGeom>
              <a:avLst/>
              <a:gdLst>
                <a:gd name="connsiteX0" fmla="*/ 144574 w 180057"/>
                <a:gd name="connsiteY0" fmla="*/ 28835 h 178400"/>
                <a:gd name="connsiteX1" fmla="*/ 176898 w 180057"/>
                <a:gd name="connsiteY1" fmla="*/ 7832 h 178400"/>
                <a:gd name="connsiteX2" fmla="*/ 180181 w 180057"/>
                <a:gd name="connsiteY2" fmla="*/ 3024 h 178400"/>
                <a:gd name="connsiteX3" fmla="*/ 176898 w 180057"/>
                <a:gd name="connsiteY3" fmla="*/ -13 h 178400"/>
                <a:gd name="connsiteX4" fmla="*/ 156191 w 180057"/>
                <a:gd name="connsiteY4" fmla="*/ 746 h 178400"/>
                <a:gd name="connsiteX5" fmla="*/ 131190 w 180057"/>
                <a:gd name="connsiteY5" fmla="*/ -13 h 178400"/>
                <a:gd name="connsiteX6" fmla="*/ 126392 w 180057"/>
                <a:gd name="connsiteY6" fmla="*/ 4795 h 178400"/>
                <a:gd name="connsiteX7" fmla="*/ 130432 w 180057"/>
                <a:gd name="connsiteY7" fmla="*/ 7832 h 178400"/>
                <a:gd name="connsiteX8" fmla="*/ 142049 w 180057"/>
                <a:gd name="connsiteY8" fmla="*/ 16182 h 178400"/>
                <a:gd name="connsiteX9" fmla="*/ 138261 w 180057"/>
                <a:gd name="connsiteY9" fmla="*/ 25798 h 178400"/>
                <a:gd name="connsiteX10" fmla="*/ 60732 w 180057"/>
                <a:gd name="connsiteY10" fmla="*/ 149287 h 178400"/>
                <a:gd name="connsiteX11" fmla="*/ 43560 w 180057"/>
                <a:gd name="connsiteY11" fmla="*/ 15423 h 178400"/>
                <a:gd name="connsiteX12" fmla="*/ 60985 w 180057"/>
                <a:gd name="connsiteY12" fmla="*/ 7832 h 178400"/>
                <a:gd name="connsiteX13" fmla="*/ 67298 w 180057"/>
                <a:gd name="connsiteY13" fmla="*/ 2771 h 178400"/>
                <a:gd name="connsiteX14" fmla="*/ 63763 w 180057"/>
                <a:gd name="connsiteY14" fmla="*/ -13 h 178400"/>
                <a:gd name="connsiteX15" fmla="*/ 32449 w 180057"/>
                <a:gd name="connsiteY15" fmla="*/ 746 h 178400"/>
                <a:gd name="connsiteX16" fmla="*/ 18559 w 180057"/>
                <a:gd name="connsiteY16" fmla="*/ 493 h 178400"/>
                <a:gd name="connsiteX17" fmla="*/ 4922 w 180057"/>
                <a:gd name="connsiteY17" fmla="*/ -13 h 178400"/>
                <a:gd name="connsiteX18" fmla="*/ 124 w 180057"/>
                <a:gd name="connsiteY18" fmla="*/ 4795 h 178400"/>
                <a:gd name="connsiteX19" fmla="*/ 6438 w 180057"/>
                <a:gd name="connsiteY19" fmla="*/ 7832 h 178400"/>
                <a:gd name="connsiteX20" fmla="*/ 21590 w 180057"/>
                <a:gd name="connsiteY20" fmla="*/ 16435 h 178400"/>
                <a:gd name="connsiteX21" fmla="*/ 41540 w 180057"/>
                <a:gd name="connsiteY21" fmla="*/ 172568 h 178400"/>
                <a:gd name="connsiteX22" fmla="*/ 46591 w 180057"/>
                <a:gd name="connsiteY22" fmla="*/ 178388 h 178400"/>
                <a:gd name="connsiteX23" fmla="*/ 53662 w 180057"/>
                <a:gd name="connsiteY23" fmla="*/ 173833 h 178400"/>
                <a:gd name="connsiteX24" fmla="*/ 144574 w 180057"/>
                <a:gd name="connsiteY24" fmla="*/ 28835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057" h="178400">
                  <a:moveTo>
                    <a:pt x="144574" y="28835"/>
                  </a:moveTo>
                  <a:cubicBezTo>
                    <a:pt x="156948" y="9097"/>
                    <a:pt x="167555" y="8338"/>
                    <a:pt x="176898" y="7832"/>
                  </a:cubicBezTo>
                  <a:cubicBezTo>
                    <a:pt x="179929" y="7579"/>
                    <a:pt x="180181" y="3277"/>
                    <a:pt x="180181" y="3024"/>
                  </a:cubicBezTo>
                  <a:cubicBezTo>
                    <a:pt x="180181" y="999"/>
                    <a:pt x="178919" y="-13"/>
                    <a:pt x="176898" y="-13"/>
                  </a:cubicBezTo>
                  <a:cubicBezTo>
                    <a:pt x="170333" y="-13"/>
                    <a:pt x="163009" y="746"/>
                    <a:pt x="156191" y="746"/>
                  </a:cubicBezTo>
                  <a:cubicBezTo>
                    <a:pt x="147857" y="746"/>
                    <a:pt x="139271" y="-13"/>
                    <a:pt x="131190" y="-13"/>
                  </a:cubicBezTo>
                  <a:cubicBezTo>
                    <a:pt x="129674" y="-13"/>
                    <a:pt x="126392" y="-13"/>
                    <a:pt x="126392" y="4795"/>
                  </a:cubicBezTo>
                  <a:cubicBezTo>
                    <a:pt x="126392" y="7579"/>
                    <a:pt x="128664" y="7832"/>
                    <a:pt x="130432" y="7832"/>
                  </a:cubicBezTo>
                  <a:cubicBezTo>
                    <a:pt x="137250" y="8338"/>
                    <a:pt x="142049" y="10868"/>
                    <a:pt x="142049" y="16182"/>
                  </a:cubicBezTo>
                  <a:cubicBezTo>
                    <a:pt x="142049" y="19978"/>
                    <a:pt x="138261" y="25545"/>
                    <a:pt x="138261" y="25798"/>
                  </a:cubicBezTo>
                  <a:lnTo>
                    <a:pt x="60732" y="149287"/>
                  </a:lnTo>
                  <a:lnTo>
                    <a:pt x="43560" y="15423"/>
                  </a:lnTo>
                  <a:cubicBezTo>
                    <a:pt x="43560" y="11121"/>
                    <a:pt x="49368" y="7832"/>
                    <a:pt x="60985" y="7832"/>
                  </a:cubicBezTo>
                  <a:cubicBezTo>
                    <a:pt x="64521" y="7832"/>
                    <a:pt x="67298" y="7832"/>
                    <a:pt x="67298" y="2771"/>
                  </a:cubicBezTo>
                  <a:cubicBezTo>
                    <a:pt x="67298" y="493"/>
                    <a:pt x="65278" y="-13"/>
                    <a:pt x="63763" y="-13"/>
                  </a:cubicBezTo>
                  <a:cubicBezTo>
                    <a:pt x="53662" y="-13"/>
                    <a:pt x="42803" y="746"/>
                    <a:pt x="32449" y="746"/>
                  </a:cubicBezTo>
                  <a:cubicBezTo>
                    <a:pt x="27903" y="746"/>
                    <a:pt x="23105" y="493"/>
                    <a:pt x="18559" y="493"/>
                  </a:cubicBezTo>
                  <a:cubicBezTo>
                    <a:pt x="14014" y="493"/>
                    <a:pt x="9215" y="-13"/>
                    <a:pt x="4922" y="-13"/>
                  </a:cubicBezTo>
                  <a:cubicBezTo>
                    <a:pt x="3155" y="-13"/>
                    <a:pt x="124" y="-13"/>
                    <a:pt x="124" y="4795"/>
                  </a:cubicBezTo>
                  <a:cubicBezTo>
                    <a:pt x="124" y="7832"/>
                    <a:pt x="2397" y="7832"/>
                    <a:pt x="6438" y="7832"/>
                  </a:cubicBezTo>
                  <a:cubicBezTo>
                    <a:pt x="20580" y="7832"/>
                    <a:pt x="20832" y="10109"/>
                    <a:pt x="21590" y="16435"/>
                  </a:cubicBezTo>
                  <a:lnTo>
                    <a:pt x="41540" y="172568"/>
                  </a:lnTo>
                  <a:cubicBezTo>
                    <a:pt x="42297" y="177629"/>
                    <a:pt x="43308" y="178388"/>
                    <a:pt x="46591" y="178388"/>
                  </a:cubicBezTo>
                  <a:cubicBezTo>
                    <a:pt x="50631" y="178388"/>
                    <a:pt x="51641" y="177123"/>
                    <a:pt x="53662" y="173833"/>
                  </a:cubicBezTo>
                  <a:lnTo>
                    <a:pt x="144574" y="28835"/>
                  </a:lnTo>
                  <a:close/>
                </a:path>
              </a:pathLst>
            </a:custGeom>
            <a:solidFill>
              <a:srgbClr val="000000"/>
            </a:solidFill>
            <a:ln w="25348"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1BB35630-9778-4D7E-93E7-FEFCB756FB41}"/>
                </a:ext>
              </a:extLst>
            </p:cNvPr>
            <p:cNvSpPr/>
            <p:nvPr>
              <p:custDataLst>
                <p:tags r:id="rId40"/>
              </p:custDataLst>
            </p:nvPr>
          </p:nvSpPr>
          <p:spPr>
            <a:xfrm>
              <a:off x="5843796" y="2130846"/>
              <a:ext cx="53562" cy="119212"/>
            </a:xfrm>
            <a:custGeom>
              <a:avLst/>
              <a:gdLst>
                <a:gd name="connsiteX0" fmla="*/ 49096 w 53562"/>
                <a:gd name="connsiteY0" fmla="*/ 6720 h 119212"/>
                <a:gd name="connsiteX1" fmla="*/ 42026 w 53562"/>
                <a:gd name="connsiteY1" fmla="*/ -11 h 119212"/>
                <a:gd name="connsiteX2" fmla="*/ 32126 w 53562"/>
                <a:gd name="connsiteY2" fmla="*/ 9731 h 119212"/>
                <a:gd name="connsiteX3" fmla="*/ 39197 w 53562"/>
                <a:gd name="connsiteY3" fmla="*/ 16462 h 119212"/>
                <a:gd name="connsiteX4" fmla="*/ 49096 w 53562"/>
                <a:gd name="connsiteY4" fmla="*/ 6720 h 119212"/>
                <a:gd name="connsiteX5" fmla="*/ 13035 w 53562"/>
                <a:gd name="connsiteY5" fmla="*/ 96705 h 119212"/>
                <a:gd name="connsiteX6" fmla="*/ 11444 w 53562"/>
                <a:gd name="connsiteY6" fmla="*/ 104144 h 119212"/>
                <a:gd name="connsiteX7" fmla="*/ 28237 w 53562"/>
                <a:gd name="connsiteY7" fmla="*/ 119201 h 119212"/>
                <a:gd name="connsiteX8" fmla="*/ 53693 w 53562"/>
                <a:gd name="connsiteY8" fmla="*/ 92099 h 119212"/>
                <a:gd name="connsiteX9" fmla="*/ 50864 w 53562"/>
                <a:gd name="connsiteY9" fmla="*/ 89796 h 119212"/>
                <a:gd name="connsiteX10" fmla="*/ 47506 w 53562"/>
                <a:gd name="connsiteY10" fmla="*/ 92808 h 119212"/>
                <a:gd name="connsiteX11" fmla="*/ 28767 w 53562"/>
                <a:gd name="connsiteY11" fmla="*/ 114241 h 119212"/>
                <a:gd name="connsiteX12" fmla="*/ 24348 w 53562"/>
                <a:gd name="connsiteY12" fmla="*/ 108041 h 119212"/>
                <a:gd name="connsiteX13" fmla="*/ 27176 w 53562"/>
                <a:gd name="connsiteY13" fmla="*/ 96705 h 119212"/>
                <a:gd name="connsiteX14" fmla="*/ 32833 w 53562"/>
                <a:gd name="connsiteY14" fmla="*/ 82534 h 119212"/>
                <a:gd name="connsiteX15" fmla="*/ 41495 w 53562"/>
                <a:gd name="connsiteY15" fmla="*/ 60038 h 119212"/>
                <a:gd name="connsiteX16" fmla="*/ 42556 w 53562"/>
                <a:gd name="connsiteY16" fmla="*/ 54369 h 119212"/>
                <a:gd name="connsiteX17" fmla="*/ 25762 w 53562"/>
                <a:gd name="connsiteY17" fmla="*/ 39313 h 119212"/>
                <a:gd name="connsiteX18" fmla="*/ 130 w 53562"/>
                <a:gd name="connsiteY18" fmla="*/ 66414 h 119212"/>
                <a:gd name="connsiteX19" fmla="*/ 3135 w 53562"/>
                <a:gd name="connsiteY19" fmla="*/ 68717 h 119212"/>
                <a:gd name="connsiteX20" fmla="*/ 6317 w 53562"/>
                <a:gd name="connsiteY20" fmla="*/ 65883 h 119212"/>
                <a:gd name="connsiteX21" fmla="*/ 25232 w 53562"/>
                <a:gd name="connsiteY21" fmla="*/ 44272 h 119212"/>
                <a:gd name="connsiteX22" fmla="*/ 29651 w 53562"/>
                <a:gd name="connsiteY22" fmla="*/ 50472 h 119212"/>
                <a:gd name="connsiteX23" fmla="*/ 24171 w 53562"/>
                <a:gd name="connsiteY23" fmla="*/ 68186 h 119212"/>
                <a:gd name="connsiteX24" fmla="*/ 13035 w 53562"/>
                <a:gd name="connsiteY24" fmla="*/ 9670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096" y="6720"/>
                  </a:moveTo>
                  <a:cubicBezTo>
                    <a:pt x="49096" y="3885"/>
                    <a:pt x="46975" y="-11"/>
                    <a:pt x="42026" y="-11"/>
                  </a:cubicBezTo>
                  <a:cubicBezTo>
                    <a:pt x="37253" y="-11"/>
                    <a:pt x="32126" y="4594"/>
                    <a:pt x="32126" y="9731"/>
                  </a:cubicBezTo>
                  <a:cubicBezTo>
                    <a:pt x="32126" y="12742"/>
                    <a:pt x="34424" y="16462"/>
                    <a:pt x="39197" y="16462"/>
                  </a:cubicBezTo>
                  <a:cubicBezTo>
                    <a:pt x="44324" y="16462"/>
                    <a:pt x="49096" y="11502"/>
                    <a:pt x="49096" y="6720"/>
                  </a:cubicBezTo>
                  <a:close/>
                  <a:moveTo>
                    <a:pt x="13035" y="96705"/>
                  </a:moveTo>
                  <a:cubicBezTo>
                    <a:pt x="12327" y="99007"/>
                    <a:pt x="11444" y="101133"/>
                    <a:pt x="11444" y="104144"/>
                  </a:cubicBezTo>
                  <a:cubicBezTo>
                    <a:pt x="11444" y="112470"/>
                    <a:pt x="18515" y="119201"/>
                    <a:pt x="28237" y="119201"/>
                  </a:cubicBezTo>
                  <a:cubicBezTo>
                    <a:pt x="45915" y="119201"/>
                    <a:pt x="53693" y="94756"/>
                    <a:pt x="53693" y="92099"/>
                  </a:cubicBezTo>
                  <a:cubicBezTo>
                    <a:pt x="53693" y="89796"/>
                    <a:pt x="51395" y="89796"/>
                    <a:pt x="50864" y="89796"/>
                  </a:cubicBezTo>
                  <a:cubicBezTo>
                    <a:pt x="48389" y="89796"/>
                    <a:pt x="48213" y="90859"/>
                    <a:pt x="47506" y="92808"/>
                  </a:cubicBezTo>
                  <a:cubicBezTo>
                    <a:pt x="43440" y="106979"/>
                    <a:pt x="35662" y="114241"/>
                    <a:pt x="28767" y="114241"/>
                  </a:cubicBezTo>
                  <a:cubicBezTo>
                    <a:pt x="25232" y="114241"/>
                    <a:pt x="24348" y="111938"/>
                    <a:pt x="24348" y="108041"/>
                  </a:cubicBezTo>
                  <a:cubicBezTo>
                    <a:pt x="24348" y="103967"/>
                    <a:pt x="25585" y="100602"/>
                    <a:pt x="27176" y="96705"/>
                  </a:cubicBezTo>
                  <a:cubicBezTo>
                    <a:pt x="28944" y="91922"/>
                    <a:pt x="30889" y="87139"/>
                    <a:pt x="32833" y="82534"/>
                  </a:cubicBezTo>
                  <a:cubicBezTo>
                    <a:pt x="34424" y="78283"/>
                    <a:pt x="40788" y="62163"/>
                    <a:pt x="41495" y="60038"/>
                  </a:cubicBezTo>
                  <a:cubicBezTo>
                    <a:pt x="42026" y="58266"/>
                    <a:pt x="42556" y="56141"/>
                    <a:pt x="42556" y="54369"/>
                  </a:cubicBezTo>
                  <a:cubicBezTo>
                    <a:pt x="42556" y="46044"/>
                    <a:pt x="35485" y="39313"/>
                    <a:pt x="25762" y="39313"/>
                  </a:cubicBezTo>
                  <a:cubicBezTo>
                    <a:pt x="8262" y="39313"/>
                    <a:pt x="130" y="63403"/>
                    <a:pt x="130" y="66414"/>
                  </a:cubicBezTo>
                  <a:cubicBezTo>
                    <a:pt x="130" y="68717"/>
                    <a:pt x="2605" y="68717"/>
                    <a:pt x="3135" y="68717"/>
                  </a:cubicBezTo>
                  <a:cubicBezTo>
                    <a:pt x="5610" y="68717"/>
                    <a:pt x="5787" y="67832"/>
                    <a:pt x="6317" y="65883"/>
                  </a:cubicBezTo>
                  <a:cubicBezTo>
                    <a:pt x="10913" y="50649"/>
                    <a:pt x="18691" y="44272"/>
                    <a:pt x="25232" y="44272"/>
                  </a:cubicBezTo>
                  <a:cubicBezTo>
                    <a:pt x="28060" y="44272"/>
                    <a:pt x="29651" y="45690"/>
                    <a:pt x="29651" y="50472"/>
                  </a:cubicBezTo>
                  <a:cubicBezTo>
                    <a:pt x="29651" y="54546"/>
                    <a:pt x="28591" y="57203"/>
                    <a:pt x="24171" y="68186"/>
                  </a:cubicBezTo>
                  <a:lnTo>
                    <a:pt x="13035" y="96705"/>
                  </a:lnTo>
                  <a:close/>
                </a:path>
              </a:pathLst>
            </a:custGeom>
            <a:solidFill>
              <a:srgbClr val="000000"/>
            </a:solidFill>
            <a:ln w="25348" cap="flat">
              <a:noFill/>
              <a:prstDash val="solid"/>
              <a:miter/>
            </a:ln>
          </p:spPr>
          <p:txBody>
            <a:bodyPr rtlCol="0" anchor="ctr"/>
            <a:lstStyle/>
            <a:p>
              <a:endParaRPr lang="zh-CN" altLang="en-US"/>
            </a:p>
          </p:txBody>
        </p:sp>
        <p:sp>
          <p:nvSpPr>
            <p:cNvPr id="385" name="任意多边形: 形状 384">
              <a:extLst>
                <a:ext uri="{FF2B5EF4-FFF2-40B4-BE49-F238E27FC236}">
                  <a16:creationId xmlns:a16="http://schemas.microsoft.com/office/drawing/2014/main" id="{EDA7BF9F-C4C0-4847-9396-B17E6DCE6C74}"/>
                </a:ext>
              </a:extLst>
            </p:cNvPr>
            <p:cNvSpPr/>
            <p:nvPr>
              <p:custDataLst>
                <p:tags r:id="rId41"/>
              </p:custDataLst>
            </p:nvPr>
          </p:nvSpPr>
          <p:spPr>
            <a:xfrm>
              <a:off x="5920196" y="2125354"/>
              <a:ext cx="86972" cy="124703"/>
            </a:xfrm>
            <a:custGeom>
              <a:avLst/>
              <a:gdLst>
                <a:gd name="connsiteX0" fmla="*/ 42205 w 86972"/>
                <a:gd name="connsiteY0" fmla="*/ 5303 h 124703"/>
                <a:gd name="connsiteX1" fmla="*/ 42912 w 86972"/>
                <a:gd name="connsiteY1" fmla="*/ 2468 h 124703"/>
                <a:gd name="connsiteX2" fmla="*/ 40084 w 86972"/>
                <a:gd name="connsiteY2" fmla="*/ -11 h 124703"/>
                <a:gd name="connsiteX3" fmla="*/ 17457 w 86972"/>
                <a:gd name="connsiteY3" fmla="*/ 1760 h 124703"/>
                <a:gd name="connsiteX4" fmla="*/ 13568 w 86972"/>
                <a:gd name="connsiteY4" fmla="*/ 5834 h 124703"/>
                <a:gd name="connsiteX5" fmla="*/ 18164 w 86972"/>
                <a:gd name="connsiteY5" fmla="*/ 8314 h 124703"/>
                <a:gd name="connsiteX6" fmla="*/ 26649 w 86972"/>
                <a:gd name="connsiteY6" fmla="*/ 10971 h 124703"/>
                <a:gd name="connsiteX7" fmla="*/ 25942 w 86972"/>
                <a:gd name="connsiteY7" fmla="*/ 14868 h 124703"/>
                <a:gd name="connsiteX8" fmla="*/ 1017 w 86972"/>
                <a:gd name="connsiteY8" fmla="*/ 115127 h 124703"/>
                <a:gd name="connsiteX9" fmla="*/ 133 w 86972"/>
                <a:gd name="connsiteY9" fmla="*/ 119024 h 124703"/>
                <a:gd name="connsiteX10" fmla="*/ 6143 w 86972"/>
                <a:gd name="connsiteY10" fmla="*/ 124692 h 124703"/>
                <a:gd name="connsiteX11" fmla="*/ 14275 w 86972"/>
                <a:gd name="connsiteY11" fmla="*/ 117252 h 124703"/>
                <a:gd name="connsiteX12" fmla="*/ 22937 w 86972"/>
                <a:gd name="connsiteY12" fmla="*/ 82888 h 124703"/>
                <a:gd name="connsiteX13" fmla="*/ 45564 w 86972"/>
                <a:gd name="connsiteY13" fmla="*/ 97413 h 124703"/>
                <a:gd name="connsiteX14" fmla="*/ 45210 w 86972"/>
                <a:gd name="connsiteY14" fmla="*/ 100956 h 124703"/>
                <a:gd name="connsiteX15" fmla="*/ 44503 w 86972"/>
                <a:gd name="connsiteY15" fmla="*/ 106447 h 124703"/>
                <a:gd name="connsiteX16" fmla="*/ 63241 w 86972"/>
                <a:gd name="connsiteY16" fmla="*/ 124692 h 124703"/>
                <a:gd name="connsiteX17" fmla="*/ 85692 w 86972"/>
                <a:gd name="connsiteY17" fmla="*/ 97590 h 124703"/>
                <a:gd name="connsiteX18" fmla="*/ 82863 w 86972"/>
                <a:gd name="connsiteY18" fmla="*/ 95288 h 124703"/>
                <a:gd name="connsiteX19" fmla="*/ 79328 w 86972"/>
                <a:gd name="connsiteY19" fmla="*/ 99539 h 124703"/>
                <a:gd name="connsiteX20" fmla="*/ 63772 w 86972"/>
                <a:gd name="connsiteY20" fmla="*/ 119732 h 124703"/>
                <a:gd name="connsiteX21" fmla="*/ 57584 w 86972"/>
                <a:gd name="connsiteY21" fmla="*/ 110521 h 124703"/>
                <a:gd name="connsiteX22" fmla="*/ 58645 w 86972"/>
                <a:gd name="connsiteY22" fmla="*/ 102550 h 124703"/>
                <a:gd name="connsiteX23" fmla="*/ 59529 w 86972"/>
                <a:gd name="connsiteY23" fmla="*/ 97059 h 124703"/>
                <a:gd name="connsiteX24" fmla="*/ 30892 w 86972"/>
                <a:gd name="connsiteY24" fmla="*/ 78283 h 124703"/>
                <a:gd name="connsiteX25" fmla="*/ 45564 w 86972"/>
                <a:gd name="connsiteY25" fmla="*/ 66592 h 124703"/>
                <a:gd name="connsiteX26" fmla="*/ 73317 w 86972"/>
                <a:gd name="connsiteY26" fmla="*/ 49764 h 124703"/>
                <a:gd name="connsiteX27" fmla="*/ 79151 w 86972"/>
                <a:gd name="connsiteY27" fmla="*/ 52066 h 124703"/>
                <a:gd name="connsiteX28" fmla="*/ 69959 w 86972"/>
                <a:gd name="connsiteY28" fmla="*/ 61986 h 124703"/>
                <a:gd name="connsiteX29" fmla="*/ 77030 w 86972"/>
                <a:gd name="connsiteY29" fmla="*/ 68540 h 124703"/>
                <a:gd name="connsiteX30" fmla="*/ 87106 w 86972"/>
                <a:gd name="connsiteY30" fmla="*/ 57203 h 124703"/>
                <a:gd name="connsiteX31" fmla="*/ 73494 w 86972"/>
                <a:gd name="connsiteY31" fmla="*/ 44804 h 124703"/>
                <a:gd name="connsiteX32" fmla="*/ 45210 w 86972"/>
                <a:gd name="connsiteY32" fmla="*/ 60392 h 124703"/>
                <a:gd name="connsiteX33" fmla="*/ 24704 w 86972"/>
                <a:gd name="connsiteY33" fmla="*/ 75980 h 124703"/>
                <a:gd name="connsiteX34" fmla="*/ 42205 w 86972"/>
                <a:gd name="connsiteY34" fmla="*/ 5303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972" h="124703">
                  <a:moveTo>
                    <a:pt x="42205" y="5303"/>
                  </a:moveTo>
                  <a:cubicBezTo>
                    <a:pt x="42382" y="4948"/>
                    <a:pt x="42912" y="2646"/>
                    <a:pt x="42912" y="2468"/>
                  </a:cubicBezTo>
                  <a:cubicBezTo>
                    <a:pt x="42912" y="1583"/>
                    <a:pt x="42205" y="-11"/>
                    <a:pt x="40084" y="-11"/>
                  </a:cubicBezTo>
                  <a:cubicBezTo>
                    <a:pt x="36548" y="-11"/>
                    <a:pt x="21876" y="1406"/>
                    <a:pt x="17457" y="1760"/>
                  </a:cubicBezTo>
                  <a:cubicBezTo>
                    <a:pt x="16043" y="1937"/>
                    <a:pt x="13568" y="2114"/>
                    <a:pt x="13568" y="5834"/>
                  </a:cubicBezTo>
                  <a:cubicBezTo>
                    <a:pt x="13568" y="8314"/>
                    <a:pt x="16043" y="8314"/>
                    <a:pt x="18164" y="8314"/>
                  </a:cubicBezTo>
                  <a:cubicBezTo>
                    <a:pt x="26649" y="8314"/>
                    <a:pt x="26649" y="9554"/>
                    <a:pt x="26649" y="10971"/>
                  </a:cubicBezTo>
                  <a:cubicBezTo>
                    <a:pt x="26649" y="12211"/>
                    <a:pt x="26295" y="13274"/>
                    <a:pt x="25942" y="14868"/>
                  </a:cubicBezTo>
                  <a:lnTo>
                    <a:pt x="1017" y="115127"/>
                  </a:lnTo>
                  <a:cubicBezTo>
                    <a:pt x="133" y="118315"/>
                    <a:pt x="133" y="118669"/>
                    <a:pt x="133" y="119024"/>
                  </a:cubicBezTo>
                  <a:cubicBezTo>
                    <a:pt x="133" y="121681"/>
                    <a:pt x="2254" y="124692"/>
                    <a:pt x="6143" y="124692"/>
                  </a:cubicBezTo>
                  <a:cubicBezTo>
                    <a:pt x="10916" y="124692"/>
                    <a:pt x="13214" y="121149"/>
                    <a:pt x="14275" y="117252"/>
                  </a:cubicBezTo>
                  <a:cubicBezTo>
                    <a:pt x="14628" y="116544"/>
                    <a:pt x="22230" y="85368"/>
                    <a:pt x="22937" y="82888"/>
                  </a:cubicBezTo>
                  <a:cubicBezTo>
                    <a:pt x="35488" y="84128"/>
                    <a:pt x="45564" y="88202"/>
                    <a:pt x="45564" y="97413"/>
                  </a:cubicBezTo>
                  <a:cubicBezTo>
                    <a:pt x="45564" y="98299"/>
                    <a:pt x="45564" y="99185"/>
                    <a:pt x="45210" y="100956"/>
                  </a:cubicBezTo>
                  <a:cubicBezTo>
                    <a:pt x="44503" y="103613"/>
                    <a:pt x="44503" y="104499"/>
                    <a:pt x="44503" y="106447"/>
                  </a:cubicBezTo>
                  <a:cubicBezTo>
                    <a:pt x="44503" y="119024"/>
                    <a:pt x="54756" y="124692"/>
                    <a:pt x="63241" y="124692"/>
                  </a:cubicBezTo>
                  <a:cubicBezTo>
                    <a:pt x="80388" y="124692"/>
                    <a:pt x="85692" y="97767"/>
                    <a:pt x="85692" y="97590"/>
                  </a:cubicBezTo>
                  <a:cubicBezTo>
                    <a:pt x="85692" y="95288"/>
                    <a:pt x="83393" y="95288"/>
                    <a:pt x="82863" y="95288"/>
                  </a:cubicBezTo>
                  <a:cubicBezTo>
                    <a:pt x="80388" y="95288"/>
                    <a:pt x="80212" y="96173"/>
                    <a:pt x="79328" y="99539"/>
                  </a:cubicBezTo>
                  <a:cubicBezTo>
                    <a:pt x="77206" y="107156"/>
                    <a:pt x="72433" y="119732"/>
                    <a:pt x="63772" y="119732"/>
                  </a:cubicBezTo>
                  <a:cubicBezTo>
                    <a:pt x="58999" y="119732"/>
                    <a:pt x="57584" y="115304"/>
                    <a:pt x="57584" y="110521"/>
                  </a:cubicBezTo>
                  <a:cubicBezTo>
                    <a:pt x="57584" y="107510"/>
                    <a:pt x="57584" y="107156"/>
                    <a:pt x="58645" y="102550"/>
                  </a:cubicBezTo>
                  <a:cubicBezTo>
                    <a:pt x="58822" y="102019"/>
                    <a:pt x="59529" y="99007"/>
                    <a:pt x="59529" y="97059"/>
                  </a:cubicBezTo>
                  <a:cubicBezTo>
                    <a:pt x="59529" y="81294"/>
                    <a:pt x="38316" y="78814"/>
                    <a:pt x="30892" y="78283"/>
                  </a:cubicBezTo>
                  <a:cubicBezTo>
                    <a:pt x="36018" y="75094"/>
                    <a:pt x="42559" y="69249"/>
                    <a:pt x="45564" y="66592"/>
                  </a:cubicBezTo>
                  <a:cubicBezTo>
                    <a:pt x="54579" y="58089"/>
                    <a:pt x="63418" y="49764"/>
                    <a:pt x="73317" y="49764"/>
                  </a:cubicBezTo>
                  <a:cubicBezTo>
                    <a:pt x="75439" y="49764"/>
                    <a:pt x="77737" y="50295"/>
                    <a:pt x="79151" y="52066"/>
                  </a:cubicBezTo>
                  <a:cubicBezTo>
                    <a:pt x="71550" y="53306"/>
                    <a:pt x="69959" y="59329"/>
                    <a:pt x="69959" y="61986"/>
                  </a:cubicBezTo>
                  <a:cubicBezTo>
                    <a:pt x="69959" y="65883"/>
                    <a:pt x="72964" y="68540"/>
                    <a:pt x="77030" y="68540"/>
                  </a:cubicBezTo>
                  <a:cubicBezTo>
                    <a:pt x="81803" y="68540"/>
                    <a:pt x="87106" y="64643"/>
                    <a:pt x="87106" y="57203"/>
                  </a:cubicBezTo>
                  <a:cubicBezTo>
                    <a:pt x="87106" y="51358"/>
                    <a:pt x="82863" y="44804"/>
                    <a:pt x="73494" y="44804"/>
                  </a:cubicBezTo>
                  <a:cubicBezTo>
                    <a:pt x="63418" y="44804"/>
                    <a:pt x="54226" y="52066"/>
                    <a:pt x="45210" y="60392"/>
                  </a:cubicBezTo>
                  <a:cubicBezTo>
                    <a:pt x="37786" y="67477"/>
                    <a:pt x="31952" y="72968"/>
                    <a:pt x="24704" y="75980"/>
                  </a:cubicBezTo>
                  <a:lnTo>
                    <a:pt x="42205" y="5303"/>
                  </a:lnTo>
                  <a:close/>
                </a:path>
              </a:pathLst>
            </a:custGeom>
            <a:solidFill>
              <a:srgbClr val="000000"/>
            </a:solidFill>
            <a:ln w="25348" cap="flat">
              <a:noFill/>
              <a:prstDash val="solid"/>
              <a:miter/>
            </a:ln>
          </p:spPr>
          <p:txBody>
            <a:bodyPr rtlCol="0" anchor="ctr"/>
            <a:lstStyle/>
            <a:p>
              <a:endParaRPr lang="zh-CN" altLang="en-US"/>
            </a:p>
          </p:txBody>
        </p:sp>
        <p:sp>
          <p:nvSpPr>
            <p:cNvPr id="386" name="任意多边形: 形状 385">
              <a:extLst>
                <a:ext uri="{FF2B5EF4-FFF2-40B4-BE49-F238E27FC236}">
                  <a16:creationId xmlns:a16="http://schemas.microsoft.com/office/drawing/2014/main" id="{AB1BE242-4E5F-4F17-A807-B9E76EE332D7}"/>
                </a:ext>
              </a:extLst>
            </p:cNvPr>
            <p:cNvSpPr/>
            <p:nvPr>
              <p:custDataLst>
                <p:tags r:id="rId42"/>
              </p:custDataLst>
            </p:nvPr>
          </p:nvSpPr>
          <p:spPr>
            <a:xfrm>
              <a:off x="6061240" y="2020541"/>
              <a:ext cx="10101" cy="253051"/>
            </a:xfrm>
            <a:custGeom>
              <a:avLst/>
              <a:gdLst>
                <a:gd name="connsiteX0" fmla="*/ 10239 w 10101"/>
                <a:gd name="connsiteY0" fmla="*/ 9097 h 253051"/>
                <a:gd name="connsiteX1" fmla="*/ 5188 w 10101"/>
                <a:gd name="connsiteY1" fmla="*/ -13 h 253051"/>
                <a:gd name="connsiteX2" fmla="*/ 138 w 10101"/>
                <a:gd name="connsiteY2" fmla="*/ 9097 h 253051"/>
                <a:gd name="connsiteX3" fmla="*/ 138 w 10101"/>
                <a:gd name="connsiteY3" fmla="*/ 243928 h 253051"/>
                <a:gd name="connsiteX4" fmla="*/ 5188 w 10101"/>
                <a:gd name="connsiteY4" fmla="*/ 253038 h 253051"/>
                <a:gd name="connsiteX5" fmla="*/ 10239 w 10101"/>
                <a:gd name="connsiteY5" fmla="*/ 243928 h 253051"/>
                <a:gd name="connsiteX6" fmla="*/ 10239 w 10101"/>
                <a:gd name="connsiteY6" fmla="*/ 909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1" h="253051">
                  <a:moveTo>
                    <a:pt x="10239" y="9097"/>
                  </a:moveTo>
                  <a:cubicBezTo>
                    <a:pt x="10239" y="4542"/>
                    <a:pt x="10239" y="-13"/>
                    <a:pt x="5188" y="-13"/>
                  </a:cubicBezTo>
                  <a:cubicBezTo>
                    <a:pt x="138" y="-13"/>
                    <a:pt x="138" y="4542"/>
                    <a:pt x="138" y="9097"/>
                  </a:cubicBezTo>
                  <a:lnTo>
                    <a:pt x="138" y="243928"/>
                  </a:lnTo>
                  <a:cubicBezTo>
                    <a:pt x="138" y="248483"/>
                    <a:pt x="138" y="253038"/>
                    <a:pt x="5188" y="253038"/>
                  </a:cubicBezTo>
                  <a:cubicBezTo>
                    <a:pt x="10239" y="253038"/>
                    <a:pt x="10239" y="248483"/>
                    <a:pt x="10239" y="243928"/>
                  </a:cubicBezTo>
                  <a:lnTo>
                    <a:pt x="10239" y="9097"/>
                  </a:lnTo>
                  <a:close/>
                </a:path>
              </a:pathLst>
            </a:custGeom>
            <a:solidFill>
              <a:srgbClr val="000000"/>
            </a:solidFill>
            <a:ln w="25348" cap="flat">
              <a:noFill/>
              <a:prstDash val="solid"/>
              <a:miter/>
            </a:ln>
          </p:spPr>
          <p:txBody>
            <a:bodyPr rtlCol="0" anchor="ctr"/>
            <a:lstStyle/>
            <a:p>
              <a:endParaRPr lang="zh-CN" altLang="en-US"/>
            </a:p>
          </p:txBody>
        </p:sp>
        <p:sp>
          <p:nvSpPr>
            <p:cNvPr id="387" name="任意多边形: 形状 386">
              <a:extLst>
                <a:ext uri="{FF2B5EF4-FFF2-40B4-BE49-F238E27FC236}">
                  <a16:creationId xmlns:a16="http://schemas.microsoft.com/office/drawing/2014/main" id="{B9B8983C-DC1D-4DD1-9886-22BE3C788392}"/>
                </a:ext>
              </a:extLst>
            </p:cNvPr>
            <p:cNvSpPr/>
            <p:nvPr>
              <p:custDataLst>
                <p:tags r:id="rId43"/>
              </p:custDataLst>
            </p:nvPr>
          </p:nvSpPr>
          <p:spPr>
            <a:xfrm>
              <a:off x="6109923" y="1767486"/>
              <a:ext cx="131570" cy="758900"/>
            </a:xfrm>
            <a:custGeom>
              <a:avLst/>
              <a:gdLst>
                <a:gd name="connsiteX0" fmla="*/ 131711 w 131570"/>
                <a:gd name="connsiteY0" fmla="*/ 379547 h 758900"/>
                <a:gd name="connsiteX1" fmla="*/ 79436 w 131570"/>
                <a:gd name="connsiteY1" fmla="*/ 101697 h 758900"/>
                <a:gd name="connsiteX2" fmla="*/ 12515 w 131570"/>
                <a:gd name="connsiteY2" fmla="*/ 2247 h 758900"/>
                <a:gd name="connsiteX3" fmla="*/ 5696 w 131570"/>
                <a:gd name="connsiteY3" fmla="*/ -30 h 758900"/>
                <a:gd name="connsiteX4" fmla="*/ 140 w 131570"/>
                <a:gd name="connsiteY4" fmla="*/ 2501 h 758900"/>
                <a:gd name="connsiteX5" fmla="*/ 1656 w 131570"/>
                <a:gd name="connsiteY5" fmla="*/ 5537 h 758900"/>
                <a:gd name="connsiteX6" fmla="*/ 61001 w 131570"/>
                <a:gd name="connsiteY6" fmla="*/ 102456 h 758900"/>
                <a:gd name="connsiteX7" fmla="*/ 107215 w 131570"/>
                <a:gd name="connsiteY7" fmla="*/ 379294 h 758900"/>
                <a:gd name="connsiteX8" fmla="*/ 57466 w 131570"/>
                <a:gd name="connsiteY8" fmla="*/ 664735 h 758900"/>
                <a:gd name="connsiteX9" fmla="*/ 1151 w 131570"/>
                <a:gd name="connsiteY9" fmla="*/ 754062 h 758900"/>
                <a:gd name="connsiteX10" fmla="*/ 140 w 131570"/>
                <a:gd name="connsiteY10" fmla="*/ 756340 h 758900"/>
                <a:gd name="connsiteX11" fmla="*/ 5696 w 131570"/>
                <a:gd name="connsiteY11" fmla="*/ 758870 h 758900"/>
                <a:gd name="connsiteX12" fmla="*/ 10494 w 131570"/>
                <a:gd name="connsiteY12" fmla="*/ 758364 h 758900"/>
                <a:gd name="connsiteX13" fmla="*/ 46102 w 131570"/>
                <a:gd name="connsiteY13" fmla="*/ 715092 h 758900"/>
                <a:gd name="connsiteX14" fmla="*/ 123630 w 131570"/>
                <a:gd name="connsiteY14" fmla="*/ 503036 h 758900"/>
                <a:gd name="connsiteX15" fmla="*/ 131711 w 131570"/>
                <a:gd name="connsiteY15" fmla="*/ 379547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70" h="758900">
                  <a:moveTo>
                    <a:pt x="131711" y="379547"/>
                  </a:moveTo>
                  <a:cubicBezTo>
                    <a:pt x="131711" y="284905"/>
                    <a:pt x="119842" y="188240"/>
                    <a:pt x="79436" y="101697"/>
                  </a:cubicBezTo>
                  <a:cubicBezTo>
                    <a:pt x="61506" y="63233"/>
                    <a:pt x="37516" y="28565"/>
                    <a:pt x="12515" y="2247"/>
                  </a:cubicBezTo>
                  <a:cubicBezTo>
                    <a:pt x="10242" y="223"/>
                    <a:pt x="9989" y="-30"/>
                    <a:pt x="5696" y="-30"/>
                  </a:cubicBezTo>
                  <a:cubicBezTo>
                    <a:pt x="2161" y="-30"/>
                    <a:pt x="140" y="-30"/>
                    <a:pt x="140" y="2501"/>
                  </a:cubicBezTo>
                  <a:cubicBezTo>
                    <a:pt x="140" y="3513"/>
                    <a:pt x="1151" y="4778"/>
                    <a:pt x="1656" y="5537"/>
                  </a:cubicBezTo>
                  <a:cubicBezTo>
                    <a:pt x="25899" y="34891"/>
                    <a:pt x="46102" y="67282"/>
                    <a:pt x="61001" y="102456"/>
                  </a:cubicBezTo>
                  <a:cubicBezTo>
                    <a:pt x="94083" y="179889"/>
                    <a:pt x="107215" y="270482"/>
                    <a:pt x="107215" y="379294"/>
                  </a:cubicBezTo>
                  <a:cubicBezTo>
                    <a:pt x="107215" y="487093"/>
                    <a:pt x="94841" y="581734"/>
                    <a:pt x="57466" y="664735"/>
                  </a:cubicBezTo>
                  <a:cubicBezTo>
                    <a:pt x="42819" y="696873"/>
                    <a:pt x="23626" y="726733"/>
                    <a:pt x="1151" y="754062"/>
                  </a:cubicBezTo>
                  <a:cubicBezTo>
                    <a:pt x="898" y="754568"/>
                    <a:pt x="140" y="755580"/>
                    <a:pt x="140" y="756340"/>
                  </a:cubicBezTo>
                  <a:cubicBezTo>
                    <a:pt x="140" y="758870"/>
                    <a:pt x="2161" y="758870"/>
                    <a:pt x="5696" y="758870"/>
                  </a:cubicBezTo>
                  <a:cubicBezTo>
                    <a:pt x="9484" y="758870"/>
                    <a:pt x="9989" y="758870"/>
                    <a:pt x="10494" y="758364"/>
                  </a:cubicBezTo>
                  <a:cubicBezTo>
                    <a:pt x="10747" y="758111"/>
                    <a:pt x="26404" y="742928"/>
                    <a:pt x="46102" y="715092"/>
                  </a:cubicBezTo>
                  <a:cubicBezTo>
                    <a:pt x="90043" y="652842"/>
                    <a:pt x="112266" y="578445"/>
                    <a:pt x="123630" y="503036"/>
                  </a:cubicBezTo>
                  <a:cubicBezTo>
                    <a:pt x="129691" y="462294"/>
                    <a:pt x="131711" y="420794"/>
                    <a:pt x="131711" y="379547"/>
                  </a:cubicBezTo>
                  <a:close/>
                </a:path>
              </a:pathLst>
            </a:custGeom>
            <a:solidFill>
              <a:srgbClr val="000000"/>
            </a:solidFill>
            <a:ln w="25348" cap="flat">
              <a:noFill/>
              <a:prstDash val="solid"/>
              <a:miter/>
            </a:ln>
          </p:spPr>
          <p:txBody>
            <a:bodyPr rtlCol="0" anchor="ctr"/>
            <a:lstStyle/>
            <a:p>
              <a:endParaRPr lang="zh-CN" altLang="en-US"/>
            </a:p>
          </p:txBody>
        </p:sp>
        <p:sp>
          <p:nvSpPr>
            <p:cNvPr id="388" name="任意多边形: 形状 387">
              <a:extLst>
                <a:ext uri="{FF2B5EF4-FFF2-40B4-BE49-F238E27FC236}">
                  <a16:creationId xmlns:a16="http://schemas.microsoft.com/office/drawing/2014/main" id="{12E7BB9A-84CF-4768-863A-556BCF7281BA}"/>
                </a:ext>
              </a:extLst>
            </p:cNvPr>
            <p:cNvSpPr/>
            <p:nvPr>
              <p:custDataLst>
                <p:tags r:id="rId44"/>
              </p:custDataLst>
            </p:nvPr>
          </p:nvSpPr>
          <p:spPr>
            <a:xfrm>
              <a:off x="6353702" y="2098481"/>
              <a:ext cx="98235" cy="114632"/>
            </a:xfrm>
            <a:custGeom>
              <a:avLst/>
              <a:gdLst>
                <a:gd name="connsiteX0" fmla="*/ 89800 w 98235"/>
                <a:gd name="connsiteY0" fmla="*/ 15676 h 114632"/>
                <a:gd name="connsiteX1" fmla="*/ 78688 w 98235"/>
                <a:gd name="connsiteY1" fmla="*/ 19219 h 114632"/>
                <a:gd name="connsiteX2" fmla="*/ 74143 w 98235"/>
                <a:gd name="connsiteY2" fmla="*/ 29088 h 114632"/>
                <a:gd name="connsiteX3" fmla="*/ 83486 w 98235"/>
                <a:gd name="connsiteY3" fmla="*/ 37945 h 114632"/>
                <a:gd name="connsiteX4" fmla="*/ 97628 w 98235"/>
                <a:gd name="connsiteY4" fmla="*/ 21749 h 114632"/>
                <a:gd name="connsiteX5" fmla="*/ 67829 w 98235"/>
                <a:gd name="connsiteY5" fmla="*/ -13 h 114632"/>
                <a:gd name="connsiteX6" fmla="*/ 150 w 98235"/>
                <a:gd name="connsiteY6" fmla="*/ 71854 h 114632"/>
                <a:gd name="connsiteX7" fmla="*/ 41061 w 98235"/>
                <a:gd name="connsiteY7" fmla="*/ 114619 h 114632"/>
                <a:gd name="connsiteX8" fmla="*/ 98386 w 98235"/>
                <a:gd name="connsiteY8" fmla="*/ 84759 h 114632"/>
                <a:gd name="connsiteX9" fmla="*/ 95356 w 98235"/>
                <a:gd name="connsiteY9" fmla="*/ 81469 h 114632"/>
                <a:gd name="connsiteX10" fmla="*/ 92073 w 98235"/>
                <a:gd name="connsiteY10" fmla="*/ 84000 h 114632"/>
                <a:gd name="connsiteX11" fmla="*/ 41566 w 98235"/>
                <a:gd name="connsiteY11" fmla="*/ 109052 h 114632"/>
                <a:gd name="connsiteX12" fmla="*/ 18838 w 98235"/>
                <a:gd name="connsiteY12" fmla="*/ 81469 h 114632"/>
                <a:gd name="connsiteX13" fmla="*/ 32474 w 98235"/>
                <a:gd name="connsiteY13" fmla="*/ 30859 h 114632"/>
                <a:gd name="connsiteX14" fmla="*/ 68082 w 98235"/>
                <a:gd name="connsiteY14" fmla="*/ 5554 h 114632"/>
                <a:gd name="connsiteX15" fmla="*/ 89800 w 98235"/>
                <a:gd name="connsiteY15" fmla="*/ 1567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235" h="114632">
                  <a:moveTo>
                    <a:pt x="89800" y="15676"/>
                  </a:moveTo>
                  <a:cubicBezTo>
                    <a:pt x="85759" y="15676"/>
                    <a:pt x="82224" y="15676"/>
                    <a:pt x="78688" y="19219"/>
                  </a:cubicBezTo>
                  <a:cubicBezTo>
                    <a:pt x="74648" y="23015"/>
                    <a:pt x="74143" y="27317"/>
                    <a:pt x="74143" y="29088"/>
                  </a:cubicBezTo>
                  <a:cubicBezTo>
                    <a:pt x="74143" y="35161"/>
                    <a:pt x="78688" y="37945"/>
                    <a:pt x="83486" y="37945"/>
                  </a:cubicBezTo>
                  <a:cubicBezTo>
                    <a:pt x="90810" y="37945"/>
                    <a:pt x="97628" y="31871"/>
                    <a:pt x="97628" y="21749"/>
                  </a:cubicBezTo>
                  <a:cubicBezTo>
                    <a:pt x="97628" y="9350"/>
                    <a:pt x="85759" y="-13"/>
                    <a:pt x="67829" y="-13"/>
                  </a:cubicBezTo>
                  <a:cubicBezTo>
                    <a:pt x="33737" y="-13"/>
                    <a:pt x="150" y="36173"/>
                    <a:pt x="150" y="71854"/>
                  </a:cubicBezTo>
                  <a:cubicBezTo>
                    <a:pt x="150" y="94628"/>
                    <a:pt x="14797" y="114619"/>
                    <a:pt x="41061" y="114619"/>
                  </a:cubicBezTo>
                  <a:cubicBezTo>
                    <a:pt x="77173" y="114619"/>
                    <a:pt x="98386" y="87796"/>
                    <a:pt x="98386" y="84759"/>
                  </a:cubicBezTo>
                  <a:cubicBezTo>
                    <a:pt x="98386" y="83241"/>
                    <a:pt x="96871" y="81469"/>
                    <a:pt x="95356" y="81469"/>
                  </a:cubicBezTo>
                  <a:cubicBezTo>
                    <a:pt x="94093" y="81469"/>
                    <a:pt x="93588" y="81976"/>
                    <a:pt x="92073" y="84000"/>
                  </a:cubicBezTo>
                  <a:cubicBezTo>
                    <a:pt x="72122" y="109052"/>
                    <a:pt x="44596" y="109052"/>
                    <a:pt x="41566" y="109052"/>
                  </a:cubicBezTo>
                  <a:cubicBezTo>
                    <a:pt x="25656" y="109052"/>
                    <a:pt x="18838" y="96653"/>
                    <a:pt x="18838" y="81469"/>
                  </a:cubicBezTo>
                  <a:cubicBezTo>
                    <a:pt x="18838" y="71094"/>
                    <a:pt x="23888" y="46548"/>
                    <a:pt x="32474" y="30859"/>
                  </a:cubicBezTo>
                  <a:cubicBezTo>
                    <a:pt x="40303" y="16435"/>
                    <a:pt x="54192" y="5554"/>
                    <a:pt x="68082" y="5554"/>
                  </a:cubicBezTo>
                  <a:cubicBezTo>
                    <a:pt x="76668" y="5554"/>
                    <a:pt x="86264" y="8844"/>
                    <a:pt x="89800" y="15676"/>
                  </a:cubicBezTo>
                  <a:close/>
                </a:path>
              </a:pathLst>
            </a:custGeom>
            <a:solidFill>
              <a:srgbClr val="000000"/>
            </a:solidFill>
            <a:ln w="25348" cap="flat">
              <a:noFill/>
              <a:prstDash val="solid"/>
              <a:miter/>
            </a:ln>
          </p:spPr>
          <p:txBody>
            <a:bodyPr rtlCol="0" anchor="ctr"/>
            <a:lstStyle/>
            <a:p>
              <a:endParaRPr lang="zh-CN" altLang="en-US"/>
            </a:p>
          </p:txBody>
        </p:sp>
        <p:sp>
          <p:nvSpPr>
            <p:cNvPr id="389" name="任意多边形: 形状 388">
              <a:extLst>
                <a:ext uri="{FF2B5EF4-FFF2-40B4-BE49-F238E27FC236}">
                  <a16:creationId xmlns:a16="http://schemas.microsoft.com/office/drawing/2014/main" id="{F1E2D724-DFA7-4031-B636-503399EE9459}"/>
                </a:ext>
              </a:extLst>
            </p:cNvPr>
            <p:cNvSpPr/>
            <p:nvPr>
              <p:custDataLst>
                <p:tags r:id="rId45"/>
              </p:custDataLst>
            </p:nvPr>
          </p:nvSpPr>
          <p:spPr>
            <a:xfrm>
              <a:off x="6462533" y="1976041"/>
              <a:ext cx="105180" cy="120275"/>
            </a:xfrm>
            <a:custGeom>
              <a:avLst/>
              <a:gdLst>
                <a:gd name="connsiteX0" fmla="*/ 100032 w 105180"/>
                <a:gd name="connsiteY0" fmla="*/ -17 h 120275"/>
                <a:gd name="connsiteX1" fmla="*/ 154 w 105180"/>
                <a:gd name="connsiteY1" fmla="*/ -17 h 120275"/>
                <a:gd name="connsiteX2" fmla="*/ 154 w 105180"/>
                <a:gd name="connsiteY2" fmla="*/ 6359 h 120275"/>
                <a:gd name="connsiteX3" fmla="*/ 4397 w 105180"/>
                <a:gd name="connsiteY3" fmla="*/ 6359 h 120275"/>
                <a:gd name="connsiteX4" fmla="*/ 18362 w 105180"/>
                <a:gd name="connsiteY4" fmla="*/ 14331 h 120275"/>
                <a:gd name="connsiteX5" fmla="*/ 18362 w 105180"/>
                <a:gd name="connsiteY5" fmla="*/ 105910 h 120275"/>
                <a:gd name="connsiteX6" fmla="*/ 4397 w 105180"/>
                <a:gd name="connsiteY6" fmla="*/ 113881 h 120275"/>
                <a:gd name="connsiteX7" fmla="*/ 154 w 105180"/>
                <a:gd name="connsiteY7" fmla="*/ 113881 h 120275"/>
                <a:gd name="connsiteX8" fmla="*/ 154 w 105180"/>
                <a:gd name="connsiteY8" fmla="*/ 120258 h 120275"/>
                <a:gd name="connsiteX9" fmla="*/ 27024 w 105180"/>
                <a:gd name="connsiteY9" fmla="*/ 119549 h 120275"/>
                <a:gd name="connsiteX10" fmla="*/ 57960 w 105180"/>
                <a:gd name="connsiteY10" fmla="*/ 120258 h 120275"/>
                <a:gd name="connsiteX11" fmla="*/ 57960 w 105180"/>
                <a:gd name="connsiteY11" fmla="*/ 113881 h 120275"/>
                <a:gd name="connsiteX12" fmla="*/ 51772 w 105180"/>
                <a:gd name="connsiteY12" fmla="*/ 113881 h 120275"/>
                <a:gd name="connsiteX13" fmla="*/ 35156 w 105180"/>
                <a:gd name="connsiteY13" fmla="*/ 105733 h 120275"/>
                <a:gd name="connsiteX14" fmla="*/ 35156 w 105180"/>
                <a:gd name="connsiteY14" fmla="*/ 13268 h 120275"/>
                <a:gd name="connsiteX15" fmla="*/ 43641 w 105180"/>
                <a:gd name="connsiteY15" fmla="*/ 6359 h 120275"/>
                <a:gd name="connsiteX16" fmla="*/ 65031 w 105180"/>
                <a:gd name="connsiteY16" fmla="*/ 6359 h 120275"/>
                <a:gd name="connsiteX17" fmla="*/ 99325 w 105180"/>
                <a:gd name="connsiteY17" fmla="*/ 40724 h 120275"/>
                <a:gd name="connsiteX18" fmla="*/ 105335 w 105180"/>
                <a:gd name="connsiteY18" fmla="*/ 40724 h 120275"/>
                <a:gd name="connsiteX19" fmla="*/ 100032 w 105180"/>
                <a:gd name="connsiteY19" fmla="*/ -17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80" h="120275">
                  <a:moveTo>
                    <a:pt x="100032" y="-17"/>
                  </a:moveTo>
                  <a:lnTo>
                    <a:pt x="154" y="-17"/>
                  </a:lnTo>
                  <a:lnTo>
                    <a:pt x="154" y="6359"/>
                  </a:lnTo>
                  <a:lnTo>
                    <a:pt x="4397" y="6359"/>
                  </a:lnTo>
                  <a:cubicBezTo>
                    <a:pt x="18009" y="6359"/>
                    <a:pt x="18362" y="8131"/>
                    <a:pt x="18362" y="14331"/>
                  </a:cubicBezTo>
                  <a:lnTo>
                    <a:pt x="18362" y="105910"/>
                  </a:lnTo>
                  <a:cubicBezTo>
                    <a:pt x="18362" y="111932"/>
                    <a:pt x="18009" y="113881"/>
                    <a:pt x="4397" y="113881"/>
                  </a:cubicBezTo>
                  <a:lnTo>
                    <a:pt x="154" y="113881"/>
                  </a:lnTo>
                  <a:lnTo>
                    <a:pt x="154" y="120258"/>
                  </a:lnTo>
                  <a:cubicBezTo>
                    <a:pt x="331" y="120258"/>
                    <a:pt x="20307" y="119549"/>
                    <a:pt x="27024" y="119549"/>
                  </a:cubicBezTo>
                  <a:cubicBezTo>
                    <a:pt x="34272" y="119549"/>
                    <a:pt x="55308" y="120081"/>
                    <a:pt x="57960" y="120258"/>
                  </a:cubicBezTo>
                  <a:lnTo>
                    <a:pt x="57960" y="113881"/>
                  </a:lnTo>
                  <a:lnTo>
                    <a:pt x="51772" y="113881"/>
                  </a:lnTo>
                  <a:cubicBezTo>
                    <a:pt x="35156" y="113881"/>
                    <a:pt x="35156" y="111578"/>
                    <a:pt x="35156" y="105733"/>
                  </a:cubicBezTo>
                  <a:lnTo>
                    <a:pt x="35156" y="13268"/>
                  </a:lnTo>
                  <a:cubicBezTo>
                    <a:pt x="35156" y="7776"/>
                    <a:pt x="35332" y="6359"/>
                    <a:pt x="43641" y="6359"/>
                  </a:cubicBezTo>
                  <a:lnTo>
                    <a:pt x="65031" y="6359"/>
                  </a:lnTo>
                  <a:cubicBezTo>
                    <a:pt x="91900" y="6359"/>
                    <a:pt x="96320" y="16279"/>
                    <a:pt x="99325" y="40724"/>
                  </a:cubicBezTo>
                  <a:lnTo>
                    <a:pt x="105335" y="40724"/>
                  </a:lnTo>
                  <a:lnTo>
                    <a:pt x="100032" y="-17"/>
                  </a:lnTo>
                  <a:close/>
                </a:path>
              </a:pathLst>
            </a:custGeom>
            <a:solidFill>
              <a:srgbClr val="000000"/>
            </a:solidFill>
            <a:ln w="25348" cap="flat">
              <a:noFill/>
              <a:prstDash val="solid"/>
              <a:miter/>
            </a:ln>
          </p:spPr>
          <p:txBody>
            <a:bodyPr rtlCol="0" anchor="ctr"/>
            <a:lstStyle/>
            <a:p>
              <a:endParaRPr lang="zh-CN" altLang="en-US"/>
            </a:p>
          </p:txBody>
        </p:sp>
        <p:sp>
          <p:nvSpPr>
            <p:cNvPr id="390" name="任意多边形: 形状 389">
              <a:extLst>
                <a:ext uri="{FF2B5EF4-FFF2-40B4-BE49-F238E27FC236}">
                  <a16:creationId xmlns:a16="http://schemas.microsoft.com/office/drawing/2014/main" id="{3996B906-7F49-48F0-88FC-91A93893F309}"/>
                </a:ext>
              </a:extLst>
            </p:cNvPr>
            <p:cNvSpPr/>
            <p:nvPr>
              <p:custDataLst>
                <p:tags r:id="rId46"/>
              </p:custDataLst>
            </p:nvPr>
          </p:nvSpPr>
          <p:spPr>
            <a:xfrm>
              <a:off x="6586338" y="2033967"/>
              <a:ext cx="50254" cy="89200"/>
            </a:xfrm>
            <a:custGeom>
              <a:avLst/>
              <a:gdLst>
                <a:gd name="connsiteX0" fmla="*/ 23140 w 50254"/>
                <a:gd name="connsiteY0" fmla="*/ 40219 h 89200"/>
                <a:gd name="connsiteX1" fmla="*/ 41070 w 50254"/>
                <a:gd name="connsiteY1" fmla="*/ 40219 h 89200"/>
                <a:gd name="connsiteX2" fmla="*/ 41070 w 50254"/>
                <a:gd name="connsiteY2" fmla="*/ 34652 h 89200"/>
                <a:gd name="connsiteX3" fmla="*/ 22635 w 50254"/>
                <a:gd name="connsiteY3" fmla="*/ 34652 h 89200"/>
                <a:gd name="connsiteX4" fmla="*/ 22635 w 50254"/>
                <a:gd name="connsiteY4" fmla="*/ 20987 h 89200"/>
                <a:gd name="connsiteX5" fmla="*/ 36272 w 50254"/>
                <a:gd name="connsiteY5" fmla="*/ 4159 h 89200"/>
                <a:gd name="connsiteX6" fmla="*/ 39681 w 50254"/>
                <a:gd name="connsiteY6" fmla="*/ 4792 h 89200"/>
                <a:gd name="connsiteX7" fmla="*/ 39428 w 50254"/>
                <a:gd name="connsiteY7" fmla="*/ 5045 h 89200"/>
                <a:gd name="connsiteX8" fmla="*/ 37408 w 50254"/>
                <a:gd name="connsiteY8" fmla="*/ 9979 h 89200"/>
                <a:gd name="connsiteX9" fmla="*/ 43848 w 50254"/>
                <a:gd name="connsiteY9" fmla="*/ 16432 h 89200"/>
                <a:gd name="connsiteX10" fmla="*/ 50414 w 50254"/>
                <a:gd name="connsiteY10" fmla="*/ 9853 h 89200"/>
                <a:gd name="connsiteX11" fmla="*/ 36524 w 50254"/>
                <a:gd name="connsiteY11" fmla="*/ -16 h 89200"/>
                <a:gd name="connsiteX12" fmla="*/ 12407 w 50254"/>
                <a:gd name="connsiteY12" fmla="*/ 20860 h 89200"/>
                <a:gd name="connsiteX13" fmla="*/ 12407 w 50254"/>
                <a:gd name="connsiteY13" fmla="*/ 34652 h 89200"/>
                <a:gd name="connsiteX14" fmla="*/ 159 w 50254"/>
                <a:gd name="connsiteY14" fmla="*/ 34652 h 89200"/>
                <a:gd name="connsiteX15" fmla="*/ 159 w 50254"/>
                <a:gd name="connsiteY15" fmla="*/ 40219 h 89200"/>
                <a:gd name="connsiteX16" fmla="*/ 12407 w 50254"/>
                <a:gd name="connsiteY16" fmla="*/ 40219 h 89200"/>
                <a:gd name="connsiteX17" fmla="*/ 12407 w 50254"/>
                <a:gd name="connsiteY17" fmla="*/ 78556 h 89200"/>
                <a:gd name="connsiteX18" fmla="*/ 4200 w 50254"/>
                <a:gd name="connsiteY18" fmla="*/ 83617 h 89200"/>
                <a:gd name="connsiteX19" fmla="*/ 1927 w 50254"/>
                <a:gd name="connsiteY19" fmla="*/ 83617 h 89200"/>
                <a:gd name="connsiteX20" fmla="*/ 1927 w 50254"/>
                <a:gd name="connsiteY20" fmla="*/ 89184 h 89200"/>
                <a:gd name="connsiteX21" fmla="*/ 18216 w 50254"/>
                <a:gd name="connsiteY21" fmla="*/ 88678 h 89200"/>
                <a:gd name="connsiteX22" fmla="*/ 36272 w 50254"/>
                <a:gd name="connsiteY22" fmla="*/ 89184 h 89200"/>
                <a:gd name="connsiteX23" fmla="*/ 36272 w 50254"/>
                <a:gd name="connsiteY23" fmla="*/ 83617 h 89200"/>
                <a:gd name="connsiteX24" fmla="*/ 32863 w 50254"/>
                <a:gd name="connsiteY24" fmla="*/ 83617 h 89200"/>
                <a:gd name="connsiteX25" fmla="*/ 23140 w 50254"/>
                <a:gd name="connsiteY25" fmla="*/ 78429 h 89200"/>
                <a:gd name="connsiteX26" fmla="*/ 23140 w 50254"/>
                <a:gd name="connsiteY26" fmla="*/ 40219 h 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54" h="89200">
                  <a:moveTo>
                    <a:pt x="23140" y="40219"/>
                  </a:moveTo>
                  <a:lnTo>
                    <a:pt x="41070" y="40219"/>
                  </a:lnTo>
                  <a:lnTo>
                    <a:pt x="41070" y="34652"/>
                  </a:lnTo>
                  <a:lnTo>
                    <a:pt x="22635" y="34652"/>
                  </a:lnTo>
                  <a:lnTo>
                    <a:pt x="22635" y="20987"/>
                  </a:lnTo>
                  <a:cubicBezTo>
                    <a:pt x="22635" y="9093"/>
                    <a:pt x="30463" y="4159"/>
                    <a:pt x="36272" y="4159"/>
                  </a:cubicBezTo>
                  <a:cubicBezTo>
                    <a:pt x="37156" y="4159"/>
                    <a:pt x="39681" y="4412"/>
                    <a:pt x="39681" y="4792"/>
                  </a:cubicBezTo>
                  <a:lnTo>
                    <a:pt x="39428" y="5045"/>
                  </a:lnTo>
                  <a:cubicBezTo>
                    <a:pt x="38671" y="5804"/>
                    <a:pt x="37408" y="7322"/>
                    <a:pt x="37408" y="9979"/>
                  </a:cubicBezTo>
                  <a:cubicBezTo>
                    <a:pt x="37408" y="13522"/>
                    <a:pt x="39933" y="16432"/>
                    <a:pt x="43848" y="16432"/>
                  </a:cubicBezTo>
                  <a:cubicBezTo>
                    <a:pt x="48015" y="16432"/>
                    <a:pt x="50414" y="13522"/>
                    <a:pt x="50414" y="9853"/>
                  </a:cubicBezTo>
                  <a:cubicBezTo>
                    <a:pt x="50414" y="4412"/>
                    <a:pt x="44984" y="-16"/>
                    <a:pt x="36524" y="-16"/>
                  </a:cubicBezTo>
                  <a:cubicBezTo>
                    <a:pt x="25413" y="-16"/>
                    <a:pt x="12407" y="7069"/>
                    <a:pt x="12407" y="20860"/>
                  </a:cubicBezTo>
                  <a:lnTo>
                    <a:pt x="12407" y="34652"/>
                  </a:lnTo>
                  <a:lnTo>
                    <a:pt x="159" y="34652"/>
                  </a:lnTo>
                  <a:lnTo>
                    <a:pt x="159" y="40219"/>
                  </a:lnTo>
                  <a:lnTo>
                    <a:pt x="12407" y="40219"/>
                  </a:lnTo>
                  <a:lnTo>
                    <a:pt x="12407" y="78556"/>
                  </a:lnTo>
                  <a:cubicBezTo>
                    <a:pt x="12407" y="82478"/>
                    <a:pt x="12407" y="83617"/>
                    <a:pt x="4200" y="83617"/>
                  </a:cubicBezTo>
                  <a:lnTo>
                    <a:pt x="1927" y="83617"/>
                  </a:lnTo>
                  <a:lnTo>
                    <a:pt x="1927" y="89184"/>
                  </a:lnTo>
                  <a:cubicBezTo>
                    <a:pt x="7230" y="88805"/>
                    <a:pt x="12912" y="88678"/>
                    <a:pt x="18216" y="88678"/>
                  </a:cubicBezTo>
                  <a:cubicBezTo>
                    <a:pt x="24781" y="88678"/>
                    <a:pt x="30969" y="88931"/>
                    <a:pt x="36272" y="89184"/>
                  </a:cubicBezTo>
                  <a:lnTo>
                    <a:pt x="36272" y="83617"/>
                  </a:lnTo>
                  <a:lnTo>
                    <a:pt x="32863" y="83617"/>
                  </a:lnTo>
                  <a:cubicBezTo>
                    <a:pt x="23140" y="83617"/>
                    <a:pt x="23140" y="82352"/>
                    <a:pt x="23140" y="78429"/>
                  </a:cubicBezTo>
                  <a:lnTo>
                    <a:pt x="23140" y="40219"/>
                  </a:lnTo>
                  <a:close/>
                </a:path>
              </a:pathLst>
            </a:custGeom>
            <a:solidFill>
              <a:srgbClr val="000000"/>
            </a:solidFill>
            <a:ln w="25348" cap="flat">
              <a:noFill/>
              <a:prstDash val="solid"/>
              <a:miter/>
            </a:ln>
          </p:spPr>
          <p:txBody>
            <a:bodyPr rtlCol="0" anchor="ctr"/>
            <a:lstStyle/>
            <a:p>
              <a:endParaRPr lang="zh-CN" altLang="en-US"/>
            </a:p>
          </p:txBody>
        </p:sp>
        <p:sp>
          <p:nvSpPr>
            <p:cNvPr id="391" name="任意多边形: 形状 390">
              <a:extLst>
                <a:ext uri="{FF2B5EF4-FFF2-40B4-BE49-F238E27FC236}">
                  <a16:creationId xmlns:a16="http://schemas.microsoft.com/office/drawing/2014/main" id="{2102C509-C246-4F4D-90F5-6364C4BF57ED}"/>
                </a:ext>
              </a:extLst>
            </p:cNvPr>
            <p:cNvSpPr/>
            <p:nvPr>
              <p:custDataLst>
                <p:tags r:id="rId47"/>
              </p:custDataLst>
            </p:nvPr>
          </p:nvSpPr>
          <p:spPr>
            <a:xfrm>
              <a:off x="6460942" y="2163424"/>
              <a:ext cx="53562" cy="119212"/>
            </a:xfrm>
            <a:custGeom>
              <a:avLst/>
              <a:gdLst>
                <a:gd name="connsiteX0" fmla="*/ 49121 w 53562"/>
                <a:gd name="connsiteY0" fmla="*/ 6721 h 119212"/>
                <a:gd name="connsiteX1" fmla="*/ 42050 w 53562"/>
                <a:gd name="connsiteY1" fmla="*/ -10 h 119212"/>
                <a:gd name="connsiteX2" fmla="*/ 32150 w 53562"/>
                <a:gd name="connsiteY2" fmla="*/ 9732 h 119212"/>
                <a:gd name="connsiteX3" fmla="*/ 39221 w 53562"/>
                <a:gd name="connsiteY3" fmla="*/ 16463 h 119212"/>
                <a:gd name="connsiteX4" fmla="*/ 49121 w 53562"/>
                <a:gd name="connsiteY4" fmla="*/ 6721 h 119212"/>
                <a:gd name="connsiteX5" fmla="*/ 13059 w 53562"/>
                <a:gd name="connsiteY5" fmla="*/ 96706 h 119212"/>
                <a:gd name="connsiteX6" fmla="*/ 11468 w 53562"/>
                <a:gd name="connsiteY6" fmla="*/ 104146 h 119212"/>
                <a:gd name="connsiteX7" fmla="*/ 28261 w 53562"/>
                <a:gd name="connsiteY7" fmla="*/ 119202 h 119212"/>
                <a:gd name="connsiteX8" fmla="*/ 53717 w 53562"/>
                <a:gd name="connsiteY8" fmla="*/ 92100 h 119212"/>
                <a:gd name="connsiteX9" fmla="*/ 50889 w 53562"/>
                <a:gd name="connsiteY9" fmla="*/ 89798 h 119212"/>
                <a:gd name="connsiteX10" fmla="*/ 47530 w 53562"/>
                <a:gd name="connsiteY10" fmla="*/ 92809 h 119212"/>
                <a:gd name="connsiteX11" fmla="*/ 28792 w 53562"/>
                <a:gd name="connsiteY11" fmla="*/ 114242 h 119212"/>
                <a:gd name="connsiteX12" fmla="*/ 24372 w 53562"/>
                <a:gd name="connsiteY12" fmla="*/ 108043 h 119212"/>
                <a:gd name="connsiteX13" fmla="*/ 27201 w 53562"/>
                <a:gd name="connsiteY13" fmla="*/ 96706 h 119212"/>
                <a:gd name="connsiteX14" fmla="*/ 32858 w 53562"/>
                <a:gd name="connsiteY14" fmla="*/ 82535 h 119212"/>
                <a:gd name="connsiteX15" fmla="*/ 41520 w 53562"/>
                <a:gd name="connsiteY15" fmla="*/ 60039 h 119212"/>
                <a:gd name="connsiteX16" fmla="*/ 42580 w 53562"/>
                <a:gd name="connsiteY16" fmla="*/ 54370 h 119212"/>
                <a:gd name="connsiteX17" fmla="*/ 25787 w 53562"/>
                <a:gd name="connsiteY17" fmla="*/ 39314 h 119212"/>
                <a:gd name="connsiteX18" fmla="*/ 154 w 53562"/>
                <a:gd name="connsiteY18" fmla="*/ 66416 h 119212"/>
                <a:gd name="connsiteX19" fmla="*/ 3160 w 53562"/>
                <a:gd name="connsiteY19" fmla="*/ 68718 h 119212"/>
                <a:gd name="connsiteX20" fmla="*/ 6341 w 53562"/>
                <a:gd name="connsiteY20" fmla="*/ 65884 h 119212"/>
                <a:gd name="connsiteX21" fmla="*/ 25256 w 53562"/>
                <a:gd name="connsiteY21" fmla="*/ 44274 h 119212"/>
                <a:gd name="connsiteX22" fmla="*/ 29676 w 53562"/>
                <a:gd name="connsiteY22" fmla="*/ 50473 h 119212"/>
                <a:gd name="connsiteX23" fmla="*/ 24196 w 53562"/>
                <a:gd name="connsiteY23" fmla="*/ 68187 h 119212"/>
                <a:gd name="connsiteX24" fmla="*/ 13059 w 53562"/>
                <a:gd name="connsiteY24" fmla="*/ 96706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121" y="6721"/>
                  </a:moveTo>
                  <a:cubicBezTo>
                    <a:pt x="49121" y="3887"/>
                    <a:pt x="47000" y="-10"/>
                    <a:pt x="42050" y="-10"/>
                  </a:cubicBezTo>
                  <a:cubicBezTo>
                    <a:pt x="37277" y="-10"/>
                    <a:pt x="32150" y="4595"/>
                    <a:pt x="32150" y="9732"/>
                  </a:cubicBezTo>
                  <a:cubicBezTo>
                    <a:pt x="32150" y="12744"/>
                    <a:pt x="34449" y="16463"/>
                    <a:pt x="39221" y="16463"/>
                  </a:cubicBezTo>
                  <a:cubicBezTo>
                    <a:pt x="44348" y="16463"/>
                    <a:pt x="49121" y="11504"/>
                    <a:pt x="49121" y="6721"/>
                  </a:cubicBezTo>
                  <a:close/>
                  <a:moveTo>
                    <a:pt x="13059" y="96706"/>
                  </a:moveTo>
                  <a:cubicBezTo>
                    <a:pt x="12352" y="99009"/>
                    <a:pt x="11468" y="101134"/>
                    <a:pt x="11468" y="104146"/>
                  </a:cubicBezTo>
                  <a:cubicBezTo>
                    <a:pt x="11468" y="112471"/>
                    <a:pt x="18539" y="119202"/>
                    <a:pt x="28261" y="119202"/>
                  </a:cubicBezTo>
                  <a:cubicBezTo>
                    <a:pt x="45939" y="119202"/>
                    <a:pt x="53717" y="94757"/>
                    <a:pt x="53717" y="92100"/>
                  </a:cubicBezTo>
                  <a:cubicBezTo>
                    <a:pt x="53717" y="89798"/>
                    <a:pt x="51419" y="89798"/>
                    <a:pt x="50889" y="89798"/>
                  </a:cubicBezTo>
                  <a:cubicBezTo>
                    <a:pt x="48414" y="89798"/>
                    <a:pt x="48237" y="90860"/>
                    <a:pt x="47530" y="92809"/>
                  </a:cubicBezTo>
                  <a:cubicBezTo>
                    <a:pt x="43464" y="106980"/>
                    <a:pt x="35686" y="114242"/>
                    <a:pt x="28792" y="114242"/>
                  </a:cubicBezTo>
                  <a:cubicBezTo>
                    <a:pt x="25256" y="114242"/>
                    <a:pt x="24372" y="111940"/>
                    <a:pt x="24372" y="108043"/>
                  </a:cubicBezTo>
                  <a:cubicBezTo>
                    <a:pt x="24372" y="103968"/>
                    <a:pt x="25610" y="100603"/>
                    <a:pt x="27201" y="96706"/>
                  </a:cubicBezTo>
                  <a:cubicBezTo>
                    <a:pt x="28969" y="91923"/>
                    <a:pt x="30913" y="87141"/>
                    <a:pt x="32858" y="82535"/>
                  </a:cubicBezTo>
                  <a:cubicBezTo>
                    <a:pt x="34449" y="78284"/>
                    <a:pt x="40812" y="62164"/>
                    <a:pt x="41520" y="60039"/>
                  </a:cubicBezTo>
                  <a:cubicBezTo>
                    <a:pt x="42050" y="58267"/>
                    <a:pt x="42580" y="56142"/>
                    <a:pt x="42580" y="54370"/>
                  </a:cubicBezTo>
                  <a:cubicBezTo>
                    <a:pt x="42580" y="46045"/>
                    <a:pt x="35509" y="39314"/>
                    <a:pt x="25787" y="39314"/>
                  </a:cubicBezTo>
                  <a:cubicBezTo>
                    <a:pt x="8286" y="39314"/>
                    <a:pt x="154" y="63404"/>
                    <a:pt x="154" y="66416"/>
                  </a:cubicBezTo>
                  <a:cubicBezTo>
                    <a:pt x="154" y="68718"/>
                    <a:pt x="2629" y="68718"/>
                    <a:pt x="3160" y="68718"/>
                  </a:cubicBezTo>
                  <a:cubicBezTo>
                    <a:pt x="5634" y="68718"/>
                    <a:pt x="5811" y="67833"/>
                    <a:pt x="6341" y="65884"/>
                  </a:cubicBezTo>
                  <a:cubicBezTo>
                    <a:pt x="10938" y="50651"/>
                    <a:pt x="18716" y="44274"/>
                    <a:pt x="25256" y="44274"/>
                  </a:cubicBezTo>
                  <a:cubicBezTo>
                    <a:pt x="28085" y="44274"/>
                    <a:pt x="29676" y="45691"/>
                    <a:pt x="29676" y="50473"/>
                  </a:cubicBezTo>
                  <a:cubicBezTo>
                    <a:pt x="29676" y="54548"/>
                    <a:pt x="28615" y="57205"/>
                    <a:pt x="24196" y="68187"/>
                  </a:cubicBezTo>
                  <a:lnTo>
                    <a:pt x="13059" y="96706"/>
                  </a:lnTo>
                  <a:close/>
                </a:path>
              </a:pathLst>
            </a:custGeom>
            <a:solidFill>
              <a:srgbClr val="000000"/>
            </a:solidFill>
            <a:ln w="25348" cap="flat">
              <a:noFill/>
              <a:prstDash val="solid"/>
              <a:miter/>
            </a:ln>
          </p:spPr>
          <p:txBody>
            <a:bodyPr rtlCol="0" anchor="ctr"/>
            <a:lstStyle/>
            <a:p>
              <a:endParaRPr lang="zh-CN" altLang="en-US"/>
            </a:p>
          </p:txBody>
        </p:sp>
        <p:sp>
          <p:nvSpPr>
            <p:cNvPr id="392" name="任意多边形: 形状 391">
              <a:extLst>
                <a:ext uri="{FF2B5EF4-FFF2-40B4-BE49-F238E27FC236}">
                  <a16:creationId xmlns:a16="http://schemas.microsoft.com/office/drawing/2014/main" id="{F1A5A2AA-E5CC-4847-95D6-21B931C82F15}"/>
                </a:ext>
              </a:extLst>
            </p:cNvPr>
            <p:cNvSpPr/>
            <p:nvPr>
              <p:custDataLst>
                <p:tags r:id="rId48"/>
              </p:custDataLst>
            </p:nvPr>
          </p:nvSpPr>
          <p:spPr>
            <a:xfrm>
              <a:off x="6746208" y="2142005"/>
              <a:ext cx="154298" cy="10122"/>
            </a:xfrm>
            <a:custGeom>
              <a:avLst/>
              <a:gdLst>
                <a:gd name="connsiteX0" fmla="*/ 145625 w 154298"/>
                <a:gd name="connsiteY0" fmla="*/ 10109 h 10122"/>
                <a:gd name="connsiteX1" fmla="*/ 154464 w 154298"/>
                <a:gd name="connsiteY1" fmla="*/ 5048 h 10122"/>
                <a:gd name="connsiteX2" fmla="*/ 145625 w 154298"/>
                <a:gd name="connsiteY2" fmla="*/ -13 h 10122"/>
                <a:gd name="connsiteX3" fmla="*/ 9004 w 154298"/>
                <a:gd name="connsiteY3" fmla="*/ -13 h 10122"/>
                <a:gd name="connsiteX4" fmla="*/ 165 w 154298"/>
                <a:gd name="connsiteY4" fmla="*/ 5048 h 10122"/>
                <a:gd name="connsiteX5" fmla="*/ 9004 w 154298"/>
                <a:gd name="connsiteY5" fmla="*/ 10109 h 10122"/>
                <a:gd name="connsiteX6" fmla="*/ 145625 w 154298"/>
                <a:gd name="connsiteY6" fmla="*/ 10109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98" h="10122">
                  <a:moveTo>
                    <a:pt x="145625" y="10109"/>
                  </a:moveTo>
                  <a:cubicBezTo>
                    <a:pt x="149918" y="10109"/>
                    <a:pt x="154464" y="10109"/>
                    <a:pt x="154464" y="5048"/>
                  </a:cubicBezTo>
                  <a:cubicBezTo>
                    <a:pt x="154464" y="-13"/>
                    <a:pt x="149918" y="-13"/>
                    <a:pt x="145625" y="-13"/>
                  </a:cubicBezTo>
                  <a:lnTo>
                    <a:pt x="9004" y="-13"/>
                  </a:lnTo>
                  <a:cubicBezTo>
                    <a:pt x="4711" y="-13"/>
                    <a:pt x="165" y="-13"/>
                    <a:pt x="165" y="5048"/>
                  </a:cubicBezTo>
                  <a:cubicBezTo>
                    <a:pt x="165" y="10109"/>
                    <a:pt x="4711" y="10109"/>
                    <a:pt x="9004" y="10109"/>
                  </a:cubicBezTo>
                  <a:lnTo>
                    <a:pt x="145625" y="10109"/>
                  </a:lnTo>
                  <a:close/>
                </a:path>
              </a:pathLst>
            </a:custGeom>
            <a:solidFill>
              <a:srgbClr val="000000"/>
            </a:solidFill>
            <a:ln w="25348" cap="flat">
              <a:noFill/>
              <a:prstDash val="solid"/>
              <a:miter/>
            </a:ln>
          </p:spPr>
          <p:txBody>
            <a:bodyPr rtlCol="0" anchor="ctr"/>
            <a:lstStyle/>
            <a:p>
              <a:endParaRPr lang="zh-CN" altLang="en-US"/>
            </a:p>
          </p:txBody>
        </p:sp>
        <p:sp>
          <p:nvSpPr>
            <p:cNvPr id="393" name="任意多边形: 形状 392">
              <a:extLst>
                <a:ext uri="{FF2B5EF4-FFF2-40B4-BE49-F238E27FC236}">
                  <a16:creationId xmlns:a16="http://schemas.microsoft.com/office/drawing/2014/main" id="{0AFA208A-18BB-4BC8-B8A9-C42AE687341A}"/>
                </a:ext>
              </a:extLst>
            </p:cNvPr>
            <p:cNvSpPr/>
            <p:nvPr>
              <p:custDataLst>
                <p:tags r:id="rId49"/>
              </p:custDataLst>
            </p:nvPr>
          </p:nvSpPr>
          <p:spPr>
            <a:xfrm>
              <a:off x="7035526" y="1969929"/>
              <a:ext cx="336123" cy="354271"/>
            </a:xfrm>
            <a:custGeom>
              <a:avLst/>
              <a:gdLst>
                <a:gd name="connsiteX0" fmla="*/ 305744 w 336123"/>
                <a:gd name="connsiteY0" fmla="*/ 354249 h 354271"/>
                <a:gd name="connsiteX1" fmla="*/ 336300 w 336123"/>
                <a:gd name="connsiteY1" fmla="*/ 273273 h 354271"/>
                <a:gd name="connsiteX2" fmla="*/ 329987 w 336123"/>
                <a:gd name="connsiteY2" fmla="*/ 273273 h 354271"/>
                <a:gd name="connsiteX3" fmla="*/ 264328 w 336123"/>
                <a:gd name="connsiteY3" fmla="*/ 324389 h 354271"/>
                <a:gd name="connsiteX4" fmla="*/ 185790 w 336123"/>
                <a:gd name="connsiteY4" fmla="*/ 332234 h 354271"/>
                <a:gd name="connsiteX5" fmla="*/ 33511 w 336123"/>
                <a:gd name="connsiteY5" fmla="*/ 332234 h 354271"/>
                <a:gd name="connsiteX6" fmla="*/ 162051 w 336123"/>
                <a:gd name="connsiteY6" fmla="*/ 181162 h 354271"/>
                <a:gd name="connsiteX7" fmla="*/ 164324 w 336123"/>
                <a:gd name="connsiteY7" fmla="*/ 177113 h 354271"/>
                <a:gd name="connsiteX8" fmla="*/ 162557 w 336123"/>
                <a:gd name="connsiteY8" fmla="*/ 173318 h 354271"/>
                <a:gd name="connsiteX9" fmla="*/ 44875 w 336123"/>
                <a:gd name="connsiteY9" fmla="*/ 12124 h 354271"/>
                <a:gd name="connsiteX10" fmla="*/ 183264 w 336123"/>
                <a:gd name="connsiteY10" fmla="*/ 12124 h 354271"/>
                <a:gd name="connsiteX11" fmla="*/ 242358 w 336123"/>
                <a:gd name="connsiteY11" fmla="*/ 16173 h 354271"/>
                <a:gd name="connsiteX12" fmla="*/ 297915 w 336123"/>
                <a:gd name="connsiteY12" fmla="*/ 35152 h 354271"/>
                <a:gd name="connsiteX13" fmla="*/ 329987 w 336123"/>
                <a:gd name="connsiteY13" fmla="*/ 71085 h 354271"/>
                <a:gd name="connsiteX14" fmla="*/ 336300 w 336123"/>
                <a:gd name="connsiteY14" fmla="*/ 71085 h 354271"/>
                <a:gd name="connsiteX15" fmla="*/ 305744 w 336123"/>
                <a:gd name="connsiteY15" fmla="*/ -22 h 354271"/>
                <a:gd name="connsiteX16" fmla="*/ 7248 w 336123"/>
                <a:gd name="connsiteY16" fmla="*/ -22 h 354271"/>
                <a:gd name="connsiteX17" fmla="*/ 429 w 336123"/>
                <a:gd name="connsiteY17" fmla="*/ 1749 h 354271"/>
                <a:gd name="connsiteX18" fmla="*/ 177 w 336123"/>
                <a:gd name="connsiteY18" fmla="*/ 10100 h 354271"/>
                <a:gd name="connsiteX19" fmla="*/ 133768 w 336123"/>
                <a:gd name="connsiteY19" fmla="*/ 193309 h 354271"/>
                <a:gd name="connsiteX20" fmla="*/ 2955 w 336123"/>
                <a:gd name="connsiteY20" fmla="*/ 346911 h 354271"/>
                <a:gd name="connsiteX21" fmla="*/ 429 w 336123"/>
                <a:gd name="connsiteY21" fmla="*/ 351465 h 354271"/>
                <a:gd name="connsiteX22" fmla="*/ 7248 w 336123"/>
                <a:gd name="connsiteY22" fmla="*/ 354249 h 354271"/>
                <a:gd name="connsiteX23" fmla="*/ 305744 w 336123"/>
                <a:gd name="connsiteY23" fmla="*/ 354249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123" h="354271">
                  <a:moveTo>
                    <a:pt x="305744" y="354249"/>
                  </a:moveTo>
                  <a:lnTo>
                    <a:pt x="336300" y="273273"/>
                  </a:lnTo>
                  <a:lnTo>
                    <a:pt x="329987" y="273273"/>
                  </a:lnTo>
                  <a:cubicBezTo>
                    <a:pt x="320138" y="299590"/>
                    <a:pt x="293370" y="316797"/>
                    <a:pt x="264328" y="324389"/>
                  </a:cubicBezTo>
                  <a:cubicBezTo>
                    <a:pt x="259025" y="325654"/>
                    <a:pt x="234276" y="332234"/>
                    <a:pt x="185790" y="332234"/>
                  </a:cubicBezTo>
                  <a:lnTo>
                    <a:pt x="33511" y="332234"/>
                  </a:lnTo>
                  <a:lnTo>
                    <a:pt x="162051" y="181162"/>
                  </a:lnTo>
                  <a:cubicBezTo>
                    <a:pt x="163819" y="179138"/>
                    <a:pt x="164324" y="178379"/>
                    <a:pt x="164324" y="177113"/>
                  </a:cubicBezTo>
                  <a:cubicBezTo>
                    <a:pt x="164324" y="176607"/>
                    <a:pt x="164324" y="175848"/>
                    <a:pt x="162557" y="173318"/>
                  </a:cubicBezTo>
                  <a:lnTo>
                    <a:pt x="44875" y="12124"/>
                  </a:lnTo>
                  <a:lnTo>
                    <a:pt x="183264" y="12124"/>
                  </a:lnTo>
                  <a:cubicBezTo>
                    <a:pt x="217104" y="12124"/>
                    <a:pt x="240085" y="15667"/>
                    <a:pt x="242358" y="16173"/>
                  </a:cubicBezTo>
                  <a:cubicBezTo>
                    <a:pt x="255994" y="18197"/>
                    <a:pt x="277965" y="22499"/>
                    <a:pt x="297915" y="35152"/>
                  </a:cubicBezTo>
                  <a:cubicBezTo>
                    <a:pt x="304229" y="39200"/>
                    <a:pt x="321401" y="50588"/>
                    <a:pt x="329987" y="71085"/>
                  </a:cubicBezTo>
                  <a:lnTo>
                    <a:pt x="336300" y="71085"/>
                  </a:lnTo>
                  <a:lnTo>
                    <a:pt x="305744" y="-22"/>
                  </a:lnTo>
                  <a:lnTo>
                    <a:pt x="7248" y="-22"/>
                  </a:lnTo>
                  <a:cubicBezTo>
                    <a:pt x="1439" y="-22"/>
                    <a:pt x="1187" y="231"/>
                    <a:pt x="429" y="1749"/>
                  </a:cubicBezTo>
                  <a:cubicBezTo>
                    <a:pt x="177" y="2508"/>
                    <a:pt x="177" y="7316"/>
                    <a:pt x="177" y="10100"/>
                  </a:cubicBezTo>
                  <a:lnTo>
                    <a:pt x="133768" y="193309"/>
                  </a:lnTo>
                  <a:lnTo>
                    <a:pt x="2955" y="346911"/>
                  </a:lnTo>
                  <a:cubicBezTo>
                    <a:pt x="429" y="349947"/>
                    <a:pt x="429" y="351212"/>
                    <a:pt x="429" y="351465"/>
                  </a:cubicBezTo>
                  <a:cubicBezTo>
                    <a:pt x="429" y="354249"/>
                    <a:pt x="2702" y="354249"/>
                    <a:pt x="7248" y="354249"/>
                  </a:cubicBezTo>
                  <a:lnTo>
                    <a:pt x="305744" y="354249"/>
                  </a:lnTo>
                  <a:close/>
                </a:path>
              </a:pathLst>
            </a:custGeom>
            <a:solidFill>
              <a:srgbClr val="000000"/>
            </a:solidFill>
            <a:ln w="25348" cap="flat">
              <a:noFill/>
              <a:prstDash val="solid"/>
              <a:miter/>
            </a:ln>
          </p:spPr>
          <p:txBody>
            <a:bodyPr rtlCol="0" anchor="ctr"/>
            <a:lstStyle/>
            <a:p>
              <a:endParaRPr lang="zh-CN" altLang="en-US"/>
            </a:p>
          </p:txBody>
        </p:sp>
        <p:sp>
          <p:nvSpPr>
            <p:cNvPr id="394" name="任意多边形: 形状 393">
              <a:extLst>
                <a:ext uri="{FF2B5EF4-FFF2-40B4-BE49-F238E27FC236}">
                  <a16:creationId xmlns:a16="http://schemas.microsoft.com/office/drawing/2014/main" id="{EA991642-C398-43FB-8EDF-8051525764BF}"/>
                </a:ext>
              </a:extLst>
            </p:cNvPr>
            <p:cNvSpPr/>
            <p:nvPr>
              <p:custDataLst>
                <p:tags r:id="rId50"/>
              </p:custDataLst>
            </p:nvPr>
          </p:nvSpPr>
          <p:spPr>
            <a:xfrm>
              <a:off x="6986090" y="2430778"/>
              <a:ext cx="162278" cy="79888"/>
            </a:xfrm>
            <a:custGeom>
              <a:avLst/>
              <a:gdLst>
                <a:gd name="connsiteX0" fmla="*/ 68587 w 162278"/>
                <a:gd name="connsiteY0" fmla="*/ 63768 h 79888"/>
                <a:gd name="connsiteX1" fmla="*/ 66112 w 162278"/>
                <a:gd name="connsiteY1" fmla="*/ 74219 h 79888"/>
                <a:gd name="connsiteX2" fmla="*/ 72122 w 162278"/>
                <a:gd name="connsiteY2" fmla="*/ 79887 h 79888"/>
                <a:gd name="connsiteX3" fmla="*/ 79016 w 162278"/>
                <a:gd name="connsiteY3" fmla="*/ 75990 h 79888"/>
                <a:gd name="connsiteX4" fmla="*/ 82198 w 162278"/>
                <a:gd name="connsiteY4" fmla="*/ 65008 h 79888"/>
                <a:gd name="connsiteX5" fmla="*/ 86087 w 162278"/>
                <a:gd name="connsiteY5" fmla="*/ 49065 h 79888"/>
                <a:gd name="connsiteX6" fmla="*/ 89093 w 162278"/>
                <a:gd name="connsiteY6" fmla="*/ 37197 h 79888"/>
                <a:gd name="connsiteX7" fmla="*/ 94573 w 162278"/>
                <a:gd name="connsiteY7" fmla="*/ 23735 h 79888"/>
                <a:gd name="connsiteX8" fmla="*/ 122856 w 162278"/>
                <a:gd name="connsiteY8" fmla="*/ 4959 h 79888"/>
                <a:gd name="connsiteX9" fmla="*/ 133286 w 162278"/>
                <a:gd name="connsiteY9" fmla="*/ 17358 h 79888"/>
                <a:gd name="connsiteX10" fmla="*/ 122856 w 162278"/>
                <a:gd name="connsiteY10" fmla="*/ 55088 h 79888"/>
                <a:gd name="connsiteX11" fmla="*/ 120205 w 162278"/>
                <a:gd name="connsiteY11" fmla="*/ 64653 h 79888"/>
                <a:gd name="connsiteX12" fmla="*/ 136998 w 162278"/>
                <a:gd name="connsiteY12" fmla="*/ 79887 h 79888"/>
                <a:gd name="connsiteX13" fmla="*/ 162454 w 162278"/>
                <a:gd name="connsiteY13" fmla="*/ 52785 h 79888"/>
                <a:gd name="connsiteX14" fmla="*/ 159625 w 162278"/>
                <a:gd name="connsiteY14" fmla="*/ 50482 h 79888"/>
                <a:gd name="connsiteX15" fmla="*/ 156267 w 162278"/>
                <a:gd name="connsiteY15" fmla="*/ 53494 h 79888"/>
                <a:gd name="connsiteX16" fmla="*/ 137529 w 162278"/>
                <a:gd name="connsiteY16" fmla="*/ 74927 h 79888"/>
                <a:gd name="connsiteX17" fmla="*/ 133109 w 162278"/>
                <a:gd name="connsiteY17" fmla="*/ 68727 h 79888"/>
                <a:gd name="connsiteX18" fmla="*/ 137175 w 162278"/>
                <a:gd name="connsiteY18" fmla="*/ 54379 h 79888"/>
                <a:gd name="connsiteX19" fmla="*/ 146544 w 162278"/>
                <a:gd name="connsiteY19" fmla="*/ 20192 h 79888"/>
                <a:gd name="connsiteX20" fmla="*/ 140004 w 162278"/>
                <a:gd name="connsiteY20" fmla="*/ 4781 h 79888"/>
                <a:gd name="connsiteX21" fmla="*/ 123563 w 162278"/>
                <a:gd name="connsiteY21" fmla="*/ -1 h 79888"/>
                <a:gd name="connsiteX22" fmla="*/ 92274 w 162278"/>
                <a:gd name="connsiteY22" fmla="*/ 17889 h 79888"/>
                <a:gd name="connsiteX23" fmla="*/ 69294 w 162278"/>
                <a:gd name="connsiteY23" fmla="*/ -1 h 79888"/>
                <a:gd name="connsiteX24" fmla="*/ 39419 w 162278"/>
                <a:gd name="connsiteY24" fmla="*/ 16118 h 79888"/>
                <a:gd name="connsiteX25" fmla="*/ 20504 w 162278"/>
                <a:gd name="connsiteY25" fmla="*/ -1 h 79888"/>
                <a:gd name="connsiteX26" fmla="*/ 6539 w 162278"/>
                <a:gd name="connsiteY26" fmla="*/ 9564 h 79888"/>
                <a:gd name="connsiteX27" fmla="*/ 175 w 162278"/>
                <a:gd name="connsiteY27" fmla="*/ 27101 h 79888"/>
                <a:gd name="connsiteX28" fmla="*/ 3180 w 162278"/>
                <a:gd name="connsiteY28" fmla="*/ 29403 h 79888"/>
                <a:gd name="connsiteX29" fmla="*/ 7069 w 162278"/>
                <a:gd name="connsiteY29" fmla="*/ 24089 h 79888"/>
                <a:gd name="connsiteX30" fmla="*/ 19974 w 162278"/>
                <a:gd name="connsiteY30" fmla="*/ 4959 h 79888"/>
                <a:gd name="connsiteX31" fmla="*/ 25807 w 162278"/>
                <a:gd name="connsiteY31" fmla="*/ 13638 h 79888"/>
                <a:gd name="connsiteX32" fmla="*/ 22979 w 162278"/>
                <a:gd name="connsiteY32" fmla="*/ 28341 h 79888"/>
                <a:gd name="connsiteX33" fmla="*/ 19090 w 162278"/>
                <a:gd name="connsiteY33" fmla="*/ 44283 h 79888"/>
                <a:gd name="connsiteX34" fmla="*/ 13433 w 162278"/>
                <a:gd name="connsiteY34" fmla="*/ 66956 h 79888"/>
                <a:gd name="connsiteX35" fmla="*/ 11665 w 162278"/>
                <a:gd name="connsiteY35" fmla="*/ 74219 h 79888"/>
                <a:gd name="connsiteX36" fmla="*/ 17676 w 162278"/>
                <a:gd name="connsiteY36" fmla="*/ 79887 h 79888"/>
                <a:gd name="connsiteX37" fmla="*/ 24570 w 162278"/>
                <a:gd name="connsiteY37" fmla="*/ 75990 h 79888"/>
                <a:gd name="connsiteX38" fmla="*/ 27752 w 162278"/>
                <a:gd name="connsiteY38" fmla="*/ 65008 h 79888"/>
                <a:gd name="connsiteX39" fmla="*/ 31641 w 162278"/>
                <a:gd name="connsiteY39" fmla="*/ 49065 h 79888"/>
                <a:gd name="connsiteX40" fmla="*/ 34646 w 162278"/>
                <a:gd name="connsiteY40" fmla="*/ 37197 h 79888"/>
                <a:gd name="connsiteX41" fmla="*/ 42071 w 162278"/>
                <a:gd name="connsiteY41" fmla="*/ 21255 h 79888"/>
                <a:gd name="connsiteX42" fmla="*/ 68587 w 162278"/>
                <a:gd name="connsiteY42" fmla="*/ 4959 h 79888"/>
                <a:gd name="connsiteX43" fmla="*/ 79016 w 162278"/>
                <a:gd name="connsiteY43" fmla="*/ 17358 h 79888"/>
                <a:gd name="connsiteX44" fmla="*/ 76011 w 162278"/>
                <a:gd name="connsiteY44" fmla="*/ 34009 h 79888"/>
                <a:gd name="connsiteX45" fmla="*/ 68587 w 162278"/>
                <a:gd name="connsiteY45" fmla="*/ 6376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278" h="79888">
                  <a:moveTo>
                    <a:pt x="68587" y="63768"/>
                  </a:moveTo>
                  <a:cubicBezTo>
                    <a:pt x="67703" y="67310"/>
                    <a:pt x="66112" y="73333"/>
                    <a:pt x="66112" y="74219"/>
                  </a:cubicBezTo>
                  <a:cubicBezTo>
                    <a:pt x="66112" y="78116"/>
                    <a:pt x="69294" y="79887"/>
                    <a:pt x="72122" y="79887"/>
                  </a:cubicBezTo>
                  <a:cubicBezTo>
                    <a:pt x="75304" y="79887"/>
                    <a:pt x="78133" y="77584"/>
                    <a:pt x="79016" y="75990"/>
                  </a:cubicBezTo>
                  <a:cubicBezTo>
                    <a:pt x="79900" y="74396"/>
                    <a:pt x="81314" y="68727"/>
                    <a:pt x="82198" y="65008"/>
                  </a:cubicBezTo>
                  <a:cubicBezTo>
                    <a:pt x="83082" y="61642"/>
                    <a:pt x="85027" y="53494"/>
                    <a:pt x="86087" y="49065"/>
                  </a:cubicBezTo>
                  <a:cubicBezTo>
                    <a:pt x="87148" y="45168"/>
                    <a:pt x="88209" y="41271"/>
                    <a:pt x="89093" y="37197"/>
                  </a:cubicBezTo>
                  <a:cubicBezTo>
                    <a:pt x="91037" y="29580"/>
                    <a:pt x="91037" y="29226"/>
                    <a:pt x="94573" y="23735"/>
                  </a:cubicBezTo>
                  <a:cubicBezTo>
                    <a:pt x="100229" y="15055"/>
                    <a:pt x="109068" y="4959"/>
                    <a:pt x="122856" y="4959"/>
                  </a:cubicBezTo>
                  <a:cubicBezTo>
                    <a:pt x="132756" y="4959"/>
                    <a:pt x="133286" y="13107"/>
                    <a:pt x="133286" y="17358"/>
                  </a:cubicBezTo>
                  <a:cubicBezTo>
                    <a:pt x="133286" y="27986"/>
                    <a:pt x="125685" y="47648"/>
                    <a:pt x="122856" y="55088"/>
                  </a:cubicBezTo>
                  <a:cubicBezTo>
                    <a:pt x="120912" y="60048"/>
                    <a:pt x="120205" y="61642"/>
                    <a:pt x="120205" y="64653"/>
                  </a:cubicBezTo>
                  <a:cubicBezTo>
                    <a:pt x="120205" y="74042"/>
                    <a:pt x="127983" y="79887"/>
                    <a:pt x="136998" y="79887"/>
                  </a:cubicBezTo>
                  <a:cubicBezTo>
                    <a:pt x="154676" y="79887"/>
                    <a:pt x="162454" y="55442"/>
                    <a:pt x="162454" y="52785"/>
                  </a:cubicBezTo>
                  <a:cubicBezTo>
                    <a:pt x="162454" y="50482"/>
                    <a:pt x="160156" y="50482"/>
                    <a:pt x="159625" y="50482"/>
                  </a:cubicBezTo>
                  <a:cubicBezTo>
                    <a:pt x="157151" y="50482"/>
                    <a:pt x="156974" y="51545"/>
                    <a:pt x="156267" y="53494"/>
                  </a:cubicBezTo>
                  <a:cubicBezTo>
                    <a:pt x="152201" y="67665"/>
                    <a:pt x="144600" y="74927"/>
                    <a:pt x="137529" y="74927"/>
                  </a:cubicBezTo>
                  <a:cubicBezTo>
                    <a:pt x="133816" y="74927"/>
                    <a:pt x="133109" y="72447"/>
                    <a:pt x="133109" y="68727"/>
                  </a:cubicBezTo>
                  <a:cubicBezTo>
                    <a:pt x="133109" y="64653"/>
                    <a:pt x="133993" y="62351"/>
                    <a:pt x="137175" y="54379"/>
                  </a:cubicBezTo>
                  <a:cubicBezTo>
                    <a:pt x="139296" y="48888"/>
                    <a:pt x="146544" y="30112"/>
                    <a:pt x="146544" y="20192"/>
                  </a:cubicBezTo>
                  <a:cubicBezTo>
                    <a:pt x="146544" y="17358"/>
                    <a:pt x="146544" y="9918"/>
                    <a:pt x="140004" y="4781"/>
                  </a:cubicBezTo>
                  <a:cubicBezTo>
                    <a:pt x="136998" y="2479"/>
                    <a:pt x="131872" y="-1"/>
                    <a:pt x="123563" y="-1"/>
                  </a:cubicBezTo>
                  <a:cubicBezTo>
                    <a:pt x="107654" y="-1"/>
                    <a:pt x="97931" y="10450"/>
                    <a:pt x="92274" y="17889"/>
                  </a:cubicBezTo>
                  <a:cubicBezTo>
                    <a:pt x="90860" y="2833"/>
                    <a:pt x="78309" y="-1"/>
                    <a:pt x="69294" y="-1"/>
                  </a:cubicBezTo>
                  <a:cubicBezTo>
                    <a:pt x="54622" y="-1"/>
                    <a:pt x="44722" y="9033"/>
                    <a:pt x="39419" y="16118"/>
                  </a:cubicBezTo>
                  <a:cubicBezTo>
                    <a:pt x="38182" y="3896"/>
                    <a:pt x="27752" y="-1"/>
                    <a:pt x="20504" y="-1"/>
                  </a:cubicBezTo>
                  <a:cubicBezTo>
                    <a:pt x="12903" y="-1"/>
                    <a:pt x="8837" y="5490"/>
                    <a:pt x="6539" y="9564"/>
                  </a:cubicBezTo>
                  <a:cubicBezTo>
                    <a:pt x="2650" y="16118"/>
                    <a:pt x="175" y="26215"/>
                    <a:pt x="175" y="27101"/>
                  </a:cubicBezTo>
                  <a:cubicBezTo>
                    <a:pt x="175" y="29403"/>
                    <a:pt x="2650" y="29403"/>
                    <a:pt x="3180" y="29403"/>
                  </a:cubicBezTo>
                  <a:cubicBezTo>
                    <a:pt x="5655" y="29403"/>
                    <a:pt x="5832" y="28872"/>
                    <a:pt x="7069" y="24089"/>
                  </a:cubicBezTo>
                  <a:cubicBezTo>
                    <a:pt x="9721" y="13638"/>
                    <a:pt x="13080" y="4959"/>
                    <a:pt x="19974" y="4959"/>
                  </a:cubicBezTo>
                  <a:cubicBezTo>
                    <a:pt x="24570" y="4959"/>
                    <a:pt x="25807" y="8856"/>
                    <a:pt x="25807" y="13638"/>
                  </a:cubicBezTo>
                  <a:cubicBezTo>
                    <a:pt x="25807" y="17004"/>
                    <a:pt x="24216" y="23558"/>
                    <a:pt x="22979" y="28341"/>
                  </a:cubicBezTo>
                  <a:cubicBezTo>
                    <a:pt x="21742" y="33123"/>
                    <a:pt x="19974" y="40386"/>
                    <a:pt x="19090" y="44283"/>
                  </a:cubicBezTo>
                  <a:lnTo>
                    <a:pt x="13433" y="66956"/>
                  </a:lnTo>
                  <a:cubicBezTo>
                    <a:pt x="12726" y="69259"/>
                    <a:pt x="11665" y="73687"/>
                    <a:pt x="11665" y="74219"/>
                  </a:cubicBezTo>
                  <a:cubicBezTo>
                    <a:pt x="11665" y="78116"/>
                    <a:pt x="14847" y="79887"/>
                    <a:pt x="17676" y="79887"/>
                  </a:cubicBezTo>
                  <a:cubicBezTo>
                    <a:pt x="20858" y="79887"/>
                    <a:pt x="23686" y="77584"/>
                    <a:pt x="24570" y="75990"/>
                  </a:cubicBezTo>
                  <a:cubicBezTo>
                    <a:pt x="25454" y="74396"/>
                    <a:pt x="26868" y="68727"/>
                    <a:pt x="27752" y="65008"/>
                  </a:cubicBezTo>
                  <a:cubicBezTo>
                    <a:pt x="28636" y="61642"/>
                    <a:pt x="30580" y="53494"/>
                    <a:pt x="31641" y="49065"/>
                  </a:cubicBezTo>
                  <a:cubicBezTo>
                    <a:pt x="32702" y="45168"/>
                    <a:pt x="33762" y="41271"/>
                    <a:pt x="34646" y="37197"/>
                  </a:cubicBezTo>
                  <a:cubicBezTo>
                    <a:pt x="36591" y="29935"/>
                    <a:pt x="36944" y="28518"/>
                    <a:pt x="42071" y="21255"/>
                  </a:cubicBezTo>
                  <a:cubicBezTo>
                    <a:pt x="47020" y="14170"/>
                    <a:pt x="55329" y="4959"/>
                    <a:pt x="68587" y="4959"/>
                  </a:cubicBezTo>
                  <a:cubicBezTo>
                    <a:pt x="78840" y="4959"/>
                    <a:pt x="79016" y="13993"/>
                    <a:pt x="79016" y="17358"/>
                  </a:cubicBezTo>
                  <a:cubicBezTo>
                    <a:pt x="79016" y="21786"/>
                    <a:pt x="78486" y="24089"/>
                    <a:pt x="76011" y="34009"/>
                  </a:cubicBezTo>
                  <a:lnTo>
                    <a:pt x="68587" y="63768"/>
                  </a:lnTo>
                  <a:close/>
                </a:path>
              </a:pathLst>
            </a:custGeom>
            <a:solidFill>
              <a:srgbClr val="000000"/>
            </a:solidFill>
            <a:ln w="25348" cap="flat">
              <a:noFill/>
              <a:prstDash val="solid"/>
              <a:miter/>
            </a:ln>
          </p:spPr>
          <p:txBody>
            <a:bodyPr rtlCol="0" anchor="ctr"/>
            <a:lstStyle/>
            <a:p>
              <a:endParaRPr lang="zh-CN" altLang="en-US"/>
            </a:p>
          </p:txBody>
        </p:sp>
        <p:sp>
          <p:nvSpPr>
            <p:cNvPr id="395" name="任意多边形: 形状 394">
              <a:extLst>
                <a:ext uri="{FF2B5EF4-FFF2-40B4-BE49-F238E27FC236}">
                  <a16:creationId xmlns:a16="http://schemas.microsoft.com/office/drawing/2014/main" id="{E3EED68B-D918-4EE2-BEA5-E8458A7E0C17}"/>
                </a:ext>
              </a:extLst>
            </p:cNvPr>
            <p:cNvSpPr/>
            <p:nvPr>
              <p:custDataLst>
                <p:tags r:id="rId51"/>
              </p:custDataLst>
            </p:nvPr>
          </p:nvSpPr>
          <p:spPr>
            <a:xfrm>
              <a:off x="7170595" y="2417847"/>
              <a:ext cx="173945" cy="93350"/>
            </a:xfrm>
            <a:custGeom>
              <a:avLst/>
              <a:gdLst>
                <a:gd name="connsiteX0" fmla="*/ 149203 w 173945"/>
                <a:gd name="connsiteY0" fmla="*/ 51014 h 93350"/>
                <a:gd name="connsiteX1" fmla="*/ 123924 w 173945"/>
                <a:gd name="connsiteY1" fmla="*/ 90692 h 93350"/>
                <a:gd name="connsiteX2" fmla="*/ 128167 w 173945"/>
                <a:gd name="connsiteY2" fmla="*/ 93349 h 93350"/>
                <a:gd name="connsiteX3" fmla="*/ 132763 w 173945"/>
                <a:gd name="connsiteY3" fmla="*/ 90338 h 93350"/>
                <a:gd name="connsiteX4" fmla="*/ 145844 w 173945"/>
                <a:gd name="connsiteY4" fmla="*/ 64830 h 93350"/>
                <a:gd name="connsiteX5" fmla="*/ 172360 w 173945"/>
                <a:gd name="connsiteY5" fmla="*/ 49065 h 93350"/>
                <a:gd name="connsiteX6" fmla="*/ 174128 w 173945"/>
                <a:gd name="connsiteY6" fmla="*/ 46763 h 93350"/>
                <a:gd name="connsiteX7" fmla="*/ 170769 w 173945"/>
                <a:gd name="connsiteY7" fmla="*/ 43928 h 93350"/>
                <a:gd name="connsiteX8" fmla="*/ 132586 w 173945"/>
                <a:gd name="connsiteY8" fmla="*/ 2124 h 93350"/>
                <a:gd name="connsiteX9" fmla="*/ 128167 w 173945"/>
                <a:gd name="connsiteY9" fmla="*/ -1 h 93350"/>
                <a:gd name="connsiteX10" fmla="*/ 123924 w 173945"/>
                <a:gd name="connsiteY10" fmla="*/ 2656 h 93350"/>
                <a:gd name="connsiteX11" fmla="*/ 134354 w 173945"/>
                <a:gd name="connsiteY11" fmla="*/ 27101 h 93350"/>
                <a:gd name="connsiteX12" fmla="*/ 149203 w 173945"/>
                <a:gd name="connsiteY12" fmla="*/ 42334 h 93350"/>
                <a:gd name="connsiteX13" fmla="*/ 7253 w 173945"/>
                <a:gd name="connsiteY13" fmla="*/ 42334 h 93350"/>
                <a:gd name="connsiteX14" fmla="*/ 182 w 173945"/>
                <a:gd name="connsiteY14" fmla="*/ 46585 h 93350"/>
                <a:gd name="connsiteX15" fmla="*/ 7253 w 173945"/>
                <a:gd name="connsiteY15" fmla="*/ 51014 h 93350"/>
                <a:gd name="connsiteX16" fmla="*/ 149203 w 173945"/>
                <a:gd name="connsiteY16" fmla="*/ 51014 h 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945" h="93350">
                  <a:moveTo>
                    <a:pt x="149203" y="51014"/>
                  </a:moveTo>
                  <a:cubicBezTo>
                    <a:pt x="126929" y="67310"/>
                    <a:pt x="123924" y="90515"/>
                    <a:pt x="123924" y="90692"/>
                  </a:cubicBezTo>
                  <a:cubicBezTo>
                    <a:pt x="123924" y="93349"/>
                    <a:pt x="125692" y="93349"/>
                    <a:pt x="128167" y="93349"/>
                  </a:cubicBezTo>
                  <a:cubicBezTo>
                    <a:pt x="131349" y="93349"/>
                    <a:pt x="131879" y="93349"/>
                    <a:pt x="132763" y="90338"/>
                  </a:cubicBezTo>
                  <a:cubicBezTo>
                    <a:pt x="133823" y="85910"/>
                    <a:pt x="136652" y="74573"/>
                    <a:pt x="145844" y="64830"/>
                  </a:cubicBezTo>
                  <a:cubicBezTo>
                    <a:pt x="156097" y="54025"/>
                    <a:pt x="164936" y="51368"/>
                    <a:pt x="172360" y="49065"/>
                  </a:cubicBezTo>
                  <a:cubicBezTo>
                    <a:pt x="173421" y="48711"/>
                    <a:pt x="174128" y="47648"/>
                    <a:pt x="174128" y="46763"/>
                  </a:cubicBezTo>
                  <a:cubicBezTo>
                    <a:pt x="174128" y="44991"/>
                    <a:pt x="173067" y="44637"/>
                    <a:pt x="170769" y="43928"/>
                  </a:cubicBezTo>
                  <a:cubicBezTo>
                    <a:pt x="145314" y="35780"/>
                    <a:pt x="136298" y="17712"/>
                    <a:pt x="132586" y="2124"/>
                  </a:cubicBezTo>
                  <a:cubicBezTo>
                    <a:pt x="131879" y="-1"/>
                    <a:pt x="130642" y="-1"/>
                    <a:pt x="128167" y="-1"/>
                  </a:cubicBezTo>
                  <a:cubicBezTo>
                    <a:pt x="125692" y="-1"/>
                    <a:pt x="123924" y="-1"/>
                    <a:pt x="123924" y="2656"/>
                  </a:cubicBezTo>
                  <a:cubicBezTo>
                    <a:pt x="123924" y="3010"/>
                    <a:pt x="125692" y="14878"/>
                    <a:pt x="134354" y="27101"/>
                  </a:cubicBezTo>
                  <a:cubicBezTo>
                    <a:pt x="138420" y="33123"/>
                    <a:pt x="143369" y="38083"/>
                    <a:pt x="149203" y="42334"/>
                  </a:cubicBezTo>
                  <a:lnTo>
                    <a:pt x="7253" y="42334"/>
                  </a:lnTo>
                  <a:cubicBezTo>
                    <a:pt x="4425" y="42334"/>
                    <a:pt x="182" y="42334"/>
                    <a:pt x="182" y="46585"/>
                  </a:cubicBezTo>
                  <a:cubicBezTo>
                    <a:pt x="182" y="51014"/>
                    <a:pt x="4248" y="51014"/>
                    <a:pt x="7253" y="51014"/>
                  </a:cubicBezTo>
                  <a:lnTo>
                    <a:pt x="149203" y="51014"/>
                  </a:lnTo>
                  <a:close/>
                </a:path>
              </a:pathLst>
            </a:custGeom>
            <a:solidFill>
              <a:srgbClr val="000000"/>
            </a:solidFill>
            <a:ln w="25348" cap="flat">
              <a:noFill/>
              <a:prstDash val="solid"/>
              <a:miter/>
            </a:ln>
          </p:spPr>
          <p:txBody>
            <a:bodyPr rtlCol="0" anchor="ctr"/>
            <a:lstStyle/>
            <a:p>
              <a:endParaRPr lang="zh-CN" altLang="en-US"/>
            </a:p>
          </p:txBody>
        </p:sp>
        <p:sp>
          <p:nvSpPr>
            <p:cNvPr id="396" name="任意多边形: 形状 395">
              <a:extLst>
                <a:ext uri="{FF2B5EF4-FFF2-40B4-BE49-F238E27FC236}">
                  <a16:creationId xmlns:a16="http://schemas.microsoft.com/office/drawing/2014/main" id="{925FD3C4-3280-4F40-B9AA-DF31E8821915}"/>
                </a:ext>
              </a:extLst>
            </p:cNvPr>
            <p:cNvSpPr/>
            <p:nvPr>
              <p:custDataLst>
                <p:tags r:id="rId52"/>
              </p:custDataLst>
            </p:nvPr>
          </p:nvSpPr>
          <p:spPr>
            <a:xfrm>
              <a:off x="7366619" y="2391454"/>
              <a:ext cx="53562" cy="119212"/>
            </a:xfrm>
            <a:custGeom>
              <a:avLst/>
              <a:gdLst>
                <a:gd name="connsiteX0" fmla="*/ 49157 w 53562"/>
                <a:gd name="connsiteY0" fmla="*/ 6730 h 119212"/>
                <a:gd name="connsiteX1" fmla="*/ 42086 w 53562"/>
                <a:gd name="connsiteY1" fmla="*/ -1 h 119212"/>
                <a:gd name="connsiteX2" fmla="*/ 32186 w 53562"/>
                <a:gd name="connsiteY2" fmla="*/ 9741 h 119212"/>
                <a:gd name="connsiteX3" fmla="*/ 39257 w 53562"/>
                <a:gd name="connsiteY3" fmla="*/ 16472 h 119212"/>
                <a:gd name="connsiteX4" fmla="*/ 49157 w 53562"/>
                <a:gd name="connsiteY4" fmla="*/ 6730 h 119212"/>
                <a:gd name="connsiteX5" fmla="*/ 13095 w 53562"/>
                <a:gd name="connsiteY5" fmla="*/ 96715 h 119212"/>
                <a:gd name="connsiteX6" fmla="*/ 11504 w 53562"/>
                <a:gd name="connsiteY6" fmla="*/ 104155 h 119212"/>
                <a:gd name="connsiteX7" fmla="*/ 28297 w 53562"/>
                <a:gd name="connsiteY7" fmla="*/ 119211 h 119212"/>
                <a:gd name="connsiteX8" fmla="*/ 53753 w 53562"/>
                <a:gd name="connsiteY8" fmla="*/ 92109 h 119212"/>
                <a:gd name="connsiteX9" fmla="*/ 50924 w 53562"/>
                <a:gd name="connsiteY9" fmla="*/ 89807 h 119212"/>
                <a:gd name="connsiteX10" fmla="*/ 47566 w 53562"/>
                <a:gd name="connsiteY10" fmla="*/ 92818 h 119212"/>
                <a:gd name="connsiteX11" fmla="*/ 28828 w 53562"/>
                <a:gd name="connsiteY11" fmla="*/ 114251 h 119212"/>
                <a:gd name="connsiteX12" fmla="*/ 24408 w 53562"/>
                <a:gd name="connsiteY12" fmla="*/ 108052 h 119212"/>
                <a:gd name="connsiteX13" fmla="*/ 27237 w 53562"/>
                <a:gd name="connsiteY13" fmla="*/ 96715 h 119212"/>
                <a:gd name="connsiteX14" fmla="*/ 32893 w 53562"/>
                <a:gd name="connsiteY14" fmla="*/ 82544 h 119212"/>
                <a:gd name="connsiteX15" fmla="*/ 41555 w 53562"/>
                <a:gd name="connsiteY15" fmla="*/ 60048 h 119212"/>
                <a:gd name="connsiteX16" fmla="*/ 42616 w 53562"/>
                <a:gd name="connsiteY16" fmla="*/ 54379 h 119212"/>
                <a:gd name="connsiteX17" fmla="*/ 25822 w 53562"/>
                <a:gd name="connsiteY17" fmla="*/ 39323 h 119212"/>
                <a:gd name="connsiteX18" fmla="*/ 190 w 53562"/>
                <a:gd name="connsiteY18" fmla="*/ 66425 h 119212"/>
                <a:gd name="connsiteX19" fmla="*/ 3195 w 53562"/>
                <a:gd name="connsiteY19" fmla="*/ 68727 h 119212"/>
                <a:gd name="connsiteX20" fmla="*/ 6377 w 53562"/>
                <a:gd name="connsiteY20" fmla="*/ 65893 h 119212"/>
                <a:gd name="connsiteX21" fmla="*/ 25292 w 53562"/>
                <a:gd name="connsiteY21" fmla="*/ 44283 h 119212"/>
                <a:gd name="connsiteX22" fmla="*/ 29711 w 53562"/>
                <a:gd name="connsiteY22" fmla="*/ 50482 h 119212"/>
                <a:gd name="connsiteX23" fmla="*/ 24231 w 53562"/>
                <a:gd name="connsiteY23" fmla="*/ 68196 h 119212"/>
                <a:gd name="connsiteX24" fmla="*/ 13095 w 53562"/>
                <a:gd name="connsiteY24" fmla="*/ 9671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157" y="6730"/>
                  </a:moveTo>
                  <a:cubicBezTo>
                    <a:pt x="49157" y="3896"/>
                    <a:pt x="47035" y="-1"/>
                    <a:pt x="42086" y="-1"/>
                  </a:cubicBezTo>
                  <a:cubicBezTo>
                    <a:pt x="37313" y="-1"/>
                    <a:pt x="32186" y="4604"/>
                    <a:pt x="32186" y="9741"/>
                  </a:cubicBezTo>
                  <a:cubicBezTo>
                    <a:pt x="32186" y="12753"/>
                    <a:pt x="34484" y="16472"/>
                    <a:pt x="39257" y="16472"/>
                  </a:cubicBezTo>
                  <a:cubicBezTo>
                    <a:pt x="44384" y="16472"/>
                    <a:pt x="49157" y="11513"/>
                    <a:pt x="49157" y="6730"/>
                  </a:cubicBezTo>
                  <a:close/>
                  <a:moveTo>
                    <a:pt x="13095" y="96715"/>
                  </a:moveTo>
                  <a:cubicBezTo>
                    <a:pt x="12387" y="99018"/>
                    <a:pt x="11504" y="101143"/>
                    <a:pt x="11504" y="104155"/>
                  </a:cubicBezTo>
                  <a:cubicBezTo>
                    <a:pt x="11504" y="112480"/>
                    <a:pt x="18575" y="119211"/>
                    <a:pt x="28297" y="119211"/>
                  </a:cubicBezTo>
                  <a:cubicBezTo>
                    <a:pt x="45975" y="119211"/>
                    <a:pt x="53753" y="94766"/>
                    <a:pt x="53753" y="92109"/>
                  </a:cubicBezTo>
                  <a:cubicBezTo>
                    <a:pt x="53753" y="89807"/>
                    <a:pt x="51455" y="89807"/>
                    <a:pt x="50924" y="89807"/>
                  </a:cubicBezTo>
                  <a:cubicBezTo>
                    <a:pt x="48449" y="89807"/>
                    <a:pt x="48273" y="90869"/>
                    <a:pt x="47566" y="92818"/>
                  </a:cubicBezTo>
                  <a:cubicBezTo>
                    <a:pt x="43500" y="106989"/>
                    <a:pt x="35722" y="114251"/>
                    <a:pt x="28828" y="114251"/>
                  </a:cubicBezTo>
                  <a:cubicBezTo>
                    <a:pt x="25292" y="114251"/>
                    <a:pt x="24408" y="111949"/>
                    <a:pt x="24408" y="108052"/>
                  </a:cubicBezTo>
                  <a:cubicBezTo>
                    <a:pt x="24408" y="103977"/>
                    <a:pt x="25646" y="100612"/>
                    <a:pt x="27237" y="96715"/>
                  </a:cubicBezTo>
                  <a:cubicBezTo>
                    <a:pt x="29004" y="91932"/>
                    <a:pt x="30949" y="87150"/>
                    <a:pt x="32893" y="82544"/>
                  </a:cubicBezTo>
                  <a:cubicBezTo>
                    <a:pt x="34484" y="78293"/>
                    <a:pt x="40848" y="62173"/>
                    <a:pt x="41555" y="60048"/>
                  </a:cubicBezTo>
                  <a:cubicBezTo>
                    <a:pt x="42086" y="58276"/>
                    <a:pt x="42616" y="56151"/>
                    <a:pt x="42616" y="54379"/>
                  </a:cubicBezTo>
                  <a:cubicBezTo>
                    <a:pt x="42616" y="46054"/>
                    <a:pt x="35545" y="39323"/>
                    <a:pt x="25822" y="39323"/>
                  </a:cubicBezTo>
                  <a:cubicBezTo>
                    <a:pt x="8322" y="39323"/>
                    <a:pt x="190" y="63413"/>
                    <a:pt x="190" y="66425"/>
                  </a:cubicBezTo>
                  <a:cubicBezTo>
                    <a:pt x="190" y="68727"/>
                    <a:pt x="2665" y="68727"/>
                    <a:pt x="3195" y="68727"/>
                  </a:cubicBezTo>
                  <a:cubicBezTo>
                    <a:pt x="5670" y="68727"/>
                    <a:pt x="5847" y="67842"/>
                    <a:pt x="6377" y="65893"/>
                  </a:cubicBezTo>
                  <a:cubicBezTo>
                    <a:pt x="10973" y="50660"/>
                    <a:pt x="18751" y="44283"/>
                    <a:pt x="25292" y="44283"/>
                  </a:cubicBezTo>
                  <a:cubicBezTo>
                    <a:pt x="28120" y="44283"/>
                    <a:pt x="29711" y="45700"/>
                    <a:pt x="29711" y="50482"/>
                  </a:cubicBezTo>
                  <a:cubicBezTo>
                    <a:pt x="29711" y="54557"/>
                    <a:pt x="28651" y="57214"/>
                    <a:pt x="24231" y="68196"/>
                  </a:cubicBezTo>
                  <a:lnTo>
                    <a:pt x="13095" y="96715"/>
                  </a:lnTo>
                  <a:close/>
                </a:path>
              </a:pathLst>
            </a:custGeom>
            <a:solidFill>
              <a:srgbClr val="000000"/>
            </a:solidFill>
            <a:ln w="25348" cap="flat">
              <a:noFill/>
              <a:prstDash val="solid"/>
              <a:miter/>
            </a:ln>
          </p:spPr>
          <p:txBody>
            <a:bodyPr rtlCol="0" anchor="ctr"/>
            <a:lstStyle/>
            <a:p>
              <a:endParaRPr lang="zh-CN" altLang="en-US"/>
            </a:p>
          </p:txBody>
        </p:sp>
        <p:sp>
          <p:nvSpPr>
            <p:cNvPr id="397" name="任意多边形: 形状 396">
              <a:extLst>
                <a:ext uri="{FF2B5EF4-FFF2-40B4-BE49-F238E27FC236}">
                  <a16:creationId xmlns:a16="http://schemas.microsoft.com/office/drawing/2014/main" id="{3FA82530-48C1-4270-96F4-E190B2DDC387}"/>
                </a:ext>
              </a:extLst>
            </p:cNvPr>
            <p:cNvSpPr/>
            <p:nvPr>
              <p:custDataLst>
                <p:tags r:id="rId53"/>
              </p:custDataLst>
            </p:nvPr>
          </p:nvSpPr>
          <p:spPr>
            <a:xfrm>
              <a:off x="7501899" y="2020541"/>
              <a:ext cx="10101" cy="253051"/>
            </a:xfrm>
            <a:custGeom>
              <a:avLst/>
              <a:gdLst>
                <a:gd name="connsiteX0" fmla="*/ 10296 w 10101"/>
                <a:gd name="connsiteY0" fmla="*/ 9097 h 253051"/>
                <a:gd name="connsiteX1" fmla="*/ 5245 w 10101"/>
                <a:gd name="connsiteY1" fmla="*/ -13 h 253051"/>
                <a:gd name="connsiteX2" fmla="*/ 195 w 10101"/>
                <a:gd name="connsiteY2" fmla="*/ 9097 h 253051"/>
                <a:gd name="connsiteX3" fmla="*/ 195 w 10101"/>
                <a:gd name="connsiteY3" fmla="*/ 243928 h 253051"/>
                <a:gd name="connsiteX4" fmla="*/ 5245 w 10101"/>
                <a:gd name="connsiteY4" fmla="*/ 253038 h 253051"/>
                <a:gd name="connsiteX5" fmla="*/ 10296 w 10101"/>
                <a:gd name="connsiteY5" fmla="*/ 243928 h 253051"/>
                <a:gd name="connsiteX6" fmla="*/ 10296 w 10101"/>
                <a:gd name="connsiteY6" fmla="*/ 909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1" h="253051">
                  <a:moveTo>
                    <a:pt x="10296" y="9097"/>
                  </a:moveTo>
                  <a:cubicBezTo>
                    <a:pt x="10296" y="4542"/>
                    <a:pt x="10296" y="-13"/>
                    <a:pt x="5245" y="-13"/>
                  </a:cubicBezTo>
                  <a:cubicBezTo>
                    <a:pt x="195" y="-13"/>
                    <a:pt x="195" y="4542"/>
                    <a:pt x="195" y="9097"/>
                  </a:cubicBezTo>
                  <a:lnTo>
                    <a:pt x="195" y="243928"/>
                  </a:lnTo>
                  <a:cubicBezTo>
                    <a:pt x="195" y="248483"/>
                    <a:pt x="195" y="253038"/>
                    <a:pt x="5245" y="253038"/>
                  </a:cubicBezTo>
                  <a:cubicBezTo>
                    <a:pt x="10296" y="253038"/>
                    <a:pt x="10296" y="248483"/>
                    <a:pt x="10296" y="243928"/>
                  </a:cubicBezTo>
                  <a:lnTo>
                    <a:pt x="10296" y="9097"/>
                  </a:lnTo>
                  <a:close/>
                </a:path>
              </a:pathLst>
            </a:custGeom>
            <a:solidFill>
              <a:srgbClr val="000000"/>
            </a:solidFill>
            <a:ln w="25348" cap="flat">
              <a:noFill/>
              <a:prstDash val="solid"/>
              <a:miter/>
            </a:ln>
          </p:spPr>
          <p:txBody>
            <a:bodyPr rtlCol="0" anchor="ctr"/>
            <a:lstStyle/>
            <a:p>
              <a:endParaRPr lang="zh-CN" altLang="en-US"/>
            </a:p>
          </p:txBody>
        </p:sp>
        <p:sp>
          <p:nvSpPr>
            <p:cNvPr id="398" name="任意多边形: 形状 397">
              <a:extLst>
                <a:ext uri="{FF2B5EF4-FFF2-40B4-BE49-F238E27FC236}">
                  <a16:creationId xmlns:a16="http://schemas.microsoft.com/office/drawing/2014/main" id="{143223A5-4911-4B64-A627-EA59D5A27565}"/>
                </a:ext>
              </a:extLst>
            </p:cNvPr>
            <p:cNvSpPr/>
            <p:nvPr>
              <p:custDataLst>
                <p:tags r:id="rId54"/>
              </p:custDataLst>
            </p:nvPr>
          </p:nvSpPr>
          <p:spPr>
            <a:xfrm>
              <a:off x="7553865" y="2029145"/>
              <a:ext cx="186370" cy="181184"/>
            </a:xfrm>
            <a:custGeom>
              <a:avLst/>
              <a:gdLst>
                <a:gd name="connsiteX0" fmla="*/ 99949 w 186370"/>
                <a:gd name="connsiteY0" fmla="*/ 4542 h 181184"/>
                <a:gd name="connsiteX1" fmla="*/ 93383 w 186370"/>
                <a:gd name="connsiteY1" fmla="*/ -13 h 181184"/>
                <a:gd name="connsiteX2" fmla="*/ 86817 w 186370"/>
                <a:gd name="connsiteY2" fmla="*/ 4542 h 181184"/>
                <a:gd name="connsiteX3" fmla="*/ 1460 w 186370"/>
                <a:gd name="connsiteY3" fmla="*/ 176111 h 181184"/>
                <a:gd name="connsiteX4" fmla="*/ 197 w 186370"/>
                <a:gd name="connsiteY4" fmla="*/ 179147 h 181184"/>
                <a:gd name="connsiteX5" fmla="*/ 5753 w 186370"/>
                <a:gd name="connsiteY5" fmla="*/ 181172 h 181184"/>
                <a:gd name="connsiteX6" fmla="*/ 181012 w 186370"/>
                <a:gd name="connsiteY6" fmla="*/ 181172 h 181184"/>
                <a:gd name="connsiteX7" fmla="*/ 186568 w 186370"/>
                <a:gd name="connsiteY7" fmla="*/ 179147 h 181184"/>
                <a:gd name="connsiteX8" fmla="*/ 185305 w 186370"/>
                <a:gd name="connsiteY8" fmla="*/ 176111 h 181184"/>
                <a:gd name="connsiteX9" fmla="*/ 99949 w 186370"/>
                <a:gd name="connsiteY9" fmla="*/ 4542 h 181184"/>
                <a:gd name="connsiteX10" fmla="*/ 85302 w 186370"/>
                <a:gd name="connsiteY10" fmla="*/ 25292 h 181184"/>
                <a:gd name="connsiteX11" fmla="*/ 153233 w 186370"/>
                <a:gd name="connsiteY11" fmla="*/ 161940 h 181184"/>
                <a:gd name="connsiteX12" fmla="*/ 17117 w 186370"/>
                <a:gd name="connsiteY12" fmla="*/ 161940 h 181184"/>
                <a:gd name="connsiteX13" fmla="*/ 85302 w 186370"/>
                <a:gd name="connsiteY13" fmla="*/ 25292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370" h="181184">
                  <a:moveTo>
                    <a:pt x="99949" y="4542"/>
                  </a:moveTo>
                  <a:cubicBezTo>
                    <a:pt x="98181" y="1252"/>
                    <a:pt x="97676" y="-13"/>
                    <a:pt x="93383" y="-13"/>
                  </a:cubicBezTo>
                  <a:cubicBezTo>
                    <a:pt x="89090" y="-13"/>
                    <a:pt x="88584" y="1252"/>
                    <a:pt x="86817" y="4542"/>
                  </a:cubicBezTo>
                  <a:lnTo>
                    <a:pt x="1460" y="176111"/>
                  </a:lnTo>
                  <a:cubicBezTo>
                    <a:pt x="197" y="178388"/>
                    <a:pt x="197" y="178894"/>
                    <a:pt x="197" y="179147"/>
                  </a:cubicBezTo>
                  <a:cubicBezTo>
                    <a:pt x="197" y="181172"/>
                    <a:pt x="1713" y="181172"/>
                    <a:pt x="5753" y="181172"/>
                  </a:cubicBezTo>
                  <a:lnTo>
                    <a:pt x="181012" y="181172"/>
                  </a:lnTo>
                  <a:cubicBezTo>
                    <a:pt x="185053" y="181172"/>
                    <a:pt x="186568" y="181172"/>
                    <a:pt x="186568" y="179147"/>
                  </a:cubicBezTo>
                  <a:cubicBezTo>
                    <a:pt x="186568" y="178894"/>
                    <a:pt x="186568" y="178388"/>
                    <a:pt x="185305" y="176111"/>
                  </a:cubicBezTo>
                  <a:lnTo>
                    <a:pt x="99949" y="4542"/>
                  </a:lnTo>
                  <a:close/>
                  <a:moveTo>
                    <a:pt x="85302" y="25292"/>
                  </a:moveTo>
                  <a:lnTo>
                    <a:pt x="153233" y="161940"/>
                  </a:lnTo>
                  <a:lnTo>
                    <a:pt x="17117" y="161940"/>
                  </a:lnTo>
                  <a:lnTo>
                    <a:pt x="85302" y="25292"/>
                  </a:lnTo>
                  <a:close/>
                </a:path>
              </a:pathLst>
            </a:custGeom>
            <a:solidFill>
              <a:srgbClr val="000000"/>
            </a:solidFill>
            <a:ln w="25348" cap="flat">
              <a:noFill/>
              <a:prstDash val="solid"/>
              <a:miter/>
            </a:ln>
          </p:spPr>
          <p:txBody>
            <a:bodyPr rtlCol="0" anchor="ctr"/>
            <a:lstStyle/>
            <a:p>
              <a:endParaRPr lang="zh-CN" altLang="en-US"/>
            </a:p>
          </p:txBody>
        </p:sp>
        <p:sp>
          <p:nvSpPr>
            <p:cNvPr id="399" name="任意多边形: 形状 398">
              <a:extLst>
                <a:ext uri="{FF2B5EF4-FFF2-40B4-BE49-F238E27FC236}">
                  <a16:creationId xmlns:a16="http://schemas.microsoft.com/office/drawing/2014/main" id="{951729DE-F0E9-4347-854E-1D5C755FCF62}"/>
                </a:ext>
              </a:extLst>
            </p:cNvPr>
            <p:cNvSpPr/>
            <p:nvPr>
              <p:custDataLst>
                <p:tags r:id="rId55"/>
              </p:custDataLst>
            </p:nvPr>
          </p:nvSpPr>
          <p:spPr>
            <a:xfrm>
              <a:off x="7766584" y="2037495"/>
              <a:ext cx="180057" cy="178400"/>
            </a:xfrm>
            <a:custGeom>
              <a:avLst/>
              <a:gdLst>
                <a:gd name="connsiteX0" fmla="*/ 144655 w 180057"/>
                <a:gd name="connsiteY0" fmla="*/ 28835 h 178400"/>
                <a:gd name="connsiteX1" fmla="*/ 176980 w 180057"/>
                <a:gd name="connsiteY1" fmla="*/ 7832 h 178400"/>
                <a:gd name="connsiteX2" fmla="*/ 180263 w 180057"/>
                <a:gd name="connsiteY2" fmla="*/ 3024 h 178400"/>
                <a:gd name="connsiteX3" fmla="*/ 176980 w 180057"/>
                <a:gd name="connsiteY3" fmla="*/ -13 h 178400"/>
                <a:gd name="connsiteX4" fmla="*/ 156272 w 180057"/>
                <a:gd name="connsiteY4" fmla="*/ 746 h 178400"/>
                <a:gd name="connsiteX5" fmla="*/ 131271 w 180057"/>
                <a:gd name="connsiteY5" fmla="*/ -13 h 178400"/>
                <a:gd name="connsiteX6" fmla="*/ 126473 w 180057"/>
                <a:gd name="connsiteY6" fmla="*/ 4795 h 178400"/>
                <a:gd name="connsiteX7" fmla="*/ 130513 w 180057"/>
                <a:gd name="connsiteY7" fmla="*/ 7832 h 178400"/>
                <a:gd name="connsiteX8" fmla="*/ 142130 w 180057"/>
                <a:gd name="connsiteY8" fmla="*/ 16182 h 178400"/>
                <a:gd name="connsiteX9" fmla="*/ 138342 w 180057"/>
                <a:gd name="connsiteY9" fmla="*/ 25798 h 178400"/>
                <a:gd name="connsiteX10" fmla="*/ 60814 w 180057"/>
                <a:gd name="connsiteY10" fmla="*/ 149287 h 178400"/>
                <a:gd name="connsiteX11" fmla="*/ 43642 w 180057"/>
                <a:gd name="connsiteY11" fmla="*/ 15423 h 178400"/>
                <a:gd name="connsiteX12" fmla="*/ 61066 w 180057"/>
                <a:gd name="connsiteY12" fmla="*/ 7832 h 178400"/>
                <a:gd name="connsiteX13" fmla="*/ 67380 w 180057"/>
                <a:gd name="connsiteY13" fmla="*/ 2771 h 178400"/>
                <a:gd name="connsiteX14" fmla="*/ 63844 w 180057"/>
                <a:gd name="connsiteY14" fmla="*/ -13 h 178400"/>
                <a:gd name="connsiteX15" fmla="*/ 32530 w 180057"/>
                <a:gd name="connsiteY15" fmla="*/ 746 h 178400"/>
                <a:gd name="connsiteX16" fmla="*/ 18641 w 180057"/>
                <a:gd name="connsiteY16" fmla="*/ 493 h 178400"/>
                <a:gd name="connsiteX17" fmla="*/ 5004 w 180057"/>
                <a:gd name="connsiteY17" fmla="*/ -13 h 178400"/>
                <a:gd name="connsiteX18" fmla="*/ 206 w 180057"/>
                <a:gd name="connsiteY18" fmla="*/ 4795 h 178400"/>
                <a:gd name="connsiteX19" fmla="*/ 6519 w 180057"/>
                <a:gd name="connsiteY19" fmla="*/ 7832 h 178400"/>
                <a:gd name="connsiteX20" fmla="*/ 21671 w 180057"/>
                <a:gd name="connsiteY20" fmla="*/ 16435 h 178400"/>
                <a:gd name="connsiteX21" fmla="*/ 41621 w 180057"/>
                <a:gd name="connsiteY21" fmla="*/ 172568 h 178400"/>
                <a:gd name="connsiteX22" fmla="*/ 46672 w 180057"/>
                <a:gd name="connsiteY22" fmla="*/ 178388 h 178400"/>
                <a:gd name="connsiteX23" fmla="*/ 53743 w 180057"/>
                <a:gd name="connsiteY23" fmla="*/ 173833 h 178400"/>
                <a:gd name="connsiteX24" fmla="*/ 144655 w 180057"/>
                <a:gd name="connsiteY24" fmla="*/ 28835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057" h="178400">
                  <a:moveTo>
                    <a:pt x="144655" y="28835"/>
                  </a:moveTo>
                  <a:cubicBezTo>
                    <a:pt x="157030" y="9097"/>
                    <a:pt x="167636" y="8338"/>
                    <a:pt x="176980" y="7832"/>
                  </a:cubicBezTo>
                  <a:cubicBezTo>
                    <a:pt x="180010" y="7579"/>
                    <a:pt x="180263" y="3277"/>
                    <a:pt x="180263" y="3024"/>
                  </a:cubicBezTo>
                  <a:cubicBezTo>
                    <a:pt x="180263" y="999"/>
                    <a:pt x="179000" y="-13"/>
                    <a:pt x="176980" y="-13"/>
                  </a:cubicBezTo>
                  <a:cubicBezTo>
                    <a:pt x="170414" y="-13"/>
                    <a:pt x="163090" y="746"/>
                    <a:pt x="156272" y="746"/>
                  </a:cubicBezTo>
                  <a:cubicBezTo>
                    <a:pt x="147938" y="746"/>
                    <a:pt x="139352" y="-13"/>
                    <a:pt x="131271" y="-13"/>
                  </a:cubicBezTo>
                  <a:cubicBezTo>
                    <a:pt x="129756" y="-13"/>
                    <a:pt x="126473" y="-13"/>
                    <a:pt x="126473" y="4795"/>
                  </a:cubicBezTo>
                  <a:cubicBezTo>
                    <a:pt x="126473" y="7579"/>
                    <a:pt x="128746" y="7832"/>
                    <a:pt x="130513" y="7832"/>
                  </a:cubicBezTo>
                  <a:cubicBezTo>
                    <a:pt x="137332" y="8338"/>
                    <a:pt x="142130" y="10868"/>
                    <a:pt x="142130" y="16182"/>
                  </a:cubicBezTo>
                  <a:cubicBezTo>
                    <a:pt x="142130" y="19978"/>
                    <a:pt x="138342" y="25545"/>
                    <a:pt x="138342" y="25798"/>
                  </a:cubicBezTo>
                  <a:lnTo>
                    <a:pt x="60814" y="149287"/>
                  </a:lnTo>
                  <a:lnTo>
                    <a:pt x="43642" y="15423"/>
                  </a:lnTo>
                  <a:cubicBezTo>
                    <a:pt x="43642" y="11121"/>
                    <a:pt x="49450" y="7832"/>
                    <a:pt x="61066" y="7832"/>
                  </a:cubicBezTo>
                  <a:cubicBezTo>
                    <a:pt x="64602" y="7832"/>
                    <a:pt x="67380" y="7832"/>
                    <a:pt x="67380" y="2771"/>
                  </a:cubicBezTo>
                  <a:cubicBezTo>
                    <a:pt x="67380" y="493"/>
                    <a:pt x="65360" y="-13"/>
                    <a:pt x="63844" y="-13"/>
                  </a:cubicBezTo>
                  <a:cubicBezTo>
                    <a:pt x="53743" y="-13"/>
                    <a:pt x="42884" y="746"/>
                    <a:pt x="32530" y="746"/>
                  </a:cubicBezTo>
                  <a:cubicBezTo>
                    <a:pt x="27984" y="746"/>
                    <a:pt x="23186" y="493"/>
                    <a:pt x="18641" y="493"/>
                  </a:cubicBezTo>
                  <a:cubicBezTo>
                    <a:pt x="14095" y="493"/>
                    <a:pt x="9297" y="-13"/>
                    <a:pt x="5004" y="-13"/>
                  </a:cubicBezTo>
                  <a:cubicBezTo>
                    <a:pt x="3236" y="-13"/>
                    <a:pt x="206" y="-13"/>
                    <a:pt x="206" y="4795"/>
                  </a:cubicBezTo>
                  <a:cubicBezTo>
                    <a:pt x="206" y="7832"/>
                    <a:pt x="2478" y="7832"/>
                    <a:pt x="6519" y="7832"/>
                  </a:cubicBezTo>
                  <a:cubicBezTo>
                    <a:pt x="20661" y="7832"/>
                    <a:pt x="20913" y="10109"/>
                    <a:pt x="21671" y="16435"/>
                  </a:cubicBezTo>
                  <a:lnTo>
                    <a:pt x="41621" y="172568"/>
                  </a:lnTo>
                  <a:cubicBezTo>
                    <a:pt x="42379" y="177629"/>
                    <a:pt x="43389" y="178388"/>
                    <a:pt x="46672" y="178388"/>
                  </a:cubicBezTo>
                  <a:cubicBezTo>
                    <a:pt x="50713" y="178388"/>
                    <a:pt x="51723" y="177123"/>
                    <a:pt x="53743" y="173833"/>
                  </a:cubicBezTo>
                  <a:lnTo>
                    <a:pt x="144655" y="28835"/>
                  </a:lnTo>
                  <a:close/>
                </a:path>
              </a:pathLst>
            </a:custGeom>
            <a:solidFill>
              <a:srgbClr val="000000"/>
            </a:solidFill>
            <a:ln w="25348" cap="flat">
              <a:noFill/>
              <a:prstDash val="solid"/>
              <a:miter/>
            </a:ln>
          </p:spPr>
          <p:txBody>
            <a:bodyPr rtlCol="0" anchor="ctr"/>
            <a:lstStyle/>
            <a:p>
              <a:endParaRPr lang="zh-CN" altLang="en-US"/>
            </a:p>
          </p:txBody>
        </p:sp>
        <p:sp>
          <p:nvSpPr>
            <p:cNvPr id="400" name="任意多边形: 形状 399">
              <a:extLst>
                <a:ext uri="{FF2B5EF4-FFF2-40B4-BE49-F238E27FC236}">
                  <a16:creationId xmlns:a16="http://schemas.microsoft.com/office/drawing/2014/main" id="{E3B76E49-4C9D-48DD-90B7-A16EF084E511}"/>
                </a:ext>
              </a:extLst>
            </p:cNvPr>
            <p:cNvSpPr/>
            <p:nvPr>
              <p:custDataLst>
                <p:tags r:id="rId56"/>
              </p:custDataLst>
            </p:nvPr>
          </p:nvSpPr>
          <p:spPr>
            <a:xfrm>
              <a:off x="7908063" y="2170170"/>
              <a:ext cx="162278" cy="79888"/>
            </a:xfrm>
            <a:custGeom>
              <a:avLst/>
              <a:gdLst>
                <a:gd name="connsiteX0" fmla="*/ 68623 w 162278"/>
                <a:gd name="connsiteY0" fmla="*/ 63757 h 79888"/>
                <a:gd name="connsiteX1" fmla="*/ 66148 w 162278"/>
                <a:gd name="connsiteY1" fmla="*/ 74208 h 79888"/>
                <a:gd name="connsiteX2" fmla="*/ 72159 w 162278"/>
                <a:gd name="connsiteY2" fmla="*/ 79877 h 79888"/>
                <a:gd name="connsiteX3" fmla="*/ 79053 w 162278"/>
                <a:gd name="connsiteY3" fmla="*/ 75980 h 79888"/>
                <a:gd name="connsiteX4" fmla="*/ 82235 w 162278"/>
                <a:gd name="connsiteY4" fmla="*/ 64997 h 79888"/>
                <a:gd name="connsiteX5" fmla="*/ 86124 w 162278"/>
                <a:gd name="connsiteY5" fmla="*/ 49055 h 79888"/>
                <a:gd name="connsiteX6" fmla="*/ 89129 w 162278"/>
                <a:gd name="connsiteY6" fmla="*/ 37187 h 79888"/>
                <a:gd name="connsiteX7" fmla="*/ 94609 w 162278"/>
                <a:gd name="connsiteY7" fmla="*/ 23725 h 79888"/>
                <a:gd name="connsiteX8" fmla="*/ 122893 w 162278"/>
                <a:gd name="connsiteY8" fmla="*/ 4948 h 79888"/>
                <a:gd name="connsiteX9" fmla="*/ 133322 w 162278"/>
                <a:gd name="connsiteY9" fmla="*/ 17348 h 79888"/>
                <a:gd name="connsiteX10" fmla="*/ 122893 w 162278"/>
                <a:gd name="connsiteY10" fmla="*/ 55078 h 79888"/>
                <a:gd name="connsiteX11" fmla="*/ 120241 w 162278"/>
                <a:gd name="connsiteY11" fmla="*/ 64643 h 79888"/>
                <a:gd name="connsiteX12" fmla="*/ 137035 w 162278"/>
                <a:gd name="connsiteY12" fmla="*/ 79877 h 79888"/>
                <a:gd name="connsiteX13" fmla="*/ 162490 w 162278"/>
                <a:gd name="connsiteY13" fmla="*/ 52775 h 79888"/>
                <a:gd name="connsiteX14" fmla="*/ 159662 w 162278"/>
                <a:gd name="connsiteY14" fmla="*/ 50472 h 79888"/>
                <a:gd name="connsiteX15" fmla="*/ 156303 w 162278"/>
                <a:gd name="connsiteY15" fmla="*/ 53484 h 79888"/>
                <a:gd name="connsiteX16" fmla="*/ 137565 w 162278"/>
                <a:gd name="connsiteY16" fmla="*/ 74917 h 79888"/>
                <a:gd name="connsiteX17" fmla="*/ 133146 w 162278"/>
                <a:gd name="connsiteY17" fmla="*/ 68717 h 79888"/>
                <a:gd name="connsiteX18" fmla="*/ 137211 w 162278"/>
                <a:gd name="connsiteY18" fmla="*/ 54369 h 79888"/>
                <a:gd name="connsiteX19" fmla="*/ 146581 w 162278"/>
                <a:gd name="connsiteY19" fmla="*/ 20182 h 79888"/>
                <a:gd name="connsiteX20" fmla="*/ 140040 w 162278"/>
                <a:gd name="connsiteY20" fmla="*/ 4771 h 79888"/>
                <a:gd name="connsiteX21" fmla="*/ 123600 w 162278"/>
                <a:gd name="connsiteY21" fmla="*/ -11 h 79888"/>
                <a:gd name="connsiteX22" fmla="*/ 92311 w 162278"/>
                <a:gd name="connsiteY22" fmla="*/ 17879 h 79888"/>
                <a:gd name="connsiteX23" fmla="*/ 69330 w 162278"/>
                <a:gd name="connsiteY23" fmla="*/ -11 h 79888"/>
                <a:gd name="connsiteX24" fmla="*/ 39455 w 162278"/>
                <a:gd name="connsiteY24" fmla="*/ 16108 h 79888"/>
                <a:gd name="connsiteX25" fmla="*/ 20540 w 162278"/>
                <a:gd name="connsiteY25" fmla="*/ -11 h 79888"/>
                <a:gd name="connsiteX26" fmla="*/ 6575 w 162278"/>
                <a:gd name="connsiteY26" fmla="*/ 9554 h 79888"/>
                <a:gd name="connsiteX27" fmla="*/ 211 w 162278"/>
                <a:gd name="connsiteY27" fmla="*/ 27090 h 79888"/>
                <a:gd name="connsiteX28" fmla="*/ 3217 w 162278"/>
                <a:gd name="connsiteY28" fmla="*/ 29393 h 79888"/>
                <a:gd name="connsiteX29" fmla="*/ 7106 w 162278"/>
                <a:gd name="connsiteY29" fmla="*/ 24079 h 79888"/>
                <a:gd name="connsiteX30" fmla="*/ 20010 w 162278"/>
                <a:gd name="connsiteY30" fmla="*/ 4948 h 79888"/>
                <a:gd name="connsiteX31" fmla="*/ 25844 w 162278"/>
                <a:gd name="connsiteY31" fmla="*/ 13628 h 79888"/>
                <a:gd name="connsiteX32" fmla="*/ 23015 w 162278"/>
                <a:gd name="connsiteY32" fmla="*/ 28330 h 79888"/>
                <a:gd name="connsiteX33" fmla="*/ 19126 w 162278"/>
                <a:gd name="connsiteY33" fmla="*/ 44272 h 79888"/>
                <a:gd name="connsiteX34" fmla="*/ 13469 w 162278"/>
                <a:gd name="connsiteY34" fmla="*/ 66946 h 79888"/>
                <a:gd name="connsiteX35" fmla="*/ 11702 w 162278"/>
                <a:gd name="connsiteY35" fmla="*/ 74208 h 79888"/>
                <a:gd name="connsiteX36" fmla="*/ 17712 w 162278"/>
                <a:gd name="connsiteY36" fmla="*/ 79877 h 79888"/>
                <a:gd name="connsiteX37" fmla="*/ 24606 w 162278"/>
                <a:gd name="connsiteY37" fmla="*/ 75980 h 79888"/>
                <a:gd name="connsiteX38" fmla="*/ 27788 w 162278"/>
                <a:gd name="connsiteY38" fmla="*/ 64997 h 79888"/>
                <a:gd name="connsiteX39" fmla="*/ 31677 w 162278"/>
                <a:gd name="connsiteY39" fmla="*/ 49055 h 79888"/>
                <a:gd name="connsiteX40" fmla="*/ 34682 w 162278"/>
                <a:gd name="connsiteY40" fmla="*/ 37187 h 79888"/>
                <a:gd name="connsiteX41" fmla="*/ 42107 w 162278"/>
                <a:gd name="connsiteY41" fmla="*/ 21245 h 79888"/>
                <a:gd name="connsiteX42" fmla="*/ 68623 w 162278"/>
                <a:gd name="connsiteY42" fmla="*/ 4948 h 79888"/>
                <a:gd name="connsiteX43" fmla="*/ 79053 w 162278"/>
                <a:gd name="connsiteY43" fmla="*/ 17348 h 79888"/>
                <a:gd name="connsiteX44" fmla="*/ 76048 w 162278"/>
                <a:gd name="connsiteY44" fmla="*/ 33999 h 79888"/>
                <a:gd name="connsiteX45" fmla="*/ 68623 w 162278"/>
                <a:gd name="connsiteY45" fmla="*/ 63757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278" h="79888">
                  <a:moveTo>
                    <a:pt x="68623" y="63757"/>
                  </a:moveTo>
                  <a:cubicBezTo>
                    <a:pt x="67739" y="67300"/>
                    <a:pt x="66148" y="73323"/>
                    <a:pt x="66148" y="74208"/>
                  </a:cubicBezTo>
                  <a:cubicBezTo>
                    <a:pt x="66148" y="78105"/>
                    <a:pt x="69330" y="79877"/>
                    <a:pt x="72159" y="79877"/>
                  </a:cubicBezTo>
                  <a:cubicBezTo>
                    <a:pt x="75340" y="79877"/>
                    <a:pt x="78169" y="77574"/>
                    <a:pt x="79053" y="75980"/>
                  </a:cubicBezTo>
                  <a:cubicBezTo>
                    <a:pt x="79937" y="74386"/>
                    <a:pt x="81351" y="68717"/>
                    <a:pt x="82235" y="64997"/>
                  </a:cubicBezTo>
                  <a:cubicBezTo>
                    <a:pt x="83119" y="61632"/>
                    <a:pt x="85063" y="53484"/>
                    <a:pt x="86124" y="49055"/>
                  </a:cubicBezTo>
                  <a:cubicBezTo>
                    <a:pt x="87184" y="45158"/>
                    <a:pt x="88245" y="41261"/>
                    <a:pt x="89129" y="37187"/>
                  </a:cubicBezTo>
                  <a:cubicBezTo>
                    <a:pt x="91073" y="29570"/>
                    <a:pt x="91073" y="29216"/>
                    <a:pt x="94609" y="23725"/>
                  </a:cubicBezTo>
                  <a:cubicBezTo>
                    <a:pt x="100266" y="15045"/>
                    <a:pt x="109104" y="4948"/>
                    <a:pt x="122893" y="4948"/>
                  </a:cubicBezTo>
                  <a:cubicBezTo>
                    <a:pt x="132792" y="4948"/>
                    <a:pt x="133322" y="13097"/>
                    <a:pt x="133322" y="17348"/>
                  </a:cubicBezTo>
                  <a:cubicBezTo>
                    <a:pt x="133322" y="27976"/>
                    <a:pt x="125721" y="47638"/>
                    <a:pt x="122893" y="55078"/>
                  </a:cubicBezTo>
                  <a:cubicBezTo>
                    <a:pt x="120948" y="60038"/>
                    <a:pt x="120241" y="61632"/>
                    <a:pt x="120241" y="64643"/>
                  </a:cubicBezTo>
                  <a:cubicBezTo>
                    <a:pt x="120241" y="74031"/>
                    <a:pt x="128019" y="79877"/>
                    <a:pt x="137035" y="79877"/>
                  </a:cubicBezTo>
                  <a:cubicBezTo>
                    <a:pt x="154712" y="79877"/>
                    <a:pt x="162490" y="55432"/>
                    <a:pt x="162490" y="52775"/>
                  </a:cubicBezTo>
                  <a:cubicBezTo>
                    <a:pt x="162490" y="50472"/>
                    <a:pt x="160192" y="50472"/>
                    <a:pt x="159662" y="50472"/>
                  </a:cubicBezTo>
                  <a:cubicBezTo>
                    <a:pt x="157187" y="50472"/>
                    <a:pt x="157010" y="51535"/>
                    <a:pt x="156303" y="53484"/>
                  </a:cubicBezTo>
                  <a:cubicBezTo>
                    <a:pt x="152237" y="67654"/>
                    <a:pt x="144636" y="74917"/>
                    <a:pt x="137565" y="74917"/>
                  </a:cubicBezTo>
                  <a:cubicBezTo>
                    <a:pt x="133853" y="74917"/>
                    <a:pt x="133146" y="72437"/>
                    <a:pt x="133146" y="68717"/>
                  </a:cubicBezTo>
                  <a:cubicBezTo>
                    <a:pt x="133146" y="64643"/>
                    <a:pt x="134030" y="62340"/>
                    <a:pt x="137211" y="54369"/>
                  </a:cubicBezTo>
                  <a:cubicBezTo>
                    <a:pt x="139333" y="48878"/>
                    <a:pt x="146581" y="30102"/>
                    <a:pt x="146581" y="20182"/>
                  </a:cubicBezTo>
                  <a:cubicBezTo>
                    <a:pt x="146581" y="17348"/>
                    <a:pt x="146581" y="9908"/>
                    <a:pt x="140040" y="4771"/>
                  </a:cubicBezTo>
                  <a:cubicBezTo>
                    <a:pt x="137035" y="2468"/>
                    <a:pt x="131908" y="-11"/>
                    <a:pt x="123600" y="-11"/>
                  </a:cubicBezTo>
                  <a:cubicBezTo>
                    <a:pt x="107690" y="-11"/>
                    <a:pt x="97968" y="10440"/>
                    <a:pt x="92311" y="17879"/>
                  </a:cubicBezTo>
                  <a:cubicBezTo>
                    <a:pt x="90897" y="2823"/>
                    <a:pt x="78346" y="-11"/>
                    <a:pt x="69330" y="-11"/>
                  </a:cubicBezTo>
                  <a:cubicBezTo>
                    <a:pt x="54658" y="-11"/>
                    <a:pt x="44759" y="9022"/>
                    <a:pt x="39455" y="16108"/>
                  </a:cubicBezTo>
                  <a:cubicBezTo>
                    <a:pt x="38218" y="3886"/>
                    <a:pt x="27788" y="-11"/>
                    <a:pt x="20540" y="-11"/>
                  </a:cubicBezTo>
                  <a:cubicBezTo>
                    <a:pt x="12939" y="-11"/>
                    <a:pt x="8873" y="5480"/>
                    <a:pt x="6575" y="9554"/>
                  </a:cubicBezTo>
                  <a:cubicBezTo>
                    <a:pt x="2686" y="16108"/>
                    <a:pt x="211" y="26205"/>
                    <a:pt x="211" y="27090"/>
                  </a:cubicBezTo>
                  <a:cubicBezTo>
                    <a:pt x="211" y="29393"/>
                    <a:pt x="2686" y="29393"/>
                    <a:pt x="3217" y="29393"/>
                  </a:cubicBezTo>
                  <a:cubicBezTo>
                    <a:pt x="5691" y="29393"/>
                    <a:pt x="5868" y="28862"/>
                    <a:pt x="7106" y="24079"/>
                  </a:cubicBezTo>
                  <a:cubicBezTo>
                    <a:pt x="9757" y="13628"/>
                    <a:pt x="13116" y="4948"/>
                    <a:pt x="20010" y="4948"/>
                  </a:cubicBezTo>
                  <a:cubicBezTo>
                    <a:pt x="24606" y="4948"/>
                    <a:pt x="25844" y="8845"/>
                    <a:pt x="25844" y="13628"/>
                  </a:cubicBezTo>
                  <a:cubicBezTo>
                    <a:pt x="25844" y="16994"/>
                    <a:pt x="24253" y="23548"/>
                    <a:pt x="23015" y="28330"/>
                  </a:cubicBezTo>
                  <a:cubicBezTo>
                    <a:pt x="21778" y="33113"/>
                    <a:pt x="20010" y="40375"/>
                    <a:pt x="19126" y="44272"/>
                  </a:cubicBezTo>
                  <a:lnTo>
                    <a:pt x="13469" y="66946"/>
                  </a:lnTo>
                  <a:cubicBezTo>
                    <a:pt x="12762" y="69249"/>
                    <a:pt x="11702" y="73677"/>
                    <a:pt x="11702" y="74208"/>
                  </a:cubicBezTo>
                  <a:cubicBezTo>
                    <a:pt x="11702" y="78105"/>
                    <a:pt x="14884" y="79877"/>
                    <a:pt x="17712" y="79877"/>
                  </a:cubicBezTo>
                  <a:cubicBezTo>
                    <a:pt x="20894" y="79877"/>
                    <a:pt x="23722" y="77574"/>
                    <a:pt x="24606" y="75980"/>
                  </a:cubicBezTo>
                  <a:cubicBezTo>
                    <a:pt x="25490" y="74386"/>
                    <a:pt x="26904" y="68717"/>
                    <a:pt x="27788" y="64997"/>
                  </a:cubicBezTo>
                  <a:cubicBezTo>
                    <a:pt x="28672" y="61632"/>
                    <a:pt x="30617" y="53484"/>
                    <a:pt x="31677" y="49055"/>
                  </a:cubicBezTo>
                  <a:cubicBezTo>
                    <a:pt x="32738" y="45158"/>
                    <a:pt x="33799" y="41261"/>
                    <a:pt x="34682" y="37187"/>
                  </a:cubicBezTo>
                  <a:cubicBezTo>
                    <a:pt x="36627" y="29924"/>
                    <a:pt x="36980" y="28507"/>
                    <a:pt x="42107" y="21245"/>
                  </a:cubicBezTo>
                  <a:cubicBezTo>
                    <a:pt x="47057" y="14159"/>
                    <a:pt x="55365" y="4948"/>
                    <a:pt x="68623" y="4948"/>
                  </a:cubicBezTo>
                  <a:cubicBezTo>
                    <a:pt x="78876" y="4948"/>
                    <a:pt x="79053" y="13982"/>
                    <a:pt x="79053" y="17348"/>
                  </a:cubicBezTo>
                  <a:cubicBezTo>
                    <a:pt x="79053" y="21776"/>
                    <a:pt x="78522" y="24079"/>
                    <a:pt x="76048" y="33999"/>
                  </a:cubicBezTo>
                  <a:lnTo>
                    <a:pt x="68623" y="63757"/>
                  </a:lnTo>
                  <a:close/>
                </a:path>
              </a:pathLst>
            </a:custGeom>
            <a:solidFill>
              <a:srgbClr val="000000"/>
            </a:solidFill>
            <a:ln w="25348" cap="flat">
              <a:noFill/>
              <a:prstDash val="solid"/>
              <a:miter/>
            </a:ln>
          </p:spPr>
          <p:txBody>
            <a:bodyPr rtlCol="0" anchor="ctr"/>
            <a:lstStyle/>
            <a:p>
              <a:endParaRPr lang="zh-CN" altLang="en-US"/>
            </a:p>
          </p:txBody>
        </p:sp>
        <p:sp>
          <p:nvSpPr>
            <p:cNvPr id="401" name="任意多边形: 形状 400">
              <a:extLst>
                <a:ext uri="{FF2B5EF4-FFF2-40B4-BE49-F238E27FC236}">
                  <a16:creationId xmlns:a16="http://schemas.microsoft.com/office/drawing/2014/main" id="{4BB793DC-431D-491A-BE09-C1BB3294A96F}"/>
                </a:ext>
              </a:extLst>
            </p:cNvPr>
            <p:cNvSpPr/>
            <p:nvPr>
              <p:custDataLst>
                <p:tags r:id="rId57"/>
              </p:custDataLst>
            </p:nvPr>
          </p:nvSpPr>
          <p:spPr>
            <a:xfrm>
              <a:off x="8087264" y="2130846"/>
              <a:ext cx="53562" cy="119212"/>
            </a:xfrm>
            <a:custGeom>
              <a:avLst/>
              <a:gdLst>
                <a:gd name="connsiteX0" fmla="*/ 49185 w 53562"/>
                <a:gd name="connsiteY0" fmla="*/ 6720 h 119212"/>
                <a:gd name="connsiteX1" fmla="*/ 42114 w 53562"/>
                <a:gd name="connsiteY1" fmla="*/ -11 h 119212"/>
                <a:gd name="connsiteX2" fmla="*/ 32215 w 53562"/>
                <a:gd name="connsiteY2" fmla="*/ 9731 h 119212"/>
                <a:gd name="connsiteX3" fmla="*/ 39286 w 53562"/>
                <a:gd name="connsiteY3" fmla="*/ 16462 h 119212"/>
                <a:gd name="connsiteX4" fmla="*/ 49185 w 53562"/>
                <a:gd name="connsiteY4" fmla="*/ 6720 h 119212"/>
                <a:gd name="connsiteX5" fmla="*/ 13123 w 53562"/>
                <a:gd name="connsiteY5" fmla="*/ 96705 h 119212"/>
                <a:gd name="connsiteX6" fmla="*/ 11532 w 53562"/>
                <a:gd name="connsiteY6" fmla="*/ 104144 h 119212"/>
                <a:gd name="connsiteX7" fmla="*/ 28326 w 53562"/>
                <a:gd name="connsiteY7" fmla="*/ 119201 h 119212"/>
                <a:gd name="connsiteX8" fmla="*/ 53781 w 53562"/>
                <a:gd name="connsiteY8" fmla="*/ 92099 h 119212"/>
                <a:gd name="connsiteX9" fmla="*/ 50953 w 53562"/>
                <a:gd name="connsiteY9" fmla="*/ 89796 h 119212"/>
                <a:gd name="connsiteX10" fmla="*/ 47594 w 53562"/>
                <a:gd name="connsiteY10" fmla="*/ 92808 h 119212"/>
                <a:gd name="connsiteX11" fmla="*/ 28856 w 53562"/>
                <a:gd name="connsiteY11" fmla="*/ 114241 h 119212"/>
                <a:gd name="connsiteX12" fmla="*/ 24437 w 53562"/>
                <a:gd name="connsiteY12" fmla="*/ 108041 h 119212"/>
                <a:gd name="connsiteX13" fmla="*/ 27265 w 53562"/>
                <a:gd name="connsiteY13" fmla="*/ 96705 h 119212"/>
                <a:gd name="connsiteX14" fmla="*/ 32922 w 53562"/>
                <a:gd name="connsiteY14" fmla="*/ 82534 h 119212"/>
                <a:gd name="connsiteX15" fmla="*/ 41584 w 53562"/>
                <a:gd name="connsiteY15" fmla="*/ 60038 h 119212"/>
                <a:gd name="connsiteX16" fmla="*/ 42644 w 53562"/>
                <a:gd name="connsiteY16" fmla="*/ 54369 h 119212"/>
                <a:gd name="connsiteX17" fmla="*/ 25851 w 53562"/>
                <a:gd name="connsiteY17" fmla="*/ 39313 h 119212"/>
                <a:gd name="connsiteX18" fmla="*/ 219 w 53562"/>
                <a:gd name="connsiteY18" fmla="*/ 66414 h 119212"/>
                <a:gd name="connsiteX19" fmla="*/ 3224 w 53562"/>
                <a:gd name="connsiteY19" fmla="*/ 68717 h 119212"/>
                <a:gd name="connsiteX20" fmla="*/ 6406 w 53562"/>
                <a:gd name="connsiteY20" fmla="*/ 65883 h 119212"/>
                <a:gd name="connsiteX21" fmla="*/ 25320 w 53562"/>
                <a:gd name="connsiteY21" fmla="*/ 44272 h 119212"/>
                <a:gd name="connsiteX22" fmla="*/ 29740 w 53562"/>
                <a:gd name="connsiteY22" fmla="*/ 50472 h 119212"/>
                <a:gd name="connsiteX23" fmla="*/ 24260 w 53562"/>
                <a:gd name="connsiteY23" fmla="*/ 68186 h 119212"/>
                <a:gd name="connsiteX24" fmla="*/ 13123 w 53562"/>
                <a:gd name="connsiteY24" fmla="*/ 9670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185" y="6720"/>
                  </a:moveTo>
                  <a:cubicBezTo>
                    <a:pt x="49185" y="3885"/>
                    <a:pt x="47064" y="-11"/>
                    <a:pt x="42114" y="-11"/>
                  </a:cubicBezTo>
                  <a:cubicBezTo>
                    <a:pt x="37341" y="-11"/>
                    <a:pt x="32215" y="4594"/>
                    <a:pt x="32215" y="9731"/>
                  </a:cubicBezTo>
                  <a:cubicBezTo>
                    <a:pt x="32215" y="12742"/>
                    <a:pt x="34513" y="16462"/>
                    <a:pt x="39286" y="16462"/>
                  </a:cubicBezTo>
                  <a:cubicBezTo>
                    <a:pt x="44412" y="16462"/>
                    <a:pt x="49185" y="11502"/>
                    <a:pt x="49185" y="6720"/>
                  </a:cubicBezTo>
                  <a:close/>
                  <a:moveTo>
                    <a:pt x="13123" y="96705"/>
                  </a:moveTo>
                  <a:cubicBezTo>
                    <a:pt x="12416" y="99007"/>
                    <a:pt x="11532" y="101133"/>
                    <a:pt x="11532" y="104144"/>
                  </a:cubicBezTo>
                  <a:cubicBezTo>
                    <a:pt x="11532" y="112470"/>
                    <a:pt x="18603" y="119201"/>
                    <a:pt x="28326" y="119201"/>
                  </a:cubicBezTo>
                  <a:cubicBezTo>
                    <a:pt x="46003" y="119201"/>
                    <a:pt x="53781" y="94756"/>
                    <a:pt x="53781" y="92099"/>
                  </a:cubicBezTo>
                  <a:cubicBezTo>
                    <a:pt x="53781" y="89796"/>
                    <a:pt x="51483" y="89796"/>
                    <a:pt x="50953" y="89796"/>
                  </a:cubicBezTo>
                  <a:cubicBezTo>
                    <a:pt x="48478" y="89796"/>
                    <a:pt x="48301" y="90859"/>
                    <a:pt x="47594" y="92808"/>
                  </a:cubicBezTo>
                  <a:cubicBezTo>
                    <a:pt x="43528" y="106979"/>
                    <a:pt x="35750" y="114241"/>
                    <a:pt x="28856" y="114241"/>
                  </a:cubicBezTo>
                  <a:cubicBezTo>
                    <a:pt x="25320" y="114241"/>
                    <a:pt x="24437" y="111938"/>
                    <a:pt x="24437" y="108041"/>
                  </a:cubicBezTo>
                  <a:cubicBezTo>
                    <a:pt x="24437" y="103967"/>
                    <a:pt x="25674" y="100602"/>
                    <a:pt x="27265" y="96705"/>
                  </a:cubicBezTo>
                  <a:cubicBezTo>
                    <a:pt x="29033" y="91922"/>
                    <a:pt x="30977" y="87139"/>
                    <a:pt x="32922" y="82534"/>
                  </a:cubicBezTo>
                  <a:cubicBezTo>
                    <a:pt x="34513" y="78283"/>
                    <a:pt x="40877" y="62163"/>
                    <a:pt x="41584" y="60038"/>
                  </a:cubicBezTo>
                  <a:cubicBezTo>
                    <a:pt x="42114" y="58266"/>
                    <a:pt x="42644" y="56141"/>
                    <a:pt x="42644" y="54369"/>
                  </a:cubicBezTo>
                  <a:cubicBezTo>
                    <a:pt x="42644" y="46044"/>
                    <a:pt x="35573" y="39313"/>
                    <a:pt x="25851" y="39313"/>
                  </a:cubicBezTo>
                  <a:cubicBezTo>
                    <a:pt x="8350" y="39313"/>
                    <a:pt x="219" y="63403"/>
                    <a:pt x="219" y="66414"/>
                  </a:cubicBezTo>
                  <a:cubicBezTo>
                    <a:pt x="219" y="68717"/>
                    <a:pt x="2693" y="68717"/>
                    <a:pt x="3224" y="68717"/>
                  </a:cubicBezTo>
                  <a:cubicBezTo>
                    <a:pt x="5699" y="68717"/>
                    <a:pt x="5875" y="67832"/>
                    <a:pt x="6406" y="65883"/>
                  </a:cubicBezTo>
                  <a:cubicBezTo>
                    <a:pt x="11002" y="50649"/>
                    <a:pt x="18780" y="44272"/>
                    <a:pt x="25320" y="44272"/>
                  </a:cubicBezTo>
                  <a:cubicBezTo>
                    <a:pt x="28149" y="44272"/>
                    <a:pt x="29740" y="45690"/>
                    <a:pt x="29740" y="50472"/>
                  </a:cubicBezTo>
                  <a:cubicBezTo>
                    <a:pt x="29740" y="54546"/>
                    <a:pt x="28679" y="57203"/>
                    <a:pt x="24260" y="68186"/>
                  </a:cubicBezTo>
                  <a:lnTo>
                    <a:pt x="13123" y="96705"/>
                  </a:lnTo>
                  <a:close/>
                </a:path>
              </a:pathLst>
            </a:custGeom>
            <a:solidFill>
              <a:srgbClr val="000000"/>
            </a:solidFill>
            <a:ln w="25348" cap="flat">
              <a:noFill/>
              <a:prstDash val="solid"/>
              <a:miter/>
            </a:ln>
          </p:spPr>
          <p:txBody>
            <a:bodyPr rtlCol="0" anchor="ctr"/>
            <a:lstStyle/>
            <a:p>
              <a:endParaRPr lang="zh-CN" altLang="en-US"/>
            </a:p>
          </p:txBody>
        </p:sp>
        <p:sp>
          <p:nvSpPr>
            <p:cNvPr id="402" name="任意多边形: 形状 401">
              <a:extLst>
                <a:ext uri="{FF2B5EF4-FFF2-40B4-BE49-F238E27FC236}">
                  <a16:creationId xmlns:a16="http://schemas.microsoft.com/office/drawing/2014/main" id="{A4303F57-C7BC-4FD0-87AC-79718902B8C9}"/>
                </a:ext>
              </a:extLst>
            </p:cNvPr>
            <p:cNvSpPr/>
            <p:nvPr>
              <p:custDataLst>
                <p:tags r:id="rId58"/>
              </p:custDataLst>
            </p:nvPr>
          </p:nvSpPr>
          <p:spPr>
            <a:xfrm>
              <a:off x="8193083" y="2020541"/>
              <a:ext cx="10101" cy="253051"/>
            </a:xfrm>
            <a:custGeom>
              <a:avLst/>
              <a:gdLst>
                <a:gd name="connsiteX0" fmla="*/ 10323 w 10101"/>
                <a:gd name="connsiteY0" fmla="*/ 9097 h 253051"/>
                <a:gd name="connsiteX1" fmla="*/ 5273 w 10101"/>
                <a:gd name="connsiteY1" fmla="*/ -13 h 253051"/>
                <a:gd name="connsiteX2" fmla="*/ 222 w 10101"/>
                <a:gd name="connsiteY2" fmla="*/ 9097 h 253051"/>
                <a:gd name="connsiteX3" fmla="*/ 222 w 10101"/>
                <a:gd name="connsiteY3" fmla="*/ 243928 h 253051"/>
                <a:gd name="connsiteX4" fmla="*/ 5273 w 10101"/>
                <a:gd name="connsiteY4" fmla="*/ 253038 h 253051"/>
                <a:gd name="connsiteX5" fmla="*/ 10323 w 10101"/>
                <a:gd name="connsiteY5" fmla="*/ 243928 h 253051"/>
                <a:gd name="connsiteX6" fmla="*/ 10323 w 10101"/>
                <a:gd name="connsiteY6" fmla="*/ 909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1" h="253051">
                  <a:moveTo>
                    <a:pt x="10323" y="9097"/>
                  </a:moveTo>
                  <a:cubicBezTo>
                    <a:pt x="10323" y="4542"/>
                    <a:pt x="10323" y="-13"/>
                    <a:pt x="5273" y="-13"/>
                  </a:cubicBezTo>
                  <a:cubicBezTo>
                    <a:pt x="222" y="-13"/>
                    <a:pt x="222" y="4542"/>
                    <a:pt x="222" y="9097"/>
                  </a:cubicBezTo>
                  <a:lnTo>
                    <a:pt x="222" y="243928"/>
                  </a:lnTo>
                  <a:cubicBezTo>
                    <a:pt x="222" y="248483"/>
                    <a:pt x="222" y="253038"/>
                    <a:pt x="5273" y="253038"/>
                  </a:cubicBezTo>
                  <a:cubicBezTo>
                    <a:pt x="10323" y="253038"/>
                    <a:pt x="10323" y="248483"/>
                    <a:pt x="10323" y="243928"/>
                  </a:cubicBezTo>
                  <a:lnTo>
                    <a:pt x="10323" y="9097"/>
                  </a:lnTo>
                  <a:close/>
                </a:path>
              </a:pathLst>
            </a:custGeom>
            <a:solidFill>
              <a:srgbClr val="000000"/>
            </a:solidFill>
            <a:ln w="25348" cap="flat">
              <a:noFill/>
              <a:prstDash val="solid"/>
              <a:miter/>
            </a:ln>
          </p:spPr>
          <p:txBody>
            <a:bodyPr rtlCol="0" anchor="ctr"/>
            <a:lstStyle/>
            <a:p>
              <a:endParaRPr lang="zh-CN" altLang="en-US"/>
            </a:p>
          </p:txBody>
        </p:sp>
        <p:sp>
          <p:nvSpPr>
            <p:cNvPr id="403" name="任意多边形: 形状 402">
              <a:extLst>
                <a:ext uri="{FF2B5EF4-FFF2-40B4-BE49-F238E27FC236}">
                  <a16:creationId xmlns:a16="http://schemas.microsoft.com/office/drawing/2014/main" id="{6F8E865B-B0CF-4756-818B-FDF6540C2027}"/>
                </a:ext>
              </a:extLst>
            </p:cNvPr>
            <p:cNvSpPr/>
            <p:nvPr>
              <p:custDataLst>
                <p:tags r:id="rId59"/>
              </p:custDataLst>
            </p:nvPr>
          </p:nvSpPr>
          <p:spPr>
            <a:xfrm>
              <a:off x="8243534" y="2098481"/>
              <a:ext cx="98235" cy="114632"/>
            </a:xfrm>
            <a:custGeom>
              <a:avLst/>
              <a:gdLst>
                <a:gd name="connsiteX0" fmla="*/ 89874 w 98235"/>
                <a:gd name="connsiteY0" fmla="*/ 15676 h 114632"/>
                <a:gd name="connsiteX1" fmla="*/ 78763 w 98235"/>
                <a:gd name="connsiteY1" fmla="*/ 19219 h 114632"/>
                <a:gd name="connsiteX2" fmla="*/ 74217 w 98235"/>
                <a:gd name="connsiteY2" fmla="*/ 29088 h 114632"/>
                <a:gd name="connsiteX3" fmla="*/ 83561 w 98235"/>
                <a:gd name="connsiteY3" fmla="*/ 37945 h 114632"/>
                <a:gd name="connsiteX4" fmla="*/ 97703 w 98235"/>
                <a:gd name="connsiteY4" fmla="*/ 21749 h 114632"/>
                <a:gd name="connsiteX5" fmla="*/ 67904 w 98235"/>
                <a:gd name="connsiteY5" fmla="*/ -13 h 114632"/>
                <a:gd name="connsiteX6" fmla="*/ 225 w 98235"/>
                <a:gd name="connsiteY6" fmla="*/ 71854 h 114632"/>
                <a:gd name="connsiteX7" fmla="*/ 41135 w 98235"/>
                <a:gd name="connsiteY7" fmla="*/ 114619 h 114632"/>
                <a:gd name="connsiteX8" fmla="*/ 98461 w 98235"/>
                <a:gd name="connsiteY8" fmla="*/ 84759 h 114632"/>
                <a:gd name="connsiteX9" fmla="*/ 95430 w 98235"/>
                <a:gd name="connsiteY9" fmla="*/ 81469 h 114632"/>
                <a:gd name="connsiteX10" fmla="*/ 92147 w 98235"/>
                <a:gd name="connsiteY10" fmla="*/ 84000 h 114632"/>
                <a:gd name="connsiteX11" fmla="*/ 41640 w 98235"/>
                <a:gd name="connsiteY11" fmla="*/ 109052 h 114632"/>
                <a:gd name="connsiteX12" fmla="*/ 18912 w 98235"/>
                <a:gd name="connsiteY12" fmla="*/ 81469 h 114632"/>
                <a:gd name="connsiteX13" fmla="*/ 32549 w 98235"/>
                <a:gd name="connsiteY13" fmla="*/ 30859 h 114632"/>
                <a:gd name="connsiteX14" fmla="*/ 68156 w 98235"/>
                <a:gd name="connsiteY14" fmla="*/ 5554 h 114632"/>
                <a:gd name="connsiteX15" fmla="*/ 89874 w 98235"/>
                <a:gd name="connsiteY15" fmla="*/ 1567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235" h="114632">
                  <a:moveTo>
                    <a:pt x="89874" y="15676"/>
                  </a:moveTo>
                  <a:cubicBezTo>
                    <a:pt x="85834" y="15676"/>
                    <a:pt x="82298" y="15676"/>
                    <a:pt x="78763" y="19219"/>
                  </a:cubicBezTo>
                  <a:cubicBezTo>
                    <a:pt x="74722" y="23015"/>
                    <a:pt x="74217" y="27317"/>
                    <a:pt x="74217" y="29088"/>
                  </a:cubicBezTo>
                  <a:cubicBezTo>
                    <a:pt x="74217" y="35161"/>
                    <a:pt x="78763" y="37945"/>
                    <a:pt x="83561" y="37945"/>
                  </a:cubicBezTo>
                  <a:cubicBezTo>
                    <a:pt x="90885" y="37945"/>
                    <a:pt x="97703" y="31871"/>
                    <a:pt x="97703" y="21749"/>
                  </a:cubicBezTo>
                  <a:cubicBezTo>
                    <a:pt x="97703" y="9350"/>
                    <a:pt x="85834" y="-13"/>
                    <a:pt x="67904" y="-13"/>
                  </a:cubicBezTo>
                  <a:cubicBezTo>
                    <a:pt x="33812" y="-13"/>
                    <a:pt x="225" y="36173"/>
                    <a:pt x="225" y="71854"/>
                  </a:cubicBezTo>
                  <a:cubicBezTo>
                    <a:pt x="225" y="94628"/>
                    <a:pt x="14872" y="114619"/>
                    <a:pt x="41135" y="114619"/>
                  </a:cubicBezTo>
                  <a:cubicBezTo>
                    <a:pt x="77248" y="114619"/>
                    <a:pt x="98461" y="87796"/>
                    <a:pt x="98461" y="84759"/>
                  </a:cubicBezTo>
                  <a:cubicBezTo>
                    <a:pt x="98461" y="83241"/>
                    <a:pt x="96945" y="81469"/>
                    <a:pt x="95430" y="81469"/>
                  </a:cubicBezTo>
                  <a:cubicBezTo>
                    <a:pt x="94167" y="81469"/>
                    <a:pt x="93662" y="81976"/>
                    <a:pt x="92147" y="84000"/>
                  </a:cubicBezTo>
                  <a:cubicBezTo>
                    <a:pt x="72197" y="109052"/>
                    <a:pt x="44671" y="109052"/>
                    <a:pt x="41640" y="109052"/>
                  </a:cubicBezTo>
                  <a:cubicBezTo>
                    <a:pt x="25731" y="109052"/>
                    <a:pt x="18912" y="96653"/>
                    <a:pt x="18912" y="81469"/>
                  </a:cubicBezTo>
                  <a:cubicBezTo>
                    <a:pt x="18912" y="71094"/>
                    <a:pt x="23963" y="46548"/>
                    <a:pt x="32549" y="30859"/>
                  </a:cubicBezTo>
                  <a:cubicBezTo>
                    <a:pt x="40378" y="16435"/>
                    <a:pt x="54267" y="5554"/>
                    <a:pt x="68156" y="5554"/>
                  </a:cubicBezTo>
                  <a:cubicBezTo>
                    <a:pt x="76743" y="5554"/>
                    <a:pt x="86339" y="8844"/>
                    <a:pt x="89874" y="15676"/>
                  </a:cubicBezTo>
                  <a:close/>
                </a:path>
              </a:pathLst>
            </a:custGeom>
            <a:solidFill>
              <a:srgbClr val="000000"/>
            </a:solidFill>
            <a:ln w="25348" cap="flat">
              <a:noFill/>
              <a:prstDash val="solid"/>
              <a:miter/>
            </a:ln>
          </p:spPr>
          <p:txBody>
            <a:bodyPr rtlCol="0" anchor="ctr"/>
            <a:lstStyle/>
            <a:p>
              <a:endParaRPr lang="zh-CN" altLang="en-US"/>
            </a:p>
          </p:txBody>
        </p:sp>
        <p:sp>
          <p:nvSpPr>
            <p:cNvPr id="404" name="任意多边形: 形状 403">
              <a:extLst>
                <a:ext uri="{FF2B5EF4-FFF2-40B4-BE49-F238E27FC236}">
                  <a16:creationId xmlns:a16="http://schemas.microsoft.com/office/drawing/2014/main" id="{7A65456F-AC8E-46CF-940F-DE2BC791CBEB}"/>
                </a:ext>
              </a:extLst>
            </p:cNvPr>
            <p:cNvSpPr/>
            <p:nvPr>
              <p:custDataLst>
                <p:tags r:id="rId60"/>
              </p:custDataLst>
            </p:nvPr>
          </p:nvSpPr>
          <p:spPr>
            <a:xfrm>
              <a:off x="8352366" y="1985571"/>
              <a:ext cx="105180" cy="120275"/>
            </a:xfrm>
            <a:custGeom>
              <a:avLst/>
              <a:gdLst>
                <a:gd name="connsiteX0" fmla="*/ 100106 w 105180"/>
                <a:gd name="connsiteY0" fmla="*/ -17 h 120275"/>
                <a:gd name="connsiteX1" fmla="*/ 229 w 105180"/>
                <a:gd name="connsiteY1" fmla="*/ -17 h 120275"/>
                <a:gd name="connsiteX2" fmla="*/ 229 w 105180"/>
                <a:gd name="connsiteY2" fmla="*/ 6360 h 120275"/>
                <a:gd name="connsiteX3" fmla="*/ 4472 w 105180"/>
                <a:gd name="connsiteY3" fmla="*/ 6360 h 120275"/>
                <a:gd name="connsiteX4" fmla="*/ 18437 w 105180"/>
                <a:gd name="connsiteY4" fmla="*/ 14331 h 120275"/>
                <a:gd name="connsiteX5" fmla="*/ 18437 w 105180"/>
                <a:gd name="connsiteY5" fmla="*/ 105910 h 120275"/>
                <a:gd name="connsiteX6" fmla="*/ 4472 w 105180"/>
                <a:gd name="connsiteY6" fmla="*/ 113881 h 120275"/>
                <a:gd name="connsiteX7" fmla="*/ 229 w 105180"/>
                <a:gd name="connsiteY7" fmla="*/ 113881 h 120275"/>
                <a:gd name="connsiteX8" fmla="*/ 229 w 105180"/>
                <a:gd name="connsiteY8" fmla="*/ 120258 h 120275"/>
                <a:gd name="connsiteX9" fmla="*/ 27099 w 105180"/>
                <a:gd name="connsiteY9" fmla="*/ 119550 h 120275"/>
                <a:gd name="connsiteX10" fmla="*/ 58034 w 105180"/>
                <a:gd name="connsiteY10" fmla="*/ 120258 h 120275"/>
                <a:gd name="connsiteX11" fmla="*/ 58034 w 105180"/>
                <a:gd name="connsiteY11" fmla="*/ 113881 h 120275"/>
                <a:gd name="connsiteX12" fmla="*/ 51847 w 105180"/>
                <a:gd name="connsiteY12" fmla="*/ 113881 h 120275"/>
                <a:gd name="connsiteX13" fmla="*/ 35230 w 105180"/>
                <a:gd name="connsiteY13" fmla="*/ 105733 h 120275"/>
                <a:gd name="connsiteX14" fmla="*/ 35230 w 105180"/>
                <a:gd name="connsiteY14" fmla="*/ 13268 h 120275"/>
                <a:gd name="connsiteX15" fmla="*/ 43715 w 105180"/>
                <a:gd name="connsiteY15" fmla="*/ 6360 h 120275"/>
                <a:gd name="connsiteX16" fmla="*/ 65105 w 105180"/>
                <a:gd name="connsiteY16" fmla="*/ 6360 h 120275"/>
                <a:gd name="connsiteX17" fmla="*/ 99399 w 105180"/>
                <a:gd name="connsiteY17" fmla="*/ 40724 h 120275"/>
                <a:gd name="connsiteX18" fmla="*/ 105410 w 105180"/>
                <a:gd name="connsiteY18" fmla="*/ 40724 h 120275"/>
                <a:gd name="connsiteX19" fmla="*/ 100106 w 105180"/>
                <a:gd name="connsiteY19" fmla="*/ -17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80" h="120275">
                  <a:moveTo>
                    <a:pt x="100106" y="-17"/>
                  </a:moveTo>
                  <a:lnTo>
                    <a:pt x="229" y="-17"/>
                  </a:lnTo>
                  <a:lnTo>
                    <a:pt x="229" y="6360"/>
                  </a:lnTo>
                  <a:lnTo>
                    <a:pt x="4472" y="6360"/>
                  </a:lnTo>
                  <a:cubicBezTo>
                    <a:pt x="18083" y="6360"/>
                    <a:pt x="18437" y="8131"/>
                    <a:pt x="18437" y="14331"/>
                  </a:cubicBezTo>
                  <a:lnTo>
                    <a:pt x="18437" y="105910"/>
                  </a:lnTo>
                  <a:cubicBezTo>
                    <a:pt x="18437" y="111933"/>
                    <a:pt x="18083" y="113881"/>
                    <a:pt x="4472" y="113881"/>
                  </a:cubicBezTo>
                  <a:lnTo>
                    <a:pt x="229" y="113881"/>
                  </a:lnTo>
                  <a:lnTo>
                    <a:pt x="229" y="120258"/>
                  </a:lnTo>
                  <a:cubicBezTo>
                    <a:pt x="406" y="120258"/>
                    <a:pt x="20381" y="119550"/>
                    <a:pt x="27099" y="119550"/>
                  </a:cubicBezTo>
                  <a:cubicBezTo>
                    <a:pt x="34346" y="119550"/>
                    <a:pt x="55382" y="120081"/>
                    <a:pt x="58034" y="120258"/>
                  </a:cubicBezTo>
                  <a:lnTo>
                    <a:pt x="58034" y="113881"/>
                  </a:lnTo>
                  <a:lnTo>
                    <a:pt x="51847" y="113881"/>
                  </a:lnTo>
                  <a:cubicBezTo>
                    <a:pt x="35230" y="113881"/>
                    <a:pt x="35230" y="111578"/>
                    <a:pt x="35230" y="105733"/>
                  </a:cubicBezTo>
                  <a:lnTo>
                    <a:pt x="35230" y="13268"/>
                  </a:lnTo>
                  <a:cubicBezTo>
                    <a:pt x="35230" y="7777"/>
                    <a:pt x="35407" y="6360"/>
                    <a:pt x="43715" y="6360"/>
                  </a:cubicBezTo>
                  <a:lnTo>
                    <a:pt x="65105" y="6360"/>
                  </a:lnTo>
                  <a:cubicBezTo>
                    <a:pt x="91975" y="6360"/>
                    <a:pt x="96394" y="16279"/>
                    <a:pt x="99399" y="40724"/>
                  </a:cubicBezTo>
                  <a:lnTo>
                    <a:pt x="105410" y="40724"/>
                  </a:lnTo>
                  <a:lnTo>
                    <a:pt x="100106" y="-17"/>
                  </a:lnTo>
                  <a:close/>
                </a:path>
              </a:pathLst>
            </a:custGeom>
            <a:solidFill>
              <a:srgbClr val="000000"/>
            </a:solidFill>
            <a:ln w="25348" cap="flat">
              <a:noFill/>
              <a:prstDash val="solid"/>
              <a:miter/>
            </a:ln>
          </p:spPr>
          <p:txBody>
            <a:bodyPr rtlCol="0" anchor="ctr"/>
            <a:lstStyle/>
            <a:p>
              <a:endParaRPr lang="zh-CN" altLang="en-US"/>
            </a:p>
          </p:txBody>
        </p:sp>
        <p:sp>
          <p:nvSpPr>
            <p:cNvPr id="405" name="任意多边形: 形状 404">
              <a:extLst>
                <a:ext uri="{FF2B5EF4-FFF2-40B4-BE49-F238E27FC236}">
                  <a16:creationId xmlns:a16="http://schemas.microsoft.com/office/drawing/2014/main" id="{5A8BDD73-B2B0-4E03-A3C9-A6F7B38C22E3}"/>
                </a:ext>
              </a:extLst>
            </p:cNvPr>
            <p:cNvSpPr/>
            <p:nvPr>
              <p:custDataLst>
                <p:tags r:id="rId61"/>
              </p:custDataLst>
            </p:nvPr>
          </p:nvSpPr>
          <p:spPr>
            <a:xfrm>
              <a:off x="8476170" y="2043497"/>
              <a:ext cx="50254" cy="89200"/>
            </a:xfrm>
            <a:custGeom>
              <a:avLst/>
              <a:gdLst>
                <a:gd name="connsiteX0" fmla="*/ 23215 w 50254"/>
                <a:gd name="connsiteY0" fmla="*/ 40219 h 89200"/>
                <a:gd name="connsiteX1" fmla="*/ 41144 w 50254"/>
                <a:gd name="connsiteY1" fmla="*/ 40219 h 89200"/>
                <a:gd name="connsiteX2" fmla="*/ 41144 w 50254"/>
                <a:gd name="connsiteY2" fmla="*/ 34652 h 89200"/>
                <a:gd name="connsiteX3" fmla="*/ 22709 w 50254"/>
                <a:gd name="connsiteY3" fmla="*/ 34652 h 89200"/>
                <a:gd name="connsiteX4" fmla="*/ 22709 w 50254"/>
                <a:gd name="connsiteY4" fmla="*/ 20987 h 89200"/>
                <a:gd name="connsiteX5" fmla="*/ 36346 w 50254"/>
                <a:gd name="connsiteY5" fmla="*/ 4159 h 89200"/>
                <a:gd name="connsiteX6" fmla="*/ 39756 w 50254"/>
                <a:gd name="connsiteY6" fmla="*/ 4792 h 89200"/>
                <a:gd name="connsiteX7" fmla="*/ 39503 w 50254"/>
                <a:gd name="connsiteY7" fmla="*/ 5045 h 89200"/>
                <a:gd name="connsiteX8" fmla="*/ 37483 w 50254"/>
                <a:gd name="connsiteY8" fmla="*/ 9980 h 89200"/>
                <a:gd name="connsiteX9" fmla="*/ 43922 w 50254"/>
                <a:gd name="connsiteY9" fmla="*/ 16432 h 89200"/>
                <a:gd name="connsiteX10" fmla="*/ 50488 w 50254"/>
                <a:gd name="connsiteY10" fmla="*/ 9853 h 89200"/>
                <a:gd name="connsiteX11" fmla="*/ 36599 w 50254"/>
                <a:gd name="connsiteY11" fmla="*/ -16 h 89200"/>
                <a:gd name="connsiteX12" fmla="*/ 12482 w 50254"/>
                <a:gd name="connsiteY12" fmla="*/ 20861 h 89200"/>
                <a:gd name="connsiteX13" fmla="*/ 12482 w 50254"/>
                <a:gd name="connsiteY13" fmla="*/ 34652 h 89200"/>
                <a:gd name="connsiteX14" fmla="*/ 234 w 50254"/>
                <a:gd name="connsiteY14" fmla="*/ 34652 h 89200"/>
                <a:gd name="connsiteX15" fmla="*/ 234 w 50254"/>
                <a:gd name="connsiteY15" fmla="*/ 40219 h 89200"/>
                <a:gd name="connsiteX16" fmla="*/ 12482 w 50254"/>
                <a:gd name="connsiteY16" fmla="*/ 40219 h 89200"/>
                <a:gd name="connsiteX17" fmla="*/ 12482 w 50254"/>
                <a:gd name="connsiteY17" fmla="*/ 78556 h 89200"/>
                <a:gd name="connsiteX18" fmla="*/ 4274 w 50254"/>
                <a:gd name="connsiteY18" fmla="*/ 83617 h 89200"/>
                <a:gd name="connsiteX19" fmla="*/ 2002 w 50254"/>
                <a:gd name="connsiteY19" fmla="*/ 83617 h 89200"/>
                <a:gd name="connsiteX20" fmla="*/ 2002 w 50254"/>
                <a:gd name="connsiteY20" fmla="*/ 89184 h 89200"/>
                <a:gd name="connsiteX21" fmla="*/ 18290 w 50254"/>
                <a:gd name="connsiteY21" fmla="*/ 88678 h 89200"/>
                <a:gd name="connsiteX22" fmla="*/ 36346 w 50254"/>
                <a:gd name="connsiteY22" fmla="*/ 89184 h 89200"/>
                <a:gd name="connsiteX23" fmla="*/ 36346 w 50254"/>
                <a:gd name="connsiteY23" fmla="*/ 83617 h 89200"/>
                <a:gd name="connsiteX24" fmla="*/ 32937 w 50254"/>
                <a:gd name="connsiteY24" fmla="*/ 83617 h 89200"/>
                <a:gd name="connsiteX25" fmla="*/ 23215 w 50254"/>
                <a:gd name="connsiteY25" fmla="*/ 78430 h 89200"/>
                <a:gd name="connsiteX26" fmla="*/ 23215 w 50254"/>
                <a:gd name="connsiteY26" fmla="*/ 40219 h 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54" h="89200">
                  <a:moveTo>
                    <a:pt x="23215" y="40219"/>
                  </a:moveTo>
                  <a:lnTo>
                    <a:pt x="41144" y="40219"/>
                  </a:lnTo>
                  <a:lnTo>
                    <a:pt x="41144" y="34652"/>
                  </a:lnTo>
                  <a:lnTo>
                    <a:pt x="22709" y="34652"/>
                  </a:lnTo>
                  <a:lnTo>
                    <a:pt x="22709" y="20987"/>
                  </a:lnTo>
                  <a:cubicBezTo>
                    <a:pt x="22709" y="9094"/>
                    <a:pt x="30538" y="4159"/>
                    <a:pt x="36346" y="4159"/>
                  </a:cubicBezTo>
                  <a:cubicBezTo>
                    <a:pt x="37230" y="4159"/>
                    <a:pt x="39756" y="4412"/>
                    <a:pt x="39756" y="4792"/>
                  </a:cubicBezTo>
                  <a:lnTo>
                    <a:pt x="39503" y="5045"/>
                  </a:lnTo>
                  <a:cubicBezTo>
                    <a:pt x="38745" y="5804"/>
                    <a:pt x="37483" y="7322"/>
                    <a:pt x="37483" y="9980"/>
                  </a:cubicBezTo>
                  <a:cubicBezTo>
                    <a:pt x="37483" y="13522"/>
                    <a:pt x="40008" y="16432"/>
                    <a:pt x="43922" y="16432"/>
                  </a:cubicBezTo>
                  <a:cubicBezTo>
                    <a:pt x="48089" y="16432"/>
                    <a:pt x="50488" y="13522"/>
                    <a:pt x="50488" y="9853"/>
                  </a:cubicBezTo>
                  <a:cubicBezTo>
                    <a:pt x="50488" y="4412"/>
                    <a:pt x="45059" y="-16"/>
                    <a:pt x="36599" y="-16"/>
                  </a:cubicBezTo>
                  <a:cubicBezTo>
                    <a:pt x="25487" y="-16"/>
                    <a:pt x="12482" y="7069"/>
                    <a:pt x="12482" y="20861"/>
                  </a:cubicBezTo>
                  <a:lnTo>
                    <a:pt x="12482" y="34652"/>
                  </a:lnTo>
                  <a:lnTo>
                    <a:pt x="234" y="34652"/>
                  </a:lnTo>
                  <a:lnTo>
                    <a:pt x="234" y="40219"/>
                  </a:lnTo>
                  <a:lnTo>
                    <a:pt x="12482" y="40219"/>
                  </a:lnTo>
                  <a:lnTo>
                    <a:pt x="12482" y="78556"/>
                  </a:lnTo>
                  <a:cubicBezTo>
                    <a:pt x="12482" y="82479"/>
                    <a:pt x="12482" y="83617"/>
                    <a:pt x="4274" y="83617"/>
                  </a:cubicBezTo>
                  <a:lnTo>
                    <a:pt x="2002" y="83617"/>
                  </a:lnTo>
                  <a:lnTo>
                    <a:pt x="2002" y="89184"/>
                  </a:lnTo>
                  <a:cubicBezTo>
                    <a:pt x="7305" y="88805"/>
                    <a:pt x="12987" y="88678"/>
                    <a:pt x="18290" y="88678"/>
                  </a:cubicBezTo>
                  <a:cubicBezTo>
                    <a:pt x="24856" y="88678"/>
                    <a:pt x="31043" y="88931"/>
                    <a:pt x="36346" y="89184"/>
                  </a:cubicBezTo>
                  <a:lnTo>
                    <a:pt x="36346" y="83617"/>
                  </a:lnTo>
                  <a:lnTo>
                    <a:pt x="32937" y="83617"/>
                  </a:lnTo>
                  <a:cubicBezTo>
                    <a:pt x="23215" y="83617"/>
                    <a:pt x="23215" y="82352"/>
                    <a:pt x="23215" y="78430"/>
                  </a:cubicBezTo>
                  <a:lnTo>
                    <a:pt x="23215" y="40219"/>
                  </a:lnTo>
                  <a:close/>
                </a:path>
              </a:pathLst>
            </a:custGeom>
            <a:solidFill>
              <a:srgbClr val="000000"/>
            </a:solidFill>
            <a:ln w="25348" cap="flat">
              <a:noFill/>
              <a:prstDash val="solid"/>
              <a:miter/>
            </a:ln>
          </p:spPr>
          <p:txBody>
            <a:bodyPr rtlCol="0" anchor="ctr"/>
            <a:lstStyle/>
            <a:p>
              <a:endParaRPr lang="zh-CN" altLang="en-US"/>
            </a:p>
          </p:txBody>
        </p:sp>
        <p:sp>
          <p:nvSpPr>
            <p:cNvPr id="406" name="任意多边形: 形状 405">
              <a:extLst>
                <a:ext uri="{FF2B5EF4-FFF2-40B4-BE49-F238E27FC236}">
                  <a16:creationId xmlns:a16="http://schemas.microsoft.com/office/drawing/2014/main" id="{BB671D70-A9D5-4E27-A942-7FBCBCC70FD0}"/>
                </a:ext>
              </a:extLst>
            </p:cNvPr>
            <p:cNvSpPr/>
            <p:nvPr>
              <p:custDataLst>
                <p:tags r:id="rId62"/>
              </p:custDataLst>
            </p:nvPr>
          </p:nvSpPr>
          <p:spPr>
            <a:xfrm>
              <a:off x="8350775" y="2194771"/>
              <a:ext cx="162278" cy="79888"/>
            </a:xfrm>
            <a:custGeom>
              <a:avLst/>
              <a:gdLst>
                <a:gd name="connsiteX0" fmla="*/ 68641 w 162278"/>
                <a:gd name="connsiteY0" fmla="*/ 63758 h 79888"/>
                <a:gd name="connsiteX1" fmla="*/ 66166 w 162278"/>
                <a:gd name="connsiteY1" fmla="*/ 74209 h 79888"/>
                <a:gd name="connsiteX2" fmla="*/ 72176 w 162278"/>
                <a:gd name="connsiteY2" fmla="*/ 79878 h 79888"/>
                <a:gd name="connsiteX3" fmla="*/ 79070 w 162278"/>
                <a:gd name="connsiteY3" fmla="*/ 75981 h 79888"/>
                <a:gd name="connsiteX4" fmla="*/ 82252 w 162278"/>
                <a:gd name="connsiteY4" fmla="*/ 64998 h 79888"/>
                <a:gd name="connsiteX5" fmla="*/ 86141 w 162278"/>
                <a:gd name="connsiteY5" fmla="*/ 49056 h 79888"/>
                <a:gd name="connsiteX6" fmla="*/ 89146 w 162278"/>
                <a:gd name="connsiteY6" fmla="*/ 37188 h 79888"/>
                <a:gd name="connsiteX7" fmla="*/ 94626 w 162278"/>
                <a:gd name="connsiteY7" fmla="*/ 23726 h 79888"/>
                <a:gd name="connsiteX8" fmla="*/ 122910 w 162278"/>
                <a:gd name="connsiteY8" fmla="*/ 4949 h 79888"/>
                <a:gd name="connsiteX9" fmla="*/ 133340 w 162278"/>
                <a:gd name="connsiteY9" fmla="*/ 17349 h 79888"/>
                <a:gd name="connsiteX10" fmla="*/ 122910 w 162278"/>
                <a:gd name="connsiteY10" fmla="*/ 55079 h 79888"/>
                <a:gd name="connsiteX11" fmla="*/ 120259 w 162278"/>
                <a:gd name="connsiteY11" fmla="*/ 64644 h 79888"/>
                <a:gd name="connsiteX12" fmla="*/ 137052 w 162278"/>
                <a:gd name="connsiteY12" fmla="*/ 79878 h 79888"/>
                <a:gd name="connsiteX13" fmla="*/ 162508 w 162278"/>
                <a:gd name="connsiteY13" fmla="*/ 52776 h 79888"/>
                <a:gd name="connsiteX14" fmla="*/ 159679 w 162278"/>
                <a:gd name="connsiteY14" fmla="*/ 50473 h 79888"/>
                <a:gd name="connsiteX15" fmla="*/ 156321 w 162278"/>
                <a:gd name="connsiteY15" fmla="*/ 53484 h 79888"/>
                <a:gd name="connsiteX16" fmla="*/ 137583 w 162278"/>
                <a:gd name="connsiteY16" fmla="*/ 74918 h 79888"/>
                <a:gd name="connsiteX17" fmla="*/ 133163 w 162278"/>
                <a:gd name="connsiteY17" fmla="*/ 68718 h 79888"/>
                <a:gd name="connsiteX18" fmla="*/ 137229 w 162278"/>
                <a:gd name="connsiteY18" fmla="*/ 54370 h 79888"/>
                <a:gd name="connsiteX19" fmla="*/ 146598 w 162278"/>
                <a:gd name="connsiteY19" fmla="*/ 20183 h 79888"/>
                <a:gd name="connsiteX20" fmla="*/ 140057 w 162278"/>
                <a:gd name="connsiteY20" fmla="*/ 4772 h 79888"/>
                <a:gd name="connsiteX21" fmla="*/ 123617 w 162278"/>
                <a:gd name="connsiteY21" fmla="*/ -11 h 79888"/>
                <a:gd name="connsiteX22" fmla="*/ 92328 w 162278"/>
                <a:gd name="connsiteY22" fmla="*/ 17880 h 79888"/>
                <a:gd name="connsiteX23" fmla="*/ 69348 w 162278"/>
                <a:gd name="connsiteY23" fmla="*/ -11 h 79888"/>
                <a:gd name="connsiteX24" fmla="*/ 39473 w 162278"/>
                <a:gd name="connsiteY24" fmla="*/ 16109 h 79888"/>
                <a:gd name="connsiteX25" fmla="*/ 20558 w 162278"/>
                <a:gd name="connsiteY25" fmla="*/ -11 h 79888"/>
                <a:gd name="connsiteX26" fmla="*/ 6593 w 162278"/>
                <a:gd name="connsiteY26" fmla="*/ 9555 h 79888"/>
                <a:gd name="connsiteX27" fmla="*/ 229 w 162278"/>
                <a:gd name="connsiteY27" fmla="*/ 27091 h 79888"/>
                <a:gd name="connsiteX28" fmla="*/ 3234 w 162278"/>
                <a:gd name="connsiteY28" fmla="*/ 29394 h 79888"/>
                <a:gd name="connsiteX29" fmla="*/ 7123 w 162278"/>
                <a:gd name="connsiteY29" fmla="*/ 24080 h 79888"/>
                <a:gd name="connsiteX30" fmla="*/ 20028 w 162278"/>
                <a:gd name="connsiteY30" fmla="*/ 4949 h 79888"/>
                <a:gd name="connsiteX31" fmla="*/ 25861 w 162278"/>
                <a:gd name="connsiteY31" fmla="*/ 13629 h 79888"/>
                <a:gd name="connsiteX32" fmla="*/ 23033 w 162278"/>
                <a:gd name="connsiteY32" fmla="*/ 28331 h 79888"/>
                <a:gd name="connsiteX33" fmla="*/ 19144 w 162278"/>
                <a:gd name="connsiteY33" fmla="*/ 44273 h 79888"/>
                <a:gd name="connsiteX34" fmla="*/ 13487 w 162278"/>
                <a:gd name="connsiteY34" fmla="*/ 66947 h 79888"/>
                <a:gd name="connsiteX35" fmla="*/ 11719 w 162278"/>
                <a:gd name="connsiteY35" fmla="*/ 74209 h 79888"/>
                <a:gd name="connsiteX36" fmla="*/ 17730 w 162278"/>
                <a:gd name="connsiteY36" fmla="*/ 79878 h 79888"/>
                <a:gd name="connsiteX37" fmla="*/ 24624 w 162278"/>
                <a:gd name="connsiteY37" fmla="*/ 75981 h 79888"/>
                <a:gd name="connsiteX38" fmla="*/ 27806 w 162278"/>
                <a:gd name="connsiteY38" fmla="*/ 64998 h 79888"/>
                <a:gd name="connsiteX39" fmla="*/ 31695 w 162278"/>
                <a:gd name="connsiteY39" fmla="*/ 49056 h 79888"/>
                <a:gd name="connsiteX40" fmla="*/ 34700 w 162278"/>
                <a:gd name="connsiteY40" fmla="*/ 37188 h 79888"/>
                <a:gd name="connsiteX41" fmla="*/ 42124 w 162278"/>
                <a:gd name="connsiteY41" fmla="*/ 21246 h 79888"/>
                <a:gd name="connsiteX42" fmla="*/ 68641 w 162278"/>
                <a:gd name="connsiteY42" fmla="*/ 4949 h 79888"/>
                <a:gd name="connsiteX43" fmla="*/ 79070 w 162278"/>
                <a:gd name="connsiteY43" fmla="*/ 17349 h 79888"/>
                <a:gd name="connsiteX44" fmla="*/ 76065 w 162278"/>
                <a:gd name="connsiteY44" fmla="*/ 34000 h 79888"/>
                <a:gd name="connsiteX45" fmla="*/ 68641 w 162278"/>
                <a:gd name="connsiteY45" fmla="*/ 6375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278" h="79888">
                  <a:moveTo>
                    <a:pt x="68641" y="63758"/>
                  </a:moveTo>
                  <a:cubicBezTo>
                    <a:pt x="67757" y="67301"/>
                    <a:pt x="66166" y="73324"/>
                    <a:pt x="66166" y="74209"/>
                  </a:cubicBezTo>
                  <a:cubicBezTo>
                    <a:pt x="66166" y="78106"/>
                    <a:pt x="69348" y="79878"/>
                    <a:pt x="72176" y="79878"/>
                  </a:cubicBezTo>
                  <a:cubicBezTo>
                    <a:pt x="75358" y="79878"/>
                    <a:pt x="78186" y="77575"/>
                    <a:pt x="79070" y="75981"/>
                  </a:cubicBezTo>
                  <a:cubicBezTo>
                    <a:pt x="79954" y="74387"/>
                    <a:pt x="81368" y="68718"/>
                    <a:pt x="82252" y="64998"/>
                  </a:cubicBezTo>
                  <a:cubicBezTo>
                    <a:pt x="83136" y="61633"/>
                    <a:pt x="85081" y="53484"/>
                    <a:pt x="86141" y="49056"/>
                  </a:cubicBezTo>
                  <a:cubicBezTo>
                    <a:pt x="87202" y="45159"/>
                    <a:pt x="88262" y="41262"/>
                    <a:pt x="89146" y="37188"/>
                  </a:cubicBezTo>
                  <a:cubicBezTo>
                    <a:pt x="91091" y="29571"/>
                    <a:pt x="91091" y="29217"/>
                    <a:pt x="94626" y="23726"/>
                  </a:cubicBezTo>
                  <a:cubicBezTo>
                    <a:pt x="100283" y="15046"/>
                    <a:pt x="109122" y="4949"/>
                    <a:pt x="122910" y="4949"/>
                  </a:cubicBezTo>
                  <a:cubicBezTo>
                    <a:pt x="132810" y="4949"/>
                    <a:pt x="133340" y="13098"/>
                    <a:pt x="133340" y="17349"/>
                  </a:cubicBezTo>
                  <a:cubicBezTo>
                    <a:pt x="133340" y="27977"/>
                    <a:pt x="125739" y="47639"/>
                    <a:pt x="122910" y="55079"/>
                  </a:cubicBezTo>
                  <a:cubicBezTo>
                    <a:pt x="120966" y="60038"/>
                    <a:pt x="120259" y="61633"/>
                    <a:pt x="120259" y="64644"/>
                  </a:cubicBezTo>
                  <a:cubicBezTo>
                    <a:pt x="120259" y="74032"/>
                    <a:pt x="128037" y="79878"/>
                    <a:pt x="137052" y="79878"/>
                  </a:cubicBezTo>
                  <a:cubicBezTo>
                    <a:pt x="154730" y="79878"/>
                    <a:pt x="162508" y="55433"/>
                    <a:pt x="162508" y="52776"/>
                  </a:cubicBezTo>
                  <a:cubicBezTo>
                    <a:pt x="162508" y="50473"/>
                    <a:pt x="160210" y="50473"/>
                    <a:pt x="159679" y="50473"/>
                  </a:cubicBezTo>
                  <a:cubicBezTo>
                    <a:pt x="157204" y="50473"/>
                    <a:pt x="157028" y="51536"/>
                    <a:pt x="156321" y="53484"/>
                  </a:cubicBezTo>
                  <a:cubicBezTo>
                    <a:pt x="152255" y="67655"/>
                    <a:pt x="144653" y="74918"/>
                    <a:pt x="137583" y="74918"/>
                  </a:cubicBezTo>
                  <a:cubicBezTo>
                    <a:pt x="133870" y="74918"/>
                    <a:pt x="133163" y="72438"/>
                    <a:pt x="133163" y="68718"/>
                  </a:cubicBezTo>
                  <a:cubicBezTo>
                    <a:pt x="133163" y="64644"/>
                    <a:pt x="134047" y="62341"/>
                    <a:pt x="137229" y="54370"/>
                  </a:cubicBezTo>
                  <a:cubicBezTo>
                    <a:pt x="139350" y="48879"/>
                    <a:pt x="146598" y="30103"/>
                    <a:pt x="146598" y="20183"/>
                  </a:cubicBezTo>
                  <a:cubicBezTo>
                    <a:pt x="146598" y="17349"/>
                    <a:pt x="146598" y="9909"/>
                    <a:pt x="140057" y="4772"/>
                  </a:cubicBezTo>
                  <a:cubicBezTo>
                    <a:pt x="137052" y="2469"/>
                    <a:pt x="131926" y="-11"/>
                    <a:pt x="123617" y="-11"/>
                  </a:cubicBezTo>
                  <a:cubicBezTo>
                    <a:pt x="107708" y="-11"/>
                    <a:pt x="97985" y="10440"/>
                    <a:pt x="92328" y="17880"/>
                  </a:cubicBezTo>
                  <a:cubicBezTo>
                    <a:pt x="90914" y="2824"/>
                    <a:pt x="78363" y="-11"/>
                    <a:pt x="69348" y="-11"/>
                  </a:cubicBezTo>
                  <a:cubicBezTo>
                    <a:pt x="54675" y="-11"/>
                    <a:pt x="44776" y="9023"/>
                    <a:pt x="39473" y="16109"/>
                  </a:cubicBezTo>
                  <a:cubicBezTo>
                    <a:pt x="38235" y="3886"/>
                    <a:pt x="27806" y="-11"/>
                    <a:pt x="20558" y="-11"/>
                  </a:cubicBezTo>
                  <a:cubicBezTo>
                    <a:pt x="12957" y="-11"/>
                    <a:pt x="8891" y="5481"/>
                    <a:pt x="6593" y="9555"/>
                  </a:cubicBezTo>
                  <a:cubicBezTo>
                    <a:pt x="2704" y="16109"/>
                    <a:pt x="229" y="26206"/>
                    <a:pt x="229" y="27091"/>
                  </a:cubicBezTo>
                  <a:cubicBezTo>
                    <a:pt x="229" y="29394"/>
                    <a:pt x="2704" y="29394"/>
                    <a:pt x="3234" y="29394"/>
                  </a:cubicBezTo>
                  <a:cubicBezTo>
                    <a:pt x="5709" y="29394"/>
                    <a:pt x="5886" y="28863"/>
                    <a:pt x="7123" y="24080"/>
                  </a:cubicBezTo>
                  <a:cubicBezTo>
                    <a:pt x="9775" y="13629"/>
                    <a:pt x="13133" y="4949"/>
                    <a:pt x="20028" y="4949"/>
                  </a:cubicBezTo>
                  <a:cubicBezTo>
                    <a:pt x="24624" y="4949"/>
                    <a:pt x="25861" y="8846"/>
                    <a:pt x="25861" y="13629"/>
                  </a:cubicBezTo>
                  <a:cubicBezTo>
                    <a:pt x="25861" y="16995"/>
                    <a:pt x="24270" y="23549"/>
                    <a:pt x="23033" y="28331"/>
                  </a:cubicBezTo>
                  <a:cubicBezTo>
                    <a:pt x="21795" y="33114"/>
                    <a:pt x="20028" y="40376"/>
                    <a:pt x="19144" y="44273"/>
                  </a:cubicBezTo>
                  <a:lnTo>
                    <a:pt x="13487" y="66947"/>
                  </a:lnTo>
                  <a:cubicBezTo>
                    <a:pt x="12780" y="69250"/>
                    <a:pt x="11719" y="73678"/>
                    <a:pt x="11719" y="74209"/>
                  </a:cubicBezTo>
                  <a:cubicBezTo>
                    <a:pt x="11719" y="78106"/>
                    <a:pt x="14901" y="79878"/>
                    <a:pt x="17730" y="79878"/>
                  </a:cubicBezTo>
                  <a:cubicBezTo>
                    <a:pt x="20911" y="79878"/>
                    <a:pt x="23740" y="77575"/>
                    <a:pt x="24624" y="75981"/>
                  </a:cubicBezTo>
                  <a:cubicBezTo>
                    <a:pt x="25508" y="74387"/>
                    <a:pt x="26922" y="68718"/>
                    <a:pt x="27806" y="64998"/>
                  </a:cubicBezTo>
                  <a:cubicBezTo>
                    <a:pt x="28690" y="61633"/>
                    <a:pt x="30634" y="53484"/>
                    <a:pt x="31695" y="49056"/>
                  </a:cubicBezTo>
                  <a:cubicBezTo>
                    <a:pt x="32755" y="45159"/>
                    <a:pt x="33816" y="41262"/>
                    <a:pt x="34700" y="37188"/>
                  </a:cubicBezTo>
                  <a:cubicBezTo>
                    <a:pt x="36644" y="29925"/>
                    <a:pt x="36998" y="28508"/>
                    <a:pt x="42124" y="21246"/>
                  </a:cubicBezTo>
                  <a:cubicBezTo>
                    <a:pt x="47074" y="14160"/>
                    <a:pt x="55382" y="4949"/>
                    <a:pt x="68641" y="4949"/>
                  </a:cubicBezTo>
                  <a:cubicBezTo>
                    <a:pt x="78893" y="4949"/>
                    <a:pt x="79070" y="13983"/>
                    <a:pt x="79070" y="17349"/>
                  </a:cubicBezTo>
                  <a:cubicBezTo>
                    <a:pt x="79070" y="21777"/>
                    <a:pt x="78540" y="24080"/>
                    <a:pt x="76065" y="34000"/>
                  </a:cubicBezTo>
                  <a:lnTo>
                    <a:pt x="68641" y="63758"/>
                  </a:lnTo>
                  <a:close/>
                </a:path>
              </a:pathLst>
            </a:custGeom>
            <a:solidFill>
              <a:srgbClr val="000000"/>
            </a:solidFill>
            <a:ln w="25348" cap="flat">
              <a:noFill/>
              <a:prstDash val="solid"/>
              <a:miter/>
            </a:ln>
          </p:spPr>
          <p:txBody>
            <a:bodyPr rtlCol="0" anchor="ctr"/>
            <a:lstStyle/>
            <a:p>
              <a:endParaRPr lang="zh-CN" altLang="en-US"/>
            </a:p>
          </p:txBody>
        </p:sp>
        <p:sp>
          <p:nvSpPr>
            <p:cNvPr id="407" name="任意多边形: 形状 406">
              <a:extLst>
                <a:ext uri="{FF2B5EF4-FFF2-40B4-BE49-F238E27FC236}">
                  <a16:creationId xmlns:a16="http://schemas.microsoft.com/office/drawing/2014/main" id="{56BB6FFF-0D61-4CD9-8409-04BF954DAE8B}"/>
                </a:ext>
              </a:extLst>
            </p:cNvPr>
            <p:cNvSpPr/>
            <p:nvPr>
              <p:custDataLst>
                <p:tags r:id="rId63"/>
              </p:custDataLst>
            </p:nvPr>
          </p:nvSpPr>
          <p:spPr>
            <a:xfrm>
              <a:off x="8643251" y="2117459"/>
              <a:ext cx="167935" cy="59213"/>
            </a:xfrm>
            <a:custGeom>
              <a:avLst/>
              <a:gdLst>
                <a:gd name="connsiteX0" fmla="*/ 159590 w 167935"/>
                <a:gd name="connsiteY0" fmla="*/ 10109 h 59213"/>
                <a:gd name="connsiteX1" fmla="*/ 168176 w 167935"/>
                <a:gd name="connsiteY1" fmla="*/ 5048 h 59213"/>
                <a:gd name="connsiteX2" fmla="*/ 159842 w 167935"/>
                <a:gd name="connsiteY2" fmla="*/ -13 h 59213"/>
                <a:gd name="connsiteX3" fmla="*/ 8574 w 167935"/>
                <a:gd name="connsiteY3" fmla="*/ -13 h 59213"/>
                <a:gd name="connsiteX4" fmla="*/ 240 w 167935"/>
                <a:gd name="connsiteY4" fmla="*/ 5048 h 59213"/>
                <a:gd name="connsiteX5" fmla="*/ 8826 w 167935"/>
                <a:gd name="connsiteY5" fmla="*/ 10109 h 59213"/>
                <a:gd name="connsiteX6" fmla="*/ 159590 w 167935"/>
                <a:gd name="connsiteY6" fmla="*/ 10109 h 59213"/>
                <a:gd name="connsiteX7" fmla="*/ 159842 w 167935"/>
                <a:gd name="connsiteY7" fmla="*/ 59201 h 59213"/>
                <a:gd name="connsiteX8" fmla="*/ 168176 w 167935"/>
                <a:gd name="connsiteY8" fmla="*/ 54140 h 59213"/>
                <a:gd name="connsiteX9" fmla="*/ 159590 w 167935"/>
                <a:gd name="connsiteY9" fmla="*/ 49079 h 59213"/>
                <a:gd name="connsiteX10" fmla="*/ 8826 w 167935"/>
                <a:gd name="connsiteY10" fmla="*/ 49079 h 59213"/>
                <a:gd name="connsiteX11" fmla="*/ 240 w 167935"/>
                <a:gd name="connsiteY11" fmla="*/ 54140 h 59213"/>
                <a:gd name="connsiteX12" fmla="*/ 8574 w 167935"/>
                <a:gd name="connsiteY12" fmla="*/ 59201 h 59213"/>
                <a:gd name="connsiteX13" fmla="*/ 159842 w 167935"/>
                <a:gd name="connsiteY13" fmla="*/ 59201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935" h="59213">
                  <a:moveTo>
                    <a:pt x="159590" y="10109"/>
                  </a:moveTo>
                  <a:cubicBezTo>
                    <a:pt x="163378" y="10109"/>
                    <a:pt x="168176" y="10109"/>
                    <a:pt x="168176" y="5048"/>
                  </a:cubicBezTo>
                  <a:cubicBezTo>
                    <a:pt x="168176" y="-13"/>
                    <a:pt x="163378" y="-13"/>
                    <a:pt x="159842" y="-13"/>
                  </a:cubicBezTo>
                  <a:lnTo>
                    <a:pt x="8574" y="-13"/>
                  </a:lnTo>
                  <a:cubicBezTo>
                    <a:pt x="5038" y="-13"/>
                    <a:pt x="240" y="-13"/>
                    <a:pt x="240" y="5048"/>
                  </a:cubicBezTo>
                  <a:cubicBezTo>
                    <a:pt x="240" y="10109"/>
                    <a:pt x="5038" y="10109"/>
                    <a:pt x="8826" y="10109"/>
                  </a:cubicBezTo>
                  <a:lnTo>
                    <a:pt x="159590" y="10109"/>
                  </a:lnTo>
                  <a:close/>
                  <a:moveTo>
                    <a:pt x="159842" y="59201"/>
                  </a:moveTo>
                  <a:cubicBezTo>
                    <a:pt x="163378" y="59201"/>
                    <a:pt x="168176" y="59201"/>
                    <a:pt x="168176" y="54140"/>
                  </a:cubicBezTo>
                  <a:cubicBezTo>
                    <a:pt x="168176" y="49079"/>
                    <a:pt x="163378" y="49079"/>
                    <a:pt x="159590" y="49079"/>
                  </a:cubicBezTo>
                  <a:lnTo>
                    <a:pt x="8826" y="49079"/>
                  </a:lnTo>
                  <a:cubicBezTo>
                    <a:pt x="5038" y="49079"/>
                    <a:pt x="240" y="49079"/>
                    <a:pt x="240" y="54140"/>
                  </a:cubicBezTo>
                  <a:cubicBezTo>
                    <a:pt x="240" y="59201"/>
                    <a:pt x="5038" y="59201"/>
                    <a:pt x="8574" y="59201"/>
                  </a:cubicBezTo>
                  <a:lnTo>
                    <a:pt x="159842" y="59201"/>
                  </a:lnTo>
                  <a:close/>
                </a:path>
              </a:pathLst>
            </a:custGeom>
            <a:solidFill>
              <a:srgbClr val="000000"/>
            </a:solidFill>
            <a:ln w="25348" cap="flat">
              <a:noFill/>
              <a:prstDash val="solid"/>
              <a:miter/>
            </a:ln>
          </p:spPr>
          <p:txBody>
            <a:bodyPr rtlCol="0" anchor="ctr"/>
            <a:lstStyle/>
            <a:p>
              <a:endParaRPr lang="zh-CN" altLang="en-US"/>
            </a:p>
          </p:txBody>
        </p:sp>
        <p:sp>
          <p:nvSpPr>
            <p:cNvPr id="408" name="任意多边形: 形状 407">
              <a:extLst>
                <a:ext uri="{FF2B5EF4-FFF2-40B4-BE49-F238E27FC236}">
                  <a16:creationId xmlns:a16="http://schemas.microsoft.com/office/drawing/2014/main" id="{065F1F2C-A277-42D6-871A-40AD37E40BF0}"/>
                </a:ext>
              </a:extLst>
            </p:cNvPr>
            <p:cNvSpPr/>
            <p:nvPr>
              <p:custDataLst>
                <p:tags r:id="rId64"/>
              </p:custDataLst>
            </p:nvPr>
          </p:nvSpPr>
          <p:spPr>
            <a:xfrm>
              <a:off x="8906027" y="2098481"/>
              <a:ext cx="98235" cy="114632"/>
            </a:xfrm>
            <a:custGeom>
              <a:avLst/>
              <a:gdLst>
                <a:gd name="connsiteX0" fmla="*/ 89901 w 98235"/>
                <a:gd name="connsiteY0" fmla="*/ 15676 h 114632"/>
                <a:gd name="connsiteX1" fmla="*/ 78789 w 98235"/>
                <a:gd name="connsiteY1" fmla="*/ 19219 h 114632"/>
                <a:gd name="connsiteX2" fmla="*/ 74243 w 98235"/>
                <a:gd name="connsiteY2" fmla="*/ 29088 h 114632"/>
                <a:gd name="connsiteX3" fmla="*/ 83587 w 98235"/>
                <a:gd name="connsiteY3" fmla="*/ 37945 h 114632"/>
                <a:gd name="connsiteX4" fmla="*/ 97729 w 98235"/>
                <a:gd name="connsiteY4" fmla="*/ 21749 h 114632"/>
                <a:gd name="connsiteX5" fmla="*/ 67930 w 98235"/>
                <a:gd name="connsiteY5" fmla="*/ -13 h 114632"/>
                <a:gd name="connsiteX6" fmla="*/ 251 w 98235"/>
                <a:gd name="connsiteY6" fmla="*/ 71854 h 114632"/>
                <a:gd name="connsiteX7" fmla="*/ 41161 w 98235"/>
                <a:gd name="connsiteY7" fmla="*/ 114619 h 114632"/>
                <a:gd name="connsiteX8" fmla="*/ 98487 w 98235"/>
                <a:gd name="connsiteY8" fmla="*/ 84759 h 114632"/>
                <a:gd name="connsiteX9" fmla="*/ 95456 w 98235"/>
                <a:gd name="connsiteY9" fmla="*/ 81469 h 114632"/>
                <a:gd name="connsiteX10" fmla="*/ 92173 w 98235"/>
                <a:gd name="connsiteY10" fmla="*/ 84000 h 114632"/>
                <a:gd name="connsiteX11" fmla="*/ 41666 w 98235"/>
                <a:gd name="connsiteY11" fmla="*/ 109052 h 114632"/>
                <a:gd name="connsiteX12" fmla="*/ 18938 w 98235"/>
                <a:gd name="connsiteY12" fmla="*/ 81469 h 114632"/>
                <a:gd name="connsiteX13" fmla="*/ 32575 w 98235"/>
                <a:gd name="connsiteY13" fmla="*/ 30859 h 114632"/>
                <a:gd name="connsiteX14" fmla="*/ 68183 w 98235"/>
                <a:gd name="connsiteY14" fmla="*/ 5554 h 114632"/>
                <a:gd name="connsiteX15" fmla="*/ 89901 w 98235"/>
                <a:gd name="connsiteY15" fmla="*/ 1567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235" h="114632">
                  <a:moveTo>
                    <a:pt x="89901" y="15676"/>
                  </a:moveTo>
                  <a:cubicBezTo>
                    <a:pt x="85860" y="15676"/>
                    <a:pt x="82324" y="15676"/>
                    <a:pt x="78789" y="19219"/>
                  </a:cubicBezTo>
                  <a:cubicBezTo>
                    <a:pt x="74748" y="23015"/>
                    <a:pt x="74243" y="27317"/>
                    <a:pt x="74243" y="29088"/>
                  </a:cubicBezTo>
                  <a:cubicBezTo>
                    <a:pt x="74243" y="35161"/>
                    <a:pt x="78789" y="37945"/>
                    <a:pt x="83587" y="37945"/>
                  </a:cubicBezTo>
                  <a:cubicBezTo>
                    <a:pt x="90911" y="37945"/>
                    <a:pt x="97729" y="31871"/>
                    <a:pt x="97729" y="21749"/>
                  </a:cubicBezTo>
                  <a:cubicBezTo>
                    <a:pt x="97729" y="9350"/>
                    <a:pt x="85860" y="-13"/>
                    <a:pt x="67930" y="-13"/>
                  </a:cubicBezTo>
                  <a:cubicBezTo>
                    <a:pt x="33838" y="-13"/>
                    <a:pt x="251" y="36173"/>
                    <a:pt x="251" y="71854"/>
                  </a:cubicBezTo>
                  <a:cubicBezTo>
                    <a:pt x="251" y="94628"/>
                    <a:pt x="14898" y="114619"/>
                    <a:pt x="41161" y="114619"/>
                  </a:cubicBezTo>
                  <a:cubicBezTo>
                    <a:pt x="77274" y="114619"/>
                    <a:pt x="98487" y="87796"/>
                    <a:pt x="98487" y="84759"/>
                  </a:cubicBezTo>
                  <a:cubicBezTo>
                    <a:pt x="98487" y="83241"/>
                    <a:pt x="96971" y="81469"/>
                    <a:pt x="95456" y="81469"/>
                  </a:cubicBezTo>
                  <a:cubicBezTo>
                    <a:pt x="94194" y="81469"/>
                    <a:pt x="93689" y="81976"/>
                    <a:pt x="92173" y="84000"/>
                  </a:cubicBezTo>
                  <a:cubicBezTo>
                    <a:pt x="72223" y="109052"/>
                    <a:pt x="44697" y="109052"/>
                    <a:pt x="41666" y="109052"/>
                  </a:cubicBezTo>
                  <a:cubicBezTo>
                    <a:pt x="25757" y="109052"/>
                    <a:pt x="18938" y="96653"/>
                    <a:pt x="18938" y="81469"/>
                  </a:cubicBezTo>
                  <a:cubicBezTo>
                    <a:pt x="18938" y="71094"/>
                    <a:pt x="23989" y="46548"/>
                    <a:pt x="32575" y="30859"/>
                  </a:cubicBezTo>
                  <a:cubicBezTo>
                    <a:pt x="40404" y="16435"/>
                    <a:pt x="54293" y="5554"/>
                    <a:pt x="68183" y="5554"/>
                  </a:cubicBezTo>
                  <a:cubicBezTo>
                    <a:pt x="76769" y="5554"/>
                    <a:pt x="86365" y="8844"/>
                    <a:pt x="89901" y="15676"/>
                  </a:cubicBezTo>
                  <a:close/>
                </a:path>
              </a:pathLst>
            </a:custGeom>
            <a:solidFill>
              <a:srgbClr val="000000"/>
            </a:solidFill>
            <a:ln w="25348" cap="flat">
              <a:noFill/>
              <a:prstDash val="solid"/>
              <a:miter/>
            </a:ln>
          </p:spPr>
          <p:txBody>
            <a:bodyPr rtlCol="0" anchor="ctr"/>
            <a:lstStyle/>
            <a:p>
              <a:endParaRPr lang="zh-CN" altLang="en-US"/>
            </a:p>
          </p:txBody>
        </p:sp>
        <p:sp>
          <p:nvSpPr>
            <p:cNvPr id="409" name="任意多边形: 形状 408">
              <a:extLst>
                <a:ext uri="{FF2B5EF4-FFF2-40B4-BE49-F238E27FC236}">
                  <a16:creationId xmlns:a16="http://schemas.microsoft.com/office/drawing/2014/main" id="{C677BD63-E740-43BB-B3BB-63BBEE0F46E3}"/>
                </a:ext>
              </a:extLst>
            </p:cNvPr>
            <p:cNvSpPr/>
            <p:nvPr>
              <p:custDataLst>
                <p:tags r:id="rId65"/>
              </p:custDataLst>
            </p:nvPr>
          </p:nvSpPr>
          <p:spPr>
            <a:xfrm>
              <a:off x="9014858" y="1976041"/>
              <a:ext cx="105180" cy="120275"/>
            </a:xfrm>
            <a:custGeom>
              <a:avLst/>
              <a:gdLst>
                <a:gd name="connsiteX0" fmla="*/ 100133 w 105180"/>
                <a:gd name="connsiteY0" fmla="*/ -17 h 120275"/>
                <a:gd name="connsiteX1" fmla="*/ 255 w 105180"/>
                <a:gd name="connsiteY1" fmla="*/ -17 h 120275"/>
                <a:gd name="connsiteX2" fmla="*/ 255 w 105180"/>
                <a:gd name="connsiteY2" fmla="*/ 6359 h 120275"/>
                <a:gd name="connsiteX3" fmla="*/ 4498 w 105180"/>
                <a:gd name="connsiteY3" fmla="*/ 6359 h 120275"/>
                <a:gd name="connsiteX4" fmla="*/ 18463 w 105180"/>
                <a:gd name="connsiteY4" fmla="*/ 14331 h 120275"/>
                <a:gd name="connsiteX5" fmla="*/ 18463 w 105180"/>
                <a:gd name="connsiteY5" fmla="*/ 105910 h 120275"/>
                <a:gd name="connsiteX6" fmla="*/ 4498 w 105180"/>
                <a:gd name="connsiteY6" fmla="*/ 113881 h 120275"/>
                <a:gd name="connsiteX7" fmla="*/ 255 w 105180"/>
                <a:gd name="connsiteY7" fmla="*/ 113881 h 120275"/>
                <a:gd name="connsiteX8" fmla="*/ 255 w 105180"/>
                <a:gd name="connsiteY8" fmla="*/ 120258 h 120275"/>
                <a:gd name="connsiteX9" fmla="*/ 27125 w 105180"/>
                <a:gd name="connsiteY9" fmla="*/ 119549 h 120275"/>
                <a:gd name="connsiteX10" fmla="*/ 58060 w 105180"/>
                <a:gd name="connsiteY10" fmla="*/ 120258 h 120275"/>
                <a:gd name="connsiteX11" fmla="*/ 58060 w 105180"/>
                <a:gd name="connsiteY11" fmla="*/ 113881 h 120275"/>
                <a:gd name="connsiteX12" fmla="*/ 51873 w 105180"/>
                <a:gd name="connsiteY12" fmla="*/ 113881 h 120275"/>
                <a:gd name="connsiteX13" fmla="*/ 35256 w 105180"/>
                <a:gd name="connsiteY13" fmla="*/ 105733 h 120275"/>
                <a:gd name="connsiteX14" fmla="*/ 35256 w 105180"/>
                <a:gd name="connsiteY14" fmla="*/ 13268 h 120275"/>
                <a:gd name="connsiteX15" fmla="*/ 43742 w 105180"/>
                <a:gd name="connsiteY15" fmla="*/ 6359 h 120275"/>
                <a:gd name="connsiteX16" fmla="*/ 65131 w 105180"/>
                <a:gd name="connsiteY16" fmla="*/ 6359 h 120275"/>
                <a:gd name="connsiteX17" fmla="*/ 99425 w 105180"/>
                <a:gd name="connsiteY17" fmla="*/ 40724 h 120275"/>
                <a:gd name="connsiteX18" fmla="*/ 105436 w 105180"/>
                <a:gd name="connsiteY18" fmla="*/ 40724 h 120275"/>
                <a:gd name="connsiteX19" fmla="*/ 100133 w 105180"/>
                <a:gd name="connsiteY19" fmla="*/ -17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80" h="120275">
                  <a:moveTo>
                    <a:pt x="100133" y="-17"/>
                  </a:moveTo>
                  <a:lnTo>
                    <a:pt x="255" y="-17"/>
                  </a:lnTo>
                  <a:lnTo>
                    <a:pt x="255" y="6359"/>
                  </a:lnTo>
                  <a:lnTo>
                    <a:pt x="4498" y="6359"/>
                  </a:lnTo>
                  <a:cubicBezTo>
                    <a:pt x="18109" y="6359"/>
                    <a:pt x="18463" y="8131"/>
                    <a:pt x="18463" y="14331"/>
                  </a:cubicBezTo>
                  <a:lnTo>
                    <a:pt x="18463" y="105910"/>
                  </a:lnTo>
                  <a:cubicBezTo>
                    <a:pt x="18463" y="111932"/>
                    <a:pt x="18109" y="113881"/>
                    <a:pt x="4498" y="113881"/>
                  </a:cubicBezTo>
                  <a:lnTo>
                    <a:pt x="255" y="113881"/>
                  </a:lnTo>
                  <a:lnTo>
                    <a:pt x="255" y="120258"/>
                  </a:lnTo>
                  <a:cubicBezTo>
                    <a:pt x="432" y="120258"/>
                    <a:pt x="20407" y="119549"/>
                    <a:pt x="27125" y="119549"/>
                  </a:cubicBezTo>
                  <a:cubicBezTo>
                    <a:pt x="34372" y="119549"/>
                    <a:pt x="55409" y="120081"/>
                    <a:pt x="58060" y="120258"/>
                  </a:cubicBezTo>
                  <a:lnTo>
                    <a:pt x="58060" y="113881"/>
                  </a:lnTo>
                  <a:lnTo>
                    <a:pt x="51873" y="113881"/>
                  </a:lnTo>
                  <a:cubicBezTo>
                    <a:pt x="35256" y="113881"/>
                    <a:pt x="35256" y="111578"/>
                    <a:pt x="35256" y="105733"/>
                  </a:cubicBezTo>
                  <a:lnTo>
                    <a:pt x="35256" y="13268"/>
                  </a:lnTo>
                  <a:cubicBezTo>
                    <a:pt x="35256" y="7776"/>
                    <a:pt x="35433" y="6359"/>
                    <a:pt x="43742" y="6359"/>
                  </a:cubicBezTo>
                  <a:lnTo>
                    <a:pt x="65131" y="6359"/>
                  </a:lnTo>
                  <a:cubicBezTo>
                    <a:pt x="92001" y="6359"/>
                    <a:pt x="96420" y="16279"/>
                    <a:pt x="99425" y="40724"/>
                  </a:cubicBezTo>
                  <a:lnTo>
                    <a:pt x="105436" y="40724"/>
                  </a:lnTo>
                  <a:lnTo>
                    <a:pt x="100133" y="-17"/>
                  </a:lnTo>
                  <a:close/>
                </a:path>
              </a:pathLst>
            </a:custGeom>
            <a:solidFill>
              <a:srgbClr val="000000"/>
            </a:solidFill>
            <a:ln w="25348" cap="flat">
              <a:noFill/>
              <a:prstDash val="solid"/>
              <a:miter/>
            </a:ln>
          </p:spPr>
          <p:txBody>
            <a:bodyPr rtlCol="0" anchor="ctr"/>
            <a:lstStyle/>
            <a:p>
              <a:endParaRPr lang="zh-CN" altLang="en-US"/>
            </a:p>
          </p:txBody>
        </p:sp>
        <p:sp>
          <p:nvSpPr>
            <p:cNvPr id="410" name="任意多边形: 形状 409">
              <a:extLst>
                <a:ext uri="{FF2B5EF4-FFF2-40B4-BE49-F238E27FC236}">
                  <a16:creationId xmlns:a16="http://schemas.microsoft.com/office/drawing/2014/main" id="{4DF5B809-F0F8-4EA6-82CF-3772D3F37F78}"/>
                </a:ext>
              </a:extLst>
            </p:cNvPr>
            <p:cNvSpPr/>
            <p:nvPr>
              <p:custDataLst>
                <p:tags r:id="rId66"/>
              </p:custDataLst>
            </p:nvPr>
          </p:nvSpPr>
          <p:spPr>
            <a:xfrm>
              <a:off x="9139420" y="2035359"/>
              <a:ext cx="75886" cy="89200"/>
            </a:xfrm>
            <a:custGeom>
              <a:avLst/>
              <a:gdLst>
                <a:gd name="connsiteX0" fmla="*/ 21473 w 75886"/>
                <a:gd name="connsiteY0" fmla="*/ -16 h 89200"/>
                <a:gd name="connsiteX1" fmla="*/ 260 w 75886"/>
                <a:gd name="connsiteY1" fmla="*/ 1375 h 89200"/>
                <a:gd name="connsiteX2" fmla="*/ 260 w 75886"/>
                <a:gd name="connsiteY2" fmla="*/ 6942 h 89200"/>
                <a:gd name="connsiteX3" fmla="*/ 10740 w 75886"/>
                <a:gd name="connsiteY3" fmla="*/ 14028 h 89200"/>
                <a:gd name="connsiteX4" fmla="*/ 10740 w 75886"/>
                <a:gd name="connsiteY4" fmla="*/ 87792 h 89200"/>
                <a:gd name="connsiteX5" fmla="*/ 16043 w 75886"/>
                <a:gd name="connsiteY5" fmla="*/ 87792 h 89200"/>
                <a:gd name="connsiteX6" fmla="*/ 18948 w 75886"/>
                <a:gd name="connsiteY6" fmla="*/ 82731 h 89200"/>
                <a:gd name="connsiteX7" fmla="*/ 20336 w 75886"/>
                <a:gd name="connsiteY7" fmla="*/ 80327 h 89200"/>
                <a:gd name="connsiteX8" fmla="*/ 41423 w 75886"/>
                <a:gd name="connsiteY8" fmla="*/ 89184 h 89200"/>
                <a:gd name="connsiteX9" fmla="*/ 76147 w 75886"/>
                <a:gd name="connsiteY9" fmla="*/ 60463 h 89200"/>
                <a:gd name="connsiteX10" fmla="*/ 43065 w 75886"/>
                <a:gd name="connsiteY10" fmla="*/ 31868 h 89200"/>
                <a:gd name="connsiteX11" fmla="*/ 21473 w 75886"/>
                <a:gd name="connsiteY11" fmla="*/ 38953 h 89200"/>
                <a:gd name="connsiteX12" fmla="*/ 21473 w 75886"/>
                <a:gd name="connsiteY12" fmla="*/ -16 h 89200"/>
                <a:gd name="connsiteX13" fmla="*/ 21978 w 75886"/>
                <a:gd name="connsiteY13" fmla="*/ 45533 h 89200"/>
                <a:gd name="connsiteX14" fmla="*/ 42181 w 75886"/>
                <a:gd name="connsiteY14" fmla="*/ 36043 h 89200"/>
                <a:gd name="connsiteX15" fmla="*/ 63520 w 75886"/>
                <a:gd name="connsiteY15" fmla="*/ 60463 h 89200"/>
                <a:gd name="connsiteX16" fmla="*/ 56954 w 75886"/>
                <a:gd name="connsiteY16" fmla="*/ 78936 h 89200"/>
                <a:gd name="connsiteX17" fmla="*/ 40666 w 75886"/>
                <a:gd name="connsiteY17" fmla="*/ 85009 h 89200"/>
                <a:gd name="connsiteX18" fmla="*/ 21978 w 75886"/>
                <a:gd name="connsiteY18" fmla="*/ 74381 h 89200"/>
                <a:gd name="connsiteX19" fmla="*/ 21978 w 75886"/>
                <a:gd name="connsiteY19" fmla="*/ 45533 h 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886" h="89200">
                  <a:moveTo>
                    <a:pt x="21473" y="-16"/>
                  </a:moveTo>
                  <a:lnTo>
                    <a:pt x="260" y="1375"/>
                  </a:lnTo>
                  <a:lnTo>
                    <a:pt x="260" y="6942"/>
                  </a:lnTo>
                  <a:cubicBezTo>
                    <a:pt x="9604" y="6942"/>
                    <a:pt x="10740" y="7828"/>
                    <a:pt x="10740" y="14028"/>
                  </a:cubicBezTo>
                  <a:lnTo>
                    <a:pt x="10740" y="87792"/>
                  </a:lnTo>
                  <a:lnTo>
                    <a:pt x="16043" y="87792"/>
                  </a:lnTo>
                  <a:cubicBezTo>
                    <a:pt x="17054" y="86147"/>
                    <a:pt x="18064" y="84376"/>
                    <a:pt x="18948" y="82731"/>
                  </a:cubicBezTo>
                  <a:cubicBezTo>
                    <a:pt x="19326" y="81972"/>
                    <a:pt x="19831" y="81086"/>
                    <a:pt x="20336" y="80327"/>
                  </a:cubicBezTo>
                  <a:cubicBezTo>
                    <a:pt x="25766" y="86147"/>
                    <a:pt x="33468" y="89184"/>
                    <a:pt x="41423" y="89184"/>
                  </a:cubicBezTo>
                  <a:cubicBezTo>
                    <a:pt x="60616" y="89184"/>
                    <a:pt x="76147" y="76278"/>
                    <a:pt x="76147" y="60463"/>
                  </a:cubicBezTo>
                  <a:cubicBezTo>
                    <a:pt x="76147" y="45280"/>
                    <a:pt x="62131" y="31868"/>
                    <a:pt x="43065" y="31868"/>
                  </a:cubicBezTo>
                  <a:cubicBezTo>
                    <a:pt x="36246" y="31868"/>
                    <a:pt x="28291" y="33639"/>
                    <a:pt x="21473" y="38953"/>
                  </a:cubicBezTo>
                  <a:lnTo>
                    <a:pt x="21473" y="-16"/>
                  </a:lnTo>
                  <a:close/>
                  <a:moveTo>
                    <a:pt x="21978" y="45533"/>
                  </a:moveTo>
                  <a:cubicBezTo>
                    <a:pt x="26271" y="39333"/>
                    <a:pt x="34605" y="36043"/>
                    <a:pt x="42181" y="36043"/>
                  </a:cubicBezTo>
                  <a:cubicBezTo>
                    <a:pt x="57080" y="36043"/>
                    <a:pt x="63520" y="47051"/>
                    <a:pt x="63520" y="60463"/>
                  </a:cubicBezTo>
                  <a:cubicBezTo>
                    <a:pt x="63520" y="67801"/>
                    <a:pt x="61878" y="74254"/>
                    <a:pt x="56954" y="78936"/>
                  </a:cubicBezTo>
                  <a:cubicBezTo>
                    <a:pt x="52913" y="82731"/>
                    <a:pt x="46726" y="85009"/>
                    <a:pt x="40666" y="85009"/>
                  </a:cubicBezTo>
                  <a:cubicBezTo>
                    <a:pt x="32079" y="85009"/>
                    <a:pt x="25513" y="80201"/>
                    <a:pt x="21978" y="74381"/>
                  </a:cubicBezTo>
                  <a:lnTo>
                    <a:pt x="21978" y="45533"/>
                  </a:lnTo>
                  <a:close/>
                </a:path>
              </a:pathLst>
            </a:custGeom>
            <a:solidFill>
              <a:srgbClr val="000000"/>
            </a:solidFill>
            <a:ln w="25348" cap="flat">
              <a:noFill/>
              <a:prstDash val="solid"/>
              <a:miter/>
            </a:ln>
          </p:spPr>
          <p:txBody>
            <a:bodyPr rtlCol="0" anchor="ctr"/>
            <a:lstStyle/>
            <a:p>
              <a:endParaRPr lang="zh-CN" altLang="en-US"/>
            </a:p>
          </p:txBody>
        </p:sp>
        <p:sp>
          <p:nvSpPr>
            <p:cNvPr id="411" name="任意多边形: 形状 410">
              <a:extLst>
                <a:ext uri="{FF2B5EF4-FFF2-40B4-BE49-F238E27FC236}">
                  <a16:creationId xmlns:a16="http://schemas.microsoft.com/office/drawing/2014/main" id="{2CD434E2-ABA0-4F2B-A715-4A8C9DABD24D}"/>
                </a:ext>
              </a:extLst>
            </p:cNvPr>
            <p:cNvSpPr/>
            <p:nvPr>
              <p:custDataLst>
                <p:tags r:id="rId67"/>
              </p:custDataLst>
            </p:nvPr>
          </p:nvSpPr>
          <p:spPr>
            <a:xfrm>
              <a:off x="9013267" y="2163424"/>
              <a:ext cx="53562" cy="119212"/>
            </a:xfrm>
            <a:custGeom>
              <a:avLst/>
              <a:gdLst>
                <a:gd name="connsiteX0" fmla="*/ 49222 w 53562"/>
                <a:gd name="connsiteY0" fmla="*/ 6721 h 119212"/>
                <a:gd name="connsiteX1" fmla="*/ 42151 w 53562"/>
                <a:gd name="connsiteY1" fmla="*/ -10 h 119212"/>
                <a:gd name="connsiteX2" fmla="*/ 32251 w 53562"/>
                <a:gd name="connsiteY2" fmla="*/ 9732 h 119212"/>
                <a:gd name="connsiteX3" fmla="*/ 39322 w 53562"/>
                <a:gd name="connsiteY3" fmla="*/ 16463 h 119212"/>
                <a:gd name="connsiteX4" fmla="*/ 49222 w 53562"/>
                <a:gd name="connsiteY4" fmla="*/ 6721 h 119212"/>
                <a:gd name="connsiteX5" fmla="*/ 13160 w 53562"/>
                <a:gd name="connsiteY5" fmla="*/ 96706 h 119212"/>
                <a:gd name="connsiteX6" fmla="*/ 11569 w 53562"/>
                <a:gd name="connsiteY6" fmla="*/ 104146 h 119212"/>
                <a:gd name="connsiteX7" fmla="*/ 28362 w 53562"/>
                <a:gd name="connsiteY7" fmla="*/ 119202 h 119212"/>
                <a:gd name="connsiteX8" fmla="*/ 53818 w 53562"/>
                <a:gd name="connsiteY8" fmla="*/ 92100 h 119212"/>
                <a:gd name="connsiteX9" fmla="*/ 50989 w 53562"/>
                <a:gd name="connsiteY9" fmla="*/ 89798 h 119212"/>
                <a:gd name="connsiteX10" fmla="*/ 47631 w 53562"/>
                <a:gd name="connsiteY10" fmla="*/ 92809 h 119212"/>
                <a:gd name="connsiteX11" fmla="*/ 28892 w 53562"/>
                <a:gd name="connsiteY11" fmla="*/ 114242 h 119212"/>
                <a:gd name="connsiteX12" fmla="*/ 24473 w 53562"/>
                <a:gd name="connsiteY12" fmla="*/ 108043 h 119212"/>
                <a:gd name="connsiteX13" fmla="*/ 27302 w 53562"/>
                <a:gd name="connsiteY13" fmla="*/ 96706 h 119212"/>
                <a:gd name="connsiteX14" fmla="*/ 32958 w 53562"/>
                <a:gd name="connsiteY14" fmla="*/ 82535 h 119212"/>
                <a:gd name="connsiteX15" fmla="*/ 41620 w 53562"/>
                <a:gd name="connsiteY15" fmla="*/ 60039 h 119212"/>
                <a:gd name="connsiteX16" fmla="*/ 42681 w 53562"/>
                <a:gd name="connsiteY16" fmla="*/ 54370 h 119212"/>
                <a:gd name="connsiteX17" fmla="*/ 25887 w 53562"/>
                <a:gd name="connsiteY17" fmla="*/ 39314 h 119212"/>
                <a:gd name="connsiteX18" fmla="*/ 255 w 53562"/>
                <a:gd name="connsiteY18" fmla="*/ 66416 h 119212"/>
                <a:gd name="connsiteX19" fmla="*/ 3260 w 53562"/>
                <a:gd name="connsiteY19" fmla="*/ 68718 h 119212"/>
                <a:gd name="connsiteX20" fmla="*/ 6442 w 53562"/>
                <a:gd name="connsiteY20" fmla="*/ 65884 h 119212"/>
                <a:gd name="connsiteX21" fmla="*/ 25357 w 53562"/>
                <a:gd name="connsiteY21" fmla="*/ 44274 h 119212"/>
                <a:gd name="connsiteX22" fmla="*/ 29776 w 53562"/>
                <a:gd name="connsiteY22" fmla="*/ 50473 h 119212"/>
                <a:gd name="connsiteX23" fmla="*/ 24296 w 53562"/>
                <a:gd name="connsiteY23" fmla="*/ 68187 h 119212"/>
                <a:gd name="connsiteX24" fmla="*/ 13160 w 53562"/>
                <a:gd name="connsiteY24" fmla="*/ 96706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222" y="6721"/>
                  </a:moveTo>
                  <a:cubicBezTo>
                    <a:pt x="49222" y="3887"/>
                    <a:pt x="47100" y="-10"/>
                    <a:pt x="42151" y="-10"/>
                  </a:cubicBezTo>
                  <a:cubicBezTo>
                    <a:pt x="37378" y="-10"/>
                    <a:pt x="32251" y="4595"/>
                    <a:pt x="32251" y="9732"/>
                  </a:cubicBezTo>
                  <a:cubicBezTo>
                    <a:pt x="32251" y="12744"/>
                    <a:pt x="34549" y="16463"/>
                    <a:pt x="39322" y="16463"/>
                  </a:cubicBezTo>
                  <a:cubicBezTo>
                    <a:pt x="44449" y="16463"/>
                    <a:pt x="49222" y="11504"/>
                    <a:pt x="49222" y="6721"/>
                  </a:cubicBezTo>
                  <a:close/>
                  <a:moveTo>
                    <a:pt x="13160" y="96706"/>
                  </a:moveTo>
                  <a:cubicBezTo>
                    <a:pt x="12452" y="99009"/>
                    <a:pt x="11569" y="101134"/>
                    <a:pt x="11569" y="104146"/>
                  </a:cubicBezTo>
                  <a:cubicBezTo>
                    <a:pt x="11569" y="112471"/>
                    <a:pt x="18640" y="119202"/>
                    <a:pt x="28362" y="119202"/>
                  </a:cubicBezTo>
                  <a:cubicBezTo>
                    <a:pt x="46040" y="119202"/>
                    <a:pt x="53818" y="94757"/>
                    <a:pt x="53818" y="92100"/>
                  </a:cubicBezTo>
                  <a:cubicBezTo>
                    <a:pt x="53818" y="89798"/>
                    <a:pt x="51520" y="89798"/>
                    <a:pt x="50989" y="89798"/>
                  </a:cubicBezTo>
                  <a:cubicBezTo>
                    <a:pt x="48514" y="89798"/>
                    <a:pt x="48338" y="90860"/>
                    <a:pt x="47631" y="92809"/>
                  </a:cubicBezTo>
                  <a:cubicBezTo>
                    <a:pt x="43565" y="106980"/>
                    <a:pt x="35787" y="114242"/>
                    <a:pt x="28892" y="114242"/>
                  </a:cubicBezTo>
                  <a:cubicBezTo>
                    <a:pt x="25357" y="114242"/>
                    <a:pt x="24473" y="111940"/>
                    <a:pt x="24473" y="108043"/>
                  </a:cubicBezTo>
                  <a:cubicBezTo>
                    <a:pt x="24473" y="103968"/>
                    <a:pt x="25711" y="100603"/>
                    <a:pt x="27302" y="96706"/>
                  </a:cubicBezTo>
                  <a:cubicBezTo>
                    <a:pt x="29069" y="91923"/>
                    <a:pt x="31014" y="87141"/>
                    <a:pt x="32958" y="82535"/>
                  </a:cubicBezTo>
                  <a:cubicBezTo>
                    <a:pt x="34549" y="78284"/>
                    <a:pt x="40913" y="62164"/>
                    <a:pt x="41620" y="60039"/>
                  </a:cubicBezTo>
                  <a:cubicBezTo>
                    <a:pt x="42151" y="58267"/>
                    <a:pt x="42681" y="56142"/>
                    <a:pt x="42681" y="54370"/>
                  </a:cubicBezTo>
                  <a:cubicBezTo>
                    <a:pt x="42681" y="46045"/>
                    <a:pt x="35610" y="39314"/>
                    <a:pt x="25887" y="39314"/>
                  </a:cubicBezTo>
                  <a:cubicBezTo>
                    <a:pt x="8387" y="39314"/>
                    <a:pt x="255" y="63404"/>
                    <a:pt x="255" y="66416"/>
                  </a:cubicBezTo>
                  <a:cubicBezTo>
                    <a:pt x="255" y="68718"/>
                    <a:pt x="2730" y="68718"/>
                    <a:pt x="3260" y="68718"/>
                  </a:cubicBezTo>
                  <a:cubicBezTo>
                    <a:pt x="5735" y="68718"/>
                    <a:pt x="5912" y="67833"/>
                    <a:pt x="6442" y="65884"/>
                  </a:cubicBezTo>
                  <a:cubicBezTo>
                    <a:pt x="11038" y="50651"/>
                    <a:pt x="18816" y="44274"/>
                    <a:pt x="25357" y="44274"/>
                  </a:cubicBezTo>
                  <a:cubicBezTo>
                    <a:pt x="28185" y="44274"/>
                    <a:pt x="29776" y="45691"/>
                    <a:pt x="29776" y="50473"/>
                  </a:cubicBezTo>
                  <a:cubicBezTo>
                    <a:pt x="29776" y="54548"/>
                    <a:pt x="28716" y="57205"/>
                    <a:pt x="24296" y="68187"/>
                  </a:cubicBezTo>
                  <a:lnTo>
                    <a:pt x="13160" y="96706"/>
                  </a:lnTo>
                  <a:close/>
                </a:path>
              </a:pathLst>
            </a:custGeom>
            <a:solidFill>
              <a:srgbClr val="000000"/>
            </a:solidFill>
            <a:ln w="25348" cap="flat">
              <a:noFill/>
              <a:prstDash val="solid"/>
              <a:miter/>
            </a:ln>
          </p:spPr>
          <p:txBody>
            <a:bodyPr rtlCol="0" anchor="ctr"/>
            <a:lstStyle/>
            <a:p>
              <a:endParaRPr lang="zh-CN" altLang="en-US"/>
            </a:p>
          </p:txBody>
        </p:sp>
        <p:sp>
          <p:nvSpPr>
            <p:cNvPr id="412" name="任意多边形: 形状 411">
              <a:extLst>
                <a:ext uri="{FF2B5EF4-FFF2-40B4-BE49-F238E27FC236}">
                  <a16:creationId xmlns:a16="http://schemas.microsoft.com/office/drawing/2014/main" id="{144EF003-E176-403F-8CF0-13A070FC6B68}"/>
                </a:ext>
              </a:extLst>
            </p:cNvPr>
            <p:cNvSpPr/>
            <p:nvPr>
              <p:custDataLst>
                <p:tags r:id="rId68"/>
              </p:custDataLst>
            </p:nvPr>
          </p:nvSpPr>
          <p:spPr>
            <a:xfrm>
              <a:off x="9263921" y="2037495"/>
              <a:ext cx="180057" cy="178400"/>
            </a:xfrm>
            <a:custGeom>
              <a:avLst/>
              <a:gdLst>
                <a:gd name="connsiteX0" fmla="*/ 144715 w 180057"/>
                <a:gd name="connsiteY0" fmla="*/ 28835 h 178400"/>
                <a:gd name="connsiteX1" fmla="*/ 177039 w 180057"/>
                <a:gd name="connsiteY1" fmla="*/ 7832 h 178400"/>
                <a:gd name="connsiteX2" fmla="*/ 180322 w 180057"/>
                <a:gd name="connsiteY2" fmla="*/ 3024 h 178400"/>
                <a:gd name="connsiteX3" fmla="*/ 177039 w 180057"/>
                <a:gd name="connsiteY3" fmla="*/ -13 h 178400"/>
                <a:gd name="connsiteX4" fmla="*/ 156331 w 180057"/>
                <a:gd name="connsiteY4" fmla="*/ 746 h 178400"/>
                <a:gd name="connsiteX5" fmla="*/ 131330 w 180057"/>
                <a:gd name="connsiteY5" fmla="*/ -13 h 178400"/>
                <a:gd name="connsiteX6" fmla="*/ 126532 w 180057"/>
                <a:gd name="connsiteY6" fmla="*/ 4795 h 178400"/>
                <a:gd name="connsiteX7" fmla="*/ 130573 w 180057"/>
                <a:gd name="connsiteY7" fmla="*/ 7832 h 178400"/>
                <a:gd name="connsiteX8" fmla="*/ 142189 w 180057"/>
                <a:gd name="connsiteY8" fmla="*/ 16182 h 178400"/>
                <a:gd name="connsiteX9" fmla="*/ 138401 w 180057"/>
                <a:gd name="connsiteY9" fmla="*/ 25798 h 178400"/>
                <a:gd name="connsiteX10" fmla="*/ 60873 w 180057"/>
                <a:gd name="connsiteY10" fmla="*/ 149287 h 178400"/>
                <a:gd name="connsiteX11" fmla="*/ 43701 w 180057"/>
                <a:gd name="connsiteY11" fmla="*/ 15423 h 178400"/>
                <a:gd name="connsiteX12" fmla="*/ 61126 w 180057"/>
                <a:gd name="connsiteY12" fmla="*/ 7832 h 178400"/>
                <a:gd name="connsiteX13" fmla="*/ 67439 w 180057"/>
                <a:gd name="connsiteY13" fmla="*/ 2771 h 178400"/>
                <a:gd name="connsiteX14" fmla="*/ 63903 w 180057"/>
                <a:gd name="connsiteY14" fmla="*/ -13 h 178400"/>
                <a:gd name="connsiteX15" fmla="*/ 32589 w 180057"/>
                <a:gd name="connsiteY15" fmla="*/ 746 h 178400"/>
                <a:gd name="connsiteX16" fmla="*/ 18700 w 180057"/>
                <a:gd name="connsiteY16" fmla="*/ 493 h 178400"/>
                <a:gd name="connsiteX17" fmla="*/ 5063 w 180057"/>
                <a:gd name="connsiteY17" fmla="*/ -13 h 178400"/>
                <a:gd name="connsiteX18" fmla="*/ 265 w 180057"/>
                <a:gd name="connsiteY18" fmla="*/ 4795 h 178400"/>
                <a:gd name="connsiteX19" fmla="*/ 6578 w 180057"/>
                <a:gd name="connsiteY19" fmla="*/ 7832 h 178400"/>
                <a:gd name="connsiteX20" fmla="*/ 21730 w 180057"/>
                <a:gd name="connsiteY20" fmla="*/ 16435 h 178400"/>
                <a:gd name="connsiteX21" fmla="*/ 41680 w 180057"/>
                <a:gd name="connsiteY21" fmla="*/ 172568 h 178400"/>
                <a:gd name="connsiteX22" fmla="*/ 46731 w 180057"/>
                <a:gd name="connsiteY22" fmla="*/ 178388 h 178400"/>
                <a:gd name="connsiteX23" fmla="*/ 53802 w 180057"/>
                <a:gd name="connsiteY23" fmla="*/ 173833 h 178400"/>
                <a:gd name="connsiteX24" fmla="*/ 144715 w 180057"/>
                <a:gd name="connsiteY24" fmla="*/ 28835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057" h="178400">
                  <a:moveTo>
                    <a:pt x="144715" y="28835"/>
                  </a:moveTo>
                  <a:cubicBezTo>
                    <a:pt x="157089" y="9097"/>
                    <a:pt x="167695" y="8338"/>
                    <a:pt x="177039" y="7832"/>
                  </a:cubicBezTo>
                  <a:cubicBezTo>
                    <a:pt x="180069" y="7579"/>
                    <a:pt x="180322" y="3277"/>
                    <a:pt x="180322" y="3024"/>
                  </a:cubicBezTo>
                  <a:cubicBezTo>
                    <a:pt x="180322" y="999"/>
                    <a:pt x="179059" y="-13"/>
                    <a:pt x="177039" y="-13"/>
                  </a:cubicBezTo>
                  <a:cubicBezTo>
                    <a:pt x="170473" y="-13"/>
                    <a:pt x="163150" y="746"/>
                    <a:pt x="156331" y="746"/>
                  </a:cubicBezTo>
                  <a:cubicBezTo>
                    <a:pt x="147997" y="746"/>
                    <a:pt x="139411" y="-13"/>
                    <a:pt x="131330" y="-13"/>
                  </a:cubicBezTo>
                  <a:cubicBezTo>
                    <a:pt x="129815" y="-13"/>
                    <a:pt x="126532" y="-13"/>
                    <a:pt x="126532" y="4795"/>
                  </a:cubicBezTo>
                  <a:cubicBezTo>
                    <a:pt x="126532" y="7579"/>
                    <a:pt x="128805" y="7832"/>
                    <a:pt x="130573" y="7832"/>
                  </a:cubicBezTo>
                  <a:cubicBezTo>
                    <a:pt x="137391" y="8338"/>
                    <a:pt x="142189" y="10868"/>
                    <a:pt x="142189" y="16182"/>
                  </a:cubicBezTo>
                  <a:cubicBezTo>
                    <a:pt x="142189" y="19978"/>
                    <a:pt x="138401" y="25545"/>
                    <a:pt x="138401" y="25798"/>
                  </a:cubicBezTo>
                  <a:lnTo>
                    <a:pt x="60873" y="149287"/>
                  </a:lnTo>
                  <a:lnTo>
                    <a:pt x="43701" y="15423"/>
                  </a:lnTo>
                  <a:cubicBezTo>
                    <a:pt x="43701" y="11121"/>
                    <a:pt x="49509" y="7832"/>
                    <a:pt x="61126" y="7832"/>
                  </a:cubicBezTo>
                  <a:cubicBezTo>
                    <a:pt x="64661" y="7832"/>
                    <a:pt x="67439" y="7832"/>
                    <a:pt x="67439" y="2771"/>
                  </a:cubicBezTo>
                  <a:cubicBezTo>
                    <a:pt x="67439" y="493"/>
                    <a:pt x="65419" y="-13"/>
                    <a:pt x="63903" y="-13"/>
                  </a:cubicBezTo>
                  <a:cubicBezTo>
                    <a:pt x="53802" y="-13"/>
                    <a:pt x="42943" y="746"/>
                    <a:pt x="32589" y="746"/>
                  </a:cubicBezTo>
                  <a:cubicBezTo>
                    <a:pt x="28044" y="746"/>
                    <a:pt x="23245" y="493"/>
                    <a:pt x="18700" y="493"/>
                  </a:cubicBezTo>
                  <a:cubicBezTo>
                    <a:pt x="14154" y="493"/>
                    <a:pt x="9356" y="-13"/>
                    <a:pt x="5063" y="-13"/>
                  </a:cubicBezTo>
                  <a:cubicBezTo>
                    <a:pt x="3295" y="-13"/>
                    <a:pt x="265" y="-13"/>
                    <a:pt x="265" y="4795"/>
                  </a:cubicBezTo>
                  <a:cubicBezTo>
                    <a:pt x="265" y="7832"/>
                    <a:pt x="2538" y="7832"/>
                    <a:pt x="6578" y="7832"/>
                  </a:cubicBezTo>
                  <a:cubicBezTo>
                    <a:pt x="20720" y="7832"/>
                    <a:pt x="20973" y="10109"/>
                    <a:pt x="21730" y="16435"/>
                  </a:cubicBezTo>
                  <a:lnTo>
                    <a:pt x="41680" y="172568"/>
                  </a:lnTo>
                  <a:cubicBezTo>
                    <a:pt x="42438" y="177629"/>
                    <a:pt x="43448" y="178388"/>
                    <a:pt x="46731" y="178388"/>
                  </a:cubicBezTo>
                  <a:cubicBezTo>
                    <a:pt x="50772" y="178388"/>
                    <a:pt x="51782" y="177123"/>
                    <a:pt x="53802" y="173833"/>
                  </a:cubicBezTo>
                  <a:lnTo>
                    <a:pt x="144715" y="28835"/>
                  </a:lnTo>
                  <a:close/>
                </a:path>
              </a:pathLst>
            </a:custGeom>
            <a:solidFill>
              <a:srgbClr val="000000"/>
            </a:solidFill>
            <a:ln w="25348" cap="flat">
              <a:noFill/>
              <a:prstDash val="solid"/>
              <a:miter/>
            </a:ln>
          </p:spPr>
          <p:txBody>
            <a:bodyPr rtlCol="0" anchor="ctr"/>
            <a:lstStyle/>
            <a:p>
              <a:endParaRPr lang="zh-CN" altLang="en-US"/>
            </a:p>
          </p:txBody>
        </p:sp>
        <p:sp>
          <p:nvSpPr>
            <p:cNvPr id="413" name="任意多边形: 形状 412">
              <a:extLst>
                <a:ext uri="{FF2B5EF4-FFF2-40B4-BE49-F238E27FC236}">
                  <a16:creationId xmlns:a16="http://schemas.microsoft.com/office/drawing/2014/main" id="{68AC6A79-C96D-4725-9637-B2F63F1B40B6}"/>
                </a:ext>
              </a:extLst>
            </p:cNvPr>
            <p:cNvSpPr/>
            <p:nvPr>
              <p:custDataLst>
                <p:tags r:id="rId69"/>
              </p:custDataLst>
            </p:nvPr>
          </p:nvSpPr>
          <p:spPr>
            <a:xfrm>
              <a:off x="9405399" y="2130846"/>
              <a:ext cx="53562" cy="119212"/>
            </a:xfrm>
            <a:custGeom>
              <a:avLst/>
              <a:gdLst>
                <a:gd name="connsiteX0" fmla="*/ 49237 w 53562"/>
                <a:gd name="connsiteY0" fmla="*/ 6720 h 119212"/>
                <a:gd name="connsiteX1" fmla="*/ 42166 w 53562"/>
                <a:gd name="connsiteY1" fmla="*/ -11 h 119212"/>
                <a:gd name="connsiteX2" fmla="*/ 32267 w 53562"/>
                <a:gd name="connsiteY2" fmla="*/ 9731 h 119212"/>
                <a:gd name="connsiteX3" fmla="*/ 39338 w 53562"/>
                <a:gd name="connsiteY3" fmla="*/ 16462 h 119212"/>
                <a:gd name="connsiteX4" fmla="*/ 49237 w 53562"/>
                <a:gd name="connsiteY4" fmla="*/ 6720 h 119212"/>
                <a:gd name="connsiteX5" fmla="*/ 13175 w 53562"/>
                <a:gd name="connsiteY5" fmla="*/ 96705 h 119212"/>
                <a:gd name="connsiteX6" fmla="*/ 11584 w 53562"/>
                <a:gd name="connsiteY6" fmla="*/ 104144 h 119212"/>
                <a:gd name="connsiteX7" fmla="*/ 28378 w 53562"/>
                <a:gd name="connsiteY7" fmla="*/ 119201 h 119212"/>
                <a:gd name="connsiteX8" fmla="*/ 53833 w 53562"/>
                <a:gd name="connsiteY8" fmla="*/ 92099 h 119212"/>
                <a:gd name="connsiteX9" fmla="*/ 51005 w 53562"/>
                <a:gd name="connsiteY9" fmla="*/ 89796 h 119212"/>
                <a:gd name="connsiteX10" fmla="*/ 47646 w 53562"/>
                <a:gd name="connsiteY10" fmla="*/ 92808 h 119212"/>
                <a:gd name="connsiteX11" fmla="*/ 28908 w 53562"/>
                <a:gd name="connsiteY11" fmla="*/ 114241 h 119212"/>
                <a:gd name="connsiteX12" fmla="*/ 24489 w 53562"/>
                <a:gd name="connsiteY12" fmla="*/ 108041 h 119212"/>
                <a:gd name="connsiteX13" fmla="*/ 27317 w 53562"/>
                <a:gd name="connsiteY13" fmla="*/ 96705 h 119212"/>
                <a:gd name="connsiteX14" fmla="*/ 32974 w 53562"/>
                <a:gd name="connsiteY14" fmla="*/ 82534 h 119212"/>
                <a:gd name="connsiteX15" fmla="*/ 41636 w 53562"/>
                <a:gd name="connsiteY15" fmla="*/ 60038 h 119212"/>
                <a:gd name="connsiteX16" fmla="*/ 42696 w 53562"/>
                <a:gd name="connsiteY16" fmla="*/ 54369 h 119212"/>
                <a:gd name="connsiteX17" fmla="*/ 25903 w 53562"/>
                <a:gd name="connsiteY17" fmla="*/ 39313 h 119212"/>
                <a:gd name="connsiteX18" fmla="*/ 271 w 53562"/>
                <a:gd name="connsiteY18" fmla="*/ 66414 h 119212"/>
                <a:gd name="connsiteX19" fmla="*/ 3276 w 53562"/>
                <a:gd name="connsiteY19" fmla="*/ 68717 h 119212"/>
                <a:gd name="connsiteX20" fmla="*/ 6458 w 53562"/>
                <a:gd name="connsiteY20" fmla="*/ 65883 h 119212"/>
                <a:gd name="connsiteX21" fmla="*/ 25372 w 53562"/>
                <a:gd name="connsiteY21" fmla="*/ 44272 h 119212"/>
                <a:gd name="connsiteX22" fmla="*/ 29792 w 53562"/>
                <a:gd name="connsiteY22" fmla="*/ 50472 h 119212"/>
                <a:gd name="connsiteX23" fmla="*/ 24312 w 53562"/>
                <a:gd name="connsiteY23" fmla="*/ 68186 h 119212"/>
                <a:gd name="connsiteX24" fmla="*/ 13175 w 53562"/>
                <a:gd name="connsiteY24" fmla="*/ 9670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237" y="6720"/>
                  </a:moveTo>
                  <a:cubicBezTo>
                    <a:pt x="49237" y="3885"/>
                    <a:pt x="47116" y="-11"/>
                    <a:pt x="42166" y="-11"/>
                  </a:cubicBezTo>
                  <a:cubicBezTo>
                    <a:pt x="37393" y="-11"/>
                    <a:pt x="32267" y="4594"/>
                    <a:pt x="32267" y="9731"/>
                  </a:cubicBezTo>
                  <a:cubicBezTo>
                    <a:pt x="32267" y="12742"/>
                    <a:pt x="34565" y="16462"/>
                    <a:pt x="39338" y="16462"/>
                  </a:cubicBezTo>
                  <a:cubicBezTo>
                    <a:pt x="44464" y="16462"/>
                    <a:pt x="49237" y="11502"/>
                    <a:pt x="49237" y="6720"/>
                  </a:cubicBezTo>
                  <a:close/>
                  <a:moveTo>
                    <a:pt x="13175" y="96705"/>
                  </a:moveTo>
                  <a:cubicBezTo>
                    <a:pt x="12468" y="99007"/>
                    <a:pt x="11584" y="101133"/>
                    <a:pt x="11584" y="104144"/>
                  </a:cubicBezTo>
                  <a:cubicBezTo>
                    <a:pt x="11584" y="112470"/>
                    <a:pt x="18655" y="119201"/>
                    <a:pt x="28378" y="119201"/>
                  </a:cubicBezTo>
                  <a:cubicBezTo>
                    <a:pt x="46055" y="119201"/>
                    <a:pt x="53833" y="94756"/>
                    <a:pt x="53833" y="92099"/>
                  </a:cubicBezTo>
                  <a:cubicBezTo>
                    <a:pt x="53833" y="89796"/>
                    <a:pt x="51535" y="89796"/>
                    <a:pt x="51005" y="89796"/>
                  </a:cubicBezTo>
                  <a:cubicBezTo>
                    <a:pt x="48530" y="89796"/>
                    <a:pt x="48353" y="90859"/>
                    <a:pt x="47646" y="92808"/>
                  </a:cubicBezTo>
                  <a:cubicBezTo>
                    <a:pt x="43580" y="106979"/>
                    <a:pt x="35802" y="114241"/>
                    <a:pt x="28908" y="114241"/>
                  </a:cubicBezTo>
                  <a:cubicBezTo>
                    <a:pt x="25372" y="114241"/>
                    <a:pt x="24489" y="111938"/>
                    <a:pt x="24489" y="108041"/>
                  </a:cubicBezTo>
                  <a:cubicBezTo>
                    <a:pt x="24489" y="103967"/>
                    <a:pt x="25726" y="100602"/>
                    <a:pt x="27317" y="96705"/>
                  </a:cubicBezTo>
                  <a:cubicBezTo>
                    <a:pt x="29085" y="91922"/>
                    <a:pt x="31029" y="87139"/>
                    <a:pt x="32974" y="82534"/>
                  </a:cubicBezTo>
                  <a:cubicBezTo>
                    <a:pt x="34565" y="78283"/>
                    <a:pt x="40929" y="62163"/>
                    <a:pt x="41636" y="60038"/>
                  </a:cubicBezTo>
                  <a:cubicBezTo>
                    <a:pt x="42166" y="58266"/>
                    <a:pt x="42696" y="56141"/>
                    <a:pt x="42696" y="54369"/>
                  </a:cubicBezTo>
                  <a:cubicBezTo>
                    <a:pt x="42696" y="46044"/>
                    <a:pt x="35625" y="39313"/>
                    <a:pt x="25903" y="39313"/>
                  </a:cubicBezTo>
                  <a:cubicBezTo>
                    <a:pt x="8402" y="39313"/>
                    <a:pt x="271" y="63403"/>
                    <a:pt x="271" y="66414"/>
                  </a:cubicBezTo>
                  <a:cubicBezTo>
                    <a:pt x="271" y="68717"/>
                    <a:pt x="2745" y="68717"/>
                    <a:pt x="3276" y="68717"/>
                  </a:cubicBezTo>
                  <a:cubicBezTo>
                    <a:pt x="5751" y="68717"/>
                    <a:pt x="5927" y="67832"/>
                    <a:pt x="6458" y="65883"/>
                  </a:cubicBezTo>
                  <a:cubicBezTo>
                    <a:pt x="11054" y="50649"/>
                    <a:pt x="18832" y="44272"/>
                    <a:pt x="25372" y="44272"/>
                  </a:cubicBezTo>
                  <a:cubicBezTo>
                    <a:pt x="28201" y="44272"/>
                    <a:pt x="29792" y="45690"/>
                    <a:pt x="29792" y="50472"/>
                  </a:cubicBezTo>
                  <a:cubicBezTo>
                    <a:pt x="29792" y="54546"/>
                    <a:pt x="28731" y="57203"/>
                    <a:pt x="24312" y="68186"/>
                  </a:cubicBezTo>
                  <a:lnTo>
                    <a:pt x="13175" y="96705"/>
                  </a:lnTo>
                  <a:close/>
                </a:path>
              </a:pathLst>
            </a:custGeom>
            <a:solidFill>
              <a:srgbClr val="000000"/>
            </a:solidFill>
            <a:ln w="25348" cap="flat">
              <a:noFill/>
              <a:prstDash val="solid"/>
              <a:miter/>
            </a:ln>
          </p:spPr>
          <p:txBody>
            <a:bodyPr rtlCol="0" anchor="ctr"/>
            <a:lstStyle/>
            <a:p>
              <a:endParaRPr lang="zh-CN" altLang="en-US"/>
            </a:p>
          </p:txBody>
        </p:sp>
        <p:sp>
          <p:nvSpPr>
            <p:cNvPr id="414" name="任意多边形: 形状 413">
              <a:extLst>
                <a:ext uri="{FF2B5EF4-FFF2-40B4-BE49-F238E27FC236}">
                  <a16:creationId xmlns:a16="http://schemas.microsoft.com/office/drawing/2014/main" id="{061280D6-E4B2-46C7-AEE5-B13A1A4F6042}"/>
                </a:ext>
              </a:extLst>
            </p:cNvPr>
            <p:cNvSpPr/>
            <p:nvPr>
              <p:custDataLst>
                <p:tags r:id="rId70"/>
              </p:custDataLst>
            </p:nvPr>
          </p:nvSpPr>
          <p:spPr>
            <a:xfrm>
              <a:off x="9494299" y="2031928"/>
              <a:ext cx="149753" cy="183968"/>
            </a:xfrm>
            <a:custGeom>
              <a:avLst/>
              <a:gdLst>
                <a:gd name="connsiteX0" fmla="*/ 150027 w 149753"/>
                <a:gd name="connsiteY0" fmla="*/ 2518 h 183968"/>
                <a:gd name="connsiteX1" fmla="*/ 147249 w 149753"/>
                <a:gd name="connsiteY1" fmla="*/ -13 h 183968"/>
                <a:gd name="connsiteX2" fmla="*/ 142703 w 149753"/>
                <a:gd name="connsiteY2" fmla="*/ 3783 h 183968"/>
                <a:gd name="connsiteX3" fmla="*/ 130582 w 149753"/>
                <a:gd name="connsiteY3" fmla="*/ 18207 h 183968"/>
                <a:gd name="connsiteX4" fmla="*/ 94469 w 149753"/>
                <a:gd name="connsiteY4" fmla="*/ -13 h 183968"/>
                <a:gd name="connsiteX5" fmla="*/ 32093 w 149753"/>
                <a:gd name="connsiteY5" fmla="*/ 59707 h 183968"/>
                <a:gd name="connsiteX6" fmla="*/ 58357 w 149753"/>
                <a:gd name="connsiteY6" fmla="*/ 95640 h 183968"/>
                <a:gd name="connsiteX7" fmla="*/ 85378 w 149753"/>
                <a:gd name="connsiteY7" fmla="*/ 102726 h 183968"/>
                <a:gd name="connsiteX8" fmla="*/ 108611 w 149753"/>
                <a:gd name="connsiteY8" fmla="*/ 129549 h 183968"/>
                <a:gd name="connsiteX9" fmla="*/ 63155 w 149753"/>
                <a:gd name="connsiteY9" fmla="*/ 176111 h 183968"/>
                <a:gd name="connsiteX10" fmla="*/ 18961 w 149753"/>
                <a:gd name="connsiteY10" fmla="*/ 139165 h 183968"/>
                <a:gd name="connsiteX11" fmla="*/ 20477 w 149753"/>
                <a:gd name="connsiteY11" fmla="*/ 125500 h 183968"/>
                <a:gd name="connsiteX12" fmla="*/ 20982 w 149753"/>
                <a:gd name="connsiteY12" fmla="*/ 123729 h 183968"/>
                <a:gd name="connsiteX13" fmla="*/ 17951 w 149753"/>
                <a:gd name="connsiteY13" fmla="*/ 120945 h 183968"/>
                <a:gd name="connsiteX14" fmla="*/ 15426 w 149753"/>
                <a:gd name="connsiteY14" fmla="*/ 121958 h 183968"/>
                <a:gd name="connsiteX15" fmla="*/ 274 w 149753"/>
                <a:gd name="connsiteY15" fmla="*/ 181425 h 183968"/>
                <a:gd name="connsiteX16" fmla="*/ 3052 w 149753"/>
                <a:gd name="connsiteY16" fmla="*/ 183955 h 183968"/>
                <a:gd name="connsiteX17" fmla="*/ 7597 w 149753"/>
                <a:gd name="connsiteY17" fmla="*/ 180159 h 183968"/>
                <a:gd name="connsiteX18" fmla="*/ 19972 w 149753"/>
                <a:gd name="connsiteY18" fmla="*/ 165735 h 183968"/>
                <a:gd name="connsiteX19" fmla="*/ 62650 w 149753"/>
                <a:gd name="connsiteY19" fmla="*/ 183955 h 183968"/>
                <a:gd name="connsiteX20" fmla="*/ 126794 w 149753"/>
                <a:gd name="connsiteY20" fmla="*/ 118921 h 183968"/>
                <a:gd name="connsiteX21" fmla="*/ 114420 w 149753"/>
                <a:gd name="connsiteY21" fmla="*/ 89314 h 183968"/>
                <a:gd name="connsiteX22" fmla="*/ 82348 w 149753"/>
                <a:gd name="connsiteY22" fmla="*/ 76661 h 183968"/>
                <a:gd name="connsiteX23" fmla="*/ 65428 w 149753"/>
                <a:gd name="connsiteY23" fmla="*/ 72107 h 183968"/>
                <a:gd name="connsiteX24" fmla="*/ 50023 w 149753"/>
                <a:gd name="connsiteY24" fmla="*/ 49079 h 183968"/>
                <a:gd name="connsiteX25" fmla="*/ 94217 w 149753"/>
                <a:gd name="connsiteY25" fmla="*/ 7072 h 183968"/>
                <a:gd name="connsiteX26" fmla="*/ 130582 w 149753"/>
                <a:gd name="connsiteY26" fmla="*/ 46295 h 183968"/>
                <a:gd name="connsiteX27" fmla="*/ 129572 w 149753"/>
                <a:gd name="connsiteY27" fmla="*/ 60466 h 183968"/>
                <a:gd name="connsiteX28" fmla="*/ 132602 w 149753"/>
                <a:gd name="connsiteY28" fmla="*/ 62997 h 183968"/>
                <a:gd name="connsiteX29" fmla="*/ 136390 w 149753"/>
                <a:gd name="connsiteY29" fmla="*/ 57936 h 183968"/>
                <a:gd name="connsiteX30" fmla="*/ 150027 w 149753"/>
                <a:gd name="connsiteY30" fmla="*/ 2518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753" h="183968">
                  <a:moveTo>
                    <a:pt x="150027" y="2518"/>
                  </a:moveTo>
                  <a:cubicBezTo>
                    <a:pt x="150027" y="1758"/>
                    <a:pt x="149522" y="-13"/>
                    <a:pt x="147249" y="-13"/>
                  </a:cubicBezTo>
                  <a:cubicBezTo>
                    <a:pt x="145986" y="-13"/>
                    <a:pt x="145734" y="240"/>
                    <a:pt x="142703" y="3783"/>
                  </a:cubicBezTo>
                  <a:lnTo>
                    <a:pt x="130582" y="18207"/>
                  </a:lnTo>
                  <a:cubicBezTo>
                    <a:pt x="124016" y="6313"/>
                    <a:pt x="110884" y="-13"/>
                    <a:pt x="94469" y="-13"/>
                  </a:cubicBezTo>
                  <a:cubicBezTo>
                    <a:pt x="62397" y="-13"/>
                    <a:pt x="32093" y="29088"/>
                    <a:pt x="32093" y="59707"/>
                  </a:cubicBezTo>
                  <a:cubicBezTo>
                    <a:pt x="32093" y="80204"/>
                    <a:pt x="45478" y="91845"/>
                    <a:pt x="58357" y="95640"/>
                  </a:cubicBezTo>
                  <a:lnTo>
                    <a:pt x="85378" y="102726"/>
                  </a:lnTo>
                  <a:cubicBezTo>
                    <a:pt x="94722" y="105003"/>
                    <a:pt x="108611" y="108799"/>
                    <a:pt x="108611" y="129549"/>
                  </a:cubicBezTo>
                  <a:cubicBezTo>
                    <a:pt x="108611" y="152324"/>
                    <a:pt x="87903" y="176111"/>
                    <a:pt x="63155" y="176111"/>
                  </a:cubicBezTo>
                  <a:cubicBezTo>
                    <a:pt x="46993" y="176111"/>
                    <a:pt x="18961" y="170543"/>
                    <a:pt x="18961" y="139165"/>
                  </a:cubicBezTo>
                  <a:cubicBezTo>
                    <a:pt x="18961" y="133092"/>
                    <a:pt x="20224" y="127019"/>
                    <a:pt x="20477" y="125500"/>
                  </a:cubicBezTo>
                  <a:cubicBezTo>
                    <a:pt x="20729" y="124488"/>
                    <a:pt x="20982" y="124235"/>
                    <a:pt x="20982" y="123729"/>
                  </a:cubicBezTo>
                  <a:cubicBezTo>
                    <a:pt x="20982" y="121198"/>
                    <a:pt x="19214" y="120945"/>
                    <a:pt x="17951" y="120945"/>
                  </a:cubicBezTo>
                  <a:cubicBezTo>
                    <a:pt x="16689" y="120945"/>
                    <a:pt x="16184" y="121198"/>
                    <a:pt x="15426" y="121958"/>
                  </a:cubicBezTo>
                  <a:cubicBezTo>
                    <a:pt x="14416" y="122970"/>
                    <a:pt x="274" y="180665"/>
                    <a:pt x="274" y="181425"/>
                  </a:cubicBezTo>
                  <a:cubicBezTo>
                    <a:pt x="274" y="182943"/>
                    <a:pt x="1537" y="183955"/>
                    <a:pt x="3052" y="183955"/>
                  </a:cubicBezTo>
                  <a:cubicBezTo>
                    <a:pt x="4314" y="183955"/>
                    <a:pt x="4567" y="183702"/>
                    <a:pt x="7597" y="180159"/>
                  </a:cubicBezTo>
                  <a:lnTo>
                    <a:pt x="19972" y="165735"/>
                  </a:lnTo>
                  <a:cubicBezTo>
                    <a:pt x="30831" y="180412"/>
                    <a:pt x="48003" y="183955"/>
                    <a:pt x="62650" y="183955"/>
                  </a:cubicBezTo>
                  <a:cubicBezTo>
                    <a:pt x="96995" y="183955"/>
                    <a:pt x="126794" y="150299"/>
                    <a:pt x="126794" y="118921"/>
                  </a:cubicBezTo>
                  <a:cubicBezTo>
                    <a:pt x="126794" y="101460"/>
                    <a:pt x="118208" y="92857"/>
                    <a:pt x="114420" y="89314"/>
                  </a:cubicBezTo>
                  <a:cubicBezTo>
                    <a:pt x="108611" y="83494"/>
                    <a:pt x="104823" y="82482"/>
                    <a:pt x="82348" y="76661"/>
                  </a:cubicBezTo>
                  <a:cubicBezTo>
                    <a:pt x="76792" y="75143"/>
                    <a:pt x="67701" y="72613"/>
                    <a:pt x="65428" y="72107"/>
                  </a:cubicBezTo>
                  <a:cubicBezTo>
                    <a:pt x="58609" y="69829"/>
                    <a:pt x="50023" y="62491"/>
                    <a:pt x="50023" y="49079"/>
                  </a:cubicBezTo>
                  <a:cubicBezTo>
                    <a:pt x="50023" y="28582"/>
                    <a:pt x="70226" y="7072"/>
                    <a:pt x="94217" y="7072"/>
                  </a:cubicBezTo>
                  <a:cubicBezTo>
                    <a:pt x="115177" y="7072"/>
                    <a:pt x="130582" y="17954"/>
                    <a:pt x="130582" y="46295"/>
                  </a:cubicBezTo>
                  <a:cubicBezTo>
                    <a:pt x="130582" y="54393"/>
                    <a:pt x="129572" y="58948"/>
                    <a:pt x="129572" y="60466"/>
                  </a:cubicBezTo>
                  <a:cubicBezTo>
                    <a:pt x="129572" y="60719"/>
                    <a:pt x="129572" y="62997"/>
                    <a:pt x="132602" y="62997"/>
                  </a:cubicBezTo>
                  <a:cubicBezTo>
                    <a:pt x="135127" y="62997"/>
                    <a:pt x="135380" y="62238"/>
                    <a:pt x="136390" y="57936"/>
                  </a:cubicBezTo>
                  <a:lnTo>
                    <a:pt x="150027" y="2518"/>
                  </a:lnTo>
                  <a:close/>
                </a:path>
              </a:pathLst>
            </a:custGeom>
            <a:solidFill>
              <a:srgbClr val="000000"/>
            </a:solidFill>
            <a:ln w="25348" cap="flat">
              <a:noFill/>
              <a:prstDash val="solid"/>
              <a:miter/>
            </a:ln>
          </p:spPr>
          <p:txBody>
            <a:bodyPr rtlCol="0" anchor="ctr"/>
            <a:lstStyle/>
            <a:p>
              <a:endParaRPr lang="zh-CN" altLang="en-US"/>
            </a:p>
          </p:txBody>
        </p:sp>
        <p:sp>
          <p:nvSpPr>
            <p:cNvPr id="415" name="任意多边形: 形状 414">
              <a:extLst>
                <a:ext uri="{FF2B5EF4-FFF2-40B4-BE49-F238E27FC236}">
                  <a16:creationId xmlns:a16="http://schemas.microsoft.com/office/drawing/2014/main" id="{C709DF88-644B-4284-ACBE-7174AA383B01}"/>
                </a:ext>
              </a:extLst>
            </p:cNvPr>
            <p:cNvSpPr/>
            <p:nvPr>
              <p:custDataLst>
                <p:tags r:id="rId71"/>
              </p:custDataLst>
            </p:nvPr>
          </p:nvSpPr>
          <p:spPr>
            <a:xfrm>
              <a:off x="9660475" y="1976041"/>
              <a:ext cx="105180" cy="120275"/>
            </a:xfrm>
            <a:custGeom>
              <a:avLst/>
              <a:gdLst>
                <a:gd name="connsiteX0" fmla="*/ 100158 w 105180"/>
                <a:gd name="connsiteY0" fmla="*/ -17 h 120275"/>
                <a:gd name="connsiteX1" fmla="*/ 281 w 105180"/>
                <a:gd name="connsiteY1" fmla="*/ -17 h 120275"/>
                <a:gd name="connsiteX2" fmla="*/ 281 w 105180"/>
                <a:gd name="connsiteY2" fmla="*/ 6359 h 120275"/>
                <a:gd name="connsiteX3" fmla="*/ 4523 w 105180"/>
                <a:gd name="connsiteY3" fmla="*/ 6359 h 120275"/>
                <a:gd name="connsiteX4" fmla="*/ 18488 w 105180"/>
                <a:gd name="connsiteY4" fmla="*/ 14331 h 120275"/>
                <a:gd name="connsiteX5" fmla="*/ 18488 w 105180"/>
                <a:gd name="connsiteY5" fmla="*/ 105910 h 120275"/>
                <a:gd name="connsiteX6" fmla="*/ 4523 w 105180"/>
                <a:gd name="connsiteY6" fmla="*/ 113881 h 120275"/>
                <a:gd name="connsiteX7" fmla="*/ 281 w 105180"/>
                <a:gd name="connsiteY7" fmla="*/ 113881 h 120275"/>
                <a:gd name="connsiteX8" fmla="*/ 281 w 105180"/>
                <a:gd name="connsiteY8" fmla="*/ 120258 h 120275"/>
                <a:gd name="connsiteX9" fmla="*/ 27150 w 105180"/>
                <a:gd name="connsiteY9" fmla="*/ 119549 h 120275"/>
                <a:gd name="connsiteX10" fmla="*/ 58086 w 105180"/>
                <a:gd name="connsiteY10" fmla="*/ 120258 h 120275"/>
                <a:gd name="connsiteX11" fmla="*/ 58086 w 105180"/>
                <a:gd name="connsiteY11" fmla="*/ 113881 h 120275"/>
                <a:gd name="connsiteX12" fmla="*/ 51899 w 105180"/>
                <a:gd name="connsiteY12" fmla="*/ 113881 h 120275"/>
                <a:gd name="connsiteX13" fmla="*/ 35282 w 105180"/>
                <a:gd name="connsiteY13" fmla="*/ 105733 h 120275"/>
                <a:gd name="connsiteX14" fmla="*/ 35282 w 105180"/>
                <a:gd name="connsiteY14" fmla="*/ 13268 h 120275"/>
                <a:gd name="connsiteX15" fmla="*/ 43767 w 105180"/>
                <a:gd name="connsiteY15" fmla="*/ 6359 h 120275"/>
                <a:gd name="connsiteX16" fmla="*/ 65157 w 105180"/>
                <a:gd name="connsiteY16" fmla="*/ 6359 h 120275"/>
                <a:gd name="connsiteX17" fmla="*/ 99451 w 105180"/>
                <a:gd name="connsiteY17" fmla="*/ 40724 h 120275"/>
                <a:gd name="connsiteX18" fmla="*/ 105461 w 105180"/>
                <a:gd name="connsiteY18" fmla="*/ 40724 h 120275"/>
                <a:gd name="connsiteX19" fmla="*/ 100158 w 105180"/>
                <a:gd name="connsiteY19" fmla="*/ -17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80" h="120275">
                  <a:moveTo>
                    <a:pt x="100158" y="-17"/>
                  </a:moveTo>
                  <a:lnTo>
                    <a:pt x="281" y="-17"/>
                  </a:lnTo>
                  <a:lnTo>
                    <a:pt x="281" y="6359"/>
                  </a:lnTo>
                  <a:lnTo>
                    <a:pt x="4523" y="6359"/>
                  </a:lnTo>
                  <a:cubicBezTo>
                    <a:pt x="18135" y="6359"/>
                    <a:pt x="18488" y="8131"/>
                    <a:pt x="18488" y="14331"/>
                  </a:cubicBezTo>
                  <a:lnTo>
                    <a:pt x="18488" y="105910"/>
                  </a:lnTo>
                  <a:cubicBezTo>
                    <a:pt x="18488" y="111932"/>
                    <a:pt x="18135" y="113881"/>
                    <a:pt x="4523" y="113881"/>
                  </a:cubicBezTo>
                  <a:lnTo>
                    <a:pt x="281" y="113881"/>
                  </a:lnTo>
                  <a:lnTo>
                    <a:pt x="281" y="120258"/>
                  </a:lnTo>
                  <a:cubicBezTo>
                    <a:pt x="457" y="120258"/>
                    <a:pt x="20433" y="119549"/>
                    <a:pt x="27150" y="119549"/>
                  </a:cubicBezTo>
                  <a:cubicBezTo>
                    <a:pt x="34398" y="119549"/>
                    <a:pt x="55434" y="120081"/>
                    <a:pt x="58086" y="120258"/>
                  </a:cubicBezTo>
                  <a:lnTo>
                    <a:pt x="58086" y="113881"/>
                  </a:lnTo>
                  <a:lnTo>
                    <a:pt x="51899" y="113881"/>
                  </a:lnTo>
                  <a:cubicBezTo>
                    <a:pt x="35282" y="113881"/>
                    <a:pt x="35282" y="111578"/>
                    <a:pt x="35282" y="105733"/>
                  </a:cubicBezTo>
                  <a:lnTo>
                    <a:pt x="35282" y="13268"/>
                  </a:lnTo>
                  <a:cubicBezTo>
                    <a:pt x="35282" y="7776"/>
                    <a:pt x="35459" y="6359"/>
                    <a:pt x="43767" y="6359"/>
                  </a:cubicBezTo>
                  <a:lnTo>
                    <a:pt x="65157" y="6359"/>
                  </a:lnTo>
                  <a:cubicBezTo>
                    <a:pt x="92026" y="6359"/>
                    <a:pt x="96446" y="16279"/>
                    <a:pt x="99451" y="40724"/>
                  </a:cubicBezTo>
                  <a:lnTo>
                    <a:pt x="105461" y="40724"/>
                  </a:lnTo>
                  <a:lnTo>
                    <a:pt x="100158" y="-17"/>
                  </a:lnTo>
                  <a:close/>
                </a:path>
              </a:pathLst>
            </a:custGeom>
            <a:solidFill>
              <a:srgbClr val="000000"/>
            </a:solidFill>
            <a:ln w="25348" cap="flat">
              <a:noFill/>
              <a:prstDash val="solid"/>
              <a:miter/>
            </a:ln>
          </p:spPr>
          <p:txBody>
            <a:bodyPr rtlCol="0" anchor="ctr"/>
            <a:lstStyle/>
            <a:p>
              <a:endParaRPr lang="zh-CN" altLang="en-US"/>
            </a:p>
          </p:txBody>
        </p:sp>
        <p:sp>
          <p:nvSpPr>
            <p:cNvPr id="416" name="任意多边形: 形状 415">
              <a:extLst>
                <a:ext uri="{FF2B5EF4-FFF2-40B4-BE49-F238E27FC236}">
                  <a16:creationId xmlns:a16="http://schemas.microsoft.com/office/drawing/2014/main" id="{0E08438F-7D1A-46CA-995F-67AE72852C03}"/>
                </a:ext>
              </a:extLst>
            </p:cNvPr>
            <p:cNvSpPr/>
            <p:nvPr>
              <p:custDataLst>
                <p:tags r:id="rId72"/>
              </p:custDataLst>
            </p:nvPr>
          </p:nvSpPr>
          <p:spPr>
            <a:xfrm>
              <a:off x="9785037" y="2035359"/>
              <a:ext cx="75886" cy="89200"/>
            </a:xfrm>
            <a:custGeom>
              <a:avLst/>
              <a:gdLst>
                <a:gd name="connsiteX0" fmla="*/ 21498 w 75886"/>
                <a:gd name="connsiteY0" fmla="*/ -16 h 89200"/>
                <a:gd name="connsiteX1" fmla="*/ 285 w 75886"/>
                <a:gd name="connsiteY1" fmla="*/ 1375 h 89200"/>
                <a:gd name="connsiteX2" fmla="*/ 285 w 75886"/>
                <a:gd name="connsiteY2" fmla="*/ 6942 h 89200"/>
                <a:gd name="connsiteX3" fmla="*/ 10766 w 75886"/>
                <a:gd name="connsiteY3" fmla="*/ 14028 h 89200"/>
                <a:gd name="connsiteX4" fmla="*/ 10766 w 75886"/>
                <a:gd name="connsiteY4" fmla="*/ 87792 h 89200"/>
                <a:gd name="connsiteX5" fmla="*/ 16069 w 75886"/>
                <a:gd name="connsiteY5" fmla="*/ 87792 h 89200"/>
                <a:gd name="connsiteX6" fmla="*/ 18973 w 75886"/>
                <a:gd name="connsiteY6" fmla="*/ 82731 h 89200"/>
                <a:gd name="connsiteX7" fmla="*/ 20362 w 75886"/>
                <a:gd name="connsiteY7" fmla="*/ 80327 h 89200"/>
                <a:gd name="connsiteX8" fmla="*/ 41449 w 75886"/>
                <a:gd name="connsiteY8" fmla="*/ 89184 h 89200"/>
                <a:gd name="connsiteX9" fmla="*/ 76172 w 75886"/>
                <a:gd name="connsiteY9" fmla="*/ 60463 h 89200"/>
                <a:gd name="connsiteX10" fmla="*/ 43090 w 75886"/>
                <a:gd name="connsiteY10" fmla="*/ 31868 h 89200"/>
                <a:gd name="connsiteX11" fmla="*/ 21498 w 75886"/>
                <a:gd name="connsiteY11" fmla="*/ 38953 h 89200"/>
                <a:gd name="connsiteX12" fmla="*/ 21498 w 75886"/>
                <a:gd name="connsiteY12" fmla="*/ -16 h 89200"/>
                <a:gd name="connsiteX13" fmla="*/ 22003 w 75886"/>
                <a:gd name="connsiteY13" fmla="*/ 45533 h 89200"/>
                <a:gd name="connsiteX14" fmla="*/ 42206 w 75886"/>
                <a:gd name="connsiteY14" fmla="*/ 36043 h 89200"/>
                <a:gd name="connsiteX15" fmla="*/ 63545 w 75886"/>
                <a:gd name="connsiteY15" fmla="*/ 60463 h 89200"/>
                <a:gd name="connsiteX16" fmla="*/ 56979 w 75886"/>
                <a:gd name="connsiteY16" fmla="*/ 78936 h 89200"/>
                <a:gd name="connsiteX17" fmla="*/ 40691 w 75886"/>
                <a:gd name="connsiteY17" fmla="*/ 85009 h 89200"/>
                <a:gd name="connsiteX18" fmla="*/ 22003 w 75886"/>
                <a:gd name="connsiteY18" fmla="*/ 74381 h 89200"/>
                <a:gd name="connsiteX19" fmla="*/ 22003 w 75886"/>
                <a:gd name="connsiteY19" fmla="*/ 45533 h 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886" h="89200">
                  <a:moveTo>
                    <a:pt x="21498" y="-16"/>
                  </a:moveTo>
                  <a:lnTo>
                    <a:pt x="285" y="1375"/>
                  </a:lnTo>
                  <a:lnTo>
                    <a:pt x="285" y="6942"/>
                  </a:lnTo>
                  <a:cubicBezTo>
                    <a:pt x="9629" y="6942"/>
                    <a:pt x="10766" y="7828"/>
                    <a:pt x="10766" y="14028"/>
                  </a:cubicBezTo>
                  <a:lnTo>
                    <a:pt x="10766" y="87792"/>
                  </a:lnTo>
                  <a:lnTo>
                    <a:pt x="16069" y="87792"/>
                  </a:lnTo>
                  <a:cubicBezTo>
                    <a:pt x="17079" y="86147"/>
                    <a:pt x="18089" y="84376"/>
                    <a:pt x="18973" y="82731"/>
                  </a:cubicBezTo>
                  <a:cubicBezTo>
                    <a:pt x="19352" y="81972"/>
                    <a:pt x="19857" y="81086"/>
                    <a:pt x="20362" y="80327"/>
                  </a:cubicBezTo>
                  <a:cubicBezTo>
                    <a:pt x="25791" y="86147"/>
                    <a:pt x="33494" y="89184"/>
                    <a:pt x="41449" y="89184"/>
                  </a:cubicBezTo>
                  <a:cubicBezTo>
                    <a:pt x="60641" y="89184"/>
                    <a:pt x="76172" y="76278"/>
                    <a:pt x="76172" y="60463"/>
                  </a:cubicBezTo>
                  <a:cubicBezTo>
                    <a:pt x="76172" y="45280"/>
                    <a:pt x="62156" y="31868"/>
                    <a:pt x="43090" y="31868"/>
                  </a:cubicBezTo>
                  <a:cubicBezTo>
                    <a:pt x="36272" y="31868"/>
                    <a:pt x="28317" y="33639"/>
                    <a:pt x="21498" y="38953"/>
                  </a:cubicBezTo>
                  <a:lnTo>
                    <a:pt x="21498" y="-16"/>
                  </a:lnTo>
                  <a:close/>
                  <a:moveTo>
                    <a:pt x="22003" y="45533"/>
                  </a:moveTo>
                  <a:cubicBezTo>
                    <a:pt x="26297" y="39333"/>
                    <a:pt x="34630" y="36043"/>
                    <a:pt x="42206" y="36043"/>
                  </a:cubicBezTo>
                  <a:cubicBezTo>
                    <a:pt x="57106" y="36043"/>
                    <a:pt x="63545" y="47051"/>
                    <a:pt x="63545" y="60463"/>
                  </a:cubicBezTo>
                  <a:cubicBezTo>
                    <a:pt x="63545" y="67801"/>
                    <a:pt x="61904" y="74254"/>
                    <a:pt x="56979" y="78936"/>
                  </a:cubicBezTo>
                  <a:cubicBezTo>
                    <a:pt x="52939" y="82731"/>
                    <a:pt x="46752" y="85009"/>
                    <a:pt x="40691" y="85009"/>
                  </a:cubicBezTo>
                  <a:cubicBezTo>
                    <a:pt x="32105" y="85009"/>
                    <a:pt x="25539" y="80201"/>
                    <a:pt x="22003" y="74381"/>
                  </a:cubicBezTo>
                  <a:lnTo>
                    <a:pt x="22003" y="45533"/>
                  </a:lnTo>
                  <a:close/>
                </a:path>
              </a:pathLst>
            </a:custGeom>
            <a:solidFill>
              <a:srgbClr val="000000"/>
            </a:solidFill>
            <a:ln w="25348" cap="flat">
              <a:noFill/>
              <a:prstDash val="solid"/>
              <a:miter/>
            </a:ln>
          </p:spPr>
          <p:txBody>
            <a:bodyPr rtlCol="0" anchor="ctr"/>
            <a:lstStyle/>
            <a:p>
              <a:endParaRPr lang="zh-CN" altLang="en-US"/>
            </a:p>
          </p:txBody>
        </p:sp>
        <p:sp>
          <p:nvSpPr>
            <p:cNvPr id="417" name="任意多边形: 形状 416">
              <a:extLst>
                <a:ext uri="{FF2B5EF4-FFF2-40B4-BE49-F238E27FC236}">
                  <a16:creationId xmlns:a16="http://schemas.microsoft.com/office/drawing/2014/main" id="{0150515D-5493-4A15-96F2-3E347FB34233}"/>
                </a:ext>
              </a:extLst>
            </p:cNvPr>
            <p:cNvSpPr/>
            <p:nvPr>
              <p:custDataLst>
                <p:tags r:id="rId73"/>
              </p:custDataLst>
            </p:nvPr>
          </p:nvSpPr>
          <p:spPr>
            <a:xfrm>
              <a:off x="9641323" y="2204520"/>
              <a:ext cx="133287" cy="78116"/>
            </a:xfrm>
            <a:custGeom>
              <a:avLst/>
              <a:gdLst>
                <a:gd name="connsiteX0" fmla="*/ 118719 w 133287"/>
                <a:gd name="connsiteY0" fmla="*/ 17172 h 78116"/>
                <a:gd name="connsiteX1" fmla="*/ 133568 w 133287"/>
                <a:gd name="connsiteY1" fmla="*/ 6367 h 78116"/>
                <a:gd name="connsiteX2" fmla="*/ 133568 w 133287"/>
                <a:gd name="connsiteY2" fmla="*/ -10 h 78116"/>
                <a:gd name="connsiteX3" fmla="*/ 120840 w 133287"/>
                <a:gd name="connsiteY3" fmla="*/ 698 h 78116"/>
                <a:gd name="connsiteX4" fmla="*/ 103516 w 133287"/>
                <a:gd name="connsiteY4" fmla="*/ -10 h 78116"/>
                <a:gd name="connsiteX5" fmla="*/ 103516 w 133287"/>
                <a:gd name="connsiteY5" fmla="*/ 6367 h 78116"/>
                <a:gd name="connsiteX6" fmla="*/ 112708 w 133287"/>
                <a:gd name="connsiteY6" fmla="*/ 14161 h 78116"/>
                <a:gd name="connsiteX7" fmla="*/ 111648 w 133287"/>
                <a:gd name="connsiteY7" fmla="*/ 18412 h 78116"/>
                <a:gd name="connsiteX8" fmla="*/ 94501 w 133287"/>
                <a:gd name="connsiteY8" fmla="*/ 62519 h 78116"/>
                <a:gd name="connsiteX9" fmla="*/ 75409 w 133287"/>
                <a:gd name="connsiteY9" fmla="*/ 14161 h 78116"/>
                <a:gd name="connsiteX10" fmla="*/ 74525 w 133287"/>
                <a:gd name="connsiteY10" fmla="*/ 10795 h 78116"/>
                <a:gd name="connsiteX11" fmla="*/ 84071 w 133287"/>
                <a:gd name="connsiteY11" fmla="*/ 6367 h 78116"/>
                <a:gd name="connsiteX12" fmla="*/ 84071 w 133287"/>
                <a:gd name="connsiteY12" fmla="*/ -10 h 78116"/>
                <a:gd name="connsiteX13" fmla="*/ 64979 w 133287"/>
                <a:gd name="connsiteY13" fmla="*/ 698 h 78116"/>
                <a:gd name="connsiteX14" fmla="*/ 49423 w 133287"/>
                <a:gd name="connsiteY14" fmla="*/ -10 h 78116"/>
                <a:gd name="connsiteX15" fmla="*/ 49423 w 133287"/>
                <a:gd name="connsiteY15" fmla="*/ 6367 h 78116"/>
                <a:gd name="connsiteX16" fmla="*/ 59499 w 133287"/>
                <a:gd name="connsiteY16" fmla="*/ 7784 h 78116"/>
                <a:gd name="connsiteX17" fmla="*/ 63565 w 133287"/>
                <a:gd name="connsiteY17" fmla="*/ 15578 h 78116"/>
                <a:gd name="connsiteX18" fmla="*/ 62858 w 133287"/>
                <a:gd name="connsiteY18" fmla="*/ 17703 h 78116"/>
                <a:gd name="connsiteX19" fmla="*/ 46241 w 133287"/>
                <a:gd name="connsiteY19" fmla="*/ 59862 h 78116"/>
                <a:gd name="connsiteX20" fmla="*/ 28387 w 133287"/>
                <a:gd name="connsiteY20" fmla="*/ 14161 h 78116"/>
                <a:gd name="connsiteX21" fmla="*/ 27326 w 133287"/>
                <a:gd name="connsiteY21" fmla="*/ 10795 h 78116"/>
                <a:gd name="connsiteX22" fmla="*/ 36872 w 133287"/>
                <a:gd name="connsiteY22" fmla="*/ 6367 h 78116"/>
                <a:gd name="connsiteX23" fmla="*/ 36872 w 133287"/>
                <a:gd name="connsiteY23" fmla="*/ -10 h 78116"/>
                <a:gd name="connsiteX24" fmla="*/ 16897 w 133287"/>
                <a:gd name="connsiteY24" fmla="*/ 698 h 78116"/>
                <a:gd name="connsiteX25" fmla="*/ 280 w 133287"/>
                <a:gd name="connsiteY25" fmla="*/ -10 h 78116"/>
                <a:gd name="connsiteX26" fmla="*/ 280 w 133287"/>
                <a:gd name="connsiteY26" fmla="*/ 6367 h 78116"/>
                <a:gd name="connsiteX27" fmla="*/ 13008 w 133287"/>
                <a:gd name="connsiteY27" fmla="*/ 11504 h 78116"/>
                <a:gd name="connsiteX28" fmla="*/ 37579 w 133287"/>
                <a:gd name="connsiteY28" fmla="*/ 74033 h 78116"/>
                <a:gd name="connsiteX29" fmla="*/ 42352 w 133287"/>
                <a:gd name="connsiteY29" fmla="*/ 78107 h 78116"/>
                <a:gd name="connsiteX30" fmla="*/ 46948 w 133287"/>
                <a:gd name="connsiteY30" fmla="*/ 74387 h 78116"/>
                <a:gd name="connsiteX31" fmla="*/ 66924 w 133287"/>
                <a:gd name="connsiteY31" fmla="*/ 23726 h 78116"/>
                <a:gd name="connsiteX32" fmla="*/ 86546 w 133287"/>
                <a:gd name="connsiteY32" fmla="*/ 73855 h 78116"/>
                <a:gd name="connsiteX33" fmla="*/ 91495 w 133287"/>
                <a:gd name="connsiteY33" fmla="*/ 78107 h 78116"/>
                <a:gd name="connsiteX34" fmla="*/ 96268 w 133287"/>
                <a:gd name="connsiteY34" fmla="*/ 74033 h 78116"/>
                <a:gd name="connsiteX35" fmla="*/ 118719 w 133287"/>
                <a:gd name="connsiteY35" fmla="*/ 17172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87" h="78116">
                  <a:moveTo>
                    <a:pt x="118719" y="17172"/>
                  </a:moveTo>
                  <a:cubicBezTo>
                    <a:pt x="122254" y="8315"/>
                    <a:pt x="128088" y="6544"/>
                    <a:pt x="133568" y="6367"/>
                  </a:cubicBezTo>
                  <a:lnTo>
                    <a:pt x="133568" y="-10"/>
                  </a:lnTo>
                  <a:cubicBezTo>
                    <a:pt x="128795" y="521"/>
                    <a:pt x="125966" y="698"/>
                    <a:pt x="120840" y="698"/>
                  </a:cubicBezTo>
                  <a:cubicBezTo>
                    <a:pt x="115537" y="698"/>
                    <a:pt x="108819" y="521"/>
                    <a:pt x="103516" y="-10"/>
                  </a:cubicBezTo>
                  <a:lnTo>
                    <a:pt x="103516" y="6367"/>
                  </a:lnTo>
                  <a:cubicBezTo>
                    <a:pt x="109703" y="6544"/>
                    <a:pt x="112708" y="9909"/>
                    <a:pt x="112708" y="14161"/>
                  </a:cubicBezTo>
                  <a:cubicBezTo>
                    <a:pt x="112708" y="15578"/>
                    <a:pt x="112708" y="15932"/>
                    <a:pt x="111648" y="18412"/>
                  </a:cubicBezTo>
                  <a:lnTo>
                    <a:pt x="94501" y="62519"/>
                  </a:lnTo>
                  <a:lnTo>
                    <a:pt x="75409" y="14161"/>
                  </a:lnTo>
                  <a:cubicBezTo>
                    <a:pt x="75055" y="13275"/>
                    <a:pt x="74525" y="11858"/>
                    <a:pt x="74525" y="10795"/>
                  </a:cubicBezTo>
                  <a:cubicBezTo>
                    <a:pt x="74525" y="6898"/>
                    <a:pt x="79121" y="6367"/>
                    <a:pt x="84071" y="6367"/>
                  </a:cubicBezTo>
                  <a:lnTo>
                    <a:pt x="84071" y="-10"/>
                  </a:lnTo>
                  <a:cubicBezTo>
                    <a:pt x="77707" y="521"/>
                    <a:pt x="71343" y="698"/>
                    <a:pt x="64979" y="698"/>
                  </a:cubicBezTo>
                  <a:cubicBezTo>
                    <a:pt x="59853" y="698"/>
                    <a:pt x="54550" y="344"/>
                    <a:pt x="49423" y="-10"/>
                  </a:cubicBezTo>
                  <a:lnTo>
                    <a:pt x="49423" y="6367"/>
                  </a:lnTo>
                  <a:cubicBezTo>
                    <a:pt x="53489" y="6367"/>
                    <a:pt x="57201" y="6367"/>
                    <a:pt x="59499" y="7784"/>
                  </a:cubicBezTo>
                  <a:cubicBezTo>
                    <a:pt x="61974" y="9555"/>
                    <a:pt x="63565" y="15401"/>
                    <a:pt x="63565" y="15578"/>
                  </a:cubicBezTo>
                  <a:cubicBezTo>
                    <a:pt x="63565" y="15932"/>
                    <a:pt x="63212" y="16995"/>
                    <a:pt x="62858" y="17703"/>
                  </a:cubicBezTo>
                  <a:lnTo>
                    <a:pt x="46241" y="59862"/>
                  </a:lnTo>
                  <a:lnTo>
                    <a:pt x="28387" y="14161"/>
                  </a:lnTo>
                  <a:cubicBezTo>
                    <a:pt x="27326" y="11681"/>
                    <a:pt x="27326" y="11504"/>
                    <a:pt x="27326" y="10795"/>
                  </a:cubicBezTo>
                  <a:cubicBezTo>
                    <a:pt x="27326" y="6367"/>
                    <a:pt x="33690" y="6367"/>
                    <a:pt x="36872" y="6367"/>
                  </a:cubicBezTo>
                  <a:lnTo>
                    <a:pt x="36872" y="-10"/>
                  </a:lnTo>
                  <a:cubicBezTo>
                    <a:pt x="36519" y="-10"/>
                    <a:pt x="23968" y="698"/>
                    <a:pt x="16897" y="698"/>
                  </a:cubicBezTo>
                  <a:cubicBezTo>
                    <a:pt x="11417" y="698"/>
                    <a:pt x="5760" y="521"/>
                    <a:pt x="280" y="-10"/>
                  </a:cubicBezTo>
                  <a:lnTo>
                    <a:pt x="280" y="6367"/>
                  </a:lnTo>
                  <a:cubicBezTo>
                    <a:pt x="7174" y="6367"/>
                    <a:pt x="11063" y="6367"/>
                    <a:pt x="13008" y="11504"/>
                  </a:cubicBezTo>
                  <a:lnTo>
                    <a:pt x="37579" y="74033"/>
                  </a:lnTo>
                  <a:cubicBezTo>
                    <a:pt x="38640" y="76690"/>
                    <a:pt x="39170" y="78107"/>
                    <a:pt x="42352" y="78107"/>
                  </a:cubicBezTo>
                  <a:cubicBezTo>
                    <a:pt x="45534" y="78107"/>
                    <a:pt x="46064" y="76690"/>
                    <a:pt x="46948" y="74387"/>
                  </a:cubicBezTo>
                  <a:lnTo>
                    <a:pt x="66924" y="23726"/>
                  </a:lnTo>
                  <a:lnTo>
                    <a:pt x="86546" y="73855"/>
                  </a:lnTo>
                  <a:cubicBezTo>
                    <a:pt x="87606" y="76512"/>
                    <a:pt x="88314" y="78107"/>
                    <a:pt x="91495" y="78107"/>
                  </a:cubicBezTo>
                  <a:cubicBezTo>
                    <a:pt x="94677" y="78107"/>
                    <a:pt x="95208" y="76867"/>
                    <a:pt x="96268" y="74033"/>
                  </a:cubicBezTo>
                  <a:lnTo>
                    <a:pt x="118719" y="17172"/>
                  </a:lnTo>
                  <a:close/>
                </a:path>
              </a:pathLst>
            </a:custGeom>
            <a:solidFill>
              <a:srgbClr val="000000"/>
            </a:solidFill>
            <a:ln w="25348" cap="flat">
              <a:noFill/>
              <a:prstDash val="solid"/>
              <a:miter/>
            </a:ln>
          </p:spPr>
          <p:txBody>
            <a:bodyPr rtlCol="0" anchor="ctr"/>
            <a:lstStyle/>
            <a:p>
              <a:endParaRPr lang="zh-CN" altLang="en-US"/>
            </a:p>
          </p:txBody>
        </p:sp>
        <p:sp>
          <p:nvSpPr>
            <p:cNvPr id="418" name="任意多边形: 形状 417">
              <a:extLst>
                <a:ext uri="{FF2B5EF4-FFF2-40B4-BE49-F238E27FC236}">
                  <a16:creationId xmlns:a16="http://schemas.microsoft.com/office/drawing/2014/main" id="{4F37E87E-3AFE-4E53-8F08-77BBCB193F26}"/>
                </a:ext>
              </a:extLst>
            </p:cNvPr>
            <p:cNvSpPr/>
            <p:nvPr>
              <p:custDataLst>
                <p:tags r:id="rId74"/>
              </p:custDataLst>
            </p:nvPr>
          </p:nvSpPr>
          <p:spPr>
            <a:xfrm>
              <a:off x="9802692" y="2260494"/>
              <a:ext cx="22450" cy="54557"/>
            </a:xfrm>
            <a:custGeom>
              <a:avLst/>
              <a:gdLst>
                <a:gd name="connsiteX0" fmla="*/ 17786 w 22450"/>
                <a:gd name="connsiteY0" fmla="*/ 17526 h 54557"/>
                <a:gd name="connsiteX1" fmla="*/ 3998 w 22450"/>
                <a:gd name="connsiteY1" fmla="*/ 49942 h 54557"/>
                <a:gd name="connsiteX2" fmla="*/ 2761 w 22450"/>
                <a:gd name="connsiteY2" fmla="*/ 52068 h 54557"/>
                <a:gd name="connsiteX3" fmla="*/ 5235 w 22450"/>
                <a:gd name="connsiteY3" fmla="*/ 54548 h 54557"/>
                <a:gd name="connsiteX4" fmla="*/ 22736 w 22450"/>
                <a:gd name="connsiteY4" fmla="*/ 19298 h 54557"/>
                <a:gd name="connsiteX5" fmla="*/ 10362 w 22450"/>
                <a:gd name="connsiteY5" fmla="*/ -10 h 54557"/>
                <a:gd name="connsiteX6" fmla="*/ 286 w 22450"/>
                <a:gd name="connsiteY6" fmla="*/ 10087 h 54557"/>
                <a:gd name="connsiteX7" fmla="*/ 10539 w 22450"/>
                <a:gd name="connsiteY7" fmla="*/ 20360 h 54557"/>
                <a:gd name="connsiteX8" fmla="*/ 17786 w 22450"/>
                <a:gd name="connsiteY8" fmla="*/ 17526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0" h="54557">
                  <a:moveTo>
                    <a:pt x="17786" y="17526"/>
                  </a:moveTo>
                  <a:cubicBezTo>
                    <a:pt x="17786" y="27269"/>
                    <a:pt x="16019" y="38605"/>
                    <a:pt x="3998" y="49942"/>
                  </a:cubicBezTo>
                  <a:cubicBezTo>
                    <a:pt x="3291" y="50651"/>
                    <a:pt x="2761" y="51182"/>
                    <a:pt x="2761" y="52068"/>
                  </a:cubicBezTo>
                  <a:cubicBezTo>
                    <a:pt x="2761" y="53308"/>
                    <a:pt x="4175" y="54548"/>
                    <a:pt x="5235" y="54548"/>
                  </a:cubicBezTo>
                  <a:cubicBezTo>
                    <a:pt x="7710" y="54548"/>
                    <a:pt x="22736" y="40377"/>
                    <a:pt x="22736" y="19298"/>
                  </a:cubicBezTo>
                  <a:cubicBezTo>
                    <a:pt x="22736" y="8315"/>
                    <a:pt x="18493" y="-10"/>
                    <a:pt x="10362" y="-10"/>
                  </a:cubicBezTo>
                  <a:cubicBezTo>
                    <a:pt x="4528" y="-10"/>
                    <a:pt x="286" y="4595"/>
                    <a:pt x="286" y="10087"/>
                  </a:cubicBezTo>
                  <a:cubicBezTo>
                    <a:pt x="286" y="15755"/>
                    <a:pt x="4352" y="20360"/>
                    <a:pt x="10539" y="20360"/>
                  </a:cubicBezTo>
                  <a:cubicBezTo>
                    <a:pt x="14781" y="20360"/>
                    <a:pt x="17610" y="17526"/>
                    <a:pt x="17786" y="17526"/>
                  </a:cubicBezTo>
                  <a:close/>
                </a:path>
              </a:pathLst>
            </a:custGeom>
            <a:solidFill>
              <a:srgbClr val="000000"/>
            </a:solidFill>
            <a:ln w="25348" cap="flat">
              <a:noFill/>
              <a:prstDash val="solid"/>
              <a:miter/>
            </a:ln>
          </p:spPr>
          <p:txBody>
            <a:bodyPr rtlCol="0" anchor="ctr"/>
            <a:lstStyle/>
            <a:p>
              <a:endParaRPr lang="zh-CN" altLang="en-US"/>
            </a:p>
          </p:txBody>
        </p:sp>
        <p:sp>
          <p:nvSpPr>
            <p:cNvPr id="419" name="任意多边形: 形状 418">
              <a:extLst>
                <a:ext uri="{FF2B5EF4-FFF2-40B4-BE49-F238E27FC236}">
                  <a16:creationId xmlns:a16="http://schemas.microsoft.com/office/drawing/2014/main" id="{236FC099-CE50-480E-B2D3-625A716A9C03}"/>
                </a:ext>
              </a:extLst>
            </p:cNvPr>
            <p:cNvSpPr/>
            <p:nvPr>
              <p:custDataLst>
                <p:tags r:id="rId75"/>
              </p:custDataLst>
            </p:nvPr>
          </p:nvSpPr>
          <p:spPr>
            <a:xfrm>
              <a:off x="9851179" y="2163424"/>
              <a:ext cx="53562" cy="119212"/>
            </a:xfrm>
            <a:custGeom>
              <a:avLst/>
              <a:gdLst>
                <a:gd name="connsiteX0" fmla="*/ 49255 w 53562"/>
                <a:gd name="connsiteY0" fmla="*/ 6721 h 119212"/>
                <a:gd name="connsiteX1" fmla="*/ 42184 w 53562"/>
                <a:gd name="connsiteY1" fmla="*/ -10 h 119212"/>
                <a:gd name="connsiteX2" fmla="*/ 32284 w 53562"/>
                <a:gd name="connsiteY2" fmla="*/ 9732 h 119212"/>
                <a:gd name="connsiteX3" fmla="*/ 39355 w 53562"/>
                <a:gd name="connsiteY3" fmla="*/ 16463 h 119212"/>
                <a:gd name="connsiteX4" fmla="*/ 49255 w 53562"/>
                <a:gd name="connsiteY4" fmla="*/ 6721 h 119212"/>
                <a:gd name="connsiteX5" fmla="*/ 13193 w 53562"/>
                <a:gd name="connsiteY5" fmla="*/ 96706 h 119212"/>
                <a:gd name="connsiteX6" fmla="*/ 11602 w 53562"/>
                <a:gd name="connsiteY6" fmla="*/ 104146 h 119212"/>
                <a:gd name="connsiteX7" fmla="*/ 28395 w 53562"/>
                <a:gd name="connsiteY7" fmla="*/ 119202 h 119212"/>
                <a:gd name="connsiteX8" fmla="*/ 53851 w 53562"/>
                <a:gd name="connsiteY8" fmla="*/ 92100 h 119212"/>
                <a:gd name="connsiteX9" fmla="*/ 51022 w 53562"/>
                <a:gd name="connsiteY9" fmla="*/ 89798 h 119212"/>
                <a:gd name="connsiteX10" fmla="*/ 47664 w 53562"/>
                <a:gd name="connsiteY10" fmla="*/ 92809 h 119212"/>
                <a:gd name="connsiteX11" fmla="*/ 28926 w 53562"/>
                <a:gd name="connsiteY11" fmla="*/ 114242 h 119212"/>
                <a:gd name="connsiteX12" fmla="*/ 24506 w 53562"/>
                <a:gd name="connsiteY12" fmla="*/ 108043 h 119212"/>
                <a:gd name="connsiteX13" fmla="*/ 27335 w 53562"/>
                <a:gd name="connsiteY13" fmla="*/ 96706 h 119212"/>
                <a:gd name="connsiteX14" fmla="*/ 32991 w 53562"/>
                <a:gd name="connsiteY14" fmla="*/ 82535 h 119212"/>
                <a:gd name="connsiteX15" fmla="*/ 41653 w 53562"/>
                <a:gd name="connsiteY15" fmla="*/ 60039 h 119212"/>
                <a:gd name="connsiteX16" fmla="*/ 42714 w 53562"/>
                <a:gd name="connsiteY16" fmla="*/ 54370 h 119212"/>
                <a:gd name="connsiteX17" fmla="*/ 25920 w 53562"/>
                <a:gd name="connsiteY17" fmla="*/ 39314 h 119212"/>
                <a:gd name="connsiteX18" fmla="*/ 288 w 53562"/>
                <a:gd name="connsiteY18" fmla="*/ 66416 h 119212"/>
                <a:gd name="connsiteX19" fmla="*/ 3293 w 53562"/>
                <a:gd name="connsiteY19" fmla="*/ 68718 h 119212"/>
                <a:gd name="connsiteX20" fmla="*/ 6475 w 53562"/>
                <a:gd name="connsiteY20" fmla="*/ 65884 h 119212"/>
                <a:gd name="connsiteX21" fmla="*/ 25390 w 53562"/>
                <a:gd name="connsiteY21" fmla="*/ 44274 h 119212"/>
                <a:gd name="connsiteX22" fmla="*/ 29809 w 53562"/>
                <a:gd name="connsiteY22" fmla="*/ 50473 h 119212"/>
                <a:gd name="connsiteX23" fmla="*/ 24329 w 53562"/>
                <a:gd name="connsiteY23" fmla="*/ 68187 h 119212"/>
                <a:gd name="connsiteX24" fmla="*/ 13193 w 53562"/>
                <a:gd name="connsiteY24" fmla="*/ 96706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62" h="119212">
                  <a:moveTo>
                    <a:pt x="49255" y="6721"/>
                  </a:moveTo>
                  <a:cubicBezTo>
                    <a:pt x="49255" y="3887"/>
                    <a:pt x="47133" y="-10"/>
                    <a:pt x="42184" y="-10"/>
                  </a:cubicBezTo>
                  <a:cubicBezTo>
                    <a:pt x="37411" y="-10"/>
                    <a:pt x="32284" y="4595"/>
                    <a:pt x="32284" y="9732"/>
                  </a:cubicBezTo>
                  <a:cubicBezTo>
                    <a:pt x="32284" y="12744"/>
                    <a:pt x="34582" y="16463"/>
                    <a:pt x="39355" y="16463"/>
                  </a:cubicBezTo>
                  <a:cubicBezTo>
                    <a:pt x="44482" y="16463"/>
                    <a:pt x="49255" y="11504"/>
                    <a:pt x="49255" y="6721"/>
                  </a:cubicBezTo>
                  <a:close/>
                  <a:moveTo>
                    <a:pt x="13193" y="96706"/>
                  </a:moveTo>
                  <a:cubicBezTo>
                    <a:pt x="12486" y="99009"/>
                    <a:pt x="11602" y="101134"/>
                    <a:pt x="11602" y="104146"/>
                  </a:cubicBezTo>
                  <a:cubicBezTo>
                    <a:pt x="11602" y="112471"/>
                    <a:pt x="18673" y="119202"/>
                    <a:pt x="28395" y="119202"/>
                  </a:cubicBezTo>
                  <a:cubicBezTo>
                    <a:pt x="46073" y="119202"/>
                    <a:pt x="53851" y="94757"/>
                    <a:pt x="53851" y="92100"/>
                  </a:cubicBezTo>
                  <a:cubicBezTo>
                    <a:pt x="53851" y="89798"/>
                    <a:pt x="51553" y="89798"/>
                    <a:pt x="51022" y="89798"/>
                  </a:cubicBezTo>
                  <a:cubicBezTo>
                    <a:pt x="48547" y="89798"/>
                    <a:pt x="48371" y="90860"/>
                    <a:pt x="47664" y="92809"/>
                  </a:cubicBezTo>
                  <a:cubicBezTo>
                    <a:pt x="43598" y="106980"/>
                    <a:pt x="35820" y="114242"/>
                    <a:pt x="28926" y="114242"/>
                  </a:cubicBezTo>
                  <a:cubicBezTo>
                    <a:pt x="25390" y="114242"/>
                    <a:pt x="24506" y="111940"/>
                    <a:pt x="24506" y="108043"/>
                  </a:cubicBezTo>
                  <a:cubicBezTo>
                    <a:pt x="24506" y="103968"/>
                    <a:pt x="25744" y="100603"/>
                    <a:pt x="27335" y="96706"/>
                  </a:cubicBezTo>
                  <a:cubicBezTo>
                    <a:pt x="29102" y="91923"/>
                    <a:pt x="31047" y="87141"/>
                    <a:pt x="32991" y="82535"/>
                  </a:cubicBezTo>
                  <a:cubicBezTo>
                    <a:pt x="34582" y="78284"/>
                    <a:pt x="40946" y="62164"/>
                    <a:pt x="41653" y="60039"/>
                  </a:cubicBezTo>
                  <a:cubicBezTo>
                    <a:pt x="42184" y="58267"/>
                    <a:pt x="42714" y="56142"/>
                    <a:pt x="42714" y="54370"/>
                  </a:cubicBezTo>
                  <a:cubicBezTo>
                    <a:pt x="42714" y="46045"/>
                    <a:pt x="35643" y="39314"/>
                    <a:pt x="25920" y="39314"/>
                  </a:cubicBezTo>
                  <a:cubicBezTo>
                    <a:pt x="8420" y="39314"/>
                    <a:pt x="288" y="63404"/>
                    <a:pt x="288" y="66416"/>
                  </a:cubicBezTo>
                  <a:cubicBezTo>
                    <a:pt x="288" y="68718"/>
                    <a:pt x="2763" y="68718"/>
                    <a:pt x="3293" y="68718"/>
                  </a:cubicBezTo>
                  <a:cubicBezTo>
                    <a:pt x="5768" y="68718"/>
                    <a:pt x="5945" y="67833"/>
                    <a:pt x="6475" y="65884"/>
                  </a:cubicBezTo>
                  <a:cubicBezTo>
                    <a:pt x="11071" y="50651"/>
                    <a:pt x="18849" y="44274"/>
                    <a:pt x="25390" y="44274"/>
                  </a:cubicBezTo>
                  <a:cubicBezTo>
                    <a:pt x="28218" y="44274"/>
                    <a:pt x="29809" y="45691"/>
                    <a:pt x="29809" y="50473"/>
                  </a:cubicBezTo>
                  <a:cubicBezTo>
                    <a:pt x="29809" y="54548"/>
                    <a:pt x="28749" y="57205"/>
                    <a:pt x="24329" y="68187"/>
                  </a:cubicBezTo>
                  <a:lnTo>
                    <a:pt x="13193" y="96706"/>
                  </a:lnTo>
                  <a:close/>
                </a:path>
              </a:pathLst>
            </a:custGeom>
            <a:solidFill>
              <a:srgbClr val="000000"/>
            </a:solidFill>
            <a:ln w="25348" cap="flat">
              <a:noFill/>
              <a:prstDash val="solid"/>
              <a:miter/>
            </a:ln>
          </p:spPr>
          <p:txBody>
            <a:bodyPr rtlCol="0" anchor="ctr"/>
            <a:lstStyle/>
            <a:p>
              <a:endParaRPr lang="zh-CN" altLang="en-US"/>
            </a:p>
          </p:txBody>
        </p:sp>
      </p:grpSp>
      <p:grpSp>
        <p:nvGrpSpPr>
          <p:cNvPr id="33" name="组合 32" descr="\documentclass[preview]{standalone}&#10;\usepackage{amsmath}&#10;&#10;\begin{document}&#10;\[&#10;c_i=x_{\mathrm{w},i}^{\mathrm{salt}}\rho_{\mathrm{mol},\mathrm{w},i}&#10;\]&#10;\end{document}" title="IguanaTex Shape Display">
            <a:extLst>
              <a:ext uri="{FF2B5EF4-FFF2-40B4-BE49-F238E27FC236}">
                <a16:creationId xmlns:a16="http://schemas.microsoft.com/office/drawing/2014/main" id="{F7A984F0-543E-4ED6-BB60-8149EFAFF02F}"/>
              </a:ext>
            </a:extLst>
          </p:cNvPr>
          <p:cNvGrpSpPr>
            <a:grpSpLocks noChangeAspect="1"/>
          </p:cNvGrpSpPr>
          <p:nvPr>
            <p:custDataLst>
              <p:tags r:id="rId3"/>
            </p:custDataLst>
          </p:nvPr>
        </p:nvGrpSpPr>
        <p:grpSpPr>
          <a:xfrm>
            <a:off x="8744740" y="5099276"/>
            <a:ext cx="1767530" cy="317926"/>
            <a:chOff x="5984730" y="2221821"/>
            <a:chExt cx="1767530" cy="317926"/>
          </a:xfrm>
        </p:grpSpPr>
        <p:sp>
          <p:nvSpPr>
            <p:cNvPr id="14" name="任意多边形: 形状 13">
              <a:extLst>
                <a:ext uri="{FF2B5EF4-FFF2-40B4-BE49-F238E27FC236}">
                  <a16:creationId xmlns:a16="http://schemas.microsoft.com/office/drawing/2014/main" id="{B9D99AC3-15CE-4FE7-BF7A-BCB099EC1303}"/>
                </a:ext>
              </a:extLst>
            </p:cNvPr>
            <p:cNvSpPr/>
            <p:nvPr>
              <p:custDataLst>
                <p:tags r:id="rId4"/>
              </p:custDataLst>
            </p:nvPr>
          </p:nvSpPr>
          <p:spPr>
            <a:xfrm>
              <a:off x="5984730" y="2335165"/>
              <a:ext cx="97743" cy="112427"/>
            </a:xfrm>
            <a:custGeom>
              <a:avLst/>
              <a:gdLst>
                <a:gd name="connsiteX0" fmla="*/ 89337 w 97743"/>
                <a:gd name="connsiteY0" fmla="*/ 15384 h 112427"/>
                <a:gd name="connsiteX1" fmla="*/ 78281 w 97743"/>
                <a:gd name="connsiteY1" fmla="*/ 18858 h 112427"/>
                <a:gd name="connsiteX2" fmla="*/ 73758 w 97743"/>
                <a:gd name="connsiteY2" fmla="*/ 28537 h 112427"/>
                <a:gd name="connsiteX3" fmla="*/ 83055 w 97743"/>
                <a:gd name="connsiteY3" fmla="*/ 37224 h 112427"/>
                <a:gd name="connsiteX4" fmla="*/ 97126 w 97743"/>
                <a:gd name="connsiteY4" fmla="*/ 21340 h 112427"/>
                <a:gd name="connsiteX5" fmla="*/ 67476 w 97743"/>
                <a:gd name="connsiteY5" fmla="*/ -4 h 112427"/>
                <a:gd name="connsiteX6" fmla="*/ 136 w 97743"/>
                <a:gd name="connsiteY6" fmla="*/ 70481 h 112427"/>
                <a:gd name="connsiteX7" fmla="*/ 40842 w 97743"/>
                <a:gd name="connsiteY7" fmla="*/ 112424 h 112427"/>
                <a:gd name="connsiteX8" fmla="*/ 97880 w 97743"/>
                <a:gd name="connsiteY8" fmla="*/ 83138 h 112427"/>
                <a:gd name="connsiteX9" fmla="*/ 94865 w 97743"/>
                <a:gd name="connsiteY9" fmla="*/ 79912 h 112427"/>
                <a:gd name="connsiteX10" fmla="*/ 91598 w 97743"/>
                <a:gd name="connsiteY10" fmla="*/ 82394 h 112427"/>
                <a:gd name="connsiteX11" fmla="*/ 41344 w 97743"/>
                <a:gd name="connsiteY11" fmla="*/ 106964 h 112427"/>
                <a:gd name="connsiteX12" fmla="*/ 18730 w 97743"/>
                <a:gd name="connsiteY12" fmla="*/ 79912 h 112427"/>
                <a:gd name="connsiteX13" fmla="*/ 32299 w 97743"/>
                <a:gd name="connsiteY13" fmla="*/ 30275 h 112427"/>
                <a:gd name="connsiteX14" fmla="*/ 67728 w 97743"/>
                <a:gd name="connsiteY14" fmla="*/ 5456 h 112427"/>
                <a:gd name="connsiteX15" fmla="*/ 89337 w 97743"/>
                <a:gd name="connsiteY15" fmla="*/ 15384 h 11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743" h="112427">
                  <a:moveTo>
                    <a:pt x="89337" y="15384"/>
                  </a:moveTo>
                  <a:cubicBezTo>
                    <a:pt x="85316" y="15384"/>
                    <a:pt x="81799" y="15384"/>
                    <a:pt x="78281" y="18858"/>
                  </a:cubicBezTo>
                  <a:cubicBezTo>
                    <a:pt x="74261" y="22581"/>
                    <a:pt x="73758" y="26800"/>
                    <a:pt x="73758" y="28537"/>
                  </a:cubicBezTo>
                  <a:cubicBezTo>
                    <a:pt x="73758" y="34494"/>
                    <a:pt x="78281" y="37224"/>
                    <a:pt x="83055" y="37224"/>
                  </a:cubicBezTo>
                  <a:cubicBezTo>
                    <a:pt x="90342" y="37224"/>
                    <a:pt x="97126" y="31267"/>
                    <a:pt x="97126" y="21340"/>
                  </a:cubicBezTo>
                  <a:cubicBezTo>
                    <a:pt x="97126" y="9179"/>
                    <a:pt x="85316" y="-4"/>
                    <a:pt x="67476" y="-4"/>
                  </a:cubicBezTo>
                  <a:cubicBezTo>
                    <a:pt x="33555" y="-4"/>
                    <a:pt x="136" y="35487"/>
                    <a:pt x="136" y="70481"/>
                  </a:cubicBezTo>
                  <a:cubicBezTo>
                    <a:pt x="136" y="92817"/>
                    <a:pt x="14710" y="112424"/>
                    <a:pt x="40842" y="112424"/>
                  </a:cubicBezTo>
                  <a:cubicBezTo>
                    <a:pt x="76773" y="112424"/>
                    <a:pt x="97880" y="86116"/>
                    <a:pt x="97880" y="83138"/>
                  </a:cubicBezTo>
                  <a:cubicBezTo>
                    <a:pt x="97880" y="81649"/>
                    <a:pt x="96372" y="79912"/>
                    <a:pt x="94865" y="79912"/>
                  </a:cubicBezTo>
                  <a:cubicBezTo>
                    <a:pt x="93608" y="79912"/>
                    <a:pt x="93106" y="80408"/>
                    <a:pt x="91598" y="82394"/>
                  </a:cubicBezTo>
                  <a:cubicBezTo>
                    <a:pt x="71748" y="106964"/>
                    <a:pt x="44360" y="106964"/>
                    <a:pt x="41344" y="106964"/>
                  </a:cubicBezTo>
                  <a:cubicBezTo>
                    <a:pt x="25514" y="106964"/>
                    <a:pt x="18730" y="94803"/>
                    <a:pt x="18730" y="79912"/>
                  </a:cubicBezTo>
                  <a:cubicBezTo>
                    <a:pt x="18730" y="69736"/>
                    <a:pt x="23755" y="45662"/>
                    <a:pt x="32299" y="30275"/>
                  </a:cubicBezTo>
                  <a:cubicBezTo>
                    <a:pt x="40088" y="16128"/>
                    <a:pt x="53908" y="5456"/>
                    <a:pt x="67728" y="5456"/>
                  </a:cubicBezTo>
                  <a:cubicBezTo>
                    <a:pt x="76271" y="5456"/>
                    <a:pt x="85819" y="8683"/>
                    <a:pt x="89337" y="15384"/>
                  </a:cubicBezTo>
                  <a:close/>
                </a:path>
              </a:pathLst>
            </a:custGeom>
            <a:solidFill>
              <a:srgbClr val="000000"/>
            </a:solidFill>
            <a:ln w="25221"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0BA38661-2DCD-4BE3-9C26-A991F92A4832}"/>
                </a:ext>
              </a:extLst>
            </p:cNvPr>
            <p:cNvSpPr/>
            <p:nvPr>
              <p:custDataLst>
                <p:tags r:id="rId5"/>
              </p:custDataLst>
            </p:nvPr>
          </p:nvSpPr>
          <p:spPr>
            <a:xfrm>
              <a:off x="6091433" y="2366907"/>
              <a:ext cx="53294" cy="116919"/>
            </a:xfrm>
            <a:custGeom>
              <a:avLst/>
              <a:gdLst>
                <a:gd name="connsiteX0" fmla="*/ 48862 w 53294"/>
                <a:gd name="connsiteY0" fmla="*/ 6599 h 116919"/>
                <a:gd name="connsiteX1" fmla="*/ 41826 w 53294"/>
                <a:gd name="connsiteY1" fmla="*/ -2 h 116919"/>
                <a:gd name="connsiteX2" fmla="*/ 31976 w 53294"/>
                <a:gd name="connsiteY2" fmla="*/ 9553 h 116919"/>
                <a:gd name="connsiteX3" fmla="*/ 39012 w 53294"/>
                <a:gd name="connsiteY3" fmla="*/ 16155 h 116919"/>
                <a:gd name="connsiteX4" fmla="*/ 48862 w 53294"/>
                <a:gd name="connsiteY4" fmla="*/ 6599 h 116919"/>
                <a:gd name="connsiteX5" fmla="*/ 12980 w 53294"/>
                <a:gd name="connsiteY5" fmla="*/ 94854 h 116919"/>
                <a:gd name="connsiteX6" fmla="*/ 11397 w 53294"/>
                <a:gd name="connsiteY6" fmla="*/ 102150 h 116919"/>
                <a:gd name="connsiteX7" fmla="*/ 28107 w 53294"/>
                <a:gd name="connsiteY7" fmla="*/ 116917 h 116919"/>
                <a:gd name="connsiteX8" fmla="*/ 53435 w 53294"/>
                <a:gd name="connsiteY8" fmla="*/ 90337 h 116919"/>
                <a:gd name="connsiteX9" fmla="*/ 50620 w 53294"/>
                <a:gd name="connsiteY9" fmla="*/ 88078 h 116919"/>
                <a:gd name="connsiteX10" fmla="*/ 47279 w 53294"/>
                <a:gd name="connsiteY10" fmla="*/ 91032 h 116919"/>
                <a:gd name="connsiteX11" fmla="*/ 28634 w 53294"/>
                <a:gd name="connsiteY11" fmla="*/ 112053 h 116919"/>
                <a:gd name="connsiteX12" fmla="*/ 24237 w 53294"/>
                <a:gd name="connsiteY12" fmla="*/ 105973 h 116919"/>
                <a:gd name="connsiteX13" fmla="*/ 27051 w 53294"/>
                <a:gd name="connsiteY13" fmla="*/ 94854 h 116919"/>
                <a:gd name="connsiteX14" fmla="*/ 32680 w 53294"/>
                <a:gd name="connsiteY14" fmla="*/ 80956 h 116919"/>
                <a:gd name="connsiteX15" fmla="*/ 41298 w 53294"/>
                <a:gd name="connsiteY15" fmla="*/ 58892 h 116919"/>
                <a:gd name="connsiteX16" fmla="*/ 42354 w 53294"/>
                <a:gd name="connsiteY16" fmla="*/ 53333 h 116919"/>
                <a:gd name="connsiteX17" fmla="*/ 25644 w 53294"/>
                <a:gd name="connsiteY17" fmla="*/ 38566 h 116919"/>
                <a:gd name="connsiteX18" fmla="*/ 140 w 53294"/>
                <a:gd name="connsiteY18" fmla="*/ 65146 h 116919"/>
                <a:gd name="connsiteX19" fmla="*/ 3131 w 53294"/>
                <a:gd name="connsiteY19" fmla="*/ 67405 h 116919"/>
                <a:gd name="connsiteX20" fmla="*/ 6297 w 53294"/>
                <a:gd name="connsiteY20" fmla="*/ 64625 h 116919"/>
                <a:gd name="connsiteX21" fmla="*/ 25117 w 53294"/>
                <a:gd name="connsiteY21" fmla="*/ 43430 h 116919"/>
                <a:gd name="connsiteX22" fmla="*/ 29514 w 53294"/>
                <a:gd name="connsiteY22" fmla="*/ 49511 h 116919"/>
                <a:gd name="connsiteX23" fmla="*/ 24061 w 53294"/>
                <a:gd name="connsiteY23" fmla="*/ 66883 h 116919"/>
                <a:gd name="connsiteX24" fmla="*/ 12980 w 53294"/>
                <a:gd name="connsiteY24" fmla="*/ 94854 h 1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94" h="116919">
                  <a:moveTo>
                    <a:pt x="48862" y="6599"/>
                  </a:moveTo>
                  <a:cubicBezTo>
                    <a:pt x="48862" y="3820"/>
                    <a:pt x="46751" y="-2"/>
                    <a:pt x="41826" y="-2"/>
                  </a:cubicBezTo>
                  <a:cubicBezTo>
                    <a:pt x="37077" y="-2"/>
                    <a:pt x="31976" y="4515"/>
                    <a:pt x="31976" y="9553"/>
                  </a:cubicBezTo>
                  <a:cubicBezTo>
                    <a:pt x="31976" y="12506"/>
                    <a:pt x="34263" y="16155"/>
                    <a:pt x="39012" y="16155"/>
                  </a:cubicBezTo>
                  <a:cubicBezTo>
                    <a:pt x="44113" y="16155"/>
                    <a:pt x="48862" y="11290"/>
                    <a:pt x="48862" y="6599"/>
                  </a:cubicBezTo>
                  <a:close/>
                  <a:moveTo>
                    <a:pt x="12980" y="94854"/>
                  </a:moveTo>
                  <a:cubicBezTo>
                    <a:pt x="12277" y="97112"/>
                    <a:pt x="11397" y="99197"/>
                    <a:pt x="11397" y="102150"/>
                  </a:cubicBezTo>
                  <a:cubicBezTo>
                    <a:pt x="11397" y="110316"/>
                    <a:pt x="18433" y="116917"/>
                    <a:pt x="28107" y="116917"/>
                  </a:cubicBezTo>
                  <a:cubicBezTo>
                    <a:pt x="45696" y="116917"/>
                    <a:pt x="53435" y="92943"/>
                    <a:pt x="53435" y="90337"/>
                  </a:cubicBezTo>
                  <a:cubicBezTo>
                    <a:pt x="53435" y="88078"/>
                    <a:pt x="51148" y="88078"/>
                    <a:pt x="50620" y="88078"/>
                  </a:cubicBezTo>
                  <a:cubicBezTo>
                    <a:pt x="48158" y="88078"/>
                    <a:pt x="47982" y="89121"/>
                    <a:pt x="47279" y="91032"/>
                  </a:cubicBezTo>
                  <a:cubicBezTo>
                    <a:pt x="43233" y="104930"/>
                    <a:pt x="35494" y="112053"/>
                    <a:pt x="28634" y="112053"/>
                  </a:cubicBezTo>
                  <a:cubicBezTo>
                    <a:pt x="25117" y="112053"/>
                    <a:pt x="24237" y="109795"/>
                    <a:pt x="24237" y="105973"/>
                  </a:cubicBezTo>
                  <a:cubicBezTo>
                    <a:pt x="24237" y="101977"/>
                    <a:pt x="25468" y="98676"/>
                    <a:pt x="27051" y="94854"/>
                  </a:cubicBezTo>
                  <a:cubicBezTo>
                    <a:pt x="28810" y="90163"/>
                    <a:pt x="30745" y="85472"/>
                    <a:pt x="32680" y="80956"/>
                  </a:cubicBezTo>
                  <a:cubicBezTo>
                    <a:pt x="34263" y="76786"/>
                    <a:pt x="40595" y="60977"/>
                    <a:pt x="41298" y="58892"/>
                  </a:cubicBezTo>
                  <a:cubicBezTo>
                    <a:pt x="41826" y="57155"/>
                    <a:pt x="42354" y="55070"/>
                    <a:pt x="42354" y="53333"/>
                  </a:cubicBezTo>
                  <a:cubicBezTo>
                    <a:pt x="42354" y="45167"/>
                    <a:pt x="35318" y="38566"/>
                    <a:pt x="25644" y="38566"/>
                  </a:cubicBezTo>
                  <a:cubicBezTo>
                    <a:pt x="8231" y="38566"/>
                    <a:pt x="140" y="62193"/>
                    <a:pt x="140" y="65146"/>
                  </a:cubicBezTo>
                  <a:cubicBezTo>
                    <a:pt x="140" y="67405"/>
                    <a:pt x="2603" y="67405"/>
                    <a:pt x="3131" y="67405"/>
                  </a:cubicBezTo>
                  <a:cubicBezTo>
                    <a:pt x="5593" y="67405"/>
                    <a:pt x="5769" y="66536"/>
                    <a:pt x="6297" y="64625"/>
                  </a:cubicBezTo>
                  <a:cubicBezTo>
                    <a:pt x="10870" y="49684"/>
                    <a:pt x="18609" y="43430"/>
                    <a:pt x="25117" y="43430"/>
                  </a:cubicBezTo>
                  <a:cubicBezTo>
                    <a:pt x="27931" y="43430"/>
                    <a:pt x="29514" y="44820"/>
                    <a:pt x="29514" y="49511"/>
                  </a:cubicBezTo>
                  <a:cubicBezTo>
                    <a:pt x="29514" y="53506"/>
                    <a:pt x="28458" y="56112"/>
                    <a:pt x="24061" y="66883"/>
                  </a:cubicBezTo>
                  <a:lnTo>
                    <a:pt x="12980" y="94854"/>
                  </a:lnTo>
                  <a:close/>
                </a:path>
              </a:pathLst>
            </a:custGeom>
            <a:solidFill>
              <a:srgbClr val="000000"/>
            </a:solidFill>
            <a:ln w="25221"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8A808F62-9A2D-46FC-89AD-2DF4C785D5E7}"/>
                </a:ext>
              </a:extLst>
            </p:cNvPr>
            <p:cNvSpPr/>
            <p:nvPr>
              <p:custDataLst>
                <p:tags r:id="rId6"/>
              </p:custDataLst>
            </p:nvPr>
          </p:nvSpPr>
          <p:spPr>
            <a:xfrm>
              <a:off x="6250687" y="2353779"/>
              <a:ext cx="167093" cy="58075"/>
            </a:xfrm>
            <a:custGeom>
              <a:avLst/>
              <a:gdLst>
                <a:gd name="connsiteX0" fmla="*/ 158697 w 167093"/>
                <a:gd name="connsiteY0" fmla="*/ 9924 h 58075"/>
                <a:gd name="connsiteX1" fmla="*/ 167240 w 167093"/>
                <a:gd name="connsiteY1" fmla="*/ 4960 h 58075"/>
                <a:gd name="connsiteX2" fmla="*/ 158949 w 167093"/>
                <a:gd name="connsiteY2" fmla="*/ -4 h 58075"/>
                <a:gd name="connsiteX3" fmla="*/ 8438 w 167093"/>
                <a:gd name="connsiteY3" fmla="*/ -4 h 58075"/>
                <a:gd name="connsiteX4" fmla="*/ 147 w 167093"/>
                <a:gd name="connsiteY4" fmla="*/ 4960 h 58075"/>
                <a:gd name="connsiteX5" fmla="*/ 8690 w 167093"/>
                <a:gd name="connsiteY5" fmla="*/ 9924 h 58075"/>
                <a:gd name="connsiteX6" fmla="*/ 158697 w 167093"/>
                <a:gd name="connsiteY6" fmla="*/ 9924 h 58075"/>
                <a:gd name="connsiteX7" fmla="*/ 158949 w 167093"/>
                <a:gd name="connsiteY7" fmla="*/ 58071 h 58075"/>
                <a:gd name="connsiteX8" fmla="*/ 167240 w 167093"/>
                <a:gd name="connsiteY8" fmla="*/ 53108 h 58075"/>
                <a:gd name="connsiteX9" fmla="*/ 158697 w 167093"/>
                <a:gd name="connsiteY9" fmla="*/ 48144 h 58075"/>
                <a:gd name="connsiteX10" fmla="*/ 8690 w 167093"/>
                <a:gd name="connsiteY10" fmla="*/ 48144 h 58075"/>
                <a:gd name="connsiteX11" fmla="*/ 147 w 167093"/>
                <a:gd name="connsiteY11" fmla="*/ 53108 h 58075"/>
                <a:gd name="connsiteX12" fmla="*/ 8438 w 167093"/>
                <a:gd name="connsiteY12" fmla="*/ 58071 h 58075"/>
                <a:gd name="connsiteX13" fmla="*/ 158949 w 167093"/>
                <a:gd name="connsiteY13" fmla="*/ 58071 h 5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93" h="58075">
                  <a:moveTo>
                    <a:pt x="158697" y="9924"/>
                  </a:moveTo>
                  <a:cubicBezTo>
                    <a:pt x="162466" y="9924"/>
                    <a:pt x="167240" y="9924"/>
                    <a:pt x="167240" y="4960"/>
                  </a:cubicBezTo>
                  <a:cubicBezTo>
                    <a:pt x="167240" y="-4"/>
                    <a:pt x="162466" y="-4"/>
                    <a:pt x="158949" y="-4"/>
                  </a:cubicBezTo>
                  <a:lnTo>
                    <a:pt x="8438" y="-4"/>
                  </a:lnTo>
                  <a:cubicBezTo>
                    <a:pt x="4921" y="-4"/>
                    <a:pt x="147" y="-4"/>
                    <a:pt x="147" y="4960"/>
                  </a:cubicBezTo>
                  <a:cubicBezTo>
                    <a:pt x="147" y="9924"/>
                    <a:pt x="4921" y="9924"/>
                    <a:pt x="8690" y="9924"/>
                  </a:cubicBezTo>
                  <a:lnTo>
                    <a:pt x="158697" y="9924"/>
                  </a:lnTo>
                  <a:close/>
                  <a:moveTo>
                    <a:pt x="158949" y="58071"/>
                  </a:moveTo>
                  <a:cubicBezTo>
                    <a:pt x="162466" y="58071"/>
                    <a:pt x="167240" y="58071"/>
                    <a:pt x="167240" y="53108"/>
                  </a:cubicBezTo>
                  <a:cubicBezTo>
                    <a:pt x="167240" y="48144"/>
                    <a:pt x="162466" y="48144"/>
                    <a:pt x="158697" y="48144"/>
                  </a:cubicBezTo>
                  <a:lnTo>
                    <a:pt x="8690" y="48144"/>
                  </a:lnTo>
                  <a:cubicBezTo>
                    <a:pt x="4921" y="48144"/>
                    <a:pt x="147" y="48144"/>
                    <a:pt x="147" y="53108"/>
                  </a:cubicBezTo>
                  <a:cubicBezTo>
                    <a:pt x="147" y="58071"/>
                    <a:pt x="4921" y="58071"/>
                    <a:pt x="8438" y="58071"/>
                  </a:cubicBezTo>
                  <a:lnTo>
                    <a:pt x="158949" y="58071"/>
                  </a:lnTo>
                  <a:close/>
                </a:path>
              </a:pathLst>
            </a:custGeom>
            <a:solidFill>
              <a:srgbClr val="000000"/>
            </a:solidFill>
            <a:ln w="25221"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E33266E8-7693-4B26-9A5E-0605EE3D340D}"/>
                </a:ext>
              </a:extLst>
            </p:cNvPr>
            <p:cNvSpPr/>
            <p:nvPr>
              <p:custDataLst>
                <p:tags r:id="rId7"/>
              </p:custDataLst>
            </p:nvPr>
          </p:nvSpPr>
          <p:spPr>
            <a:xfrm>
              <a:off x="6509130" y="2335165"/>
              <a:ext cx="125131" cy="112427"/>
            </a:xfrm>
            <a:custGeom>
              <a:avLst/>
              <a:gdLst>
                <a:gd name="connsiteX0" fmla="*/ 76794 w 125131"/>
                <a:gd name="connsiteY0" fmla="*/ 34742 h 112427"/>
                <a:gd name="connsiteX1" fmla="*/ 101670 w 125131"/>
                <a:gd name="connsiteY1" fmla="*/ 5456 h 112427"/>
                <a:gd name="connsiteX2" fmla="*/ 114233 w 125131"/>
                <a:gd name="connsiteY2" fmla="*/ 8683 h 112427"/>
                <a:gd name="connsiteX3" fmla="*/ 102172 w 125131"/>
                <a:gd name="connsiteY3" fmla="*/ 22085 h 112427"/>
                <a:gd name="connsiteX4" fmla="*/ 111721 w 125131"/>
                <a:gd name="connsiteY4" fmla="*/ 30771 h 112427"/>
                <a:gd name="connsiteX5" fmla="*/ 125289 w 125131"/>
                <a:gd name="connsiteY5" fmla="*/ 16376 h 112427"/>
                <a:gd name="connsiteX6" fmla="*/ 101921 w 125131"/>
                <a:gd name="connsiteY6" fmla="*/ -4 h 112427"/>
                <a:gd name="connsiteX7" fmla="*/ 75538 w 125131"/>
                <a:gd name="connsiteY7" fmla="*/ 18858 h 112427"/>
                <a:gd name="connsiteX8" fmla="*/ 48401 w 125131"/>
                <a:gd name="connsiteY8" fmla="*/ -4 h 112427"/>
                <a:gd name="connsiteX9" fmla="*/ 7946 w 125131"/>
                <a:gd name="connsiteY9" fmla="*/ 38217 h 112427"/>
                <a:gd name="connsiteX10" fmla="*/ 10962 w 125131"/>
                <a:gd name="connsiteY10" fmla="*/ 40698 h 112427"/>
                <a:gd name="connsiteX11" fmla="*/ 14228 w 125131"/>
                <a:gd name="connsiteY11" fmla="*/ 37968 h 112427"/>
                <a:gd name="connsiteX12" fmla="*/ 47898 w 125131"/>
                <a:gd name="connsiteY12" fmla="*/ 5456 h 112427"/>
                <a:gd name="connsiteX13" fmla="*/ 61467 w 125131"/>
                <a:gd name="connsiteY13" fmla="*/ 22085 h 112427"/>
                <a:gd name="connsiteX14" fmla="*/ 47898 w 125131"/>
                <a:gd name="connsiteY14" fmla="*/ 81153 h 112427"/>
                <a:gd name="connsiteX15" fmla="*/ 24028 w 125131"/>
                <a:gd name="connsiteY15" fmla="*/ 106964 h 112427"/>
                <a:gd name="connsiteX16" fmla="*/ 11464 w 125131"/>
                <a:gd name="connsiteY16" fmla="*/ 103737 h 112427"/>
                <a:gd name="connsiteX17" fmla="*/ 23274 w 125131"/>
                <a:gd name="connsiteY17" fmla="*/ 90335 h 112427"/>
                <a:gd name="connsiteX18" fmla="*/ 13977 w 125131"/>
                <a:gd name="connsiteY18" fmla="*/ 81649 h 112427"/>
                <a:gd name="connsiteX19" fmla="*/ 157 w 125131"/>
                <a:gd name="connsiteY19" fmla="*/ 96044 h 112427"/>
                <a:gd name="connsiteX20" fmla="*/ 23776 w 125131"/>
                <a:gd name="connsiteY20" fmla="*/ 112424 h 112427"/>
                <a:gd name="connsiteX21" fmla="*/ 50160 w 125131"/>
                <a:gd name="connsiteY21" fmla="*/ 93562 h 112427"/>
                <a:gd name="connsiteX22" fmla="*/ 77297 w 125131"/>
                <a:gd name="connsiteY22" fmla="*/ 112424 h 112427"/>
                <a:gd name="connsiteX23" fmla="*/ 117500 w 125131"/>
                <a:gd name="connsiteY23" fmla="*/ 74203 h 112427"/>
                <a:gd name="connsiteX24" fmla="*/ 114484 w 125131"/>
                <a:gd name="connsiteY24" fmla="*/ 71722 h 112427"/>
                <a:gd name="connsiteX25" fmla="*/ 111218 w 125131"/>
                <a:gd name="connsiteY25" fmla="*/ 74452 h 112427"/>
                <a:gd name="connsiteX26" fmla="*/ 77799 w 125131"/>
                <a:gd name="connsiteY26" fmla="*/ 106964 h 112427"/>
                <a:gd name="connsiteX27" fmla="*/ 63979 w 125131"/>
                <a:gd name="connsiteY27" fmla="*/ 90584 h 112427"/>
                <a:gd name="connsiteX28" fmla="*/ 68251 w 125131"/>
                <a:gd name="connsiteY28" fmla="*/ 68743 h 112427"/>
                <a:gd name="connsiteX29" fmla="*/ 76794 w 125131"/>
                <a:gd name="connsiteY29" fmla="*/ 34742 h 11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131" h="112427">
                  <a:moveTo>
                    <a:pt x="76794" y="34742"/>
                  </a:moveTo>
                  <a:cubicBezTo>
                    <a:pt x="78302" y="28289"/>
                    <a:pt x="84081" y="5456"/>
                    <a:pt x="101670" y="5456"/>
                  </a:cubicBezTo>
                  <a:cubicBezTo>
                    <a:pt x="102926" y="5456"/>
                    <a:pt x="108957" y="5456"/>
                    <a:pt x="114233" y="8683"/>
                  </a:cubicBezTo>
                  <a:cubicBezTo>
                    <a:pt x="107198" y="9924"/>
                    <a:pt x="102172" y="16128"/>
                    <a:pt x="102172" y="22085"/>
                  </a:cubicBezTo>
                  <a:cubicBezTo>
                    <a:pt x="102172" y="26056"/>
                    <a:pt x="104936" y="30771"/>
                    <a:pt x="111721" y="30771"/>
                  </a:cubicBezTo>
                  <a:cubicBezTo>
                    <a:pt x="117248" y="30771"/>
                    <a:pt x="125289" y="26304"/>
                    <a:pt x="125289" y="16376"/>
                  </a:cubicBezTo>
                  <a:cubicBezTo>
                    <a:pt x="125289" y="3471"/>
                    <a:pt x="110464" y="-4"/>
                    <a:pt x="101921" y="-4"/>
                  </a:cubicBezTo>
                  <a:cubicBezTo>
                    <a:pt x="87347" y="-4"/>
                    <a:pt x="78553" y="13150"/>
                    <a:pt x="75538" y="18858"/>
                  </a:cubicBezTo>
                  <a:cubicBezTo>
                    <a:pt x="69256" y="2478"/>
                    <a:pt x="55688" y="-4"/>
                    <a:pt x="48401" y="-4"/>
                  </a:cubicBezTo>
                  <a:cubicBezTo>
                    <a:pt x="22269" y="-4"/>
                    <a:pt x="7946" y="32012"/>
                    <a:pt x="7946" y="38217"/>
                  </a:cubicBezTo>
                  <a:cubicBezTo>
                    <a:pt x="7946" y="40698"/>
                    <a:pt x="10459" y="40698"/>
                    <a:pt x="10962" y="40698"/>
                  </a:cubicBezTo>
                  <a:cubicBezTo>
                    <a:pt x="12972" y="40698"/>
                    <a:pt x="13726" y="40202"/>
                    <a:pt x="14228" y="37968"/>
                  </a:cubicBezTo>
                  <a:cubicBezTo>
                    <a:pt x="22771" y="11661"/>
                    <a:pt x="39355" y="5456"/>
                    <a:pt x="47898" y="5456"/>
                  </a:cubicBezTo>
                  <a:cubicBezTo>
                    <a:pt x="52672" y="5456"/>
                    <a:pt x="61467" y="7690"/>
                    <a:pt x="61467" y="22085"/>
                  </a:cubicBezTo>
                  <a:cubicBezTo>
                    <a:pt x="61467" y="29778"/>
                    <a:pt x="57195" y="46407"/>
                    <a:pt x="47898" y="81153"/>
                  </a:cubicBezTo>
                  <a:cubicBezTo>
                    <a:pt x="43878" y="96540"/>
                    <a:pt x="35083" y="106964"/>
                    <a:pt x="24028" y="106964"/>
                  </a:cubicBezTo>
                  <a:cubicBezTo>
                    <a:pt x="22520" y="106964"/>
                    <a:pt x="16741" y="106964"/>
                    <a:pt x="11464" y="103737"/>
                  </a:cubicBezTo>
                  <a:cubicBezTo>
                    <a:pt x="17746" y="102496"/>
                    <a:pt x="23274" y="97285"/>
                    <a:pt x="23274" y="90335"/>
                  </a:cubicBezTo>
                  <a:cubicBezTo>
                    <a:pt x="23274" y="83634"/>
                    <a:pt x="17746" y="81649"/>
                    <a:pt x="13977" y="81649"/>
                  </a:cubicBezTo>
                  <a:cubicBezTo>
                    <a:pt x="6439" y="81649"/>
                    <a:pt x="157" y="88102"/>
                    <a:pt x="157" y="96044"/>
                  </a:cubicBezTo>
                  <a:cubicBezTo>
                    <a:pt x="157" y="107460"/>
                    <a:pt x="12721" y="112424"/>
                    <a:pt x="23776" y="112424"/>
                  </a:cubicBezTo>
                  <a:cubicBezTo>
                    <a:pt x="40360" y="112424"/>
                    <a:pt x="49406" y="95051"/>
                    <a:pt x="50160" y="93562"/>
                  </a:cubicBezTo>
                  <a:cubicBezTo>
                    <a:pt x="53175" y="102745"/>
                    <a:pt x="62221" y="112424"/>
                    <a:pt x="77297" y="112424"/>
                  </a:cubicBezTo>
                  <a:cubicBezTo>
                    <a:pt x="103177" y="112424"/>
                    <a:pt x="117500" y="80408"/>
                    <a:pt x="117500" y="74203"/>
                  </a:cubicBezTo>
                  <a:cubicBezTo>
                    <a:pt x="117500" y="71722"/>
                    <a:pt x="115238" y="71722"/>
                    <a:pt x="114484" y="71722"/>
                  </a:cubicBezTo>
                  <a:cubicBezTo>
                    <a:pt x="112223" y="71722"/>
                    <a:pt x="111721" y="72714"/>
                    <a:pt x="111218" y="74452"/>
                  </a:cubicBezTo>
                  <a:cubicBezTo>
                    <a:pt x="102926" y="101007"/>
                    <a:pt x="85840" y="106964"/>
                    <a:pt x="77799" y="106964"/>
                  </a:cubicBezTo>
                  <a:cubicBezTo>
                    <a:pt x="68000" y="106964"/>
                    <a:pt x="63979" y="99022"/>
                    <a:pt x="63979" y="90584"/>
                  </a:cubicBezTo>
                  <a:cubicBezTo>
                    <a:pt x="63979" y="85124"/>
                    <a:pt x="65487" y="79663"/>
                    <a:pt x="68251" y="68743"/>
                  </a:cubicBezTo>
                  <a:lnTo>
                    <a:pt x="76794" y="34742"/>
                  </a:lnTo>
                  <a:close/>
                </a:path>
              </a:pathLst>
            </a:custGeom>
            <a:solidFill>
              <a:srgbClr val="000000"/>
            </a:solidFill>
            <a:ln w="25221"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FABACE55-6678-4C91-8F87-DC5AB9C280D0}"/>
                </a:ext>
              </a:extLst>
            </p:cNvPr>
            <p:cNvSpPr/>
            <p:nvPr>
              <p:custDataLst>
                <p:tags r:id="rId8"/>
              </p:custDataLst>
            </p:nvPr>
          </p:nvSpPr>
          <p:spPr>
            <a:xfrm>
              <a:off x="6653366" y="2264906"/>
              <a:ext cx="63671" cy="79220"/>
            </a:xfrm>
            <a:custGeom>
              <a:avLst/>
              <a:gdLst>
                <a:gd name="connsiteX0" fmla="*/ 58909 w 63671"/>
                <a:gd name="connsiteY0" fmla="*/ 4509 h 79220"/>
                <a:gd name="connsiteX1" fmla="*/ 56447 w 63671"/>
                <a:gd name="connsiteY1" fmla="*/ -8 h 79220"/>
                <a:gd name="connsiteX2" fmla="*/ 52929 w 63671"/>
                <a:gd name="connsiteY2" fmla="*/ 2077 h 79220"/>
                <a:gd name="connsiteX3" fmla="*/ 49763 w 63671"/>
                <a:gd name="connsiteY3" fmla="*/ 4683 h 79220"/>
                <a:gd name="connsiteX4" fmla="*/ 31295 w 63671"/>
                <a:gd name="connsiteY4" fmla="*/ -8 h 79220"/>
                <a:gd name="connsiteX5" fmla="*/ 163 w 63671"/>
                <a:gd name="connsiteY5" fmla="*/ 21708 h 79220"/>
                <a:gd name="connsiteX6" fmla="*/ 6847 w 63671"/>
                <a:gd name="connsiteY6" fmla="*/ 35259 h 79220"/>
                <a:gd name="connsiteX7" fmla="*/ 31119 w 63671"/>
                <a:gd name="connsiteY7" fmla="*/ 43946 h 79220"/>
                <a:gd name="connsiteX8" fmla="*/ 54161 w 63671"/>
                <a:gd name="connsiteY8" fmla="*/ 59581 h 79220"/>
                <a:gd name="connsiteX9" fmla="*/ 32526 w 63671"/>
                <a:gd name="connsiteY9" fmla="*/ 74348 h 79220"/>
                <a:gd name="connsiteX10" fmla="*/ 6319 w 63671"/>
                <a:gd name="connsiteY10" fmla="*/ 51590 h 79220"/>
                <a:gd name="connsiteX11" fmla="*/ 3153 w 63671"/>
                <a:gd name="connsiteY11" fmla="*/ 48636 h 79220"/>
                <a:gd name="connsiteX12" fmla="*/ 163 w 63671"/>
                <a:gd name="connsiteY12" fmla="*/ 53327 h 79220"/>
                <a:gd name="connsiteX13" fmla="*/ 163 w 63671"/>
                <a:gd name="connsiteY13" fmla="*/ 74696 h 79220"/>
                <a:gd name="connsiteX14" fmla="*/ 2625 w 63671"/>
                <a:gd name="connsiteY14" fmla="*/ 79213 h 79220"/>
                <a:gd name="connsiteX15" fmla="*/ 11068 w 63671"/>
                <a:gd name="connsiteY15" fmla="*/ 71742 h 79220"/>
                <a:gd name="connsiteX16" fmla="*/ 32526 w 63671"/>
                <a:gd name="connsiteY16" fmla="*/ 79213 h 79220"/>
                <a:gd name="connsiteX17" fmla="*/ 63834 w 63671"/>
                <a:gd name="connsiteY17" fmla="*/ 54717 h 79220"/>
                <a:gd name="connsiteX18" fmla="*/ 56271 w 63671"/>
                <a:gd name="connsiteY18" fmla="*/ 38734 h 79220"/>
                <a:gd name="connsiteX19" fmla="*/ 35340 w 63671"/>
                <a:gd name="connsiteY19" fmla="*/ 30221 h 79220"/>
                <a:gd name="connsiteX20" fmla="*/ 9837 w 63671"/>
                <a:gd name="connsiteY20" fmla="*/ 16496 h 79220"/>
                <a:gd name="connsiteX21" fmla="*/ 31295 w 63671"/>
                <a:gd name="connsiteY21" fmla="*/ 4162 h 79220"/>
                <a:gd name="connsiteX22" fmla="*/ 52929 w 63671"/>
                <a:gd name="connsiteY22" fmla="*/ 23272 h 79220"/>
                <a:gd name="connsiteX23" fmla="*/ 55919 w 63671"/>
                <a:gd name="connsiteY23" fmla="*/ 25183 h 79220"/>
                <a:gd name="connsiteX24" fmla="*/ 58909 w 63671"/>
                <a:gd name="connsiteY24" fmla="*/ 20666 h 79220"/>
                <a:gd name="connsiteX25" fmla="*/ 58909 w 63671"/>
                <a:gd name="connsiteY25" fmla="*/ 4509 h 7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671" h="79220">
                  <a:moveTo>
                    <a:pt x="58909" y="4509"/>
                  </a:moveTo>
                  <a:cubicBezTo>
                    <a:pt x="58909" y="1556"/>
                    <a:pt x="58909" y="-8"/>
                    <a:pt x="56447" y="-8"/>
                  </a:cubicBezTo>
                  <a:cubicBezTo>
                    <a:pt x="55568" y="-8"/>
                    <a:pt x="55216" y="-8"/>
                    <a:pt x="52929" y="2077"/>
                  </a:cubicBezTo>
                  <a:cubicBezTo>
                    <a:pt x="52578" y="2251"/>
                    <a:pt x="50819" y="3814"/>
                    <a:pt x="49763" y="4683"/>
                  </a:cubicBezTo>
                  <a:cubicBezTo>
                    <a:pt x="44487" y="1034"/>
                    <a:pt x="37803" y="-8"/>
                    <a:pt x="31295" y="-8"/>
                  </a:cubicBezTo>
                  <a:cubicBezTo>
                    <a:pt x="6143" y="-8"/>
                    <a:pt x="163" y="13022"/>
                    <a:pt x="163" y="21708"/>
                  </a:cubicBezTo>
                  <a:cubicBezTo>
                    <a:pt x="163" y="27268"/>
                    <a:pt x="2625" y="31785"/>
                    <a:pt x="6847" y="35259"/>
                  </a:cubicBezTo>
                  <a:cubicBezTo>
                    <a:pt x="13530" y="40992"/>
                    <a:pt x="20214" y="42208"/>
                    <a:pt x="31119" y="43946"/>
                  </a:cubicBezTo>
                  <a:cubicBezTo>
                    <a:pt x="39914" y="45509"/>
                    <a:pt x="54161" y="47941"/>
                    <a:pt x="54161" y="59581"/>
                  </a:cubicBezTo>
                  <a:cubicBezTo>
                    <a:pt x="54161" y="66357"/>
                    <a:pt x="49412" y="74348"/>
                    <a:pt x="32526" y="74348"/>
                  </a:cubicBezTo>
                  <a:cubicBezTo>
                    <a:pt x="15641" y="74348"/>
                    <a:pt x="9485" y="63403"/>
                    <a:pt x="6319" y="51590"/>
                  </a:cubicBezTo>
                  <a:cubicBezTo>
                    <a:pt x="5791" y="49331"/>
                    <a:pt x="5615" y="48636"/>
                    <a:pt x="3153" y="48636"/>
                  </a:cubicBezTo>
                  <a:cubicBezTo>
                    <a:pt x="163" y="48636"/>
                    <a:pt x="163" y="49852"/>
                    <a:pt x="163" y="53327"/>
                  </a:cubicBezTo>
                  <a:lnTo>
                    <a:pt x="163" y="74696"/>
                  </a:lnTo>
                  <a:cubicBezTo>
                    <a:pt x="163" y="77649"/>
                    <a:pt x="163" y="79213"/>
                    <a:pt x="2625" y="79213"/>
                  </a:cubicBezTo>
                  <a:cubicBezTo>
                    <a:pt x="4208" y="79213"/>
                    <a:pt x="7550" y="75564"/>
                    <a:pt x="11068" y="71742"/>
                  </a:cubicBezTo>
                  <a:cubicBezTo>
                    <a:pt x="18807" y="78865"/>
                    <a:pt x="28305" y="79213"/>
                    <a:pt x="32526" y="79213"/>
                  </a:cubicBezTo>
                  <a:cubicBezTo>
                    <a:pt x="55392" y="79213"/>
                    <a:pt x="63834" y="67052"/>
                    <a:pt x="63834" y="54717"/>
                  </a:cubicBezTo>
                  <a:cubicBezTo>
                    <a:pt x="63834" y="48115"/>
                    <a:pt x="60844" y="42903"/>
                    <a:pt x="56271" y="38734"/>
                  </a:cubicBezTo>
                  <a:cubicBezTo>
                    <a:pt x="49587" y="32653"/>
                    <a:pt x="41497" y="31263"/>
                    <a:pt x="35340" y="30221"/>
                  </a:cubicBezTo>
                  <a:cubicBezTo>
                    <a:pt x="21269" y="27789"/>
                    <a:pt x="9837" y="25704"/>
                    <a:pt x="9837" y="16496"/>
                  </a:cubicBezTo>
                  <a:cubicBezTo>
                    <a:pt x="9837" y="10937"/>
                    <a:pt x="14586" y="4162"/>
                    <a:pt x="31295" y="4162"/>
                  </a:cubicBezTo>
                  <a:cubicBezTo>
                    <a:pt x="51698" y="4162"/>
                    <a:pt x="52578" y="18234"/>
                    <a:pt x="52929" y="23272"/>
                  </a:cubicBezTo>
                  <a:cubicBezTo>
                    <a:pt x="53105" y="25183"/>
                    <a:pt x="55216" y="25183"/>
                    <a:pt x="55919" y="25183"/>
                  </a:cubicBezTo>
                  <a:cubicBezTo>
                    <a:pt x="58909" y="25183"/>
                    <a:pt x="58909" y="23967"/>
                    <a:pt x="58909" y="20666"/>
                  </a:cubicBezTo>
                  <a:lnTo>
                    <a:pt x="58909" y="4509"/>
                  </a:lnTo>
                  <a:close/>
                </a:path>
              </a:pathLst>
            </a:custGeom>
            <a:solidFill>
              <a:srgbClr val="000000"/>
            </a:solidFill>
            <a:ln w="25221"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F27DAE0B-F875-4DF8-A08B-B956E277B363}"/>
                </a:ext>
              </a:extLst>
            </p:cNvPr>
            <p:cNvSpPr/>
            <p:nvPr>
              <p:custDataLst>
                <p:tags r:id="rId9"/>
              </p:custDataLst>
            </p:nvPr>
          </p:nvSpPr>
          <p:spPr>
            <a:xfrm>
              <a:off x="6734728" y="2264906"/>
              <a:ext cx="87768" cy="79220"/>
            </a:xfrm>
            <a:custGeom>
              <a:avLst/>
              <a:gdLst>
                <a:gd name="connsiteX0" fmla="*/ 68938 w 87768"/>
                <a:gd name="connsiteY0" fmla="*/ 30916 h 79220"/>
                <a:gd name="connsiteX1" fmla="*/ 60847 w 87768"/>
                <a:gd name="connsiteY1" fmla="*/ 8679 h 79220"/>
                <a:gd name="connsiteX2" fmla="*/ 34816 w 87768"/>
                <a:gd name="connsiteY2" fmla="*/ -8 h 79220"/>
                <a:gd name="connsiteX3" fmla="*/ 6322 w 87768"/>
                <a:gd name="connsiteY3" fmla="*/ 16844 h 79220"/>
                <a:gd name="connsiteX4" fmla="*/ 14765 w 87768"/>
                <a:gd name="connsiteY4" fmla="*/ 25357 h 79220"/>
                <a:gd name="connsiteX5" fmla="*/ 23031 w 87768"/>
                <a:gd name="connsiteY5" fmla="*/ 17191 h 79220"/>
                <a:gd name="connsiteX6" fmla="*/ 16875 w 87768"/>
                <a:gd name="connsiteY6" fmla="*/ 9200 h 79220"/>
                <a:gd name="connsiteX7" fmla="*/ 34464 w 87768"/>
                <a:gd name="connsiteY7" fmla="*/ 4856 h 79220"/>
                <a:gd name="connsiteX8" fmla="*/ 55043 w 87768"/>
                <a:gd name="connsiteY8" fmla="*/ 25878 h 79220"/>
                <a:gd name="connsiteX9" fmla="*/ 55043 w 87768"/>
                <a:gd name="connsiteY9" fmla="*/ 31263 h 79220"/>
                <a:gd name="connsiteX10" fmla="*/ 20921 w 87768"/>
                <a:gd name="connsiteY10" fmla="*/ 36823 h 79220"/>
                <a:gd name="connsiteX11" fmla="*/ 166 w 87768"/>
                <a:gd name="connsiteY11" fmla="*/ 59929 h 79220"/>
                <a:gd name="connsiteX12" fmla="*/ 30946 w 87768"/>
                <a:gd name="connsiteY12" fmla="*/ 79213 h 79220"/>
                <a:gd name="connsiteX13" fmla="*/ 56978 w 87768"/>
                <a:gd name="connsiteY13" fmla="*/ 64619 h 79220"/>
                <a:gd name="connsiteX14" fmla="*/ 70521 w 87768"/>
                <a:gd name="connsiteY14" fmla="*/ 78344 h 79220"/>
                <a:gd name="connsiteX15" fmla="*/ 87934 w 87768"/>
                <a:gd name="connsiteY15" fmla="*/ 61840 h 79220"/>
                <a:gd name="connsiteX16" fmla="*/ 87934 w 87768"/>
                <a:gd name="connsiteY16" fmla="*/ 52285 h 79220"/>
                <a:gd name="connsiteX17" fmla="*/ 81954 w 87768"/>
                <a:gd name="connsiteY17" fmla="*/ 52285 h 79220"/>
                <a:gd name="connsiteX18" fmla="*/ 81954 w 87768"/>
                <a:gd name="connsiteY18" fmla="*/ 61666 h 79220"/>
                <a:gd name="connsiteX19" fmla="*/ 75446 w 87768"/>
                <a:gd name="connsiteY19" fmla="*/ 71742 h 79220"/>
                <a:gd name="connsiteX20" fmla="*/ 68938 w 87768"/>
                <a:gd name="connsiteY20" fmla="*/ 61318 h 79220"/>
                <a:gd name="connsiteX21" fmla="*/ 68938 w 87768"/>
                <a:gd name="connsiteY21" fmla="*/ 30916 h 79220"/>
                <a:gd name="connsiteX22" fmla="*/ 55043 w 87768"/>
                <a:gd name="connsiteY22" fmla="*/ 52979 h 79220"/>
                <a:gd name="connsiteX23" fmla="*/ 32353 w 87768"/>
                <a:gd name="connsiteY23" fmla="*/ 74348 h 79220"/>
                <a:gd name="connsiteX24" fmla="*/ 14941 w 87768"/>
                <a:gd name="connsiteY24" fmla="*/ 59929 h 79220"/>
                <a:gd name="connsiteX25" fmla="*/ 55043 w 87768"/>
                <a:gd name="connsiteY25" fmla="*/ 35780 h 79220"/>
                <a:gd name="connsiteX26" fmla="*/ 55043 w 87768"/>
                <a:gd name="connsiteY26" fmla="*/ 52979 h 7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68" h="79220">
                  <a:moveTo>
                    <a:pt x="68938" y="30916"/>
                  </a:moveTo>
                  <a:cubicBezTo>
                    <a:pt x="68938" y="21708"/>
                    <a:pt x="68938" y="15107"/>
                    <a:pt x="60847" y="8679"/>
                  </a:cubicBezTo>
                  <a:cubicBezTo>
                    <a:pt x="53636" y="2772"/>
                    <a:pt x="45193" y="-8"/>
                    <a:pt x="34816" y="-8"/>
                  </a:cubicBezTo>
                  <a:cubicBezTo>
                    <a:pt x="18107" y="-8"/>
                    <a:pt x="6322" y="6246"/>
                    <a:pt x="6322" y="16844"/>
                  </a:cubicBezTo>
                  <a:cubicBezTo>
                    <a:pt x="6322" y="22403"/>
                    <a:pt x="10192" y="25357"/>
                    <a:pt x="14765" y="25357"/>
                  </a:cubicBezTo>
                  <a:cubicBezTo>
                    <a:pt x="19514" y="25357"/>
                    <a:pt x="23031" y="21882"/>
                    <a:pt x="23031" y="17191"/>
                  </a:cubicBezTo>
                  <a:cubicBezTo>
                    <a:pt x="23031" y="14238"/>
                    <a:pt x="21624" y="10590"/>
                    <a:pt x="16875" y="9200"/>
                  </a:cubicBezTo>
                  <a:cubicBezTo>
                    <a:pt x="23207" y="4856"/>
                    <a:pt x="33409" y="4856"/>
                    <a:pt x="34464" y="4856"/>
                  </a:cubicBezTo>
                  <a:cubicBezTo>
                    <a:pt x="44314" y="4856"/>
                    <a:pt x="55043" y="11284"/>
                    <a:pt x="55043" y="25878"/>
                  </a:cubicBezTo>
                  <a:lnTo>
                    <a:pt x="55043" y="31263"/>
                  </a:lnTo>
                  <a:cubicBezTo>
                    <a:pt x="45369" y="31611"/>
                    <a:pt x="33761" y="32132"/>
                    <a:pt x="20921" y="36823"/>
                  </a:cubicBezTo>
                  <a:cubicBezTo>
                    <a:pt x="5091" y="42556"/>
                    <a:pt x="166" y="52111"/>
                    <a:pt x="166" y="59929"/>
                  </a:cubicBezTo>
                  <a:cubicBezTo>
                    <a:pt x="166" y="74869"/>
                    <a:pt x="18458" y="79213"/>
                    <a:pt x="30946" y="79213"/>
                  </a:cubicBezTo>
                  <a:cubicBezTo>
                    <a:pt x="45017" y="79213"/>
                    <a:pt x="53284" y="71395"/>
                    <a:pt x="56978" y="64619"/>
                  </a:cubicBezTo>
                  <a:cubicBezTo>
                    <a:pt x="57681" y="71742"/>
                    <a:pt x="62430" y="78344"/>
                    <a:pt x="70521" y="78344"/>
                  </a:cubicBezTo>
                  <a:cubicBezTo>
                    <a:pt x="70873" y="78344"/>
                    <a:pt x="87934" y="78344"/>
                    <a:pt x="87934" y="61840"/>
                  </a:cubicBezTo>
                  <a:lnTo>
                    <a:pt x="87934" y="52285"/>
                  </a:lnTo>
                  <a:lnTo>
                    <a:pt x="81954" y="52285"/>
                  </a:lnTo>
                  <a:lnTo>
                    <a:pt x="81954" y="61666"/>
                  </a:lnTo>
                  <a:cubicBezTo>
                    <a:pt x="81954" y="63403"/>
                    <a:pt x="81954" y="71742"/>
                    <a:pt x="75446" y="71742"/>
                  </a:cubicBezTo>
                  <a:cubicBezTo>
                    <a:pt x="68938" y="71742"/>
                    <a:pt x="68938" y="63577"/>
                    <a:pt x="68938" y="61318"/>
                  </a:cubicBezTo>
                  <a:lnTo>
                    <a:pt x="68938" y="30916"/>
                  </a:lnTo>
                  <a:close/>
                  <a:moveTo>
                    <a:pt x="55043" y="52979"/>
                  </a:moveTo>
                  <a:cubicBezTo>
                    <a:pt x="55043" y="69658"/>
                    <a:pt x="40268" y="74348"/>
                    <a:pt x="32353" y="74348"/>
                  </a:cubicBezTo>
                  <a:cubicBezTo>
                    <a:pt x="23383" y="74348"/>
                    <a:pt x="14941" y="68441"/>
                    <a:pt x="14941" y="59929"/>
                  </a:cubicBezTo>
                  <a:cubicBezTo>
                    <a:pt x="14941" y="50374"/>
                    <a:pt x="23383" y="36996"/>
                    <a:pt x="55043" y="35780"/>
                  </a:cubicBezTo>
                  <a:lnTo>
                    <a:pt x="55043" y="52979"/>
                  </a:lnTo>
                  <a:close/>
                </a:path>
              </a:pathLst>
            </a:custGeom>
            <a:solidFill>
              <a:srgbClr val="000000"/>
            </a:solidFill>
            <a:ln w="25221"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34DB38CE-0EC2-4A00-8AE0-6995D3816012}"/>
                </a:ext>
              </a:extLst>
            </p:cNvPr>
            <p:cNvSpPr/>
            <p:nvPr>
              <p:custDataLst>
                <p:tags r:id="rId10"/>
              </p:custDataLst>
            </p:nvPr>
          </p:nvSpPr>
          <p:spPr>
            <a:xfrm>
              <a:off x="6835063" y="2221821"/>
              <a:ext cx="39574" cy="120568"/>
            </a:xfrm>
            <a:custGeom>
              <a:avLst/>
              <a:gdLst>
                <a:gd name="connsiteX0" fmla="*/ 26553 w 39574"/>
                <a:gd name="connsiteY0" fmla="*/ -8 h 120568"/>
                <a:gd name="connsiteX1" fmla="*/ 170 w 39574"/>
                <a:gd name="connsiteY1" fmla="*/ 1903 h 120568"/>
                <a:gd name="connsiteX2" fmla="*/ 170 w 39574"/>
                <a:gd name="connsiteY2" fmla="*/ 8157 h 120568"/>
                <a:gd name="connsiteX3" fmla="*/ 13362 w 39574"/>
                <a:gd name="connsiteY3" fmla="*/ 17886 h 120568"/>
                <a:gd name="connsiteX4" fmla="*/ 13362 w 39574"/>
                <a:gd name="connsiteY4" fmla="*/ 106836 h 120568"/>
                <a:gd name="connsiteX5" fmla="*/ 170 w 39574"/>
                <a:gd name="connsiteY5" fmla="*/ 114306 h 120568"/>
                <a:gd name="connsiteX6" fmla="*/ 170 w 39574"/>
                <a:gd name="connsiteY6" fmla="*/ 120560 h 120568"/>
                <a:gd name="connsiteX7" fmla="*/ 19869 w 39574"/>
                <a:gd name="connsiteY7" fmla="*/ 119865 h 120568"/>
                <a:gd name="connsiteX8" fmla="*/ 39745 w 39574"/>
                <a:gd name="connsiteY8" fmla="*/ 120560 h 120568"/>
                <a:gd name="connsiteX9" fmla="*/ 39745 w 39574"/>
                <a:gd name="connsiteY9" fmla="*/ 114306 h 120568"/>
                <a:gd name="connsiteX10" fmla="*/ 26553 w 39574"/>
                <a:gd name="connsiteY10" fmla="*/ 106836 h 120568"/>
                <a:gd name="connsiteX11" fmla="*/ 26553 w 39574"/>
                <a:gd name="connsiteY11" fmla="*/ -8 h 12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74" h="120568">
                  <a:moveTo>
                    <a:pt x="26553" y="-8"/>
                  </a:moveTo>
                  <a:lnTo>
                    <a:pt x="170" y="1903"/>
                  </a:lnTo>
                  <a:lnTo>
                    <a:pt x="170" y="8157"/>
                  </a:lnTo>
                  <a:cubicBezTo>
                    <a:pt x="11954" y="8157"/>
                    <a:pt x="13362" y="9373"/>
                    <a:pt x="13362" y="17886"/>
                  </a:cubicBezTo>
                  <a:lnTo>
                    <a:pt x="13362" y="106836"/>
                  </a:lnTo>
                  <a:cubicBezTo>
                    <a:pt x="13362" y="114306"/>
                    <a:pt x="11603" y="114306"/>
                    <a:pt x="170" y="114306"/>
                  </a:cubicBezTo>
                  <a:lnTo>
                    <a:pt x="170" y="120560"/>
                  </a:lnTo>
                  <a:cubicBezTo>
                    <a:pt x="522" y="120560"/>
                    <a:pt x="12834" y="119865"/>
                    <a:pt x="19869" y="119865"/>
                  </a:cubicBezTo>
                  <a:cubicBezTo>
                    <a:pt x="26553" y="119865"/>
                    <a:pt x="33061" y="120039"/>
                    <a:pt x="39745" y="120560"/>
                  </a:cubicBezTo>
                  <a:lnTo>
                    <a:pt x="39745" y="114306"/>
                  </a:lnTo>
                  <a:cubicBezTo>
                    <a:pt x="28312" y="114306"/>
                    <a:pt x="26553" y="114306"/>
                    <a:pt x="26553" y="106836"/>
                  </a:cubicBezTo>
                  <a:lnTo>
                    <a:pt x="26553" y="-8"/>
                  </a:lnTo>
                  <a:close/>
                </a:path>
              </a:pathLst>
            </a:custGeom>
            <a:solidFill>
              <a:srgbClr val="000000"/>
            </a:solidFill>
            <a:ln w="25221"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EF5F69D7-CE3C-464C-9E13-C682DE78225F}"/>
                </a:ext>
              </a:extLst>
            </p:cNvPr>
            <p:cNvSpPr/>
            <p:nvPr>
              <p:custDataLst>
                <p:tags r:id="rId11"/>
              </p:custDataLst>
            </p:nvPr>
          </p:nvSpPr>
          <p:spPr>
            <a:xfrm>
              <a:off x="6887199" y="2235546"/>
              <a:ext cx="60857" cy="108580"/>
            </a:xfrm>
            <a:custGeom>
              <a:avLst/>
              <a:gdLst>
                <a:gd name="connsiteX0" fmla="*/ 30425 w 60857"/>
                <a:gd name="connsiteY0" fmla="*/ 38213 h 108580"/>
                <a:gd name="connsiteX1" fmla="*/ 57864 w 60857"/>
                <a:gd name="connsiteY1" fmla="*/ 38213 h 108580"/>
                <a:gd name="connsiteX2" fmla="*/ 57864 w 60857"/>
                <a:gd name="connsiteY2" fmla="*/ 31958 h 108580"/>
                <a:gd name="connsiteX3" fmla="*/ 30425 w 60857"/>
                <a:gd name="connsiteY3" fmla="*/ 31958 h 108580"/>
                <a:gd name="connsiteX4" fmla="*/ 30425 w 60857"/>
                <a:gd name="connsiteY4" fmla="*/ -8 h 108580"/>
                <a:gd name="connsiteX5" fmla="*/ 24445 w 60857"/>
                <a:gd name="connsiteY5" fmla="*/ -8 h 108580"/>
                <a:gd name="connsiteX6" fmla="*/ 172 w 60857"/>
                <a:gd name="connsiteY6" fmla="*/ 33348 h 108580"/>
                <a:gd name="connsiteX7" fmla="*/ 172 w 60857"/>
                <a:gd name="connsiteY7" fmla="*/ 38213 h 108580"/>
                <a:gd name="connsiteX8" fmla="*/ 16530 w 60857"/>
                <a:gd name="connsiteY8" fmla="*/ 38213 h 108580"/>
                <a:gd name="connsiteX9" fmla="*/ 16530 w 60857"/>
                <a:gd name="connsiteY9" fmla="*/ 85119 h 108580"/>
                <a:gd name="connsiteX10" fmla="*/ 41154 w 60857"/>
                <a:gd name="connsiteY10" fmla="*/ 108573 h 108580"/>
                <a:gd name="connsiteX11" fmla="*/ 61030 w 60857"/>
                <a:gd name="connsiteY11" fmla="*/ 84946 h 108580"/>
                <a:gd name="connsiteX12" fmla="*/ 61030 w 60857"/>
                <a:gd name="connsiteY12" fmla="*/ 75391 h 108580"/>
                <a:gd name="connsiteX13" fmla="*/ 55049 w 60857"/>
                <a:gd name="connsiteY13" fmla="*/ 75391 h 108580"/>
                <a:gd name="connsiteX14" fmla="*/ 55049 w 60857"/>
                <a:gd name="connsiteY14" fmla="*/ 84772 h 108580"/>
                <a:gd name="connsiteX15" fmla="*/ 42561 w 60857"/>
                <a:gd name="connsiteY15" fmla="*/ 103014 h 108580"/>
                <a:gd name="connsiteX16" fmla="*/ 30425 w 60857"/>
                <a:gd name="connsiteY16" fmla="*/ 85293 h 108580"/>
                <a:gd name="connsiteX17" fmla="*/ 30425 w 60857"/>
                <a:gd name="connsiteY17" fmla="*/ 38213 h 10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857" h="108580">
                  <a:moveTo>
                    <a:pt x="30425" y="38213"/>
                  </a:moveTo>
                  <a:lnTo>
                    <a:pt x="57864" y="38213"/>
                  </a:lnTo>
                  <a:lnTo>
                    <a:pt x="57864" y="31958"/>
                  </a:lnTo>
                  <a:lnTo>
                    <a:pt x="30425" y="31958"/>
                  </a:lnTo>
                  <a:lnTo>
                    <a:pt x="30425" y="-8"/>
                  </a:lnTo>
                  <a:lnTo>
                    <a:pt x="24445" y="-8"/>
                  </a:lnTo>
                  <a:cubicBezTo>
                    <a:pt x="24269" y="15628"/>
                    <a:pt x="17057" y="32827"/>
                    <a:pt x="172" y="33348"/>
                  </a:cubicBezTo>
                  <a:lnTo>
                    <a:pt x="172" y="38213"/>
                  </a:lnTo>
                  <a:lnTo>
                    <a:pt x="16530" y="38213"/>
                  </a:lnTo>
                  <a:lnTo>
                    <a:pt x="16530" y="85119"/>
                  </a:lnTo>
                  <a:cubicBezTo>
                    <a:pt x="16530" y="104577"/>
                    <a:pt x="31304" y="108573"/>
                    <a:pt x="41154" y="108573"/>
                  </a:cubicBezTo>
                  <a:cubicBezTo>
                    <a:pt x="52939" y="108573"/>
                    <a:pt x="61030" y="98670"/>
                    <a:pt x="61030" y="84946"/>
                  </a:cubicBezTo>
                  <a:lnTo>
                    <a:pt x="61030" y="75391"/>
                  </a:lnTo>
                  <a:lnTo>
                    <a:pt x="55049" y="75391"/>
                  </a:lnTo>
                  <a:lnTo>
                    <a:pt x="55049" y="84772"/>
                  </a:lnTo>
                  <a:cubicBezTo>
                    <a:pt x="55049" y="96586"/>
                    <a:pt x="49421" y="103014"/>
                    <a:pt x="42561" y="103014"/>
                  </a:cubicBezTo>
                  <a:cubicBezTo>
                    <a:pt x="30425" y="103014"/>
                    <a:pt x="30425" y="88420"/>
                    <a:pt x="30425" y="85293"/>
                  </a:cubicBezTo>
                  <a:lnTo>
                    <a:pt x="30425" y="38213"/>
                  </a:lnTo>
                  <a:close/>
                </a:path>
              </a:pathLst>
            </a:custGeom>
            <a:solidFill>
              <a:srgbClr val="000000"/>
            </a:solidFill>
            <a:ln w="25221"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94573145-C277-41D9-802C-BA703BDE9D60}"/>
                </a:ext>
              </a:extLst>
            </p:cNvPr>
            <p:cNvSpPr/>
            <p:nvPr>
              <p:custDataLst>
                <p:tags r:id="rId12"/>
              </p:custDataLst>
            </p:nvPr>
          </p:nvSpPr>
          <p:spPr>
            <a:xfrm>
              <a:off x="6650727" y="2431341"/>
              <a:ext cx="132619" cy="76614"/>
            </a:xfrm>
            <a:custGeom>
              <a:avLst/>
              <a:gdLst>
                <a:gd name="connsiteX0" fmla="*/ 118008 w 132619"/>
                <a:gd name="connsiteY0" fmla="*/ 16850 h 76614"/>
                <a:gd name="connsiteX1" fmla="*/ 132783 w 132619"/>
                <a:gd name="connsiteY1" fmla="*/ 6253 h 76614"/>
                <a:gd name="connsiteX2" fmla="*/ 132783 w 132619"/>
                <a:gd name="connsiteY2" fmla="*/ -1 h 76614"/>
                <a:gd name="connsiteX3" fmla="*/ 120119 w 132619"/>
                <a:gd name="connsiteY3" fmla="*/ 694 h 76614"/>
                <a:gd name="connsiteX4" fmla="*/ 102882 w 132619"/>
                <a:gd name="connsiteY4" fmla="*/ -1 h 76614"/>
                <a:gd name="connsiteX5" fmla="*/ 102882 w 132619"/>
                <a:gd name="connsiteY5" fmla="*/ 6253 h 76614"/>
                <a:gd name="connsiteX6" fmla="*/ 112028 w 132619"/>
                <a:gd name="connsiteY6" fmla="*/ 13897 h 76614"/>
                <a:gd name="connsiteX7" fmla="*/ 110972 w 132619"/>
                <a:gd name="connsiteY7" fmla="*/ 18067 h 76614"/>
                <a:gd name="connsiteX8" fmla="*/ 93911 w 132619"/>
                <a:gd name="connsiteY8" fmla="*/ 61325 h 76614"/>
                <a:gd name="connsiteX9" fmla="*/ 74915 w 132619"/>
                <a:gd name="connsiteY9" fmla="*/ 13897 h 76614"/>
                <a:gd name="connsiteX10" fmla="*/ 74036 w 132619"/>
                <a:gd name="connsiteY10" fmla="*/ 10596 h 76614"/>
                <a:gd name="connsiteX11" fmla="*/ 83534 w 132619"/>
                <a:gd name="connsiteY11" fmla="*/ 6253 h 76614"/>
                <a:gd name="connsiteX12" fmla="*/ 83534 w 132619"/>
                <a:gd name="connsiteY12" fmla="*/ -1 h 76614"/>
                <a:gd name="connsiteX13" fmla="*/ 64538 w 132619"/>
                <a:gd name="connsiteY13" fmla="*/ 694 h 76614"/>
                <a:gd name="connsiteX14" fmla="*/ 49060 w 132619"/>
                <a:gd name="connsiteY14" fmla="*/ -1 h 76614"/>
                <a:gd name="connsiteX15" fmla="*/ 49060 w 132619"/>
                <a:gd name="connsiteY15" fmla="*/ 6253 h 76614"/>
                <a:gd name="connsiteX16" fmla="*/ 59085 w 132619"/>
                <a:gd name="connsiteY16" fmla="*/ 7643 h 76614"/>
                <a:gd name="connsiteX17" fmla="*/ 63131 w 132619"/>
                <a:gd name="connsiteY17" fmla="*/ 15287 h 76614"/>
                <a:gd name="connsiteX18" fmla="*/ 62427 w 132619"/>
                <a:gd name="connsiteY18" fmla="*/ 17372 h 76614"/>
                <a:gd name="connsiteX19" fmla="*/ 45894 w 132619"/>
                <a:gd name="connsiteY19" fmla="*/ 58719 h 76614"/>
                <a:gd name="connsiteX20" fmla="*/ 28129 w 132619"/>
                <a:gd name="connsiteY20" fmla="*/ 13897 h 76614"/>
                <a:gd name="connsiteX21" fmla="*/ 27074 w 132619"/>
                <a:gd name="connsiteY21" fmla="*/ 10596 h 76614"/>
                <a:gd name="connsiteX22" fmla="*/ 36572 w 132619"/>
                <a:gd name="connsiteY22" fmla="*/ 6253 h 76614"/>
                <a:gd name="connsiteX23" fmla="*/ 36572 w 132619"/>
                <a:gd name="connsiteY23" fmla="*/ -1 h 76614"/>
                <a:gd name="connsiteX24" fmla="*/ 16696 w 132619"/>
                <a:gd name="connsiteY24" fmla="*/ 694 h 76614"/>
                <a:gd name="connsiteX25" fmla="*/ 163 w 132619"/>
                <a:gd name="connsiteY25" fmla="*/ -1 h 76614"/>
                <a:gd name="connsiteX26" fmla="*/ 163 w 132619"/>
                <a:gd name="connsiteY26" fmla="*/ 6253 h 76614"/>
                <a:gd name="connsiteX27" fmla="*/ 12827 w 132619"/>
                <a:gd name="connsiteY27" fmla="*/ 11291 h 76614"/>
                <a:gd name="connsiteX28" fmla="*/ 37275 w 132619"/>
                <a:gd name="connsiteY28" fmla="*/ 72618 h 76614"/>
                <a:gd name="connsiteX29" fmla="*/ 42024 w 132619"/>
                <a:gd name="connsiteY29" fmla="*/ 76613 h 76614"/>
                <a:gd name="connsiteX30" fmla="*/ 46597 w 132619"/>
                <a:gd name="connsiteY30" fmla="*/ 72965 h 76614"/>
                <a:gd name="connsiteX31" fmla="*/ 66473 w 132619"/>
                <a:gd name="connsiteY31" fmla="*/ 23278 h 76614"/>
                <a:gd name="connsiteX32" fmla="*/ 85996 w 132619"/>
                <a:gd name="connsiteY32" fmla="*/ 72444 h 76614"/>
                <a:gd name="connsiteX33" fmla="*/ 90921 w 132619"/>
                <a:gd name="connsiteY33" fmla="*/ 76613 h 76614"/>
                <a:gd name="connsiteX34" fmla="*/ 95670 w 132619"/>
                <a:gd name="connsiteY34" fmla="*/ 72618 h 76614"/>
                <a:gd name="connsiteX35" fmla="*/ 118008 w 132619"/>
                <a:gd name="connsiteY35" fmla="*/ 16850 h 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619" h="76614">
                  <a:moveTo>
                    <a:pt x="118008" y="16850"/>
                  </a:moveTo>
                  <a:cubicBezTo>
                    <a:pt x="121526" y="8164"/>
                    <a:pt x="127330" y="6427"/>
                    <a:pt x="132783" y="6253"/>
                  </a:cubicBezTo>
                  <a:lnTo>
                    <a:pt x="132783" y="-1"/>
                  </a:lnTo>
                  <a:cubicBezTo>
                    <a:pt x="128034" y="520"/>
                    <a:pt x="125219" y="694"/>
                    <a:pt x="120119" y="694"/>
                  </a:cubicBezTo>
                  <a:cubicBezTo>
                    <a:pt x="114842" y="694"/>
                    <a:pt x="108158" y="520"/>
                    <a:pt x="102882" y="-1"/>
                  </a:cubicBezTo>
                  <a:lnTo>
                    <a:pt x="102882" y="6253"/>
                  </a:lnTo>
                  <a:cubicBezTo>
                    <a:pt x="109038" y="6427"/>
                    <a:pt x="112028" y="9727"/>
                    <a:pt x="112028" y="13897"/>
                  </a:cubicBezTo>
                  <a:cubicBezTo>
                    <a:pt x="112028" y="15287"/>
                    <a:pt x="112028" y="15634"/>
                    <a:pt x="110972" y="18067"/>
                  </a:cubicBezTo>
                  <a:lnTo>
                    <a:pt x="93911" y="61325"/>
                  </a:lnTo>
                  <a:lnTo>
                    <a:pt x="74915" y="13897"/>
                  </a:lnTo>
                  <a:cubicBezTo>
                    <a:pt x="74564" y="13028"/>
                    <a:pt x="74036" y="11639"/>
                    <a:pt x="74036" y="10596"/>
                  </a:cubicBezTo>
                  <a:cubicBezTo>
                    <a:pt x="74036" y="6774"/>
                    <a:pt x="78609" y="6253"/>
                    <a:pt x="83534" y="6253"/>
                  </a:cubicBezTo>
                  <a:lnTo>
                    <a:pt x="83534" y="-1"/>
                  </a:lnTo>
                  <a:cubicBezTo>
                    <a:pt x="77202" y="520"/>
                    <a:pt x="70870" y="694"/>
                    <a:pt x="64538" y="694"/>
                  </a:cubicBezTo>
                  <a:cubicBezTo>
                    <a:pt x="59437" y="694"/>
                    <a:pt x="54161" y="346"/>
                    <a:pt x="49060" y="-1"/>
                  </a:cubicBezTo>
                  <a:lnTo>
                    <a:pt x="49060" y="6253"/>
                  </a:lnTo>
                  <a:cubicBezTo>
                    <a:pt x="53105" y="6253"/>
                    <a:pt x="56799" y="6253"/>
                    <a:pt x="59085" y="7643"/>
                  </a:cubicBezTo>
                  <a:cubicBezTo>
                    <a:pt x="61548" y="9380"/>
                    <a:pt x="63131" y="15113"/>
                    <a:pt x="63131" y="15287"/>
                  </a:cubicBezTo>
                  <a:cubicBezTo>
                    <a:pt x="63131" y="15634"/>
                    <a:pt x="62779" y="16677"/>
                    <a:pt x="62427" y="17372"/>
                  </a:cubicBezTo>
                  <a:lnTo>
                    <a:pt x="45894" y="58719"/>
                  </a:lnTo>
                  <a:lnTo>
                    <a:pt x="28129" y="13897"/>
                  </a:lnTo>
                  <a:cubicBezTo>
                    <a:pt x="27074" y="11465"/>
                    <a:pt x="27074" y="11291"/>
                    <a:pt x="27074" y="10596"/>
                  </a:cubicBezTo>
                  <a:cubicBezTo>
                    <a:pt x="27074" y="6253"/>
                    <a:pt x="33406" y="6253"/>
                    <a:pt x="36572" y="6253"/>
                  </a:cubicBezTo>
                  <a:lnTo>
                    <a:pt x="36572" y="-1"/>
                  </a:lnTo>
                  <a:cubicBezTo>
                    <a:pt x="36220" y="-1"/>
                    <a:pt x="23732" y="694"/>
                    <a:pt x="16696" y="694"/>
                  </a:cubicBezTo>
                  <a:cubicBezTo>
                    <a:pt x="11244" y="694"/>
                    <a:pt x="5615" y="520"/>
                    <a:pt x="163" y="-1"/>
                  </a:cubicBezTo>
                  <a:lnTo>
                    <a:pt x="163" y="6253"/>
                  </a:lnTo>
                  <a:cubicBezTo>
                    <a:pt x="7022" y="6253"/>
                    <a:pt x="10892" y="6253"/>
                    <a:pt x="12827" y="11291"/>
                  </a:cubicBezTo>
                  <a:lnTo>
                    <a:pt x="37275" y="72618"/>
                  </a:lnTo>
                  <a:cubicBezTo>
                    <a:pt x="38331" y="75223"/>
                    <a:pt x="38858" y="76613"/>
                    <a:pt x="42024" y="76613"/>
                  </a:cubicBezTo>
                  <a:cubicBezTo>
                    <a:pt x="45190" y="76613"/>
                    <a:pt x="45718" y="75223"/>
                    <a:pt x="46597" y="72965"/>
                  </a:cubicBezTo>
                  <a:lnTo>
                    <a:pt x="66473" y="23278"/>
                  </a:lnTo>
                  <a:lnTo>
                    <a:pt x="85996" y="72444"/>
                  </a:lnTo>
                  <a:cubicBezTo>
                    <a:pt x="87052" y="75050"/>
                    <a:pt x="87755" y="76613"/>
                    <a:pt x="90921" y="76613"/>
                  </a:cubicBezTo>
                  <a:cubicBezTo>
                    <a:pt x="94087" y="76613"/>
                    <a:pt x="94615" y="75397"/>
                    <a:pt x="95670" y="72618"/>
                  </a:cubicBezTo>
                  <a:lnTo>
                    <a:pt x="118008" y="16850"/>
                  </a:lnTo>
                  <a:close/>
                </a:path>
              </a:pathLst>
            </a:custGeom>
            <a:solidFill>
              <a:srgbClr val="000000"/>
            </a:solidFill>
            <a:ln w="25221"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803824E4-BE20-4492-964B-CA03FB33A273}"/>
                </a:ext>
              </a:extLst>
            </p:cNvPr>
            <p:cNvSpPr/>
            <p:nvPr>
              <p:custDataLst>
                <p:tags r:id="rId13"/>
              </p:custDataLst>
            </p:nvPr>
          </p:nvSpPr>
          <p:spPr>
            <a:xfrm>
              <a:off x="6811288" y="2486239"/>
              <a:ext cx="22337" cy="53508"/>
            </a:xfrm>
            <a:custGeom>
              <a:avLst/>
              <a:gdLst>
                <a:gd name="connsiteX0" fmla="*/ 17582 w 22337"/>
                <a:gd name="connsiteY0" fmla="*/ 17198 h 53508"/>
                <a:gd name="connsiteX1" fmla="*/ 3862 w 22337"/>
                <a:gd name="connsiteY1" fmla="*/ 48990 h 53508"/>
                <a:gd name="connsiteX2" fmla="*/ 2631 w 22337"/>
                <a:gd name="connsiteY2" fmla="*/ 51075 h 53508"/>
                <a:gd name="connsiteX3" fmla="*/ 5093 w 22337"/>
                <a:gd name="connsiteY3" fmla="*/ 53507 h 53508"/>
                <a:gd name="connsiteX4" fmla="*/ 22506 w 22337"/>
                <a:gd name="connsiteY4" fmla="*/ 18935 h 53508"/>
                <a:gd name="connsiteX5" fmla="*/ 10194 w 22337"/>
                <a:gd name="connsiteY5" fmla="*/ -1 h 53508"/>
                <a:gd name="connsiteX6" fmla="*/ 169 w 22337"/>
                <a:gd name="connsiteY6" fmla="*/ 9901 h 53508"/>
                <a:gd name="connsiteX7" fmla="*/ 10370 w 22337"/>
                <a:gd name="connsiteY7" fmla="*/ 19978 h 53508"/>
                <a:gd name="connsiteX8" fmla="*/ 17582 w 22337"/>
                <a:gd name="connsiteY8" fmla="*/ 17198 h 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7" h="53508">
                  <a:moveTo>
                    <a:pt x="17582" y="17198"/>
                  </a:moveTo>
                  <a:cubicBezTo>
                    <a:pt x="17582" y="26753"/>
                    <a:pt x="15823" y="37872"/>
                    <a:pt x="3862" y="48990"/>
                  </a:cubicBezTo>
                  <a:cubicBezTo>
                    <a:pt x="3159" y="49685"/>
                    <a:pt x="2631" y="50206"/>
                    <a:pt x="2631" y="51075"/>
                  </a:cubicBezTo>
                  <a:cubicBezTo>
                    <a:pt x="2631" y="52291"/>
                    <a:pt x="4038" y="53507"/>
                    <a:pt x="5093" y="53507"/>
                  </a:cubicBezTo>
                  <a:cubicBezTo>
                    <a:pt x="7556" y="53507"/>
                    <a:pt x="22506" y="39609"/>
                    <a:pt x="22506" y="18935"/>
                  </a:cubicBezTo>
                  <a:cubicBezTo>
                    <a:pt x="22506" y="8164"/>
                    <a:pt x="18285" y="-1"/>
                    <a:pt x="10194" y="-1"/>
                  </a:cubicBezTo>
                  <a:cubicBezTo>
                    <a:pt x="4390" y="-1"/>
                    <a:pt x="169" y="4516"/>
                    <a:pt x="169" y="9901"/>
                  </a:cubicBezTo>
                  <a:cubicBezTo>
                    <a:pt x="169" y="15461"/>
                    <a:pt x="4214" y="19978"/>
                    <a:pt x="10370" y="19978"/>
                  </a:cubicBezTo>
                  <a:cubicBezTo>
                    <a:pt x="14591" y="19978"/>
                    <a:pt x="17406" y="17198"/>
                    <a:pt x="17582" y="17198"/>
                  </a:cubicBezTo>
                  <a:close/>
                </a:path>
              </a:pathLst>
            </a:custGeom>
            <a:solidFill>
              <a:srgbClr val="000000"/>
            </a:solidFill>
            <a:ln w="25221"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3D5AFC89-2F20-404C-A0E0-D57FE222C7B6}"/>
                </a:ext>
              </a:extLst>
            </p:cNvPr>
            <p:cNvSpPr/>
            <p:nvPr>
              <p:custDataLst>
                <p:tags r:id="rId14"/>
              </p:custDataLst>
            </p:nvPr>
          </p:nvSpPr>
          <p:spPr>
            <a:xfrm>
              <a:off x="6859532" y="2391036"/>
              <a:ext cx="53294" cy="116919"/>
            </a:xfrm>
            <a:custGeom>
              <a:avLst/>
              <a:gdLst>
                <a:gd name="connsiteX0" fmla="*/ 48892 w 53294"/>
                <a:gd name="connsiteY0" fmla="*/ 6600 h 116919"/>
                <a:gd name="connsiteX1" fmla="*/ 41856 w 53294"/>
                <a:gd name="connsiteY1" fmla="*/ -1 h 116919"/>
                <a:gd name="connsiteX2" fmla="*/ 32007 w 53294"/>
                <a:gd name="connsiteY2" fmla="*/ 9554 h 116919"/>
                <a:gd name="connsiteX3" fmla="*/ 39042 w 53294"/>
                <a:gd name="connsiteY3" fmla="*/ 16155 h 116919"/>
                <a:gd name="connsiteX4" fmla="*/ 48892 w 53294"/>
                <a:gd name="connsiteY4" fmla="*/ 6600 h 116919"/>
                <a:gd name="connsiteX5" fmla="*/ 13011 w 53294"/>
                <a:gd name="connsiteY5" fmla="*/ 94855 h 116919"/>
                <a:gd name="connsiteX6" fmla="*/ 11428 w 53294"/>
                <a:gd name="connsiteY6" fmla="*/ 102151 h 116919"/>
                <a:gd name="connsiteX7" fmla="*/ 28137 w 53294"/>
                <a:gd name="connsiteY7" fmla="*/ 116918 h 116919"/>
                <a:gd name="connsiteX8" fmla="*/ 53465 w 53294"/>
                <a:gd name="connsiteY8" fmla="*/ 90338 h 116919"/>
                <a:gd name="connsiteX9" fmla="*/ 50651 w 53294"/>
                <a:gd name="connsiteY9" fmla="*/ 88079 h 116919"/>
                <a:gd name="connsiteX10" fmla="*/ 47309 w 53294"/>
                <a:gd name="connsiteY10" fmla="*/ 91033 h 116919"/>
                <a:gd name="connsiteX11" fmla="*/ 28665 w 53294"/>
                <a:gd name="connsiteY11" fmla="*/ 112054 h 116919"/>
                <a:gd name="connsiteX12" fmla="*/ 24268 w 53294"/>
                <a:gd name="connsiteY12" fmla="*/ 105974 h 116919"/>
                <a:gd name="connsiteX13" fmla="*/ 27082 w 53294"/>
                <a:gd name="connsiteY13" fmla="*/ 94855 h 116919"/>
                <a:gd name="connsiteX14" fmla="*/ 32710 w 53294"/>
                <a:gd name="connsiteY14" fmla="*/ 80956 h 116919"/>
                <a:gd name="connsiteX15" fmla="*/ 41329 w 53294"/>
                <a:gd name="connsiteY15" fmla="*/ 58893 h 116919"/>
                <a:gd name="connsiteX16" fmla="*/ 42384 w 53294"/>
                <a:gd name="connsiteY16" fmla="*/ 53334 h 116919"/>
                <a:gd name="connsiteX17" fmla="*/ 25675 w 53294"/>
                <a:gd name="connsiteY17" fmla="*/ 38567 h 116919"/>
                <a:gd name="connsiteX18" fmla="*/ 171 w 53294"/>
                <a:gd name="connsiteY18" fmla="*/ 65147 h 116919"/>
                <a:gd name="connsiteX19" fmla="*/ 3161 w 53294"/>
                <a:gd name="connsiteY19" fmla="*/ 67406 h 116919"/>
                <a:gd name="connsiteX20" fmla="*/ 6327 w 53294"/>
                <a:gd name="connsiteY20" fmla="*/ 64626 h 116919"/>
                <a:gd name="connsiteX21" fmla="*/ 25147 w 53294"/>
                <a:gd name="connsiteY21" fmla="*/ 43431 h 116919"/>
                <a:gd name="connsiteX22" fmla="*/ 29544 w 53294"/>
                <a:gd name="connsiteY22" fmla="*/ 49511 h 116919"/>
                <a:gd name="connsiteX23" fmla="*/ 24092 w 53294"/>
                <a:gd name="connsiteY23" fmla="*/ 66884 h 116919"/>
                <a:gd name="connsiteX24" fmla="*/ 13011 w 53294"/>
                <a:gd name="connsiteY24" fmla="*/ 94855 h 1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94" h="116919">
                  <a:moveTo>
                    <a:pt x="48892" y="6600"/>
                  </a:moveTo>
                  <a:cubicBezTo>
                    <a:pt x="48892" y="3821"/>
                    <a:pt x="46781" y="-1"/>
                    <a:pt x="41856" y="-1"/>
                  </a:cubicBezTo>
                  <a:cubicBezTo>
                    <a:pt x="37107" y="-1"/>
                    <a:pt x="32007" y="4516"/>
                    <a:pt x="32007" y="9554"/>
                  </a:cubicBezTo>
                  <a:cubicBezTo>
                    <a:pt x="32007" y="12507"/>
                    <a:pt x="34293" y="16155"/>
                    <a:pt x="39042" y="16155"/>
                  </a:cubicBezTo>
                  <a:cubicBezTo>
                    <a:pt x="44143" y="16155"/>
                    <a:pt x="48892" y="11291"/>
                    <a:pt x="48892" y="6600"/>
                  </a:cubicBezTo>
                  <a:close/>
                  <a:moveTo>
                    <a:pt x="13011" y="94855"/>
                  </a:moveTo>
                  <a:cubicBezTo>
                    <a:pt x="12307" y="97113"/>
                    <a:pt x="11428" y="99198"/>
                    <a:pt x="11428" y="102151"/>
                  </a:cubicBezTo>
                  <a:cubicBezTo>
                    <a:pt x="11428" y="110317"/>
                    <a:pt x="18463" y="116918"/>
                    <a:pt x="28137" y="116918"/>
                  </a:cubicBezTo>
                  <a:cubicBezTo>
                    <a:pt x="45726" y="116918"/>
                    <a:pt x="53465" y="92944"/>
                    <a:pt x="53465" y="90338"/>
                  </a:cubicBezTo>
                  <a:cubicBezTo>
                    <a:pt x="53465" y="88079"/>
                    <a:pt x="51179" y="88079"/>
                    <a:pt x="50651" y="88079"/>
                  </a:cubicBezTo>
                  <a:cubicBezTo>
                    <a:pt x="48188" y="88079"/>
                    <a:pt x="48013" y="89122"/>
                    <a:pt x="47309" y="91033"/>
                  </a:cubicBezTo>
                  <a:cubicBezTo>
                    <a:pt x="43264" y="104931"/>
                    <a:pt x="35524" y="112054"/>
                    <a:pt x="28665" y="112054"/>
                  </a:cubicBezTo>
                  <a:cubicBezTo>
                    <a:pt x="25147" y="112054"/>
                    <a:pt x="24268" y="109796"/>
                    <a:pt x="24268" y="105974"/>
                  </a:cubicBezTo>
                  <a:cubicBezTo>
                    <a:pt x="24268" y="101978"/>
                    <a:pt x="25499" y="98677"/>
                    <a:pt x="27082" y="94855"/>
                  </a:cubicBezTo>
                  <a:cubicBezTo>
                    <a:pt x="28841" y="90164"/>
                    <a:pt x="30775" y="85473"/>
                    <a:pt x="32710" y="80956"/>
                  </a:cubicBezTo>
                  <a:cubicBezTo>
                    <a:pt x="34293" y="76787"/>
                    <a:pt x="40625" y="60978"/>
                    <a:pt x="41329" y="58893"/>
                  </a:cubicBezTo>
                  <a:cubicBezTo>
                    <a:pt x="41856" y="57156"/>
                    <a:pt x="42384" y="55071"/>
                    <a:pt x="42384" y="53334"/>
                  </a:cubicBezTo>
                  <a:cubicBezTo>
                    <a:pt x="42384" y="45168"/>
                    <a:pt x="35349" y="38567"/>
                    <a:pt x="25675" y="38567"/>
                  </a:cubicBezTo>
                  <a:cubicBezTo>
                    <a:pt x="8262" y="38567"/>
                    <a:pt x="171" y="62194"/>
                    <a:pt x="171" y="65147"/>
                  </a:cubicBezTo>
                  <a:cubicBezTo>
                    <a:pt x="171" y="67406"/>
                    <a:pt x="2633" y="67406"/>
                    <a:pt x="3161" y="67406"/>
                  </a:cubicBezTo>
                  <a:cubicBezTo>
                    <a:pt x="5623" y="67406"/>
                    <a:pt x="5799" y="66537"/>
                    <a:pt x="6327" y="64626"/>
                  </a:cubicBezTo>
                  <a:cubicBezTo>
                    <a:pt x="10900" y="49685"/>
                    <a:pt x="18639" y="43431"/>
                    <a:pt x="25147" y="43431"/>
                  </a:cubicBezTo>
                  <a:cubicBezTo>
                    <a:pt x="27961" y="43431"/>
                    <a:pt x="29544" y="44821"/>
                    <a:pt x="29544" y="49511"/>
                  </a:cubicBezTo>
                  <a:cubicBezTo>
                    <a:pt x="29544" y="53507"/>
                    <a:pt x="28489" y="56113"/>
                    <a:pt x="24092" y="66884"/>
                  </a:cubicBezTo>
                  <a:lnTo>
                    <a:pt x="13011" y="94855"/>
                  </a:lnTo>
                  <a:close/>
                </a:path>
              </a:pathLst>
            </a:custGeom>
            <a:solidFill>
              <a:srgbClr val="000000"/>
            </a:solidFill>
            <a:ln w="25221"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5E5D0828-4609-4A01-824E-5D65A421AF2F}"/>
                </a:ext>
              </a:extLst>
            </p:cNvPr>
            <p:cNvSpPr/>
            <p:nvPr>
              <p:custDataLst>
                <p:tags r:id="rId15"/>
              </p:custDataLst>
            </p:nvPr>
          </p:nvSpPr>
          <p:spPr>
            <a:xfrm>
              <a:off x="6980722" y="2335165"/>
              <a:ext cx="118598" cy="163305"/>
            </a:xfrm>
            <a:custGeom>
              <a:avLst/>
              <a:gdLst>
                <a:gd name="connsiteX0" fmla="*/ 930 w 118598"/>
                <a:gd name="connsiteY0" fmla="*/ 152630 h 163305"/>
                <a:gd name="connsiteX1" fmla="*/ 176 w 118598"/>
                <a:gd name="connsiteY1" fmla="*/ 156601 h 163305"/>
                <a:gd name="connsiteX2" fmla="*/ 7211 w 118598"/>
                <a:gd name="connsiteY2" fmla="*/ 163302 h 163305"/>
                <a:gd name="connsiteX3" fmla="*/ 16006 w 118598"/>
                <a:gd name="connsiteY3" fmla="*/ 158090 h 163305"/>
                <a:gd name="connsiteX4" fmla="*/ 32087 w 118598"/>
                <a:gd name="connsiteY4" fmla="*/ 95795 h 163305"/>
                <a:gd name="connsiteX5" fmla="*/ 56963 w 118598"/>
                <a:gd name="connsiteY5" fmla="*/ 112424 h 163305"/>
                <a:gd name="connsiteX6" fmla="*/ 118775 w 118598"/>
                <a:gd name="connsiteY6" fmla="*/ 40450 h 163305"/>
                <a:gd name="connsiteX7" fmla="*/ 83848 w 118598"/>
                <a:gd name="connsiteY7" fmla="*/ -4 h 163305"/>
                <a:gd name="connsiteX8" fmla="*/ 25554 w 118598"/>
                <a:gd name="connsiteY8" fmla="*/ 55093 h 163305"/>
                <a:gd name="connsiteX9" fmla="*/ 930 w 118598"/>
                <a:gd name="connsiteY9" fmla="*/ 152630 h 163305"/>
                <a:gd name="connsiteX10" fmla="*/ 56711 w 118598"/>
                <a:gd name="connsiteY10" fmla="*/ 106964 h 163305"/>
                <a:gd name="connsiteX11" fmla="*/ 35102 w 118598"/>
                <a:gd name="connsiteY11" fmla="*/ 84875 h 163305"/>
                <a:gd name="connsiteX12" fmla="*/ 37112 w 118598"/>
                <a:gd name="connsiteY12" fmla="*/ 75693 h 163305"/>
                <a:gd name="connsiteX13" fmla="*/ 52188 w 118598"/>
                <a:gd name="connsiteY13" fmla="*/ 29034 h 163305"/>
                <a:gd name="connsiteX14" fmla="*/ 83346 w 118598"/>
                <a:gd name="connsiteY14" fmla="*/ 5456 h 163305"/>
                <a:gd name="connsiteX15" fmla="*/ 100683 w 118598"/>
                <a:gd name="connsiteY15" fmla="*/ 29778 h 163305"/>
                <a:gd name="connsiteX16" fmla="*/ 86612 w 118598"/>
                <a:gd name="connsiteY16" fmla="*/ 83386 h 163305"/>
                <a:gd name="connsiteX17" fmla="*/ 56711 w 118598"/>
                <a:gd name="connsiteY17" fmla="*/ 106964 h 16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598" h="163305">
                  <a:moveTo>
                    <a:pt x="930" y="152630"/>
                  </a:moveTo>
                  <a:cubicBezTo>
                    <a:pt x="176" y="155608"/>
                    <a:pt x="176" y="156104"/>
                    <a:pt x="176" y="156601"/>
                  </a:cubicBezTo>
                  <a:cubicBezTo>
                    <a:pt x="176" y="160324"/>
                    <a:pt x="2940" y="163302"/>
                    <a:pt x="7211" y="163302"/>
                  </a:cubicBezTo>
                  <a:cubicBezTo>
                    <a:pt x="12488" y="163302"/>
                    <a:pt x="15503" y="158834"/>
                    <a:pt x="16006" y="158090"/>
                  </a:cubicBezTo>
                  <a:cubicBezTo>
                    <a:pt x="17262" y="155856"/>
                    <a:pt x="25303" y="122599"/>
                    <a:pt x="32087" y="95795"/>
                  </a:cubicBezTo>
                  <a:cubicBezTo>
                    <a:pt x="37112" y="105723"/>
                    <a:pt x="45153" y="112424"/>
                    <a:pt x="56963" y="112424"/>
                  </a:cubicBezTo>
                  <a:cubicBezTo>
                    <a:pt x="86361" y="112424"/>
                    <a:pt x="118775" y="77430"/>
                    <a:pt x="118775" y="40450"/>
                  </a:cubicBezTo>
                  <a:cubicBezTo>
                    <a:pt x="118775" y="14143"/>
                    <a:pt x="102191" y="-4"/>
                    <a:pt x="83848" y="-4"/>
                  </a:cubicBezTo>
                  <a:cubicBezTo>
                    <a:pt x="59475" y="-4"/>
                    <a:pt x="33092" y="24815"/>
                    <a:pt x="25554" y="55093"/>
                  </a:cubicBezTo>
                  <a:lnTo>
                    <a:pt x="930" y="152630"/>
                  </a:lnTo>
                  <a:close/>
                  <a:moveTo>
                    <a:pt x="56711" y="106964"/>
                  </a:moveTo>
                  <a:cubicBezTo>
                    <a:pt x="39122" y="106964"/>
                    <a:pt x="35102" y="87109"/>
                    <a:pt x="35102" y="84875"/>
                  </a:cubicBezTo>
                  <a:cubicBezTo>
                    <a:pt x="35102" y="83883"/>
                    <a:pt x="36359" y="78919"/>
                    <a:pt x="37112" y="75693"/>
                  </a:cubicBezTo>
                  <a:cubicBezTo>
                    <a:pt x="44148" y="47896"/>
                    <a:pt x="46661" y="38961"/>
                    <a:pt x="52188" y="29034"/>
                  </a:cubicBezTo>
                  <a:cubicBezTo>
                    <a:pt x="62993" y="10916"/>
                    <a:pt x="75556" y="5456"/>
                    <a:pt x="83346" y="5456"/>
                  </a:cubicBezTo>
                  <a:cubicBezTo>
                    <a:pt x="92643" y="5456"/>
                    <a:pt x="100683" y="12654"/>
                    <a:pt x="100683" y="29778"/>
                  </a:cubicBezTo>
                  <a:cubicBezTo>
                    <a:pt x="100683" y="43429"/>
                    <a:pt x="93397" y="71225"/>
                    <a:pt x="86612" y="83386"/>
                  </a:cubicBezTo>
                  <a:cubicBezTo>
                    <a:pt x="78320" y="99022"/>
                    <a:pt x="66260" y="106964"/>
                    <a:pt x="56711" y="106964"/>
                  </a:cubicBezTo>
                  <a:close/>
                </a:path>
              </a:pathLst>
            </a:custGeom>
            <a:solidFill>
              <a:srgbClr val="000000"/>
            </a:solidFill>
            <a:ln w="25221"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EF72A42E-13A8-47B3-8423-CBAECF3EB6FD}"/>
                </a:ext>
              </a:extLst>
            </p:cNvPr>
            <p:cNvSpPr/>
            <p:nvPr>
              <p:custDataLst>
                <p:tags r:id="rId16"/>
              </p:custDataLst>
            </p:nvPr>
          </p:nvSpPr>
          <p:spPr>
            <a:xfrm>
              <a:off x="7112592" y="2405475"/>
              <a:ext cx="148273" cy="76614"/>
            </a:xfrm>
            <a:custGeom>
              <a:avLst/>
              <a:gdLst>
                <a:gd name="connsiteX0" fmla="*/ 135263 w 148273"/>
                <a:gd name="connsiteY0" fmla="*/ 23972 h 76614"/>
                <a:gd name="connsiteX1" fmla="*/ 108880 w 148273"/>
                <a:gd name="connsiteY1" fmla="*/ -2 h 76614"/>
                <a:gd name="connsiteX2" fmla="*/ 80738 w 148273"/>
                <a:gd name="connsiteY2" fmla="*/ 16155 h 76614"/>
                <a:gd name="connsiteX3" fmla="*/ 54882 w 148273"/>
                <a:gd name="connsiteY3" fmla="*/ -2 h 76614"/>
                <a:gd name="connsiteX4" fmla="*/ 26212 w 148273"/>
                <a:gd name="connsiteY4" fmla="*/ 16849 h 76614"/>
                <a:gd name="connsiteX5" fmla="*/ 26036 w 148273"/>
                <a:gd name="connsiteY5" fmla="*/ 16849 h 76614"/>
                <a:gd name="connsiteX6" fmla="*/ 26036 w 148273"/>
                <a:gd name="connsiteY6" fmla="*/ -2 h 76614"/>
                <a:gd name="connsiteX7" fmla="*/ 181 w 148273"/>
                <a:gd name="connsiteY7" fmla="*/ 1909 h 76614"/>
                <a:gd name="connsiteX8" fmla="*/ 181 w 148273"/>
                <a:gd name="connsiteY8" fmla="*/ 8163 h 76614"/>
                <a:gd name="connsiteX9" fmla="*/ 13373 w 148273"/>
                <a:gd name="connsiteY9" fmla="*/ 17892 h 76614"/>
                <a:gd name="connsiteX10" fmla="*/ 13373 w 148273"/>
                <a:gd name="connsiteY10" fmla="*/ 62888 h 76614"/>
                <a:gd name="connsiteX11" fmla="*/ 181 w 148273"/>
                <a:gd name="connsiteY11" fmla="*/ 70358 h 76614"/>
                <a:gd name="connsiteX12" fmla="*/ 181 w 148273"/>
                <a:gd name="connsiteY12" fmla="*/ 76612 h 76614"/>
                <a:gd name="connsiteX13" fmla="*/ 20232 w 148273"/>
                <a:gd name="connsiteY13" fmla="*/ 75917 h 76614"/>
                <a:gd name="connsiteX14" fmla="*/ 40459 w 148273"/>
                <a:gd name="connsiteY14" fmla="*/ 76612 h 76614"/>
                <a:gd name="connsiteX15" fmla="*/ 40459 w 148273"/>
                <a:gd name="connsiteY15" fmla="*/ 70358 h 76614"/>
                <a:gd name="connsiteX16" fmla="*/ 27268 w 148273"/>
                <a:gd name="connsiteY16" fmla="*/ 62888 h 76614"/>
                <a:gd name="connsiteX17" fmla="*/ 27268 w 148273"/>
                <a:gd name="connsiteY17" fmla="*/ 31616 h 76614"/>
                <a:gd name="connsiteX18" fmla="*/ 53475 w 148273"/>
                <a:gd name="connsiteY18" fmla="*/ 4862 h 76614"/>
                <a:gd name="connsiteX19" fmla="*/ 67370 w 148273"/>
                <a:gd name="connsiteY19" fmla="*/ 23277 h 76614"/>
                <a:gd name="connsiteX20" fmla="*/ 67370 w 148273"/>
                <a:gd name="connsiteY20" fmla="*/ 62888 h 76614"/>
                <a:gd name="connsiteX21" fmla="*/ 54179 w 148273"/>
                <a:gd name="connsiteY21" fmla="*/ 70358 h 76614"/>
                <a:gd name="connsiteX22" fmla="*/ 54179 w 148273"/>
                <a:gd name="connsiteY22" fmla="*/ 76612 h 76614"/>
                <a:gd name="connsiteX23" fmla="*/ 74230 w 148273"/>
                <a:gd name="connsiteY23" fmla="*/ 75917 h 76614"/>
                <a:gd name="connsiteX24" fmla="*/ 94457 w 148273"/>
                <a:gd name="connsiteY24" fmla="*/ 76612 h 76614"/>
                <a:gd name="connsiteX25" fmla="*/ 94457 w 148273"/>
                <a:gd name="connsiteY25" fmla="*/ 70358 h 76614"/>
                <a:gd name="connsiteX26" fmla="*/ 81265 w 148273"/>
                <a:gd name="connsiteY26" fmla="*/ 62888 h 76614"/>
                <a:gd name="connsiteX27" fmla="*/ 81265 w 148273"/>
                <a:gd name="connsiteY27" fmla="*/ 31616 h 76614"/>
                <a:gd name="connsiteX28" fmla="*/ 107473 w 148273"/>
                <a:gd name="connsiteY28" fmla="*/ 4862 h 76614"/>
                <a:gd name="connsiteX29" fmla="*/ 121368 w 148273"/>
                <a:gd name="connsiteY29" fmla="*/ 23277 h 76614"/>
                <a:gd name="connsiteX30" fmla="*/ 121368 w 148273"/>
                <a:gd name="connsiteY30" fmla="*/ 62888 h 76614"/>
                <a:gd name="connsiteX31" fmla="*/ 108176 w 148273"/>
                <a:gd name="connsiteY31" fmla="*/ 70358 h 76614"/>
                <a:gd name="connsiteX32" fmla="*/ 108176 w 148273"/>
                <a:gd name="connsiteY32" fmla="*/ 76612 h 76614"/>
                <a:gd name="connsiteX33" fmla="*/ 128228 w 148273"/>
                <a:gd name="connsiteY33" fmla="*/ 75917 h 76614"/>
                <a:gd name="connsiteX34" fmla="*/ 148455 w 148273"/>
                <a:gd name="connsiteY34" fmla="*/ 76612 h 76614"/>
                <a:gd name="connsiteX35" fmla="*/ 148455 w 148273"/>
                <a:gd name="connsiteY35" fmla="*/ 70358 h 76614"/>
                <a:gd name="connsiteX36" fmla="*/ 135263 w 148273"/>
                <a:gd name="connsiteY36" fmla="*/ 62888 h 76614"/>
                <a:gd name="connsiteX37" fmla="*/ 135263 w 148273"/>
                <a:gd name="connsiteY37" fmla="*/ 23972 h 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273" h="76614">
                  <a:moveTo>
                    <a:pt x="135263" y="23972"/>
                  </a:moveTo>
                  <a:cubicBezTo>
                    <a:pt x="135263" y="8858"/>
                    <a:pt x="127700" y="-2"/>
                    <a:pt x="108880" y="-2"/>
                  </a:cubicBezTo>
                  <a:cubicBezTo>
                    <a:pt x="94985" y="-2"/>
                    <a:pt x="85487" y="7468"/>
                    <a:pt x="80738" y="16155"/>
                  </a:cubicBezTo>
                  <a:cubicBezTo>
                    <a:pt x="77220" y="3820"/>
                    <a:pt x="67722" y="-2"/>
                    <a:pt x="54882" y="-2"/>
                  </a:cubicBezTo>
                  <a:cubicBezTo>
                    <a:pt x="40459" y="-2"/>
                    <a:pt x="31137" y="7815"/>
                    <a:pt x="26212" y="16849"/>
                  </a:cubicBezTo>
                  <a:lnTo>
                    <a:pt x="26036" y="16849"/>
                  </a:lnTo>
                  <a:lnTo>
                    <a:pt x="26036" y="-2"/>
                  </a:lnTo>
                  <a:lnTo>
                    <a:pt x="181" y="1909"/>
                  </a:lnTo>
                  <a:lnTo>
                    <a:pt x="181" y="8163"/>
                  </a:lnTo>
                  <a:cubicBezTo>
                    <a:pt x="11965" y="8163"/>
                    <a:pt x="13373" y="9379"/>
                    <a:pt x="13373" y="17892"/>
                  </a:cubicBezTo>
                  <a:lnTo>
                    <a:pt x="13373" y="62888"/>
                  </a:lnTo>
                  <a:cubicBezTo>
                    <a:pt x="13373" y="70358"/>
                    <a:pt x="11614" y="70358"/>
                    <a:pt x="181" y="70358"/>
                  </a:cubicBezTo>
                  <a:lnTo>
                    <a:pt x="181" y="76612"/>
                  </a:lnTo>
                  <a:cubicBezTo>
                    <a:pt x="533" y="76612"/>
                    <a:pt x="12845" y="75917"/>
                    <a:pt x="20232" y="75917"/>
                  </a:cubicBezTo>
                  <a:cubicBezTo>
                    <a:pt x="26740" y="75917"/>
                    <a:pt x="38876" y="76439"/>
                    <a:pt x="40459" y="76612"/>
                  </a:cubicBezTo>
                  <a:lnTo>
                    <a:pt x="40459" y="70358"/>
                  </a:lnTo>
                  <a:cubicBezTo>
                    <a:pt x="29027" y="70358"/>
                    <a:pt x="27268" y="70358"/>
                    <a:pt x="27268" y="62888"/>
                  </a:cubicBezTo>
                  <a:lnTo>
                    <a:pt x="27268" y="31616"/>
                  </a:lnTo>
                  <a:cubicBezTo>
                    <a:pt x="27268" y="13375"/>
                    <a:pt x="41866" y="4862"/>
                    <a:pt x="53475" y="4862"/>
                  </a:cubicBezTo>
                  <a:cubicBezTo>
                    <a:pt x="65787" y="4862"/>
                    <a:pt x="67370" y="14417"/>
                    <a:pt x="67370" y="23277"/>
                  </a:cubicBezTo>
                  <a:lnTo>
                    <a:pt x="67370" y="62888"/>
                  </a:lnTo>
                  <a:cubicBezTo>
                    <a:pt x="67370" y="70358"/>
                    <a:pt x="65611" y="70358"/>
                    <a:pt x="54179" y="70358"/>
                  </a:cubicBezTo>
                  <a:lnTo>
                    <a:pt x="54179" y="76612"/>
                  </a:lnTo>
                  <a:cubicBezTo>
                    <a:pt x="54530" y="76612"/>
                    <a:pt x="66843" y="75917"/>
                    <a:pt x="74230" y="75917"/>
                  </a:cubicBezTo>
                  <a:cubicBezTo>
                    <a:pt x="80738" y="75917"/>
                    <a:pt x="92874" y="76439"/>
                    <a:pt x="94457" y="76612"/>
                  </a:cubicBezTo>
                  <a:lnTo>
                    <a:pt x="94457" y="70358"/>
                  </a:lnTo>
                  <a:cubicBezTo>
                    <a:pt x="83024" y="70358"/>
                    <a:pt x="81265" y="70358"/>
                    <a:pt x="81265" y="62888"/>
                  </a:cubicBezTo>
                  <a:lnTo>
                    <a:pt x="81265" y="31616"/>
                  </a:lnTo>
                  <a:cubicBezTo>
                    <a:pt x="81265" y="13375"/>
                    <a:pt x="95864" y="4862"/>
                    <a:pt x="107473" y="4862"/>
                  </a:cubicBezTo>
                  <a:cubicBezTo>
                    <a:pt x="119785" y="4862"/>
                    <a:pt x="121368" y="14417"/>
                    <a:pt x="121368" y="23277"/>
                  </a:cubicBezTo>
                  <a:lnTo>
                    <a:pt x="121368" y="62888"/>
                  </a:lnTo>
                  <a:cubicBezTo>
                    <a:pt x="121368" y="70358"/>
                    <a:pt x="119609" y="70358"/>
                    <a:pt x="108176" y="70358"/>
                  </a:cubicBezTo>
                  <a:lnTo>
                    <a:pt x="108176" y="76612"/>
                  </a:lnTo>
                  <a:cubicBezTo>
                    <a:pt x="108528" y="76612"/>
                    <a:pt x="120840" y="75917"/>
                    <a:pt x="128228" y="75917"/>
                  </a:cubicBezTo>
                  <a:cubicBezTo>
                    <a:pt x="134735" y="75917"/>
                    <a:pt x="146872" y="76439"/>
                    <a:pt x="148455" y="76612"/>
                  </a:cubicBezTo>
                  <a:lnTo>
                    <a:pt x="148455" y="70358"/>
                  </a:lnTo>
                  <a:cubicBezTo>
                    <a:pt x="137022" y="70358"/>
                    <a:pt x="135263" y="70358"/>
                    <a:pt x="135263" y="62888"/>
                  </a:cubicBezTo>
                  <a:lnTo>
                    <a:pt x="135263" y="23972"/>
                  </a:lnTo>
                  <a:close/>
                </a:path>
              </a:pathLst>
            </a:custGeom>
            <a:solidFill>
              <a:srgbClr val="000000"/>
            </a:solidFill>
            <a:ln w="25221"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C8A5A2FB-19EA-4AD7-BE77-E538AB871C62}"/>
                </a:ext>
              </a:extLst>
            </p:cNvPr>
            <p:cNvSpPr/>
            <p:nvPr>
              <p:custDataLst>
                <p:tags r:id="rId17"/>
              </p:custDataLst>
            </p:nvPr>
          </p:nvSpPr>
          <p:spPr>
            <a:xfrm>
              <a:off x="7275024" y="2404607"/>
              <a:ext cx="86185" cy="79220"/>
            </a:xfrm>
            <a:custGeom>
              <a:avLst/>
              <a:gdLst>
                <a:gd name="connsiteX0" fmla="*/ 86373 w 86185"/>
                <a:gd name="connsiteY0" fmla="*/ 40477 h 79220"/>
                <a:gd name="connsiteX1" fmla="*/ 43280 w 86185"/>
                <a:gd name="connsiteY1" fmla="*/ -2 h 79220"/>
                <a:gd name="connsiteX2" fmla="*/ 187 w 86185"/>
                <a:gd name="connsiteY2" fmla="*/ 40477 h 79220"/>
                <a:gd name="connsiteX3" fmla="*/ 43280 w 86185"/>
                <a:gd name="connsiteY3" fmla="*/ 79218 h 79220"/>
                <a:gd name="connsiteX4" fmla="*/ 86373 w 86185"/>
                <a:gd name="connsiteY4" fmla="*/ 40477 h 79220"/>
                <a:gd name="connsiteX5" fmla="*/ 43280 w 86185"/>
                <a:gd name="connsiteY5" fmla="*/ 73659 h 79220"/>
                <a:gd name="connsiteX6" fmla="*/ 21470 w 86185"/>
                <a:gd name="connsiteY6" fmla="*/ 63061 h 79220"/>
                <a:gd name="connsiteX7" fmla="*/ 16193 w 86185"/>
                <a:gd name="connsiteY7" fmla="*/ 38913 h 79220"/>
                <a:gd name="connsiteX8" fmla="*/ 22525 w 86185"/>
                <a:gd name="connsiteY8" fmla="*/ 13722 h 79220"/>
                <a:gd name="connsiteX9" fmla="*/ 43280 w 86185"/>
                <a:gd name="connsiteY9" fmla="*/ 4862 h 79220"/>
                <a:gd name="connsiteX10" fmla="*/ 64914 w 86185"/>
                <a:gd name="connsiteY10" fmla="*/ 15112 h 79220"/>
                <a:gd name="connsiteX11" fmla="*/ 70367 w 86185"/>
                <a:gd name="connsiteY11" fmla="*/ 38913 h 79220"/>
                <a:gd name="connsiteX12" fmla="*/ 64738 w 86185"/>
                <a:gd name="connsiteY12" fmla="*/ 63583 h 79220"/>
                <a:gd name="connsiteX13" fmla="*/ 43280 w 86185"/>
                <a:gd name="connsiteY13" fmla="*/ 73659 h 7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85" h="79220">
                  <a:moveTo>
                    <a:pt x="86373" y="40477"/>
                  </a:moveTo>
                  <a:cubicBezTo>
                    <a:pt x="86373" y="18760"/>
                    <a:pt x="67553" y="-2"/>
                    <a:pt x="43280" y="-2"/>
                  </a:cubicBezTo>
                  <a:cubicBezTo>
                    <a:pt x="19008" y="-2"/>
                    <a:pt x="187" y="18760"/>
                    <a:pt x="187" y="40477"/>
                  </a:cubicBezTo>
                  <a:cubicBezTo>
                    <a:pt x="187" y="62019"/>
                    <a:pt x="19535" y="79218"/>
                    <a:pt x="43280" y="79218"/>
                  </a:cubicBezTo>
                  <a:cubicBezTo>
                    <a:pt x="67025" y="79218"/>
                    <a:pt x="86373" y="62019"/>
                    <a:pt x="86373" y="40477"/>
                  </a:cubicBezTo>
                  <a:close/>
                  <a:moveTo>
                    <a:pt x="43280" y="73659"/>
                  </a:moveTo>
                  <a:cubicBezTo>
                    <a:pt x="36772" y="73659"/>
                    <a:pt x="27274" y="71574"/>
                    <a:pt x="21470" y="63061"/>
                  </a:cubicBezTo>
                  <a:cubicBezTo>
                    <a:pt x="16721" y="55939"/>
                    <a:pt x="16193" y="46905"/>
                    <a:pt x="16193" y="38913"/>
                  </a:cubicBezTo>
                  <a:cubicBezTo>
                    <a:pt x="16193" y="31443"/>
                    <a:pt x="16369" y="21193"/>
                    <a:pt x="22525" y="13722"/>
                  </a:cubicBezTo>
                  <a:cubicBezTo>
                    <a:pt x="26922" y="8684"/>
                    <a:pt x="34310" y="4862"/>
                    <a:pt x="43280" y="4862"/>
                  </a:cubicBezTo>
                  <a:cubicBezTo>
                    <a:pt x="53658" y="4862"/>
                    <a:pt x="61045" y="9727"/>
                    <a:pt x="64914" y="15112"/>
                  </a:cubicBezTo>
                  <a:cubicBezTo>
                    <a:pt x="69839" y="21888"/>
                    <a:pt x="70367" y="30574"/>
                    <a:pt x="70367" y="38913"/>
                  </a:cubicBezTo>
                  <a:cubicBezTo>
                    <a:pt x="70367" y="47252"/>
                    <a:pt x="69839" y="56460"/>
                    <a:pt x="64738" y="63583"/>
                  </a:cubicBezTo>
                  <a:cubicBezTo>
                    <a:pt x="59989" y="70184"/>
                    <a:pt x="51899" y="73659"/>
                    <a:pt x="43280" y="73659"/>
                  </a:cubicBezTo>
                  <a:close/>
                </a:path>
              </a:pathLst>
            </a:custGeom>
            <a:solidFill>
              <a:srgbClr val="000000"/>
            </a:solidFill>
            <a:ln w="25221"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5F1A78F2-DB37-4254-9E9C-23FA5905EF83}"/>
                </a:ext>
              </a:extLst>
            </p:cNvPr>
            <p:cNvSpPr/>
            <p:nvPr>
              <p:custDataLst>
                <p:tags r:id="rId18"/>
              </p:custDataLst>
            </p:nvPr>
          </p:nvSpPr>
          <p:spPr>
            <a:xfrm>
              <a:off x="7378173" y="2361522"/>
              <a:ext cx="39574" cy="120568"/>
            </a:xfrm>
            <a:custGeom>
              <a:avLst/>
              <a:gdLst>
                <a:gd name="connsiteX0" fmla="*/ 26575 w 39574"/>
                <a:gd name="connsiteY0" fmla="*/ -2 h 120568"/>
                <a:gd name="connsiteX1" fmla="*/ 191 w 39574"/>
                <a:gd name="connsiteY1" fmla="*/ 1909 h 120568"/>
                <a:gd name="connsiteX2" fmla="*/ 191 w 39574"/>
                <a:gd name="connsiteY2" fmla="*/ 8163 h 120568"/>
                <a:gd name="connsiteX3" fmla="*/ 13383 w 39574"/>
                <a:gd name="connsiteY3" fmla="*/ 17892 h 120568"/>
                <a:gd name="connsiteX4" fmla="*/ 13383 w 39574"/>
                <a:gd name="connsiteY4" fmla="*/ 106841 h 120568"/>
                <a:gd name="connsiteX5" fmla="*/ 191 w 39574"/>
                <a:gd name="connsiteY5" fmla="*/ 114312 h 120568"/>
                <a:gd name="connsiteX6" fmla="*/ 191 w 39574"/>
                <a:gd name="connsiteY6" fmla="*/ 120566 h 120568"/>
                <a:gd name="connsiteX7" fmla="*/ 19891 w 39574"/>
                <a:gd name="connsiteY7" fmla="*/ 119871 h 120568"/>
                <a:gd name="connsiteX8" fmla="*/ 39766 w 39574"/>
                <a:gd name="connsiteY8" fmla="*/ 120566 h 120568"/>
                <a:gd name="connsiteX9" fmla="*/ 39766 w 39574"/>
                <a:gd name="connsiteY9" fmla="*/ 114312 h 120568"/>
                <a:gd name="connsiteX10" fmla="*/ 26575 w 39574"/>
                <a:gd name="connsiteY10" fmla="*/ 106841 h 120568"/>
                <a:gd name="connsiteX11" fmla="*/ 26575 w 39574"/>
                <a:gd name="connsiteY11" fmla="*/ -2 h 12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74" h="120568">
                  <a:moveTo>
                    <a:pt x="26575" y="-2"/>
                  </a:moveTo>
                  <a:lnTo>
                    <a:pt x="191" y="1909"/>
                  </a:lnTo>
                  <a:lnTo>
                    <a:pt x="191" y="8163"/>
                  </a:lnTo>
                  <a:cubicBezTo>
                    <a:pt x="11976" y="8163"/>
                    <a:pt x="13383" y="9379"/>
                    <a:pt x="13383" y="17892"/>
                  </a:cubicBezTo>
                  <a:lnTo>
                    <a:pt x="13383" y="106841"/>
                  </a:lnTo>
                  <a:cubicBezTo>
                    <a:pt x="13383" y="114312"/>
                    <a:pt x="11624" y="114312"/>
                    <a:pt x="191" y="114312"/>
                  </a:cubicBezTo>
                  <a:lnTo>
                    <a:pt x="191" y="120566"/>
                  </a:lnTo>
                  <a:cubicBezTo>
                    <a:pt x="543" y="120566"/>
                    <a:pt x="12855" y="119871"/>
                    <a:pt x="19891" y="119871"/>
                  </a:cubicBezTo>
                  <a:cubicBezTo>
                    <a:pt x="26575" y="119871"/>
                    <a:pt x="33083" y="120045"/>
                    <a:pt x="39766" y="120566"/>
                  </a:cubicBezTo>
                  <a:lnTo>
                    <a:pt x="39766" y="114312"/>
                  </a:lnTo>
                  <a:cubicBezTo>
                    <a:pt x="28334" y="114312"/>
                    <a:pt x="26575" y="114312"/>
                    <a:pt x="26575" y="106841"/>
                  </a:cubicBezTo>
                  <a:lnTo>
                    <a:pt x="26575" y="-2"/>
                  </a:lnTo>
                  <a:close/>
                </a:path>
              </a:pathLst>
            </a:custGeom>
            <a:solidFill>
              <a:srgbClr val="000000"/>
            </a:solidFill>
            <a:ln w="25221"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6F9AE924-8EAC-4506-8B47-D104E4423158}"/>
                </a:ext>
              </a:extLst>
            </p:cNvPr>
            <p:cNvSpPr/>
            <p:nvPr>
              <p:custDataLst>
                <p:tags r:id="rId19"/>
              </p:custDataLst>
            </p:nvPr>
          </p:nvSpPr>
          <p:spPr>
            <a:xfrm>
              <a:off x="7444908" y="2462111"/>
              <a:ext cx="22337" cy="53508"/>
            </a:xfrm>
            <a:custGeom>
              <a:avLst/>
              <a:gdLst>
                <a:gd name="connsiteX0" fmla="*/ 17607 w 22337"/>
                <a:gd name="connsiteY0" fmla="*/ 17197 h 53508"/>
                <a:gd name="connsiteX1" fmla="*/ 3887 w 22337"/>
                <a:gd name="connsiteY1" fmla="*/ 48989 h 53508"/>
                <a:gd name="connsiteX2" fmla="*/ 2656 w 22337"/>
                <a:gd name="connsiteY2" fmla="*/ 51074 h 53508"/>
                <a:gd name="connsiteX3" fmla="*/ 5119 w 22337"/>
                <a:gd name="connsiteY3" fmla="*/ 53506 h 53508"/>
                <a:gd name="connsiteX4" fmla="*/ 22532 w 22337"/>
                <a:gd name="connsiteY4" fmla="*/ 18934 h 53508"/>
                <a:gd name="connsiteX5" fmla="*/ 10219 w 22337"/>
                <a:gd name="connsiteY5" fmla="*/ -2 h 53508"/>
                <a:gd name="connsiteX6" fmla="*/ 194 w 22337"/>
                <a:gd name="connsiteY6" fmla="*/ 9900 h 53508"/>
                <a:gd name="connsiteX7" fmla="*/ 10395 w 22337"/>
                <a:gd name="connsiteY7" fmla="*/ 19977 h 53508"/>
                <a:gd name="connsiteX8" fmla="*/ 17607 w 22337"/>
                <a:gd name="connsiteY8" fmla="*/ 17197 h 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7" h="53508">
                  <a:moveTo>
                    <a:pt x="17607" y="17197"/>
                  </a:moveTo>
                  <a:cubicBezTo>
                    <a:pt x="17607" y="26752"/>
                    <a:pt x="15848" y="37871"/>
                    <a:pt x="3887" y="48989"/>
                  </a:cubicBezTo>
                  <a:cubicBezTo>
                    <a:pt x="3184" y="49684"/>
                    <a:pt x="2656" y="50205"/>
                    <a:pt x="2656" y="51074"/>
                  </a:cubicBezTo>
                  <a:cubicBezTo>
                    <a:pt x="2656" y="52290"/>
                    <a:pt x="4063" y="53506"/>
                    <a:pt x="5119" y="53506"/>
                  </a:cubicBezTo>
                  <a:cubicBezTo>
                    <a:pt x="7581" y="53506"/>
                    <a:pt x="22532" y="39608"/>
                    <a:pt x="22532" y="18934"/>
                  </a:cubicBezTo>
                  <a:cubicBezTo>
                    <a:pt x="22532" y="8163"/>
                    <a:pt x="18310" y="-2"/>
                    <a:pt x="10219" y="-2"/>
                  </a:cubicBezTo>
                  <a:cubicBezTo>
                    <a:pt x="4415" y="-2"/>
                    <a:pt x="194" y="4515"/>
                    <a:pt x="194" y="9900"/>
                  </a:cubicBezTo>
                  <a:cubicBezTo>
                    <a:pt x="194" y="15460"/>
                    <a:pt x="4239" y="19977"/>
                    <a:pt x="10395" y="19977"/>
                  </a:cubicBezTo>
                  <a:cubicBezTo>
                    <a:pt x="14617" y="19977"/>
                    <a:pt x="17431" y="17197"/>
                    <a:pt x="17607" y="17197"/>
                  </a:cubicBezTo>
                  <a:close/>
                </a:path>
              </a:pathLst>
            </a:custGeom>
            <a:solidFill>
              <a:srgbClr val="000000"/>
            </a:solidFill>
            <a:ln w="25221"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B6607208-11D3-4B34-9E81-AE87B18097C3}"/>
                </a:ext>
              </a:extLst>
            </p:cNvPr>
            <p:cNvSpPr/>
            <p:nvPr>
              <p:custDataLst>
                <p:tags r:id="rId20"/>
              </p:custDataLst>
            </p:nvPr>
          </p:nvSpPr>
          <p:spPr>
            <a:xfrm>
              <a:off x="7490162" y="2407213"/>
              <a:ext cx="132619" cy="76614"/>
            </a:xfrm>
            <a:custGeom>
              <a:avLst/>
              <a:gdLst>
                <a:gd name="connsiteX0" fmla="*/ 118041 w 132619"/>
                <a:gd name="connsiteY0" fmla="*/ 16849 h 76614"/>
                <a:gd name="connsiteX1" fmla="*/ 132816 w 132619"/>
                <a:gd name="connsiteY1" fmla="*/ 6252 h 76614"/>
                <a:gd name="connsiteX2" fmla="*/ 132816 w 132619"/>
                <a:gd name="connsiteY2" fmla="*/ -2 h 76614"/>
                <a:gd name="connsiteX3" fmla="*/ 120152 w 132619"/>
                <a:gd name="connsiteY3" fmla="*/ 693 h 76614"/>
                <a:gd name="connsiteX4" fmla="*/ 102915 w 132619"/>
                <a:gd name="connsiteY4" fmla="*/ -2 h 76614"/>
                <a:gd name="connsiteX5" fmla="*/ 102915 w 132619"/>
                <a:gd name="connsiteY5" fmla="*/ 6252 h 76614"/>
                <a:gd name="connsiteX6" fmla="*/ 112061 w 132619"/>
                <a:gd name="connsiteY6" fmla="*/ 13896 h 76614"/>
                <a:gd name="connsiteX7" fmla="*/ 111006 w 132619"/>
                <a:gd name="connsiteY7" fmla="*/ 18066 h 76614"/>
                <a:gd name="connsiteX8" fmla="*/ 93945 w 132619"/>
                <a:gd name="connsiteY8" fmla="*/ 61324 h 76614"/>
                <a:gd name="connsiteX9" fmla="*/ 74949 w 132619"/>
                <a:gd name="connsiteY9" fmla="*/ 13896 h 76614"/>
                <a:gd name="connsiteX10" fmla="*/ 74069 w 132619"/>
                <a:gd name="connsiteY10" fmla="*/ 10595 h 76614"/>
                <a:gd name="connsiteX11" fmla="*/ 83567 w 132619"/>
                <a:gd name="connsiteY11" fmla="*/ 6252 h 76614"/>
                <a:gd name="connsiteX12" fmla="*/ 83567 w 132619"/>
                <a:gd name="connsiteY12" fmla="*/ -2 h 76614"/>
                <a:gd name="connsiteX13" fmla="*/ 64571 w 132619"/>
                <a:gd name="connsiteY13" fmla="*/ 693 h 76614"/>
                <a:gd name="connsiteX14" fmla="*/ 49093 w 132619"/>
                <a:gd name="connsiteY14" fmla="*/ -2 h 76614"/>
                <a:gd name="connsiteX15" fmla="*/ 49093 w 132619"/>
                <a:gd name="connsiteY15" fmla="*/ 6252 h 76614"/>
                <a:gd name="connsiteX16" fmla="*/ 59119 w 132619"/>
                <a:gd name="connsiteY16" fmla="*/ 7642 h 76614"/>
                <a:gd name="connsiteX17" fmla="*/ 63164 w 132619"/>
                <a:gd name="connsiteY17" fmla="*/ 15286 h 76614"/>
                <a:gd name="connsiteX18" fmla="*/ 62461 w 132619"/>
                <a:gd name="connsiteY18" fmla="*/ 17371 h 76614"/>
                <a:gd name="connsiteX19" fmla="*/ 45927 w 132619"/>
                <a:gd name="connsiteY19" fmla="*/ 58718 h 76614"/>
                <a:gd name="connsiteX20" fmla="*/ 28162 w 132619"/>
                <a:gd name="connsiteY20" fmla="*/ 13896 h 76614"/>
                <a:gd name="connsiteX21" fmla="*/ 27107 w 132619"/>
                <a:gd name="connsiteY21" fmla="*/ 10595 h 76614"/>
                <a:gd name="connsiteX22" fmla="*/ 36605 w 132619"/>
                <a:gd name="connsiteY22" fmla="*/ 6252 h 76614"/>
                <a:gd name="connsiteX23" fmla="*/ 36605 w 132619"/>
                <a:gd name="connsiteY23" fmla="*/ -2 h 76614"/>
                <a:gd name="connsiteX24" fmla="*/ 16730 w 132619"/>
                <a:gd name="connsiteY24" fmla="*/ 693 h 76614"/>
                <a:gd name="connsiteX25" fmla="*/ 196 w 132619"/>
                <a:gd name="connsiteY25" fmla="*/ -2 h 76614"/>
                <a:gd name="connsiteX26" fmla="*/ 196 w 132619"/>
                <a:gd name="connsiteY26" fmla="*/ 6252 h 76614"/>
                <a:gd name="connsiteX27" fmla="*/ 12860 w 132619"/>
                <a:gd name="connsiteY27" fmla="*/ 11290 h 76614"/>
                <a:gd name="connsiteX28" fmla="*/ 37308 w 132619"/>
                <a:gd name="connsiteY28" fmla="*/ 72617 h 76614"/>
                <a:gd name="connsiteX29" fmla="*/ 42057 w 132619"/>
                <a:gd name="connsiteY29" fmla="*/ 76612 h 76614"/>
                <a:gd name="connsiteX30" fmla="*/ 46631 w 132619"/>
                <a:gd name="connsiteY30" fmla="*/ 72964 h 76614"/>
                <a:gd name="connsiteX31" fmla="*/ 66506 w 132619"/>
                <a:gd name="connsiteY31" fmla="*/ 23277 h 76614"/>
                <a:gd name="connsiteX32" fmla="*/ 86030 w 132619"/>
                <a:gd name="connsiteY32" fmla="*/ 72443 h 76614"/>
                <a:gd name="connsiteX33" fmla="*/ 90954 w 132619"/>
                <a:gd name="connsiteY33" fmla="*/ 76612 h 76614"/>
                <a:gd name="connsiteX34" fmla="*/ 95703 w 132619"/>
                <a:gd name="connsiteY34" fmla="*/ 72617 h 76614"/>
                <a:gd name="connsiteX35" fmla="*/ 118041 w 132619"/>
                <a:gd name="connsiteY35" fmla="*/ 16849 h 7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619" h="76614">
                  <a:moveTo>
                    <a:pt x="118041" y="16849"/>
                  </a:moveTo>
                  <a:cubicBezTo>
                    <a:pt x="121559" y="8163"/>
                    <a:pt x="127363" y="6426"/>
                    <a:pt x="132816" y="6252"/>
                  </a:cubicBezTo>
                  <a:lnTo>
                    <a:pt x="132816" y="-2"/>
                  </a:lnTo>
                  <a:cubicBezTo>
                    <a:pt x="128067" y="519"/>
                    <a:pt x="125253" y="693"/>
                    <a:pt x="120152" y="693"/>
                  </a:cubicBezTo>
                  <a:cubicBezTo>
                    <a:pt x="114875" y="693"/>
                    <a:pt x="108191" y="519"/>
                    <a:pt x="102915" y="-2"/>
                  </a:cubicBezTo>
                  <a:lnTo>
                    <a:pt x="102915" y="6252"/>
                  </a:lnTo>
                  <a:cubicBezTo>
                    <a:pt x="109071" y="6426"/>
                    <a:pt x="112061" y="9727"/>
                    <a:pt x="112061" y="13896"/>
                  </a:cubicBezTo>
                  <a:cubicBezTo>
                    <a:pt x="112061" y="15286"/>
                    <a:pt x="112061" y="15633"/>
                    <a:pt x="111006" y="18066"/>
                  </a:cubicBezTo>
                  <a:lnTo>
                    <a:pt x="93945" y="61324"/>
                  </a:lnTo>
                  <a:lnTo>
                    <a:pt x="74949" y="13896"/>
                  </a:lnTo>
                  <a:cubicBezTo>
                    <a:pt x="74597" y="13027"/>
                    <a:pt x="74069" y="11638"/>
                    <a:pt x="74069" y="10595"/>
                  </a:cubicBezTo>
                  <a:cubicBezTo>
                    <a:pt x="74069" y="6773"/>
                    <a:pt x="78642" y="6252"/>
                    <a:pt x="83567" y="6252"/>
                  </a:cubicBezTo>
                  <a:lnTo>
                    <a:pt x="83567" y="-2"/>
                  </a:lnTo>
                  <a:cubicBezTo>
                    <a:pt x="77235" y="519"/>
                    <a:pt x="70903" y="693"/>
                    <a:pt x="64571" y="693"/>
                  </a:cubicBezTo>
                  <a:cubicBezTo>
                    <a:pt x="59470" y="693"/>
                    <a:pt x="54194" y="345"/>
                    <a:pt x="49093" y="-2"/>
                  </a:cubicBezTo>
                  <a:lnTo>
                    <a:pt x="49093" y="6252"/>
                  </a:lnTo>
                  <a:cubicBezTo>
                    <a:pt x="53138" y="6252"/>
                    <a:pt x="56832" y="6252"/>
                    <a:pt x="59119" y="7642"/>
                  </a:cubicBezTo>
                  <a:cubicBezTo>
                    <a:pt x="61581" y="9379"/>
                    <a:pt x="63164" y="15112"/>
                    <a:pt x="63164" y="15286"/>
                  </a:cubicBezTo>
                  <a:cubicBezTo>
                    <a:pt x="63164" y="15633"/>
                    <a:pt x="62812" y="16676"/>
                    <a:pt x="62461" y="17371"/>
                  </a:cubicBezTo>
                  <a:lnTo>
                    <a:pt x="45927" y="58718"/>
                  </a:lnTo>
                  <a:lnTo>
                    <a:pt x="28162" y="13896"/>
                  </a:lnTo>
                  <a:cubicBezTo>
                    <a:pt x="27107" y="11464"/>
                    <a:pt x="27107" y="11290"/>
                    <a:pt x="27107" y="10595"/>
                  </a:cubicBezTo>
                  <a:cubicBezTo>
                    <a:pt x="27107" y="6252"/>
                    <a:pt x="33439" y="6252"/>
                    <a:pt x="36605" y="6252"/>
                  </a:cubicBezTo>
                  <a:lnTo>
                    <a:pt x="36605" y="-2"/>
                  </a:lnTo>
                  <a:cubicBezTo>
                    <a:pt x="36253" y="-2"/>
                    <a:pt x="23765" y="693"/>
                    <a:pt x="16730" y="693"/>
                  </a:cubicBezTo>
                  <a:cubicBezTo>
                    <a:pt x="11277" y="693"/>
                    <a:pt x="5649" y="519"/>
                    <a:pt x="196" y="-2"/>
                  </a:cubicBezTo>
                  <a:lnTo>
                    <a:pt x="196" y="6252"/>
                  </a:lnTo>
                  <a:cubicBezTo>
                    <a:pt x="7056" y="6252"/>
                    <a:pt x="10925" y="6252"/>
                    <a:pt x="12860" y="11290"/>
                  </a:cubicBezTo>
                  <a:lnTo>
                    <a:pt x="37308" y="72617"/>
                  </a:lnTo>
                  <a:cubicBezTo>
                    <a:pt x="38364" y="75222"/>
                    <a:pt x="38892" y="76612"/>
                    <a:pt x="42057" y="76612"/>
                  </a:cubicBezTo>
                  <a:cubicBezTo>
                    <a:pt x="45223" y="76612"/>
                    <a:pt x="45751" y="75222"/>
                    <a:pt x="46631" y="72964"/>
                  </a:cubicBezTo>
                  <a:lnTo>
                    <a:pt x="66506" y="23277"/>
                  </a:lnTo>
                  <a:lnTo>
                    <a:pt x="86030" y="72443"/>
                  </a:lnTo>
                  <a:cubicBezTo>
                    <a:pt x="87085" y="75049"/>
                    <a:pt x="87788" y="76612"/>
                    <a:pt x="90954" y="76612"/>
                  </a:cubicBezTo>
                  <a:cubicBezTo>
                    <a:pt x="94120" y="76612"/>
                    <a:pt x="94648" y="75396"/>
                    <a:pt x="95703" y="72617"/>
                  </a:cubicBezTo>
                  <a:lnTo>
                    <a:pt x="118041" y="16849"/>
                  </a:lnTo>
                  <a:close/>
                </a:path>
              </a:pathLst>
            </a:custGeom>
            <a:solidFill>
              <a:srgbClr val="000000"/>
            </a:solidFill>
            <a:ln w="25221"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C8F0DFDF-201F-4A84-BF8C-CBCD8420AC3F}"/>
                </a:ext>
              </a:extLst>
            </p:cNvPr>
            <p:cNvSpPr/>
            <p:nvPr>
              <p:custDataLst>
                <p:tags r:id="rId21"/>
              </p:custDataLst>
            </p:nvPr>
          </p:nvSpPr>
          <p:spPr>
            <a:xfrm>
              <a:off x="7650722" y="2462111"/>
              <a:ext cx="22337" cy="53508"/>
            </a:xfrm>
            <a:custGeom>
              <a:avLst/>
              <a:gdLst>
                <a:gd name="connsiteX0" fmla="*/ 17615 w 22337"/>
                <a:gd name="connsiteY0" fmla="*/ 17197 h 53508"/>
                <a:gd name="connsiteX1" fmla="*/ 3896 w 22337"/>
                <a:gd name="connsiteY1" fmla="*/ 48989 h 53508"/>
                <a:gd name="connsiteX2" fmla="*/ 2664 w 22337"/>
                <a:gd name="connsiteY2" fmla="*/ 51074 h 53508"/>
                <a:gd name="connsiteX3" fmla="*/ 5127 w 22337"/>
                <a:gd name="connsiteY3" fmla="*/ 53506 h 53508"/>
                <a:gd name="connsiteX4" fmla="*/ 22540 w 22337"/>
                <a:gd name="connsiteY4" fmla="*/ 18934 h 53508"/>
                <a:gd name="connsiteX5" fmla="*/ 10227 w 22337"/>
                <a:gd name="connsiteY5" fmla="*/ -2 h 53508"/>
                <a:gd name="connsiteX6" fmla="*/ 202 w 22337"/>
                <a:gd name="connsiteY6" fmla="*/ 9900 h 53508"/>
                <a:gd name="connsiteX7" fmla="*/ 10403 w 22337"/>
                <a:gd name="connsiteY7" fmla="*/ 19977 h 53508"/>
                <a:gd name="connsiteX8" fmla="*/ 17615 w 22337"/>
                <a:gd name="connsiteY8" fmla="*/ 17197 h 5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7" h="53508">
                  <a:moveTo>
                    <a:pt x="17615" y="17197"/>
                  </a:moveTo>
                  <a:cubicBezTo>
                    <a:pt x="17615" y="26752"/>
                    <a:pt x="15856" y="37871"/>
                    <a:pt x="3896" y="48989"/>
                  </a:cubicBezTo>
                  <a:cubicBezTo>
                    <a:pt x="3192" y="49684"/>
                    <a:pt x="2664" y="50205"/>
                    <a:pt x="2664" y="51074"/>
                  </a:cubicBezTo>
                  <a:cubicBezTo>
                    <a:pt x="2664" y="52290"/>
                    <a:pt x="4071" y="53506"/>
                    <a:pt x="5127" y="53506"/>
                  </a:cubicBezTo>
                  <a:cubicBezTo>
                    <a:pt x="7589" y="53506"/>
                    <a:pt x="22540" y="39608"/>
                    <a:pt x="22540" y="18934"/>
                  </a:cubicBezTo>
                  <a:cubicBezTo>
                    <a:pt x="22540" y="8163"/>
                    <a:pt x="18318" y="-2"/>
                    <a:pt x="10227" y="-2"/>
                  </a:cubicBezTo>
                  <a:cubicBezTo>
                    <a:pt x="4423" y="-2"/>
                    <a:pt x="202" y="4515"/>
                    <a:pt x="202" y="9900"/>
                  </a:cubicBezTo>
                  <a:cubicBezTo>
                    <a:pt x="202" y="15460"/>
                    <a:pt x="4247" y="19977"/>
                    <a:pt x="10403" y="19977"/>
                  </a:cubicBezTo>
                  <a:cubicBezTo>
                    <a:pt x="14625" y="19977"/>
                    <a:pt x="17439" y="17197"/>
                    <a:pt x="17615" y="17197"/>
                  </a:cubicBezTo>
                  <a:close/>
                </a:path>
              </a:pathLst>
            </a:custGeom>
            <a:solidFill>
              <a:srgbClr val="000000"/>
            </a:solidFill>
            <a:ln w="25221"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1A51AC50-F714-4F88-A9C6-5A68A43E57AB}"/>
                </a:ext>
              </a:extLst>
            </p:cNvPr>
            <p:cNvSpPr/>
            <p:nvPr>
              <p:custDataLst>
                <p:tags r:id="rId22"/>
              </p:custDataLst>
            </p:nvPr>
          </p:nvSpPr>
          <p:spPr>
            <a:xfrm>
              <a:off x="7698966" y="2366907"/>
              <a:ext cx="53294" cy="116919"/>
            </a:xfrm>
            <a:custGeom>
              <a:avLst/>
              <a:gdLst>
                <a:gd name="connsiteX0" fmla="*/ 48925 w 53294"/>
                <a:gd name="connsiteY0" fmla="*/ 6599 h 116919"/>
                <a:gd name="connsiteX1" fmla="*/ 41890 w 53294"/>
                <a:gd name="connsiteY1" fmla="*/ -2 h 116919"/>
                <a:gd name="connsiteX2" fmla="*/ 32040 w 53294"/>
                <a:gd name="connsiteY2" fmla="*/ 9553 h 116919"/>
                <a:gd name="connsiteX3" fmla="*/ 39076 w 53294"/>
                <a:gd name="connsiteY3" fmla="*/ 16155 h 116919"/>
                <a:gd name="connsiteX4" fmla="*/ 48925 w 53294"/>
                <a:gd name="connsiteY4" fmla="*/ 6599 h 116919"/>
                <a:gd name="connsiteX5" fmla="*/ 13044 w 53294"/>
                <a:gd name="connsiteY5" fmla="*/ 94854 h 116919"/>
                <a:gd name="connsiteX6" fmla="*/ 11461 w 53294"/>
                <a:gd name="connsiteY6" fmla="*/ 102150 h 116919"/>
                <a:gd name="connsiteX7" fmla="*/ 28170 w 53294"/>
                <a:gd name="connsiteY7" fmla="*/ 116917 h 116919"/>
                <a:gd name="connsiteX8" fmla="*/ 53498 w 53294"/>
                <a:gd name="connsiteY8" fmla="*/ 90337 h 116919"/>
                <a:gd name="connsiteX9" fmla="*/ 50684 w 53294"/>
                <a:gd name="connsiteY9" fmla="*/ 88078 h 116919"/>
                <a:gd name="connsiteX10" fmla="*/ 47342 w 53294"/>
                <a:gd name="connsiteY10" fmla="*/ 91032 h 116919"/>
                <a:gd name="connsiteX11" fmla="*/ 28698 w 53294"/>
                <a:gd name="connsiteY11" fmla="*/ 112053 h 116919"/>
                <a:gd name="connsiteX12" fmla="*/ 24301 w 53294"/>
                <a:gd name="connsiteY12" fmla="*/ 105973 h 116919"/>
                <a:gd name="connsiteX13" fmla="*/ 27115 w 53294"/>
                <a:gd name="connsiteY13" fmla="*/ 94854 h 116919"/>
                <a:gd name="connsiteX14" fmla="*/ 32744 w 53294"/>
                <a:gd name="connsiteY14" fmla="*/ 80956 h 116919"/>
                <a:gd name="connsiteX15" fmla="*/ 41362 w 53294"/>
                <a:gd name="connsiteY15" fmla="*/ 58892 h 116919"/>
                <a:gd name="connsiteX16" fmla="*/ 42417 w 53294"/>
                <a:gd name="connsiteY16" fmla="*/ 53333 h 116919"/>
                <a:gd name="connsiteX17" fmla="*/ 25708 w 53294"/>
                <a:gd name="connsiteY17" fmla="*/ 38566 h 116919"/>
                <a:gd name="connsiteX18" fmla="*/ 204 w 53294"/>
                <a:gd name="connsiteY18" fmla="*/ 65146 h 116919"/>
                <a:gd name="connsiteX19" fmla="*/ 3194 w 53294"/>
                <a:gd name="connsiteY19" fmla="*/ 67405 h 116919"/>
                <a:gd name="connsiteX20" fmla="*/ 6360 w 53294"/>
                <a:gd name="connsiteY20" fmla="*/ 64625 h 116919"/>
                <a:gd name="connsiteX21" fmla="*/ 25180 w 53294"/>
                <a:gd name="connsiteY21" fmla="*/ 43430 h 116919"/>
                <a:gd name="connsiteX22" fmla="*/ 29578 w 53294"/>
                <a:gd name="connsiteY22" fmla="*/ 49511 h 116919"/>
                <a:gd name="connsiteX23" fmla="*/ 24125 w 53294"/>
                <a:gd name="connsiteY23" fmla="*/ 66883 h 116919"/>
                <a:gd name="connsiteX24" fmla="*/ 13044 w 53294"/>
                <a:gd name="connsiteY24" fmla="*/ 94854 h 1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94" h="116919">
                  <a:moveTo>
                    <a:pt x="48925" y="6599"/>
                  </a:moveTo>
                  <a:cubicBezTo>
                    <a:pt x="48925" y="3820"/>
                    <a:pt x="46815" y="-2"/>
                    <a:pt x="41890" y="-2"/>
                  </a:cubicBezTo>
                  <a:cubicBezTo>
                    <a:pt x="37141" y="-2"/>
                    <a:pt x="32040" y="4515"/>
                    <a:pt x="32040" y="9553"/>
                  </a:cubicBezTo>
                  <a:cubicBezTo>
                    <a:pt x="32040" y="12506"/>
                    <a:pt x="34327" y="16155"/>
                    <a:pt x="39076" y="16155"/>
                  </a:cubicBezTo>
                  <a:cubicBezTo>
                    <a:pt x="44176" y="16155"/>
                    <a:pt x="48925" y="11290"/>
                    <a:pt x="48925" y="6599"/>
                  </a:cubicBezTo>
                  <a:close/>
                  <a:moveTo>
                    <a:pt x="13044" y="94854"/>
                  </a:moveTo>
                  <a:cubicBezTo>
                    <a:pt x="12341" y="97112"/>
                    <a:pt x="11461" y="99197"/>
                    <a:pt x="11461" y="102150"/>
                  </a:cubicBezTo>
                  <a:cubicBezTo>
                    <a:pt x="11461" y="110316"/>
                    <a:pt x="18497" y="116917"/>
                    <a:pt x="28170" y="116917"/>
                  </a:cubicBezTo>
                  <a:cubicBezTo>
                    <a:pt x="45759" y="116917"/>
                    <a:pt x="53498" y="92943"/>
                    <a:pt x="53498" y="90337"/>
                  </a:cubicBezTo>
                  <a:cubicBezTo>
                    <a:pt x="53498" y="88078"/>
                    <a:pt x="51212" y="88078"/>
                    <a:pt x="50684" y="88078"/>
                  </a:cubicBezTo>
                  <a:cubicBezTo>
                    <a:pt x="48222" y="88078"/>
                    <a:pt x="48046" y="89121"/>
                    <a:pt x="47342" y="91032"/>
                  </a:cubicBezTo>
                  <a:cubicBezTo>
                    <a:pt x="43297" y="104930"/>
                    <a:pt x="35558" y="112053"/>
                    <a:pt x="28698" y="112053"/>
                  </a:cubicBezTo>
                  <a:cubicBezTo>
                    <a:pt x="25180" y="112053"/>
                    <a:pt x="24301" y="109795"/>
                    <a:pt x="24301" y="105973"/>
                  </a:cubicBezTo>
                  <a:cubicBezTo>
                    <a:pt x="24301" y="101977"/>
                    <a:pt x="25532" y="98676"/>
                    <a:pt x="27115" y="94854"/>
                  </a:cubicBezTo>
                  <a:cubicBezTo>
                    <a:pt x="28874" y="90163"/>
                    <a:pt x="30809" y="85472"/>
                    <a:pt x="32744" y="80956"/>
                  </a:cubicBezTo>
                  <a:cubicBezTo>
                    <a:pt x="34327" y="76786"/>
                    <a:pt x="40659" y="60977"/>
                    <a:pt x="41362" y="58892"/>
                  </a:cubicBezTo>
                  <a:cubicBezTo>
                    <a:pt x="41890" y="57155"/>
                    <a:pt x="42417" y="55070"/>
                    <a:pt x="42417" y="53333"/>
                  </a:cubicBezTo>
                  <a:cubicBezTo>
                    <a:pt x="42417" y="45167"/>
                    <a:pt x="35382" y="38566"/>
                    <a:pt x="25708" y="38566"/>
                  </a:cubicBezTo>
                  <a:cubicBezTo>
                    <a:pt x="8295" y="38566"/>
                    <a:pt x="204" y="62193"/>
                    <a:pt x="204" y="65146"/>
                  </a:cubicBezTo>
                  <a:cubicBezTo>
                    <a:pt x="204" y="67405"/>
                    <a:pt x="2667" y="67405"/>
                    <a:pt x="3194" y="67405"/>
                  </a:cubicBezTo>
                  <a:cubicBezTo>
                    <a:pt x="5657" y="67405"/>
                    <a:pt x="5833" y="66536"/>
                    <a:pt x="6360" y="64625"/>
                  </a:cubicBezTo>
                  <a:cubicBezTo>
                    <a:pt x="10933" y="49684"/>
                    <a:pt x="18672" y="43430"/>
                    <a:pt x="25180" y="43430"/>
                  </a:cubicBezTo>
                  <a:cubicBezTo>
                    <a:pt x="27995" y="43430"/>
                    <a:pt x="29578" y="44820"/>
                    <a:pt x="29578" y="49511"/>
                  </a:cubicBezTo>
                  <a:cubicBezTo>
                    <a:pt x="29578" y="53506"/>
                    <a:pt x="28522" y="56112"/>
                    <a:pt x="24125" y="66883"/>
                  </a:cubicBezTo>
                  <a:lnTo>
                    <a:pt x="13044" y="94854"/>
                  </a:lnTo>
                  <a:close/>
                </a:path>
              </a:pathLst>
            </a:custGeom>
            <a:solidFill>
              <a:srgbClr val="000000"/>
            </a:solidFill>
            <a:ln w="25221"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71711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ED67B7D5-5CDE-F040-8EBE-C46889F2673E}" type="slidenum">
              <a:rPr kumimoji="0" lang="de-DE" sz="1400" b="1" i="0" u="none" strike="noStrike" kern="1200" cap="none" spc="0" normalizeH="0" baseline="0" noProof="0">
                <a:ln>
                  <a:noFill/>
                </a:ln>
                <a:solidFill>
                  <a:srgbClr val="3E444C"/>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11</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11" name="标题 10">
            <a:extLst>
              <a:ext uri="{FF2B5EF4-FFF2-40B4-BE49-F238E27FC236}">
                <a16:creationId xmlns:a16="http://schemas.microsoft.com/office/drawing/2014/main" id="{2B3D9F2C-DF84-456B-B2E8-D4D74CD5CD81}"/>
              </a:ext>
            </a:extLst>
          </p:cNvPr>
          <p:cNvSpPr>
            <a:spLocks noGrp="1"/>
          </p:cNvSpPr>
          <p:nvPr>
            <p:ph type="title"/>
          </p:nvPr>
        </p:nvSpPr>
        <p:spPr/>
        <p:txBody>
          <a:bodyPr/>
          <a:lstStyle/>
          <a:p>
            <a:r>
              <a:rPr lang="en-US" altLang="zh-CN" dirty="0"/>
              <a:t>Salt precipitation</a:t>
            </a:r>
            <a:endParaRPr lang="zh-CN" altLang="en-US" dirty="0"/>
          </a:p>
        </p:txBody>
      </p:sp>
      <p:sp>
        <p:nvSpPr>
          <p:cNvPr id="12" name="文本框 11">
            <a:extLst>
              <a:ext uri="{FF2B5EF4-FFF2-40B4-BE49-F238E27FC236}">
                <a16:creationId xmlns:a16="http://schemas.microsoft.com/office/drawing/2014/main" id="{91CA471E-27E6-4F21-9025-F440DC0BC16C}"/>
              </a:ext>
            </a:extLst>
          </p:cNvPr>
          <p:cNvSpPr txBox="1"/>
          <p:nvPr/>
        </p:nvSpPr>
        <p:spPr>
          <a:xfrm>
            <a:off x="522481" y="787209"/>
            <a:ext cx="8044174" cy="577850"/>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
                <a:srgbClr val="00519E"/>
              </a:buClr>
              <a:buSzTx/>
              <a:tabLst/>
              <a:defRPr/>
            </a:pPr>
            <a:r>
              <a:rPr lang="en-US" altLang="zh-CN" sz="2400" b="1" dirty="0">
                <a:solidFill>
                  <a:srgbClr val="00519E"/>
                </a:solidFill>
                <a:latin typeface="Arial" panose="020B0604020202020204" pitchFamily="34" charset="0"/>
                <a:ea typeface="黑体" panose="02010609060101010101" pitchFamily="49" charset="-122"/>
                <a:cs typeface="Arial" panose="020B0604020202020204" pitchFamily="34" charset="0"/>
              </a:rPr>
              <a:t>Precipitation and pore-space alternation</a:t>
            </a:r>
            <a:endParaRPr kumimoji="0" lang="en-US" altLang="zh-CN" sz="2400" b="1"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3" name="文本框 12">
            <a:extLst>
              <a:ext uri="{FF2B5EF4-FFF2-40B4-BE49-F238E27FC236}">
                <a16:creationId xmlns:a16="http://schemas.microsoft.com/office/drawing/2014/main" id="{648EB679-AB38-487F-AC53-77E1CB77EF4D}"/>
              </a:ext>
            </a:extLst>
          </p:cNvPr>
          <p:cNvSpPr txBox="1"/>
          <p:nvPr/>
        </p:nvSpPr>
        <p:spPr>
          <a:xfrm>
            <a:off x="833951" y="1577716"/>
            <a:ext cx="823189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P</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recipitation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 dissolution rate</a:t>
            </a:r>
            <a:endParaRPr kumimoji="0" lang="en-US" altLang="zh-CN" sz="2000" b="0" i="1" u="none" strike="noStrike" kern="1200" cap="none" spc="0" normalizeH="0" baseline="-2500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13" name="文本框 112">
            <a:extLst>
              <a:ext uri="{FF2B5EF4-FFF2-40B4-BE49-F238E27FC236}">
                <a16:creationId xmlns:a16="http://schemas.microsoft.com/office/drawing/2014/main" id="{CA68F87A-0147-40DE-8C63-749192166533}"/>
              </a:ext>
            </a:extLst>
          </p:cNvPr>
          <p:cNvSpPr txBox="1"/>
          <p:nvPr/>
        </p:nvSpPr>
        <p:spPr>
          <a:xfrm>
            <a:off x="833951" y="3048255"/>
            <a:ext cx="915119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P</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recipitated</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salt is uniformly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distribute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on the wall of the pore body:</a:t>
            </a:r>
          </a:p>
        </p:txBody>
      </p:sp>
      <p:grpSp>
        <p:nvGrpSpPr>
          <p:cNvPr id="98" name="组合 97" descr="\documentclass[preview]{standalone}&#10;\usepackage[utf8]{inputenc}&#10;\usepackage{amsmath}&#10;&#10;\begin{document}&#10;&#10;\begin{flalign*}&#10;s_i^\mathrm{NaCl}=-\rho_{\mathrm{w,mol}}^\mathrm{max}\frac{(x_{\mathrm{w,}i}^\mathrm{NaCl}-x_{\mathrm{w,max}}^\mathrm{NaCl})}{\Delta t}\end{flalign*}&#10;&#10;\end{document}&#10;" title="IguanaTex Shape Display">
            <a:extLst>
              <a:ext uri="{FF2B5EF4-FFF2-40B4-BE49-F238E27FC236}">
                <a16:creationId xmlns:a16="http://schemas.microsoft.com/office/drawing/2014/main" id="{04647FB6-0DE5-4B28-B8A4-09AAE861EAD6}"/>
              </a:ext>
            </a:extLst>
          </p:cNvPr>
          <p:cNvGrpSpPr>
            <a:grpSpLocks noChangeAspect="1"/>
          </p:cNvGrpSpPr>
          <p:nvPr>
            <p:custDataLst>
              <p:tags r:id="rId2"/>
            </p:custDataLst>
          </p:nvPr>
        </p:nvGrpSpPr>
        <p:grpSpPr>
          <a:xfrm>
            <a:off x="4218338" y="2173123"/>
            <a:ext cx="3656852" cy="598150"/>
            <a:chOff x="5060588" y="2120129"/>
            <a:chExt cx="3656852" cy="598150"/>
          </a:xfrm>
        </p:grpSpPr>
        <p:sp>
          <p:nvSpPr>
            <p:cNvPr id="5" name="任意多边形: 形状 4">
              <a:extLst>
                <a:ext uri="{FF2B5EF4-FFF2-40B4-BE49-F238E27FC236}">
                  <a16:creationId xmlns:a16="http://schemas.microsoft.com/office/drawing/2014/main" id="{A60C9340-E5D4-4784-8317-FFE1FB741888}"/>
                </a:ext>
              </a:extLst>
            </p:cNvPr>
            <p:cNvSpPr/>
            <p:nvPr>
              <p:custDataLst>
                <p:tags r:id="rId142"/>
              </p:custDataLst>
            </p:nvPr>
          </p:nvSpPr>
          <p:spPr>
            <a:xfrm>
              <a:off x="5060588" y="2426934"/>
              <a:ext cx="92962" cy="115878"/>
            </a:xfrm>
            <a:custGeom>
              <a:avLst/>
              <a:gdLst>
                <a:gd name="connsiteX0" fmla="*/ 85735 w 92962"/>
                <a:gd name="connsiteY0" fmla="*/ 17395 h 115878"/>
                <a:gd name="connsiteX1" fmla="*/ 73610 w 92962"/>
                <a:gd name="connsiteY1" fmla="*/ 28906 h 115878"/>
                <a:gd name="connsiteX2" fmla="*/ 81441 w 92962"/>
                <a:gd name="connsiteY2" fmla="*/ 36324 h 115878"/>
                <a:gd name="connsiteX3" fmla="*/ 93061 w 92962"/>
                <a:gd name="connsiteY3" fmla="*/ 21999 h 115878"/>
                <a:gd name="connsiteX4" fmla="*/ 63000 w 92962"/>
                <a:gd name="connsiteY4" fmla="*/ 0 h 115878"/>
                <a:gd name="connsiteX5" fmla="*/ 20308 w 92962"/>
                <a:gd name="connsiteY5" fmla="*/ 37347 h 115878"/>
                <a:gd name="connsiteX6" fmla="*/ 46327 w 92962"/>
                <a:gd name="connsiteY6" fmla="*/ 62671 h 115878"/>
                <a:gd name="connsiteX7" fmla="*/ 72599 w 92962"/>
                <a:gd name="connsiteY7" fmla="*/ 82112 h 115878"/>
                <a:gd name="connsiteX8" fmla="*/ 36475 w 92962"/>
                <a:gd name="connsiteY8" fmla="*/ 110251 h 115878"/>
                <a:gd name="connsiteX9" fmla="*/ 7677 w 92962"/>
                <a:gd name="connsiteY9" fmla="*/ 96693 h 115878"/>
                <a:gd name="connsiteX10" fmla="*/ 23592 w 92962"/>
                <a:gd name="connsiteY10" fmla="*/ 83136 h 115878"/>
                <a:gd name="connsiteX11" fmla="*/ 14245 w 92962"/>
                <a:gd name="connsiteY11" fmla="*/ 74182 h 115878"/>
                <a:gd name="connsiteX12" fmla="*/ 99 w 92962"/>
                <a:gd name="connsiteY12" fmla="*/ 91065 h 115878"/>
                <a:gd name="connsiteX13" fmla="*/ 36223 w 92962"/>
                <a:gd name="connsiteY13" fmla="*/ 115878 h 115878"/>
                <a:gd name="connsiteX14" fmla="*/ 86998 w 92962"/>
                <a:gd name="connsiteY14" fmla="*/ 73415 h 115878"/>
                <a:gd name="connsiteX15" fmla="*/ 79167 w 92962"/>
                <a:gd name="connsiteY15" fmla="*/ 54742 h 115878"/>
                <a:gd name="connsiteX16" fmla="*/ 53906 w 92962"/>
                <a:gd name="connsiteY16" fmla="*/ 43998 h 115878"/>
                <a:gd name="connsiteX17" fmla="*/ 34707 w 92962"/>
                <a:gd name="connsiteY17" fmla="*/ 28650 h 115878"/>
                <a:gd name="connsiteX18" fmla="*/ 63000 w 92962"/>
                <a:gd name="connsiteY18" fmla="*/ 5628 h 115878"/>
                <a:gd name="connsiteX19" fmla="*/ 85735 w 92962"/>
                <a:gd name="connsiteY19" fmla="*/ 17395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62" h="115878">
                  <a:moveTo>
                    <a:pt x="85735" y="17395"/>
                  </a:moveTo>
                  <a:cubicBezTo>
                    <a:pt x="78662" y="17650"/>
                    <a:pt x="73610" y="23278"/>
                    <a:pt x="73610" y="28906"/>
                  </a:cubicBezTo>
                  <a:cubicBezTo>
                    <a:pt x="73610" y="32487"/>
                    <a:pt x="75883" y="36324"/>
                    <a:pt x="81441" y="36324"/>
                  </a:cubicBezTo>
                  <a:cubicBezTo>
                    <a:pt x="86998" y="36324"/>
                    <a:pt x="93061" y="31975"/>
                    <a:pt x="93061" y="21999"/>
                  </a:cubicBezTo>
                  <a:cubicBezTo>
                    <a:pt x="93061" y="10488"/>
                    <a:pt x="82199" y="0"/>
                    <a:pt x="63000" y="0"/>
                  </a:cubicBezTo>
                  <a:cubicBezTo>
                    <a:pt x="29655" y="0"/>
                    <a:pt x="20308" y="26092"/>
                    <a:pt x="20308" y="37347"/>
                  </a:cubicBezTo>
                  <a:cubicBezTo>
                    <a:pt x="20308" y="57300"/>
                    <a:pt x="39002" y="61137"/>
                    <a:pt x="46327" y="62671"/>
                  </a:cubicBezTo>
                  <a:cubicBezTo>
                    <a:pt x="59463" y="65229"/>
                    <a:pt x="72599" y="68043"/>
                    <a:pt x="72599" y="82112"/>
                  </a:cubicBezTo>
                  <a:cubicBezTo>
                    <a:pt x="72599" y="88763"/>
                    <a:pt x="66789" y="110251"/>
                    <a:pt x="36475" y="110251"/>
                  </a:cubicBezTo>
                  <a:cubicBezTo>
                    <a:pt x="32939" y="110251"/>
                    <a:pt x="13487" y="110251"/>
                    <a:pt x="7677" y="96693"/>
                  </a:cubicBezTo>
                  <a:cubicBezTo>
                    <a:pt x="17277" y="97972"/>
                    <a:pt x="23592" y="90298"/>
                    <a:pt x="23592" y="83136"/>
                  </a:cubicBezTo>
                  <a:cubicBezTo>
                    <a:pt x="23592" y="77252"/>
                    <a:pt x="19550" y="74182"/>
                    <a:pt x="14245" y="74182"/>
                  </a:cubicBezTo>
                  <a:cubicBezTo>
                    <a:pt x="7677" y="74182"/>
                    <a:pt x="99" y="79554"/>
                    <a:pt x="99" y="91065"/>
                  </a:cubicBezTo>
                  <a:cubicBezTo>
                    <a:pt x="99" y="105646"/>
                    <a:pt x="14498" y="115878"/>
                    <a:pt x="36223" y="115878"/>
                  </a:cubicBezTo>
                  <a:cubicBezTo>
                    <a:pt x="77146" y="115878"/>
                    <a:pt x="86998" y="84926"/>
                    <a:pt x="86998" y="73415"/>
                  </a:cubicBezTo>
                  <a:cubicBezTo>
                    <a:pt x="86998" y="64206"/>
                    <a:pt x="82199" y="57811"/>
                    <a:pt x="79167" y="54742"/>
                  </a:cubicBezTo>
                  <a:cubicBezTo>
                    <a:pt x="72347" y="47579"/>
                    <a:pt x="65021" y="46300"/>
                    <a:pt x="53906" y="43998"/>
                  </a:cubicBezTo>
                  <a:cubicBezTo>
                    <a:pt x="44812" y="41951"/>
                    <a:pt x="34707" y="40161"/>
                    <a:pt x="34707" y="28650"/>
                  </a:cubicBezTo>
                  <a:cubicBezTo>
                    <a:pt x="34707" y="21232"/>
                    <a:pt x="40770" y="5628"/>
                    <a:pt x="63000" y="5628"/>
                  </a:cubicBezTo>
                  <a:cubicBezTo>
                    <a:pt x="69315" y="5628"/>
                    <a:pt x="81946" y="7418"/>
                    <a:pt x="85735" y="17395"/>
                  </a:cubicBezTo>
                  <a:close/>
                </a:path>
              </a:pathLst>
            </a:custGeom>
            <a:solidFill>
              <a:srgbClr val="000000"/>
            </a:solidFill>
            <a:ln w="25356" cap="flat">
              <a:noFill/>
              <a:prstDash val="solid"/>
              <a:miter/>
            </a:ln>
          </p:spPr>
          <p:txBody>
            <a:bodyPr rtlCol="0" anchor="ctr"/>
            <a:lstStyle/>
            <a:p>
              <a:endParaRPr lang="zh-CN" altLang="en-US"/>
            </a:p>
          </p:txBody>
        </p:sp>
        <p:sp>
          <p:nvSpPr>
            <p:cNvPr id="6" name="任意多边形: 形状 5">
              <a:extLst>
                <a:ext uri="{FF2B5EF4-FFF2-40B4-BE49-F238E27FC236}">
                  <a16:creationId xmlns:a16="http://schemas.microsoft.com/office/drawing/2014/main" id="{C34C35FC-0576-411A-8CA0-17CF12767BA1}"/>
                </a:ext>
              </a:extLst>
            </p:cNvPr>
            <p:cNvSpPr/>
            <p:nvPr>
              <p:custDataLst>
                <p:tags r:id="rId143"/>
              </p:custDataLst>
            </p:nvPr>
          </p:nvSpPr>
          <p:spPr>
            <a:xfrm>
              <a:off x="5175768" y="2312081"/>
              <a:ext cx="129086" cy="122298"/>
            </a:xfrm>
            <a:custGeom>
              <a:avLst/>
              <a:gdLst>
                <a:gd name="connsiteX0" fmla="*/ 36354 w 129086"/>
                <a:gd name="connsiteY0" fmla="*/ 2682 h 122298"/>
                <a:gd name="connsiteX1" fmla="*/ 30695 w 129086"/>
                <a:gd name="connsiteY1" fmla="*/ -4 h 122298"/>
                <a:gd name="connsiteX2" fmla="*/ 104 w 129086"/>
                <a:gd name="connsiteY2" fmla="*/ -4 h 122298"/>
                <a:gd name="connsiteX3" fmla="*/ 104 w 129086"/>
                <a:gd name="connsiteY3" fmla="*/ 6442 h 122298"/>
                <a:gd name="connsiteX4" fmla="*/ 5408 w 129086"/>
                <a:gd name="connsiteY4" fmla="*/ 6442 h 122298"/>
                <a:gd name="connsiteX5" fmla="*/ 18317 w 129086"/>
                <a:gd name="connsiteY5" fmla="*/ 7516 h 122298"/>
                <a:gd name="connsiteX6" fmla="*/ 18317 w 129086"/>
                <a:gd name="connsiteY6" fmla="*/ 102956 h 122298"/>
                <a:gd name="connsiteX7" fmla="*/ 104 w 129086"/>
                <a:gd name="connsiteY7" fmla="*/ 115848 h 122298"/>
                <a:gd name="connsiteX8" fmla="*/ 104 w 129086"/>
                <a:gd name="connsiteY8" fmla="*/ 122295 h 122298"/>
                <a:gd name="connsiteX9" fmla="*/ 21677 w 129086"/>
                <a:gd name="connsiteY9" fmla="*/ 121578 h 122298"/>
                <a:gd name="connsiteX10" fmla="*/ 43250 w 129086"/>
                <a:gd name="connsiteY10" fmla="*/ 122295 h 122298"/>
                <a:gd name="connsiteX11" fmla="*/ 43250 w 129086"/>
                <a:gd name="connsiteY11" fmla="*/ 115848 h 122298"/>
                <a:gd name="connsiteX12" fmla="*/ 25037 w 129086"/>
                <a:gd name="connsiteY12" fmla="*/ 102956 h 122298"/>
                <a:gd name="connsiteX13" fmla="*/ 25037 w 129086"/>
                <a:gd name="connsiteY13" fmla="*/ 12530 h 122298"/>
                <a:gd name="connsiteX14" fmla="*/ 103549 w 129086"/>
                <a:gd name="connsiteY14" fmla="*/ 119609 h 122298"/>
                <a:gd name="connsiteX15" fmla="*/ 107616 w 129086"/>
                <a:gd name="connsiteY15" fmla="*/ 122295 h 122298"/>
                <a:gd name="connsiteX16" fmla="*/ 110976 w 129086"/>
                <a:gd name="connsiteY16" fmla="*/ 117281 h 122298"/>
                <a:gd name="connsiteX17" fmla="*/ 110976 w 129086"/>
                <a:gd name="connsiteY17" fmla="*/ 19334 h 122298"/>
                <a:gd name="connsiteX18" fmla="*/ 129190 w 129086"/>
                <a:gd name="connsiteY18" fmla="*/ 6442 h 122298"/>
                <a:gd name="connsiteX19" fmla="*/ 129190 w 129086"/>
                <a:gd name="connsiteY19" fmla="*/ -4 h 122298"/>
                <a:gd name="connsiteX20" fmla="*/ 107616 w 129086"/>
                <a:gd name="connsiteY20" fmla="*/ 712 h 122298"/>
                <a:gd name="connsiteX21" fmla="*/ 86043 w 129086"/>
                <a:gd name="connsiteY21" fmla="*/ -4 h 122298"/>
                <a:gd name="connsiteX22" fmla="*/ 86043 w 129086"/>
                <a:gd name="connsiteY22" fmla="*/ 6442 h 122298"/>
                <a:gd name="connsiteX23" fmla="*/ 104257 w 129086"/>
                <a:gd name="connsiteY23" fmla="*/ 19334 h 122298"/>
                <a:gd name="connsiteX24" fmla="*/ 104257 w 129086"/>
                <a:gd name="connsiteY24" fmla="*/ 95256 h 122298"/>
                <a:gd name="connsiteX25" fmla="*/ 36354 w 129086"/>
                <a:gd name="connsiteY25" fmla="*/ 2682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86" h="122298">
                  <a:moveTo>
                    <a:pt x="36354" y="2682"/>
                  </a:moveTo>
                  <a:cubicBezTo>
                    <a:pt x="34409" y="175"/>
                    <a:pt x="34232" y="-4"/>
                    <a:pt x="30695" y="-4"/>
                  </a:cubicBezTo>
                  <a:lnTo>
                    <a:pt x="104" y="-4"/>
                  </a:lnTo>
                  <a:lnTo>
                    <a:pt x="104" y="6442"/>
                  </a:lnTo>
                  <a:lnTo>
                    <a:pt x="5408" y="6442"/>
                  </a:lnTo>
                  <a:cubicBezTo>
                    <a:pt x="13012" y="6442"/>
                    <a:pt x="17433" y="7337"/>
                    <a:pt x="18317" y="7516"/>
                  </a:cubicBezTo>
                  <a:lnTo>
                    <a:pt x="18317" y="102956"/>
                  </a:lnTo>
                  <a:cubicBezTo>
                    <a:pt x="18317" y="107791"/>
                    <a:pt x="18317" y="115848"/>
                    <a:pt x="104" y="115848"/>
                  </a:cubicBezTo>
                  <a:lnTo>
                    <a:pt x="104" y="122295"/>
                  </a:lnTo>
                  <a:cubicBezTo>
                    <a:pt x="7354" y="121757"/>
                    <a:pt x="14427" y="121578"/>
                    <a:pt x="21677" y="121578"/>
                  </a:cubicBezTo>
                  <a:cubicBezTo>
                    <a:pt x="28927" y="121578"/>
                    <a:pt x="36000" y="121757"/>
                    <a:pt x="43250" y="122295"/>
                  </a:cubicBezTo>
                  <a:lnTo>
                    <a:pt x="43250" y="115848"/>
                  </a:lnTo>
                  <a:cubicBezTo>
                    <a:pt x="25037" y="115848"/>
                    <a:pt x="25037" y="107791"/>
                    <a:pt x="25037" y="102956"/>
                  </a:cubicBezTo>
                  <a:lnTo>
                    <a:pt x="25037" y="12530"/>
                  </a:lnTo>
                  <a:lnTo>
                    <a:pt x="103549" y="119609"/>
                  </a:lnTo>
                  <a:cubicBezTo>
                    <a:pt x="105318" y="122116"/>
                    <a:pt x="105494" y="122295"/>
                    <a:pt x="107616" y="122295"/>
                  </a:cubicBezTo>
                  <a:cubicBezTo>
                    <a:pt x="110976" y="122295"/>
                    <a:pt x="110976" y="120683"/>
                    <a:pt x="110976" y="117281"/>
                  </a:cubicBezTo>
                  <a:lnTo>
                    <a:pt x="110976" y="19334"/>
                  </a:lnTo>
                  <a:cubicBezTo>
                    <a:pt x="110976" y="14500"/>
                    <a:pt x="110976" y="6442"/>
                    <a:pt x="129190" y="6442"/>
                  </a:cubicBezTo>
                  <a:lnTo>
                    <a:pt x="129190" y="-4"/>
                  </a:lnTo>
                  <a:cubicBezTo>
                    <a:pt x="121940" y="533"/>
                    <a:pt x="114866" y="712"/>
                    <a:pt x="107616" y="712"/>
                  </a:cubicBezTo>
                  <a:cubicBezTo>
                    <a:pt x="100366" y="712"/>
                    <a:pt x="93293" y="533"/>
                    <a:pt x="86043" y="-4"/>
                  </a:cubicBezTo>
                  <a:lnTo>
                    <a:pt x="86043" y="6442"/>
                  </a:lnTo>
                  <a:cubicBezTo>
                    <a:pt x="104257" y="6442"/>
                    <a:pt x="104257" y="14500"/>
                    <a:pt x="104257" y="19334"/>
                  </a:cubicBezTo>
                  <a:lnTo>
                    <a:pt x="104257" y="95256"/>
                  </a:lnTo>
                  <a:lnTo>
                    <a:pt x="36354" y="2682"/>
                  </a:lnTo>
                  <a:close/>
                </a:path>
              </a:pathLst>
            </a:custGeom>
            <a:solidFill>
              <a:srgbClr val="000000"/>
            </a:solidFill>
            <a:ln w="25356"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42937ABE-4411-4D66-A022-64D62BB68A9C}"/>
                </a:ext>
              </a:extLst>
            </p:cNvPr>
            <p:cNvSpPr/>
            <p:nvPr>
              <p:custDataLst>
                <p:tags r:id="rId144"/>
              </p:custDataLst>
            </p:nvPr>
          </p:nvSpPr>
          <p:spPr>
            <a:xfrm>
              <a:off x="5324705" y="2354519"/>
              <a:ext cx="88238" cy="81651"/>
            </a:xfrm>
            <a:custGeom>
              <a:avLst/>
              <a:gdLst>
                <a:gd name="connsiteX0" fmla="*/ 69250 w 88238"/>
                <a:gd name="connsiteY0" fmla="*/ 31869 h 81651"/>
                <a:gd name="connsiteX1" fmla="*/ 61116 w 88238"/>
                <a:gd name="connsiteY1" fmla="*/ 8949 h 81651"/>
                <a:gd name="connsiteX2" fmla="*/ 34945 w 88238"/>
                <a:gd name="connsiteY2" fmla="*/ -4 h 81651"/>
                <a:gd name="connsiteX3" fmla="*/ 6298 w 88238"/>
                <a:gd name="connsiteY3" fmla="*/ 17365 h 81651"/>
                <a:gd name="connsiteX4" fmla="*/ 14786 w 88238"/>
                <a:gd name="connsiteY4" fmla="*/ 26139 h 81651"/>
                <a:gd name="connsiteX5" fmla="*/ 23097 w 88238"/>
                <a:gd name="connsiteY5" fmla="*/ 17723 h 81651"/>
                <a:gd name="connsiteX6" fmla="*/ 16908 w 88238"/>
                <a:gd name="connsiteY6" fmla="*/ 9486 h 81651"/>
                <a:gd name="connsiteX7" fmla="*/ 34591 w 88238"/>
                <a:gd name="connsiteY7" fmla="*/ 5010 h 81651"/>
                <a:gd name="connsiteX8" fmla="*/ 55280 w 88238"/>
                <a:gd name="connsiteY8" fmla="*/ 26676 h 81651"/>
                <a:gd name="connsiteX9" fmla="*/ 55280 w 88238"/>
                <a:gd name="connsiteY9" fmla="*/ 32227 h 81651"/>
                <a:gd name="connsiteX10" fmla="*/ 20975 w 88238"/>
                <a:gd name="connsiteY10" fmla="*/ 37957 h 81651"/>
                <a:gd name="connsiteX11" fmla="*/ 109 w 88238"/>
                <a:gd name="connsiteY11" fmla="*/ 61772 h 81651"/>
                <a:gd name="connsiteX12" fmla="*/ 31055 w 88238"/>
                <a:gd name="connsiteY12" fmla="*/ 81648 h 81651"/>
                <a:gd name="connsiteX13" fmla="*/ 57226 w 88238"/>
                <a:gd name="connsiteY13" fmla="*/ 66607 h 81651"/>
                <a:gd name="connsiteX14" fmla="*/ 70842 w 88238"/>
                <a:gd name="connsiteY14" fmla="*/ 80752 h 81651"/>
                <a:gd name="connsiteX15" fmla="*/ 88348 w 88238"/>
                <a:gd name="connsiteY15" fmla="*/ 63742 h 81651"/>
                <a:gd name="connsiteX16" fmla="*/ 88348 w 88238"/>
                <a:gd name="connsiteY16" fmla="*/ 53893 h 81651"/>
                <a:gd name="connsiteX17" fmla="*/ 82336 w 88238"/>
                <a:gd name="connsiteY17" fmla="*/ 53893 h 81651"/>
                <a:gd name="connsiteX18" fmla="*/ 82336 w 88238"/>
                <a:gd name="connsiteY18" fmla="*/ 63563 h 81651"/>
                <a:gd name="connsiteX19" fmla="*/ 75793 w 88238"/>
                <a:gd name="connsiteY19" fmla="*/ 73948 h 81651"/>
                <a:gd name="connsiteX20" fmla="*/ 69250 w 88238"/>
                <a:gd name="connsiteY20" fmla="*/ 63204 h 81651"/>
                <a:gd name="connsiteX21" fmla="*/ 69250 w 88238"/>
                <a:gd name="connsiteY21" fmla="*/ 31869 h 81651"/>
                <a:gd name="connsiteX22" fmla="*/ 55280 w 88238"/>
                <a:gd name="connsiteY22" fmla="*/ 54610 h 81651"/>
                <a:gd name="connsiteX23" fmla="*/ 32469 w 88238"/>
                <a:gd name="connsiteY23" fmla="*/ 76634 h 81651"/>
                <a:gd name="connsiteX24" fmla="*/ 14963 w 88238"/>
                <a:gd name="connsiteY24" fmla="*/ 61772 h 81651"/>
                <a:gd name="connsiteX25" fmla="*/ 55280 w 88238"/>
                <a:gd name="connsiteY25" fmla="*/ 36882 h 81651"/>
                <a:gd name="connsiteX26" fmla="*/ 55280 w 88238"/>
                <a:gd name="connsiteY26" fmla="*/ 54610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250" y="31869"/>
                  </a:moveTo>
                  <a:cubicBezTo>
                    <a:pt x="69250" y="22379"/>
                    <a:pt x="69250" y="15574"/>
                    <a:pt x="61116" y="8949"/>
                  </a:cubicBezTo>
                  <a:cubicBezTo>
                    <a:pt x="53866" y="2861"/>
                    <a:pt x="45378" y="-4"/>
                    <a:pt x="34945" y="-4"/>
                  </a:cubicBezTo>
                  <a:cubicBezTo>
                    <a:pt x="18146" y="-4"/>
                    <a:pt x="6298" y="6442"/>
                    <a:pt x="6298" y="17365"/>
                  </a:cubicBezTo>
                  <a:cubicBezTo>
                    <a:pt x="6298" y="23095"/>
                    <a:pt x="10189" y="26139"/>
                    <a:pt x="14786" y="26139"/>
                  </a:cubicBezTo>
                  <a:cubicBezTo>
                    <a:pt x="19561" y="26139"/>
                    <a:pt x="23097" y="22558"/>
                    <a:pt x="23097" y="17723"/>
                  </a:cubicBezTo>
                  <a:cubicBezTo>
                    <a:pt x="23097" y="14679"/>
                    <a:pt x="21683" y="10919"/>
                    <a:pt x="16908" y="9486"/>
                  </a:cubicBezTo>
                  <a:cubicBezTo>
                    <a:pt x="23274" y="5010"/>
                    <a:pt x="33530" y="5010"/>
                    <a:pt x="34591" y="5010"/>
                  </a:cubicBezTo>
                  <a:cubicBezTo>
                    <a:pt x="44494" y="5010"/>
                    <a:pt x="55280" y="11635"/>
                    <a:pt x="55280" y="26676"/>
                  </a:cubicBezTo>
                  <a:lnTo>
                    <a:pt x="55280" y="32227"/>
                  </a:lnTo>
                  <a:cubicBezTo>
                    <a:pt x="45555" y="32585"/>
                    <a:pt x="33884" y="33122"/>
                    <a:pt x="20975" y="37957"/>
                  </a:cubicBezTo>
                  <a:cubicBezTo>
                    <a:pt x="5061" y="43866"/>
                    <a:pt x="109" y="53714"/>
                    <a:pt x="109" y="61772"/>
                  </a:cubicBezTo>
                  <a:cubicBezTo>
                    <a:pt x="109" y="77171"/>
                    <a:pt x="18500" y="81648"/>
                    <a:pt x="31055" y="81648"/>
                  </a:cubicBezTo>
                  <a:cubicBezTo>
                    <a:pt x="45201" y="81648"/>
                    <a:pt x="53512" y="73590"/>
                    <a:pt x="57226" y="66607"/>
                  </a:cubicBezTo>
                  <a:cubicBezTo>
                    <a:pt x="57933" y="73948"/>
                    <a:pt x="62707" y="80752"/>
                    <a:pt x="70842" y="80752"/>
                  </a:cubicBezTo>
                  <a:cubicBezTo>
                    <a:pt x="71195" y="80752"/>
                    <a:pt x="88348" y="80752"/>
                    <a:pt x="88348" y="63742"/>
                  </a:cubicBezTo>
                  <a:lnTo>
                    <a:pt x="88348" y="53893"/>
                  </a:lnTo>
                  <a:lnTo>
                    <a:pt x="82336" y="53893"/>
                  </a:lnTo>
                  <a:lnTo>
                    <a:pt x="82336" y="63563"/>
                  </a:lnTo>
                  <a:cubicBezTo>
                    <a:pt x="82336" y="65353"/>
                    <a:pt x="82336" y="73948"/>
                    <a:pt x="75793" y="73948"/>
                  </a:cubicBezTo>
                  <a:cubicBezTo>
                    <a:pt x="69250" y="73948"/>
                    <a:pt x="69250" y="65532"/>
                    <a:pt x="69250" y="63204"/>
                  </a:cubicBezTo>
                  <a:lnTo>
                    <a:pt x="69250" y="31869"/>
                  </a:lnTo>
                  <a:close/>
                  <a:moveTo>
                    <a:pt x="55280" y="54610"/>
                  </a:moveTo>
                  <a:cubicBezTo>
                    <a:pt x="55280" y="71799"/>
                    <a:pt x="40427" y="76634"/>
                    <a:pt x="32469" y="76634"/>
                  </a:cubicBezTo>
                  <a:cubicBezTo>
                    <a:pt x="23451" y="76634"/>
                    <a:pt x="14963" y="70546"/>
                    <a:pt x="14963" y="61772"/>
                  </a:cubicBezTo>
                  <a:cubicBezTo>
                    <a:pt x="14963" y="51924"/>
                    <a:pt x="23451" y="38136"/>
                    <a:pt x="55280" y="36882"/>
                  </a:cubicBezTo>
                  <a:lnTo>
                    <a:pt x="55280" y="54610"/>
                  </a:lnTo>
                  <a:close/>
                </a:path>
              </a:pathLst>
            </a:custGeom>
            <a:solidFill>
              <a:srgbClr val="000000"/>
            </a:solidFill>
            <a:ln w="25356"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415B7054-8AAD-497B-BBA5-6393B392F4BF}"/>
                </a:ext>
              </a:extLst>
            </p:cNvPr>
            <p:cNvSpPr/>
            <p:nvPr>
              <p:custDataLst>
                <p:tags r:id="rId145"/>
              </p:custDataLst>
            </p:nvPr>
          </p:nvSpPr>
          <p:spPr>
            <a:xfrm>
              <a:off x="5428053" y="2308500"/>
              <a:ext cx="119183" cy="129461"/>
            </a:xfrm>
            <a:custGeom>
              <a:avLst/>
              <a:gdLst>
                <a:gd name="connsiteX0" fmla="*/ 119297 w 119183"/>
                <a:gd name="connsiteY0" fmla="*/ 4651 h 129461"/>
                <a:gd name="connsiteX1" fmla="*/ 116821 w 119183"/>
                <a:gd name="connsiteY1" fmla="*/ -4 h 129461"/>
                <a:gd name="connsiteX2" fmla="*/ 113815 w 119183"/>
                <a:gd name="connsiteY2" fmla="*/ 2145 h 129461"/>
                <a:gd name="connsiteX3" fmla="*/ 104443 w 119183"/>
                <a:gd name="connsiteY3" fmla="*/ 15753 h 129461"/>
                <a:gd name="connsiteX4" fmla="*/ 67839 w 119183"/>
                <a:gd name="connsiteY4" fmla="*/ -4 h 129461"/>
                <a:gd name="connsiteX5" fmla="*/ 113 w 119183"/>
                <a:gd name="connsiteY5" fmla="*/ 64637 h 129461"/>
                <a:gd name="connsiteX6" fmla="*/ 67839 w 119183"/>
                <a:gd name="connsiteY6" fmla="*/ 129457 h 129461"/>
                <a:gd name="connsiteX7" fmla="*/ 119297 w 119183"/>
                <a:gd name="connsiteY7" fmla="*/ 83976 h 129461"/>
                <a:gd name="connsiteX8" fmla="*/ 116291 w 119183"/>
                <a:gd name="connsiteY8" fmla="*/ 80573 h 129461"/>
                <a:gd name="connsiteX9" fmla="*/ 113285 w 119183"/>
                <a:gd name="connsiteY9" fmla="*/ 82901 h 129461"/>
                <a:gd name="connsiteX10" fmla="*/ 70315 w 119183"/>
                <a:gd name="connsiteY10" fmla="*/ 123011 h 129461"/>
                <a:gd name="connsiteX11" fmla="*/ 19034 w 119183"/>
                <a:gd name="connsiteY11" fmla="*/ 64816 h 129461"/>
                <a:gd name="connsiteX12" fmla="*/ 69961 w 119183"/>
                <a:gd name="connsiteY12" fmla="*/ 6442 h 129461"/>
                <a:gd name="connsiteX13" fmla="*/ 112931 w 119183"/>
                <a:gd name="connsiteY13" fmla="*/ 49059 h 129461"/>
                <a:gd name="connsiteX14" fmla="*/ 116114 w 119183"/>
                <a:gd name="connsiteY14" fmla="*/ 51207 h 129461"/>
                <a:gd name="connsiteX15" fmla="*/ 119297 w 119183"/>
                <a:gd name="connsiteY15" fmla="*/ 46552 h 129461"/>
                <a:gd name="connsiteX16" fmla="*/ 119297 w 119183"/>
                <a:gd name="connsiteY16" fmla="*/ 4651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183" h="129461">
                  <a:moveTo>
                    <a:pt x="119297" y="4651"/>
                  </a:moveTo>
                  <a:cubicBezTo>
                    <a:pt x="119297" y="1607"/>
                    <a:pt x="119297" y="-4"/>
                    <a:pt x="116821" y="-4"/>
                  </a:cubicBezTo>
                  <a:cubicBezTo>
                    <a:pt x="116114" y="-4"/>
                    <a:pt x="115230" y="-4"/>
                    <a:pt x="113815" y="2145"/>
                  </a:cubicBezTo>
                  <a:lnTo>
                    <a:pt x="104443" y="15753"/>
                  </a:lnTo>
                  <a:cubicBezTo>
                    <a:pt x="97016" y="8233"/>
                    <a:pt x="84815" y="-4"/>
                    <a:pt x="67839" y="-4"/>
                  </a:cubicBezTo>
                  <a:cubicBezTo>
                    <a:pt x="30705" y="-4"/>
                    <a:pt x="113" y="29004"/>
                    <a:pt x="113" y="64637"/>
                  </a:cubicBezTo>
                  <a:cubicBezTo>
                    <a:pt x="113" y="100986"/>
                    <a:pt x="31236" y="129457"/>
                    <a:pt x="67839" y="129457"/>
                  </a:cubicBezTo>
                  <a:cubicBezTo>
                    <a:pt x="99138" y="129457"/>
                    <a:pt x="119297" y="105821"/>
                    <a:pt x="119297" y="83976"/>
                  </a:cubicBezTo>
                  <a:cubicBezTo>
                    <a:pt x="119297" y="82006"/>
                    <a:pt x="119120" y="80573"/>
                    <a:pt x="116291" y="80573"/>
                  </a:cubicBezTo>
                  <a:cubicBezTo>
                    <a:pt x="115230" y="80573"/>
                    <a:pt x="113462" y="80573"/>
                    <a:pt x="113285" y="82901"/>
                  </a:cubicBezTo>
                  <a:cubicBezTo>
                    <a:pt x="111870" y="111730"/>
                    <a:pt x="87821" y="123011"/>
                    <a:pt x="70315" y="123011"/>
                  </a:cubicBezTo>
                  <a:cubicBezTo>
                    <a:pt x="51394" y="123011"/>
                    <a:pt x="19034" y="111372"/>
                    <a:pt x="19034" y="64816"/>
                  </a:cubicBezTo>
                  <a:cubicBezTo>
                    <a:pt x="19034" y="16290"/>
                    <a:pt x="53339" y="6442"/>
                    <a:pt x="69961" y="6442"/>
                  </a:cubicBezTo>
                  <a:cubicBezTo>
                    <a:pt x="87468" y="6442"/>
                    <a:pt x="108334" y="18260"/>
                    <a:pt x="112931" y="49059"/>
                  </a:cubicBezTo>
                  <a:cubicBezTo>
                    <a:pt x="113285" y="51207"/>
                    <a:pt x="114876" y="51207"/>
                    <a:pt x="116114" y="51207"/>
                  </a:cubicBezTo>
                  <a:cubicBezTo>
                    <a:pt x="119297" y="51207"/>
                    <a:pt x="119297" y="50133"/>
                    <a:pt x="119297" y="46552"/>
                  </a:cubicBezTo>
                  <a:lnTo>
                    <a:pt x="119297" y="4651"/>
                  </a:lnTo>
                  <a:close/>
                </a:path>
              </a:pathLst>
            </a:custGeom>
            <a:solidFill>
              <a:srgbClr val="000000"/>
            </a:solidFill>
            <a:ln w="25356"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AD8B8F9B-2325-46FA-81D6-ECCABB3681B6}"/>
                </a:ext>
              </a:extLst>
            </p:cNvPr>
            <p:cNvSpPr/>
            <p:nvPr>
              <p:custDataLst>
                <p:tags r:id="rId146"/>
              </p:custDataLst>
            </p:nvPr>
          </p:nvSpPr>
          <p:spPr>
            <a:xfrm>
              <a:off x="5569779" y="2310112"/>
              <a:ext cx="39786" cy="124268"/>
            </a:xfrm>
            <a:custGeom>
              <a:avLst/>
              <a:gdLst>
                <a:gd name="connsiteX0" fmla="*/ 26644 w 39786"/>
                <a:gd name="connsiteY0" fmla="*/ -4 h 124268"/>
                <a:gd name="connsiteX1" fmla="*/ 119 w 39786"/>
                <a:gd name="connsiteY1" fmla="*/ 1966 h 124268"/>
                <a:gd name="connsiteX2" fmla="*/ 119 w 39786"/>
                <a:gd name="connsiteY2" fmla="*/ 8412 h 124268"/>
                <a:gd name="connsiteX3" fmla="*/ 13381 w 39786"/>
                <a:gd name="connsiteY3" fmla="*/ 18439 h 124268"/>
                <a:gd name="connsiteX4" fmla="*/ 13381 w 39786"/>
                <a:gd name="connsiteY4" fmla="*/ 110118 h 124268"/>
                <a:gd name="connsiteX5" fmla="*/ 119 w 39786"/>
                <a:gd name="connsiteY5" fmla="*/ 117818 h 124268"/>
                <a:gd name="connsiteX6" fmla="*/ 119 w 39786"/>
                <a:gd name="connsiteY6" fmla="*/ 124264 h 124268"/>
                <a:gd name="connsiteX7" fmla="*/ 19924 w 39786"/>
                <a:gd name="connsiteY7" fmla="*/ 123548 h 124268"/>
                <a:gd name="connsiteX8" fmla="*/ 39906 w 39786"/>
                <a:gd name="connsiteY8" fmla="*/ 124264 h 124268"/>
                <a:gd name="connsiteX9" fmla="*/ 39906 w 39786"/>
                <a:gd name="connsiteY9" fmla="*/ 117818 h 124268"/>
                <a:gd name="connsiteX10" fmla="*/ 26644 w 39786"/>
                <a:gd name="connsiteY10" fmla="*/ 110118 h 124268"/>
                <a:gd name="connsiteX11" fmla="*/ 26644 w 39786"/>
                <a:gd name="connsiteY11" fmla="*/ -4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644" y="-4"/>
                  </a:moveTo>
                  <a:lnTo>
                    <a:pt x="119" y="1966"/>
                  </a:lnTo>
                  <a:lnTo>
                    <a:pt x="119" y="8412"/>
                  </a:lnTo>
                  <a:cubicBezTo>
                    <a:pt x="11967" y="8412"/>
                    <a:pt x="13381" y="9665"/>
                    <a:pt x="13381" y="18439"/>
                  </a:cubicBezTo>
                  <a:lnTo>
                    <a:pt x="13381" y="110118"/>
                  </a:lnTo>
                  <a:cubicBezTo>
                    <a:pt x="13381" y="117818"/>
                    <a:pt x="11613" y="117818"/>
                    <a:pt x="119" y="117818"/>
                  </a:cubicBezTo>
                  <a:lnTo>
                    <a:pt x="119" y="124264"/>
                  </a:lnTo>
                  <a:cubicBezTo>
                    <a:pt x="473" y="124264"/>
                    <a:pt x="12851" y="123548"/>
                    <a:pt x="19924" y="123548"/>
                  </a:cubicBezTo>
                  <a:cubicBezTo>
                    <a:pt x="26644" y="123548"/>
                    <a:pt x="33186" y="123727"/>
                    <a:pt x="39906" y="124264"/>
                  </a:cubicBezTo>
                  <a:lnTo>
                    <a:pt x="39906" y="117818"/>
                  </a:lnTo>
                  <a:cubicBezTo>
                    <a:pt x="28412" y="117818"/>
                    <a:pt x="26644" y="117818"/>
                    <a:pt x="26644" y="110118"/>
                  </a:cubicBezTo>
                  <a:lnTo>
                    <a:pt x="26644" y="-4"/>
                  </a:lnTo>
                  <a:close/>
                </a:path>
              </a:pathLst>
            </a:custGeom>
            <a:solidFill>
              <a:srgbClr val="000000"/>
            </a:solidFill>
            <a:ln w="25356"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32830829-9C11-4ACF-94D6-9C39BFDB0AD0}"/>
                </a:ext>
              </a:extLst>
            </p:cNvPr>
            <p:cNvSpPr/>
            <p:nvPr>
              <p:custDataLst>
                <p:tags r:id="rId147"/>
              </p:custDataLst>
            </p:nvPr>
          </p:nvSpPr>
          <p:spPr>
            <a:xfrm>
              <a:off x="5174176" y="2484519"/>
              <a:ext cx="53579" cy="120508"/>
            </a:xfrm>
            <a:custGeom>
              <a:avLst/>
              <a:gdLst>
                <a:gd name="connsiteX0" fmla="*/ 49086 w 53579"/>
                <a:gd name="connsiteY0" fmla="*/ 6807 h 120508"/>
                <a:gd name="connsiteX1" fmla="*/ 42012 w 53579"/>
                <a:gd name="connsiteY1" fmla="*/ 2 h 120508"/>
                <a:gd name="connsiteX2" fmla="*/ 32110 w 53579"/>
                <a:gd name="connsiteY2" fmla="*/ 9851 h 120508"/>
                <a:gd name="connsiteX3" fmla="*/ 39183 w 53579"/>
                <a:gd name="connsiteY3" fmla="*/ 16655 h 120508"/>
                <a:gd name="connsiteX4" fmla="*/ 49086 w 53579"/>
                <a:gd name="connsiteY4" fmla="*/ 6807 h 120508"/>
                <a:gd name="connsiteX5" fmla="*/ 13012 w 53579"/>
                <a:gd name="connsiteY5" fmla="*/ 97770 h 120508"/>
                <a:gd name="connsiteX6" fmla="*/ 11421 w 53579"/>
                <a:gd name="connsiteY6" fmla="*/ 105290 h 120508"/>
                <a:gd name="connsiteX7" fmla="*/ 28220 w 53579"/>
                <a:gd name="connsiteY7" fmla="*/ 120511 h 120508"/>
                <a:gd name="connsiteX8" fmla="*/ 53683 w 53579"/>
                <a:gd name="connsiteY8" fmla="*/ 93114 h 120508"/>
                <a:gd name="connsiteX9" fmla="*/ 50854 w 53579"/>
                <a:gd name="connsiteY9" fmla="*/ 90786 h 120508"/>
                <a:gd name="connsiteX10" fmla="*/ 47494 w 53579"/>
                <a:gd name="connsiteY10" fmla="*/ 93830 h 120508"/>
                <a:gd name="connsiteX11" fmla="*/ 28750 w 53579"/>
                <a:gd name="connsiteY11" fmla="*/ 115497 h 120508"/>
                <a:gd name="connsiteX12" fmla="*/ 24329 w 53579"/>
                <a:gd name="connsiteY12" fmla="*/ 109230 h 120508"/>
                <a:gd name="connsiteX13" fmla="*/ 27159 w 53579"/>
                <a:gd name="connsiteY13" fmla="*/ 97770 h 120508"/>
                <a:gd name="connsiteX14" fmla="*/ 32817 w 53579"/>
                <a:gd name="connsiteY14" fmla="*/ 83445 h 120508"/>
                <a:gd name="connsiteX15" fmla="*/ 41482 w 53579"/>
                <a:gd name="connsiteY15" fmla="*/ 60704 h 120508"/>
                <a:gd name="connsiteX16" fmla="*/ 42543 w 53579"/>
                <a:gd name="connsiteY16" fmla="*/ 54974 h 120508"/>
                <a:gd name="connsiteX17" fmla="*/ 25744 w 53579"/>
                <a:gd name="connsiteY17" fmla="*/ 39754 h 120508"/>
                <a:gd name="connsiteX18" fmla="*/ 104 w 53579"/>
                <a:gd name="connsiteY18" fmla="*/ 67150 h 120508"/>
                <a:gd name="connsiteX19" fmla="*/ 3110 w 53579"/>
                <a:gd name="connsiteY19" fmla="*/ 69478 h 120508"/>
                <a:gd name="connsiteX20" fmla="*/ 6293 w 53579"/>
                <a:gd name="connsiteY20" fmla="*/ 66613 h 120508"/>
                <a:gd name="connsiteX21" fmla="*/ 25213 w 53579"/>
                <a:gd name="connsiteY21" fmla="*/ 44768 h 120508"/>
                <a:gd name="connsiteX22" fmla="*/ 29634 w 53579"/>
                <a:gd name="connsiteY22" fmla="*/ 51035 h 120508"/>
                <a:gd name="connsiteX23" fmla="*/ 24152 w 53579"/>
                <a:gd name="connsiteY23" fmla="*/ 68941 h 120508"/>
                <a:gd name="connsiteX24" fmla="*/ 13012 w 53579"/>
                <a:gd name="connsiteY24" fmla="*/ 97770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9" h="120508">
                  <a:moveTo>
                    <a:pt x="49086" y="6807"/>
                  </a:moveTo>
                  <a:cubicBezTo>
                    <a:pt x="49086" y="3942"/>
                    <a:pt x="46964" y="2"/>
                    <a:pt x="42012" y="2"/>
                  </a:cubicBezTo>
                  <a:cubicBezTo>
                    <a:pt x="37238" y="2"/>
                    <a:pt x="32110" y="4658"/>
                    <a:pt x="32110" y="9851"/>
                  </a:cubicBezTo>
                  <a:cubicBezTo>
                    <a:pt x="32110" y="12895"/>
                    <a:pt x="34409" y="16655"/>
                    <a:pt x="39183" y="16655"/>
                  </a:cubicBezTo>
                  <a:cubicBezTo>
                    <a:pt x="44311" y="16655"/>
                    <a:pt x="49086" y="11641"/>
                    <a:pt x="49086" y="6807"/>
                  </a:cubicBezTo>
                  <a:close/>
                  <a:moveTo>
                    <a:pt x="13012" y="97770"/>
                  </a:moveTo>
                  <a:cubicBezTo>
                    <a:pt x="12305" y="100098"/>
                    <a:pt x="11421" y="102246"/>
                    <a:pt x="11421" y="105290"/>
                  </a:cubicBezTo>
                  <a:cubicBezTo>
                    <a:pt x="11421" y="113706"/>
                    <a:pt x="18494" y="120511"/>
                    <a:pt x="28220" y="120511"/>
                  </a:cubicBezTo>
                  <a:cubicBezTo>
                    <a:pt x="45903" y="120511"/>
                    <a:pt x="53683" y="95800"/>
                    <a:pt x="53683" y="93114"/>
                  </a:cubicBezTo>
                  <a:cubicBezTo>
                    <a:pt x="53683" y="90786"/>
                    <a:pt x="51384" y="90786"/>
                    <a:pt x="50854" y="90786"/>
                  </a:cubicBezTo>
                  <a:cubicBezTo>
                    <a:pt x="48378" y="90786"/>
                    <a:pt x="48201" y="91861"/>
                    <a:pt x="47494" y="93830"/>
                  </a:cubicBezTo>
                  <a:cubicBezTo>
                    <a:pt x="43427" y="108155"/>
                    <a:pt x="35646" y="115497"/>
                    <a:pt x="28750" y="115497"/>
                  </a:cubicBezTo>
                  <a:cubicBezTo>
                    <a:pt x="25213" y="115497"/>
                    <a:pt x="24329" y="113169"/>
                    <a:pt x="24329" y="109230"/>
                  </a:cubicBezTo>
                  <a:cubicBezTo>
                    <a:pt x="24329" y="105111"/>
                    <a:pt x="25567" y="101709"/>
                    <a:pt x="27159" y="97770"/>
                  </a:cubicBezTo>
                  <a:cubicBezTo>
                    <a:pt x="28927" y="92935"/>
                    <a:pt x="30872" y="88101"/>
                    <a:pt x="32817" y="83445"/>
                  </a:cubicBezTo>
                  <a:cubicBezTo>
                    <a:pt x="34409" y="79147"/>
                    <a:pt x="40775" y="62853"/>
                    <a:pt x="41482" y="60704"/>
                  </a:cubicBezTo>
                  <a:cubicBezTo>
                    <a:pt x="42012" y="58914"/>
                    <a:pt x="42543" y="56765"/>
                    <a:pt x="42543" y="54974"/>
                  </a:cubicBezTo>
                  <a:cubicBezTo>
                    <a:pt x="42543" y="46558"/>
                    <a:pt x="35470" y="39754"/>
                    <a:pt x="25744" y="39754"/>
                  </a:cubicBezTo>
                  <a:cubicBezTo>
                    <a:pt x="8238" y="39754"/>
                    <a:pt x="104" y="64106"/>
                    <a:pt x="104" y="67150"/>
                  </a:cubicBezTo>
                  <a:cubicBezTo>
                    <a:pt x="104" y="69478"/>
                    <a:pt x="2579" y="69478"/>
                    <a:pt x="3110" y="69478"/>
                  </a:cubicBezTo>
                  <a:cubicBezTo>
                    <a:pt x="5585" y="69478"/>
                    <a:pt x="5762" y="68583"/>
                    <a:pt x="6293" y="66613"/>
                  </a:cubicBezTo>
                  <a:cubicBezTo>
                    <a:pt x="10890" y="51214"/>
                    <a:pt x="18671" y="44768"/>
                    <a:pt x="25213" y="44768"/>
                  </a:cubicBezTo>
                  <a:cubicBezTo>
                    <a:pt x="28043" y="44768"/>
                    <a:pt x="29634" y="46200"/>
                    <a:pt x="29634" y="51035"/>
                  </a:cubicBezTo>
                  <a:cubicBezTo>
                    <a:pt x="29634" y="55153"/>
                    <a:pt x="28573" y="57839"/>
                    <a:pt x="24152" y="68941"/>
                  </a:cubicBezTo>
                  <a:lnTo>
                    <a:pt x="13012" y="97770"/>
                  </a:lnTo>
                  <a:close/>
                </a:path>
              </a:pathLst>
            </a:custGeom>
            <a:solidFill>
              <a:srgbClr val="000000"/>
            </a:solidFill>
            <a:ln w="25356"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4902F6D3-5BFB-4508-B5F9-9CBD665B4199}"/>
                </a:ext>
              </a:extLst>
            </p:cNvPr>
            <p:cNvSpPr/>
            <p:nvPr>
              <p:custDataLst>
                <p:tags r:id="rId148"/>
              </p:custDataLst>
            </p:nvPr>
          </p:nvSpPr>
          <p:spPr>
            <a:xfrm>
              <a:off x="5714012" y="2446119"/>
              <a:ext cx="167988" cy="59857"/>
            </a:xfrm>
            <a:custGeom>
              <a:avLst/>
              <a:gdLst>
                <a:gd name="connsiteX0" fmla="*/ 159525 w 167988"/>
                <a:gd name="connsiteY0" fmla="*/ 10232 h 59857"/>
                <a:gd name="connsiteX1" fmla="*/ 168113 w 167988"/>
                <a:gd name="connsiteY1" fmla="*/ 5116 h 59857"/>
                <a:gd name="connsiteX2" fmla="*/ 159777 w 167988"/>
                <a:gd name="connsiteY2" fmla="*/ 0 h 59857"/>
                <a:gd name="connsiteX3" fmla="*/ 8461 w 167988"/>
                <a:gd name="connsiteY3" fmla="*/ 0 h 59857"/>
                <a:gd name="connsiteX4" fmla="*/ 125 w 167988"/>
                <a:gd name="connsiteY4" fmla="*/ 5116 h 59857"/>
                <a:gd name="connsiteX5" fmla="*/ 8714 w 167988"/>
                <a:gd name="connsiteY5" fmla="*/ 10232 h 59857"/>
                <a:gd name="connsiteX6" fmla="*/ 159525 w 167988"/>
                <a:gd name="connsiteY6" fmla="*/ 10232 h 59857"/>
                <a:gd name="connsiteX7" fmla="*/ 159777 w 167988"/>
                <a:gd name="connsiteY7" fmla="*/ 59858 h 59857"/>
                <a:gd name="connsiteX8" fmla="*/ 168113 w 167988"/>
                <a:gd name="connsiteY8" fmla="*/ 54742 h 59857"/>
                <a:gd name="connsiteX9" fmla="*/ 159525 w 167988"/>
                <a:gd name="connsiteY9" fmla="*/ 49626 h 59857"/>
                <a:gd name="connsiteX10" fmla="*/ 8714 w 167988"/>
                <a:gd name="connsiteY10" fmla="*/ 49626 h 59857"/>
                <a:gd name="connsiteX11" fmla="*/ 125 w 167988"/>
                <a:gd name="connsiteY11" fmla="*/ 54742 h 59857"/>
                <a:gd name="connsiteX12" fmla="*/ 8461 w 167988"/>
                <a:gd name="connsiteY12" fmla="*/ 59858 h 59857"/>
                <a:gd name="connsiteX13" fmla="*/ 159777 w 167988"/>
                <a:gd name="connsiteY13" fmla="*/ 59858 h 5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988" h="59857">
                  <a:moveTo>
                    <a:pt x="159525" y="10232"/>
                  </a:moveTo>
                  <a:cubicBezTo>
                    <a:pt x="163314" y="10232"/>
                    <a:pt x="168113" y="10232"/>
                    <a:pt x="168113" y="5116"/>
                  </a:cubicBezTo>
                  <a:cubicBezTo>
                    <a:pt x="168113" y="0"/>
                    <a:pt x="163314" y="0"/>
                    <a:pt x="159777" y="0"/>
                  </a:cubicBezTo>
                  <a:lnTo>
                    <a:pt x="8461" y="0"/>
                  </a:lnTo>
                  <a:cubicBezTo>
                    <a:pt x="4924" y="0"/>
                    <a:pt x="125" y="0"/>
                    <a:pt x="125" y="5116"/>
                  </a:cubicBezTo>
                  <a:cubicBezTo>
                    <a:pt x="125" y="10232"/>
                    <a:pt x="4924" y="10232"/>
                    <a:pt x="8714" y="10232"/>
                  </a:cubicBezTo>
                  <a:lnTo>
                    <a:pt x="159525" y="10232"/>
                  </a:lnTo>
                  <a:close/>
                  <a:moveTo>
                    <a:pt x="159777" y="59858"/>
                  </a:moveTo>
                  <a:cubicBezTo>
                    <a:pt x="163314" y="59858"/>
                    <a:pt x="168113" y="59858"/>
                    <a:pt x="168113" y="54742"/>
                  </a:cubicBezTo>
                  <a:cubicBezTo>
                    <a:pt x="168113" y="49626"/>
                    <a:pt x="163314" y="49626"/>
                    <a:pt x="159525" y="49626"/>
                  </a:cubicBezTo>
                  <a:lnTo>
                    <a:pt x="8714" y="49626"/>
                  </a:lnTo>
                  <a:cubicBezTo>
                    <a:pt x="4924" y="49626"/>
                    <a:pt x="125" y="49626"/>
                    <a:pt x="125" y="54742"/>
                  </a:cubicBezTo>
                  <a:cubicBezTo>
                    <a:pt x="125" y="59858"/>
                    <a:pt x="4924" y="59858"/>
                    <a:pt x="8461" y="59858"/>
                  </a:cubicBezTo>
                  <a:lnTo>
                    <a:pt x="159777" y="59858"/>
                  </a:lnTo>
                  <a:close/>
                </a:path>
              </a:pathLst>
            </a:custGeom>
            <a:solidFill>
              <a:srgbClr val="000000"/>
            </a:solidFill>
            <a:ln w="25356"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2E89DDE8-33EF-40E2-97B2-7B429E4495B4}"/>
                </a:ext>
              </a:extLst>
            </p:cNvPr>
            <p:cNvSpPr/>
            <p:nvPr>
              <p:custDataLst>
                <p:tags r:id="rId149"/>
              </p:custDataLst>
            </p:nvPr>
          </p:nvSpPr>
          <p:spPr>
            <a:xfrm>
              <a:off x="5987480" y="2470932"/>
              <a:ext cx="154347" cy="10232"/>
            </a:xfrm>
            <a:custGeom>
              <a:avLst/>
              <a:gdLst>
                <a:gd name="connsiteX0" fmla="*/ 145641 w 154347"/>
                <a:gd name="connsiteY0" fmla="*/ 10232 h 10232"/>
                <a:gd name="connsiteX1" fmla="*/ 154483 w 154347"/>
                <a:gd name="connsiteY1" fmla="*/ 5116 h 10232"/>
                <a:gd name="connsiteX2" fmla="*/ 145641 w 154347"/>
                <a:gd name="connsiteY2" fmla="*/ 0 h 10232"/>
                <a:gd name="connsiteX3" fmla="*/ 8977 w 154347"/>
                <a:gd name="connsiteY3" fmla="*/ 0 h 10232"/>
                <a:gd name="connsiteX4" fmla="*/ 135 w 154347"/>
                <a:gd name="connsiteY4" fmla="*/ 5116 h 10232"/>
                <a:gd name="connsiteX5" fmla="*/ 8977 w 154347"/>
                <a:gd name="connsiteY5" fmla="*/ 10232 h 10232"/>
                <a:gd name="connsiteX6" fmla="*/ 145641 w 154347"/>
                <a:gd name="connsiteY6" fmla="*/ 10232 h 1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47" h="10232">
                  <a:moveTo>
                    <a:pt x="145641" y="10232"/>
                  </a:moveTo>
                  <a:cubicBezTo>
                    <a:pt x="149936" y="10232"/>
                    <a:pt x="154483" y="10232"/>
                    <a:pt x="154483" y="5116"/>
                  </a:cubicBezTo>
                  <a:cubicBezTo>
                    <a:pt x="154483" y="0"/>
                    <a:pt x="149936" y="0"/>
                    <a:pt x="145641" y="0"/>
                  </a:cubicBezTo>
                  <a:lnTo>
                    <a:pt x="8977" y="0"/>
                  </a:lnTo>
                  <a:cubicBezTo>
                    <a:pt x="4682" y="0"/>
                    <a:pt x="135" y="0"/>
                    <a:pt x="135" y="5116"/>
                  </a:cubicBezTo>
                  <a:cubicBezTo>
                    <a:pt x="135" y="10232"/>
                    <a:pt x="4682" y="10232"/>
                    <a:pt x="8977" y="10232"/>
                  </a:cubicBezTo>
                  <a:lnTo>
                    <a:pt x="145641" y="10232"/>
                  </a:lnTo>
                  <a:close/>
                </a:path>
              </a:pathLst>
            </a:custGeom>
            <a:solidFill>
              <a:srgbClr val="000000"/>
            </a:solidFill>
            <a:ln w="25356"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953104E7-4804-4C55-9138-50CD5E3A27BB}"/>
                </a:ext>
              </a:extLst>
            </p:cNvPr>
            <p:cNvSpPr/>
            <p:nvPr>
              <p:custDataLst>
                <p:tags r:id="rId150"/>
              </p:custDataLst>
            </p:nvPr>
          </p:nvSpPr>
          <p:spPr>
            <a:xfrm>
              <a:off x="6170571" y="2426934"/>
              <a:ext cx="119234" cy="168317"/>
            </a:xfrm>
            <a:custGeom>
              <a:avLst/>
              <a:gdLst>
                <a:gd name="connsiteX0" fmla="*/ 901 w 119234"/>
                <a:gd name="connsiteY0" fmla="*/ 157318 h 168317"/>
                <a:gd name="connsiteX1" fmla="*/ 143 w 119234"/>
                <a:gd name="connsiteY1" fmla="*/ 161411 h 168317"/>
                <a:gd name="connsiteX2" fmla="*/ 7216 w 119234"/>
                <a:gd name="connsiteY2" fmla="*/ 168317 h 168317"/>
                <a:gd name="connsiteX3" fmla="*/ 16058 w 119234"/>
                <a:gd name="connsiteY3" fmla="*/ 162946 h 168317"/>
                <a:gd name="connsiteX4" fmla="*/ 32225 w 119234"/>
                <a:gd name="connsiteY4" fmla="*/ 98739 h 168317"/>
                <a:gd name="connsiteX5" fmla="*/ 57234 w 119234"/>
                <a:gd name="connsiteY5" fmla="*/ 115878 h 168317"/>
                <a:gd name="connsiteX6" fmla="*/ 119377 w 119234"/>
                <a:gd name="connsiteY6" fmla="*/ 41696 h 168317"/>
                <a:gd name="connsiteX7" fmla="*/ 84264 w 119234"/>
                <a:gd name="connsiteY7" fmla="*/ 0 h 168317"/>
                <a:gd name="connsiteX8" fmla="*/ 25657 w 119234"/>
                <a:gd name="connsiteY8" fmla="*/ 56788 h 168317"/>
                <a:gd name="connsiteX9" fmla="*/ 901 w 119234"/>
                <a:gd name="connsiteY9" fmla="*/ 157318 h 168317"/>
                <a:gd name="connsiteX10" fmla="*/ 56981 w 119234"/>
                <a:gd name="connsiteY10" fmla="*/ 110251 h 168317"/>
                <a:gd name="connsiteX11" fmla="*/ 35256 w 119234"/>
                <a:gd name="connsiteY11" fmla="*/ 87484 h 168317"/>
                <a:gd name="connsiteX12" fmla="*/ 37277 w 119234"/>
                <a:gd name="connsiteY12" fmla="*/ 78019 h 168317"/>
                <a:gd name="connsiteX13" fmla="*/ 52434 w 119234"/>
                <a:gd name="connsiteY13" fmla="*/ 29929 h 168317"/>
                <a:gd name="connsiteX14" fmla="*/ 83758 w 119234"/>
                <a:gd name="connsiteY14" fmla="*/ 5628 h 168317"/>
                <a:gd name="connsiteX15" fmla="*/ 101189 w 119234"/>
                <a:gd name="connsiteY15" fmla="*/ 30696 h 168317"/>
                <a:gd name="connsiteX16" fmla="*/ 87042 w 119234"/>
                <a:gd name="connsiteY16" fmla="*/ 85949 h 168317"/>
                <a:gd name="connsiteX17" fmla="*/ 56981 w 119234"/>
                <a:gd name="connsiteY17" fmla="*/ 110251 h 16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234" h="168317">
                  <a:moveTo>
                    <a:pt x="901" y="157318"/>
                  </a:moveTo>
                  <a:cubicBezTo>
                    <a:pt x="143" y="160388"/>
                    <a:pt x="143" y="160899"/>
                    <a:pt x="143" y="161411"/>
                  </a:cubicBezTo>
                  <a:cubicBezTo>
                    <a:pt x="143" y="165248"/>
                    <a:pt x="2922" y="168317"/>
                    <a:pt x="7216" y="168317"/>
                  </a:cubicBezTo>
                  <a:cubicBezTo>
                    <a:pt x="12521" y="168317"/>
                    <a:pt x="15552" y="163713"/>
                    <a:pt x="16058" y="162946"/>
                  </a:cubicBezTo>
                  <a:cubicBezTo>
                    <a:pt x="17321" y="160643"/>
                    <a:pt x="25404" y="126366"/>
                    <a:pt x="32225" y="98739"/>
                  </a:cubicBezTo>
                  <a:cubicBezTo>
                    <a:pt x="37277" y="108972"/>
                    <a:pt x="45361" y="115878"/>
                    <a:pt x="57234" y="115878"/>
                  </a:cubicBezTo>
                  <a:cubicBezTo>
                    <a:pt x="86790" y="115878"/>
                    <a:pt x="119377" y="79810"/>
                    <a:pt x="119377" y="41696"/>
                  </a:cubicBezTo>
                  <a:cubicBezTo>
                    <a:pt x="119377" y="14581"/>
                    <a:pt x="102704" y="0"/>
                    <a:pt x="84264" y="0"/>
                  </a:cubicBezTo>
                  <a:cubicBezTo>
                    <a:pt x="59760" y="0"/>
                    <a:pt x="33235" y="25580"/>
                    <a:pt x="25657" y="56788"/>
                  </a:cubicBezTo>
                  <a:lnTo>
                    <a:pt x="901" y="157318"/>
                  </a:lnTo>
                  <a:close/>
                  <a:moveTo>
                    <a:pt x="56981" y="110251"/>
                  </a:moveTo>
                  <a:cubicBezTo>
                    <a:pt x="39298" y="110251"/>
                    <a:pt x="35256" y="89786"/>
                    <a:pt x="35256" y="87484"/>
                  </a:cubicBezTo>
                  <a:cubicBezTo>
                    <a:pt x="35256" y="86461"/>
                    <a:pt x="36519" y="81345"/>
                    <a:pt x="37277" y="78019"/>
                  </a:cubicBezTo>
                  <a:cubicBezTo>
                    <a:pt x="44350" y="49370"/>
                    <a:pt x="46877" y="40161"/>
                    <a:pt x="52434" y="29929"/>
                  </a:cubicBezTo>
                  <a:cubicBezTo>
                    <a:pt x="63297" y="11255"/>
                    <a:pt x="75927" y="5628"/>
                    <a:pt x="83758" y="5628"/>
                  </a:cubicBezTo>
                  <a:cubicBezTo>
                    <a:pt x="93105" y="5628"/>
                    <a:pt x="101189" y="13046"/>
                    <a:pt x="101189" y="30696"/>
                  </a:cubicBezTo>
                  <a:cubicBezTo>
                    <a:pt x="101189" y="44765"/>
                    <a:pt x="93863" y="73415"/>
                    <a:pt x="87042" y="85949"/>
                  </a:cubicBezTo>
                  <a:cubicBezTo>
                    <a:pt x="78706" y="102065"/>
                    <a:pt x="66581" y="110251"/>
                    <a:pt x="56981" y="110251"/>
                  </a:cubicBezTo>
                  <a:close/>
                </a:path>
              </a:pathLst>
            </a:custGeom>
            <a:solidFill>
              <a:srgbClr val="000000"/>
            </a:solidFill>
            <a:ln w="25356"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88648DEC-BD0F-43DD-B586-F44F3DBB096B}"/>
                </a:ext>
              </a:extLst>
            </p:cNvPr>
            <p:cNvSpPr/>
            <p:nvPr>
              <p:custDataLst>
                <p:tags r:id="rId151"/>
              </p:custDataLst>
            </p:nvPr>
          </p:nvSpPr>
          <p:spPr>
            <a:xfrm>
              <a:off x="6303147" y="2355414"/>
              <a:ext cx="149067" cy="78965"/>
            </a:xfrm>
            <a:custGeom>
              <a:avLst/>
              <a:gdLst>
                <a:gd name="connsiteX0" fmla="*/ 135954 w 149067"/>
                <a:gd name="connsiteY0" fmla="*/ 24706 h 78965"/>
                <a:gd name="connsiteX1" fmla="*/ 109429 w 149067"/>
                <a:gd name="connsiteY1" fmla="*/ -4 h 78965"/>
                <a:gd name="connsiteX2" fmla="*/ 81136 w 149067"/>
                <a:gd name="connsiteY2" fmla="*/ 16649 h 78965"/>
                <a:gd name="connsiteX3" fmla="*/ 55142 w 149067"/>
                <a:gd name="connsiteY3" fmla="*/ -4 h 78965"/>
                <a:gd name="connsiteX4" fmla="*/ 26319 w 149067"/>
                <a:gd name="connsiteY4" fmla="*/ 17365 h 78965"/>
                <a:gd name="connsiteX5" fmla="*/ 26142 w 149067"/>
                <a:gd name="connsiteY5" fmla="*/ 17365 h 78965"/>
                <a:gd name="connsiteX6" fmla="*/ 26142 w 149067"/>
                <a:gd name="connsiteY6" fmla="*/ -4 h 78965"/>
                <a:gd name="connsiteX7" fmla="*/ 148 w 149067"/>
                <a:gd name="connsiteY7" fmla="*/ 1966 h 78965"/>
                <a:gd name="connsiteX8" fmla="*/ 148 w 149067"/>
                <a:gd name="connsiteY8" fmla="*/ 8412 h 78965"/>
                <a:gd name="connsiteX9" fmla="*/ 13410 w 149067"/>
                <a:gd name="connsiteY9" fmla="*/ 18439 h 78965"/>
                <a:gd name="connsiteX10" fmla="*/ 13410 w 149067"/>
                <a:gd name="connsiteY10" fmla="*/ 64816 h 78965"/>
                <a:gd name="connsiteX11" fmla="*/ 148 w 149067"/>
                <a:gd name="connsiteY11" fmla="*/ 72516 h 78965"/>
                <a:gd name="connsiteX12" fmla="*/ 148 w 149067"/>
                <a:gd name="connsiteY12" fmla="*/ 78962 h 78965"/>
                <a:gd name="connsiteX13" fmla="*/ 20307 w 149067"/>
                <a:gd name="connsiteY13" fmla="*/ 78246 h 78965"/>
                <a:gd name="connsiteX14" fmla="*/ 40642 w 149067"/>
                <a:gd name="connsiteY14" fmla="*/ 78962 h 78965"/>
                <a:gd name="connsiteX15" fmla="*/ 40642 w 149067"/>
                <a:gd name="connsiteY15" fmla="*/ 72516 h 78965"/>
                <a:gd name="connsiteX16" fmla="*/ 27380 w 149067"/>
                <a:gd name="connsiteY16" fmla="*/ 64816 h 78965"/>
                <a:gd name="connsiteX17" fmla="*/ 27380 w 149067"/>
                <a:gd name="connsiteY17" fmla="*/ 32585 h 78965"/>
                <a:gd name="connsiteX18" fmla="*/ 53728 w 149067"/>
                <a:gd name="connsiteY18" fmla="*/ 5010 h 78965"/>
                <a:gd name="connsiteX19" fmla="*/ 67697 w 149067"/>
                <a:gd name="connsiteY19" fmla="*/ 23990 h 78965"/>
                <a:gd name="connsiteX20" fmla="*/ 67697 w 149067"/>
                <a:gd name="connsiteY20" fmla="*/ 64816 h 78965"/>
                <a:gd name="connsiteX21" fmla="*/ 54435 w 149067"/>
                <a:gd name="connsiteY21" fmla="*/ 72516 h 78965"/>
                <a:gd name="connsiteX22" fmla="*/ 54435 w 149067"/>
                <a:gd name="connsiteY22" fmla="*/ 78962 h 78965"/>
                <a:gd name="connsiteX23" fmla="*/ 74594 w 149067"/>
                <a:gd name="connsiteY23" fmla="*/ 78246 h 78965"/>
                <a:gd name="connsiteX24" fmla="*/ 94929 w 149067"/>
                <a:gd name="connsiteY24" fmla="*/ 78962 h 78965"/>
                <a:gd name="connsiteX25" fmla="*/ 94929 w 149067"/>
                <a:gd name="connsiteY25" fmla="*/ 72516 h 78965"/>
                <a:gd name="connsiteX26" fmla="*/ 81667 w 149067"/>
                <a:gd name="connsiteY26" fmla="*/ 64816 h 78965"/>
                <a:gd name="connsiteX27" fmla="*/ 81667 w 149067"/>
                <a:gd name="connsiteY27" fmla="*/ 32585 h 78965"/>
                <a:gd name="connsiteX28" fmla="*/ 108015 w 149067"/>
                <a:gd name="connsiteY28" fmla="*/ 5010 h 78965"/>
                <a:gd name="connsiteX29" fmla="*/ 121984 w 149067"/>
                <a:gd name="connsiteY29" fmla="*/ 23990 h 78965"/>
                <a:gd name="connsiteX30" fmla="*/ 121984 w 149067"/>
                <a:gd name="connsiteY30" fmla="*/ 64816 h 78965"/>
                <a:gd name="connsiteX31" fmla="*/ 108722 w 149067"/>
                <a:gd name="connsiteY31" fmla="*/ 72516 h 78965"/>
                <a:gd name="connsiteX32" fmla="*/ 108722 w 149067"/>
                <a:gd name="connsiteY32" fmla="*/ 78962 h 78965"/>
                <a:gd name="connsiteX33" fmla="*/ 128881 w 149067"/>
                <a:gd name="connsiteY33" fmla="*/ 78246 h 78965"/>
                <a:gd name="connsiteX34" fmla="*/ 149216 w 149067"/>
                <a:gd name="connsiteY34" fmla="*/ 78962 h 78965"/>
                <a:gd name="connsiteX35" fmla="*/ 149216 w 149067"/>
                <a:gd name="connsiteY35" fmla="*/ 72516 h 78965"/>
                <a:gd name="connsiteX36" fmla="*/ 135954 w 149067"/>
                <a:gd name="connsiteY36" fmla="*/ 64816 h 78965"/>
                <a:gd name="connsiteX37" fmla="*/ 135954 w 149067"/>
                <a:gd name="connsiteY37" fmla="*/ 24706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067" h="78965">
                  <a:moveTo>
                    <a:pt x="135954" y="24706"/>
                  </a:moveTo>
                  <a:cubicBezTo>
                    <a:pt x="135954" y="9128"/>
                    <a:pt x="128350" y="-4"/>
                    <a:pt x="109429" y="-4"/>
                  </a:cubicBezTo>
                  <a:cubicBezTo>
                    <a:pt x="95460" y="-4"/>
                    <a:pt x="85911" y="7696"/>
                    <a:pt x="81136" y="16649"/>
                  </a:cubicBezTo>
                  <a:cubicBezTo>
                    <a:pt x="77600" y="3935"/>
                    <a:pt x="68051" y="-4"/>
                    <a:pt x="55142" y="-4"/>
                  </a:cubicBezTo>
                  <a:cubicBezTo>
                    <a:pt x="40642" y="-4"/>
                    <a:pt x="31270" y="8054"/>
                    <a:pt x="26319" y="17365"/>
                  </a:cubicBezTo>
                  <a:lnTo>
                    <a:pt x="26142" y="17365"/>
                  </a:lnTo>
                  <a:lnTo>
                    <a:pt x="26142" y="-4"/>
                  </a:lnTo>
                  <a:lnTo>
                    <a:pt x="148" y="1966"/>
                  </a:lnTo>
                  <a:lnTo>
                    <a:pt x="148" y="8412"/>
                  </a:lnTo>
                  <a:cubicBezTo>
                    <a:pt x="11996" y="8412"/>
                    <a:pt x="13410" y="9665"/>
                    <a:pt x="13410" y="18439"/>
                  </a:cubicBezTo>
                  <a:lnTo>
                    <a:pt x="13410" y="64816"/>
                  </a:lnTo>
                  <a:cubicBezTo>
                    <a:pt x="13410" y="72516"/>
                    <a:pt x="11642" y="72516"/>
                    <a:pt x="148" y="72516"/>
                  </a:cubicBezTo>
                  <a:lnTo>
                    <a:pt x="148" y="78962"/>
                  </a:lnTo>
                  <a:cubicBezTo>
                    <a:pt x="502" y="78962"/>
                    <a:pt x="12880" y="78246"/>
                    <a:pt x="20307" y="78246"/>
                  </a:cubicBezTo>
                  <a:cubicBezTo>
                    <a:pt x="26849" y="78246"/>
                    <a:pt x="39051" y="78783"/>
                    <a:pt x="40642" y="78962"/>
                  </a:cubicBezTo>
                  <a:lnTo>
                    <a:pt x="40642" y="72516"/>
                  </a:lnTo>
                  <a:cubicBezTo>
                    <a:pt x="29148" y="72516"/>
                    <a:pt x="27380" y="72516"/>
                    <a:pt x="27380" y="64816"/>
                  </a:cubicBezTo>
                  <a:lnTo>
                    <a:pt x="27380" y="32585"/>
                  </a:lnTo>
                  <a:cubicBezTo>
                    <a:pt x="27380" y="13784"/>
                    <a:pt x="42057" y="5010"/>
                    <a:pt x="53728" y="5010"/>
                  </a:cubicBezTo>
                  <a:cubicBezTo>
                    <a:pt x="66106" y="5010"/>
                    <a:pt x="67697" y="14858"/>
                    <a:pt x="67697" y="23990"/>
                  </a:cubicBezTo>
                  <a:lnTo>
                    <a:pt x="67697" y="64816"/>
                  </a:lnTo>
                  <a:cubicBezTo>
                    <a:pt x="67697" y="72516"/>
                    <a:pt x="65929" y="72516"/>
                    <a:pt x="54435" y="72516"/>
                  </a:cubicBezTo>
                  <a:lnTo>
                    <a:pt x="54435" y="78962"/>
                  </a:lnTo>
                  <a:cubicBezTo>
                    <a:pt x="54789" y="78962"/>
                    <a:pt x="67167" y="78246"/>
                    <a:pt x="74594" y="78246"/>
                  </a:cubicBezTo>
                  <a:cubicBezTo>
                    <a:pt x="81136" y="78246"/>
                    <a:pt x="93338" y="78783"/>
                    <a:pt x="94929" y="78962"/>
                  </a:cubicBezTo>
                  <a:lnTo>
                    <a:pt x="94929" y="72516"/>
                  </a:lnTo>
                  <a:cubicBezTo>
                    <a:pt x="83435" y="72516"/>
                    <a:pt x="81667" y="72516"/>
                    <a:pt x="81667" y="64816"/>
                  </a:cubicBezTo>
                  <a:lnTo>
                    <a:pt x="81667" y="32585"/>
                  </a:lnTo>
                  <a:cubicBezTo>
                    <a:pt x="81667" y="13784"/>
                    <a:pt x="96344" y="5010"/>
                    <a:pt x="108015" y="5010"/>
                  </a:cubicBezTo>
                  <a:cubicBezTo>
                    <a:pt x="120393" y="5010"/>
                    <a:pt x="121984" y="14858"/>
                    <a:pt x="121984" y="23990"/>
                  </a:cubicBezTo>
                  <a:lnTo>
                    <a:pt x="121984" y="64816"/>
                  </a:lnTo>
                  <a:cubicBezTo>
                    <a:pt x="121984" y="72516"/>
                    <a:pt x="120216" y="72516"/>
                    <a:pt x="108722" y="72516"/>
                  </a:cubicBezTo>
                  <a:lnTo>
                    <a:pt x="108722" y="78962"/>
                  </a:lnTo>
                  <a:cubicBezTo>
                    <a:pt x="109076" y="78962"/>
                    <a:pt x="121454" y="78246"/>
                    <a:pt x="128881" y="78246"/>
                  </a:cubicBezTo>
                  <a:cubicBezTo>
                    <a:pt x="135423" y="78246"/>
                    <a:pt x="147625" y="78783"/>
                    <a:pt x="149216" y="78962"/>
                  </a:cubicBezTo>
                  <a:lnTo>
                    <a:pt x="149216" y="72516"/>
                  </a:lnTo>
                  <a:cubicBezTo>
                    <a:pt x="137722" y="72516"/>
                    <a:pt x="135954" y="72516"/>
                    <a:pt x="135954" y="64816"/>
                  </a:cubicBezTo>
                  <a:lnTo>
                    <a:pt x="135954" y="24706"/>
                  </a:lnTo>
                  <a:close/>
                </a:path>
              </a:pathLst>
            </a:custGeom>
            <a:solidFill>
              <a:srgbClr val="000000"/>
            </a:solidFill>
            <a:ln w="25356"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394682E4-6D05-47E2-9AB8-3E6BCC1E29F5}"/>
                </a:ext>
              </a:extLst>
            </p:cNvPr>
            <p:cNvSpPr/>
            <p:nvPr>
              <p:custDataLst>
                <p:tags r:id="rId152"/>
              </p:custDataLst>
            </p:nvPr>
          </p:nvSpPr>
          <p:spPr>
            <a:xfrm>
              <a:off x="6469278" y="2354519"/>
              <a:ext cx="88238" cy="81651"/>
            </a:xfrm>
            <a:custGeom>
              <a:avLst/>
              <a:gdLst>
                <a:gd name="connsiteX0" fmla="*/ 69295 w 88238"/>
                <a:gd name="connsiteY0" fmla="*/ 31869 h 81651"/>
                <a:gd name="connsiteX1" fmla="*/ 61161 w 88238"/>
                <a:gd name="connsiteY1" fmla="*/ 8949 h 81651"/>
                <a:gd name="connsiteX2" fmla="*/ 34990 w 88238"/>
                <a:gd name="connsiteY2" fmla="*/ -4 h 81651"/>
                <a:gd name="connsiteX3" fmla="*/ 6344 w 88238"/>
                <a:gd name="connsiteY3" fmla="*/ 17365 h 81651"/>
                <a:gd name="connsiteX4" fmla="*/ 14831 w 88238"/>
                <a:gd name="connsiteY4" fmla="*/ 26139 h 81651"/>
                <a:gd name="connsiteX5" fmla="*/ 23143 w 88238"/>
                <a:gd name="connsiteY5" fmla="*/ 17723 h 81651"/>
                <a:gd name="connsiteX6" fmla="*/ 16953 w 88238"/>
                <a:gd name="connsiteY6" fmla="*/ 9486 h 81651"/>
                <a:gd name="connsiteX7" fmla="*/ 34636 w 88238"/>
                <a:gd name="connsiteY7" fmla="*/ 5010 h 81651"/>
                <a:gd name="connsiteX8" fmla="*/ 55326 w 88238"/>
                <a:gd name="connsiteY8" fmla="*/ 26676 h 81651"/>
                <a:gd name="connsiteX9" fmla="*/ 55326 w 88238"/>
                <a:gd name="connsiteY9" fmla="*/ 32227 h 81651"/>
                <a:gd name="connsiteX10" fmla="*/ 21021 w 88238"/>
                <a:gd name="connsiteY10" fmla="*/ 37957 h 81651"/>
                <a:gd name="connsiteX11" fmla="*/ 155 w 88238"/>
                <a:gd name="connsiteY11" fmla="*/ 61772 h 81651"/>
                <a:gd name="connsiteX12" fmla="*/ 31100 w 88238"/>
                <a:gd name="connsiteY12" fmla="*/ 81648 h 81651"/>
                <a:gd name="connsiteX13" fmla="*/ 57271 w 88238"/>
                <a:gd name="connsiteY13" fmla="*/ 66607 h 81651"/>
                <a:gd name="connsiteX14" fmla="*/ 70887 w 88238"/>
                <a:gd name="connsiteY14" fmla="*/ 80752 h 81651"/>
                <a:gd name="connsiteX15" fmla="*/ 88393 w 88238"/>
                <a:gd name="connsiteY15" fmla="*/ 63742 h 81651"/>
                <a:gd name="connsiteX16" fmla="*/ 88393 w 88238"/>
                <a:gd name="connsiteY16" fmla="*/ 53893 h 81651"/>
                <a:gd name="connsiteX17" fmla="*/ 82381 w 88238"/>
                <a:gd name="connsiteY17" fmla="*/ 53893 h 81651"/>
                <a:gd name="connsiteX18" fmla="*/ 82381 w 88238"/>
                <a:gd name="connsiteY18" fmla="*/ 63563 h 81651"/>
                <a:gd name="connsiteX19" fmla="*/ 75838 w 88238"/>
                <a:gd name="connsiteY19" fmla="*/ 73948 h 81651"/>
                <a:gd name="connsiteX20" fmla="*/ 69295 w 88238"/>
                <a:gd name="connsiteY20" fmla="*/ 63204 h 81651"/>
                <a:gd name="connsiteX21" fmla="*/ 69295 w 88238"/>
                <a:gd name="connsiteY21" fmla="*/ 31869 h 81651"/>
                <a:gd name="connsiteX22" fmla="*/ 55326 w 88238"/>
                <a:gd name="connsiteY22" fmla="*/ 54610 h 81651"/>
                <a:gd name="connsiteX23" fmla="*/ 32515 w 88238"/>
                <a:gd name="connsiteY23" fmla="*/ 76634 h 81651"/>
                <a:gd name="connsiteX24" fmla="*/ 15008 w 88238"/>
                <a:gd name="connsiteY24" fmla="*/ 61772 h 81651"/>
                <a:gd name="connsiteX25" fmla="*/ 55326 w 88238"/>
                <a:gd name="connsiteY25" fmla="*/ 36882 h 81651"/>
                <a:gd name="connsiteX26" fmla="*/ 55326 w 88238"/>
                <a:gd name="connsiteY26" fmla="*/ 54610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295" y="31869"/>
                  </a:moveTo>
                  <a:cubicBezTo>
                    <a:pt x="69295" y="22379"/>
                    <a:pt x="69295" y="15574"/>
                    <a:pt x="61161" y="8949"/>
                  </a:cubicBezTo>
                  <a:cubicBezTo>
                    <a:pt x="53911" y="2861"/>
                    <a:pt x="45423" y="-4"/>
                    <a:pt x="34990" y="-4"/>
                  </a:cubicBezTo>
                  <a:cubicBezTo>
                    <a:pt x="18191" y="-4"/>
                    <a:pt x="6344" y="6442"/>
                    <a:pt x="6344" y="17365"/>
                  </a:cubicBezTo>
                  <a:cubicBezTo>
                    <a:pt x="6344" y="23095"/>
                    <a:pt x="10234" y="26139"/>
                    <a:pt x="14831" y="26139"/>
                  </a:cubicBezTo>
                  <a:cubicBezTo>
                    <a:pt x="19606" y="26139"/>
                    <a:pt x="23143" y="22558"/>
                    <a:pt x="23143" y="17723"/>
                  </a:cubicBezTo>
                  <a:cubicBezTo>
                    <a:pt x="23143" y="14679"/>
                    <a:pt x="21728" y="10919"/>
                    <a:pt x="16953" y="9486"/>
                  </a:cubicBezTo>
                  <a:cubicBezTo>
                    <a:pt x="23319" y="5010"/>
                    <a:pt x="33576" y="5010"/>
                    <a:pt x="34636" y="5010"/>
                  </a:cubicBezTo>
                  <a:cubicBezTo>
                    <a:pt x="44539" y="5010"/>
                    <a:pt x="55326" y="11635"/>
                    <a:pt x="55326" y="26676"/>
                  </a:cubicBezTo>
                  <a:lnTo>
                    <a:pt x="55326" y="32227"/>
                  </a:lnTo>
                  <a:cubicBezTo>
                    <a:pt x="45600" y="32585"/>
                    <a:pt x="33929" y="33122"/>
                    <a:pt x="21021" y="37957"/>
                  </a:cubicBezTo>
                  <a:cubicBezTo>
                    <a:pt x="5106" y="43866"/>
                    <a:pt x="155" y="53714"/>
                    <a:pt x="155" y="61772"/>
                  </a:cubicBezTo>
                  <a:cubicBezTo>
                    <a:pt x="155" y="77171"/>
                    <a:pt x="18545" y="81648"/>
                    <a:pt x="31100" y="81648"/>
                  </a:cubicBezTo>
                  <a:cubicBezTo>
                    <a:pt x="45246" y="81648"/>
                    <a:pt x="53557" y="73590"/>
                    <a:pt x="57271" y="66607"/>
                  </a:cubicBezTo>
                  <a:cubicBezTo>
                    <a:pt x="57978" y="73948"/>
                    <a:pt x="62753" y="80752"/>
                    <a:pt x="70887" y="80752"/>
                  </a:cubicBezTo>
                  <a:cubicBezTo>
                    <a:pt x="71240" y="80752"/>
                    <a:pt x="88393" y="80752"/>
                    <a:pt x="88393" y="63742"/>
                  </a:cubicBezTo>
                  <a:lnTo>
                    <a:pt x="88393" y="53893"/>
                  </a:lnTo>
                  <a:lnTo>
                    <a:pt x="82381" y="53893"/>
                  </a:lnTo>
                  <a:lnTo>
                    <a:pt x="82381" y="63563"/>
                  </a:lnTo>
                  <a:cubicBezTo>
                    <a:pt x="82381" y="65353"/>
                    <a:pt x="82381" y="73948"/>
                    <a:pt x="75838" y="73948"/>
                  </a:cubicBezTo>
                  <a:cubicBezTo>
                    <a:pt x="69295" y="73948"/>
                    <a:pt x="69295" y="65532"/>
                    <a:pt x="69295" y="63204"/>
                  </a:cubicBezTo>
                  <a:lnTo>
                    <a:pt x="69295" y="31869"/>
                  </a:lnTo>
                  <a:close/>
                  <a:moveTo>
                    <a:pt x="55326" y="54610"/>
                  </a:moveTo>
                  <a:cubicBezTo>
                    <a:pt x="55326" y="71799"/>
                    <a:pt x="40472" y="76634"/>
                    <a:pt x="32515" y="76634"/>
                  </a:cubicBezTo>
                  <a:cubicBezTo>
                    <a:pt x="23496" y="76634"/>
                    <a:pt x="15008" y="70546"/>
                    <a:pt x="15008" y="61772"/>
                  </a:cubicBezTo>
                  <a:cubicBezTo>
                    <a:pt x="15008" y="51924"/>
                    <a:pt x="23496" y="38136"/>
                    <a:pt x="55326" y="36882"/>
                  </a:cubicBezTo>
                  <a:lnTo>
                    <a:pt x="55326" y="54610"/>
                  </a:lnTo>
                  <a:close/>
                </a:path>
              </a:pathLst>
            </a:custGeom>
            <a:solidFill>
              <a:srgbClr val="000000"/>
            </a:solidFill>
            <a:ln w="25356"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CEFD4188-8920-4E4C-9BE5-77AF3917F2C8}"/>
                </a:ext>
              </a:extLst>
            </p:cNvPr>
            <p:cNvSpPr/>
            <p:nvPr>
              <p:custDataLst>
                <p:tags r:id="rId153"/>
              </p:custDataLst>
            </p:nvPr>
          </p:nvSpPr>
          <p:spPr>
            <a:xfrm>
              <a:off x="6564846" y="2357205"/>
              <a:ext cx="96903" cy="77175"/>
            </a:xfrm>
            <a:custGeom>
              <a:avLst/>
              <a:gdLst>
                <a:gd name="connsiteX0" fmla="*/ 55506 w 96903"/>
                <a:gd name="connsiteY0" fmla="*/ 37062 h 77175"/>
                <a:gd name="connsiteX1" fmla="*/ 54092 w 96903"/>
                <a:gd name="connsiteY1" fmla="*/ 35271 h 77175"/>
                <a:gd name="connsiteX2" fmla="*/ 67354 w 96903"/>
                <a:gd name="connsiteY2" fmla="*/ 20409 h 77175"/>
                <a:gd name="connsiteX3" fmla="*/ 93702 w 96903"/>
                <a:gd name="connsiteY3" fmla="*/ 6442 h 77175"/>
                <a:gd name="connsiteX4" fmla="*/ 93702 w 96903"/>
                <a:gd name="connsiteY4" fmla="*/ -4 h 77175"/>
                <a:gd name="connsiteX5" fmla="*/ 78848 w 96903"/>
                <a:gd name="connsiteY5" fmla="*/ 712 h 77175"/>
                <a:gd name="connsiteX6" fmla="*/ 61342 w 96903"/>
                <a:gd name="connsiteY6" fmla="*/ -4 h 77175"/>
                <a:gd name="connsiteX7" fmla="*/ 61342 w 96903"/>
                <a:gd name="connsiteY7" fmla="*/ 6442 h 77175"/>
                <a:gd name="connsiteX8" fmla="*/ 64878 w 96903"/>
                <a:gd name="connsiteY8" fmla="*/ 10561 h 77175"/>
                <a:gd name="connsiteX9" fmla="*/ 62226 w 96903"/>
                <a:gd name="connsiteY9" fmla="*/ 16649 h 77175"/>
                <a:gd name="connsiteX10" fmla="*/ 49848 w 96903"/>
                <a:gd name="connsiteY10" fmla="*/ 30794 h 77175"/>
                <a:gd name="connsiteX11" fmla="*/ 35171 w 96903"/>
                <a:gd name="connsiteY11" fmla="*/ 13784 h 77175"/>
                <a:gd name="connsiteX12" fmla="*/ 33226 w 96903"/>
                <a:gd name="connsiteY12" fmla="*/ 10202 h 77175"/>
                <a:gd name="connsiteX13" fmla="*/ 38000 w 96903"/>
                <a:gd name="connsiteY13" fmla="*/ 6442 h 77175"/>
                <a:gd name="connsiteX14" fmla="*/ 38000 w 96903"/>
                <a:gd name="connsiteY14" fmla="*/ -4 h 77175"/>
                <a:gd name="connsiteX15" fmla="*/ 18195 w 96903"/>
                <a:gd name="connsiteY15" fmla="*/ 712 h 77175"/>
                <a:gd name="connsiteX16" fmla="*/ 1043 w 96903"/>
                <a:gd name="connsiteY16" fmla="*/ -4 h 77175"/>
                <a:gd name="connsiteX17" fmla="*/ 1043 w 96903"/>
                <a:gd name="connsiteY17" fmla="*/ 6442 h 77175"/>
                <a:gd name="connsiteX18" fmla="*/ 18372 w 96903"/>
                <a:gd name="connsiteY18" fmla="*/ 11814 h 77175"/>
                <a:gd name="connsiteX19" fmla="*/ 40476 w 96903"/>
                <a:gd name="connsiteY19" fmla="*/ 37599 h 77175"/>
                <a:gd name="connsiteX20" fmla="*/ 41891 w 96903"/>
                <a:gd name="connsiteY20" fmla="*/ 39389 h 77175"/>
                <a:gd name="connsiteX21" fmla="*/ 26860 w 96903"/>
                <a:gd name="connsiteY21" fmla="*/ 56579 h 77175"/>
                <a:gd name="connsiteX22" fmla="*/ 159 w 96903"/>
                <a:gd name="connsiteY22" fmla="*/ 70725 h 77175"/>
                <a:gd name="connsiteX23" fmla="*/ 159 w 96903"/>
                <a:gd name="connsiteY23" fmla="*/ 77171 h 77175"/>
                <a:gd name="connsiteX24" fmla="*/ 14835 w 96903"/>
                <a:gd name="connsiteY24" fmla="*/ 76455 h 77175"/>
                <a:gd name="connsiteX25" fmla="*/ 32518 w 96903"/>
                <a:gd name="connsiteY25" fmla="*/ 77171 h 77175"/>
                <a:gd name="connsiteX26" fmla="*/ 32518 w 96903"/>
                <a:gd name="connsiteY26" fmla="*/ 70725 h 77175"/>
                <a:gd name="connsiteX27" fmla="*/ 28982 w 96903"/>
                <a:gd name="connsiteY27" fmla="*/ 66607 h 77175"/>
                <a:gd name="connsiteX28" fmla="*/ 33756 w 96903"/>
                <a:gd name="connsiteY28" fmla="*/ 57833 h 77175"/>
                <a:gd name="connsiteX29" fmla="*/ 46134 w 96903"/>
                <a:gd name="connsiteY29" fmla="*/ 44045 h 77175"/>
                <a:gd name="connsiteX30" fmla="*/ 61519 w 96903"/>
                <a:gd name="connsiteY30" fmla="*/ 61772 h 77175"/>
                <a:gd name="connsiteX31" fmla="*/ 64878 w 96903"/>
                <a:gd name="connsiteY31" fmla="*/ 66965 h 77175"/>
                <a:gd name="connsiteX32" fmla="*/ 60104 w 96903"/>
                <a:gd name="connsiteY32" fmla="*/ 70725 h 77175"/>
                <a:gd name="connsiteX33" fmla="*/ 60104 w 96903"/>
                <a:gd name="connsiteY33" fmla="*/ 77171 h 77175"/>
                <a:gd name="connsiteX34" fmla="*/ 80086 w 96903"/>
                <a:gd name="connsiteY34" fmla="*/ 76455 h 77175"/>
                <a:gd name="connsiteX35" fmla="*/ 97062 w 96903"/>
                <a:gd name="connsiteY35" fmla="*/ 77171 h 77175"/>
                <a:gd name="connsiteX36" fmla="*/ 97062 w 96903"/>
                <a:gd name="connsiteY36" fmla="*/ 70725 h 77175"/>
                <a:gd name="connsiteX37" fmla="*/ 79732 w 96903"/>
                <a:gd name="connsiteY37" fmla="*/ 64995 h 77175"/>
                <a:gd name="connsiteX38" fmla="*/ 55506 w 96903"/>
                <a:gd name="connsiteY38" fmla="*/ 37062 h 7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03" h="77175">
                  <a:moveTo>
                    <a:pt x="55506" y="37062"/>
                  </a:moveTo>
                  <a:cubicBezTo>
                    <a:pt x="55330" y="36882"/>
                    <a:pt x="54092" y="35450"/>
                    <a:pt x="54092" y="35271"/>
                  </a:cubicBezTo>
                  <a:cubicBezTo>
                    <a:pt x="54092" y="34734"/>
                    <a:pt x="65763" y="22020"/>
                    <a:pt x="67354" y="20409"/>
                  </a:cubicBezTo>
                  <a:cubicBezTo>
                    <a:pt x="73543" y="13425"/>
                    <a:pt x="79732" y="6621"/>
                    <a:pt x="93702" y="6442"/>
                  </a:cubicBezTo>
                  <a:lnTo>
                    <a:pt x="93702" y="-4"/>
                  </a:lnTo>
                  <a:cubicBezTo>
                    <a:pt x="88751" y="354"/>
                    <a:pt x="83622" y="712"/>
                    <a:pt x="78848" y="712"/>
                  </a:cubicBezTo>
                  <a:cubicBezTo>
                    <a:pt x="73543" y="712"/>
                    <a:pt x="66647" y="533"/>
                    <a:pt x="61342" y="-4"/>
                  </a:cubicBezTo>
                  <a:lnTo>
                    <a:pt x="61342" y="6442"/>
                  </a:lnTo>
                  <a:cubicBezTo>
                    <a:pt x="64348" y="6979"/>
                    <a:pt x="64878" y="8949"/>
                    <a:pt x="64878" y="10561"/>
                  </a:cubicBezTo>
                  <a:cubicBezTo>
                    <a:pt x="64878" y="10919"/>
                    <a:pt x="64878" y="13605"/>
                    <a:pt x="62226" y="16649"/>
                  </a:cubicBezTo>
                  <a:lnTo>
                    <a:pt x="49848" y="30794"/>
                  </a:lnTo>
                  <a:lnTo>
                    <a:pt x="35171" y="13784"/>
                  </a:lnTo>
                  <a:cubicBezTo>
                    <a:pt x="33403" y="11814"/>
                    <a:pt x="33226" y="10919"/>
                    <a:pt x="33226" y="10202"/>
                  </a:cubicBezTo>
                  <a:cubicBezTo>
                    <a:pt x="33226" y="7516"/>
                    <a:pt x="35701" y="6442"/>
                    <a:pt x="38000" y="6442"/>
                  </a:cubicBezTo>
                  <a:lnTo>
                    <a:pt x="38000" y="-4"/>
                  </a:lnTo>
                  <a:cubicBezTo>
                    <a:pt x="31458" y="533"/>
                    <a:pt x="24738" y="712"/>
                    <a:pt x="18195" y="712"/>
                  </a:cubicBezTo>
                  <a:cubicBezTo>
                    <a:pt x="12890" y="712"/>
                    <a:pt x="6171" y="533"/>
                    <a:pt x="1043" y="-4"/>
                  </a:cubicBezTo>
                  <a:lnTo>
                    <a:pt x="1043" y="6442"/>
                  </a:lnTo>
                  <a:cubicBezTo>
                    <a:pt x="9177" y="6442"/>
                    <a:pt x="13774" y="6442"/>
                    <a:pt x="18372" y="11814"/>
                  </a:cubicBezTo>
                  <a:lnTo>
                    <a:pt x="40476" y="37599"/>
                  </a:lnTo>
                  <a:cubicBezTo>
                    <a:pt x="40653" y="37778"/>
                    <a:pt x="41891" y="39210"/>
                    <a:pt x="41891" y="39389"/>
                  </a:cubicBezTo>
                  <a:cubicBezTo>
                    <a:pt x="41891" y="39927"/>
                    <a:pt x="28628" y="54610"/>
                    <a:pt x="26860" y="56579"/>
                  </a:cubicBezTo>
                  <a:cubicBezTo>
                    <a:pt x="20317" y="63742"/>
                    <a:pt x="14305" y="70367"/>
                    <a:pt x="159" y="70725"/>
                  </a:cubicBezTo>
                  <a:lnTo>
                    <a:pt x="159" y="77171"/>
                  </a:lnTo>
                  <a:cubicBezTo>
                    <a:pt x="5463" y="76813"/>
                    <a:pt x="9354" y="76455"/>
                    <a:pt x="14835" y="76455"/>
                  </a:cubicBezTo>
                  <a:cubicBezTo>
                    <a:pt x="20140" y="76455"/>
                    <a:pt x="27214" y="76634"/>
                    <a:pt x="32518" y="77171"/>
                  </a:cubicBezTo>
                  <a:lnTo>
                    <a:pt x="32518" y="70725"/>
                  </a:lnTo>
                  <a:cubicBezTo>
                    <a:pt x="30397" y="70367"/>
                    <a:pt x="28982" y="69114"/>
                    <a:pt x="28982" y="66607"/>
                  </a:cubicBezTo>
                  <a:cubicBezTo>
                    <a:pt x="28982" y="63204"/>
                    <a:pt x="30927" y="60877"/>
                    <a:pt x="33756" y="57833"/>
                  </a:cubicBezTo>
                  <a:lnTo>
                    <a:pt x="46134" y="44045"/>
                  </a:lnTo>
                  <a:lnTo>
                    <a:pt x="61519" y="61772"/>
                  </a:lnTo>
                  <a:cubicBezTo>
                    <a:pt x="64878" y="65532"/>
                    <a:pt x="64878" y="65890"/>
                    <a:pt x="64878" y="66965"/>
                  </a:cubicBezTo>
                  <a:cubicBezTo>
                    <a:pt x="64878" y="70546"/>
                    <a:pt x="60811" y="70725"/>
                    <a:pt x="60104" y="70725"/>
                  </a:cubicBezTo>
                  <a:lnTo>
                    <a:pt x="60104" y="77171"/>
                  </a:lnTo>
                  <a:cubicBezTo>
                    <a:pt x="61696" y="76992"/>
                    <a:pt x="74427" y="76455"/>
                    <a:pt x="80086" y="76455"/>
                  </a:cubicBezTo>
                  <a:cubicBezTo>
                    <a:pt x="85744" y="76455"/>
                    <a:pt x="91403" y="76634"/>
                    <a:pt x="97062" y="77171"/>
                  </a:cubicBezTo>
                  <a:lnTo>
                    <a:pt x="97062" y="70725"/>
                  </a:lnTo>
                  <a:cubicBezTo>
                    <a:pt x="85214" y="70725"/>
                    <a:pt x="83799" y="69651"/>
                    <a:pt x="79732" y="64995"/>
                  </a:cubicBezTo>
                  <a:lnTo>
                    <a:pt x="55506" y="37062"/>
                  </a:lnTo>
                  <a:close/>
                </a:path>
              </a:pathLst>
            </a:custGeom>
            <a:solidFill>
              <a:srgbClr val="000000"/>
            </a:solidFill>
            <a:ln w="25356"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B4A93C21-5BF8-4A52-BC13-6200AB7D5899}"/>
                </a:ext>
              </a:extLst>
            </p:cNvPr>
            <p:cNvSpPr/>
            <p:nvPr>
              <p:custDataLst>
                <p:tags r:id="rId154"/>
              </p:custDataLst>
            </p:nvPr>
          </p:nvSpPr>
          <p:spPr>
            <a:xfrm>
              <a:off x="6298903" y="2526062"/>
              <a:ext cx="133330" cy="78965"/>
            </a:xfrm>
            <a:custGeom>
              <a:avLst/>
              <a:gdLst>
                <a:gd name="connsiteX0" fmla="*/ 118624 w 133330"/>
                <a:gd name="connsiteY0" fmla="*/ 17371 h 78965"/>
                <a:gd name="connsiteX1" fmla="*/ 133478 w 133330"/>
                <a:gd name="connsiteY1" fmla="*/ 6449 h 78965"/>
                <a:gd name="connsiteX2" fmla="*/ 133478 w 133330"/>
                <a:gd name="connsiteY2" fmla="*/ 2 h 78965"/>
                <a:gd name="connsiteX3" fmla="*/ 120746 w 133330"/>
                <a:gd name="connsiteY3" fmla="*/ 719 h 78965"/>
                <a:gd name="connsiteX4" fmla="*/ 103417 w 133330"/>
                <a:gd name="connsiteY4" fmla="*/ 2 h 78965"/>
                <a:gd name="connsiteX5" fmla="*/ 103417 w 133330"/>
                <a:gd name="connsiteY5" fmla="*/ 6449 h 78965"/>
                <a:gd name="connsiteX6" fmla="*/ 112612 w 133330"/>
                <a:gd name="connsiteY6" fmla="*/ 14327 h 78965"/>
                <a:gd name="connsiteX7" fmla="*/ 111551 w 133330"/>
                <a:gd name="connsiteY7" fmla="*/ 18625 h 78965"/>
                <a:gd name="connsiteX8" fmla="*/ 94399 w 133330"/>
                <a:gd name="connsiteY8" fmla="*/ 63211 h 78965"/>
                <a:gd name="connsiteX9" fmla="*/ 75301 w 133330"/>
                <a:gd name="connsiteY9" fmla="*/ 14327 h 78965"/>
                <a:gd name="connsiteX10" fmla="*/ 74417 w 133330"/>
                <a:gd name="connsiteY10" fmla="*/ 10925 h 78965"/>
                <a:gd name="connsiteX11" fmla="*/ 83966 w 133330"/>
                <a:gd name="connsiteY11" fmla="*/ 6449 h 78965"/>
                <a:gd name="connsiteX12" fmla="*/ 83966 w 133330"/>
                <a:gd name="connsiteY12" fmla="*/ 2 h 78965"/>
                <a:gd name="connsiteX13" fmla="*/ 64868 w 133330"/>
                <a:gd name="connsiteY13" fmla="*/ 719 h 78965"/>
                <a:gd name="connsiteX14" fmla="*/ 49307 w 133330"/>
                <a:gd name="connsiteY14" fmla="*/ 2 h 78965"/>
                <a:gd name="connsiteX15" fmla="*/ 49307 w 133330"/>
                <a:gd name="connsiteY15" fmla="*/ 6449 h 78965"/>
                <a:gd name="connsiteX16" fmla="*/ 59386 w 133330"/>
                <a:gd name="connsiteY16" fmla="*/ 7881 h 78965"/>
                <a:gd name="connsiteX17" fmla="*/ 63453 w 133330"/>
                <a:gd name="connsiteY17" fmla="*/ 15760 h 78965"/>
                <a:gd name="connsiteX18" fmla="*/ 62746 w 133330"/>
                <a:gd name="connsiteY18" fmla="*/ 17909 h 78965"/>
                <a:gd name="connsiteX19" fmla="*/ 46124 w 133330"/>
                <a:gd name="connsiteY19" fmla="*/ 60525 h 78965"/>
                <a:gd name="connsiteX20" fmla="*/ 28264 w 133330"/>
                <a:gd name="connsiteY20" fmla="*/ 14327 h 78965"/>
                <a:gd name="connsiteX21" fmla="*/ 27203 w 133330"/>
                <a:gd name="connsiteY21" fmla="*/ 10925 h 78965"/>
                <a:gd name="connsiteX22" fmla="*/ 36752 w 133330"/>
                <a:gd name="connsiteY22" fmla="*/ 6449 h 78965"/>
                <a:gd name="connsiteX23" fmla="*/ 36752 w 133330"/>
                <a:gd name="connsiteY23" fmla="*/ 2 h 78965"/>
                <a:gd name="connsiteX24" fmla="*/ 16770 w 133330"/>
                <a:gd name="connsiteY24" fmla="*/ 719 h 78965"/>
                <a:gd name="connsiteX25" fmla="*/ 148 w 133330"/>
                <a:gd name="connsiteY25" fmla="*/ 2 h 78965"/>
                <a:gd name="connsiteX26" fmla="*/ 148 w 133330"/>
                <a:gd name="connsiteY26" fmla="*/ 6449 h 78965"/>
                <a:gd name="connsiteX27" fmla="*/ 12880 w 133330"/>
                <a:gd name="connsiteY27" fmla="*/ 11641 h 78965"/>
                <a:gd name="connsiteX28" fmla="*/ 37459 w 133330"/>
                <a:gd name="connsiteY28" fmla="*/ 74850 h 78965"/>
                <a:gd name="connsiteX29" fmla="*/ 42234 w 133330"/>
                <a:gd name="connsiteY29" fmla="*/ 78968 h 78965"/>
                <a:gd name="connsiteX30" fmla="*/ 46831 w 133330"/>
                <a:gd name="connsiteY30" fmla="*/ 75208 h 78965"/>
                <a:gd name="connsiteX31" fmla="*/ 66813 w 133330"/>
                <a:gd name="connsiteY31" fmla="*/ 23997 h 78965"/>
                <a:gd name="connsiteX32" fmla="*/ 86441 w 133330"/>
                <a:gd name="connsiteY32" fmla="*/ 74671 h 78965"/>
                <a:gd name="connsiteX33" fmla="*/ 91392 w 133330"/>
                <a:gd name="connsiteY33" fmla="*/ 78968 h 78965"/>
                <a:gd name="connsiteX34" fmla="*/ 96167 w 133330"/>
                <a:gd name="connsiteY34" fmla="*/ 74850 h 78965"/>
                <a:gd name="connsiteX35" fmla="*/ 118624 w 133330"/>
                <a:gd name="connsiteY35" fmla="*/ 17371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330" h="78965">
                  <a:moveTo>
                    <a:pt x="118624" y="17371"/>
                  </a:moveTo>
                  <a:cubicBezTo>
                    <a:pt x="122161" y="8418"/>
                    <a:pt x="127996" y="6628"/>
                    <a:pt x="133478" y="6449"/>
                  </a:cubicBezTo>
                  <a:lnTo>
                    <a:pt x="133478" y="2"/>
                  </a:lnTo>
                  <a:cubicBezTo>
                    <a:pt x="128704" y="540"/>
                    <a:pt x="125874" y="719"/>
                    <a:pt x="120746" y="719"/>
                  </a:cubicBezTo>
                  <a:cubicBezTo>
                    <a:pt x="115441" y="719"/>
                    <a:pt x="108722" y="540"/>
                    <a:pt x="103417" y="2"/>
                  </a:cubicBezTo>
                  <a:lnTo>
                    <a:pt x="103417" y="6449"/>
                  </a:lnTo>
                  <a:cubicBezTo>
                    <a:pt x="109606" y="6628"/>
                    <a:pt x="112612" y="10030"/>
                    <a:pt x="112612" y="14327"/>
                  </a:cubicBezTo>
                  <a:cubicBezTo>
                    <a:pt x="112612" y="15760"/>
                    <a:pt x="112612" y="16118"/>
                    <a:pt x="111551" y="18625"/>
                  </a:cubicBezTo>
                  <a:lnTo>
                    <a:pt x="94399" y="63211"/>
                  </a:lnTo>
                  <a:lnTo>
                    <a:pt x="75301" y="14327"/>
                  </a:lnTo>
                  <a:cubicBezTo>
                    <a:pt x="74947" y="13432"/>
                    <a:pt x="74417" y="12000"/>
                    <a:pt x="74417" y="10925"/>
                  </a:cubicBezTo>
                  <a:cubicBezTo>
                    <a:pt x="74417" y="6986"/>
                    <a:pt x="79014" y="6449"/>
                    <a:pt x="83966" y="6449"/>
                  </a:cubicBezTo>
                  <a:lnTo>
                    <a:pt x="83966" y="2"/>
                  </a:lnTo>
                  <a:cubicBezTo>
                    <a:pt x="77600" y="540"/>
                    <a:pt x="71234" y="719"/>
                    <a:pt x="64868" y="719"/>
                  </a:cubicBezTo>
                  <a:cubicBezTo>
                    <a:pt x="59740" y="719"/>
                    <a:pt x="54435" y="361"/>
                    <a:pt x="49307" y="2"/>
                  </a:cubicBezTo>
                  <a:lnTo>
                    <a:pt x="49307" y="6449"/>
                  </a:lnTo>
                  <a:cubicBezTo>
                    <a:pt x="53374" y="6449"/>
                    <a:pt x="57087" y="6449"/>
                    <a:pt x="59386" y="7881"/>
                  </a:cubicBezTo>
                  <a:cubicBezTo>
                    <a:pt x="61862" y="9672"/>
                    <a:pt x="63453" y="15581"/>
                    <a:pt x="63453" y="15760"/>
                  </a:cubicBezTo>
                  <a:cubicBezTo>
                    <a:pt x="63453" y="16118"/>
                    <a:pt x="63100" y="17192"/>
                    <a:pt x="62746" y="17909"/>
                  </a:cubicBezTo>
                  <a:lnTo>
                    <a:pt x="46124" y="60525"/>
                  </a:lnTo>
                  <a:lnTo>
                    <a:pt x="28264" y="14327"/>
                  </a:lnTo>
                  <a:cubicBezTo>
                    <a:pt x="27203" y="11820"/>
                    <a:pt x="27203" y="11641"/>
                    <a:pt x="27203" y="10925"/>
                  </a:cubicBezTo>
                  <a:cubicBezTo>
                    <a:pt x="27203" y="6449"/>
                    <a:pt x="33569" y="6449"/>
                    <a:pt x="36752" y="6449"/>
                  </a:cubicBezTo>
                  <a:lnTo>
                    <a:pt x="36752" y="2"/>
                  </a:lnTo>
                  <a:cubicBezTo>
                    <a:pt x="36398" y="2"/>
                    <a:pt x="23843" y="719"/>
                    <a:pt x="16770" y="719"/>
                  </a:cubicBezTo>
                  <a:cubicBezTo>
                    <a:pt x="11288" y="719"/>
                    <a:pt x="5630" y="540"/>
                    <a:pt x="148" y="2"/>
                  </a:cubicBezTo>
                  <a:lnTo>
                    <a:pt x="148" y="6449"/>
                  </a:lnTo>
                  <a:cubicBezTo>
                    <a:pt x="7044" y="6449"/>
                    <a:pt x="10935" y="6449"/>
                    <a:pt x="12880" y="11641"/>
                  </a:cubicBezTo>
                  <a:lnTo>
                    <a:pt x="37459" y="74850"/>
                  </a:lnTo>
                  <a:cubicBezTo>
                    <a:pt x="38520" y="77536"/>
                    <a:pt x="39051" y="78968"/>
                    <a:pt x="42234" y="78968"/>
                  </a:cubicBezTo>
                  <a:cubicBezTo>
                    <a:pt x="45417" y="78968"/>
                    <a:pt x="45947" y="77536"/>
                    <a:pt x="46831" y="75208"/>
                  </a:cubicBezTo>
                  <a:lnTo>
                    <a:pt x="66813" y="23997"/>
                  </a:lnTo>
                  <a:lnTo>
                    <a:pt x="86441" y="74671"/>
                  </a:lnTo>
                  <a:cubicBezTo>
                    <a:pt x="87502" y="77357"/>
                    <a:pt x="88210" y="78968"/>
                    <a:pt x="91392" y="78968"/>
                  </a:cubicBezTo>
                  <a:cubicBezTo>
                    <a:pt x="94575" y="78968"/>
                    <a:pt x="95106" y="77715"/>
                    <a:pt x="96167" y="74850"/>
                  </a:cubicBezTo>
                  <a:lnTo>
                    <a:pt x="118624" y="17371"/>
                  </a:lnTo>
                  <a:close/>
                </a:path>
              </a:pathLst>
            </a:custGeom>
            <a:solidFill>
              <a:srgbClr val="000000"/>
            </a:solidFill>
            <a:ln w="25356"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F2A396CC-BF97-4DE4-AF1A-7D3DB555BA0F}"/>
                </a:ext>
              </a:extLst>
            </p:cNvPr>
            <p:cNvSpPr/>
            <p:nvPr>
              <p:custDataLst>
                <p:tags r:id="rId155"/>
              </p:custDataLst>
            </p:nvPr>
          </p:nvSpPr>
          <p:spPr>
            <a:xfrm>
              <a:off x="6460323" y="2582645"/>
              <a:ext cx="22457" cy="55150"/>
            </a:xfrm>
            <a:custGeom>
              <a:avLst/>
              <a:gdLst>
                <a:gd name="connsiteX0" fmla="*/ 17660 w 22457"/>
                <a:gd name="connsiteY0" fmla="*/ 17730 h 55150"/>
                <a:gd name="connsiteX1" fmla="*/ 3867 w 22457"/>
                <a:gd name="connsiteY1" fmla="*/ 50498 h 55150"/>
                <a:gd name="connsiteX2" fmla="*/ 2629 w 22457"/>
                <a:gd name="connsiteY2" fmla="*/ 52646 h 55150"/>
                <a:gd name="connsiteX3" fmla="*/ 5105 w 22457"/>
                <a:gd name="connsiteY3" fmla="*/ 55153 h 55150"/>
                <a:gd name="connsiteX4" fmla="*/ 22611 w 22457"/>
                <a:gd name="connsiteY4" fmla="*/ 19520 h 55150"/>
                <a:gd name="connsiteX5" fmla="*/ 10233 w 22457"/>
                <a:gd name="connsiteY5" fmla="*/ 2 h 55150"/>
                <a:gd name="connsiteX6" fmla="*/ 154 w 22457"/>
                <a:gd name="connsiteY6" fmla="*/ 10209 h 55150"/>
                <a:gd name="connsiteX7" fmla="*/ 10410 w 22457"/>
                <a:gd name="connsiteY7" fmla="*/ 20595 h 55150"/>
                <a:gd name="connsiteX8" fmla="*/ 17660 w 22457"/>
                <a:gd name="connsiteY8" fmla="*/ 17730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7" h="55150">
                  <a:moveTo>
                    <a:pt x="17660" y="17730"/>
                  </a:moveTo>
                  <a:cubicBezTo>
                    <a:pt x="17660" y="27578"/>
                    <a:pt x="15892" y="39038"/>
                    <a:pt x="3867" y="50498"/>
                  </a:cubicBezTo>
                  <a:cubicBezTo>
                    <a:pt x="3160" y="51214"/>
                    <a:pt x="2629" y="51751"/>
                    <a:pt x="2629" y="52646"/>
                  </a:cubicBezTo>
                  <a:cubicBezTo>
                    <a:pt x="2629" y="53900"/>
                    <a:pt x="4044" y="55153"/>
                    <a:pt x="5105" y="55153"/>
                  </a:cubicBezTo>
                  <a:cubicBezTo>
                    <a:pt x="7581" y="55153"/>
                    <a:pt x="22611" y="40828"/>
                    <a:pt x="22611" y="19520"/>
                  </a:cubicBezTo>
                  <a:cubicBezTo>
                    <a:pt x="22611" y="8418"/>
                    <a:pt x="18367" y="2"/>
                    <a:pt x="10233" y="2"/>
                  </a:cubicBezTo>
                  <a:cubicBezTo>
                    <a:pt x="4398" y="2"/>
                    <a:pt x="154" y="4658"/>
                    <a:pt x="154" y="10209"/>
                  </a:cubicBezTo>
                  <a:cubicBezTo>
                    <a:pt x="154" y="15939"/>
                    <a:pt x="4221" y="20595"/>
                    <a:pt x="10410" y="20595"/>
                  </a:cubicBezTo>
                  <a:cubicBezTo>
                    <a:pt x="14654" y="20595"/>
                    <a:pt x="17483" y="17730"/>
                    <a:pt x="17660" y="17730"/>
                  </a:cubicBezTo>
                  <a:close/>
                </a:path>
              </a:pathLst>
            </a:custGeom>
            <a:solidFill>
              <a:srgbClr val="000000"/>
            </a:solidFill>
            <a:ln w="25356"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39390094-4627-4909-AA45-DFF342B1AE3E}"/>
                </a:ext>
              </a:extLst>
            </p:cNvPr>
            <p:cNvSpPr/>
            <p:nvPr>
              <p:custDataLst>
                <p:tags r:id="rId156"/>
              </p:custDataLst>
            </p:nvPr>
          </p:nvSpPr>
          <p:spPr>
            <a:xfrm>
              <a:off x="6510064" y="2524271"/>
              <a:ext cx="149067" cy="78965"/>
            </a:xfrm>
            <a:custGeom>
              <a:avLst/>
              <a:gdLst>
                <a:gd name="connsiteX0" fmla="*/ 135962 w 149067"/>
                <a:gd name="connsiteY0" fmla="*/ 24713 h 78965"/>
                <a:gd name="connsiteX1" fmla="*/ 109437 w 149067"/>
                <a:gd name="connsiteY1" fmla="*/ 2 h 78965"/>
                <a:gd name="connsiteX2" fmla="*/ 81144 w 149067"/>
                <a:gd name="connsiteY2" fmla="*/ 16655 h 78965"/>
                <a:gd name="connsiteX3" fmla="*/ 55150 w 149067"/>
                <a:gd name="connsiteY3" fmla="*/ 2 h 78965"/>
                <a:gd name="connsiteX4" fmla="*/ 26327 w 149067"/>
                <a:gd name="connsiteY4" fmla="*/ 17371 h 78965"/>
                <a:gd name="connsiteX5" fmla="*/ 26150 w 149067"/>
                <a:gd name="connsiteY5" fmla="*/ 17371 h 78965"/>
                <a:gd name="connsiteX6" fmla="*/ 26150 w 149067"/>
                <a:gd name="connsiteY6" fmla="*/ 2 h 78965"/>
                <a:gd name="connsiteX7" fmla="*/ 156 w 149067"/>
                <a:gd name="connsiteY7" fmla="*/ 1972 h 78965"/>
                <a:gd name="connsiteX8" fmla="*/ 156 w 149067"/>
                <a:gd name="connsiteY8" fmla="*/ 8418 h 78965"/>
                <a:gd name="connsiteX9" fmla="*/ 13418 w 149067"/>
                <a:gd name="connsiteY9" fmla="*/ 18446 h 78965"/>
                <a:gd name="connsiteX10" fmla="*/ 13418 w 149067"/>
                <a:gd name="connsiteY10" fmla="*/ 64823 h 78965"/>
                <a:gd name="connsiteX11" fmla="*/ 156 w 149067"/>
                <a:gd name="connsiteY11" fmla="*/ 72522 h 78965"/>
                <a:gd name="connsiteX12" fmla="*/ 156 w 149067"/>
                <a:gd name="connsiteY12" fmla="*/ 78968 h 78965"/>
                <a:gd name="connsiteX13" fmla="*/ 20315 w 149067"/>
                <a:gd name="connsiteY13" fmla="*/ 78252 h 78965"/>
                <a:gd name="connsiteX14" fmla="*/ 40650 w 149067"/>
                <a:gd name="connsiteY14" fmla="*/ 78968 h 78965"/>
                <a:gd name="connsiteX15" fmla="*/ 40650 w 149067"/>
                <a:gd name="connsiteY15" fmla="*/ 72522 h 78965"/>
                <a:gd name="connsiteX16" fmla="*/ 27388 w 149067"/>
                <a:gd name="connsiteY16" fmla="*/ 64823 h 78965"/>
                <a:gd name="connsiteX17" fmla="*/ 27388 w 149067"/>
                <a:gd name="connsiteY17" fmla="*/ 32592 h 78965"/>
                <a:gd name="connsiteX18" fmla="*/ 53736 w 149067"/>
                <a:gd name="connsiteY18" fmla="*/ 5016 h 78965"/>
                <a:gd name="connsiteX19" fmla="*/ 67705 w 149067"/>
                <a:gd name="connsiteY19" fmla="*/ 23997 h 78965"/>
                <a:gd name="connsiteX20" fmla="*/ 67705 w 149067"/>
                <a:gd name="connsiteY20" fmla="*/ 64823 h 78965"/>
                <a:gd name="connsiteX21" fmla="*/ 54443 w 149067"/>
                <a:gd name="connsiteY21" fmla="*/ 72522 h 78965"/>
                <a:gd name="connsiteX22" fmla="*/ 54443 w 149067"/>
                <a:gd name="connsiteY22" fmla="*/ 78968 h 78965"/>
                <a:gd name="connsiteX23" fmla="*/ 74602 w 149067"/>
                <a:gd name="connsiteY23" fmla="*/ 78252 h 78965"/>
                <a:gd name="connsiteX24" fmla="*/ 94937 w 149067"/>
                <a:gd name="connsiteY24" fmla="*/ 78968 h 78965"/>
                <a:gd name="connsiteX25" fmla="*/ 94937 w 149067"/>
                <a:gd name="connsiteY25" fmla="*/ 72522 h 78965"/>
                <a:gd name="connsiteX26" fmla="*/ 81675 w 149067"/>
                <a:gd name="connsiteY26" fmla="*/ 64823 h 78965"/>
                <a:gd name="connsiteX27" fmla="*/ 81675 w 149067"/>
                <a:gd name="connsiteY27" fmla="*/ 32592 h 78965"/>
                <a:gd name="connsiteX28" fmla="*/ 108023 w 149067"/>
                <a:gd name="connsiteY28" fmla="*/ 5016 h 78965"/>
                <a:gd name="connsiteX29" fmla="*/ 121992 w 149067"/>
                <a:gd name="connsiteY29" fmla="*/ 23997 h 78965"/>
                <a:gd name="connsiteX30" fmla="*/ 121992 w 149067"/>
                <a:gd name="connsiteY30" fmla="*/ 64823 h 78965"/>
                <a:gd name="connsiteX31" fmla="*/ 108730 w 149067"/>
                <a:gd name="connsiteY31" fmla="*/ 72522 h 78965"/>
                <a:gd name="connsiteX32" fmla="*/ 108730 w 149067"/>
                <a:gd name="connsiteY32" fmla="*/ 78968 h 78965"/>
                <a:gd name="connsiteX33" fmla="*/ 128889 w 149067"/>
                <a:gd name="connsiteY33" fmla="*/ 78252 h 78965"/>
                <a:gd name="connsiteX34" fmla="*/ 149224 w 149067"/>
                <a:gd name="connsiteY34" fmla="*/ 78968 h 78965"/>
                <a:gd name="connsiteX35" fmla="*/ 149224 w 149067"/>
                <a:gd name="connsiteY35" fmla="*/ 72522 h 78965"/>
                <a:gd name="connsiteX36" fmla="*/ 135962 w 149067"/>
                <a:gd name="connsiteY36" fmla="*/ 64823 h 78965"/>
                <a:gd name="connsiteX37" fmla="*/ 135962 w 149067"/>
                <a:gd name="connsiteY37" fmla="*/ 24713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067" h="78965">
                  <a:moveTo>
                    <a:pt x="135962" y="24713"/>
                  </a:moveTo>
                  <a:cubicBezTo>
                    <a:pt x="135962" y="9135"/>
                    <a:pt x="128358" y="2"/>
                    <a:pt x="109437" y="2"/>
                  </a:cubicBezTo>
                  <a:cubicBezTo>
                    <a:pt x="95468" y="2"/>
                    <a:pt x="85919" y="7702"/>
                    <a:pt x="81144" y="16655"/>
                  </a:cubicBezTo>
                  <a:cubicBezTo>
                    <a:pt x="77608" y="3942"/>
                    <a:pt x="68059" y="2"/>
                    <a:pt x="55150" y="2"/>
                  </a:cubicBezTo>
                  <a:cubicBezTo>
                    <a:pt x="40650" y="2"/>
                    <a:pt x="31278" y="8060"/>
                    <a:pt x="26327" y="17371"/>
                  </a:cubicBezTo>
                  <a:lnTo>
                    <a:pt x="26150" y="17371"/>
                  </a:lnTo>
                  <a:lnTo>
                    <a:pt x="26150" y="2"/>
                  </a:lnTo>
                  <a:lnTo>
                    <a:pt x="156" y="1972"/>
                  </a:lnTo>
                  <a:lnTo>
                    <a:pt x="156" y="8418"/>
                  </a:lnTo>
                  <a:cubicBezTo>
                    <a:pt x="12004" y="8418"/>
                    <a:pt x="13418" y="9672"/>
                    <a:pt x="13418" y="18446"/>
                  </a:cubicBezTo>
                  <a:lnTo>
                    <a:pt x="13418" y="64823"/>
                  </a:lnTo>
                  <a:cubicBezTo>
                    <a:pt x="13418" y="72522"/>
                    <a:pt x="11650" y="72522"/>
                    <a:pt x="156" y="72522"/>
                  </a:cubicBezTo>
                  <a:lnTo>
                    <a:pt x="156" y="78968"/>
                  </a:lnTo>
                  <a:cubicBezTo>
                    <a:pt x="510" y="78968"/>
                    <a:pt x="12888" y="78252"/>
                    <a:pt x="20315" y="78252"/>
                  </a:cubicBezTo>
                  <a:cubicBezTo>
                    <a:pt x="26858" y="78252"/>
                    <a:pt x="39059" y="78789"/>
                    <a:pt x="40650" y="78968"/>
                  </a:cubicBezTo>
                  <a:lnTo>
                    <a:pt x="40650" y="72522"/>
                  </a:lnTo>
                  <a:cubicBezTo>
                    <a:pt x="29156" y="72522"/>
                    <a:pt x="27388" y="72522"/>
                    <a:pt x="27388" y="64823"/>
                  </a:cubicBezTo>
                  <a:lnTo>
                    <a:pt x="27388" y="32592"/>
                  </a:lnTo>
                  <a:cubicBezTo>
                    <a:pt x="27388" y="13790"/>
                    <a:pt x="42065" y="5016"/>
                    <a:pt x="53736" y="5016"/>
                  </a:cubicBezTo>
                  <a:cubicBezTo>
                    <a:pt x="66114" y="5016"/>
                    <a:pt x="67705" y="14865"/>
                    <a:pt x="67705" y="23997"/>
                  </a:cubicBezTo>
                  <a:lnTo>
                    <a:pt x="67705" y="64823"/>
                  </a:lnTo>
                  <a:cubicBezTo>
                    <a:pt x="67705" y="72522"/>
                    <a:pt x="65937" y="72522"/>
                    <a:pt x="54443" y="72522"/>
                  </a:cubicBezTo>
                  <a:lnTo>
                    <a:pt x="54443" y="78968"/>
                  </a:lnTo>
                  <a:cubicBezTo>
                    <a:pt x="54797" y="78968"/>
                    <a:pt x="67175" y="78252"/>
                    <a:pt x="74602" y="78252"/>
                  </a:cubicBezTo>
                  <a:cubicBezTo>
                    <a:pt x="81144" y="78252"/>
                    <a:pt x="93346" y="78789"/>
                    <a:pt x="94937" y="78968"/>
                  </a:cubicBezTo>
                  <a:lnTo>
                    <a:pt x="94937" y="72522"/>
                  </a:lnTo>
                  <a:cubicBezTo>
                    <a:pt x="83443" y="72522"/>
                    <a:pt x="81675" y="72522"/>
                    <a:pt x="81675" y="64823"/>
                  </a:cubicBezTo>
                  <a:lnTo>
                    <a:pt x="81675" y="32592"/>
                  </a:lnTo>
                  <a:cubicBezTo>
                    <a:pt x="81675" y="13790"/>
                    <a:pt x="96352" y="5016"/>
                    <a:pt x="108023" y="5016"/>
                  </a:cubicBezTo>
                  <a:cubicBezTo>
                    <a:pt x="120401" y="5016"/>
                    <a:pt x="121992" y="14865"/>
                    <a:pt x="121992" y="23997"/>
                  </a:cubicBezTo>
                  <a:lnTo>
                    <a:pt x="121992" y="64823"/>
                  </a:lnTo>
                  <a:cubicBezTo>
                    <a:pt x="121992" y="72522"/>
                    <a:pt x="120224" y="72522"/>
                    <a:pt x="108730" y="72522"/>
                  </a:cubicBezTo>
                  <a:lnTo>
                    <a:pt x="108730" y="78968"/>
                  </a:lnTo>
                  <a:cubicBezTo>
                    <a:pt x="109084" y="78968"/>
                    <a:pt x="121462" y="78252"/>
                    <a:pt x="128889" y="78252"/>
                  </a:cubicBezTo>
                  <a:cubicBezTo>
                    <a:pt x="135431" y="78252"/>
                    <a:pt x="147633" y="78789"/>
                    <a:pt x="149224" y="78968"/>
                  </a:cubicBezTo>
                  <a:lnTo>
                    <a:pt x="149224" y="72522"/>
                  </a:lnTo>
                  <a:cubicBezTo>
                    <a:pt x="137730" y="72522"/>
                    <a:pt x="135962" y="72522"/>
                    <a:pt x="135962" y="64823"/>
                  </a:cubicBezTo>
                  <a:lnTo>
                    <a:pt x="135962" y="24713"/>
                  </a:lnTo>
                  <a:close/>
                </a:path>
              </a:pathLst>
            </a:custGeom>
            <a:solidFill>
              <a:srgbClr val="000000"/>
            </a:solidFill>
            <a:ln w="25356"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69E39D61-E6C9-4963-9F34-54EE583B504C}"/>
                </a:ext>
              </a:extLst>
            </p:cNvPr>
            <p:cNvSpPr/>
            <p:nvPr>
              <p:custDataLst>
                <p:tags r:id="rId157"/>
              </p:custDataLst>
            </p:nvPr>
          </p:nvSpPr>
          <p:spPr>
            <a:xfrm>
              <a:off x="6673366" y="2523376"/>
              <a:ext cx="86646" cy="81651"/>
            </a:xfrm>
            <a:custGeom>
              <a:avLst/>
              <a:gdLst>
                <a:gd name="connsiteX0" fmla="*/ 86810 w 86646"/>
                <a:gd name="connsiteY0" fmla="*/ 41724 h 81651"/>
                <a:gd name="connsiteX1" fmla="*/ 43486 w 86646"/>
                <a:gd name="connsiteY1" fmla="*/ 2 h 81651"/>
                <a:gd name="connsiteX2" fmla="*/ 163 w 86646"/>
                <a:gd name="connsiteY2" fmla="*/ 41724 h 81651"/>
                <a:gd name="connsiteX3" fmla="*/ 43486 w 86646"/>
                <a:gd name="connsiteY3" fmla="*/ 81654 h 81651"/>
                <a:gd name="connsiteX4" fmla="*/ 86810 w 86646"/>
                <a:gd name="connsiteY4" fmla="*/ 41724 h 81651"/>
                <a:gd name="connsiteX5" fmla="*/ 43486 w 86646"/>
                <a:gd name="connsiteY5" fmla="*/ 75924 h 81651"/>
                <a:gd name="connsiteX6" fmla="*/ 21559 w 86646"/>
                <a:gd name="connsiteY6" fmla="*/ 65002 h 81651"/>
                <a:gd name="connsiteX7" fmla="*/ 16254 w 86646"/>
                <a:gd name="connsiteY7" fmla="*/ 40112 h 81651"/>
                <a:gd name="connsiteX8" fmla="*/ 22620 w 86646"/>
                <a:gd name="connsiteY8" fmla="*/ 14148 h 81651"/>
                <a:gd name="connsiteX9" fmla="*/ 43486 w 86646"/>
                <a:gd name="connsiteY9" fmla="*/ 5016 h 81651"/>
                <a:gd name="connsiteX10" fmla="*/ 65236 w 86646"/>
                <a:gd name="connsiteY10" fmla="*/ 15581 h 81651"/>
                <a:gd name="connsiteX11" fmla="*/ 70718 w 86646"/>
                <a:gd name="connsiteY11" fmla="*/ 40112 h 81651"/>
                <a:gd name="connsiteX12" fmla="*/ 65059 w 86646"/>
                <a:gd name="connsiteY12" fmla="*/ 65539 h 81651"/>
                <a:gd name="connsiteX13" fmla="*/ 43486 w 86646"/>
                <a:gd name="connsiteY13" fmla="*/ 75924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46" h="81651">
                  <a:moveTo>
                    <a:pt x="86810" y="41724"/>
                  </a:moveTo>
                  <a:cubicBezTo>
                    <a:pt x="86810" y="19341"/>
                    <a:pt x="67889" y="2"/>
                    <a:pt x="43486" y="2"/>
                  </a:cubicBezTo>
                  <a:cubicBezTo>
                    <a:pt x="19084" y="2"/>
                    <a:pt x="163" y="19341"/>
                    <a:pt x="163" y="41724"/>
                  </a:cubicBezTo>
                  <a:cubicBezTo>
                    <a:pt x="163" y="63927"/>
                    <a:pt x="19614" y="81654"/>
                    <a:pt x="43486" y="81654"/>
                  </a:cubicBezTo>
                  <a:cubicBezTo>
                    <a:pt x="67358" y="81654"/>
                    <a:pt x="86810" y="63927"/>
                    <a:pt x="86810" y="41724"/>
                  </a:cubicBezTo>
                  <a:close/>
                  <a:moveTo>
                    <a:pt x="43486" y="75924"/>
                  </a:moveTo>
                  <a:cubicBezTo>
                    <a:pt x="36943" y="75924"/>
                    <a:pt x="27395" y="73776"/>
                    <a:pt x="21559" y="65002"/>
                  </a:cubicBezTo>
                  <a:cubicBezTo>
                    <a:pt x="16785" y="57660"/>
                    <a:pt x="16254" y="48349"/>
                    <a:pt x="16254" y="40112"/>
                  </a:cubicBezTo>
                  <a:cubicBezTo>
                    <a:pt x="16254" y="32413"/>
                    <a:pt x="16431" y="21848"/>
                    <a:pt x="22620" y="14148"/>
                  </a:cubicBezTo>
                  <a:cubicBezTo>
                    <a:pt x="27041" y="8956"/>
                    <a:pt x="34468" y="5016"/>
                    <a:pt x="43486" y="5016"/>
                  </a:cubicBezTo>
                  <a:cubicBezTo>
                    <a:pt x="53919" y="5016"/>
                    <a:pt x="61346" y="10030"/>
                    <a:pt x="65236" y="15581"/>
                  </a:cubicBezTo>
                  <a:cubicBezTo>
                    <a:pt x="70188" y="22564"/>
                    <a:pt x="70718" y="31517"/>
                    <a:pt x="70718" y="40112"/>
                  </a:cubicBezTo>
                  <a:cubicBezTo>
                    <a:pt x="70718" y="48707"/>
                    <a:pt x="70188" y="58197"/>
                    <a:pt x="65059" y="65539"/>
                  </a:cubicBezTo>
                  <a:cubicBezTo>
                    <a:pt x="60285" y="72343"/>
                    <a:pt x="52151" y="75924"/>
                    <a:pt x="43486" y="75924"/>
                  </a:cubicBezTo>
                  <a:close/>
                </a:path>
              </a:pathLst>
            </a:custGeom>
            <a:solidFill>
              <a:srgbClr val="000000"/>
            </a:solidFill>
            <a:ln w="25356"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815BCEFF-D416-4977-AB41-4EC2581A87AB}"/>
                </a:ext>
              </a:extLst>
            </p:cNvPr>
            <p:cNvSpPr/>
            <p:nvPr>
              <p:custDataLst>
                <p:tags r:id="rId158"/>
              </p:custDataLst>
            </p:nvPr>
          </p:nvSpPr>
          <p:spPr>
            <a:xfrm>
              <a:off x="6777067" y="2478969"/>
              <a:ext cx="39786" cy="124268"/>
            </a:xfrm>
            <a:custGeom>
              <a:avLst/>
              <a:gdLst>
                <a:gd name="connsiteX0" fmla="*/ 26691 w 39786"/>
                <a:gd name="connsiteY0" fmla="*/ 2 h 124268"/>
                <a:gd name="connsiteX1" fmla="*/ 167 w 39786"/>
                <a:gd name="connsiteY1" fmla="*/ 1972 h 124268"/>
                <a:gd name="connsiteX2" fmla="*/ 167 w 39786"/>
                <a:gd name="connsiteY2" fmla="*/ 8418 h 124268"/>
                <a:gd name="connsiteX3" fmla="*/ 13429 w 39786"/>
                <a:gd name="connsiteY3" fmla="*/ 18446 h 124268"/>
                <a:gd name="connsiteX4" fmla="*/ 13429 w 39786"/>
                <a:gd name="connsiteY4" fmla="*/ 110125 h 124268"/>
                <a:gd name="connsiteX5" fmla="*/ 167 w 39786"/>
                <a:gd name="connsiteY5" fmla="*/ 117825 h 124268"/>
                <a:gd name="connsiteX6" fmla="*/ 167 w 39786"/>
                <a:gd name="connsiteY6" fmla="*/ 124271 h 124268"/>
                <a:gd name="connsiteX7" fmla="*/ 19972 w 39786"/>
                <a:gd name="connsiteY7" fmla="*/ 123555 h 124268"/>
                <a:gd name="connsiteX8" fmla="*/ 39954 w 39786"/>
                <a:gd name="connsiteY8" fmla="*/ 124271 h 124268"/>
                <a:gd name="connsiteX9" fmla="*/ 39954 w 39786"/>
                <a:gd name="connsiteY9" fmla="*/ 117825 h 124268"/>
                <a:gd name="connsiteX10" fmla="*/ 26691 w 39786"/>
                <a:gd name="connsiteY10" fmla="*/ 110125 h 124268"/>
                <a:gd name="connsiteX11" fmla="*/ 26691 w 39786"/>
                <a:gd name="connsiteY11" fmla="*/ 2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691" y="2"/>
                  </a:moveTo>
                  <a:lnTo>
                    <a:pt x="167" y="1972"/>
                  </a:lnTo>
                  <a:lnTo>
                    <a:pt x="167" y="8418"/>
                  </a:lnTo>
                  <a:cubicBezTo>
                    <a:pt x="12014" y="8418"/>
                    <a:pt x="13429" y="9672"/>
                    <a:pt x="13429" y="18446"/>
                  </a:cubicBezTo>
                  <a:lnTo>
                    <a:pt x="13429" y="110125"/>
                  </a:lnTo>
                  <a:cubicBezTo>
                    <a:pt x="13429" y="117825"/>
                    <a:pt x="11661" y="117825"/>
                    <a:pt x="167" y="117825"/>
                  </a:cubicBezTo>
                  <a:lnTo>
                    <a:pt x="167" y="124271"/>
                  </a:lnTo>
                  <a:cubicBezTo>
                    <a:pt x="520" y="124271"/>
                    <a:pt x="12899" y="123555"/>
                    <a:pt x="19972" y="123555"/>
                  </a:cubicBezTo>
                  <a:cubicBezTo>
                    <a:pt x="26691" y="123555"/>
                    <a:pt x="33234" y="123734"/>
                    <a:pt x="39954" y="124271"/>
                  </a:cubicBezTo>
                  <a:lnTo>
                    <a:pt x="39954" y="117825"/>
                  </a:lnTo>
                  <a:cubicBezTo>
                    <a:pt x="28460" y="117825"/>
                    <a:pt x="26691" y="117825"/>
                    <a:pt x="26691" y="110125"/>
                  </a:cubicBezTo>
                  <a:lnTo>
                    <a:pt x="26691" y="2"/>
                  </a:lnTo>
                  <a:close/>
                </a:path>
              </a:pathLst>
            </a:custGeom>
            <a:solidFill>
              <a:srgbClr val="000000"/>
            </a:solidFill>
            <a:ln w="25356"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FBDCE612-7D8B-40FA-9E07-C93C471E3D1F}"/>
                </a:ext>
              </a:extLst>
            </p:cNvPr>
            <p:cNvSpPr/>
            <p:nvPr>
              <p:custDataLst>
                <p:tags r:id="rId159"/>
              </p:custDataLst>
            </p:nvPr>
          </p:nvSpPr>
          <p:spPr>
            <a:xfrm>
              <a:off x="6892307" y="2146986"/>
              <a:ext cx="58606" cy="255801"/>
            </a:xfrm>
            <a:custGeom>
              <a:avLst/>
              <a:gdLst>
                <a:gd name="connsiteX0" fmla="*/ 58777 w 58606"/>
                <a:gd name="connsiteY0" fmla="*/ 253236 h 255801"/>
                <a:gd name="connsiteX1" fmla="*/ 54483 w 58606"/>
                <a:gd name="connsiteY1" fmla="*/ 247608 h 255801"/>
                <a:gd name="connsiteX2" fmla="*/ 14822 w 58606"/>
                <a:gd name="connsiteY2" fmla="*/ 127893 h 255801"/>
                <a:gd name="connsiteX3" fmla="*/ 55493 w 58606"/>
                <a:gd name="connsiteY3" fmla="*/ 6899 h 255801"/>
                <a:gd name="connsiteX4" fmla="*/ 58777 w 58606"/>
                <a:gd name="connsiteY4" fmla="*/ 2550 h 255801"/>
                <a:gd name="connsiteX5" fmla="*/ 56251 w 58606"/>
                <a:gd name="connsiteY5" fmla="*/ -8 h 255801"/>
                <a:gd name="connsiteX6" fmla="*/ 16085 w 58606"/>
                <a:gd name="connsiteY6" fmla="*/ 49873 h 255801"/>
                <a:gd name="connsiteX7" fmla="*/ 171 w 58606"/>
                <a:gd name="connsiteY7" fmla="*/ 127893 h 255801"/>
                <a:gd name="connsiteX8" fmla="*/ 16843 w 58606"/>
                <a:gd name="connsiteY8" fmla="*/ 207703 h 255801"/>
                <a:gd name="connsiteX9" fmla="*/ 56251 w 58606"/>
                <a:gd name="connsiteY9" fmla="*/ 255794 h 255801"/>
                <a:gd name="connsiteX10" fmla="*/ 58777 w 58606"/>
                <a:gd name="connsiteY10" fmla="*/ 253236 h 2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6" h="255801">
                  <a:moveTo>
                    <a:pt x="58777" y="253236"/>
                  </a:moveTo>
                  <a:cubicBezTo>
                    <a:pt x="58777" y="252468"/>
                    <a:pt x="58777" y="251957"/>
                    <a:pt x="54483" y="247608"/>
                  </a:cubicBezTo>
                  <a:cubicBezTo>
                    <a:pt x="22906" y="215377"/>
                    <a:pt x="14822" y="167031"/>
                    <a:pt x="14822" y="127893"/>
                  </a:cubicBezTo>
                  <a:cubicBezTo>
                    <a:pt x="14822" y="83384"/>
                    <a:pt x="24422" y="38874"/>
                    <a:pt x="55493" y="6899"/>
                  </a:cubicBezTo>
                  <a:cubicBezTo>
                    <a:pt x="58777" y="3829"/>
                    <a:pt x="58777" y="3318"/>
                    <a:pt x="58777" y="2550"/>
                  </a:cubicBezTo>
                  <a:cubicBezTo>
                    <a:pt x="58777" y="760"/>
                    <a:pt x="57767" y="-8"/>
                    <a:pt x="56251" y="-8"/>
                  </a:cubicBezTo>
                  <a:cubicBezTo>
                    <a:pt x="53725" y="-8"/>
                    <a:pt x="30990" y="17387"/>
                    <a:pt x="16085" y="49873"/>
                  </a:cubicBezTo>
                  <a:cubicBezTo>
                    <a:pt x="3202" y="78012"/>
                    <a:pt x="171" y="106406"/>
                    <a:pt x="171" y="127893"/>
                  </a:cubicBezTo>
                  <a:cubicBezTo>
                    <a:pt x="171" y="147846"/>
                    <a:pt x="2949" y="178797"/>
                    <a:pt x="16843" y="207703"/>
                  </a:cubicBezTo>
                  <a:cubicBezTo>
                    <a:pt x="32000" y="239167"/>
                    <a:pt x="53725" y="255794"/>
                    <a:pt x="56251" y="255794"/>
                  </a:cubicBezTo>
                  <a:cubicBezTo>
                    <a:pt x="57767" y="255794"/>
                    <a:pt x="58777" y="255026"/>
                    <a:pt x="58777" y="253236"/>
                  </a:cubicBezTo>
                  <a:close/>
                </a:path>
              </a:pathLst>
            </a:custGeom>
            <a:solidFill>
              <a:srgbClr val="000000"/>
            </a:solidFill>
            <a:ln w="25356"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7A8CE419-4606-43A0-B9C3-13176812DEC5}"/>
                </a:ext>
              </a:extLst>
            </p:cNvPr>
            <p:cNvSpPr/>
            <p:nvPr>
              <p:custDataLst>
                <p:tags r:id="rId160"/>
              </p:custDataLst>
            </p:nvPr>
          </p:nvSpPr>
          <p:spPr>
            <a:xfrm>
              <a:off x="6972864" y="2225773"/>
              <a:ext cx="125802" cy="115878"/>
            </a:xfrm>
            <a:custGeom>
              <a:avLst/>
              <a:gdLst>
                <a:gd name="connsiteX0" fmla="*/ 77222 w 125802"/>
                <a:gd name="connsiteY0" fmla="*/ 35804 h 115878"/>
                <a:gd name="connsiteX1" fmla="*/ 102231 w 125802"/>
                <a:gd name="connsiteY1" fmla="*/ 5620 h 115878"/>
                <a:gd name="connsiteX2" fmla="*/ 114862 w 125802"/>
                <a:gd name="connsiteY2" fmla="*/ 8945 h 115878"/>
                <a:gd name="connsiteX3" fmla="*/ 102736 w 125802"/>
                <a:gd name="connsiteY3" fmla="*/ 22759 h 115878"/>
                <a:gd name="connsiteX4" fmla="*/ 112335 w 125802"/>
                <a:gd name="connsiteY4" fmla="*/ 31712 h 115878"/>
                <a:gd name="connsiteX5" fmla="*/ 125977 w 125802"/>
                <a:gd name="connsiteY5" fmla="*/ 16875 h 115878"/>
                <a:gd name="connsiteX6" fmla="*/ 102484 w 125802"/>
                <a:gd name="connsiteY6" fmla="*/ -8 h 115878"/>
                <a:gd name="connsiteX7" fmla="*/ 75959 w 125802"/>
                <a:gd name="connsiteY7" fmla="*/ 19433 h 115878"/>
                <a:gd name="connsiteX8" fmla="*/ 48677 w 125802"/>
                <a:gd name="connsiteY8" fmla="*/ -8 h 115878"/>
                <a:gd name="connsiteX9" fmla="*/ 8006 w 125802"/>
                <a:gd name="connsiteY9" fmla="*/ 39386 h 115878"/>
                <a:gd name="connsiteX10" fmla="*/ 11037 w 125802"/>
                <a:gd name="connsiteY10" fmla="*/ 41944 h 115878"/>
                <a:gd name="connsiteX11" fmla="*/ 14321 w 125802"/>
                <a:gd name="connsiteY11" fmla="*/ 39130 h 115878"/>
                <a:gd name="connsiteX12" fmla="*/ 48171 w 125802"/>
                <a:gd name="connsiteY12" fmla="*/ 5620 h 115878"/>
                <a:gd name="connsiteX13" fmla="*/ 61813 w 125802"/>
                <a:gd name="connsiteY13" fmla="*/ 22759 h 115878"/>
                <a:gd name="connsiteX14" fmla="*/ 48171 w 125802"/>
                <a:gd name="connsiteY14" fmla="*/ 83639 h 115878"/>
                <a:gd name="connsiteX15" fmla="*/ 24173 w 125802"/>
                <a:gd name="connsiteY15" fmla="*/ 110243 h 115878"/>
                <a:gd name="connsiteX16" fmla="*/ 11542 w 125802"/>
                <a:gd name="connsiteY16" fmla="*/ 106917 h 115878"/>
                <a:gd name="connsiteX17" fmla="*/ 23415 w 125802"/>
                <a:gd name="connsiteY17" fmla="*/ 93104 h 115878"/>
                <a:gd name="connsiteX18" fmla="*/ 14068 w 125802"/>
                <a:gd name="connsiteY18" fmla="*/ 84151 h 115878"/>
                <a:gd name="connsiteX19" fmla="*/ 175 w 125802"/>
                <a:gd name="connsiteY19" fmla="*/ 98987 h 115878"/>
                <a:gd name="connsiteX20" fmla="*/ 23920 w 125802"/>
                <a:gd name="connsiteY20" fmla="*/ 115870 h 115878"/>
                <a:gd name="connsiteX21" fmla="*/ 50445 w 125802"/>
                <a:gd name="connsiteY21" fmla="*/ 96429 h 115878"/>
                <a:gd name="connsiteX22" fmla="*/ 77727 w 125802"/>
                <a:gd name="connsiteY22" fmla="*/ 115870 h 115878"/>
                <a:gd name="connsiteX23" fmla="*/ 118146 w 125802"/>
                <a:gd name="connsiteY23" fmla="*/ 76477 h 115878"/>
                <a:gd name="connsiteX24" fmla="*/ 115114 w 125802"/>
                <a:gd name="connsiteY24" fmla="*/ 73919 h 115878"/>
                <a:gd name="connsiteX25" fmla="*/ 111830 w 125802"/>
                <a:gd name="connsiteY25" fmla="*/ 76733 h 115878"/>
                <a:gd name="connsiteX26" fmla="*/ 78232 w 125802"/>
                <a:gd name="connsiteY26" fmla="*/ 110243 h 115878"/>
                <a:gd name="connsiteX27" fmla="*/ 64339 w 125802"/>
                <a:gd name="connsiteY27" fmla="*/ 93360 h 115878"/>
                <a:gd name="connsiteX28" fmla="*/ 68633 w 125802"/>
                <a:gd name="connsiteY28" fmla="*/ 70849 h 115878"/>
                <a:gd name="connsiteX29" fmla="*/ 77222 w 125802"/>
                <a:gd name="connsiteY29" fmla="*/ 35804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802" h="115878">
                  <a:moveTo>
                    <a:pt x="77222" y="35804"/>
                  </a:moveTo>
                  <a:cubicBezTo>
                    <a:pt x="78738" y="29154"/>
                    <a:pt x="84548" y="5620"/>
                    <a:pt x="102231" y="5620"/>
                  </a:cubicBezTo>
                  <a:cubicBezTo>
                    <a:pt x="103494" y="5620"/>
                    <a:pt x="109557" y="5620"/>
                    <a:pt x="114862" y="8945"/>
                  </a:cubicBezTo>
                  <a:cubicBezTo>
                    <a:pt x="107788" y="10224"/>
                    <a:pt x="102736" y="16619"/>
                    <a:pt x="102736" y="22759"/>
                  </a:cubicBezTo>
                  <a:cubicBezTo>
                    <a:pt x="102736" y="26851"/>
                    <a:pt x="105515" y="31712"/>
                    <a:pt x="112335" y="31712"/>
                  </a:cubicBezTo>
                  <a:cubicBezTo>
                    <a:pt x="117893" y="31712"/>
                    <a:pt x="125977" y="27107"/>
                    <a:pt x="125977" y="16875"/>
                  </a:cubicBezTo>
                  <a:cubicBezTo>
                    <a:pt x="125977" y="3573"/>
                    <a:pt x="111072" y="-8"/>
                    <a:pt x="102484" y="-8"/>
                  </a:cubicBezTo>
                  <a:cubicBezTo>
                    <a:pt x="87832" y="-8"/>
                    <a:pt x="78990" y="13550"/>
                    <a:pt x="75959" y="19433"/>
                  </a:cubicBezTo>
                  <a:cubicBezTo>
                    <a:pt x="69644" y="2550"/>
                    <a:pt x="56002" y="-8"/>
                    <a:pt x="48677" y="-8"/>
                  </a:cubicBezTo>
                  <a:cubicBezTo>
                    <a:pt x="22405" y="-8"/>
                    <a:pt x="8006" y="32991"/>
                    <a:pt x="8006" y="39386"/>
                  </a:cubicBezTo>
                  <a:cubicBezTo>
                    <a:pt x="8006" y="41944"/>
                    <a:pt x="10532" y="41944"/>
                    <a:pt x="11037" y="41944"/>
                  </a:cubicBezTo>
                  <a:cubicBezTo>
                    <a:pt x="13058" y="41944"/>
                    <a:pt x="13816" y="41432"/>
                    <a:pt x="14321" y="39130"/>
                  </a:cubicBezTo>
                  <a:cubicBezTo>
                    <a:pt x="22910" y="12015"/>
                    <a:pt x="39582" y="5620"/>
                    <a:pt x="48171" y="5620"/>
                  </a:cubicBezTo>
                  <a:cubicBezTo>
                    <a:pt x="52971" y="5620"/>
                    <a:pt x="61813" y="7922"/>
                    <a:pt x="61813" y="22759"/>
                  </a:cubicBezTo>
                  <a:cubicBezTo>
                    <a:pt x="61813" y="30688"/>
                    <a:pt x="57518" y="47827"/>
                    <a:pt x="48171" y="83639"/>
                  </a:cubicBezTo>
                  <a:cubicBezTo>
                    <a:pt x="44129" y="99499"/>
                    <a:pt x="35288" y="110243"/>
                    <a:pt x="24173" y="110243"/>
                  </a:cubicBezTo>
                  <a:cubicBezTo>
                    <a:pt x="22657" y="110243"/>
                    <a:pt x="16847" y="110243"/>
                    <a:pt x="11542" y="106917"/>
                  </a:cubicBezTo>
                  <a:cubicBezTo>
                    <a:pt x="17858" y="105638"/>
                    <a:pt x="23415" y="100266"/>
                    <a:pt x="23415" y="93104"/>
                  </a:cubicBezTo>
                  <a:cubicBezTo>
                    <a:pt x="23415" y="86197"/>
                    <a:pt x="17858" y="84151"/>
                    <a:pt x="14068" y="84151"/>
                  </a:cubicBezTo>
                  <a:cubicBezTo>
                    <a:pt x="6490" y="84151"/>
                    <a:pt x="175" y="90802"/>
                    <a:pt x="175" y="98987"/>
                  </a:cubicBezTo>
                  <a:cubicBezTo>
                    <a:pt x="175" y="110754"/>
                    <a:pt x="12805" y="115870"/>
                    <a:pt x="23920" y="115870"/>
                  </a:cubicBezTo>
                  <a:cubicBezTo>
                    <a:pt x="40593" y="115870"/>
                    <a:pt x="49687" y="97964"/>
                    <a:pt x="50445" y="96429"/>
                  </a:cubicBezTo>
                  <a:cubicBezTo>
                    <a:pt x="53476" y="105894"/>
                    <a:pt x="62570" y="115870"/>
                    <a:pt x="77727" y="115870"/>
                  </a:cubicBezTo>
                  <a:cubicBezTo>
                    <a:pt x="103747" y="115870"/>
                    <a:pt x="118146" y="82872"/>
                    <a:pt x="118146" y="76477"/>
                  </a:cubicBezTo>
                  <a:cubicBezTo>
                    <a:pt x="118146" y="73919"/>
                    <a:pt x="115872" y="73919"/>
                    <a:pt x="115114" y="73919"/>
                  </a:cubicBezTo>
                  <a:cubicBezTo>
                    <a:pt x="112841" y="73919"/>
                    <a:pt x="112335" y="74942"/>
                    <a:pt x="111830" y="76733"/>
                  </a:cubicBezTo>
                  <a:cubicBezTo>
                    <a:pt x="103494" y="104103"/>
                    <a:pt x="86316" y="110243"/>
                    <a:pt x="78232" y="110243"/>
                  </a:cubicBezTo>
                  <a:cubicBezTo>
                    <a:pt x="68381" y="110243"/>
                    <a:pt x="64339" y="102057"/>
                    <a:pt x="64339" y="93360"/>
                  </a:cubicBezTo>
                  <a:cubicBezTo>
                    <a:pt x="64339" y="87732"/>
                    <a:pt x="65854" y="82105"/>
                    <a:pt x="68633" y="70849"/>
                  </a:cubicBezTo>
                  <a:lnTo>
                    <a:pt x="77222" y="35804"/>
                  </a:lnTo>
                  <a:close/>
                </a:path>
              </a:pathLst>
            </a:custGeom>
            <a:solidFill>
              <a:srgbClr val="000000"/>
            </a:solidFill>
            <a:ln w="25356"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184138BE-88CE-419D-B454-8CE652A3128A}"/>
                </a:ext>
              </a:extLst>
            </p:cNvPr>
            <p:cNvSpPr/>
            <p:nvPr>
              <p:custDataLst>
                <p:tags r:id="rId161"/>
              </p:custDataLst>
            </p:nvPr>
          </p:nvSpPr>
          <p:spPr>
            <a:xfrm>
              <a:off x="7119817" y="2123710"/>
              <a:ext cx="129086" cy="122298"/>
            </a:xfrm>
            <a:custGeom>
              <a:avLst/>
              <a:gdLst>
                <a:gd name="connsiteX0" fmla="*/ 36430 w 129086"/>
                <a:gd name="connsiteY0" fmla="*/ 2674 h 122298"/>
                <a:gd name="connsiteX1" fmla="*/ 30772 w 129086"/>
                <a:gd name="connsiteY1" fmla="*/ -11 h 122298"/>
                <a:gd name="connsiteX2" fmla="*/ 180 w 129086"/>
                <a:gd name="connsiteY2" fmla="*/ -11 h 122298"/>
                <a:gd name="connsiteX3" fmla="*/ 180 w 129086"/>
                <a:gd name="connsiteY3" fmla="*/ 6435 h 122298"/>
                <a:gd name="connsiteX4" fmla="*/ 5485 w 129086"/>
                <a:gd name="connsiteY4" fmla="*/ 6435 h 122298"/>
                <a:gd name="connsiteX5" fmla="*/ 18394 w 129086"/>
                <a:gd name="connsiteY5" fmla="*/ 7509 h 122298"/>
                <a:gd name="connsiteX6" fmla="*/ 18394 w 129086"/>
                <a:gd name="connsiteY6" fmla="*/ 102949 h 122298"/>
                <a:gd name="connsiteX7" fmla="*/ 180 w 129086"/>
                <a:gd name="connsiteY7" fmla="*/ 115841 h 122298"/>
                <a:gd name="connsiteX8" fmla="*/ 180 w 129086"/>
                <a:gd name="connsiteY8" fmla="*/ 122287 h 122298"/>
                <a:gd name="connsiteX9" fmla="*/ 21754 w 129086"/>
                <a:gd name="connsiteY9" fmla="*/ 121571 h 122298"/>
                <a:gd name="connsiteX10" fmla="*/ 43327 w 129086"/>
                <a:gd name="connsiteY10" fmla="*/ 122287 h 122298"/>
                <a:gd name="connsiteX11" fmla="*/ 43327 w 129086"/>
                <a:gd name="connsiteY11" fmla="*/ 115841 h 122298"/>
                <a:gd name="connsiteX12" fmla="*/ 25113 w 129086"/>
                <a:gd name="connsiteY12" fmla="*/ 102949 h 122298"/>
                <a:gd name="connsiteX13" fmla="*/ 25113 w 129086"/>
                <a:gd name="connsiteY13" fmla="*/ 12523 h 122298"/>
                <a:gd name="connsiteX14" fmla="*/ 103626 w 129086"/>
                <a:gd name="connsiteY14" fmla="*/ 119601 h 122298"/>
                <a:gd name="connsiteX15" fmla="*/ 107693 w 129086"/>
                <a:gd name="connsiteY15" fmla="*/ 122287 h 122298"/>
                <a:gd name="connsiteX16" fmla="*/ 111053 w 129086"/>
                <a:gd name="connsiteY16" fmla="*/ 117274 h 122298"/>
                <a:gd name="connsiteX17" fmla="*/ 111053 w 129086"/>
                <a:gd name="connsiteY17" fmla="*/ 19327 h 122298"/>
                <a:gd name="connsiteX18" fmla="*/ 129266 w 129086"/>
                <a:gd name="connsiteY18" fmla="*/ 6435 h 122298"/>
                <a:gd name="connsiteX19" fmla="*/ 129266 w 129086"/>
                <a:gd name="connsiteY19" fmla="*/ -11 h 122298"/>
                <a:gd name="connsiteX20" fmla="*/ 107693 w 129086"/>
                <a:gd name="connsiteY20" fmla="*/ 705 h 122298"/>
                <a:gd name="connsiteX21" fmla="*/ 86120 w 129086"/>
                <a:gd name="connsiteY21" fmla="*/ -11 h 122298"/>
                <a:gd name="connsiteX22" fmla="*/ 86120 w 129086"/>
                <a:gd name="connsiteY22" fmla="*/ 6435 h 122298"/>
                <a:gd name="connsiteX23" fmla="*/ 104333 w 129086"/>
                <a:gd name="connsiteY23" fmla="*/ 19327 h 122298"/>
                <a:gd name="connsiteX24" fmla="*/ 104333 w 129086"/>
                <a:gd name="connsiteY24" fmla="*/ 95249 h 122298"/>
                <a:gd name="connsiteX25" fmla="*/ 36430 w 129086"/>
                <a:gd name="connsiteY25" fmla="*/ 2674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86" h="122298">
                  <a:moveTo>
                    <a:pt x="36430" y="2674"/>
                  </a:moveTo>
                  <a:cubicBezTo>
                    <a:pt x="34485" y="168"/>
                    <a:pt x="34308" y="-11"/>
                    <a:pt x="30772" y="-11"/>
                  </a:cubicBezTo>
                  <a:lnTo>
                    <a:pt x="180" y="-11"/>
                  </a:lnTo>
                  <a:lnTo>
                    <a:pt x="180" y="6435"/>
                  </a:lnTo>
                  <a:lnTo>
                    <a:pt x="5485" y="6435"/>
                  </a:lnTo>
                  <a:cubicBezTo>
                    <a:pt x="13089" y="6435"/>
                    <a:pt x="17510" y="7330"/>
                    <a:pt x="18394" y="7509"/>
                  </a:cubicBezTo>
                  <a:lnTo>
                    <a:pt x="18394" y="102949"/>
                  </a:lnTo>
                  <a:cubicBezTo>
                    <a:pt x="18394" y="107783"/>
                    <a:pt x="18394" y="115841"/>
                    <a:pt x="180" y="115841"/>
                  </a:cubicBezTo>
                  <a:lnTo>
                    <a:pt x="180" y="122287"/>
                  </a:lnTo>
                  <a:cubicBezTo>
                    <a:pt x="7430" y="121750"/>
                    <a:pt x="14503" y="121571"/>
                    <a:pt x="21754" y="121571"/>
                  </a:cubicBezTo>
                  <a:cubicBezTo>
                    <a:pt x="29004" y="121571"/>
                    <a:pt x="36077" y="121750"/>
                    <a:pt x="43327" y="122287"/>
                  </a:cubicBezTo>
                  <a:lnTo>
                    <a:pt x="43327" y="115841"/>
                  </a:lnTo>
                  <a:cubicBezTo>
                    <a:pt x="25113" y="115841"/>
                    <a:pt x="25113" y="107783"/>
                    <a:pt x="25113" y="102949"/>
                  </a:cubicBezTo>
                  <a:lnTo>
                    <a:pt x="25113" y="12523"/>
                  </a:lnTo>
                  <a:lnTo>
                    <a:pt x="103626" y="119601"/>
                  </a:lnTo>
                  <a:cubicBezTo>
                    <a:pt x="105394" y="122108"/>
                    <a:pt x="105571" y="122287"/>
                    <a:pt x="107693" y="122287"/>
                  </a:cubicBezTo>
                  <a:cubicBezTo>
                    <a:pt x="111053" y="122287"/>
                    <a:pt x="111053" y="120676"/>
                    <a:pt x="111053" y="117274"/>
                  </a:cubicBezTo>
                  <a:lnTo>
                    <a:pt x="111053" y="19327"/>
                  </a:lnTo>
                  <a:cubicBezTo>
                    <a:pt x="111053" y="14492"/>
                    <a:pt x="111053" y="6435"/>
                    <a:pt x="129266" y="6435"/>
                  </a:cubicBezTo>
                  <a:lnTo>
                    <a:pt x="129266" y="-11"/>
                  </a:lnTo>
                  <a:cubicBezTo>
                    <a:pt x="122016" y="526"/>
                    <a:pt x="114943" y="705"/>
                    <a:pt x="107693" y="705"/>
                  </a:cubicBezTo>
                  <a:cubicBezTo>
                    <a:pt x="100443" y="705"/>
                    <a:pt x="93370" y="526"/>
                    <a:pt x="86120" y="-11"/>
                  </a:cubicBezTo>
                  <a:lnTo>
                    <a:pt x="86120" y="6435"/>
                  </a:lnTo>
                  <a:cubicBezTo>
                    <a:pt x="104333" y="6435"/>
                    <a:pt x="104333" y="14492"/>
                    <a:pt x="104333" y="19327"/>
                  </a:cubicBezTo>
                  <a:lnTo>
                    <a:pt x="104333" y="95249"/>
                  </a:lnTo>
                  <a:lnTo>
                    <a:pt x="36430" y="2674"/>
                  </a:lnTo>
                  <a:close/>
                </a:path>
              </a:pathLst>
            </a:custGeom>
            <a:solidFill>
              <a:srgbClr val="000000"/>
            </a:solidFill>
            <a:ln w="25356"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0A267232-8CE1-42B7-BF15-BEE6EA4397CB}"/>
                </a:ext>
              </a:extLst>
            </p:cNvPr>
            <p:cNvSpPr/>
            <p:nvPr>
              <p:custDataLst>
                <p:tags r:id="rId162"/>
              </p:custDataLst>
            </p:nvPr>
          </p:nvSpPr>
          <p:spPr>
            <a:xfrm>
              <a:off x="7268754" y="2166148"/>
              <a:ext cx="88238" cy="81651"/>
            </a:xfrm>
            <a:custGeom>
              <a:avLst/>
              <a:gdLst>
                <a:gd name="connsiteX0" fmla="*/ 69327 w 88238"/>
                <a:gd name="connsiteY0" fmla="*/ 31861 h 81651"/>
                <a:gd name="connsiteX1" fmla="*/ 61193 w 88238"/>
                <a:gd name="connsiteY1" fmla="*/ 8942 h 81651"/>
                <a:gd name="connsiteX2" fmla="*/ 35022 w 88238"/>
                <a:gd name="connsiteY2" fmla="*/ -11 h 81651"/>
                <a:gd name="connsiteX3" fmla="*/ 6375 w 88238"/>
                <a:gd name="connsiteY3" fmla="*/ 17357 h 81651"/>
                <a:gd name="connsiteX4" fmla="*/ 14863 w 88238"/>
                <a:gd name="connsiteY4" fmla="*/ 26131 h 81651"/>
                <a:gd name="connsiteX5" fmla="*/ 23174 w 88238"/>
                <a:gd name="connsiteY5" fmla="*/ 17716 h 81651"/>
                <a:gd name="connsiteX6" fmla="*/ 16985 w 88238"/>
                <a:gd name="connsiteY6" fmla="*/ 9479 h 81651"/>
                <a:gd name="connsiteX7" fmla="*/ 34668 w 88238"/>
                <a:gd name="connsiteY7" fmla="*/ 5002 h 81651"/>
                <a:gd name="connsiteX8" fmla="*/ 55357 w 88238"/>
                <a:gd name="connsiteY8" fmla="*/ 26669 h 81651"/>
                <a:gd name="connsiteX9" fmla="*/ 55357 w 88238"/>
                <a:gd name="connsiteY9" fmla="*/ 32220 h 81651"/>
                <a:gd name="connsiteX10" fmla="*/ 21052 w 88238"/>
                <a:gd name="connsiteY10" fmla="*/ 37950 h 81651"/>
                <a:gd name="connsiteX11" fmla="*/ 186 w 88238"/>
                <a:gd name="connsiteY11" fmla="*/ 61765 h 81651"/>
                <a:gd name="connsiteX12" fmla="*/ 31131 w 88238"/>
                <a:gd name="connsiteY12" fmla="*/ 81640 h 81651"/>
                <a:gd name="connsiteX13" fmla="*/ 57302 w 88238"/>
                <a:gd name="connsiteY13" fmla="*/ 66599 h 81651"/>
                <a:gd name="connsiteX14" fmla="*/ 70918 w 88238"/>
                <a:gd name="connsiteY14" fmla="*/ 80745 h 81651"/>
                <a:gd name="connsiteX15" fmla="*/ 88424 w 88238"/>
                <a:gd name="connsiteY15" fmla="*/ 63734 h 81651"/>
                <a:gd name="connsiteX16" fmla="*/ 88424 w 88238"/>
                <a:gd name="connsiteY16" fmla="*/ 53886 h 81651"/>
                <a:gd name="connsiteX17" fmla="*/ 82412 w 88238"/>
                <a:gd name="connsiteY17" fmla="*/ 53886 h 81651"/>
                <a:gd name="connsiteX18" fmla="*/ 82412 w 88238"/>
                <a:gd name="connsiteY18" fmla="*/ 63555 h 81651"/>
                <a:gd name="connsiteX19" fmla="*/ 75869 w 88238"/>
                <a:gd name="connsiteY19" fmla="*/ 73941 h 81651"/>
                <a:gd name="connsiteX20" fmla="*/ 69327 w 88238"/>
                <a:gd name="connsiteY20" fmla="*/ 63197 h 81651"/>
                <a:gd name="connsiteX21" fmla="*/ 69327 w 88238"/>
                <a:gd name="connsiteY21" fmla="*/ 31861 h 81651"/>
                <a:gd name="connsiteX22" fmla="*/ 55357 w 88238"/>
                <a:gd name="connsiteY22" fmla="*/ 54602 h 81651"/>
                <a:gd name="connsiteX23" fmla="*/ 32546 w 88238"/>
                <a:gd name="connsiteY23" fmla="*/ 76627 h 81651"/>
                <a:gd name="connsiteX24" fmla="*/ 15040 w 88238"/>
                <a:gd name="connsiteY24" fmla="*/ 61765 h 81651"/>
                <a:gd name="connsiteX25" fmla="*/ 55357 w 88238"/>
                <a:gd name="connsiteY25" fmla="*/ 36875 h 81651"/>
                <a:gd name="connsiteX26" fmla="*/ 55357 w 88238"/>
                <a:gd name="connsiteY26" fmla="*/ 54602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327" y="31861"/>
                  </a:moveTo>
                  <a:cubicBezTo>
                    <a:pt x="69327" y="22371"/>
                    <a:pt x="69327" y="15567"/>
                    <a:pt x="61193" y="8942"/>
                  </a:cubicBezTo>
                  <a:cubicBezTo>
                    <a:pt x="53943" y="2854"/>
                    <a:pt x="45455" y="-11"/>
                    <a:pt x="35022" y="-11"/>
                  </a:cubicBezTo>
                  <a:cubicBezTo>
                    <a:pt x="18223" y="-11"/>
                    <a:pt x="6375" y="6435"/>
                    <a:pt x="6375" y="17357"/>
                  </a:cubicBezTo>
                  <a:cubicBezTo>
                    <a:pt x="6375" y="23087"/>
                    <a:pt x="10265" y="26131"/>
                    <a:pt x="14863" y="26131"/>
                  </a:cubicBezTo>
                  <a:cubicBezTo>
                    <a:pt x="19637" y="26131"/>
                    <a:pt x="23174" y="22550"/>
                    <a:pt x="23174" y="17716"/>
                  </a:cubicBezTo>
                  <a:cubicBezTo>
                    <a:pt x="23174" y="14672"/>
                    <a:pt x="21759" y="10911"/>
                    <a:pt x="16985" y="9479"/>
                  </a:cubicBezTo>
                  <a:cubicBezTo>
                    <a:pt x="23351" y="5002"/>
                    <a:pt x="33607" y="5002"/>
                    <a:pt x="34668" y="5002"/>
                  </a:cubicBezTo>
                  <a:cubicBezTo>
                    <a:pt x="44571" y="5002"/>
                    <a:pt x="55357" y="11628"/>
                    <a:pt x="55357" y="26669"/>
                  </a:cubicBezTo>
                  <a:lnTo>
                    <a:pt x="55357" y="32220"/>
                  </a:lnTo>
                  <a:cubicBezTo>
                    <a:pt x="45632" y="32578"/>
                    <a:pt x="33961" y="33115"/>
                    <a:pt x="21052" y="37950"/>
                  </a:cubicBezTo>
                  <a:cubicBezTo>
                    <a:pt x="5137" y="43859"/>
                    <a:pt x="186" y="53707"/>
                    <a:pt x="186" y="61765"/>
                  </a:cubicBezTo>
                  <a:cubicBezTo>
                    <a:pt x="186" y="77164"/>
                    <a:pt x="18576" y="81640"/>
                    <a:pt x="31131" y="81640"/>
                  </a:cubicBezTo>
                  <a:cubicBezTo>
                    <a:pt x="45278" y="81640"/>
                    <a:pt x="53589" y="73583"/>
                    <a:pt x="57302" y="66599"/>
                  </a:cubicBezTo>
                  <a:cubicBezTo>
                    <a:pt x="58010" y="73941"/>
                    <a:pt x="62784" y="80745"/>
                    <a:pt x="70918" y="80745"/>
                  </a:cubicBezTo>
                  <a:cubicBezTo>
                    <a:pt x="71272" y="80745"/>
                    <a:pt x="88424" y="80745"/>
                    <a:pt x="88424" y="63734"/>
                  </a:cubicBezTo>
                  <a:lnTo>
                    <a:pt x="88424" y="53886"/>
                  </a:lnTo>
                  <a:lnTo>
                    <a:pt x="82412" y="53886"/>
                  </a:lnTo>
                  <a:lnTo>
                    <a:pt x="82412" y="63555"/>
                  </a:lnTo>
                  <a:cubicBezTo>
                    <a:pt x="82412" y="65346"/>
                    <a:pt x="82412" y="73941"/>
                    <a:pt x="75869" y="73941"/>
                  </a:cubicBezTo>
                  <a:cubicBezTo>
                    <a:pt x="69327" y="73941"/>
                    <a:pt x="69327" y="65525"/>
                    <a:pt x="69327" y="63197"/>
                  </a:cubicBezTo>
                  <a:lnTo>
                    <a:pt x="69327" y="31861"/>
                  </a:lnTo>
                  <a:close/>
                  <a:moveTo>
                    <a:pt x="55357" y="54602"/>
                  </a:moveTo>
                  <a:cubicBezTo>
                    <a:pt x="55357" y="71792"/>
                    <a:pt x="40503" y="76627"/>
                    <a:pt x="32546" y="76627"/>
                  </a:cubicBezTo>
                  <a:cubicBezTo>
                    <a:pt x="23528" y="76627"/>
                    <a:pt x="15040" y="70539"/>
                    <a:pt x="15040" y="61765"/>
                  </a:cubicBezTo>
                  <a:cubicBezTo>
                    <a:pt x="15040" y="51916"/>
                    <a:pt x="23528" y="38129"/>
                    <a:pt x="55357" y="36875"/>
                  </a:cubicBezTo>
                  <a:lnTo>
                    <a:pt x="55357" y="54602"/>
                  </a:lnTo>
                  <a:close/>
                </a:path>
              </a:pathLst>
            </a:custGeom>
            <a:solidFill>
              <a:srgbClr val="000000"/>
            </a:solidFill>
            <a:ln w="25356"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B3E6F325-59D6-4D29-AD52-1F912660FE8C}"/>
                </a:ext>
              </a:extLst>
            </p:cNvPr>
            <p:cNvSpPr/>
            <p:nvPr>
              <p:custDataLst>
                <p:tags r:id="rId163"/>
              </p:custDataLst>
            </p:nvPr>
          </p:nvSpPr>
          <p:spPr>
            <a:xfrm>
              <a:off x="7372102" y="2120129"/>
              <a:ext cx="119183" cy="129461"/>
            </a:xfrm>
            <a:custGeom>
              <a:avLst/>
              <a:gdLst>
                <a:gd name="connsiteX0" fmla="*/ 119374 w 119183"/>
                <a:gd name="connsiteY0" fmla="*/ 4644 h 129461"/>
                <a:gd name="connsiteX1" fmla="*/ 116898 w 119183"/>
                <a:gd name="connsiteY1" fmla="*/ -11 h 129461"/>
                <a:gd name="connsiteX2" fmla="*/ 113892 w 119183"/>
                <a:gd name="connsiteY2" fmla="*/ 2137 h 129461"/>
                <a:gd name="connsiteX3" fmla="*/ 104520 w 119183"/>
                <a:gd name="connsiteY3" fmla="*/ 15746 h 129461"/>
                <a:gd name="connsiteX4" fmla="*/ 67916 w 119183"/>
                <a:gd name="connsiteY4" fmla="*/ -11 h 129461"/>
                <a:gd name="connsiteX5" fmla="*/ 190 w 119183"/>
                <a:gd name="connsiteY5" fmla="*/ 64630 h 129461"/>
                <a:gd name="connsiteX6" fmla="*/ 67916 w 119183"/>
                <a:gd name="connsiteY6" fmla="*/ 129450 h 129461"/>
                <a:gd name="connsiteX7" fmla="*/ 119374 w 119183"/>
                <a:gd name="connsiteY7" fmla="*/ 83968 h 129461"/>
                <a:gd name="connsiteX8" fmla="*/ 116368 w 119183"/>
                <a:gd name="connsiteY8" fmla="*/ 80566 h 129461"/>
                <a:gd name="connsiteX9" fmla="*/ 113362 w 119183"/>
                <a:gd name="connsiteY9" fmla="*/ 82894 h 129461"/>
                <a:gd name="connsiteX10" fmla="*/ 70392 w 119183"/>
                <a:gd name="connsiteY10" fmla="*/ 123004 h 129461"/>
                <a:gd name="connsiteX11" fmla="*/ 19111 w 119183"/>
                <a:gd name="connsiteY11" fmla="*/ 64809 h 129461"/>
                <a:gd name="connsiteX12" fmla="*/ 70038 w 119183"/>
                <a:gd name="connsiteY12" fmla="*/ 6435 h 129461"/>
                <a:gd name="connsiteX13" fmla="*/ 113008 w 119183"/>
                <a:gd name="connsiteY13" fmla="*/ 49051 h 129461"/>
                <a:gd name="connsiteX14" fmla="*/ 116191 w 119183"/>
                <a:gd name="connsiteY14" fmla="*/ 51200 h 129461"/>
                <a:gd name="connsiteX15" fmla="*/ 119374 w 119183"/>
                <a:gd name="connsiteY15" fmla="*/ 46544 h 129461"/>
                <a:gd name="connsiteX16" fmla="*/ 119374 w 119183"/>
                <a:gd name="connsiteY16" fmla="*/ 4644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183" h="129461">
                  <a:moveTo>
                    <a:pt x="119374" y="4644"/>
                  </a:moveTo>
                  <a:cubicBezTo>
                    <a:pt x="119374" y="1600"/>
                    <a:pt x="119374" y="-11"/>
                    <a:pt x="116898" y="-11"/>
                  </a:cubicBezTo>
                  <a:cubicBezTo>
                    <a:pt x="116191" y="-11"/>
                    <a:pt x="115307" y="-11"/>
                    <a:pt x="113892" y="2137"/>
                  </a:cubicBezTo>
                  <a:lnTo>
                    <a:pt x="104520" y="15746"/>
                  </a:lnTo>
                  <a:cubicBezTo>
                    <a:pt x="97093" y="8225"/>
                    <a:pt x="84892" y="-11"/>
                    <a:pt x="67916" y="-11"/>
                  </a:cubicBezTo>
                  <a:cubicBezTo>
                    <a:pt x="30782" y="-11"/>
                    <a:pt x="190" y="28996"/>
                    <a:pt x="190" y="64630"/>
                  </a:cubicBezTo>
                  <a:cubicBezTo>
                    <a:pt x="190" y="100979"/>
                    <a:pt x="31312" y="129450"/>
                    <a:pt x="67916" y="129450"/>
                  </a:cubicBezTo>
                  <a:cubicBezTo>
                    <a:pt x="99215" y="129450"/>
                    <a:pt x="119374" y="105814"/>
                    <a:pt x="119374" y="83968"/>
                  </a:cubicBezTo>
                  <a:cubicBezTo>
                    <a:pt x="119374" y="81999"/>
                    <a:pt x="119197" y="80566"/>
                    <a:pt x="116368" y="80566"/>
                  </a:cubicBezTo>
                  <a:cubicBezTo>
                    <a:pt x="115307" y="80566"/>
                    <a:pt x="113538" y="80566"/>
                    <a:pt x="113362" y="82894"/>
                  </a:cubicBezTo>
                  <a:cubicBezTo>
                    <a:pt x="111947" y="111723"/>
                    <a:pt x="87898" y="123004"/>
                    <a:pt x="70392" y="123004"/>
                  </a:cubicBezTo>
                  <a:cubicBezTo>
                    <a:pt x="51471" y="123004"/>
                    <a:pt x="19111" y="111365"/>
                    <a:pt x="19111" y="64809"/>
                  </a:cubicBezTo>
                  <a:cubicBezTo>
                    <a:pt x="19111" y="16283"/>
                    <a:pt x="53416" y="6435"/>
                    <a:pt x="70038" y="6435"/>
                  </a:cubicBezTo>
                  <a:cubicBezTo>
                    <a:pt x="87544" y="6435"/>
                    <a:pt x="108410" y="18253"/>
                    <a:pt x="113008" y="49051"/>
                  </a:cubicBezTo>
                  <a:cubicBezTo>
                    <a:pt x="113362" y="51200"/>
                    <a:pt x="114953" y="51200"/>
                    <a:pt x="116191" y="51200"/>
                  </a:cubicBezTo>
                  <a:cubicBezTo>
                    <a:pt x="119374" y="51200"/>
                    <a:pt x="119374" y="50126"/>
                    <a:pt x="119374" y="46544"/>
                  </a:cubicBezTo>
                  <a:lnTo>
                    <a:pt x="119374" y="4644"/>
                  </a:lnTo>
                  <a:close/>
                </a:path>
              </a:pathLst>
            </a:custGeom>
            <a:solidFill>
              <a:srgbClr val="000000"/>
            </a:solidFill>
            <a:ln w="25356"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59FF599D-6102-47C3-ACF0-DB6B63379417}"/>
                </a:ext>
              </a:extLst>
            </p:cNvPr>
            <p:cNvSpPr/>
            <p:nvPr>
              <p:custDataLst>
                <p:tags r:id="rId164"/>
              </p:custDataLst>
            </p:nvPr>
          </p:nvSpPr>
          <p:spPr>
            <a:xfrm>
              <a:off x="7513828" y="2121740"/>
              <a:ext cx="39786" cy="124268"/>
            </a:xfrm>
            <a:custGeom>
              <a:avLst/>
              <a:gdLst>
                <a:gd name="connsiteX0" fmla="*/ 26720 w 39786"/>
                <a:gd name="connsiteY0" fmla="*/ -11 h 124268"/>
                <a:gd name="connsiteX1" fmla="*/ 196 w 39786"/>
                <a:gd name="connsiteY1" fmla="*/ 1958 h 124268"/>
                <a:gd name="connsiteX2" fmla="*/ 196 w 39786"/>
                <a:gd name="connsiteY2" fmla="*/ 8404 h 124268"/>
                <a:gd name="connsiteX3" fmla="*/ 13458 w 39786"/>
                <a:gd name="connsiteY3" fmla="*/ 18432 h 124268"/>
                <a:gd name="connsiteX4" fmla="*/ 13458 w 39786"/>
                <a:gd name="connsiteY4" fmla="*/ 110111 h 124268"/>
                <a:gd name="connsiteX5" fmla="*/ 196 w 39786"/>
                <a:gd name="connsiteY5" fmla="*/ 117811 h 124268"/>
                <a:gd name="connsiteX6" fmla="*/ 196 w 39786"/>
                <a:gd name="connsiteY6" fmla="*/ 124257 h 124268"/>
                <a:gd name="connsiteX7" fmla="*/ 20001 w 39786"/>
                <a:gd name="connsiteY7" fmla="*/ 123541 h 124268"/>
                <a:gd name="connsiteX8" fmla="*/ 39983 w 39786"/>
                <a:gd name="connsiteY8" fmla="*/ 124257 h 124268"/>
                <a:gd name="connsiteX9" fmla="*/ 39983 w 39786"/>
                <a:gd name="connsiteY9" fmla="*/ 117811 h 124268"/>
                <a:gd name="connsiteX10" fmla="*/ 26720 w 39786"/>
                <a:gd name="connsiteY10" fmla="*/ 110111 h 124268"/>
                <a:gd name="connsiteX11" fmla="*/ 26720 w 39786"/>
                <a:gd name="connsiteY11" fmla="*/ -11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720" y="-11"/>
                  </a:moveTo>
                  <a:lnTo>
                    <a:pt x="196" y="1958"/>
                  </a:lnTo>
                  <a:lnTo>
                    <a:pt x="196" y="8404"/>
                  </a:lnTo>
                  <a:cubicBezTo>
                    <a:pt x="12043" y="8404"/>
                    <a:pt x="13458" y="9658"/>
                    <a:pt x="13458" y="18432"/>
                  </a:cubicBezTo>
                  <a:lnTo>
                    <a:pt x="13458" y="110111"/>
                  </a:lnTo>
                  <a:cubicBezTo>
                    <a:pt x="13458" y="117811"/>
                    <a:pt x="11690" y="117811"/>
                    <a:pt x="196" y="117811"/>
                  </a:cubicBezTo>
                  <a:lnTo>
                    <a:pt x="196" y="124257"/>
                  </a:lnTo>
                  <a:cubicBezTo>
                    <a:pt x="549" y="124257"/>
                    <a:pt x="12928" y="123541"/>
                    <a:pt x="20001" y="123541"/>
                  </a:cubicBezTo>
                  <a:cubicBezTo>
                    <a:pt x="26720" y="123541"/>
                    <a:pt x="33263" y="123720"/>
                    <a:pt x="39983" y="124257"/>
                  </a:cubicBezTo>
                  <a:lnTo>
                    <a:pt x="39983" y="117811"/>
                  </a:lnTo>
                  <a:cubicBezTo>
                    <a:pt x="28489" y="117811"/>
                    <a:pt x="26720" y="117811"/>
                    <a:pt x="26720" y="110111"/>
                  </a:cubicBezTo>
                  <a:lnTo>
                    <a:pt x="26720" y="-11"/>
                  </a:lnTo>
                  <a:close/>
                </a:path>
              </a:pathLst>
            </a:custGeom>
            <a:solidFill>
              <a:srgbClr val="000000"/>
            </a:solidFill>
            <a:ln w="25356"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01B4D191-26F8-47E2-A8F2-76FCEC213BF5}"/>
                </a:ext>
              </a:extLst>
            </p:cNvPr>
            <p:cNvSpPr/>
            <p:nvPr>
              <p:custDataLst>
                <p:tags r:id="rId165"/>
              </p:custDataLst>
            </p:nvPr>
          </p:nvSpPr>
          <p:spPr>
            <a:xfrm>
              <a:off x="7115219" y="2328245"/>
              <a:ext cx="133330" cy="78965"/>
            </a:xfrm>
            <a:custGeom>
              <a:avLst/>
              <a:gdLst>
                <a:gd name="connsiteX0" fmla="*/ 118657 w 133330"/>
                <a:gd name="connsiteY0" fmla="*/ 17364 h 78965"/>
                <a:gd name="connsiteX1" fmla="*/ 133510 w 133330"/>
                <a:gd name="connsiteY1" fmla="*/ 6441 h 78965"/>
                <a:gd name="connsiteX2" fmla="*/ 133510 w 133330"/>
                <a:gd name="connsiteY2" fmla="*/ -5 h 78965"/>
                <a:gd name="connsiteX3" fmla="*/ 120779 w 133330"/>
                <a:gd name="connsiteY3" fmla="*/ 711 h 78965"/>
                <a:gd name="connsiteX4" fmla="*/ 103449 w 133330"/>
                <a:gd name="connsiteY4" fmla="*/ -5 h 78965"/>
                <a:gd name="connsiteX5" fmla="*/ 103449 w 133330"/>
                <a:gd name="connsiteY5" fmla="*/ 6441 h 78965"/>
                <a:gd name="connsiteX6" fmla="*/ 112644 w 133330"/>
                <a:gd name="connsiteY6" fmla="*/ 14320 h 78965"/>
                <a:gd name="connsiteX7" fmla="*/ 111583 w 133330"/>
                <a:gd name="connsiteY7" fmla="*/ 18617 h 78965"/>
                <a:gd name="connsiteX8" fmla="*/ 94431 w 133330"/>
                <a:gd name="connsiteY8" fmla="*/ 63203 h 78965"/>
                <a:gd name="connsiteX9" fmla="*/ 75333 w 133330"/>
                <a:gd name="connsiteY9" fmla="*/ 14320 h 78965"/>
                <a:gd name="connsiteX10" fmla="*/ 74449 w 133330"/>
                <a:gd name="connsiteY10" fmla="*/ 10917 h 78965"/>
                <a:gd name="connsiteX11" fmla="*/ 83998 w 133330"/>
                <a:gd name="connsiteY11" fmla="*/ 6441 h 78965"/>
                <a:gd name="connsiteX12" fmla="*/ 83998 w 133330"/>
                <a:gd name="connsiteY12" fmla="*/ -5 h 78965"/>
                <a:gd name="connsiteX13" fmla="*/ 64900 w 133330"/>
                <a:gd name="connsiteY13" fmla="*/ 711 h 78965"/>
                <a:gd name="connsiteX14" fmla="*/ 49339 w 133330"/>
                <a:gd name="connsiteY14" fmla="*/ -5 h 78965"/>
                <a:gd name="connsiteX15" fmla="*/ 49339 w 133330"/>
                <a:gd name="connsiteY15" fmla="*/ 6441 h 78965"/>
                <a:gd name="connsiteX16" fmla="*/ 59418 w 133330"/>
                <a:gd name="connsiteY16" fmla="*/ 7873 h 78965"/>
                <a:gd name="connsiteX17" fmla="*/ 63485 w 133330"/>
                <a:gd name="connsiteY17" fmla="*/ 15752 h 78965"/>
                <a:gd name="connsiteX18" fmla="*/ 62778 w 133330"/>
                <a:gd name="connsiteY18" fmla="*/ 17901 h 78965"/>
                <a:gd name="connsiteX19" fmla="*/ 46156 w 133330"/>
                <a:gd name="connsiteY19" fmla="*/ 60517 h 78965"/>
                <a:gd name="connsiteX20" fmla="*/ 28296 w 133330"/>
                <a:gd name="connsiteY20" fmla="*/ 14320 h 78965"/>
                <a:gd name="connsiteX21" fmla="*/ 27235 w 133330"/>
                <a:gd name="connsiteY21" fmla="*/ 10917 h 78965"/>
                <a:gd name="connsiteX22" fmla="*/ 36784 w 133330"/>
                <a:gd name="connsiteY22" fmla="*/ 6441 h 78965"/>
                <a:gd name="connsiteX23" fmla="*/ 36784 w 133330"/>
                <a:gd name="connsiteY23" fmla="*/ -5 h 78965"/>
                <a:gd name="connsiteX24" fmla="*/ 16802 w 133330"/>
                <a:gd name="connsiteY24" fmla="*/ 711 h 78965"/>
                <a:gd name="connsiteX25" fmla="*/ 180 w 133330"/>
                <a:gd name="connsiteY25" fmla="*/ -5 h 78965"/>
                <a:gd name="connsiteX26" fmla="*/ 180 w 133330"/>
                <a:gd name="connsiteY26" fmla="*/ 6441 h 78965"/>
                <a:gd name="connsiteX27" fmla="*/ 12912 w 133330"/>
                <a:gd name="connsiteY27" fmla="*/ 11634 h 78965"/>
                <a:gd name="connsiteX28" fmla="*/ 37491 w 133330"/>
                <a:gd name="connsiteY28" fmla="*/ 74842 h 78965"/>
                <a:gd name="connsiteX29" fmla="*/ 42266 w 133330"/>
                <a:gd name="connsiteY29" fmla="*/ 78961 h 78965"/>
                <a:gd name="connsiteX30" fmla="*/ 46863 w 133330"/>
                <a:gd name="connsiteY30" fmla="*/ 75200 h 78965"/>
                <a:gd name="connsiteX31" fmla="*/ 66845 w 133330"/>
                <a:gd name="connsiteY31" fmla="*/ 23989 h 78965"/>
                <a:gd name="connsiteX32" fmla="*/ 86473 w 133330"/>
                <a:gd name="connsiteY32" fmla="*/ 74663 h 78965"/>
                <a:gd name="connsiteX33" fmla="*/ 91425 w 133330"/>
                <a:gd name="connsiteY33" fmla="*/ 78961 h 78965"/>
                <a:gd name="connsiteX34" fmla="*/ 96199 w 133330"/>
                <a:gd name="connsiteY34" fmla="*/ 74842 h 78965"/>
                <a:gd name="connsiteX35" fmla="*/ 118657 w 133330"/>
                <a:gd name="connsiteY35" fmla="*/ 17364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330" h="78965">
                  <a:moveTo>
                    <a:pt x="118657" y="17364"/>
                  </a:moveTo>
                  <a:cubicBezTo>
                    <a:pt x="122193" y="8411"/>
                    <a:pt x="128029" y="6620"/>
                    <a:pt x="133510" y="6441"/>
                  </a:cubicBezTo>
                  <a:lnTo>
                    <a:pt x="133510" y="-5"/>
                  </a:lnTo>
                  <a:cubicBezTo>
                    <a:pt x="128736" y="532"/>
                    <a:pt x="125907" y="711"/>
                    <a:pt x="120779" y="711"/>
                  </a:cubicBezTo>
                  <a:cubicBezTo>
                    <a:pt x="115474" y="711"/>
                    <a:pt x="108754" y="532"/>
                    <a:pt x="103449" y="-5"/>
                  </a:cubicBezTo>
                  <a:lnTo>
                    <a:pt x="103449" y="6441"/>
                  </a:lnTo>
                  <a:cubicBezTo>
                    <a:pt x="109638" y="6620"/>
                    <a:pt x="112644" y="10022"/>
                    <a:pt x="112644" y="14320"/>
                  </a:cubicBezTo>
                  <a:cubicBezTo>
                    <a:pt x="112644" y="15752"/>
                    <a:pt x="112644" y="16110"/>
                    <a:pt x="111583" y="18617"/>
                  </a:cubicBezTo>
                  <a:lnTo>
                    <a:pt x="94431" y="63203"/>
                  </a:lnTo>
                  <a:lnTo>
                    <a:pt x="75333" y="14320"/>
                  </a:lnTo>
                  <a:cubicBezTo>
                    <a:pt x="74979" y="13424"/>
                    <a:pt x="74449" y="11992"/>
                    <a:pt x="74449" y="10917"/>
                  </a:cubicBezTo>
                  <a:cubicBezTo>
                    <a:pt x="74449" y="6978"/>
                    <a:pt x="79047" y="6441"/>
                    <a:pt x="83998" y="6441"/>
                  </a:cubicBezTo>
                  <a:lnTo>
                    <a:pt x="83998" y="-5"/>
                  </a:lnTo>
                  <a:cubicBezTo>
                    <a:pt x="77632" y="532"/>
                    <a:pt x="71266" y="711"/>
                    <a:pt x="64900" y="711"/>
                  </a:cubicBezTo>
                  <a:cubicBezTo>
                    <a:pt x="59772" y="711"/>
                    <a:pt x="54467" y="353"/>
                    <a:pt x="49339" y="-5"/>
                  </a:cubicBezTo>
                  <a:lnTo>
                    <a:pt x="49339" y="6441"/>
                  </a:lnTo>
                  <a:cubicBezTo>
                    <a:pt x="53406" y="6441"/>
                    <a:pt x="57120" y="6441"/>
                    <a:pt x="59418" y="7873"/>
                  </a:cubicBezTo>
                  <a:cubicBezTo>
                    <a:pt x="61894" y="9664"/>
                    <a:pt x="63485" y="15573"/>
                    <a:pt x="63485" y="15752"/>
                  </a:cubicBezTo>
                  <a:cubicBezTo>
                    <a:pt x="63485" y="16110"/>
                    <a:pt x="63132" y="17185"/>
                    <a:pt x="62778" y="17901"/>
                  </a:cubicBezTo>
                  <a:lnTo>
                    <a:pt x="46156" y="60517"/>
                  </a:lnTo>
                  <a:lnTo>
                    <a:pt x="28296" y="14320"/>
                  </a:lnTo>
                  <a:cubicBezTo>
                    <a:pt x="27235" y="11813"/>
                    <a:pt x="27235" y="11634"/>
                    <a:pt x="27235" y="10917"/>
                  </a:cubicBezTo>
                  <a:cubicBezTo>
                    <a:pt x="27235" y="6441"/>
                    <a:pt x="33601" y="6441"/>
                    <a:pt x="36784" y="6441"/>
                  </a:cubicBezTo>
                  <a:lnTo>
                    <a:pt x="36784" y="-5"/>
                  </a:lnTo>
                  <a:cubicBezTo>
                    <a:pt x="36430" y="-5"/>
                    <a:pt x="23876" y="711"/>
                    <a:pt x="16802" y="711"/>
                  </a:cubicBezTo>
                  <a:cubicBezTo>
                    <a:pt x="11321" y="711"/>
                    <a:pt x="5662" y="532"/>
                    <a:pt x="180" y="-5"/>
                  </a:cubicBezTo>
                  <a:lnTo>
                    <a:pt x="180" y="6441"/>
                  </a:lnTo>
                  <a:cubicBezTo>
                    <a:pt x="7077" y="6441"/>
                    <a:pt x="10967" y="6441"/>
                    <a:pt x="12912" y="11634"/>
                  </a:cubicBezTo>
                  <a:lnTo>
                    <a:pt x="37491" y="74842"/>
                  </a:lnTo>
                  <a:cubicBezTo>
                    <a:pt x="38552" y="77528"/>
                    <a:pt x="39083" y="78961"/>
                    <a:pt x="42266" y="78961"/>
                  </a:cubicBezTo>
                  <a:cubicBezTo>
                    <a:pt x="45449" y="78961"/>
                    <a:pt x="45979" y="77528"/>
                    <a:pt x="46863" y="75200"/>
                  </a:cubicBezTo>
                  <a:lnTo>
                    <a:pt x="66845" y="23989"/>
                  </a:lnTo>
                  <a:lnTo>
                    <a:pt x="86473" y="74663"/>
                  </a:lnTo>
                  <a:cubicBezTo>
                    <a:pt x="87534" y="77349"/>
                    <a:pt x="88242" y="78961"/>
                    <a:pt x="91425" y="78961"/>
                  </a:cubicBezTo>
                  <a:cubicBezTo>
                    <a:pt x="94608" y="78961"/>
                    <a:pt x="95138" y="77707"/>
                    <a:pt x="96199" y="74842"/>
                  </a:cubicBezTo>
                  <a:lnTo>
                    <a:pt x="118657" y="17364"/>
                  </a:lnTo>
                  <a:close/>
                </a:path>
              </a:pathLst>
            </a:custGeom>
            <a:solidFill>
              <a:srgbClr val="000000"/>
            </a:solidFill>
            <a:ln w="25356"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C74CB5F9-160C-4D67-8D85-4B7C50BF26D3}"/>
                </a:ext>
              </a:extLst>
            </p:cNvPr>
            <p:cNvSpPr/>
            <p:nvPr>
              <p:custDataLst>
                <p:tags r:id="rId166"/>
              </p:custDataLst>
            </p:nvPr>
          </p:nvSpPr>
          <p:spPr>
            <a:xfrm>
              <a:off x="7276639" y="2384828"/>
              <a:ext cx="22457" cy="55150"/>
            </a:xfrm>
            <a:custGeom>
              <a:avLst/>
              <a:gdLst>
                <a:gd name="connsiteX0" fmla="*/ 17692 w 22457"/>
                <a:gd name="connsiteY0" fmla="*/ 17722 h 55150"/>
                <a:gd name="connsiteX1" fmla="*/ 3899 w 22457"/>
                <a:gd name="connsiteY1" fmla="*/ 50490 h 55150"/>
                <a:gd name="connsiteX2" fmla="*/ 2662 w 22457"/>
                <a:gd name="connsiteY2" fmla="*/ 52639 h 55150"/>
                <a:gd name="connsiteX3" fmla="*/ 5137 w 22457"/>
                <a:gd name="connsiteY3" fmla="*/ 55146 h 55150"/>
                <a:gd name="connsiteX4" fmla="*/ 22643 w 22457"/>
                <a:gd name="connsiteY4" fmla="*/ 19512 h 55150"/>
                <a:gd name="connsiteX5" fmla="*/ 10265 w 22457"/>
                <a:gd name="connsiteY5" fmla="*/ -5 h 55150"/>
                <a:gd name="connsiteX6" fmla="*/ 186 w 22457"/>
                <a:gd name="connsiteY6" fmla="*/ 10201 h 55150"/>
                <a:gd name="connsiteX7" fmla="*/ 10442 w 22457"/>
                <a:gd name="connsiteY7" fmla="*/ 20587 h 55150"/>
                <a:gd name="connsiteX8" fmla="*/ 17692 w 22457"/>
                <a:gd name="connsiteY8" fmla="*/ 17722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7" h="55150">
                  <a:moveTo>
                    <a:pt x="17692" y="17722"/>
                  </a:moveTo>
                  <a:cubicBezTo>
                    <a:pt x="17692" y="27570"/>
                    <a:pt x="15924" y="39030"/>
                    <a:pt x="3899" y="50490"/>
                  </a:cubicBezTo>
                  <a:cubicBezTo>
                    <a:pt x="3192" y="51206"/>
                    <a:pt x="2662" y="51743"/>
                    <a:pt x="2662" y="52639"/>
                  </a:cubicBezTo>
                  <a:cubicBezTo>
                    <a:pt x="2662" y="53892"/>
                    <a:pt x="4076" y="55146"/>
                    <a:pt x="5137" y="55146"/>
                  </a:cubicBezTo>
                  <a:cubicBezTo>
                    <a:pt x="7613" y="55146"/>
                    <a:pt x="22643" y="40821"/>
                    <a:pt x="22643" y="19512"/>
                  </a:cubicBezTo>
                  <a:cubicBezTo>
                    <a:pt x="22643" y="8411"/>
                    <a:pt x="18400" y="-5"/>
                    <a:pt x="10265" y="-5"/>
                  </a:cubicBezTo>
                  <a:cubicBezTo>
                    <a:pt x="4430" y="-5"/>
                    <a:pt x="186" y="4650"/>
                    <a:pt x="186" y="10201"/>
                  </a:cubicBezTo>
                  <a:cubicBezTo>
                    <a:pt x="186" y="15931"/>
                    <a:pt x="4253" y="20587"/>
                    <a:pt x="10442" y="20587"/>
                  </a:cubicBezTo>
                  <a:cubicBezTo>
                    <a:pt x="14686" y="20587"/>
                    <a:pt x="17515" y="17722"/>
                    <a:pt x="17692" y="17722"/>
                  </a:cubicBezTo>
                  <a:close/>
                </a:path>
              </a:pathLst>
            </a:custGeom>
            <a:solidFill>
              <a:srgbClr val="000000"/>
            </a:solidFill>
            <a:ln w="25356"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348021A7-368C-47FA-ADC1-B7B2FB0FD1A1}"/>
                </a:ext>
              </a:extLst>
            </p:cNvPr>
            <p:cNvSpPr/>
            <p:nvPr>
              <p:custDataLst>
                <p:tags r:id="rId167"/>
              </p:custDataLst>
            </p:nvPr>
          </p:nvSpPr>
          <p:spPr>
            <a:xfrm>
              <a:off x="7325141" y="2286703"/>
              <a:ext cx="53579" cy="120508"/>
            </a:xfrm>
            <a:custGeom>
              <a:avLst/>
              <a:gdLst>
                <a:gd name="connsiteX0" fmla="*/ 49170 w 53579"/>
                <a:gd name="connsiteY0" fmla="*/ 6799 h 120508"/>
                <a:gd name="connsiteX1" fmla="*/ 42097 w 53579"/>
                <a:gd name="connsiteY1" fmla="*/ -5 h 120508"/>
                <a:gd name="connsiteX2" fmla="*/ 32195 w 53579"/>
                <a:gd name="connsiteY2" fmla="*/ 9843 h 120508"/>
                <a:gd name="connsiteX3" fmla="*/ 39268 w 53579"/>
                <a:gd name="connsiteY3" fmla="*/ 16647 h 120508"/>
                <a:gd name="connsiteX4" fmla="*/ 49170 w 53579"/>
                <a:gd name="connsiteY4" fmla="*/ 6799 h 120508"/>
                <a:gd name="connsiteX5" fmla="*/ 13097 w 53579"/>
                <a:gd name="connsiteY5" fmla="*/ 97762 h 120508"/>
                <a:gd name="connsiteX6" fmla="*/ 11506 w 53579"/>
                <a:gd name="connsiteY6" fmla="*/ 105283 h 120508"/>
                <a:gd name="connsiteX7" fmla="*/ 28304 w 53579"/>
                <a:gd name="connsiteY7" fmla="*/ 120503 h 120508"/>
                <a:gd name="connsiteX8" fmla="*/ 53768 w 53579"/>
                <a:gd name="connsiteY8" fmla="*/ 93107 h 120508"/>
                <a:gd name="connsiteX9" fmla="*/ 50939 w 53579"/>
                <a:gd name="connsiteY9" fmla="*/ 90779 h 120508"/>
                <a:gd name="connsiteX10" fmla="*/ 47579 w 53579"/>
                <a:gd name="connsiteY10" fmla="*/ 93823 h 120508"/>
                <a:gd name="connsiteX11" fmla="*/ 28835 w 53579"/>
                <a:gd name="connsiteY11" fmla="*/ 115489 h 120508"/>
                <a:gd name="connsiteX12" fmla="*/ 24414 w 53579"/>
                <a:gd name="connsiteY12" fmla="*/ 109222 h 120508"/>
                <a:gd name="connsiteX13" fmla="*/ 27243 w 53579"/>
                <a:gd name="connsiteY13" fmla="*/ 97762 h 120508"/>
                <a:gd name="connsiteX14" fmla="*/ 32902 w 53579"/>
                <a:gd name="connsiteY14" fmla="*/ 83437 h 120508"/>
                <a:gd name="connsiteX15" fmla="*/ 41567 w 53579"/>
                <a:gd name="connsiteY15" fmla="*/ 60696 h 120508"/>
                <a:gd name="connsiteX16" fmla="*/ 42628 w 53579"/>
                <a:gd name="connsiteY16" fmla="*/ 54967 h 120508"/>
                <a:gd name="connsiteX17" fmla="*/ 25829 w 53579"/>
                <a:gd name="connsiteY17" fmla="*/ 39746 h 120508"/>
                <a:gd name="connsiteX18" fmla="*/ 188 w 53579"/>
                <a:gd name="connsiteY18" fmla="*/ 67143 h 120508"/>
                <a:gd name="connsiteX19" fmla="*/ 3194 w 53579"/>
                <a:gd name="connsiteY19" fmla="*/ 69470 h 120508"/>
                <a:gd name="connsiteX20" fmla="*/ 6377 w 53579"/>
                <a:gd name="connsiteY20" fmla="*/ 66605 h 120508"/>
                <a:gd name="connsiteX21" fmla="*/ 25298 w 53579"/>
                <a:gd name="connsiteY21" fmla="*/ 44760 h 120508"/>
                <a:gd name="connsiteX22" fmla="*/ 29719 w 53579"/>
                <a:gd name="connsiteY22" fmla="*/ 51027 h 120508"/>
                <a:gd name="connsiteX23" fmla="*/ 24237 w 53579"/>
                <a:gd name="connsiteY23" fmla="*/ 68933 h 120508"/>
                <a:gd name="connsiteX24" fmla="*/ 13097 w 53579"/>
                <a:gd name="connsiteY24" fmla="*/ 97762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9" h="120508">
                  <a:moveTo>
                    <a:pt x="49170" y="6799"/>
                  </a:moveTo>
                  <a:cubicBezTo>
                    <a:pt x="49170" y="3934"/>
                    <a:pt x="47048" y="-5"/>
                    <a:pt x="42097" y="-5"/>
                  </a:cubicBezTo>
                  <a:cubicBezTo>
                    <a:pt x="37323" y="-5"/>
                    <a:pt x="32195" y="4650"/>
                    <a:pt x="32195" y="9843"/>
                  </a:cubicBezTo>
                  <a:cubicBezTo>
                    <a:pt x="32195" y="12887"/>
                    <a:pt x="34493" y="16647"/>
                    <a:pt x="39268" y="16647"/>
                  </a:cubicBezTo>
                  <a:cubicBezTo>
                    <a:pt x="44396" y="16647"/>
                    <a:pt x="49170" y="11634"/>
                    <a:pt x="49170" y="6799"/>
                  </a:cubicBezTo>
                  <a:close/>
                  <a:moveTo>
                    <a:pt x="13097" y="97762"/>
                  </a:moveTo>
                  <a:cubicBezTo>
                    <a:pt x="12390" y="100090"/>
                    <a:pt x="11506" y="102239"/>
                    <a:pt x="11506" y="105283"/>
                  </a:cubicBezTo>
                  <a:cubicBezTo>
                    <a:pt x="11506" y="113699"/>
                    <a:pt x="18579" y="120503"/>
                    <a:pt x="28304" y="120503"/>
                  </a:cubicBezTo>
                  <a:cubicBezTo>
                    <a:pt x="45987" y="120503"/>
                    <a:pt x="53768" y="95792"/>
                    <a:pt x="53768" y="93107"/>
                  </a:cubicBezTo>
                  <a:cubicBezTo>
                    <a:pt x="53768" y="90779"/>
                    <a:pt x="51469" y="90779"/>
                    <a:pt x="50939" y="90779"/>
                  </a:cubicBezTo>
                  <a:cubicBezTo>
                    <a:pt x="48463" y="90779"/>
                    <a:pt x="48286" y="91853"/>
                    <a:pt x="47579" y="93823"/>
                  </a:cubicBezTo>
                  <a:cubicBezTo>
                    <a:pt x="43512" y="108148"/>
                    <a:pt x="35731" y="115489"/>
                    <a:pt x="28835" y="115489"/>
                  </a:cubicBezTo>
                  <a:cubicBezTo>
                    <a:pt x="25298" y="115489"/>
                    <a:pt x="24414" y="113161"/>
                    <a:pt x="24414" y="109222"/>
                  </a:cubicBezTo>
                  <a:cubicBezTo>
                    <a:pt x="24414" y="105104"/>
                    <a:pt x="25652" y="101701"/>
                    <a:pt x="27243" y="97762"/>
                  </a:cubicBezTo>
                  <a:cubicBezTo>
                    <a:pt x="29012" y="92927"/>
                    <a:pt x="30957" y="88093"/>
                    <a:pt x="32902" y="83437"/>
                  </a:cubicBezTo>
                  <a:cubicBezTo>
                    <a:pt x="34493" y="79140"/>
                    <a:pt x="40859" y="62845"/>
                    <a:pt x="41567" y="60696"/>
                  </a:cubicBezTo>
                  <a:cubicBezTo>
                    <a:pt x="42097" y="58906"/>
                    <a:pt x="42628" y="56757"/>
                    <a:pt x="42628" y="54967"/>
                  </a:cubicBezTo>
                  <a:cubicBezTo>
                    <a:pt x="42628" y="46551"/>
                    <a:pt x="35554" y="39746"/>
                    <a:pt x="25829" y="39746"/>
                  </a:cubicBezTo>
                  <a:cubicBezTo>
                    <a:pt x="8323" y="39746"/>
                    <a:pt x="188" y="64099"/>
                    <a:pt x="188" y="67143"/>
                  </a:cubicBezTo>
                  <a:cubicBezTo>
                    <a:pt x="188" y="69470"/>
                    <a:pt x="2664" y="69470"/>
                    <a:pt x="3194" y="69470"/>
                  </a:cubicBezTo>
                  <a:cubicBezTo>
                    <a:pt x="5670" y="69470"/>
                    <a:pt x="5847" y="68575"/>
                    <a:pt x="6377" y="66605"/>
                  </a:cubicBezTo>
                  <a:cubicBezTo>
                    <a:pt x="10975" y="51206"/>
                    <a:pt x="18756" y="44760"/>
                    <a:pt x="25298" y="44760"/>
                  </a:cubicBezTo>
                  <a:cubicBezTo>
                    <a:pt x="28128" y="44760"/>
                    <a:pt x="29719" y="46193"/>
                    <a:pt x="29719" y="51027"/>
                  </a:cubicBezTo>
                  <a:cubicBezTo>
                    <a:pt x="29719" y="55146"/>
                    <a:pt x="28658" y="57832"/>
                    <a:pt x="24237" y="68933"/>
                  </a:cubicBezTo>
                  <a:lnTo>
                    <a:pt x="13097" y="97762"/>
                  </a:lnTo>
                  <a:close/>
                </a:path>
              </a:pathLst>
            </a:custGeom>
            <a:solidFill>
              <a:srgbClr val="000000"/>
            </a:solidFill>
            <a:ln w="25356"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6EB5F260-6E24-4770-BC83-303A1BD08C9A}"/>
                </a:ext>
              </a:extLst>
            </p:cNvPr>
            <p:cNvSpPr/>
            <p:nvPr>
              <p:custDataLst>
                <p:tags r:id="rId168"/>
              </p:custDataLst>
            </p:nvPr>
          </p:nvSpPr>
          <p:spPr>
            <a:xfrm>
              <a:off x="7650848" y="2269771"/>
              <a:ext cx="154347" cy="10232"/>
            </a:xfrm>
            <a:custGeom>
              <a:avLst/>
              <a:gdLst>
                <a:gd name="connsiteX0" fmla="*/ 145707 w 154347"/>
                <a:gd name="connsiteY0" fmla="*/ 10224 h 10232"/>
                <a:gd name="connsiteX1" fmla="*/ 154548 w 154347"/>
                <a:gd name="connsiteY1" fmla="*/ 5108 h 10232"/>
                <a:gd name="connsiteX2" fmla="*/ 145707 w 154347"/>
                <a:gd name="connsiteY2" fmla="*/ -8 h 10232"/>
                <a:gd name="connsiteX3" fmla="*/ 9042 w 154347"/>
                <a:gd name="connsiteY3" fmla="*/ -8 h 10232"/>
                <a:gd name="connsiteX4" fmla="*/ 201 w 154347"/>
                <a:gd name="connsiteY4" fmla="*/ 5108 h 10232"/>
                <a:gd name="connsiteX5" fmla="*/ 9042 w 154347"/>
                <a:gd name="connsiteY5" fmla="*/ 10224 h 10232"/>
                <a:gd name="connsiteX6" fmla="*/ 145707 w 154347"/>
                <a:gd name="connsiteY6" fmla="*/ 10224 h 1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47" h="10232">
                  <a:moveTo>
                    <a:pt x="145707" y="10224"/>
                  </a:moveTo>
                  <a:cubicBezTo>
                    <a:pt x="150001" y="10224"/>
                    <a:pt x="154548" y="10224"/>
                    <a:pt x="154548" y="5108"/>
                  </a:cubicBezTo>
                  <a:cubicBezTo>
                    <a:pt x="154548" y="-8"/>
                    <a:pt x="150001" y="-8"/>
                    <a:pt x="145707" y="-8"/>
                  </a:cubicBezTo>
                  <a:lnTo>
                    <a:pt x="9042" y="-8"/>
                  </a:lnTo>
                  <a:cubicBezTo>
                    <a:pt x="4748" y="-8"/>
                    <a:pt x="201" y="-8"/>
                    <a:pt x="201" y="5108"/>
                  </a:cubicBezTo>
                  <a:cubicBezTo>
                    <a:pt x="201" y="10224"/>
                    <a:pt x="4748" y="10224"/>
                    <a:pt x="9042" y="10224"/>
                  </a:cubicBezTo>
                  <a:lnTo>
                    <a:pt x="145707" y="10224"/>
                  </a:lnTo>
                  <a:close/>
                </a:path>
              </a:pathLst>
            </a:custGeom>
            <a:solidFill>
              <a:srgbClr val="000000"/>
            </a:solidFill>
            <a:ln w="25356"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E34C61B7-6988-4C16-87C9-2DE52983C40D}"/>
                </a:ext>
              </a:extLst>
            </p:cNvPr>
            <p:cNvSpPr/>
            <p:nvPr>
              <p:custDataLst>
                <p:tags r:id="rId169"/>
              </p:custDataLst>
            </p:nvPr>
          </p:nvSpPr>
          <p:spPr>
            <a:xfrm>
              <a:off x="7889821" y="2225773"/>
              <a:ext cx="125802" cy="115878"/>
            </a:xfrm>
            <a:custGeom>
              <a:avLst/>
              <a:gdLst>
                <a:gd name="connsiteX0" fmla="*/ 77258 w 125802"/>
                <a:gd name="connsiteY0" fmla="*/ 35804 h 115878"/>
                <a:gd name="connsiteX1" fmla="*/ 102267 w 125802"/>
                <a:gd name="connsiteY1" fmla="*/ 5620 h 115878"/>
                <a:gd name="connsiteX2" fmla="*/ 114898 w 125802"/>
                <a:gd name="connsiteY2" fmla="*/ 8945 h 115878"/>
                <a:gd name="connsiteX3" fmla="*/ 102772 w 125802"/>
                <a:gd name="connsiteY3" fmla="*/ 22759 h 115878"/>
                <a:gd name="connsiteX4" fmla="*/ 112372 w 125802"/>
                <a:gd name="connsiteY4" fmla="*/ 31712 h 115878"/>
                <a:gd name="connsiteX5" fmla="*/ 126013 w 125802"/>
                <a:gd name="connsiteY5" fmla="*/ 16875 h 115878"/>
                <a:gd name="connsiteX6" fmla="*/ 102520 w 125802"/>
                <a:gd name="connsiteY6" fmla="*/ -8 h 115878"/>
                <a:gd name="connsiteX7" fmla="*/ 75995 w 125802"/>
                <a:gd name="connsiteY7" fmla="*/ 19433 h 115878"/>
                <a:gd name="connsiteX8" fmla="*/ 48713 w 125802"/>
                <a:gd name="connsiteY8" fmla="*/ -8 h 115878"/>
                <a:gd name="connsiteX9" fmla="*/ 8042 w 125802"/>
                <a:gd name="connsiteY9" fmla="*/ 39386 h 115878"/>
                <a:gd name="connsiteX10" fmla="*/ 11073 w 125802"/>
                <a:gd name="connsiteY10" fmla="*/ 41944 h 115878"/>
                <a:gd name="connsiteX11" fmla="*/ 14357 w 125802"/>
                <a:gd name="connsiteY11" fmla="*/ 39130 h 115878"/>
                <a:gd name="connsiteX12" fmla="*/ 48207 w 125802"/>
                <a:gd name="connsiteY12" fmla="*/ 5620 h 115878"/>
                <a:gd name="connsiteX13" fmla="*/ 61849 w 125802"/>
                <a:gd name="connsiteY13" fmla="*/ 22759 h 115878"/>
                <a:gd name="connsiteX14" fmla="*/ 48207 w 125802"/>
                <a:gd name="connsiteY14" fmla="*/ 83639 h 115878"/>
                <a:gd name="connsiteX15" fmla="*/ 24209 w 125802"/>
                <a:gd name="connsiteY15" fmla="*/ 110243 h 115878"/>
                <a:gd name="connsiteX16" fmla="*/ 11578 w 125802"/>
                <a:gd name="connsiteY16" fmla="*/ 106917 h 115878"/>
                <a:gd name="connsiteX17" fmla="*/ 23451 w 125802"/>
                <a:gd name="connsiteY17" fmla="*/ 93104 h 115878"/>
                <a:gd name="connsiteX18" fmla="*/ 14105 w 125802"/>
                <a:gd name="connsiteY18" fmla="*/ 84151 h 115878"/>
                <a:gd name="connsiteX19" fmla="*/ 211 w 125802"/>
                <a:gd name="connsiteY19" fmla="*/ 98987 h 115878"/>
                <a:gd name="connsiteX20" fmla="*/ 23956 w 125802"/>
                <a:gd name="connsiteY20" fmla="*/ 115870 h 115878"/>
                <a:gd name="connsiteX21" fmla="*/ 50481 w 125802"/>
                <a:gd name="connsiteY21" fmla="*/ 96429 h 115878"/>
                <a:gd name="connsiteX22" fmla="*/ 77763 w 125802"/>
                <a:gd name="connsiteY22" fmla="*/ 115870 h 115878"/>
                <a:gd name="connsiteX23" fmla="*/ 118182 w 125802"/>
                <a:gd name="connsiteY23" fmla="*/ 76477 h 115878"/>
                <a:gd name="connsiteX24" fmla="*/ 115150 w 125802"/>
                <a:gd name="connsiteY24" fmla="*/ 73919 h 115878"/>
                <a:gd name="connsiteX25" fmla="*/ 111866 w 125802"/>
                <a:gd name="connsiteY25" fmla="*/ 76733 h 115878"/>
                <a:gd name="connsiteX26" fmla="*/ 78269 w 125802"/>
                <a:gd name="connsiteY26" fmla="*/ 110243 h 115878"/>
                <a:gd name="connsiteX27" fmla="*/ 64375 w 125802"/>
                <a:gd name="connsiteY27" fmla="*/ 93360 h 115878"/>
                <a:gd name="connsiteX28" fmla="*/ 68669 w 125802"/>
                <a:gd name="connsiteY28" fmla="*/ 70849 h 115878"/>
                <a:gd name="connsiteX29" fmla="*/ 77258 w 125802"/>
                <a:gd name="connsiteY29" fmla="*/ 35804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802" h="115878">
                  <a:moveTo>
                    <a:pt x="77258" y="35804"/>
                  </a:moveTo>
                  <a:cubicBezTo>
                    <a:pt x="78774" y="29154"/>
                    <a:pt x="84584" y="5620"/>
                    <a:pt x="102267" y="5620"/>
                  </a:cubicBezTo>
                  <a:cubicBezTo>
                    <a:pt x="103530" y="5620"/>
                    <a:pt x="109593" y="5620"/>
                    <a:pt x="114898" y="8945"/>
                  </a:cubicBezTo>
                  <a:cubicBezTo>
                    <a:pt x="107825" y="10224"/>
                    <a:pt x="102772" y="16619"/>
                    <a:pt x="102772" y="22759"/>
                  </a:cubicBezTo>
                  <a:cubicBezTo>
                    <a:pt x="102772" y="26851"/>
                    <a:pt x="105551" y="31712"/>
                    <a:pt x="112372" y="31712"/>
                  </a:cubicBezTo>
                  <a:cubicBezTo>
                    <a:pt x="117929" y="31712"/>
                    <a:pt x="126013" y="27107"/>
                    <a:pt x="126013" y="16875"/>
                  </a:cubicBezTo>
                  <a:cubicBezTo>
                    <a:pt x="126013" y="3573"/>
                    <a:pt x="111109" y="-8"/>
                    <a:pt x="102520" y="-8"/>
                  </a:cubicBezTo>
                  <a:cubicBezTo>
                    <a:pt x="87868" y="-8"/>
                    <a:pt x="79026" y="13550"/>
                    <a:pt x="75995" y="19433"/>
                  </a:cubicBezTo>
                  <a:cubicBezTo>
                    <a:pt x="69680" y="2550"/>
                    <a:pt x="56039" y="-8"/>
                    <a:pt x="48713" y="-8"/>
                  </a:cubicBezTo>
                  <a:cubicBezTo>
                    <a:pt x="22441" y="-8"/>
                    <a:pt x="8042" y="32991"/>
                    <a:pt x="8042" y="39386"/>
                  </a:cubicBezTo>
                  <a:cubicBezTo>
                    <a:pt x="8042" y="41944"/>
                    <a:pt x="10568" y="41944"/>
                    <a:pt x="11073" y="41944"/>
                  </a:cubicBezTo>
                  <a:cubicBezTo>
                    <a:pt x="13094" y="41944"/>
                    <a:pt x="13852" y="41432"/>
                    <a:pt x="14357" y="39130"/>
                  </a:cubicBezTo>
                  <a:cubicBezTo>
                    <a:pt x="22946" y="12015"/>
                    <a:pt x="39619" y="5620"/>
                    <a:pt x="48207" y="5620"/>
                  </a:cubicBezTo>
                  <a:cubicBezTo>
                    <a:pt x="53007" y="5620"/>
                    <a:pt x="61849" y="7922"/>
                    <a:pt x="61849" y="22759"/>
                  </a:cubicBezTo>
                  <a:cubicBezTo>
                    <a:pt x="61849" y="30688"/>
                    <a:pt x="57554" y="47827"/>
                    <a:pt x="48207" y="83639"/>
                  </a:cubicBezTo>
                  <a:cubicBezTo>
                    <a:pt x="44166" y="99499"/>
                    <a:pt x="35324" y="110243"/>
                    <a:pt x="24209" y="110243"/>
                  </a:cubicBezTo>
                  <a:cubicBezTo>
                    <a:pt x="22693" y="110243"/>
                    <a:pt x="16883" y="110243"/>
                    <a:pt x="11578" y="106917"/>
                  </a:cubicBezTo>
                  <a:cubicBezTo>
                    <a:pt x="17894" y="105638"/>
                    <a:pt x="23451" y="100266"/>
                    <a:pt x="23451" y="93104"/>
                  </a:cubicBezTo>
                  <a:cubicBezTo>
                    <a:pt x="23451" y="86197"/>
                    <a:pt x="17894" y="84151"/>
                    <a:pt x="14105" y="84151"/>
                  </a:cubicBezTo>
                  <a:cubicBezTo>
                    <a:pt x="6526" y="84151"/>
                    <a:pt x="211" y="90802"/>
                    <a:pt x="211" y="98987"/>
                  </a:cubicBezTo>
                  <a:cubicBezTo>
                    <a:pt x="211" y="110754"/>
                    <a:pt x="12841" y="115870"/>
                    <a:pt x="23956" y="115870"/>
                  </a:cubicBezTo>
                  <a:cubicBezTo>
                    <a:pt x="40629" y="115870"/>
                    <a:pt x="49723" y="97964"/>
                    <a:pt x="50481" y="96429"/>
                  </a:cubicBezTo>
                  <a:cubicBezTo>
                    <a:pt x="53512" y="105894"/>
                    <a:pt x="62607" y="115870"/>
                    <a:pt x="77763" y="115870"/>
                  </a:cubicBezTo>
                  <a:cubicBezTo>
                    <a:pt x="103783" y="115870"/>
                    <a:pt x="118182" y="82872"/>
                    <a:pt x="118182" y="76477"/>
                  </a:cubicBezTo>
                  <a:cubicBezTo>
                    <a:pt x="118182" y="73919"/>
                    <a:pt x="115908" y="73919"/>
                    <a:pt x="115150" y="73919"/>
                  </a:cubicBezTo>
                  <a:cubicBezTo>
                    <a:pt x="112877" y="73919"/>
                    <a:pt x="112372" y="74942"/>
                    <a:pt x="111866" y="76733"/>
                  </a:cubicBezTo>
                  <a:cubicBezTo>
                    <a:pt x="103530" y="104103"/>
                    <a:pt x="86352" y="110243"/>
                    <a:pt x="78269" y="110243"/>
                  </a:cubicBezTo>
                  <a:cubicBezTo>
                    <a:pt x="68417" y="110243"/>
                    <a:pt x="64375" y="102057"/>
                    <a:pt x="64375" y="93360"/>
                  </a:cubicBezTo>
                  <a:cubicBezTo>
                    <a:pt x="64375" y="87732"/>
                    <a:pt x="65891" y="82105"/>
                    <a:pt x="68669" y="70849"/>
                  </a:cubicBezTo>
                  <a:lnTo>
                    <a:pt x="77258" y="35804"/>
                  </a:lnTo>
                  <a:close/>
                </a:path>
              </a:pathLst>
            </a:custGeom>
            <a:solidFill>
              <a:srgbClr val="000000"/>
            </a:solidFill>
            <a:ln w="25356"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8C697D4E-B99F-4298-AD62-0E6782F32405}"/>
                </a:ext>
              </a:extLst>
            </p:cNvPr>
            <p:cNvSpPr/>
            <p:nvPr>
              <p:custDataLst>
                <p:tags r:id="rId170"/>
              </p:custDataLst>
            </p:nvPr>
          </p:nvSpPr>
          <p:spPr>
            <a:xfrm>
              <a:off x="8036774" y="2123710"/>
              <a:ext cx="129086" cy="122298"/>
            </a:xfrm>
            <a:custGeom>
              <a:avLst/>
              <a:gdLst>
                <a:gd name="connsiteX0" fmla="*/ 36467 w 129086"/>
                <a:gd name="connsiteY0" fmla="*/ 2674 h 122298"/>
                <a:gd name="connsiteX1" fmla="*/ 30808 w 129086"/>
                <a:gd name="connsiteY1" fmla="*/ -11 h 122298"/>
                <a:gd name="connsiteX2" fmla="*/ 216 w 129086"/>
                <a:gd name="connsiteY2" fmla="*/ -11 h 122298"/>
                <a:gd name="connsiteX3" fmla="*/ 216 w 129086"/>
                <a:gd name="connsiteY3" fmla="*/ 6435 h 122298"/>
                <a:gd name="connsiteX4" fmla="*/ 5521 w 129086"/>
                <a:gd name="connsiteY4" fmla="*/ 6435 h 122298"/>
                <a:gd name="connsiteX5" fmla="*/ 18430 w 129086"/>
                <a:gd name="connsiteY5" fmla="*/ 7509 h 122298"/>
                <a:gd name="connsiteX6" fmla="*/ 18430 w 129086"/>
                <a:gd name="connsiteY6" fmla="*/ 102949 h 122298"/>
                <a:gd name="connsiteX7" fmla="*/ 216 w 129086"/>
                <a:gd name="connsiteY7" fmla="*/ 115841 h 122298"/>
                <a:gd name="connsiteX8" fmla="*/ 216 w 129086"/>
                <a:gd name="connsiteY8" fmla="*/ 122287 h 122298"/>
                <a:gd name="connsiteX9" fmla="*/ 21790 w 129086"/>
                <a:gd name="connsiteY9" fmla="*/ 121571 h 122298"/>
                <a:gd name="connsiteX10" fmla="*/ 43363 w 129086"/>
                <a:gd name="connsiteY10" fmla="*/ 122287 h 122298"/>
                <a:gd name="connsiteX11" fmla="*/ 43363 w 129086"/>
                <a:gd name="connsiteY11" fmla="*/ 115841 h 122298"/>
                <a:gd name="connsiteX12" fmla="*/ 25149 w 129086"/>
                <a:gd name="connsiteY12" fmla="*/ 102949 h 122298"/>
                <a:gd name="connsiteX13" fmla="*/ 25149 w 129086"/>
                <a:gd name="connsiteY13" fmla="*/ 12523 h 122298"/>
                <a:gd name="connsiteX14" fmla="*/ 103662 w 129086"/>
                <a:gd name="connsiteY14" fmla="*/ 119601 h 122298"/>
                <a:gd name="connsiteX15" fmla="*/ 107729 w 129086"/>
                <a:gd name="connsiteY15" fmla="*/ 122287 h 122298"/>
                <a:gd name="connsiteX16" fmla="*/ 111089 w 129086"/>
                <a:gd name="connsiteY16" fmla="*/ 117274 h 122298"/>
                <a:gd name="connsiteX17" fmla="*/ 111089 w 129086"/>
                <a:gd name="connsiteY17" fmla="*/ 19327 h 122298"/>
                <a:gd name="connsiteX18" fmla="*/ 129303 w 129086"/>
                <a:gd name="connsiteY18" fmla="*/ 6435 h 122298"/>
                <a:gd name="connsiteX19" fmla="*/ 129303 w 129086"/>
                <a:gd name="connsiteY19" fmla="*/ -11 h 122298"/>
                <a:gd name="connsiteX20" fmla="*/ 107729 w 129086"/>
                <a:gd name="connsiteY20" fmla="*/ 705 h 122298"/>
                <a:gd name="connsiteX21" fmla="*/ 86156 w 129086"/>
                <a:gd name="connsiteY21" fmla="*/ -11 h 122298"/>
                <a:gd name="connsiteX22" fmla="*/ 86156 w 129086"/>
                <a:gd name="connsiteY22" fmla="*/ 6435 h 122298"/>
                <a:gd name="connsiteX23" fmla="*/ 104369 w 129086"/>
                <a:gd name="connsiteY23" fmla="*/ 19327 h 122298"/>
                <a:gd name="connsiteX24" fmla="*/ 104369 w 129086"/>
                <a:gd name="connsiteY24" fmla="*/ 95249 h 122298"/>
                <a:gd name="connsiteX25" fmla="*/ 36467 w 129086"/>
                <a:gd name="connsiteY25" fmla="*/ 2674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86" h="122298">
                  <a:moveTo>
                    <a:pt x="36467" y="2674"/>
                  </a:moveTo>
                  <a:cubicBezTo>
                    <a:pt x="34521" y="168"/>
                    <a:pt x="34345" y="-11"/>
                    <a:pt x="30808" y="-11"/>
                  </a:cubicBezTo>
                  <a:lnTo>
                    <a:pt x="216" y="-11"/>
                  </a:lnTo>
                  <a:lnTo>
                    <a:pt x="216" y="6435"/>
                  </a:lnTo>
                  <a:lnTo>
                    <a:pt x="5521" y="6435"/>
                  </a:lnTo>
                  <a:cubicBezTo>
                    <a:pt x="13125" y="6435"/>
                    <a:pt x="17546" y="7330"/>
                    <a:pt x="18430" y="7509"/>
                  </a:cubicBezTo>
                  <a:lnTo>
                    <a:pt x="18430" y="102949"/>
                  </a:lnTo>
                  <a:cubicBezTo>
                    <a:pt x="18430" y="107783"/>
                    <a:pt x="18430" y="115841"/>
                    <a:pt x="216" y="115841"/>
                  </a:cubicBezTo>
                  <a:lnTo>
                    <a:pt x="216" y="122287"/>
                  </a:lnTo>
                  <a:cubicBezTo>
                    <a:pt x="7466" y="121750"/>
                    <a:pt x="14540" y="121571"/>
                    <a:pt x="21790" y="121571"/>
                  </a:cubicBezTo>
                  <a:cubicBezTo>
                    <a:pt x="29040" y="121571"/>
                    <a:pt x="36113" y="121750"/>
                    <a:pt x="43363" y="122287"/>
                  </a:cubicBezTo>
                  <a:lnTo>
                    <a:pt x="43363" y="115841"/>
                  </a:lnTo>
                  <a:cubicBezTo>
                    <a:pt x="25149" y="115841"/>
                    <a:pt x="25149" y="107783"/>
                    <a:pt x="25149" y="102949"/>
                  </a:cubicBezTo>
                  <a:lnTo>
                    <a:pt x="25149" y="12523"/>
                  </a:lnTo>
                  <a:lnTo>
                    <a:pt x="103662" y="119601"/>
                  </a:lnTo>
                  <a:cubicBezTo>
                    <a:pt x="105430" y="122108"/>
                    <a:pt x="105607" y="122287"/>
                    <a:pt x="107729" y="122287"/>
                  </a:cubicBezTo>
                  <a:cubicBezTo>
                    <a:pt x="111089" y="122287"/>
                    <a:pt x="111089" y="120676"/>
                    <a:pt x="111089" y="117274"/>
                  </a:cubicBezTo>
                  <a:lnTo>
                    <a:pt x="111089" y="19327"/>
                  </a:lnTo>
                  <a:cubicBezTo>
                    <a:pt x="111089" y="14492"/>
                    <a:pt x="111089" y="6435"/>
                    <a:pt x="129303" y="6435"/>
                  </a:cubicBezTo>
                  <a:lnTo>
                    <a:pt x="129303" y="-11"/>
                  </a:lnTo>
                  <a:cubicBezTo>
                    <a:pt x="122053" y="526"/>
                    <a:pt x="114979" y="705"/>
                    <a:pt x="107729" y="705"/>
                  </a:cubicBezTo>
                  <a:cubicBezTo>
                    <a:pt x="100479" y="705"/>
                    <a:pt x="93406" y="526"/>
                    <a:pt x="86156" y="-11"/>
                  </a:cubicBezTo>
                  <a:lnTo>
                    <a:pt x="86156" y="6435"/>
                  </a:lnTo>
                  <a:cubicBezTo>
                    <a:pt x="104369" y="6435"/>
                    <a:pt x="104369" y="14492"/>
                    <a:pt x="104369" y="19327"/>
                  </a:cubicBezTo>
                  <a:lnTo>
                    <a:pt x="104369" y="95249"/>
                  </a:lnTo>
                  <a:lnTo>
                    <a:pt x="36467" y="2674"/>
                  </a:lnTo>
                  <a:close/>
                </a:path>
              </a:pathLst>
            </a:custGeom>
            <a:solidFill>
              <a:srgbClr val="000000"/>
            </a:solidFill>
            <a:ln w="25356"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25AE7E4F-2C2B-464B-B86E-35645DC88F97}"/>
                </a:ext>
              </a:extLst>
            </p:cNvPr>
            <p:cNvSpPr/>
            <p:nvPr>
              <p:custDataLst>
                <p:tags r:id="rId171"/>
              </p:custDataLst>
            </p:nvPr>
          </p:nvSpPr>
          <p:spPr>
            <a:xfrm>
              <a:off x="8185711" y="2166148"/>
              <a:ext cx="88238" cy="81651"/>
            </a:xfrm>
            <a:custGeom>
              <a:avLst/>
              <a:gdLst>
                <a:gd name="connsiteX0" fmla="*/ 69363 w 88238"/>
                <a:gd name="connsiteY0" fmla="*/ 31861 h 81651"/>
                <a:gd name="connsiteX1" fmla="*/ 61229 w 88238"/>
                <a:gd name="connsiteY1" fmla="*/ 8942 h 81651"/>
                <a:gd name="connsiteX2" fmla="*/ 35058 w 88238"/>
                <a:gd name="connsiteY2" fmla="*/ -11 h 81651"/>
                <a:gd name="connsiteX3" fmla="*/ 6411 w 88238"/>
                <a:gd name="connsiteY3" fmla="*/ 17357 h 81651"/>
                <a:gd name="connsiteX4" fmla="*/ 14899 w 88238"/>
                <a:gd name="connsiteY4" fmla="*/ 26131 h 81651"/>
                <a:gd name="connsiteX5" fmla="*/ 23210 w 88238"/>
                <a:gd name="connsiteY5" fmla="*/ 17716 h 81651"/>
                <a:gd name="connsiteX6" fmla="*/ 17021 w 88238"/>
                <a:gd name="connsiteY6" fmla="*/ 9479 h 81651"/>
                <a:gd name="connsiteX7" fmla="*/ 34704 w 88238"/>
                <a:gd name="connsiteY7" fmla="*/ 5002 h 81651"/>
                <a:gd name="connsiteX8" fmla="*/ 55393 w 88238"/>
                <a:gd name="connsiteY8" fmla="*/ 26669 h 81651"/>
                <a:gd name="connsiteX9" fmla="*/ 55393 w 88238"/>
                <a:gd name="connsiteY9" fmla="*/ 32220 h 81651"/>
                <a:gd name="connsiteX10" fmla="*/ 21088 w 88238"/>
                <a:gd name="connsiteY10" fmla="*/ 37950 h 81651"/>
                <a:gd name="connsiteX11" fmla="*/ 222 w 88238"/>
                <a:gd name="connsiteY11" fmla="*/ 61765 h 81651"/>
                <a:gd name="connsiteX12" fmla="*/ 31168 w 88238"/>
                <a:gd name="connsiteY12" fmla="*/ 81640 h 81651"/>
                <a:gd name="connsiteX13" fmla="*/ 57338 w 88238"/>
                <a:gd name="connsiteY13" fmla="*/ 66599 h 81651"/>
                <a:gd name="connsiteX14" fmla="*/ 70954 w 88238"/>
                <a:gd name="connsiteY14" fmla="*/ 80745 h 81651"/>
                <a:gd name="connsiteX15" fmla="*/ 88461 w 88238"/>
                <a:gd name="connsiteY15" fmla="*/ 63734 h 81651"/>
                <a:gd name="connsiteX16" fmla="*/ 88461 w 88238"/>
                <a:gd name="connsiteY16" fmla="*/ 53886 h 81651"/>
                <a:gd name="connsiteX17" fmla="*/ 82448 w 88238"/>
                <a:gd name="connsiteY17" fmla="*/ 53886 h 81651"/>
                <a:gd name="connsiteX18" fmla="*/ 82448 w 88238"/>
                <a:gd name="connsiteY18" fmla="*/ 63555 h 81651"/>
                <a:gd name="connsiteX19" fmla="*/ 75906 w 88238"/>
                <a:gd name="connsiteY19" fmla="*/ 73941 h 81651"/>
                <a:gd name="connsiteX20" fmla="*/ 69363 w 88238"/>
                <a:gd name="connsiteY20" fmla="*/ 63197 h 81651"/>
                <a:gd name="connsiteX21" fmla="*/ 69363 w 88238"/>
                <a:gd name="connsiteY21" fmla="*/ 31861 h 81651"/>
                <a:gd name="connsiteX22" fmla="*/ 55393 w 88238"/>
                <a:gd name="connsiteY22" fmla="*/ 54602 h 81651"/>
                <a:gd name="connsiteX23" fmla="*/ 32582 w 88238"/>
                <a:gd name="connsiteY23" fmla="*/ 76627 h 81651"/>
                <a:gd name="connsiteX24" fmla="*/ 15076 w 88238"/>
                <a:gd name="connsiteY24" fmla="*/ 61765 h 81651"/>
                <a:gd name="connsiteX25" fmla="*/ 55393 w 88238"/>
                <a:gd name="connsiteY25" fmla="*/ 36875 h 81651"/>
                <a:gd name="connsiteX26" fmla="*/ 55393 w 88238"/>
                <a:gd name="connsiteY26" fmla="*/ 54602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363" y="31861"/>
                  </a:moveTo>
                  <a:cubicBezTo>
                    <a:pt x="69363" y="22371"/>
                    <a:pt x="69363" y="15567"/>
                    <a:pt x="61229" y="8942"/>
                  </a:cubicBezTo>
                  <a:cubicBezTo>
                    <a:pt x="53979" y="2854"/>
                    <a:pt x="45491" y="-11"/>
                    <a:pt x="35058" y="-11"/>
                  </a:cubicBezTo>
                  <a:cubicBezTo>
                    <a:pt x="18259" y="-11"/>
                    <a:pt x="6411" y="6435"/>
                    <a:pt x="6411" y="17357"/>
                  </a:cubicBezTo>
                  <a:cubicBezTo>
                    <a:pt x="6411" y="23087"/>
                    <a:pt x="10302" y="26131"/>
                    <a:pt x="14899" y="26131"/>
                  </a:cubicBezTo>
                  <a:cubicBezTo>
                    <a:pt x="19674" y="26131"/>
                    <a:pt x="23210" y="22550"/>
                    <a:pt x="23210" y="17716"/>
                  </a:cubicBezTo>
                  <a:cubicBezTo>
                    <a:pt x="23210" y="14672"/>
                    <a:pt x="21796" y="10911"/>
                    <a:pt x="17021" y="9479"/>
                  </a:cubicBezTo>
                  <a:cubicBezTo>
                    <a:pt x="23387" y="5002"/>
                    <a:pt x="33643" y="5002"/>
                    <a:pt x="34704" y="5002"/>
                  </a:cubicBezTo>
                  <a:cubicBezTo>
                    <a:pt x="44607" y="5002"/>
                    <a:pt x="55393" y="11628"/>
                    <a:pt x="55393" y="26669"/>
                  </a:cubicBezTo>
                  <a:lnTo>
                    <a:pt x="55393" y="32220"/>
                  </a:lnTo>
                  <a:cubicBezTo>
                    <a:pt x="45668" y="32578"/>
                    <a:pt x="33997" y="33115"/>
                    <a:pt x="21088" y="37950"/>
                  </a:cubicBezTo>
                  <a:cubicBezTo>
                    <a:pt x="5174" y="43859"/>
                    <a:pt x="222" y="53707"/>
                    <a:pt x="222" y="61765"/>
                  </a:cubicBezTo>
                  <a:cubicBezTo>
                    <a:pt x="222" y="77164"/>
                    <a:pt x="18613" y="81640"/>
                    <a:pt x="31168" y="81640"/>
                  </a:cubicBezTo>
                  <a:cubicBezTo>
                    <a:pt x="45314" y="81640"/>
                    <a:pt x="53625" y="73583"/>
                    <a:pt x="57338" y="66599"/>
                  </a:cubicBezTo>
                  <a:cubicBezTo>
                    <a:pt x="58046" y="73941"/>
                    <a:pt x="62820" y="80745"/>
                    <a:pt x="70954" y="80745"/>
                  </a:cubicBezTo>
                  <a:cubicBezTo>
                    <a:pt x="71308" y="80745"/>
                    <a:pt x="88461" y="80745"/>
                    <a:pt x="88461" y="63734"/>
                  </a:cubicBezTo>
                  <a:lnTo>
                    <a:pt x="88461" y="53886"/>
                  </a:lnTo>
                  <a:lnTo>
                    <a:pt x="82448" y="53886"/>
                  </a:lnTo>
                  <a:lnTo>
                    <a:pt x="82448" y="63555"/>
                  </a:lnTo>
                  <a:cubicBezTo>
                    <a:pt x="82448" y="65346"/>
                    <a:pt x="82448" y="73941"/>
                    <a:pt x="75906" y="73941"/>
                  </a:cubicBezTo>
                  <a:cubicBezTo>
                    <a:pt x="69363" y="73941"/>
                    <a:pt x="69363" y="65525"/>
                    <a:pt x="69363" y="63197"/>
                  </a:cubicBezTo>
                  <a:lnTo>
                    <a:pt x="69363" y="31861"/>
                  </a:lnTo>
                  <a:close/>
                  <a:moveTo>
                    <a:pt x="55393" y="54602"/>
                  </a:moveTo>
                  <a:cubicBezTo>
                    <a:pt x="55393" y="71792"/>
                    <a:pt x="40540" y="76627"/>
                    <a:pt x="32582" y="76627"/>
                  </a:cubicBezTo>
                  <a:cubicBezTo>
                    <a:pt x="23564" y="76627"/>
                    <a:pt x="15076" y="70539"/>
                    <a:pt x="15076" y="61765"/>
                  </a:cubicBezTo>
                  <a:cubicBezTo>
                    <a:pt x="15076" y="51916"/>
                    <a:pt x="23564" y="38129"/>
                    <a:pt x="55393" y="36875"/>
                  </a:cubicBezTo>
                  <a:lnTo>
                    <a:pt x="55393" y="54602"/>
                  </a:lnTo>
                  <a:close/>
                </a:path>
              </a:pathLst>
            </a:custGeom>
            <a:solidFill>
              <a:srgbClr val="000000"/>
            </a:solidFill>
            <a:ln w="25356"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10E50905-AACE-44E7-A80D-497D3D26EB22}"/>
                </a:ext>
              </a:extLst>
            </p:cNvPr>
            <p:cNvSpPr/>
            <p:nvPr>
              <p:custDataLst>
                <p:tags r:id="rId172"/>
              </p:custDataLst>
            </p:nvPr>
          </p:nvSpPr>
          <p:spPr>
            <a:xfrm>
              <a:off x="8289059" y="2120129"/>
              <a:ext cx="119183" cy="129461"/>
            </a:xfrm>
            <a:custGeom>
              <a:avLst/>
              <a:gdLst>
                <a:gd name="connsiteX0" fmla="*/ 119410 w 119183"/>
                <a:gd name="connsiteY0" fmla="*/ 4644 h 129461"/>
                <a:gd name="connsiteX1" fmla="*/ 116934 w 119183"/>
                <a:gd name="connsiteY1" fmla="*/ -11 h 129461"/>
                <a:gd name="connsiteX2" fmla="*/ 113928 w 119183"/>
                <a:gd name="connsiteY2" fmla="*/ 2137 h 129461"/>
                <a:gd name="connsiteX3" fmla="*/ 104556 w 119183"/>
                <a:gd name="connsiteY3" fmla="*/ 15746 h 129461"/>
                <a:gd name="connsiteX4" fmla="*/ 67952 w 119183"/>
                <a:gd name="connsiteY4" fmla="*/ -11 h 129461"/>
                <a:gd name="connsiteX5" fmla="*/ 226 w 119183"/>
                <a:gd name="connsiteY5" fmla="*/ 64630 h 129461"/>
                <a:gd name="connsiteX6" fmla="*/ 67952 w 119183"/>
                <a:gd name="connsiteY6" fmla="*/ 129450 h 129461"/>
                <a:gd name="connsiteX7" fmla="*/ 119410 w 119183"/>
                <a:gd name="connsiteY7" fmla="*/ 83968 h 129461"/>
                <a:gd name="connsiteX8" fmla="*/ 116404 w 119183"/>
                <a:gd name="connsiteY8" fmla="*/ 80566 h 129461"/>
                <a:gd name="connsiteX9" fmla="*/ 113398 w 119183"/>
                <a:gd name="connsiteY9" fmla="*/ 82894 h 129461"/>
                <a:gd name="connsiteX10" fmla="*/ 70428 w 119183"/>
                <a:gd name="connsiteY10" fmla="*/ 123004 h 129461"/>
                <a:gd name="connsiteX11" fmla="*/ 19147 w 119183"/>
                <a:gd name="connsiteY11" fmla="*/ 64809 h 129461"/>
                <a:gd name="connsiteX12" fmla="*/ 70074 w 119183"/>
                <a:gd name="connsiteY12" fmla="*/ 6435 h 129461"/>
                <a:gd name="connsiteX13" fmla="*/ 113044 w 119183"/>
                <a:gd name="connsiteY13" fmla="*/ 49051 h 129461"/>
                <a:gd name="connsiteX14" fmla="*/ 116227 w 119183"/>
                <a:gd name="connsiteY14" fmla="*/ 51200 h 129461"/>
                <a:gd name="connsiteX15" fmla="*/ 119410 w 119183"/>
                <a:gd name="connsiteY15" fmla="*/ 46544 h 129461"/>
                <a:gd name="connsiteX16" fmla="*/ 119410 w 119183"/>
                <a:gd name="connsiteY16" fmla="*/ 4644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183" h="129461">
                  <a:moveTo>
                    <a:pt x="119410" y="4644"/>
                  </a:moveTo>
                  <a:cubicBezTo>
                    <a:pt x="119410" y="1600"/>
                    <a:pt x="119410" y="-11"/>
                    <a:pt x="116934" y="-11"/>
                  </a:cubicBezTo>
                  <a:cubicBezTo>
                    <a:pt x="116227" y="-11"/>
                    <a:pt x="115343" y="-11"/>
                    <a:pt x="113928" y="2137"/>
                  </a:cubicBezTo>
                  <a:lnTo>
                    <a:pt x="104556" y="15746"/>
                  </a:lnTo>
                  <a:cubicBezTo>
                    <a:pt x="97129" y="8225"/>
                    <a:pt x="84928" y="-11"/>
                    <a:pt x="67952" y="-11"/>
                  </a:cubicBezTo>
                  <a:cubicBezTo>
                    <a:pt x="30818" y="-11"/>
                    <a:pt x="226" y="28996"/>
                    <a:pt x="226" y="64630"/>
                  </a:cubicBezTo>
                  <a:cubicBezTo>
                    <a:pt x="226" y="100979"/>
                    <a:pt x="31348" y="129450"/>
                    <a:pt x="67952" y="129450"/>
                  </a:cubicBezTo>
                  <a:cubicBezTo>
                    <a:pt x="99251" y="129450"/>
                    <a:pt x="119410" y="105814"/>
                    <a:pt x="119410" y="83968"/>
                  </a:cubicBezTo>
                  <a:cubicBezTo>
                    <a:pt x="119410" y="81999"/>
                    <a:pt x="119233" y="80566"/>
                    <a:pt x="116404" y="80566"/>
                  </a:cubicBezTo>
                  <a:cubicBezTo>
                    <a:pt x="115343" y="80566"/>
                    <a:pt x="113575" y="80566"/>
                    <a:pt x="113398" y="82894"/>
                  </a:cubicBezTo>
                  <a:cubicBezTo>
                    <a:pt x="111983" y="111723"/>
                    <a:pt x="87934" y="123004"/>
                    <a:pt x="70428" y="123004"/>
                  </a:cubicBezTo>
                  <a:cubicBezTo>
                    <a:pt x="51507" y="123004"/>
                    <a:pt x="19147" y="111365"/>
                    <a:pt x="19147" y="64809"/>
                  </a:cubicBezTo>
                  <a:cubicBezTo>
                    <a:pt x="19147" y="16283"/>
                    <a:pt x="53452" y="6435"/>
                    <a:pt x="70074" y="6435"/>
                  </a:cubicBezTo>
                  <a:cubicBezTo>
                    <a:pt x="87580" y="6435"/>
                    <a:pt x="108446" y="18253"/>
                    <a:pt x="113044" y="49051"/>
                  </a:cubicBezTo>
                  <a:cubicBezTo>
                    <a:pt x="113398" y="51200"/>
                    <a:pt x="114989" y="51200"/>
                    <a:pt x="116227" y="51200"/>
                  </a:cubicBezTo>
                  <a:cubicBezTo>
                    <a:pt x="119410" y="51200"/>
                    <a:pt x="119410" y="50126"/>
                    <a:pt x="119410" y="46544"/>
                  </a:cubicBezTo>
                  <a:lnTo>
                    <a:pt x="119410" y="4644"/>
                  </a:lnTo>
                  <a:close/>
                </a:path>
              </a:pathLst>
            </a:custGeom>
            <a:solidFill>
              <a:srgbClr val="000000"/>
            </a:solidFill>
            <a:ln w="25356"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B9484208-497C-4D48-BECB-0F8587C77857}"/>
                </a:ext>
              </a:extLst>
            </p:cNvPr>
            <p:cNvSpPr/>
            <p:nvPr>
              <p:custDataLst>
                <p:tags r:id="rId173"/>
              </p:custDataLst>
            </p:nvPr>
          </p:nvSpPr>
          <p:spPr>
            <a:xfrm>
              <a:off x="8430785" y="2121740"/>
              <a:ext cx="39786" cy="124268"/>
            </a:xfrm>
            <a:custGeom>
              <a:avLst/>
              <a:gdLst>
                <a:gd name="connsiteX0" fmla="*/ 26757 w 39786"/>
                <a:gd name="connsiteY0" fmla="*/ -11 h 124268"/>
                <a:gd name="connsiteX1" fmla="*/ 232 w 39786"/>
                <a:gd name="connsiteY1" fmla="*/ 1958 h 124268"/>
                <a:gd name="connsiteX2" fmla="*/ 232 w 39786"/>
                <a:gd name="connsiteY2" fmla="*/ 8404 h 124268"/>
                <a:gd name="connsiteX3" fmla="*/ 13494 w 39786"/>
                <a:gd name="connsiteY3" fmla="*/ 18432 h 124268"/>
                <a:gd name="connsiteX4" fmla="*/ 13494 w 39786"/>
                <a:gd name="connsiteY4" fmla="*/ 110111 h 124268"/>
                <a:gd name="connsiteX5" fmla="*/ 232 w 39786"/>
                <a:gd name="connsiteY5" fmla="*/ 117811 h 124268"/>
                <a:gd name="connsiteX6" fmla="*/ 232 w 39786"/>
                <a:gd name="connsiteY6" fmla="*/ 124257 h 124268"/>
                <a:gd name="connsiteX7" fmla="*/ 20037 w 39786"/>
                <a:gd name="connsiteY7" fmla="*/ 123541 h 124268"/>
                <a:gd name="connsiteX8" fmla="*/ 40019 w 39786"/>
                <a:gd name="connsiteY8" fmla="*/ 124257 h 124268"/>
                <a:gd name="connsiteX9" fmla="*/ 40019 w 39786"/>
                <a:gd name="connsiteY9" fmla="*/ 117811 h 124268"/>
                <a:gd name="connsiteX10" fmla="*/ 26757 w 39786"/>
                <a:gd name="connsiteY10" fmla="*/ 110111 h 124268"/>
                <a:gd name="connsiteX11" fmla="*/ 26757 w 39786"/>
                <a:gd name="connsiteY11" fmla="*/ -11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757" y="-11"/>
                  </a:moveTo>
                  <a:lnTo>
                    <a:pt x="232" y="1958"/>
                  </a:lnTo>
                  <a:lnTo>
                    <a:pt x="232" y="8404"/>
                  </a:lnTo>
                  <a:cubicBezTo>
                    <a:pt x="12080" y="8404"/>
                    <a:pt x="13494" y="9658"/>
                    <a:pt x="13494" y="18432"/>
                  </a:cubicBezTo>
                  <a:lnTo>
                    <a:pt x="13494" y="110111"/>
                  </a:lnTo>
                  <a:cubicBezTo>
                    <a:pt x="13494" y="117811"/>
                    <a:pt x="11726" y="117811"/>
                    <a:pt x="232" y="117811"/>
                  </a:cubicBezTo>
                  <a:lnTo>
                    <a:pt x="232" y="124257"/>
                  </a:lnTo>
                  <a:cubicBezTo>
                    <a:pt x="586" y="124257"/>
                    <a:pt x="12964" y="123541"/>
                    <a:pt x="20037" y="123541"/>
                  </a:cubicBezTo>
                  <a:cubicBezTo>
                    <a:pt x="26757" y="123541"/>
                    <a:pt x="33299" y="123720"/>
                    <a:pt x="40019" y="124257"/>
                  </a:cubicBezTo>
                  <a:lnTo>
                    <a:pt x="40019" y="117811"/>
                  </a:lnTo>
                  <a:cubicBezTo>
                    <a:pt x="28525" y="117811"/>
                    <a:pt x="26757" y="117811"/>
                    <a:pt x="26757" y="110111"/>
                  </a:cubicBezTo>
                  <a:lnTo>
                    <a:pt x="26757" y="-11"/>
                  </a:lnTo>
                  <a:close/>
                </a:path>
              </a:pathLst>
            </a:custGeom>
            <a:solidFill>
              <a:srgbClr val="000000"/>
            </a:solidFill>
            <a:ln w="25356"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159A4C85-1A64-4B48-A23E-BCDAFEBE3F52}"/>
                </a:ext>
              </a:extLst>
            </p:cNvPr>
            <p:cNvSpPr/>
            <p:nvPr>
              <p:custDataLst>
                <p:tags r:id="rId174"/>
              </p:custDataLst>
            </p:nvPr>
          </p:nvSpPr>
          <p:spPr>
            <a:xfrm>
              <a:off x="8032176" y="2324900"/>
              <a:ext cx="133330" cy="78965"/>
            </a:xfrm>
            <a:custGeom>
              <a:avLst/>
              <a:gdLst>
                <a:gd name="connsiteX0" fmla="*/ 118693 w 133330"/>
                <a:gd name="connsiteY0" fmla="*/ 17364 h 78965"/>
                <a:gd name="connsiteX1" fmla="*/ 133546 w 133330"/>
                <a:gd name="connsiteY1" fmla="*/ 6441 h 78965"/>
                <a:gd name="connsiteX2" fmla="*/ 133546 w 133330"/>
                <a:gd name="connsiteY2" fmla="*/ -5 h 78965"/>
                <a:gd name="connsiteX3" fmla="*/ 120815 w 133330"/>
                <a:gd name="connsiteY3" fmla="*/ 711 h 78965"/>
                <a:gd name="connsiteX4" fmla="*/ 103485 w 133330"/>
                <a:gd name="connsiteY4" fmla="*/ -5 h 78965"/>
                <a:gd name="connsiteX5" fmla="*/ 103485 w 133330"/>
                <a:gd name="connsiteY5" fmla="*/ 6441 h 78965"/>
                <a:gd name="connsiteX6" fmla="*/ 112681 w 133330"/>
                <a:gd name="connsiteY6" fmla="*/ 14320 h 78965"/>
                <a:gd name="connsiteX7" fmla="*/ 111620 w 133330"/>
                <a:gd name="connsiteY7" fmla="*/ 18617 h 78965"/>
                <a:gd name="connsiteX8" fmla="*/ 94467 w 133330"/>
                <a:gd name="connsiteY8" fmla="*/ 63203 h 78965"/>
                <a:gd name="connsiteX9" fmla="*/ 75369 w 133330"/>
                <a:gd name="connsiteY9" fmla="*/ 14320 h 78965"/>
                <a:gd name="connsiteX10" fmla="*/ 74485 w 133330"/>
                <a:gd name="connsiteY10" fmla="*/ 10917 h 78965"/>
                <a:gd name="connsiteX11" fmla="*/ 84034 w 133330"/>
                <a:gd name="connsiteY11" fmla="*/ 6441 h 78965"/>
                <a:gd name="connsiteX12" fmla="*/ 84034 w 133330"/>
                <a:gd name="connsiteY12" fmla="*/ -5 h 78965"/>
                <a:gd name="connsiteX13" fmla="*/ 64936 w 133330"/>
                <a:gd name="connsiteY13" fmla="*/ 711 h 78965"/>
                <a:gd name="connsiteX14" fmla="*/ 49375 w 133330"/>
                <a:gd name="connsiteY14" fmla="*/ -5 h 78965"/>
                <a:gd name="connsiteX15" fmla="*/ 49375 w 133330"/>
                <a:gd name="connsiteY15" fmla="*/ 6441 h 78965"/>
                <a:gd name="connsiteX16" fmla="*/ 59455 w 133330"/>
                <a:gd name="connsiteY16" fmla="*/ 7873 h 78965"/>
                <a:gd name="connsiteX17" fmla="*/ 63522 w 133330"/>
                <a:gd name="connsiteY17" fmla="*/ 15752 h 78965"/>
                <a:gd name="connsiteX18" fmla="*/ 62814 w 133330"/>
                <a:gd name="connsiteY18" fmla="*/ 17901 h 78965"/>
                <a:gd name="connsiteX19" fmla="*/ 46192 w 133330"/>
                <a:gd name="connsiteY19" fmla="*/ 60517 h 78965"/>
                <a:gd name="connsiteX20" fmla="*/ 28332 w 133330"/>
                <a:gd name="connsiteY20" fmla="*/ 14320 h 78965"/>
                <a:gd name="connsiteX21" fmla="*/ 27271 w 133330"/>
                <a:gd name="connsiteY21" fmla="*/ 10917 h 78965"/>
                <a:gd name="connsiteX22" fmla="*/ 36820 w 133330"/>
                <a:gd name="connsiteY22" fmla="*/ 6441 h 78965"/>
                <a:gd name="connsiteX23" fmla="*/ 36820 w 133330"/>
                <a:gd name="connsiteY23" fmla="*/ -5 h 78965"/>
                <a:gd name="connsiteX24" fmla="*/ 16838 w 133330"/>
                <a:gd name="connsiteY24" fmla="*/ 711 h 78965"/>
                <a:gd name="connsiteX25" fmla="*/ 216 w 133330"/>
                <a:gd name="connsiteY25" fmla="*/ -5 h 78965"/>
                <a:gd name="connsiteX26" fmla="*/ 216 w 133330"/>
                <a:gd name="connsiteY26" fmla="*/ 6441 h 78965"/>
                <a:gd name="connsiteX27" fmla="*/ 12948 w 133330"/>
                <a:gd name="connsiteY27" fmla="*/ 11634 h 78965"/>
                <a:gd name="connsiteX28" fmla="*/ 37528 w 133330"/>
                <a:gd name="connsiteY28" fmla="*/ 74842 h 78965"/>
                <a:gd name="connsiteX29" fmla="*/ 42302 w 133330"/>
                <a:gd name="connsiteY29" fmla="*/ 78961 h 78965"/>
                <a:gd name="connsiteX30" fmla="*/ 46900 w 133330"/>
                <a:gd name="connsiteY30" fmla="*/ 75200 h 78965"/>
                <a:gd name="connsiteX31" fmla="*/ 66881 w 133330"/>
                <a:gd name="connsiteY31" fmla="*/ 23989 h 78965"/>
                <a:gd name="connsiteX32" fmla="*/ 86510 w 133330"/>
                <a:gd name="connsiteY32" fmla="*/ 74663 h 78965"/>
                <a:gd name="connsiteX33" fmla="*/ 91461 w 133330"/>
                <a:gd name="connsiteY33" fmla="*/ 78961 h 78965"/>
                <a:gd name="connsiteX34" fmla="*/ 96235 w 133330"/>
                <a:gd name="connsiteY34" fmla="*/ 74842 h 78965"/>
                <a:gd name="connsiteX35" fmla="*/ 118693 w 133330"/>
                <a:gd name="connsiteY35" fmla="*/ 17364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330" h="78965">
                  <a:moveTo>
                    <a:pt x="118693" y="17364"/>
                  </a:moveTo>
                  <a:cubicBezTo>
                    <a:pt x="122229" y="8411"/>
                    <a:pt x="128065" y="6620"/>
                    <a:pt x="133546" y="6441"/>
                  </a:cubicBezTo>
                  <a:lnTo>
                    <a:pt x="133546" y="-5"/>
                  </a:lnTo>
                  <a:cubicBezTo>
                    <a:pt x="128772" y="532"/>
                    <a:pt x="125943" y="711"/>
                    <a:pt x="120815" y="711"/>
                  </a:cubicBezTo>
                  <a:cubicBezTo>
                    <a:pt x="115510" y="711"/>
                    <a:pt x="108790" y="532"/>
                    <a:pt x="103485" y="-5"/>
                  </a:cubicBezTo>
                  <a:lnTo>
                    <a:pt x="103485" y="6441"/>
                  </a:lnTo>
                  <a:cubicBezTo>
                    <a:pt x="109674" y="6620"/>
                    <a:pt x="112681" y="10022"/>
                    <a:pt x="112681" y="14320"/>
                  </a:cubicBezTo>
                  <a:cubicBezTo>
                    <a:pt x="112681" y="15752"/>
                    <a:pt x="112681" y="16110"/>
                    <a:pt x="111620" y="18617"/>
                  </a:cubicBezTo>
                  <a:lnTo>
                    <a:pt x="94467" y="63203"/>
                  </a:lnTo>
                  <a:lnTo>
                    <a:pt x="75369" y="14320"/>
                  </a:lnTo>
                  <a:cubicBezTo>
                    <a:pt x="75016" y="13424"/>
                    <a:pt x="74485" y="11992"/>
                    <a:pt x="74485" y="10917"/>
                  </a:cubicBezTo>
                  <a:cubicBezTo>
                    <a:pt x="74485" y="6978"/>
                    <a:pt x="79083" y="6441"/>
                    <a:pt x="84034" y="6441"/>
                  </a:cubicBezTo>
                  <a:lnTo>
                    <a:pt x="84034" y="-5"/>
                  </a:lnTo>
                  <a:cubicBezTo>
                    <a:pt x="77668" y="532"/>
                    <a:pt x="71302" y="711"/>
                    <a:pt x="64936" y="711"/>
                  </a:cubicBezTo>
                  <a:cubicBezTo>
                    <a:pt x="59808" y="711"/>
                    <a:pt x="54503" y="353"/>
                    <a:pt x="49375" y="-5"/>
                  </a:cubicBezTo>
                  <a:lnTo>
                    <a:pt x="49375" y="6441"/>
                  </a:lnTo>
                  <a:cubicBezTo>
                    <a:pt x="53442" y="6441"/>
                    <a:pt x="57156" y="6441"/>
                    <a:pt x="59455" y="7873"/>
                  </a:cubicBezTo>
                  <a:cubicBezTo>
                    <a:pt x="61930" y="9664"/>
                    <a:pt x="63522" y="15573"/>
                    <a:pt x="63522" y="15752"/>
                  </a:cubicBezTo>
                  <a:cubicBezTo>
                    <a:pt x="63522" y="16110"/>
                    <a:pt x="63168" y="17185"/>
                    <a:pt x="62814" y="17901"/>
                  </a:cubicBezTo>
                  <a:lnTo>
                    <a:pt x="46192" y="60517"/>
                  </a:lnTo>
                  <a:lnTo>
                    <a:pt x="28332" y="14320"/>
                  </a:lnTo>
                  <a:cubicBezTo>
                    <a:pt x="27271" y="11813"/>
                    <a:pt x="27271" y="11634"/>
                    <a:pt x="27271" y="10917"/>
                  </a:cubicBezTo>
                  <a:cubicBezTo>
                    <a:pt x="27271" y="6441"/>
                    <a:pt x="33637" y="6441"/>
                    <a:pt x="36820" y="6441"/>
                  </a:cubicBezTo>
                  <a:lnTo>
                    <a:pt x="36820" y="-5"/>
                  </a:lnTo>
                  <a:cubicBezTo>
                    <a:pt x="36467" y="-5"/>
                    <a:pt x="23912" y="711"/>
                    <a:pt x="16838" y="711"/>
                  </a:cubicBezTo>
                  <a:cubicBezTo>
                    <a:pt x="11357" y="711"/>
                    <a:pt x="5698" y="532"/>
                    <a:pt x="216" y="-5"/>
                  </a:cubicBezTo>
                  <a:lnTo>
                    <a:pt x="216" y="6441"/>
                  </a:lnTo>
                  <a:cubicBezTo>
                    <a:pt x="7113" y="6441"/>
                    <a:pt x="11003" y="6441"/>
                    <a:pt x="12948" y="11634"/>
                  </a:cubicBezTo>
                  <a:lnTo>
                    <a:pt x="37528" y="74842"/>
                  </a:lnTo>
                  <a:cubicBezTo>
                    <a:pt x="38589" y="77528"/>
                    <a:pt x="39119" y="78961"/>
                    <a:pt x="42302" y="78961"/>
                  </a:cubicBezTo>
                  <a:cubicBezTo>
                    <a:pt x="45485" y="78961"/>
                    <a:pt x="46015" y="77528"/>
                    <a:pt x="46900" y="75200"/>
                  </a:cubicBezTo>
                  <a:lnTo>
                    <a:pt x="66881" y="23989"/>
                  </a:lnTo>
                  <a:lnTo>
                    <a:pt x="86510" y="74663"/>
                  </a:lnTo>
                  <a:cubicBezTo>
                    <a:pt x="87571" y="77349"/>
                    <a:pt x="88278" y="78961"/>
                    <a:pt x="91461" y="78961"/>
                  </a:cubicBezTo>
                  <a:cubicBezTo>
                    <a:pt x="94644" y="78961"/>
                    <a:pt x="95174" y="77707"/>
                    <a:pt x="96235" y="74842"/>
                  </a:cubicBezTo>
                  <a:lnTo>
                    <a:pt x="118693" y="17364"/>
                  </a:lnTo>
                  <a:close/>
                </a:path>
              </a:pathLst>
            </a:custGeom>
            <a:solidFill>
              <a:srgbClr val="000000"/>
            </a:solidFill>
            <a:ln w="25356"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AF6FBEA5-DC71-4A46-9224-E2B87FC42EBD}"/>
                </a:ext>
              </a:extLst>
            </p:cNvPr>
            <p:cNvSpPr/>
            <p:nvPr>
              <p:custDataLst>
                <p:tags r:id="rId175"/>
              </p:custDataLst>
            </p:nvPr>
          </p:nvSpPr>
          <p:spPr>
            <a:xfrm>
              <a:off x="8193596" y="2381484"/>
              <a:ext cx="22457" cy="55150"/>
            </a:xfrm>
            <a:custGeom>
              <a:avLst/>
              <a:gdLst>
                <a:gd name="connsiteX0" fmla="*/ 17728 w 22457"/>
                <a:gd name="connsiteY0" fmla="*/ 17722 h 55150"/>
                <a:gd name="connsiteX1" fmla="*/ 3936 w 22457"/>
                <a:gd name="connsiteY1" fmla="*/ 50490 h 55150"/>
                <a:gd name="connsiteX2" fmla="*/ 2698 w 22457"/>
                <a:gd name="connsiteY2" fmla="*/ 52639 h 55150"/>
                <a:gd name="connsiteX3" fmla="*/ 5173 w 22457"/>
                <a:gd name="connsiteY3" fmla="*/ 55145 h 55150"/>
                <a:gd name="connsiteX4" fmla="*/ 22680 w 22457"/>
                <a:gd name="connsiteY4" fmla="*/ 19512 h 55150"/>
                <a:gd name="connsiteX5" fmla="*/ 10302 w 22457"/>
                <a:gd name="connsiteY5" fmla="*/ -5 h 55150"/>
                <a:gd name="connsiteX6" fmla="*/ 222 w 22457"/>
                <a:gd name="connsiteY6" fmla="*/ 10201 h 55150"/>
                <a:gd name="connsiteX7" fmla="*/ 10478 w 22457"/>
                <a:gd name="connsiteY7" fmla="*/ 20587 h 55150"/>
                <a:gd name="connsiteX8" fmla="*/ 17728 w 22457"/>
                <a:gd name="connsiteY8" fmla="*/ 17722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7" h="55150">
                  <a:moveTo>
                    <a:pt x="17728" y="17722"/>
                  </a:moveTo>
                  <a:cubicBezTo>
                    <a:pt x="17728" y="27570"/>
                    <a:pt x="15960" y="39030"/>
                    <a:pt x="3936" y="50490"/>
                  </a:cubicBezTo>
                  <a:cubicBezTo>
                    <a:pt x="3228" y="51206"/>
                    <a:pt x="2698" y="51743"/>
                    <a:pt x="2698" y="52639"/>
                  </a:cubicBezTo>
                  <a:cubicBezTo>
                    <a:pt x="2698" y="53892"/>
                    <a:pt x="4112" y="55145"/>
                    <a:pt x="5173" y="55145"/>
                  </a:cubicBezTo>
                  <a:cubicBezTo>
                    <a:pt x="7649" y="55145"/>
                    <a:pt x="22680" y="40821"/>
                    <a:pt x="22680" y="19512"/>
                  </a:cubicBezTo>
                  <a:cubicBezTo>
                    <a:pt x="22680" y="8411"/>
                    <a:pt x="18436" y="-5"/>
                    <a:pt x="10302" y="-5"/>
                  </a:cubicBezTo>
                  <a:cubicBezTo>
                    <a:pt x="4466" y="-5"/>
                    <a:pt x="222" y="4650"/>
                    <a:pt x="222" y="10201"/>
                  </a:cubicBezTo>
                  <a:cubicBezTo>
                    <a:pt x="222" y="15931"/>
                    <a:pt x="4289" y="20587"/>
                    <a:pt x="10478" y="20587"/>
                  </a:cubicBezTo>
                  <a:cubicBezTo>
                    <a:pt x="14722" y="20587"/>
                    <a:pt x="17552" y="17722"/>
                    <a:pt x="17728" y="17722"/>
                  </a:cubicBezTo>
                  <a:close/>
                </a:path>
              </a:pathLst>
            </a:custGeom>
            <a:solidFill>
              <a:srgbClr val="000000"/>
            </a:solidFill>
            <a:ln w="25356"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FF778E7B-B16C-45C2-9EE8-04D97AD33C03}"/>
                </a:ext>
              </a:extLst>
            </p:cNvPr>
            <p:cNvSpPr/>
            <p:nvPr>
              <p:custDataLst>
                <p:tags r:id="rId176"/>
              </p:custDataLst>
            </p:nvPr>
          </p:nvSpPr>
          <p:spPr>
            <a:xfrm>
              <a:off x="8243337" y="2323110"/>
              <a:ext cx="149067" cy="78965"/>
            </a:xfrm>
            <a:custGeom>
              <a:avLst/>
              <a:gdLst>
                <a:gd name="connsiteX0" fmla="*/ 136030 w 149067"/>
                <a:gd name="connsiteY0" fmla="*/ 24705 h 78965"/>
                <a:gd name="connsiteX1" fmla="*/ 109506 w 149067"/>
                <a:gd name="connsiteY1" fmla="*/ -5 h 78965"/>
                <a:gd name="connsiteX2" fmla="*/ 81213 w 149067"/>
                <a:gd name="connsiteY2" fmla="*/ 16647 h 78965"/>
                <a:gd name="connsiteX3" fmla="*/ 55219 w 149067"/>
                <a:gd name="connsiteY3" fmla="*/ -5 h 78965"/>
                <a:gd name="connsiteX4" fmla="*/ 26395 w 149067"/>
                <a:gd name="connsiteY4" fmla="*/ 17364 h 78965"/>
                <a:gd name="connsiteX5" fmla="*/ 26219 w 149067"/>
                <a:gd name="connsiteY5" fmla="*/ 17364 h 78965"/>
                <a:gd name="connsiteX6" fmla="*/ 26219 w 149067"/>
                <a:gd name="connsiteY6" fmla="*/ -5 h 78965"/>
                <a:gd name="connsiteX7" fmla="*/ 225 w 149067"/>
                <a:gd name="connsiteY7" fmla="*/ 1964 h 78965"/>
                <a:gd name="connsiteX8" fmla="*/ 225 w 149067"/>
                <a:gd name="connsiteY8" fmla="*/ 8411 h 78965"/>
                <a:gd name="connsiteX9" fmla="*/ 13487 w 149067"/>
                <a:gd name="connsiteY9" fmla="*/ 18438 h 78965"/>
                <a:gd name="connsiteX10" fmla="*/ 13487 w 149067"/>
                <a:gd name="connsiteY10" fmla="*/ 64815 h 78965"/>
                <a:gd name="connsiteX11" fmla="*/ 225 w 149067"/>
                <a:gd name="connsiteY11" fmla="*/ 72514 h 78965"/>
                <a:gd name="connsiteX12" fmla="*/ 225 w 149067"/>
                <a:gd name="connsiteY12" fmla="*/ 78961 h 78965"/>
                <a:gd name="connsiteX13" fmla="*/ 20383 w 149067"/>
                <a:gd name="connsiteY13" fmla="*/ 78244 h 78965"/>
                <a:gd name="connsiteX14" fmla="*/ 40719 w 149067"/>
                <a:gd name="connsiteY14" fmla="*/ 78961 h 78965"/>
                <a:gd name="connsiteX15" fmla="*/ 40719 w 149067"/>
                <a:gd name="connsiteY15" fmla="*/ 72514 h 78965"/>
                <a:gd name="connsiteX16" fmla="*/ 27456 w 149067"/>
                <a:gd name="connsiteY16" fmla="*/ 64815 h 78965"/>
                <a:gd name="connsiteX17" fmla="*/ 27456 w 149067"/>
                <a:gd name="connsiteY17" fmla="*/ 32584 h 78965"/>
                <a:gd name="connsiteX18" fmla="*/ 53804 w 149067"/>
                <a:gd name="connsiteY18" fmla="*/ 5008 h 78965"/>
                <a:gd name="connsiteX19" fmla="*/ 67774 w 149067"/>
                <a:gd name="connsiteY19" fmla="*/ 23989 h 78965"/>
                <a:gd name="connsiteX20" fmla="*/ 67774 w 149067"/>
                <a:gd name="connsiteY20" fmla="*/ 64815 h 78965"/>
                <a:gd name="connsiteX21" fmla="*/ 54511 w 149067"/>
                <a:gd name="connsiteY21" fmla="*/ 72514 h 78965"/>
                <a:gd name="connsiteX22" fmla="*/ 54511 w 149067"/>
                <a:gd name="connsiteY22" fmla="*/ 78961 h 78965"/>
                <a:gd name="connsiteX23" fmla="*/ 74670 w 149067"/>
                <a:gd name="connsiteY23" fmla="*/ 78244 h 78965"/>
                <a:gd name="connsiteX24" fmla="*/ 95006 w 149067"/>
                <a:gd name="connsiteY24" fmla="*/ 78961 h 78965"/>
                <a:gd name="connsiteX25" fmla="*/ 95006 w 149067"/>
                <a:gd name="connsiteY25" fmla="*/ 72514 h 78965"/>
                <a:gd name="connsiteX26" fmla="*/ 81743 w 149067"/>
                <a:gd name="connsiteY26" fmla="*/ 64815 h 78965"/>
                <a:gd name="connsiteX27" fmla="*/ 81743 w 149067"/>
                <a:gd name="connsiteY27" fmla="*/ 32584 h 78965"/>
                <a:gd name="connsiteX28" fmla="*/ 108091 w 149067"/>
                <a:gd name="connsiteY28" fmla="*/ 5008 h 78965"/>
                <a:gd name="connsiteX29" fmla="*/ 122061 w 149067"/>
                <a:gd name="connsiteY29" fmla="*/ 23989 h 78965"/>
                <a:gd name="connsiteX30" fmla="*/ 122061 w 149067"/>
                <a:gd name="connsiteY30" fmla="*/ 64815 h 78965"/>
                <a:gd name="connsiteX31" fmla="*/ 108798 w 149067"/>
                <a:gd name="connsiteY31" fmla="*/ 72514 h 78965"/>
                <a:gd name="connsiteX32" fmla="*/ 108798 w 149067"/>
                <a:gd name="connsiteY32" fmla="*/ 78961 h 78965"/>
                <a:gd name="connsiteX33" fmla="*/ 128957 w 149067"/>
                <a:gd name="connsiteY33" fmla="*/ 78244 h 78965"/>
                <a:gd name="connsiteX34" fmla="*/ 149293 w 149067"/>
                <a:gd name="connsiteY34" fmla="*/ 78961 h 78965"/>
                <a:gd name="connsiteX35" fmla="*/ 149293 w 149067"/>
                <a:gd name="connsiteY35" fmla="*/ 72514 h 78965"/>
                <a:gd name="connsiteX36" fmla="*/ 136030 w 149067"/>
                <a:gd name="connsiteY36" fmla="*/ 64815 h 78965"/>
                <a:gd name="connsiteX37" fmla="*/ 136030 w 149067"/>
                <a:gd name="connsiteY37" fmla="*/ 24705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067" h="78965">
                  <a:moveTo>
                    <a:pt x="136030" y="24705"/>
                  </a:moveTo>
                  <a:cubicBezTo>
                    <a:pt x="136030" y="9127"/>
                    <a:pt x="128427" y="-5"/>
                    <a:pt x="109506" y="-5"/>
                  </a:cubicBezTo>
                  <a:cubicBezTo>
                    <a:pt x="95536" y="-5"/>
                    <a:pt x="85987" y="7694"/>
                    <a:pt x="81213" y="16647"/>
                  </a:cubicBezTo>
                  <a:cubicBezTo>
                    <a:pt x="77676" y="3934"/>
                    <a:pt x="68127" y="-5"/>
                    <a:pt x="55219" y="-5"/>
                  </a:cubicBezTo>
                  <a:cubicBezTo>
                    <a:pt x="40719" y="-5"/>
                    <a:pt x="31347" y="8052"/>
                    <a:pt x="26395" y="17364"/>
                  </a:cubicBezTo>
                  <a:lnTo>
                    <a:pt x="26219" y="17364"/>
                  </a:lnTo>
                  <a:lnTo>
                    <a:pt x="26219" y="-5"/>
                  </a:lnTo>
                  <a:lnTo>
                    <a:pt x="225" y="1964"/>
                  </a:lnTo>
                  <a:lnTo>
                    <a:pt x="225" y="8411"/>
                  </a:lnTo>
                  <a:cubicBezTo>
                    <a:pt x="12072" y="8411"/>
                    <a:pt x="13487" y="9664"/>
                    <a:pt x="13487" y="18438"/>
                  </a:cubicBezTo>
                  <a:lnTo>
                    <a:pt x="13487" y="64815"/>
                  </a:lnTo>
                  <a:cubicBezTo>
                    <a:pt x="13487" y="72514"/>
                    <a:pt x="11719" y="72514"/>
                    <a:pt x="225" y="72514"/>
                  </a:cubicBezTo>
                  <a:lnTo>
                    <a:pt x="225" y="78961"/>
                  </a:lnTo>
                  <a:cubicBezTo>
                    <a:pt x="578" y="78961"/>
                    <a:pt x="12956" y="78244"/>
                    <a:pt x="20383" y="78244"/>
                  </a:cubicBezTo>
                  <a:cubicBezTo>
                    <a:pt x="26926" y="78244"/>
                    <a:pt x="39127" y="78782"/>
                    <a:pt x="40719" y="78961"/>
                  </a:cubicBezTo>
                  <a:lnTo>
                    <a:pt x="40719" y="72514"/>
                  </a:lnTo>
                  <a:cubicBezTo>
                    <a:pt x="29225" y="72514"/>
                    <a:pt x="27456" y="72514"/>
                    <a:pt x="27456" y="64815"/>
                  </a:cubicBezTo>
                  <a:lnTo>
                    <a:pt x="27456" y="32584"/>
                  </a:lnTo>
                  <a:cubicBezTo>
                    <a:pt x="27456" y="13782"/>
                    <a:pt x="42133" y="5008"/>
                    <a:pt x="53804" y="5008"/>
                  </a:cubicBezTo>
                  <a:cubicBezTo>
                    <a:pt x="66182" y="5008"/>
                    <a:pt x="67774" y="14857"/>
                    <a:pt x="67774" y="23989"/>
                  </a:cubicBezTo>
                  <a:lnTo>
                    <a:pt x="67774" y="64815"/>
                  </a:lnTo>
                  <a:cubicBezTo>
                    <a:pt x="67774" y="72514"/>
                    <a:pt x="66005" y="72514"/>
                    <a:pt x="54511" y="72514"/>
                  </a:cubicBezTo>
                  <a:lnTo>
                    <a:pt x="54511" y="78961"/>
                  </a:lnTo>
                  <a:cubicBezTo>
                    <a:pt x="54865" y="78961"/>
                    <a:pt x="67243" y="78244"/>
                    <a:pt x="74670" y="78244"/>
                  </a:cubicBezTo>
                  <a:cubicBezTo>
                    <a:pt x="81213" y="78244"/>
                    <a:pt x="93414" y="78782"/>
                    <a:pt x="95006" y="78961"/>
                  </a:cubicBezTo>
                  <a:lnTo>
                    <a:pt x="95006" y="72514"/>
                  </a:lnTo>
                  <a:cubicBezTo>
                    <a:pt x="83512" y="72514"/>
                    <a:pt x="81743" y="72514"/>
                    <a:pt x="81743" y="64815"/>
                  </a:cubicBezTo>
                  <a:lnTo>
                    <a:pt x="81743" y="32584"/>
                  </a:lnTo>
                  <a:cubicBezTo>
                    <a:pt x="81743" y="13782"/>
                    <a:pt x="96420" y="5008"/>
                    <a:pt x="108091" y="5008"/>
                  </a:cubicBezTo>
                  <a:cubicBezTo>
                    <a:pt x="120469" y="5008"/>
                    <a:pt x="122061" y="14857"/>
                    <a:pt x="122061" y="23989"/>
                  </a:cubicBezTo>
                  <a:lnTo>
                    <a:pt x="122061" y="64815"/>
                  </a:lnTo>
                  <a:cubicBezTo>
                    <a:pt x="122061" y="72514"/>
                    <a:pt x="120292" y="72514"/>
                    <a:pt x="108798" y="72514"/>
                  </a:cubicBezTo>
                  <a:lnTo>
                    <a:pt x="108798" y="78961"/>
                  </a:lnTo>
                  <a:cubicBezTo>
                    <a:pt x="109152" y="78961"/>
                    <a:pt x="121530" y="78244"/>
                    <a:pt x="128957" y="78244"/>
                  </a:cubicBezTo>
                  <a:cubicBezTo>
                    <a:pt x="135500" y="78244"/>
                    <a:pt x="147701" y="78782"/>
                    <a:pt x="149293" y="78961"/>
                  </a:cubicBezTo>
                  <a:lnTo>
                    <a:pt x="149293" y="72514"/>
                  </a:lnTo>
                  <a:cubicBezTo>
                    <a:pt x="137799" y="72514"/>
                    <a:pt x="136030" y="72514"/>
                    <a:pt x="136030" y="64815"/>
                  </a:cubicBezTo>
                  <a:lnTo>
                    <a:pt x="136030" y="24705"/>
                  </a:lnTo>
                  <a:close/>
                </a:path>
              </a:pathLst>
            </a:custGeom>
            <a:solidFill>
              <a:srgbClr val="000000"/>
            </a:solidFill>
            <a:ln w="25356"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0AAC9B76-65DA-4EBE-BE5C-1E54B6373977}"/>
                </a:ext>
              </a:extLst>
            </p:cNvPr>
            <p:cNvSpPr/>
            <p:nvPr>
              <p:custDataLst>
                <p:tags r:id="rId177"/>
              </p:custDataLst>
            </p:nvPr>
          </p:nvSpPr>
          <p:spPr>
            <a:xfrm>
              <a:off x="8409468" y="2322215"/>
              <a:ext cx="88238" cy="81651"/>
            </a:xfrm>
            <a:custGeom>
              <a:avLst/>
              <a:gdLst>
                <a:gd name="connsiteX0" fmla="*/ 69372 w 88238"/>
                <a:gd name="connsiteY0" fmla="*/ 31868 h 81651"/>
                <a:gd name="connsiteX1" fmla="*/ 61238 w 88238"/>
                <a:gd name="connsiteY1" fmla="*/ 8948 h 81651"/>
                <a:gd name="connsiteX2" fmla="*/ 35067 w 88238"/>
                <a:gd name="connsiteY2" fmla="*/ -5 h 81651"/>
                <a:gd name="connsiteX3" fmla="*/ 6420 w 88238"/>
                <a:gd name="connsiteY3" fmla="*/ 17364 h 81651"/>
                <a:gd name="connsiteX4" fmla="*/ 14908 w 88238"/>
                <a:gd name="connsiteY4" fmla="*/ 26138 h 81651"/>
                <a:gd name="connsiteX5" fmla="*/ 23219 w 88238"/>
                <a:gd name="connsiteY5" fmla="*/ 17722 h 81651"/>
                <a:gd name="connsiteX6" fmla="*/ 17030 w 88238"/>
                <a:gd name="connsiteY6" fmla="*/ 9485 h 81651"/>
                <a:gd name="connsiteX7" fmla="*/ 34713 w 88238"/>
                <a:gd name="connsiteY7" fmla="*/ 5008 h 81651"/>
                <a:gd name="connsiteX8" fmla="*/ 55402 w 88238"/>
                <a:gd name="connsiteY8" fmla="*/ 26675 h 81651"/>
                <a:gd name="connsiteX9" fmla="*/ 55402 w 88238"/>
                <a:gd name="connsiteY9" fmla="*/ 32226 h 81651"/>
                <a:gd name="connsiteX10" fmla="*/ 21097 w 88238"/>
                <a:gd name="connsiteY10" fmla="*/ 37956 h 81651"/>
                <a:gd name="connsiteX11" fmla="*/ 231 w 88238"/>
                <a:gd name="connsiteY11" fmla="*/ 61771 h 81651"/>
                <a:gd name="connsiteX12" fmla="*/ 31176 w 88238"/>
                <a:gd name="connsiteY12" fmla="*/ 81646 h 81651"/>
                <a:gd name="connsiteX13" fmla="*/ 57347 w 88238"/>
                <a:gd name="connsiteY13" fmla="*/ 66605 h 81651"/>
                <a:gd name="connsiteX14" fmla="*/ 70963 w 88238"/>
                <a:gd name="connsiteY14" fmla="*/ 80751 h 81651"/>
                <a:gd name="connsiteX15" fmla="*/ 88469 w 88238"/>
                <a:gd name="connsiteY15" fmla="*/ 63740 h 81651"/>
                <a:gd name="connsiteX16" fmla="*/ 88469 w 88238"/>
                <a:gd name="connsiteY16" fmla="*/ 53892 h 81651"/>
                <a:gd name="connsiteX17" fmla="*/ 82457 w 88238"/>
                <a:gd name="connsiteY17" fmla="*/ 53892 h 81651"/>
                <a:gd name="connsiteX18" fmla="*/ 82457 w 88238"/>
                <a:gd name="connsiteY18" fmla="*/ 63561 h 81651"/>
                <a:gd name="connsiteX19" fmla="*/ 75914 w 88238"/>
                <a:gd name="connsiteY19" fmla="*/ 73947 h 81651"/>
                <a:gd name="connsiteX20" fmla="*/ 69372 w 88238"/>
                <a:gd name="connsiteY20" fmla="*/ 63203 h 81651"/>
                <a:gd name="connsiteX21" fmla="*/ 69372 w 88238"/>
                <a:gd name="connsiteY21" fmla="*/ 31868 h 81651"/>
                <a:gd name="connsiteX22" fmla="*/ 55402 w 88238"/>
                <a:gd name="connsiteY22" fmla="*/ 54608 h 81651"/>
                <a:gd name="connsiteX23" fmla="*/ 32591 w 88238"/>
                <a:gd name="connsiteY23" fmla="*/ 76633 h 81651"/>
                <a:gd name="connsiteX24" fmla="*/ 15085 w 88238"/>
                <a:gd name="connsiteY24" fmla="*/ 61771 h 81651"/>
                <a:gd name="connsiteX25" fmla="*/ 55402 w 88238"/>
                <a:gd name="connsiteY25" fmla="*/ 36881 h 81651"/>
                <a:gd name="connsiteX26" fmla="*/ 55402 w 88238"/>
                <a:gd name="connsiteY26" fmla="*/ 54608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372" y="31868"/>
                  </a:moveTo>
                  <a:cubicBezTo>
                    <a:pt x="69372" y="22377"/>
                    <a:pt x="69372" y="15573"/>
                    <a:pt x="61238" y="8948"/>
                  </a:cubicBezTo>
                  <a:cubicBezTo>
                    <a:pt x="53988" y="2860"/>
                    <a:pt x="45500" y="-5"/>
                    <a:pt x="35067" y="-5"/>
                  </a:cubicBezTo>
                  <a:cubicBezTo>
                    <a:pt x="18268" y="-5"/>
                    <a:pt x="6420" y="6441"/>
                    <a:pt x="6420" y="17364"/>
                  </a:cubicBezTo>
                  <a:cubicBezTo>
                    <a:pt x="6420" y="23094"/>
                    <a:pt x="10310" y="26138"/>
                    <a:pt x="14908" y="26138"/>
                  </a:cubicBezTo>
                  <a:cubicBezTo>
                    <a:pt x="19682" y="26138"/>
                    <a:pt x="23219" y="22556"/>
                    <a:pt x="23219" y="17722"/>
                  </a:cubicBezTo>
                  <a:cubicBezTo>
                    <a:pt x="23219" y="14678"/>
                    <a:pt x="21804" y="10917"/>
                    <a:pt x="17030" y="9485"/>
                  </a:cubicBezTo>
                  <a:cubicBezTo>
                    <a:pt x="23396" y="5008"/>
                    <a:pt x="33652" y="5008"/>
                    <a:pt x="34713" y="5008"/>
                  </a:cubicBezTo>
                  <a:cubicBezTo>
                    <a:pt x="44616" y="5008"/>
                    <a:pt x="55402" y="11634"/>
                    <a:pt x="55402" y="26675"/>
                  </a:cubicBezTo>
                  <a:lnTo>
                    <a:pt x="55402" y="32226"/>
                  </a:lnTo>
                  <a:cubicBezTo>
                    <a:pt x="45676" y="32584"/>
                    <a:pt x="34006" y="33121"/>
                    <a:pt x="21097" y="37956"/>
                  </a:cubicBezTo>
                  <a:cubicBezTo>
                    <a:pt x="5182" y="43865"/>
                    <a:pt x="231" y="53713"/>
                    <a:pt x="231" y="61771"/>
                  </a:cubicBezTo>
                  <a:cubicBezTo>
                    <a:pt x="231" y="77170"/>
                    <a:pt x="18621" y="81646"/>
                    <a:pt x="31176" y="81646"/>
                  </a:cubicBezTo>
                  <a:cubicBezTo>
                    <a:pt x="45323" y="81646"/>
                    <a:pt x="53634" y="73589"/>
                    <a:pt x="57347" y="66605"/>
                  </a:cubicBezTo>
                  <a:cubicBezTo>
                    <a:pt x="58055" y="73947"/>
                    <a:pt x="62829" y="80751"/>
                    <a:pt x="70963" y="80751"/>
                  </a:cubicBezTo>
                  <a:cubicBezTo>
                    <a:pt x="71317" y="80751"/>
                    <a:pt x="88469" y="80751"/>
                    <a:pt x="88469" y="63740"/>
                  </a:cubicBezTo>
                  <a:lnTo>
                    <a:pt x="88469" y="53892"/>
                  </a:lnTo>
                  <a:lnTo>
                    <a:pt x="82457" y="53892"/>
                  </a:lnTo>
                  <a:lnTo>
                    <a:pt x="82457" y="63561"/>
                  </a:lnTo>
                  <a:cubicBezTo>
                    <a:pt x="82457" y="65352"/>
                    <a:pt x="82457" y="73947"/>
                    <a:pt x="75914" y="73947"/>
                  </a:cubicBezTo>
                  <a:cubicBezTo>
                    <a:pt x="69372" y="73947"/>
                    <a:pt x="69372" y="65531"/>
                    <a:pt x="69372" y="63203"/>
                  </a:cubicBezTo>
                  <a:lnTo>
                    <a:pt x="69372" y="31868"/>
                  </a:lnTo>
                  <a:close/>
                  <a:moveTo>
                    <a:pt x="55402" y="54608"/>
                  </a:moveTo>
                  <a:cubicBezTo>
                    <a:pt x="55402" y="71798"/>
                    <a:pt x="40548" y="76633"/>
                    <a:pt x="32591" y="76633"/>
                  </a:cubicBezTo>
                  <a:cubicBezTo>
                    <a:pt x="23573" y="76633"/>
                    <a:pt x="15085" y="70545"/>
                    <a:pt x="15085" y="61771"/>
                  </a:cubicBezTo>
                  <a:cubicBezTo>
                    <a:pt x="15085" y="51922"/>
                    <a:pt x="23573" y="38135"/>
                    <a:pt x="55402" y="36881"/>
                  </a:cubicBezTo>
                  <a:lnTo>
                    <a:pt x="55402" y="54608"/>
                  </a:lnTo>
                  <a:close/>
                </a:path>
              </a:pathLst>
            </a:custGeom>
            <a:solidFill>
              <a:srgbClr val="000000"/>
            </a:solidFill>
            <a:ln w="25356"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126BA8E3-B380-4D25-9B86-CE46F20F90BA}"/>
                </a:ext>
              </a:extLst>
            </p:cNvPr>
            <p:cNvSpPr/>
            <p:nvPr>
              <p:custDataLst>
                <p:tags r:id="rId178"/>
              </p:custDataLst>
            </p:nvPr>
          </p:nvSpPr>
          <p:spPr>
            <a:xfrm>
              <a:off x="8505036" y="2324900"/>
              <a:ext cx="96903" cy="77175"/>
            </a:xfrm>
            <a:custGeom>
              <a:avLst/>
              <a:gdLst>
                <a:gd name="connsiteX0" fmla="*/ 55583 w 96903"/>
                <a:gd name="connsiteY0" fmla="*/ 37060 h 77175"/>
                <a:gd name="connsiteX1" fmla="*/ 54168 w 96903"/>
                <a:gd name="connsiteY1" fmla="*/ 35270 h 77175"/>
                <a:gd name="connsiteX2" fmla="*/ 67431 w 96903"/>
                <a:gd name="connsiteY2" fmla="*/ 20408 h 77175"/>
                <a:gd name="connsiteX3" fmla="*/ 93778 w 96903"/>
                <a:gd name="connsiteY3" fmla="*/ 6441 h 77175"/>
                <a:gd name="connsiteX4" fmla="*/ 93778 w 96903"/>
                <a:gd name="connsiteY4" fmla="*/ -5 h 77175"/>
                <a:gd name="connsiteX5" fmla="*/ 78925 w 96903"/>
                <a:gd name="connsiteY5" fmla="*/ 711 h 77175"/>
                <a:gd name="connsiteX6" fmla="*/ 61418 w 96903"/>
                <a:gd name="connsiteY6" fmla="*/ -5 h 77175"/>
                <a:gd name="connsiteX7" fmla="*/ 61418 w 96903"/>
                <a:gd name="connsiteY7" fmla="*/ 6441 h 77175"/>
                <a:gd name="connsiteX8" fmla="*/ 64955 w 96903"/>
                <a:gd name="connsiteY8" fmla="*/ 10559 h 77175"/>
                <a:gd name="connsiteX9" fmla="*/ 62303 w 96903"/>
                <a:gd name="connsiteY9" fmla="*/ 16647 h 77175"/>
                <a:gd name="connsiteX10" fmla="*/ 49924 w 96903"/>
                <a:gd name="connsiteY10" fmla="*/ 30793 h 77175"/>
                <a:gd name="connsiteX11" fmla="*/ 35247 w 96903"/>
                <a:gd name="connsiteY11" fmla="*/ 13782 h 77175"/>
                <a:gd name="connsiteX12" fmla="*/ 33302 w 96903"/>
                <a:gd name="connsiteY12" fmla="*/ 10201 h 77175"/>
                <a:gd name="connsiteX13" fmla="*/ 38077 w 96903"/>
                <a:gd name="connsiteY13" fmla="*/ 6441 h 77175"/>
                <a:gd name="connsiteX14" fmla="*/ 38077 w 96903"/>
                <a:gd name="connsiteY14" fmla="*/ -5 h 77175"/>
                <a:gd name="connsiteX15" fmla="*/ 18272 w 96903"/>
                <a:gd name="connsiteY15" fmla="*/ 711 h 77175"/>
                <a:gd name="connsiteX16" fmla="*/ 1119 w 96903"/>
                <a:gd name="connsiteY16" fmla="*/ -5 h 77175"/>
                <a:gd name="connsiteX17" fmla="*/ 1119 w 96903"/>
                <a:gd name="connsiteY17" fmla="*/ 6441 h 77175"/>
                <a:gd name="connsiteX18" fmla="*/ 18449 w 96903"/>
                <a:gd name="connsiteY18" fmla="*/ 11813 h 77175"/>
                <a:gd name="connsiteX19" fmla="*/ 40552 w 96903"/>
                <a:gd name="connsiteY19" fmla="*/ 37597 h 77175"/>
                <a:gd name="connsiteX20" fmla="*/ 41967 w 96903"/>
                <a:gd name="connsiteY20" fmla="*/ 39388 h 77175"/>
                <a:gd name="connsiteX21" fmla="*/ 26936 w 96903"/>
                <a:gd name="connsiteY21" fmla="*/ 56578 h 77175"/>
                <a:gd name="connsiteX22" fmla="*/ 235 w 96903"/>
                <a:gd name="connsiteY22" fmla="*/ 70724 h 77175"/>
                <a:gd name="connsiteX23" fmla="*/ 235 w 96903"/>
                <a:gd name="connsiteY23" fmla="*/ 77170 h 77175"/>
                <a:gd name="connsiteX24" fmla="*/ 14912 w 96903"/>
                <a:gd name="connsiteY24" fmla="*/ 76454 h 77175"/>
                <a:gd name="connsiteX25" fmla="*/ 32595 w 96903"/>
                <a:gd name="connsiteY25" fmla="*/ 77170 h 77175"/>
                <a:gd name="connsiteX26" fmla="*/ 32595 w 96903"/>
                <a:gd name="connsiteY26" fmla="*/ 70724 h 77175"/>
                <a:gd name="connsiteX27" fmla="*/ 29058 w 96903"/>
                <a:gd name="connsiteY27" fmla="*/ 66605 h 77175"/>
                <a:gd name="connsiteX28" fmla="*/ 33833 w 96903"/>
                <a:gd name="connsiteY28" fmla="*/ 57831 h 77175"/>
                <a:gd name="connsiteX29" fmla="*/ 46211 w 96903"/>
                <a:gd name="connsiteY29" fmla="*/ 44044 h 77175"/>
                <a:gd name="connsiteX30" fmla="*/ 61595 w 96903"/>
                <a:gd name="connsiteY30" fmla="*/ 61771 h 77175"/>
                <a:gd name="connsiteX31" fmla="*/ 64955 w 96903"/>
                <a:gd name="connsiteY31" fmla="*/ 66964 h 77175"/>
                <a:gd name="connsiteX32" fmla="*/ 60181 w 96903"/>
                <a:gd name="connsiteY32" fmla="*/ 70724 h 77175"/>
                <a:gd name="connsiteX33" fmla="*/ 60181 w 96903"/>
                <a:gd name="connsiteY33" fmla="*/ 77170 h 77175"/>
                <a:gd name="connsiteX34" fmla="*/ 80162 w 96903"/>
                <a:gd name="connsiteY34" fmla="*/ 76454 h 77175"/>
                <a:gd name="connsiteX35" fmla="*/ 97138 w 96903"/>
                <a:gd name="connsiteY35" fmla="*/ 77170 h 77175"/>
                <a:gd name="connsiteX36" fmla="*/ 97138 w 96903"/>
                <a:gd name="connsiteY36" fmla="*/ 70724 h 77175"/>
                <a:gd name="connsiteX37" fmla="*/ 79809 w 96903"/>
                <a:gd name="connsiteY37" fmla="*/ 64994 h 77175"/>
                <a:gd name="connsiteX38" fmla="*/ 55583 w 96903"/>
                <a:gd name="connsiteY38" fmla="*/ 37060 h 7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03" h="77175">
                  <a:moveTo>
                    <a:pt x="55583" y="37060"/>
                  </a:moveTo>
                  <a:cubicBezTo>
                    <a:pt x="55406" y="36881"/>
                    <a:pt x="54168" y="35449"/>
                    <a:pt x="54168" y="35270"/>
                  </a:cubicBezTo>
                  <a:cubicBezTo>
                    <a:pt x="54168" y="34733"/>
                    <a:pt x="65839" y="22019"/>
                    <a:pt x="67431" y="20408"/>
                  </a:cubicBezTo>
                  <a:cubicBezTo>
                    <a:pt x="73620" y="13424"/>
                    <a:pt x="79809" y="6620"/>
                    <a:pt x="93778" y="6441"/>
                  </a:cubicBezTo>
                  <a:lnTo>
                    <a:pt x="93778" y="-5"/>
                  </a:lnTo>
                  <a:cubicBezTo>
                    <a:pt x="88827" y="353"/>
                    <a:pt x="83699" y="711"/>
                    <a:pt x="78925" y="711"/>
                  </a:cubicBezTo>
                  <a:cubicBezTo>
                    <a:pt x="73620" y="711"/>
                    <a:pt x="66723" y="532"/>
                    <a:pt x="61418" y="-5"/>
                  </a:cubicBezTo>
                  <a:lnTo>
                    <a:pt x="61418" y="6441"/>
                  </a:lnTo>
                  <a:cubicBezTo>
                    <a:pt x="64424" y="6978"/>
                    <a:pt x="64955" y="8948"/>
                    <a:pt x="64955" y="10559"/>
                  </a:cubicBezTo>
                  <a:cubicBezTo>
                    <a:pt x="64955" y="10917"/>
                    <a:pt x="64955" y="13603"/>
                    <a:pt x="62303" y="16647"/>
                  </a:cubicBezTo>
                  <a:lnTo>
                    <a:pt x="49924" y="30793"/>
                  </a:lnTo>
                  <a:lnTo>
                    <a:pt x="35247" y="13782"/>
                  </a:lnTo>
                  <a:cubicBezTo>
                    <a:pt x="33479" y="11813"/>
                    <a:pt x="33302" y="10917"/>
                    <a:pt x="33302" y="10201"/>
                  </a:cubicBezTo>
                  <a:cubicBezTo>
                    <a:pt x="33302" y="7515"/>
                    <a:pt x="35778" y="6441"/>
                    <a:pt x="38077" y="6441"/>
                  </a:cubicBezTo>
                  <a:lnTo>
                    <a:pt x="38077" y="-5"/>
                  </a:lnTo>
                  <a:cubicBezTo>
                    <a:pt x="31534" y="532"/>
                    <a:pt x="24814" y="711"/>
                    <a:pt x="18272" y="711"/>
                  </a:cubicBezTo>
                  <a:cubicBezTo>
                    <a:pt x="12967" y="711"/>
                    <a:pt x="6247" y="532"/>
                    <a:pt x="1119" y="-5"/>
                  </a:cubicBezTo>
                  <a:lnTo>
                    <a:pt x="1119" y="6441"/>
                  </a:lnTo>
                  <a:cubicBezTo>
                    <a:pt x="9253" y="6441"/>
                    <a:pt x="13851" y="6441"/>
                    <a:pt x="18449" y="11813"/>
                  </a:cubicBezTo>
                  <a:lnTo>
                    <a:pt x="40552" y="37597"/>
                  </a:lnTo>
                  <a:cubicBezTo>
                    <a:pt x="40729" y="37777"/>
                    <a:pt x="41967" y="39209"/>
                    <a:pt x="41967" y="39388"/>
                  </a:cubicBezTo>
                  <a:cubicBezTo>
                    <a:pt x="41967" y="39925"/>
                    <a:pt x="28705" y="54608"/>
                    <a:pt x="26936" y="56578"/>
                  </a:cubicBezTo>
                  <a:cubicBezTo>
                    <a:pt x="20394" y="63740"/>
                    <a:pt x="14381" y="70366"/>
                    <a:pt x="235" y="70724"/>
                  </a:cubicBezTo>
                  <a:lnTo>
                    <a:pt x="235" y="77170"/>
                  </a:lnTo>
                  <a:cubicBezTo>
                    <a:pt x="5540" y="76812"/>
                    <a:pt x="9430" y="76454"/>
                    <a:pt x="14912" y="76454"/>
                  </a:cubicBezTo>
                  <a:cubicBezTo>
                    <a:pt x="20217" y="76454"/>
                    <a:pt x="27290" y="76633"/>
                    <a:pt x="32595" y="77170"/>
                  </a:cubicBezTo>
                  <a:lnTo>
                    <a:pt x="32595" y="70724"/>
                  </a:lnTo>
                  <a:cubicBezTo>
                    <a:pt x="30473" y="70366"/>
                    <a:pt x="29058" y="69112"/>
                    <a:pt x="29058" y="66605"/>
                  </a:cubicBezTo>
                  <a:cubicBezTo>
                    <a:pt x="29058" y="63203"/>
                    <a:pt x="31004" y="60875"/>
                    <a:pt x="33833" y="57831"/>
                  </a:cubicBezTo>
                  <a:lnTo>
                    <a:pt x="46211" y="44044"/>
                  </a:lnTo>
                  <a:lnTo>
                    <a:pt x="61595" y="61771"/>
                  </a:lnTo>
                  <a:cubicBezTo>
                    <a:pt x="64955" y="65531"/>
                    <a:pt x="64955" y="65889"/>
                    <a:pt x="64955" y="66964"/>
                  </a:cubicBezTo>
                  <a:cubicBezTo>
                    <a:pt x="64955" y="70545"/>
                    <a:pt x="60888" y="70724"/>
                    <a:pt x="60181" y="70724"/>
                  </a:cubicBezTo>
                  <a:lnTo>
                    <a:pt x="60181" y="77170"/>
                  </a:lnTo>
                  <a:cubicBezTo>
                    <a:pt x="61772" y="76991"/>
                    <a:pt x="74504" y="76454"/>
                    <a:pt x="80162" y="76454"/>
                  </a:cubicBezTo>
                  <a:cubicBezTo>
                    <a:pt x="85821" y="76454"/>
                    <a:pt x="91480" y="76633"/>
                    <a:pt x="97138" y="77170"/>
                  </a:cubicBezTo>
                  <a:lnTo>
                    <a:pt x="97138" y="70724"/>
                  </a:lnTo>
                  <a:cubicBezTo>
                    <a:pt x="85290" y="70724"/>
                    <a:pt x="83876" y="69649"/>
                    <a:pt x="79809" y="64994"/>
                  </a:cubicBezTo>
                  <a:lnTo>
                    <a:pt x="55583" y="37060"/>
                  </a:lnTo>
                  <a:close/>
                </a:path>
              </a:pathLst>
            </a:custGeom>
            <a:solidFill>
              <a:srgbClr val="000000"/>
            </a:solidFill>
            <a:ln w="25356"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FC0D7E79-DDF5-458A-9D4F-1C9B42498199}"/>
                </a:ext>
              </a:extLst>
            </p:cNvPr>
            <p:cNvSpPr/>
            <p:nvPr>
              <p:custDataLst>
                <p:tags r:id="rId179"/>
              </p:custDataLst>
            </p:nvPr>
          </p:nvSpPr>
          <p:spPr>
            <a:xfrm>
              <a:off x="8633601" y="2146986"/>
              <a:ext cx="58606" cy="255801"/>
            </a:xfrm>
            <a:custGeom>
              <a:avLst/>
              <a:gdLst>
                <a:gd name="connsiteX0" fmla="*/ 58846 w 58606"/>
                <a:gd name="connsiteY0" fmla="*/ 127893 h 255801"/>
                <a:gd name="connsiteX1" fmla="*/ 42174 w 58606"/>
                <a:gd name="connsiteY1" fmla="*/ 48083 h 255801"/>
                <a:gd name="connsiteX2" fmla="*/ 2766 w 58606"/>
                <a:gd name="connsiteY2" fmla="*/ -8 h 255801"/>
                <a:gd name="connsiteX3" fmla="*/ 240 w 58606"/>
                <a:gd name="connsiteY3" fmla="*/ 2550 h 255801"/>
                <a:gd name="connsiteX4" fmla="*/ 5039 w 58606"/>
                <a:gd name="connsiteY4" fmla="*/ 8434 h 255801"/>
                <a:gd name="connsiteX5" fmla="*/ 44195 w 58606"/>
                <a:gd name="connsiteY5" fmla="*/ 127893 h 255801"/>
                <a:gd name="connsiteX6" fmla="*/ 3524 w 58606"/>
                <a:gd name="connsiteY6" fmla="*/ 248887 h 255801"/>
                <a:gd name="connsiteX7" fmla="*/ 240 w 58606"/>
                <a:gd name="connsiteY7" fmla="*/ 253236 h 255801"/>
                <a:gd name="connsiteX8" fmla="*/ 2766 w 58606"/>
                <a:gd name="connsiteY8" fmla="*/ 255794 h 255801"/>
                <a:gd name="connsiteX9" fmla="*/ 42932 w 58606"/>
                <a:gd name="connsiteY9" fmla="*/ 205912 h 255801"/>
                <a:gd name="connsiteX10" fmla="*/ 58846 w 58606"/>
                <a:gd name="connsiteY10" fmla="*/ 127893 h 2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6" h="255801">
                  <a:moveTo>
                    <a:pt x="58846" y="127893"/>
                  </a:moveTo>
                  <a:cubicBezTo>
                    <a:pt x="58846" y="107940"/>
                    <a:pt x="56068" y="76988"/>
                    <a:pt x="42174" y="48083"/>
                  </a:cubicBezTo>
                  <a:cubicBezTo>
                    <a:pt x="27017" y="16619"/>
                    <a:pt x="5292" y="-8"/>
                    <a:pt x="2766" y="-8"/>
                  </a:cubicBezTo>
                  <a:cubicBezTo>
                    <a:pt x="1250" y="-8"/>
                    <a:pt x="240" y="1015"/>
                    <a:pt x="240" y="2550"/>
                  </a:cubicBezTo>
                  <a:cubicBezTo>
                    <a:pt x="240" y="3318"/>
                    <a:pt x="240" y="3829"/>
                    <a:pt x="5039" y="8434"/>
                  </a:cubicBezTo>
                  <a:cubicBezTo>
                    <a:pt x="29796" y="33758"/>
                    <a:pt x="44195" y="74430"/>
                    <a:pt x="44195" y="127893"/>
                  </a:cubicBezTo>
                  <a:cubicBezTo>
                    <a:pt x="44195" y="171635"/>
                    <a:pt x="34848" y="216656"/>
                    <a:pt x="3524" y="248887"/>
                  </a:cubicBezTo>
                  <a:cubicBezTo>
                    <a:pt x="240" y="251957"/>
                    <a:pt x="240" y="252468"/>
                    <a:pt x="240" y="253236"/>
                  </a:cubicBezTo>
                  <a:cubicBezTo>
                    <a:pt x="240" y="254771"/>
                    <a:pt x="1250" y="255794"/>
                    <a:pt x="2766" y="255794"/>
                  </a:cubicBezTo>
                  <a:cubicBezTo>
                    <a:pt x="5292" y="255794"/>
                    <a:pt x="28027" y="238399"/>
                    <a:pt x="42932" y="205912"/>
                  </a:cubicBezTo>
                  <a:cubicBezTo>
                    <a:pt x="55815" y="177774"/>
                    <a:pt x="58846" y="149380"/>
                    <a:pt x="58846" y="127893"/>
                  </a:cubicBezTo>
                  <a:close/>
                </a:path>
              </a:pathLst>
            </a:custGeom>
            <a:solidFill>
              <a:srgbClr val="000000"/>
            </a:solidFill>
            <a:ln w="25356"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71982FC4-A080-4252-AB56-0C20B7B08554}"/>
                </a:ext>
              </a:extLst>
            </p:cNvPr>
            <p:cNvSpPr/>
            <p:nvPr>
              <p:custDataLst>
                <p:tags r:id="rId180"/>
              </p:custDataLst>
            </p:nvPr>
          </p:nvSpPr>
          <p:spPr>
            <a:xfrm>
              <a:off x="6867298" y="2470932"/>
              <a:ext cx="1850142" cy="10231"/>
            </a:xfrm>
            <a:custGeom>
              <a:avLst/>
              <a:gdLst>
                <a:gd name="connsiteX0" fmla="*/ 0 w 1850142"/>
                <a:gd name="connsiteY0" fmla="*/ 0 h 10231"/>
                <a:gd name="connsiteX1" fmla="*/ 1850143 w 1850142"/>
                <a:gd name="connsiteY1" fmla="*/ 0 h 10231"/>
                <a:gd name="connsiteX2" fmla="*/ 1850143 w 1850142"/>
                <a:gd name="connsiteY2" fmla="*/ 10232 h 10231"/>
                <a:gd name="connsiteX3" fmla="*/ 0 w 1850142"/>
                <a:gd name="connsiteY3" fmla="*/ 10232 h 10231"/>
              </a:gdLst>
              <a:ahLst/>
              <a:cxnLst>
                <a:cxn ang="0">
                  <a:pos x="connsiteX0" y="connsiteY0"/>
                </a:cxn>
                <a:cxn ang="0">
                  <a:pos x="connsiteX1" y="connsiteY1"/>
                </a:cxn>
                <a:cxn ang="0">
                  <a:pos x="connsiteX2" y="connsiteY2"/>
                </a:cxn>
                <a:cxn ang="0">
                  <a:pos x="connsiteX3" y="connsiteY3"/>
                </a:cxn>
              </a:cxnLst>
              <a:rect l="l" t="t" r="r" b="b"/>
              <a:pathLst>
                <a:path w="1850142" h="10231">
                  <a:moveTo>
                    <a:pt x="0" y="0"/>
                  </a:moveTo>
                  <a:lnTo>
                    <a:pt x="1850143" y="0"/>
                  </a:lnTo>
                  <a:lnTo>
                    <a:pt x="1850143" y="10232"/>
                  </a:lnTo>
                  <a:lnTo>
                    <a:pt x="0" y="10232"/>
                  </a:lnTo>
                  <a:close/>
                </a:path>
              </a:pathLst>
            </a:custGeom>
            <a:solidFill>
              <a:srgbClr val="000000"/>
            </a:solidFill>
            <a:ln w="25356"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14FE7F88-8EFC-4F0B-9A6C-8F15D38AF6CA}"/>
                </a:ext>
              </a:extLst>
            </p:cNvPr>
            <p:cNvSpPr/>
            <p:nvPr>
              <p:custDataLst>
                <p:tags r:id="rId181"/>
              </p:custDataLst>
            </p:nvPr>
          </p:nvSpPr>
          <p:spPr>
            <a:xfrm>
              <a:off x="7653375" y="2532312"/>
              <a:ext cx="186429" cy="183153"/>
            </a:xfrm>
            <a:custGeom>
              <a:avLst/>
              <a:gdLst>
                <a:gd name="connsiteX0" fmla="*/ 99984 w 186429"/>
                <a:gd name="connsiteY0" fmla="*/ 4611 h 183153"/>
                <a:gd name="connsiteX1" fmla="*/ 93416 w 186429"/>
                <a:gd name="connsiteY1" fmla="*/ 7 h 183153"/>
                <a:gd name="connsiteX2" fmla="*/ 86848 w 186429"/>
                <a:gd name="connsiteY2" fmla="*/ 4611 h 183153"/>
                <a:gd name="connsiteX3" fmla="*/ 1464 w 186429"/>
                <a:gd name="connsiteY3" fmla="*/ 178045 h 183153"/>
                <a:gd name="connsiteX4" fmla="*/ 201 w 186429"/>
                <a:gd name="connsiteY4" fmla="*/ 181114 h 183153"/>
                <a:gd name="connsiteX5" fmla="*/ 5759 w 186429"/>
                <a:gd name="connsiteY5" fmla="*/ 183161 h 183153"/>
                <a:gd name="connsiteX6" fmla="*/ 181073 w 186429"/>
                <a:gd name="connsiteY6" fmla="*/ 183161 h 183153"/>
                <a:gd name="connsiteX7" fmla="*/ 186631 w 186429"/>
                <a:gd name="connsiteY7" fmla="*/ 181114 h 183153"/>
                <a:gd name="connsiteX8" fmla="*/ 185368 w 186429"/>
                <a:gd name="connsiteY8" fmla="*/ 178045 h 183153"/>
                <a:gd name="connsiteX9" fmla="*/ 99984 w 186429"/>
                <a:gd name="connsiteY9" fmla="*/ 4611 h 183153"/>
                <a:gd name="connsiteX10" fmla="*/ 85332 w 186429"/>
                <a:gd name="connsiteY10" fmla="*/ 25587 h 183153"/>
                <a:gd name="connsiteX11" fmla="*/ 153286 w 186429"/>
                <a:gd name="connsiteY11" fmla="*/ 163720 h 183153"/>
                <a:gd name="connsiteX12" fmla="*/ 17126 w 186429"/>
                <a:gd name="connsiteY12" fmla="*/ 163720 h 183153"/>
                <a:gd name="connsiteX13" fmla="*/ 85332 w 186429"/>
                <a:gd name="connsiteY13" fmla="*/ 25587 h 1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29" h="183153">
                  <a:moveTo>
                    <a:pt x="99984" y="4611"/>
                  </a:moveTo>
                  <a:cubicBezTo>
                    <a:pt x="98216" y="1286"/>
                    <a:pt x="97711" y="7"/>
                    <a:pt x="93416" y="7"/>
                  </a:cubicBezTo>
                  <a:cubicBezTo>
                    <a:pt x="89122" y="7"/>
                    <a:pt x="88616" y="1286"/>
                    <a:pt x="86848" y="4611"/>
                  </a:cubicBezTo>
                  <a:lnTo>
                    <a:pt x="1464" y="178045"/>
                  </a:lnTo>
                  <a:cubicBezTo>
                    <a:pt x="201" y="180347"/>
                    <a:pt x="201" y="180859"/>
                    <a:pt x="201" y="181114"/>
                  </a:cubicBezTo>
                  <a:cubicBezTo>
                    <a:pt x="201" y="183161"/>
                    <a:pt x="1717" y="183161"/>
                    <a:pt x="5759" y="183161"/>
                  </a:cubicBezTo>
                  <a:lnTo>
                    <a:pt x="181073" y="183161"/>
                  </a:lnTo>
                  <a:cubicBezTo>
                    <a:pt x="185115" y="183161"/>
                    <a:pt x="186631" y="183161"/>
                    <a:pt x="186631" y="181114"/>
                  </a:cubicBezTo>
                  <a:cubicBezTo>
                    <a:pt x="186631" y="180859"/>
                    <a:pt x="186631" y="180347"/>
                    <a:pt x="185368" y="178045"/>
                  </a:cubicBezTo>
                  <a:lnTo>
                    <a:pt x="99984" y="4611"/>
                  </a:lnTo>
                  <a:close/>
                  <a:moveTo>
                    <a:pt x="85332" y="25587"/>
                  </a:moveTo>
                  <a:lnTo>
                    <a:pt x="153286" y="163720"/>
                  </a:lnTo>
                  <a:lnTo>
                    <a:pt x="17126" y="163720"/>
                  </a:lnTo>
                  <a:lnTo>
                    <a:pt x="85332" y="25587"/>
                  </a:lnTo>
                  <a:close/>
                </a:path>
              </a:pathLst>
            </a:custGeom>
            <a:solidFill>
              <a:srgbClr val="000000"/>
            </a:solidFill>
            <a:ln w="25356"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1B461AB1-391C-48BB-9497-7B5516FC83B1}"/>
                </a:ext>
              </a:extLst>
            </p:cNvPr>
            <p:cNvSpPr/>
            <p:nvPr>
              <p:custDataLst>
                <p:tags r:id="rId182"/>
              </p:custDataLst>
            </p:nvPr>
          </p:nvSpPr>
          <p:spPr>
            <a:xfrm>
              <a:off x="7857825" y="2555334"/>
              <a:ext cx="77552" cy="162945"/>
            </a:xfrm>
            <a:custGeom>
              <a:avLst/>
              <a:gdLst>
                <a:gd name="connsiteX0" fmla="*/ 46438 w 77552"/>
                <a:gd name="connsiteY0" fmla="*/ 57818 h 162945"/>
                <a:gd name="connsiteX1" fmla="*/ 70184 w 77552"/>
                <a:gd name="connsiteY1" fmla="*/ 57818 h 162945"/>
                <a:gd name="connsiteX2" fmla="*/ 77762 w 77552"/>
                <a:gd name="connsiteY2" fmla="*/ 52702 h 162945"/>
                <a:gd name="connsiteX3" fmla="*/ 70689 w 77552"/>
                <a:gd name="connsiteY3" fmla="*/ 49888 h 162945"/>
                <a:gd name="connsiteX4" fmla="*/ 48459 w 77552"/>
                <a:gd name="connsiteY4" fmla="*/ 49888 h 162945"/>
                <a:gd name="connsiteX5" fmla="*/ 58816 w 77552"/>
                <a:gd name="connsiteY5" fmla="*/ 6913 h 162945"/>
                <a:gd name="connsiteX6" fmla="*/ 51490 w 77552"/>
                <a:gd name="connsiteY6" fmla="*/ 7 h 162945"/>
                <a:gd name="connsiteX7" fmla="*/ 41386 w 77552"/>
                <a:gd name="connsiteY7" fmla="*/ 9216 h 162945"/>
                <a:gd name="connsiteX8" fmla="*/ 31534 w 77552"/>
                <a:gd name="connsiteY8" fmla="*/ 49888 h 162945"/>
                <a:gd name="connsiteX9" fmla="*/ 7788 w 77552"/>
                <a:gd name="connsiteY9" fmla="*/ 49888 h 162945"/>
                <a:gd name="connsiteX10" fmla="*/ 209 w 77552"/>
                <a:gd name="connsiteY10" fmla="*/ 54748 h 162945"/>
                <a:gd name="connsiteX11" fmla="*/ 7283 w 77552"/>
                <a:gd name="connsiteY11" fmla="*/ 57818 h 162945"/>
                <a:gd name="connsiteX12" fmla="*/ 29513 w 77552"/>
                <a:gd name="connsiteY12" fmla="*/ 57818 h 162945"/>
                <a:gd name="connsiteX13" fmla="*/ 10314 w 77552"/>
                <a:gd name="connsiteY13" fmla="*/ 139419 h 162945"/>
                <a:gd name="connsiteX14" fmla="*/ 33555 w 77552"/>
                <a:gd name="connsiteY14" fmla="*/ 162952 h 162945"/>
                <a:gd name="connsiteX15" fmla="*/ 73720 w 77552"/>
                <a:gd name="connsiteY15" fmla="*/ 123559 h 162945"/>
                <a:gd name="connsiteX16" fmla="*/ 70689 w 77552"/>
                <a:gd name="connsiteY16" fmla="*/ 121001 h 162945"/>
                <a:gd name="connsiteX17" fmla="*/ 66900 w 77552"/>
                <a:gd name="connsiteY17" fmla="*/ 124582 h 162945"/>
                <a:gd name="connsiteX18" fmla="*/ 34060 w 77552"/>
                <a:gd name="connsiteY18" fmla="*/ 157325 h 162945"/>
                <a:gd name="connsiteX19" fmla="*/ 26229 w 77552"/>
                <a:gd name="connsiteY19" fmla="*/ 145558 h 162945"/>
                <a:gd name="connsiteX20" fmla="*/ 27744 w 77552"/>
                <a:gd name="connsiteY20" fmla="*/ 133279 h 162945"/>
                <a:gd name="connsiteX21" fmla="*/ 46438 w 77552"/>
                <a:gd name="connsiteY21" fmla="*/ 57818 h 16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52" h="162945">
                  <a:moveTo>
                    <a:pt x="46438" y="57818"/>
                  </a:moveTo>
                  <a:lnTo>
                    <a:pt x="70184" y="57818"/>
                  </a:lnTo>
                  <a:cubicBezTo>
                    <a:pt x="75236" y="57818"/>
                    <a:pt x="77762" y="57818"/>
                    <a:pt x="77762" y="52702"/>
                  </a:cubicBezTo>
                  <a:cubicBezTo>
                    <a:pt x="77762" y="49888"/>
                    <a:pt x="75236" y="49888"/>
                    <a:pt x="70689" y="49888"/>
                  </a:cubicBezTo>
                  <a:lnTo>
                    <a:pt x="48459" y="49888"/>
                  </a:lnTo>
                  <a:cubicBezTo>
                    <a:pt x="57553" y="13564"/>
                    <a:pt x="58816" y="8448"/>
                    <a:pt x="58816" y="6913"/>
                  </a:cubicBezTo>
                  <a:cubicBezTo>
                    <a:pt x="58816" y="2565"/>
                    <a:pt x="55785" y="7"/>
                    <a:pt x="51490" y="7"/>
                  </a:cubicBezTo>
                  <a:cubicBezTo>
                    <a:pt x="50732" y="7"/>
                    <a:pt x="43659" y="263"/>
                    <a:pt x="41386" y="9216"/>
                  </a:cubicBezTo>
                  <a:lnTo>
                    <a:pt x="31534" y="49888"/>
                  </a:lnTo>
                  <a:lnTo>
                    <a:pt x="7788" y="49888"/>
                  </a:lnTo>
                  <a:cubicBezTo>
                    <a:pt x="2736" y="49888"/>
                    <a:pt x="209" y="49888"/>
                    <a:pt x="209" y="54748"/>
                  </a:cubicBezTo>
                  <a:cubicBezTo>
                    <a:pt x="209" y="57818"/>
                    <a:pt x="2230" y="57818"/>
                    <a:pt x="7283" y="57818"/>
                  </a:cubicBezTo>
                  <a:lnTo>
                    <a:pt x="29513" y="57818"/>
                  </a:lnTo>
                  <a:cubicBezTo>
                    <a:pt x="11325" y="130466"/>
                    <a:pt x="10314" y="134814"/>
                    <a:pt x="10314" y="139419"/>
                  </a:cubicBezTo>
                  <a:cubicBezTo>
                    <a:pt x="10314" y="153232"/>
                    <a:pt x="19913" y="162952"/>
                    <a:pt x="33555" y="162952"/>
                  </a:cubicBezTo>
                  <a:cubicBezTo>
                    <a:pt x="59321" y="162952"/>
                    <a:pt x="73720" y="125605"/>
                    <a:pt x="73720" y="123559"/>
                  </a:cubicBezTo>
                  <a:cubicBezTo>
                    <a:pt x="73720" y="121001"/>
                    <a:pt x="71699" y="121001"/>
                    <a:pt x="70689" y="121001"/>
                  </a:cubicBezTo>
                  <a:cubicBezTo>
                    <a:pt x="68415" y="121001"/>
                    <a:pt x="68163" y="121768"/>
                    <a:pt x="66900" y="124582"/>
                  </a:cubicBezTo>
                  <a:cubicBezTo>
                    <a:pt x="56037" y="151186"/>
                    <a:pt x="42649" y="157325"/>
                    <a:pt x="34060" y="157325"/>
                  </a:cubicBezTo>
                  <a:cubicBezTo>
                    <a:pt x="28755" y="157325"/>
                    <a:pt x="26229" y="153999"/>
                    <a:pt x="26229" y="145558"/>
                  </a:cubicBezTo>
                  <a:cubicBezTo>
                    <a:pt x="26229" y="139419"/>
                    <a:pt x="26734" y="137628"/>
                    <a:pt x="27744" y="133279"/>
                  </a:cubicBezTo>
                  <a:lnTo>
                    <a:pt x="46438" y="57818"/>
                  </a:lnTo>
                  <a:close/>
                </a:path>
              </a:pathLst>
            </a:custGeom>
            <a:solidFill>
              <a:srgbClr val="000000"/>
            </a:solidFill>
            <a:ln w="25356" cap="flat">
              <a:noFill/>
              <a:prstDash val="solid"/>
              <a:miter/>
            </a:ln>
          </p:spPr>
          <p:txBody>
            <a:bodyPr rtlCol="0" anchor="ctr"/>
            <a:lstStyle/>
            <a:p>
              <a:endParaRPr lang="zh-CN" altLang="en-US"/>
            </a:p>
          </p:txBody>
        </p:sp>
      </p:grpSp>
      <p:grpSp>
        <p:nvGrpSpPr>
          <p:cNvPr id="125" name="组合 124" descr="\documentclass[preview]{standalone}&#10;\usepackage[utf8]{inputenc}&#10;\usepackage{amsmath}&#10;&#10;\begin{document}&#10;&#10;\begin{flalign*}&#10;\phi_\mathrm{s}=\frac{s_i^\mathrm{NaCl}\Delta t}{\rho_\mathrm{m,s}V_{i,\mathrm{ini}}}\end{flalign*}&#10;&#10;\end{document}&#10;" title="IguanaTex Shape Display">
            <a:extLst>
              <a:ext uri="{FF2B5EF4-FFF2-40B4-BE49-F238E27FC236}">
                <a16:creationId xmlns:a16="http://schemas.microsoft.com/office/drawing/2014/main" id="{94093674-BA71-42B3-B342-A2BE0B06A976}"/>
              </a:ext>
            </a:extLst>
          </p:cNvPr>
          <p:cNvGrpSpPr>
            <a:grpSpLocks noChangeAspect="1"/>
          </p:cNvGrpSpPr>
          <p:nvPr>
            <p:custDataLst>
              <p:tags r:id="rId3"/>
            </p:custDataLst>
          </p:nvPr>
        </p:nvGrpSpPr>
        <p:grpSpPr>
          <a:xfrm>
            <a:off x="2824484" y="3725347"/>
            <a:ext cx="1573577" cy="626940"/>
            <a:chOff x="6126922" y="2156326"/>
            <a:chExt cx="1573577" cy="626940"/>
          </a:xfrm>
        </p:grpSpPr>
        <p:sp>
          <p:nvSpPr>
            <p:cNvPr id="102" name="任意多边形: 形状 101">
              <a:extLst>
                <a:ext uri="{FF2B5EF4-FFF2-40B4-BE49-F238E27FC236}">
                  <a16:creationId xmlns:a16="http://schemas.microsoft.com/office/drawing/2014/main" id="{C4AEE2F3-ECC8-4320-ABE2-FE94FC60E53C}"/>
                </a:ext>
              </a:extLst>
            </p:cNvPr>
            <p:cNvSpPr/>
            <p:nvPr>
              <p:custDataLst>
                <p:tags r:id="rId120"/>
              </p:custDataLst>
            </p:nvPr>
          </p:nvSpPr>
          <p:spPr>
            <a:xfrm>
              <a:off x="6126922" y="2366137"/>
              <a:ext cx="133133" cy="225217"/>
            </a:xfrm>
            <a:custGeom>
              <a:avLst/>
              <a:gdLst>
                <a:gd name="connsiteX0" fmla="*/ 98720 w 133133"/>
                <a:gd name="connsiteY0" fmla="*/ 6012 h 225217"/>
                <a:gd name="connsiteX1" fmla="*/ 99482 w 133133"/>
                <a:gd name="connsiteY1" fmla="*/ 2505 h 225217"/>
                <a:gd name="connsiteX2" fmla="*/ 96433 w 133133"/>
                <a:gd name="connsiteY2" fmla="*/ 0 h 225217"/>
                <a:gd name="connsiteX3" fmla="*/ 92622 w 133133"/>
                <a:gd name="connsiteY3" fmla="*/ 5010 h 225217"/>
                <a:gd name="connsiteX4" fmla="*/ 77886 w 133133"/>
                <a:gd name="connsiteY4" fmla="*/ 62881 h 225217"/>
                <a:gd name="connsiteX5" fmla="*/ 140 w 133133"/>
                <a:gd name="connsiteY5" fmla="*/ 131523 h 225217"/>
                <a:gd name="connsiteX6" fmla="*/ 48922 w 133133"/>
                <a:gd name="connsiteY6" fmla="*/ 176868 h 225217"/>
                <a:gd name="connsiteX7" fmla="*/ 43078 w 133133"/>
                <a:gd name="connsiteY7" fmla="*/ 200416 h 225217"/>
                <a:gd name="connsiteX8" fmla="*/ 37489 w 133133"/>
                <a:gd name="connsiteY8" fmla="*/ 222462 h 225217"/>
                <a:gd name="connsiteX9" fmla="*/ 40538 w 133133"/>
                <a:gd name="connsiteY9" fmla="*/ 225218 h 225217"/>
                <a:gd name="connsiteX10" fmla="*/ 43078 w 133133"/>
                <a:gd name="connsiteY10" fmla="*/ 224216 h 225217"/>
                <a:gd name="connsiteX11" fmla="*/ 45873 w 133133"/>
                <a:gd name="connsiteY11" fmla="*/ 214195 h 225217"/>
                <a:gd name="connsiteX12" fmla="*/ 55528 w 133133"/>
                <a:gd name="connsiteY12" fmla="*/ 176868 h 225217"/>
                <a:gd name="connsiteX13" fmla="*/ 133274 w 133133"/>
                <a:gd name="connsiteY13" fmla="*/ 108225 h 225217"/>
                <a:gd name="connsiteX14" fmla="*/ 84492 w 133133"/>
                <a:gd name="connsiteY14" fmla="*/ 62881 h 225217"/>
                <a:gd name="connsiteX15" fmla="*/ 98720 w 133133"/>
                <a:gd name="connsiteY15" fmla="*/ 6012 h 225217"/>
                <a:gd name="connsiteX16" fmla="*/ 50192 w 133133"/>
                <a:gd name="connsiteY16" fmla="*/ 171356 h 225217"/>
                <a:gd name="connsiteX17" fmla="*/ 16655 w 133133"/>
                <a:gd name="connsiteY17" fmla="*/ 136784 h 225217"/>
                <a:gd name="connsiteX18" fmla="*/ 76362 w 133133"/>
                <a:gd name="connsiteY18" fmla="*/ 68392 h 225217"/>
                <a:gd name="connsiteX19" fmla="*/ 50192 w 133133"/>
                <a:gd name="connsiteY19" fmla="*/ 171356 h 225217"/>
                <a:gd name="connsiteX20" fmla="*/ 82967 w 133133"/>
                <a:gd name="connsiteY20" fmla="*/ 68392 h 225217"/>
                <a:gd name="connsiteX21" fmla="*/ 116759 w 133133"/>
                <a:gd name="connsiteY21" fmla="*/ 102964 h 225217"/>
                <a:gd name="connsiteX22" fmla="*/ 56798 w 133133"/>
                <a:gd name="connsiteY22" fmla="*/ 171356 h 225217"/>
                <a:gd name="connsiteX23" fmla="*/ 82967 w 133133"/>
                <a:gd name="connsiteY23" fmla="*/ 68392 h 2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133" h="225217">
                  <a:moveTo>
                    <a:pt x="98720" y="6012"/>
                  </a:moveTo>
                  <a:cubicBezTo>
                    <a:pt x="98720" y="5511"/>
                    <a:pt x="99482" y="2756"/>
                    <a:pt x="99482" y="2505"/>
                  </a:cubicBezTo>
                  <a:cubicBezTo>
                    <a:pt x="99482" y="2255"/>
                    <a:pt x="99482" y="0"/>
                    <a:pt x="96433" y="0"/>
                  </a:cubicBezTo>
                  <a:cubicBezTo>
                    <a:pt x="93893" y="0"/>
                    <a:pt x="93638" y="752"/>
                    <a:pt x="92622" y="5010"/>
                  </a:cubicBezTo>
                  <a:lnTo>
                    <a:pt x="77886" y="62881"/>
                  </a:lnTo>
                  <a:cubicBezTo>
                    <a:pt x="37489" y="64133"/>
                    <a:pt x="140" y="97452"/>
                    <a:pt x="140" y="131523"/>
                  </a:cubicBezTo>
                  <a:cubicBezTo>
                    <a:pt x="140" y="155323"/>
                    <a:pt x="17925" y="175114"/>
                    <a:pt x="48922" y="176868"/>
                  </a:cubicBezTo>
                  <a:cubicBezTo>
                    <a:pt x="46889" y="184634"/>
                    <a:pt x="45111" y="192650"/>
                    <a:pt x="43078" y="200416"/>
                  </a:cubicBezTo>
                  <a:cubicBezTo>
                    <a:pt x="40029" y="212191"/>
                    <a:pt x="37489" y="221711"/>
                    <a:pt x="37489" y="222462"/>
                  </a:cubicBezTo>
                  <a:cubicBezTo>
                    <a:pt x="37489" y="224967"/>
                    <a:pt x="39267" y="225218"/>
                    <a:pt x="40538" y="225218"/>
                  </a:cubicBezTo>
                  <a:cubicBezTo>
                    <a:pt x="41808" y="225218"/>
                    <a:pt x="42316" y="224967"/>
                    <a:pt x="43078" y="224216"/>
                  </a:cubicBezTo>
                  <a:cubicBezTo>
                    <a:pt x="43586" y="223715"/>
                    <a:pt x="45111" y="217702"/>
                    <a:pt x="45873" y="214195"/>
                  </a:cubicBezTo>
                  <a:lnTo>
                    <a:pt x="55528" y="176868"/>
                  </a:lnTo>
                  <a:cubicBezTo>
                    <a:pt x="96433" y="175615"/>
                    <a:pt x="133274" y="141795"/>
                    <a:pt x="133274" y="108225"/>
                  </a:cubicBezTo>
                  <a:cubicBezTo>
                    <a:pt x="133274" y="88434"/>
                    <a:pt x="119808" y="65386"/>
                    <a:pt x="84492" y="62881"/>
                  </a:cubicBezTo>
                  <a:lnTo>
                    <a:pt x="98720" y="6012"/>
                  </a:lnTo>
                  <a:close/>
                  <a:moveTo>
                    <a:pt x="50192" y="171356"/>
                  </a:moveTo>
                  <a:cubicBezTo>
                    <a:pt x="34948" y="170605"/>
                    <a:pt x="16655" y="161836"/>
                    <a:pt x="16655" y="136784"/>
                  </a:cubicBezTo>
                  <a:cubicBezTo>
                    <a:pt x="16655" y="106722"/>
                    <a:pt x="38505" y="71649"/>
                    <a:pt x="76362" y="68392"/>
                  </a:cubicBezTo>
                  <a:lnTo>
                    <a:pt x="50192" y="171356"/>
                  </a:lnTo>
                  <a:close/>
                  <a:moveTo>
                    <a:pt x="82967" y="68392"/>
                  </a:moveTo>
                  <a:cubicBezTo>
                    <a:pt x="102277" y="69394"/>
                    <a:pt x="116759" y="80918"/>
                    <a:pt x="116759" y="102964"/>
                  </a:cubicBezTo>
                  <a:cubicBezTo>
                    <a:pt x="116759" y="132525"/>
                    <a:pt x="94909" y="168350"/>
                    <a:pt x="56798" y="171356"/>
                  </a:cubicBezTo>
                  <a:lnTo>
                    <a:pt x="82967" y="68392"/>
                  </a:lnTo>
                  <a:close/>
                </a:path>
              </a:pathLst>
            </a:custGeom>
            <a:solidFill>
              <a:srgbClr val="000000"/>
            </a:solidFill>
            <a:ln w="25502"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B4B8B09F-6B0E-4B06-8619-0A8D612022F4}"/>
                </a:ext>
              </a:extLst>
            </p:cNvPr>
            <p:cNvSpPr/>
            <p:nvPr>
              <p:custDataLst>
                <p:tags r:id="rId121"/>
              </p:custDataLst>
            </p:nvPr>
          </p:nvSpPr>
          <p:spPr>
            <a:xfrm>
              <a:off x="6273861" y="2499364"/>
              <a:ext cx="64381" cy="79966"/>
            </a:xfrm>
            <a:custGeom>
              <a:avLst/>
              <a:gdLst>
                <a:gd name="connsiteX0" fmla="*/ 59548 w 64381"/>
                <a:gd name="connsiteY0" fmla="*/ 4561 h 79966"/>
                <a:gd name="connsiteX1" fmla="*/ 57058 w 64381"/>
                <a:gd name="connsiteY1" fmla="*/ 1 h 79966"/>
                <a:gd name="connsiteX2" fmla="*/ 53501 w 64381"/>
                <a:gd name="connsiteY2" fmla="*/ 2106 h 79966"/>
                <a:gd name="connsiteX3" fmla="*/ 50300 w 64381"/>
                <a:gd name="connsiteY3" fmla="*/ 4736 h 79966"/>
                <a:gd name="connsiteX4" fmla="*/ 31626 w 64381"/>
                <a:gd name="connsiteY4" fmla="*/ 1 h 79966"/>
                <a:gd name="connsiteX5" fmla="*/ 146 w 64381"/>
                <a:gd name="connsiteY5" fmla="*/ 21922 h 79966"/>
                <a:gd name="connsiteX6" fmla="*/ 6904 w 64381"/>
                <a:gd name="connsiteY6" fmla="*/ 35600 h 79966"/>
                <a:gd name="connsiteX7" fmla="*/ 31448 w 64381"/>
                <a:gd name="connsiteY7" fmla="*/ 44369 h 79966"/>
                <a:gd name="connsiteX8" fmla="*/ 54746 w 64381"/>
                <a:gd name="connsiteY8" fmla="*/ 60151 h 79966"/>
                <a:gd name="connsiteX9" fmla="*/ 32870 w 64381"/>
                <a:gd name="connsiteY9" fmla="*/ 75057 h 79966"/>
                <a:gd name="connsiteX10" fmla="*/ 6371 w 64381"/>
                <a:gd name="connsiteY10" fmla="*/ 52085 h 79966"/>
                <a:gd name="connsiteX11" fmla="*/ 3170 w 64381"/>
                <a:gd name="connsiteY11" fmla="*/ 49104 h 79966"/>
                <a:gd name="connsiteX12" fmla="*/ 146 w 64381"/>
                <a:gd name="connsiteY12" fmla="*/ 53838 h 79966"/>
                <a:gd name="connsiteX13" fmla="*/ 146 w 64381"/>
                <a:gd name="connsiteY13" fmla="*/ 75408 h 79966"/>
                <a:gd name="connsiteX14" fmla="*/ 2636 w 64381"/>
                <a:gd name="connsiteY14" fmla="*/ 79968 h 79966"/>
                <a:gd name="connsiteX15" fmla="*/ 11173 w 64381"/>
                <a:gd name="connsiteY15" fmla="*/ 72427 h 79966"/>
                <a:gd name="connsiteX16" fmla="*/ 32870 w 64381"/>
                <a:gd name="connsiteY16" fmla="*/ 79968 h 79966"/>
                <a:gd name="connsiteX17" fmla="*/ 64528 w 64381"/>
                <a:gd name="connsiteY17" fmla="*/ 55241 h 79966"/>
                <a:gd name="connsiteX18" fmla="*/ 56880 w 64381"/>
                <a:gd name="connsiteY18" fmla="*/ 39108 h 79966"/>
                <a:gd name="connsiteX19" fmla="*/ 35716 w 64381"/>
                <a:gd name="connsiteY19" fmla="*/ 30515 h 79966"/>
                <a:gd name="connsiteX20" fmla="*/ 9928 w 64381"/>
                <a:gd name="connsiteY20" fmla="*/ 16661 h 79966"/>
                <a:gd name="connsiteX21" fmla="*/ 31626 w 64381"/>
                <a:gd name="connsiteY21" fmla="*/ 4210 h 79966"/>
                <a:gd name="connsiteX22" fmla="*/ 53501 w 64381"/>
                <a:gd name="connsiteY22" fmla="*/ 23500 h 79966"/>
                <a:gd name="connsiteX23" fmla="*/ 56525 w 64381"/>
                <a:gd name="connsiteY23" fmla="*/ 25429 h 79966"/>
                <a:gd name="connsiteX24" fmla="*/ 59548 w 64381"/>
                <a:gd name="connsiteY24" fmla="*/ 20870 h 79966"/>
                <a:gd name="connsiteX25" fmla="*/ 59548 w 64381"/>
                <a:gd name="connsiteY25" fmla="*/ 4561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81" h="79966">
                  <a:moveTo>
                    <a:pt x="59548" y="4561"/>
                  </a:moveTo>
                  <a:cubicBezTo>
                    <a:pt x="59548" y="1580"/>
                    <a:pt x="59548" y="1"/>
                    <a:pt x="57058" y="1"/>
                  </a:cubicBezTo>
                  <a:cubicBezTo>
                    <a:pt x="56169" y="1"/>
                    <a:pt x="55813" y="1"/>
                    <a:pt x="53501" y="2106"/>
                  </a:cubicBezTo>
                  <a:cubicBezTo>
                    <a:pt x="53145" y="2281"/>
                    <a:pt x="51367" y="3859"/>
                    <a:pt x="50300" y="4736"/>
                  </a:cubicBezTo>
                  <a:cubicBezTo>
                    <a:pt x="44964" y="1054"/>
                    <a:pt x="38206" y="1"/>
                    <a:pt x="31626" y="1"/>
                  </a:cubicBezTo>
                  <a:cubicBezTo>
                    <a:pt x="6193" y="1"/>
                    <a:pt x="146" y="13154"/>
                    <a:pt x="146" y="21922"/>
                  </a:cubicBezTo>
                  <a:cubicBezTo>
                    <a:pt x="146" y="27534"/>
                    <a:pt x="2636" y="32093"/>
                    <a:pt x="6904" y="35600"/>
                  </a:cubicBezTo>
                  <a:cubicBezTo>
                    <a:pt x="13663" y="41387"/>
                    <a:pt x="20421" y="42615"/>
                    <a:pt x="31448" y="44369"/>
                  </a:cubicBezTo>
                  <a:cubicBezTo>
                    <a:pt x="40340" y="45947"/>
                    <a:pt x="54746" y="48402"/>
                    <a:pt x="54746" y="60151"/>
                  </a:cubicBezTo>
                  <a:cubicBezTo>
                    <a:pt x="54746" y="66991"/>
                    <a:pt x="49944" y="75057"/>
                    <a:pt x="32870" y="75057"/>
                  </a:cubicBezTo>
                  <a:cubicBezTo>
                    <a:pt x="15797" y="75057"/>
                    <a:pt x="9572" y="64009"/>
                    <a:pt x="6371" y="52085"/>
                  </a:cubicBezTo>
                  <a:cubicBezTo>
                    <a:pt x="5837" y="49805"/>
                    <a:pt x="5659" y="49104"/>
                    <a:pt x="3170" y="49104"/>
                  </a:cubicBezTo>
                  <a:cubicBezTo>
                    <a:pt x="146" y="49104"/>
                    <a:pt x="146" y="50331"/>
                    <a:pt x="146" y="53838"/>
                  </a:cubicBezTo>
                  <a:lnTo>
                    <a:pt x="146" y="75408"/>
                  </a:lnTo>
                  <a:cubicBezTo>
                    <a:pt x="146" y="78389"/>
                    <a:pt x="146" y="79968"/>
                    <a:pt x="2636" y="79968"/>
                  </a:cubicBezTo>
                  <a:cubicBezTo>
                    <a:pt x="4237" y="79968"/>
                    <a:pt x="7616" y="76285"/>
                    <a:pt x="11173" y="72427"/>
                  </a:cubicBezTo>
                  <a:cubicBezTo>
                    <a:pt x="18998" y="79617"/>
                    <a:pt x="28602" y="79968"/>
                    <a:pt x="32870" y="79968"/>
                  </a:cubicBezTo>
                  <a:cubicBezTo>
                    <a:pt x="55991" y="79968"/>
                    <a:pt x="64528" y="67692"/>
                    <a:pt x="64528" y="55241"/>
                  </a:cubicBezTo>
                  <a:cubicBezTo>
                    <a:pt x="64528" y="48577"/>
                    <a:pt x="61504" y="43316"/>
                    <a:pt x="56880" y="39108"/>
                  </a:cubicBezTo>
                  <a:cubicBezTo>
                    <a:pt x="50122" y="32970"/>
                    <a:pt x="41941" y="31567"/>
                    <a:pt x="35716" y="30515"/>
                  </a:cubicBezTo>
                  <a:cubicBezTo>
                    <a:pt x="21488" y="28060"/>
                    <a:pt x="9928" y="25955"/>
                    <a:pt x="9928" y="16661"/>
                  </a:cubicBezTo>
                  <a:cubicBezTo>
                    <a:pt x="9928" y="11049"/>
                    <a:pt x="14730" y="4210"/>
                    <a:pt x="31626" y="4210"/>
                  </a:cubicBezTo>
                  <a:cubicBezTo>
                    <a:pt x="52256" y="4210"/>
                    <a:pt x="53145" y="18415"/>
                    <a:pt x="53501" y="23500"/>
                  </a:cubicBezTo>
                  <a:cubicBezTo>
                    <a:pt x="53679" y="25429"/>
                    <a:pt x="55813" y="25429"/>
                    <a:pt x="56525" y="25429"/>
                  </a:cubicBezTo>
                  <a:cubicBezTo>
                    <a:pt x="59548" y="25429"/>
                    <a:pt x="59548" y="24202"/>
                    <a:pt x="59548" y="20870"/>
                  </a:cubicBezTo>
                  <a:lnTo>
                    <a:pt x="59548" y="4561"/>
                  </a:lnTo>
                  <a:close/>
                </a:path>
              </a:pathLst>
            </a:custGeom>
            <a:solidFill>
              <a:srgbClr val="000000"/>
            </a:solidFill>
            <a:ln w="25502"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A8FBEAD9-6F30-45CB-BE4B-3DFAC740CA8B}"/>
                </a:ext>
              </a:extLst>
            </p:cNvPr>
            <p:cNvSpPr/>
            <p:nvPr>
              <p:custDataLst>
                <p:tags r:id="rId122"/>
              </p:custDataLst>
            </p:nvPr>
          </p:nvSpPr>
          <p:spPr>
            <a:xfrm>
              <a:off x="6443854" y="2448057"/>
              <a:ext cx="168957" cy="58621"/>
            </a:xfrm>
            <a:custGeom>
              <a:avLst/>
              <a:gdLst>
                <a:gd name="connsiteX0" fmla="*/ 160472 w 168957"/>
                <a:gd name="connsiteY0" fmla="*/ 10021 h 58621"/>
                <a:gd name="connsiteX1" fmla="*/ 169110 w 168957"/>
                <a:gd name="connsiteY1" fmla="*/ 5010 h 58621"/>
                <a:gd name="connsiteX2" fmla="*/ 160726 w 168957"/>
                <a:gd name="connsiteY2" fmla="*/ 0 h 58621"/>
                <a:gd name="connsiteX3" fmla="*/ 8537 w 168957"/>
                <a:gd name="connsiteY3" fmla="*/ 0 h 58621"/>
                <a:gd name="connsiteX4" fmla="*/ 153 w 168957"/>
                <a:gd name="connsiteY4" fmla="*/ 5010 h 58621"/>
                <a:gd name="connsiteX5" fmla="*/ 8791 w 168957"/>
                <a:gd name="connsiteY5" fmla="*/ 10021 h 58621"/>
                <a:gd name="connsiteX6" fmla="*/ 160472 w 168957"/>
                <a:gd name="connsiteY6" fmla="*/ 10021 h 58621"/>
                <a:gd name="connsiteX7" fmla="*/ 160726 w 168957"/>
                <a:gd name="connsiteY7" fmla="*/ 58622 h 58621"/>
                <a:gd name="connsiteX8" fmla="*/ 169110 w 168957"/>
                <a:gd name="connsiteY8" fmla="*/ 53611 h 58621"/>
                <a:gd name="connsiteX9" fmla="*/ 160472 w 168957"/>
                <a:gd name="connsiteY9" fmla="*/ 48601 h 58621"/>
                <a:gd name="connsiteX10" fmla="*/ 8791 w 168957"/>
                <a:gd name="connsiteY10" fmla="*/ 48601 h 58621"/>
                <a:gd name="connsiteX11" fmla="*/ 153 w 168957"/>
                <a:gd name="connsiteY11" fmla="*/ 53611 h 58621"/>
                <a:gd name="connsiteX12" fmla="*/ 8537 w 168957"/>
                <a:gd name="connsiteY12" fmla="*/ 58622 h 58621"/>
                <a:gd name="connsiteX13" fmla="*/ 160726 w 168957"/>
                <a:gd name="connsiteY13" fmla="*/ 58622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57" h="58621">
                  <a:moveTo>
                    <a:pt x="160472" y="10021"/>
                  </a:moveTo>
                  <a:cubicBezTo>
                    <a:pt x="164283" y="10021"/>
                    <a:pt x="169110" y="10021"/>
                    <a:pt x="169110" y="5010"/>
                  </a:cubicBezTo>
                  <a:cubicBezTo>
                    <a:pt x="169110" y="0"/>
                    <a:pt x="164283" y="0"/>
                    <a:pt x="160726" y="0"/>
                  </a:cubicBezTo>
                  <a:lnTo>
                    <a:pt x="8537" y="0"/>
                  </a:lnTo>
                  <a:cubicBezTo>
                    <a:pt x="4980" y="0"/>
                    <a:pt x="153" y="0"/>
                    <a:pt x="153" y="5010"/>
                  </a:cubicBezTo>
                  <a:cubicBezTo>
                    <a:pt x="153" y="10021"/>
                    <a:pt x="4980" y="10021"/>
                    <a:pt x="8791" y="10021"/>
                  </a:cubicBezTo>
                  <a:lnTo>
                    <a:pt x="160472" y="10021"/>
                  </a:lnTo>
                  <a:close/>
                  <a:moveTo>
                    <a:pt x="160726" y="58622"/>
                  </a:moveTo>
                  <a:cubicBezTo>
                    <a:pt x="164283" y="58622"/>
                    <a:pt x="169110" y="58622"/>
                    <a:pt x="169110" y="53611"/>
                  </a:cubicBezTo>
                  <a:cubicBezTo>
                    <a:pt x="169110" y="48601"/>
                    <a:pt x="164283" y="48601"/>
                    <a:pt x="160472" y="48601"/>
                  </a:cubicBezTo>
                  <a:lnTo>
                    <a:pt x="8791" y="48601"/>
                  </a:lnTo>
                  <a:cubicBezTo>
                    <a:pt x="4980" y="48601"/>
                    <a:pt x="153" y="48601"/>
                    <a:pt x="153" y="53611"/>
                  </a:cubicBezTo>
                  <a:cubicBezTo>
                    <a:pt x="153" y="58622"/>
                    <a:pt x="4980" y="58622"/>
                    <a:pt x="8537" y="58622"/>
                  </a:cubicBezTo>
                  <a:lnTo>
                    <a:pt x="160726" y="58622"/>
                  </a:lnTo>
                  <a:close/>
                </a:path>
              </a:pathLst>
            </a:custGeom>
            <a:solidFill>
              <a:srgbClr val="000000"/>
            </a:solidFill>
            <a:ln w="25502"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DF391037-6DC5-467E-91D1-1988BF3161A2}"/>
                </a:ext>
              </a:extLst>
            </p:cNvPr>
            <p:cNvSpPr/>
            <p:nvPr>
              <p:custDataLst>
                <p:tags r:id="rId123"/>
              </p:custDataLst>
            </p:nvPr>
          </p:nvSpPr>
          <p:spPr>
            <a:xfrm>
              <a:off x="6783074" y="2259789"/>
              <a:ext cx="93498" cy="113485"/>
            </a:xfrm>
            <a:custGeom>
              <a:avLst/>
              <a:gdLst>
                <a:gd name="connsiteX0" fmla="*/ 86296 w 93498"/>
                <a:gd name="connsiteY0" fmla="*/ 17029 h 113485"/>
                <a:gd name="connsiteX1" fmla="*/ 74101 w 93498"/>
                <a:gd name="connsiteY1" fmla="*/ 28302 h 113485"/>
                <a:gd name="connsiteX2" fmla="*/ 81977 w 93498"/>
                <a:gd name="connsiteY2" fmla="*/ 35567 h 113485"/>
                <a:gd name="connsiteX3" fmla="*/ 93664 w 93498"/>
                <a:gd name="connsiteY3" fmla="*/ 21538 h 113485"/>
                <a:gd name="connsiteX4" fmla="*/ 63430 w 93498"/>
                <a:gd name="connsiteY4" fmla="*/ -7 h 113485"/>
                <a:gd name="connsiteX5" fmla="*/ 20492 w 93498"/>
                <a:gd name="connsiteY5" fmla="*/ 36569 h 113485"/>
                <a:gd name="connsiteX6" fmla="*/ 46661 w 93498"/>
                <a:gd name="connsiteY6" fmla="*/ 61371 h 113485"/>
                <a:gd name="connsiteX7" fmla="*/ 73084 w 93498"/>
                <a:gd name="connsiteY7" fmla="*/ 80410 h 113485"/>
                <a:gd name="connsiteX8" fmla="*/ 36752 w 93498"/>
                <a:gd name="connsiteY8" fmla="*/ 107968 h 113485"/>
                <a:gd name="connsiteX9" fmla="*/ 7788 w 93498"/>
                <a:gd name="connsiteY9" fmla="*/ 94690 h 113485"/>
                <a:gd name="connsiteX10" fmla="*/ 23795 w 93498"/>
                <a:gd name="connsiteY10" fmla="*/ 81412 h 113485"/>
                <a:gd name="connsiteX11" fmla="*/ 14394 w 93498"/>
                <a:gd name="connsiteY11" fmla="*/ 72644 h 113485"/>
                <a:gd name="connsiteX12" fmla="*/ 166 w 93498"/>
                <a:gd name="connsiteY12" fmla="*/ 89179 h 113485"/>
                <a:gd name="connsiteX13" fmla="*/ 36498 w 93498"/>
                <a:gd name="connsiteY13" fmla="*/ 113479 h 113485"/>
                <a:gd name="connsiteX14" fmla="*/ 87566 w 93498"/>
                <a:gd name="connsiteY14" fmla="*/ 71893 h 113485"/>
                <a:gd name="connsiteX15" fmla="*/ 79690 w 93498"/>
                <a:gd name="connsiteY15" fmla="*/ 53605 h 113485"/>
                <a:gd name="connsiteX16" fmla="*/ 54283 w 93498"/>
                <a:gd name="connsiteY16" fmla="*/ 43083 h 113485"/>
                <a:gd name="connsiteX17" fmla="*/ 34974 w 93498"/>
                <a:gd name="connsiteY17" fmla="*/ 28052 h 113485"/>
                <a:gd name="connsiteX18" fmla="*/ 63430 w 93498"/>
                <a:gd name="connsiteY18" fmla="*/ 5505 h 113485"/>
                <a:gd name="connsiteX19" fmla="*/ 86296 w 93498"/>
                <a:gd name="connsiteY19" fmla="*/ 17029 h 11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498" h="113485">
                  <a:moveTo>
                    <a:pt x="86296" y="17029"/>
                  </a:moveTo>
                  <a:cubicBezTo>
                    <a:pt x="79182" y="17279"/>
                    <a:pt x="74101" y="22791"/>
                    <a:pt x="74101" y="28302"/>
                  </a:cubicBezTo>
                  <a:cubicBezTo>
                    <a:pt x="74101" y="31809"/>
                    <a:pt x="76387" y="35567"/>
                    <a:pt x="81977" y="35567"/>
                  </a:cubicBezTo>
                  <a:cubicBezTo>
                    <a:pt x="87566" y="35567"/>
                    <a:pt x="93664" y="31308"/>
                    <a:pt x="93664" y="21538"/>
                  </a:cubicBezTo>
                  <a:cubicBezTo>
                    <a:pt x="93664" y="10265"/>
                    <a:pt x="82739" y="-7"/>
                    <a:pt x="63430" y="-7"/>
                  </a:cubicBezTo>
                  <a:cubicBezTo>
                    <a:pt x="29892" y="-7"/>
                    <a:pt x="20492" y="25546"/>
                    <a:pt x="20492" y="36569"/>
                  </a:cubicBezTo>
                  <a:cubicBezTo>
                    <a:pt x="20492" y="56110"/>
                    <a:pt x="39293" y="59868"/>
                    <a:pt x="46661" y="61371"/>
                  </a:cubicBezTo>
                  <a:cubicBezTo>
                    <a:pt x="59873" y="63876"/>
                    <a:pt x="73084" y="66632"/>
                    <a:pt x="73084" y="80410"/>
                  </a:cubicBezTo>
                  <a:cubicBezTo>
                    <a:pt x="73084" y="86924"/>
                    <a:pt x="67241" y="107968"/>
                    <a:pt x="36752" y="107968"/>
                  </a:cubicBezTo>
                  <a:cubicBezTo>
                    <a:pt x="33195" y="107968"/>
                    <a:pt x="13632" y="107968"/>
                    <a:pt x="7788" y="94690"/>
                  </a:cubicBezTo>
                  <a:cubicBezTo>
                    <a:pt x="17443" y="95943"/>
                    <a:pt x="23795" y="88427"/>
                    <a:pt x="23795" y="81412"/>
                  </a:cubicBezTo>
                  <a:cubicBezTo>
                    <a:pt x="23795" y="75650"/>
                    <a:pt x="19729" y="72644"/>
                    <a:pt x="14394" y="72644"/>
                  </a:cubicBezTo>
                  <a:cubicBezTo>
                    <a:pt x="7788" y="72644"/>
                    <a:pt x="166" y="77905"/>
                    <a:pt x="166" y="89179"/>
                  </a:cubicBezTo>
                  <a:cubicBezTo>
                    <a:pt x="166" y="103458"/>
                    <a:pt x="14648" y="113479"/>
                    <a:pt x="36498" y="113479"/>
                  </a:cubicBezTo>
                  <a:cubicBezTo>
                    <a:pt x="77658" y="113479"/>
                    <a:pt x="87566" y="83166"/>
                    <a:pt x="87566" y="71893"/>
                  </a:cubicBezTo>
                  <a:cubicBezTo>
                    <a:pt x="87566" y="62874"/>
                    <a:pt x="82739" y="56611"/>
                    <a:pt x="79690" y="53605"/>
                  </a:cubicBezTo>
                  <a:cubicBezTo>
                    <a:pt x="72830" y="46590"/>
                    <a:pt x="65462" y="45337"/>
                    <a:pt x="54283" y="43083"/>
                  </a:cubicBezTo>
                  <a:cubicBezTo>
                    <a:pt x="45137" y="41079"/>
                    <a:pt x="34974" y="39325"/>
                    <a:pt x="34974" y="28052"/>
                  </a:cubicBezTo>
                  <a:cubicBezTo>
                    <a:pt x="34974" y="20786"/>
                    <a:pt x="41071" y="5505"/>
                    <a:pt x="63430" y="5505"/>
                  </a:cubicBezTo>
                  <a:cubicBezTo>
                    <a:pt x="69781" y="5505"/>
                    <a:pt x="82485" y="7258"/>
                    <a:pt x="86296" y="17029"/>
                  </a:cubicBezTo>
                  <a:close/>
                </a:path>
              </a:pathLst>
            </a:custGeom>
            <a:solidFill>
              <a:srgbClr val="000000"/>
            </a:solidFill>
            <a:ln w="25502"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B867A775-19B1-4605-9813-AF112AA3599F}"/>
                </a:ext>
              </a:extLst>
            </p:cNvPr>
            <p:cNvSpPr/>
            <p:nvPr>
              <p:custDataLst>
                <p:tags r:id="rId124"/>
              </p:custDataLst>
            </p:nvPr>
          </p:nvSpPr>
          <p:spPr>
            <a:xfrm>
              <a:off x="6898917" y="2159834"/>
              <a:ext cx="129830" cy="119773"/>
            </a:xfrm>
            <a:custGeom>
              <a:avLst/>
              <a:gdLst>
                <a:gd name="connsiteX0" fmla="*/ 36630 w 129830"/>
                <a:gd name="connsiteY0" fmla="*/ 2620 h 119773"/>
                <a:gd name="connsiteX1" fmla="*/ 30939 w 129830"/>
                <a:gd name="connsiteY1" fmla="*/ -10 h 119773"/>
                <a:gd name="connsiteX2" fmla="*/ 171 w 129830"/>
                <a:gd name="connsiteY2" fmla="*/ -10 h 119773"/>
                <a:gd name="connsiteX3" fmla="*/ 171 w 129830"/>
                <a:gd name="connsiteY3" fmla="*/ 6303 h 119773"/>
                <a:gd name="connsiteX4" fmla="*/ 5506 w 129830"/>
                <a:gd name="connsiteY4" fmla="*/ 6303 h 119773"/>
                <a:gd name="connsiteX5" fmla="*/ 18489 w 129830"/>
                <a:gd name="connsiteY5" fmla="*/ 7355 h 119773"/>
                <a:gd name="connsiteX6" fmla="*/ 18489 w 129830"/>
                <a:gd name="connsiteY6" fmla="*/ 100824 h 119773"/>
                <a:gd name="connsiteX7" fmla="*/ 171 w 129830"/>
                <a:gd name="connsiteY7" fmla="*/ 113450 h 119773"/>
                <a:gd name="connsiteX8" fmla="*/ 171 w 129830"/>
                <a:gd name="connsiteY8" fmla="*/ 119764 h 119773"/>
                <a:gd name="connsiteX9" fmla="*/ 21868 w 129830"/>
                <a:gd name="connsiteY9" fmla="*/ 119062 h 119773"/>
                <a:gd name="connsiteX10" fmla="*/ 43566 w 129830"/>
                <a:gd name="connsiteY10" fmla="*/ 119764 h 119773"/>
                <a:gd name="connsiteX11" fmla="*/ 43566 w 129830"/>
                <a:gd name="connsiteY11" fmla="*/ 113450 h 119773"/>
                <a:gd name="connsiteX12" fmla="*/ 25247 w 129830"/>
                <a:gd name="connsiteY12" fmla="*/ 100824 h 119773"/>
                <a:gd name="connsiteX13" fmla="*/ 25247 w 129830"/>
                <a:gd name="connsiteY13" fmla="*/ 12265 h 119773"/>
                <a:gd name="connsiteX14" fmla="*/ 104213 w 129830"/>
                <a:gd name="connsiteY14" fmla="*/ 117133 h 119773"/>
                <a:gd name="connsiteX15" fmla="*/ 108303 w 129830"/>
                <a:gd name="connsiteY15" fmla="*/ 119764 h 119773"/>
                <a:gd name="connsiteX16" fmla="*/ 111682 w 129830"/>
                <a:gd name="connsiteY16" fmla="*/ 114853 h 119773"/>
                <a:gd name="connsiteX17" fmla="*/ 111682 w 129830"/>
                <a:gd name="connsiteY17" fmla="*/ 18929 h 119773"/>
                <a:gd name="connsiteX18" fmla="*/ 130001 w 129830"/>
                <a:gd name="connsiteY18" fmla="*/ 6303 h 119773"/>
                <a:gd name="connsiteX19" fmla="*/ 130001 w 129830"/>
                <a:gd name="connsiteY19" fmla="*/ -10 h 119773"/>
                <a:gd name="connsiteX20" fmla="*/ 108303 w 129830"/>
                <a:gd name="connsiteY20" fmla="*/ 691 h 119773"/>
                <a:gd name="connsiteX21" fmla="*/ 86606 w 129830"/>
                <a:gd name="connsiteY21" fmla="*/ -10 h 119773"/>
                <a:gd name="connsiteX22" fmla="*/ 86606 w 129830"/>
                <a:gd name="connsiteY22" fmla="*/ 6303 h 119773"/>
                <a:gd name="connsiteX23" fmla="*/ 104924 w 129830"/>
                <a:gd name="connsiteY23" fmla="*/ 18929 h 119773"/>
                <a:gd name="connsiteX24" fmla="*/ 104924 w 129830"/>
                <a:gd name="connsiteY24" fmla="*/ 93283 h 119773"/>
                <a:gd name="connsiteX25" fmla="*/ 36630 w 129830"/>
                <a:gd name="connsiteY25" fmla="*/ 2620 h 11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830" h="119773">
                  <a:moveTo>
                    <a:pt x="36630" y="2620"/>
                  </a:moveTo>
                  <a:cubicBezTo>
                    <a:pt x="34673" y="165"/>
                    <a:pt x="34496" y="-10"/>
                    <a:pt x="30939" y="-10"/>
                  </a:cubicBezTo>
                  <a:lnTo>
                    <a:pt x="171" y="-10"/>
                  </a:lnTo>
                  <a:lnTo>
                    <a:pt x="171" y="6303"/>
                  </a:lnTo>
                  <a:lnTo>
                    <a:pt x="5506" y="6303"/>
                  </a:lnTo>
                  <a:cubicBezTo>
                    <a:pt x="13154" y="6303"/>
                    <a:pt x="17600" y="7180"/>
                    <a:pt x="18489" y="7355"/>
                  </a:cubicBezTo>
                  <a:lnTo>
                    <a:pt x="18489" y="100824"/>
                  </a:lnTo>
                  <a:cubicBezTo>
                    <a:pt x="18489" y="105559"/>
                    <a:pt x="18489" y="113450"/>
                    <a:pt x="171" y="113450"/>
                  </a:cubicBezTo>
                  <a:lnTo>
                    <a:pt x="171" y="119764"/>
                  </a:lnTo>
                  <a:cubicBezTo>
                    <a:pt x="7462" y="119237"/>
                    <a:pt x="14576" y="119062"/>
                    <a:pt x="21868" y="119062"/>
                  </a:cubicBezTo>
                  <a:cubicBezTo>
                    <a:pt x="29160" y="119062"/>
                    <a:pt x="36274" y="119237"/>
                    <a:pt x="43566" y="119764"/>
                  </a:cubicBezTo>
                  <a:lnTo>
                    <a:pt x="43566" y="113450"/>
                  </a:lnTo>
                  <a:cubicBezTo>
                    <a:pt x="25247" y="113450"/>
                    <a:pt x="25247" y="105559"/>
                    <a:pt x="25247" y="100824"/>
                  </a:cubicBezTo>
                  <a:lnTo>
                    <a:pt x="25247" y="12265"/>
                  </a:lnTo>
                  <a:lnTo>
                    <a:pt x="104213" y="117133"/>
                  </a:lnTo>
                  <a:cubicBezTo>
                    <a:pt x="105991" y="119588"/>
                    <a:pt x="106169" y="119764"/>
                    <a:pt x="108303" y="119764"/>
                  </a:cubicBezTo>
                  <a:cubicBezTo>
                    <a:pt x="111682" y="119764"/>
                    <a:pt x="111682" y="118185"/>
                    <a:pt x="111682" y="114853"/>
                  </a:cubicBezTo>
                  <a:lnTo>
                    <a:pt x="111682" y="18929"/>
                  </a:lnTo>
                  <a:cubicBezTo>
                    <a:pt x="111682" y="14194"/>
                    <a:pt x="111682" y="6303"/>
                    <a:pt x="130001" y="6303"/>
                  </a:cubicBezTo>
                  <a:lnTo>
                    <a:pt x="130001" y="-10"/>
                  </a:lnTo>
                  <a:cubicBezTo>
                    <a:pt x="122709" y="516"/>
                    <a:pt x="115595" y="691"/>
                    <a:pt x="108303" y="691"/>
                  </a:cubicBezTo>
                  <a:cubicBezTo>
                    <a:pt x="101011" y="691"/>
                    <a:pt x="93897" y="516"/>
                    <a:pt x="86606" y="-10"/>
                  </a:cubicBezTo>
                  <a:lnTo>
                    <a:pt x="86606" y="6303"/>
                  </a:lnTo>
                  <a:cubicBezTo>
                    <a:pt x="104924" y="6303"/>
                    <a:pt x="104924" y="14194"/>
                    <a:pt x="104924" y="18929"/>
                  </a:cubicBezTo>
                  <a:lnTo>
                    <a:pt x="104924" y="93283"/>
                  </a:lnTo>
                  <a:lnTo>
                    <a:pt x="36630" y="2620"/>
                  </a:lnTo>
                  <a:close/>
                </a:path>
              </a:pathLst>
            </a:custGeom>
            <a:solidFill>
              <a:srgbClr val="000000"/>
            </a:solidFill>
            <a:ln w="25502"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1995F56C-57ED-42E3-820E-0B222520F049}"/>
                </a:ext>
              </a:extLst>
            </p:cNvPr>
            <p:cNvSpPr/>
            <p:nvPr>
              <p:custDataLst>
                <p:tags r:id="rId125"/>
              </p:custDataLst>
            </p:nvPr>
          </p:nvSpPr>
          <p:spPr>
            <a:xfrm>
              <a:off x="7048713" y="2201395"/>
              <a:ext cx="88747" cy="79966"/>
            </a:xfrm>
            <a:custGeom>
              <a:avLst/>
              <a:gdLst>
                <a:gd name="connsiteX0" fmla="*/ 69716 w 88747"/>
                <a:gd name="connsiteY0" fmla="*/ 31205 h 79966"/>
                <a:gd name="connsiteX1" fmla="*/ 61535 w 88747"/>
                <a:gd name="connsiteY1" fmla="*/ 8758 h 79966"/>
                <a:gd name="connsiteX2" fmla="*/ 35213 w 88747"/>
                <a:gd name="connsiteY2" fmla="*/ -10 h 79966"/>
                <a:gd name="connsiteX3" fmla="*/ 6401 w 88747"/>
                <a:gd name="connsiteY3" fmla="*/ 17000 h 79966"/>
                <a:gd name="connsiteX4" fmla="*/ 14938 w 88747"/>
                <a:gd name="connsiteY4" fmla="*/ 25593 h 79966"/>
                <a:gd name="connsiteX5" fmla="*/ 23297 w 88747"/>
                <a:gd name="connsiteY5" fmla="*/ 17351 h 79966"/>
                <a:gd name="connsiteX6" fmla="*/ 17072 w 88747"/>
                <a:gd name="connsiteY6" fmla="*/ 9284 h 79966"/>
                <a:gd name="connsiteX7" fmla="*/ 34857 w 88747"/>
                <a:gd name="connsiteY7" fmla="*/ 4900 h 79966"/>
                <a:gd name="connsiteX8" fmla="*/ 55666 w 88747"/>
                <a:gd name="connsiteY8" fmla="*/ 26119 h 79966"/>
                <a:gd name="connsiteX9" fmla="*/ 55666 w 88747"/>
                <a:gd name="connsiteY9" fmla="*/ 31555 h 79966"/>
                <a:gd name="connsiteX10" fmla="*/ 21163 w 88747"/>
                <a:gd name="connsiteY10" fmla="*/ 37167 h 79966"/>
                <a:gd name="connsiteX11" fmla="*/ 176 w 88747"/>
                <a:gd name="connsiteY11" fmla="*/ 60490 h 79966"/>
                <a:gd name="connsiteX12" fmla="*/ 31300 w 88747"/>
                <a:gd name="connsiteY12" fmla="*/ 79956 h 79966"/>
                <a:gd name="connsiteX13" fmla="*/ 57622 w 88747"/>
                <a:gd name="connsiteY13" fmla="*/ 65225 h 79966"/>
                <a:gd name="connsiteX14" fmla="*/ 71316 w 88747"/>
                <a:gd name="connsiteY14" fmla="*/ 79079 h 79966"/>
                <a:gd name="connsiteX15" fmla="*/ 88924 w 88747"/>
                <a:gd name="connsiteY15" fmla="*/ 62419 h 79966"/>
                <a:gd name="connsiteX16" fmla="*/ 88924 w 88747"/>
                <a:gd name="connsiteY16" fmla="*/ 52774 h 79966"/>
                <a:gd name="connsiteX17" fmla="*/ 82877 w 88747"/>
                <a:gd name="connsiteY17" fmla="*/ 52774 h 79966"/>
                <a:gd name="connsiteX18" fmla="*/ 82877 w 88747"/>
                <a:gd name="connsiteY18" fmla="*/ 62244 h 79966"/>
                <a:gd name="connsiteX19" fmla="*/ 76296 w 88747"/>
                <a:gd name="connsiteY19" fmla="*/ 72415 h 79966"/>
                <a:gd name="connsiteX20" fmla="*/ 69716 w 88747"/>
                <a:gd name="connsiteY20" fmla="*/ 61893 h 79966"/>
                <a:gd name="connsiteX21" fmla="*/ 69716 w 88747"/>
                <a:gd name="connsiteY21" fmla="*/ 31205 h 79966"/>
                <a:gd name="connsiteX22" fmla="*/ 55666 w 88747"/>
                <a:gd name="connsiteY22" fmla="*/ 53476 h 79966"/>
                <a:gd name="connsiteX23" fmla="*/ 32723 w 88747"/>
                <a:gd name="connsiteY23" fmla="*/ 75046 h 79966"/>
                <a:gd name="connsiteX24" fmla="*/ 15116 w 88747"/>
                <a:gd name="connsiteY24" fmla="*/ 60490 h 79966"/>
                <a:gd name="connsiteX25" fmla="*/ 55666 w 88747"/>
                <a:gd name="connsiteY25" fmla="*/ 36115 h 79966"/>
                <a:gd name="connsiteX26" fmla="*/ 55666 w 88747"/>
                <a:gd name="connsiteY26" fmla="*/ 53476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747" h="79966">
                  <a:moveTo>
                    <a:pt x="69716" y="31205"/>
                  </a:moveTo>
                  <a:cubicBezTo>
                    <a:pt x="69716" y="21910"/>
                    <a:pt x="69716" y="15246"/>
                    <a:pt x="61535" y="8758"/>
                  </a:cubicBezTo>
                  <a:cubicBezTo>
                    <a:pt x="54243" y="2795"/>
                    <a:pt x="45706" y="-10"/>
                    <a:pt x="35213" y="-10"/>
                  </a:cubicBezTo>
                  <a:cubicBezTo>
                    <a:pt x="18317" y="-10"/>
                    <a:pt x="6401" y="6303"/>
                    <a:pt x="6401" y="17000"/>
                  </a:cubicBezTo>
                  <a:cubicBezTo>
                    <a:pt x="6401" y="22612"/>
                    <a:pt x="10314" y="25593"/>
                    <a:pt x="14938" y="25593"/>
                  </a:cubicBezTo>
                  <a:cubicBezTo>
                    <a:pt x="19740" y="25593"/>
                    <a:pt x="23297" y="22086"/>
                    <a:pt x="23297" y="17351"/>
                  </a:cubicBezTo>
                  <a:cubicBezTo>
                    <a:pt x="23297" y="14370"/>
                    <a:pt x="21874" y="10687"/>
                    <a:pt x="17072" y="9284"/>
                  </a:cubicBezTo>
                  <a:cubicBezTo>
                    <a:pt x="23475" y="4900"/>
                    <a:pt x="33790" y="4900"/>
                    <a:pt x="34857" y="4900"/>
                  </a:cubicBezTo>
                  <a:cubicBezTo>
                    <a:pt x="44817" y="4900"/>
                    <a:pt x="55666" y="11388"/>
                    <a:pt x="55666" y="26119"/>
                  </a:cubicBezTo>
                  <a:lnTo>
                    <a:pt x="55666" y="31555"/>
                  </a:lnTo>
                  <a:cubicBezTo>
                    <a:pt x="45884" y="31906"/>
                    <a:pt x="34146" y="32432"/>
                    <a:pt x="21163" y="37167"/>
                  </a:cubicBezTo>
                  <a:cubicBezTo>
                    <a:pt x="5156" y="42954"/>
                    <a:pt x="176" y="52599"/>
                    <a:pt x="176" y="60490"/>
                  </a:cubicBezTo>
                  <a:cubicBezTo>
                    <a:pt x="176" y="75572"/>
                    <a:pt x="18673" y="79956"/>
                    <a:pt x="31300" y="79956"/>
                  </a:cubicBezTo>
                  <a:cubicBezTo>
                    <a:pt x="45528" y="79956"/>
                    <a:pt x="53887" y="72064"/>
                    <a:pt x="57622" y="65225"/>
                  </a:cubicBezTo>
                  <a:cubicBezTo>
                    <a:pt x="58333" y="72415"/>
                    <a:pt x="63135" y="79079"/>
                    <a:pt x="71316" y="79079"/>
                  </a:cubicBezTo>
                  <a:cubicBezTo>
                    <a:pt x="71672" y="79079"/>
                    <a:pt x="88924" y="79079"/>
                    <a:pt x="88924" y="62419"/>
                  </a:cubicBezTo>
                  <a:lnTo>
                    <a:pt x="88924" y="52774"/>
                  </a:lnTo>
                  <a:lnTo>
                    <a:pt x="82877" y="52774"/>
                  </a:lnTo>
                  <a:lnTo>
                    <a:pt x="82877" y="62244"/>
                  </a:lnTo>
                  <a:cubicBezTo>
                    <a:pt x="82877" y="63998"/>
                    <a:pt x="82877" y="72415"/>
                    <a:pt x="76296" y="72415"/>
                  </a:cubicBezTo>
                  <a:cubicBezTo>
                    <a:pt x="69716" y="72415"/>
                    <a:pt x="69716" y="64173"/>
                    <a:pt x="69716" y="61893"/>
                  </a:cubicBezTo>
                  <a:lnTo>
                    <a:pt x="69716" y="31205"/>
                  </a:lnTo>
                  <a:close/>
                  <a:moveTo>
                    <a:pt x="55666" y="53476"/>
                  </a:moveTo>
                  <a:cubicBezTo>
                    <a:pt x="55666" y="70311"/>
                    <a:pt x="40726" y="75046"/>
                    <a:pt x="32723" y="75046"/>
                  </a:cubicBezTo>
                  <a:cubicBezTo>
                    <a:pt x="23653" y="75046"/>
                    <a:pt x="15116" y="69083"/>
                    <a:pt x="15116" y="60490"/>
                  </a:cubicBezTo>
                  <a:cubicBezTo>
                    <a:pt x="15116" y="50845"/>
                    <a:pt x="23653" y="37342"/>
                    <a:pt x="55666" y="36115"/>
                  </a:cubicBezTo>
                  <a:lnTo>
                    <a:pt x="55666" y="53476"/>
                  </a:lnTo>
                  <a:close/>
                </a:path>
              </a:pathLst>
            </a:custGeom>
            <a:solidFill>
              <a:srgbClr val="000000"/>
            </a:solidFill>
            <a:ln w="25502"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9412BB43-0AF1-4721-99E4-592AA8119F78}"/>
                </a:ext>
              </a:extLst>
            </p:cNvPr>
            <p:cNvSpPr/>
            <p:nvPr>
              <p:custDataLst>
                <p:tags r:id="rId126"/>
              </p:custDataLst>
            </p:nvPr>
          </p:nvSpPr>
          <p:spPr>
            <a:xfrm>
              <a:off x="7152657" y="2156326"/>
              <a:ext cx="119870" cy="126788"/>
            </a:xfrm>
            <a:custGeom>
              <a:avLst/>
              <a:gdLst>
                <a:gd name="connsiteX0" fmla="*/ 120051 w 119870"/>
                <a:gd name="connsiteY0" fmla="*/ 4549 h 126788"/>
                <a:gd name="connsiteX1" fmla="*/ 117561 w 119870"/>
                <a:gd name="connsiteY1" fmla="*/ -10 h 126788"/>
                <a:gd name="connsiteX2" fmla="*/ 114538 w 119870"/>
                <a:gd name="connsiteY2" fmla="*/ 2094 h 126788"/>
                <a:gd name="connsiteX3" fmla="*/ 105112 w 119870"/>
                <a:gd name="connsiteY3" fmla="*/ 15422 h 126788"/>
                <a:gd name="connsiteX4" fmla="*/ 68297 w 119870"/>
                <a:gd name="connsiteY4" fmla="*/ -10 h 126788"/>
                <a:gd name="connsiteX5" fmla="*/ 180 w 119870"/>
                <a:gd name="connsiteY5" fmla="*/ 63296 h 126788"/>
                <a:gd name="connsiteX6" fmla="*/ 68297 w 119870"/>
                <a:gd name="connsiteY6" fmla="*/ 126778 h 126788"/>
                <a:gd name="connsiteX7" fmla="*/ 120051 w 119870"/>
                <a:gd name="connsiteY7" fmla="*/ 82236 h 126788"/>
                <a:gd name="connsiteX8" fmla="*/ 117028 w 119870"/>
                <a:gd name="connsiteY8" fmla="*/ 78904 h 126788"/>
                <a:gd name="connsiteX9" fmla="*/ 114004 w 119870"/>
                <a:gd name="connsiteY9" fmla="*/ 81183 h 126788"/>
                <a:gd name="connsiteX10" fmla="*/ 70787 w 119870"/>
                <a:gd name="connsiteY10" fmla="*/ 120465 h 126788"/>
                <a:gd name="connsiteX11" fmla="*/ 19210 w 119870"/>
                <a:gd name="connsiteY11" fmla="*/ 63472 h 126788"/>
                <a:gd name="connsiteX12" fmla="*/ 70431 w 119870"/>
                <a:gd name="connsiteY12" fmla="*/ 6303 h 126788"/>
                <a:gd name="connsiteX13" fmla="*/ 113649 w 119870"/>
                <a:gd name="connsiteY13" fmla="*/ 48039 h 126788"/>
                <a:gd name="connsiteX14" fmla="*/ 116850 w 119870"/>
                <a:gd name="connsiteY14" fmla="*/ 50144 h 126788"/>
                <a:gd name="connsiteX15" fmla="*/ 120051 w 119870"/>
                <a:gd name="connsiteY15" fmla="*/ 45584 h 126788"/>
                <a:gd name="connsiteX16" fmla="*/ 120051 w 119870"/>
                <a:gd name="connsiteY16" fmla="*/ 4549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870" h="126788">
                  <a:moveTo>
                    <a:pt x="120051" y="4549"/>
                  </a:moveTo>
                  <a:cubicBezTo>
                    <a:pt x="120051" y="1568"/>
                    <a:pt x="120051" y="-10"/>
                    <a:pt x="117561" y="-10"/>
                  </a:cubicBezTo>
                  <a:cubicBezTo>
                    <a:pt x="116850" y="-10"/>
                    <a:pt x="115961" y="-10"/>
                    <a:pt x="114538" y="2094"/>
                  </a:cubicBezTo>
                  <a:lnTo>
                    <a:pt x="105112" y="15422"/>
                  </a:lnTo>
                  <a:cubicBezTo>
                    <a:pt x="97642" y="8056"/>
                    <a:pt x="85371" y="-10"/>
                    <a:pt x="68297" y="-10"/>
                  </a:cubicBezTo>
                  <a:cubicBezTo>
                    <a:pt x="30948" y="-10"/>
                    <a:pt x="180" y="28399"/>
                    <a:pt x="180" y="63296"/>
                  </a:cubicBezTo>
                  <a:cubicBezTo>
                    <a:pt x="180" y="98895"/>
                    <a:pt x="31482" y="126778"/>
                    <a:pt x="68297" y="126778"/>
                  </a:cubicBezTo>
                  <a:cubicBezTo>
                    <a:pt x="99776" y="126778"/>
                    <a:pt x="120051" y="103630"/>
                    <a:pt x="120051" y="82236"/>
                  </a:cubicBezTo>
                  <a:cubicBezTo>
                    <a:pt x="120051" y="80307"/>
                    <a:pt x="119873" y="78904"/>
                    <a:pt x="117028" y="78904"/>
                  </a:cubicBezTo>
                  <a:cubicBezTo>
                    <a:pt x="115961" y="78904"/>
                    <a:pt x="114182" y="78904"/>
                    <a:pt x="114004" y="81183"/>
                  </a:cubicBezTo>
                  <a:cubicBezTo>
                    <a:pt x="112582" y="109417"/>
                    <a:pt x="88394" y="120465"/>
                    <a:pt x="70787" y="120465"/>
                  </a:cubicBezTo>
                  <a:cubicBezTo>
                    <a:pt x="51757" y="120465"/>
                    <a:pt x="19210" y="109066"/>
                    <a:pt x="19210" y="63472"/>
                  </a:cubicBezTo>
                  <a:cubicBezTo>
                    <a:pt x="19210" y="15948"/>
                    <a:pt x="53713" y="6303"/>
                    <a:pt x="70431" y="6303"/>
                  </a:cubicBezTo>
                  <a:cubicBezTo>
                    <a:pt x="88038" y="6303"/>
                    <a:pt x="109025" y="17877"/>
                    <a:pt x="113649" y="48039"/>
                  </a:cubicBezTo>
                  <a:cubicBezTo>
                    <a:pt x="114004" y="50144"/>
                    <a:pt x="115605" y="50144"/>
                    <a:pt x="116850" y="50144"/>
                  </a:cubicBezTo>
                  <a:cubicBezTo>
                    <a:pt x="120051" y="50144"/>
                    <a:pt x="120051" y="49092"/>
                    <a:pt x="120051" y="45584"/>
                  </a:cubicBezTo>
                  <a:lnTo>
                    <a:pt x="120051" y="4549"/>
                  </a:lnTo>
                  <a:close/>
                </a:path>
              </a:pathLst>
            </a:custGeom>
            <a:solidFill>
              <a:srgbClr val="000000"/>
            </a:solidFill>
            <a:ln w="25502"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E51F8FCF-12DA-47F8-9817-91580EC57112}"/>
                </a:ext>
              </a:extLst>
            </p:cNvPr>
            <p:cNvSpPr/>
            <p:nvPr>
              <p:custDataLst>
                <p:tags r:id="rId127"/>
              </p:custDataLst>
            </p:nvPr>
          </p:nvSpPr>
          <p:spPr>
            <a:xfrm>
              <a:off x="7295201" y="2157905"/>
              <a:ext cx="40016" cy="121702"/>
            </a:xfrm>
            <a:custGeom>
              <a:avLst/>
              <a:gdLst>
                <a:gd name="connsiteX0" fmla="*/ 26864 w 40016"/>
                <a:gd name="connsiteY0" fmla="*/ -10 h 121702"/>
                <a:gd name="connsiteX1" fmla="*/ 186 w 40016"/>
                <a:gd name="connsiteY1" fmla="*/ 1919 h 121702"/>
                <a:gd name="connsiteX2" fmla="*/ 186 w 40016"/>
                <a:gd name="connsiteY2" fmla="*/ 8232 h 121702"/>
                <a:gd name="connsiteX3" fmla="*/ 13525 w 40016"/>
                <a:gd name="connsiteY3" fmla="*/ 18052 h 121702"/>
                <a:gd name="connsiteX4" fmla="*/ 13525 w 40016"/>
                <a:gd name="connsiteY4" fmla="*/ 107839 h 121702"/>
                <a:gd name="connsiteX5" fmla="*/ 186 w 40016"/>
                <a:gd name="connsiteY5" fmla="*/ 115379 h 121702"/>
                <a:gd name="connsiteX6" fmla="*/ 186 w 40016"/>
                <a:gd name="connsiteY6" fmla="*/ 121693 h 121702"/>
                <a:gd name="connsiteX7" fmla="*/ 20105 w 40016"/>
                <a:gd name="connsiteY7" fmla="*/ 120991 h 121702"/>
                <a:gd name="connsiteX8" fmla="*/ 40202 w 40016"/>
                <a:gd name="connsiteY8" fmla="*/ 121693 h 121702"/>
                <a:gd name="connsiteX9" fmla="*/ 40202 w 40016"/>
                <a:gd name="connsiteY9" fmla="*/ 115379 h 121702"/>
                <a:gd name="connsiteX10" fmla="*/ 26864 w 40016"/>
                <a:gd name="connsiteY10" fmla="*/ 107839 h 121702"/>
                <a:gd name="connsiteX11" fmla="*/ 26864 w 40016"/>
                <a:gd name="connsiteY11" fmla="*/ -10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16" h="121702">
                  <a:moveTo>
                    <a:pt x="26864" y="-10"/>
                  </a:moveTo>
                  <a:lnTo>
                    <a:pt x="186" y="1919"/>
                  </a:lnTo>
                  <a:lnTo>
                    <a:pt x="186" y="8232"/>
                  </a:lnTo>
                  <a:cubicBezTo>
                    <a:pt x="12102" y="8232"/>
                    <a:pt x="13525" y="9459"/>
                    <a:pt x="13525" y="18052"/>
                  </a:cubicBezTo>
                  <a:lnTo>
                    <a:pt x="13525" y="107839"/>
                  </a:lnTo>
                  <a:cubicBezTo>
                    <a:pt x="13525" y="115379"/>
                    <a:pt x="11746" y="115379"/>
                    <a:pt x="186" y="115379"/>
                  </a:cubicBezTo>
                  <a:lnTo>
                    <a:pt x="186" y="121693"/>
                  </a:lnTo>
                  <a:cubicBezTo>
                    <a:pt x="542" y="121693"/>
                    <a:pt x="12991" y="120991"/>
                    <a:pt x="20105" y="120991"/>
                  </a:cubicBezTo>
                  <a:cubicBezTo>
                    <a:pt x="26864" y="120991"/>
                    <a:pt x="33444" y="121166"/>
                    <a:pt x="40202" y="121693"/>
                  </a:cubicBezTo>
                  <a:lnTo>
                    <a:pt x="40202" y="115379"/>
                  </a:lnTo>
                  <a:cubicBezTo>
                    <a:pt x="28642" y="115379"/>
                    <a:pt x="26864" y="115379"/>
                    <a:pt x="26864" y="107839"/>
                  </a:cubicBezTo>
                  <a:lnTo>
                    <a:pt x="26864" y="-10"/>
                  </a:lnTo>
                  <a:close/>
                </a:path>
              </a:pathLst>
            </a:custGeom>
            <a:solidFill>
              <a:srgbClr val="000000"/>
            </a:solidFill>
            <a:ln w="25502"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A5FEE22D-74DE-4376-8435-0ABAC22C8EFA}"/>
                </a:ext>
              </a:extLst>
            </p:cNvPr>
            <p:cNvSpPr/>
            <p:nvPr>
              <p:custDataLst>
                <p:tags r:id="rId128"/>
              </p:custDataLst>
            </p:nvPr>
          </p:nvSpPr>
          <p:spPr>
            <a:xfrm>
              <a:off x="6897317" y="2319461"/>
              <a:ext cx="53888" cy="118020"/>
            </a:xfrm>
            <a:custGeom>
              <a:avLst/>
              <a:gdLst>
                <a:gd name="connsiteX0" fmla="*/ 49435 w 53888"/>
                <a:gd name="connsiteY0" fmla="*/ 6660 h 118020"/>
                <a:gd name="connsiteX1" fmla="*/ 42321 w 53888"/>
                <a:gd name="connsiteY1" fmla="*/ -4 h 118020"/>
                <a:gd name="connsiteX2" fmla="*/ 32361 w 53888"/>
                <a:gd name="connsiteY2" fmla="*/ 9641 h 118020"/>
                <a:gd name="connsiteX3" fmla="*/ 39475 w 53888"/>
                <a:gd name="connsiteY3" fmla="*/ 16305 h 118020"/>
                <a:gd name="connsiteX4" fmla="*/ 49435 w 53888"/>
                <a:gd name="connsiteY4" fmla="*/ 6660 h 118020"/>
                <a:gd name="connsiteX5" fmla="*/ 13154 w 53888"/>
                <a:gd name="connsiteY5" fmla="*/ 95745 h 118020"/>
                <a:gd name="connsiteX6" fmla="*/ 11553 w 53888"/>
                <a:gd name="connsiteY6" fmla="*/ 103110 h 118020"/>
                <a:gd name="connsiteX7" fmla="*/ 28449 w 53888"/>
                <a:gd name="connsiteY7" fmla="*/ 118016 h 118020"/>
                <a:gd name="connsiteX8" fmla="*/ 54059 w 53888"/>
                <a:gd name="connsiteY8" fmla="*/ 91185 h 118020"/>
                <a:gd name="connsiteX9" fmla="*/ 51213 w 53888"/>
                <a:gd name="connsiteY9" fmla="*/ 88906 h 118020"/>
                <a:gd name="connsiteX10" fmla="*/ 47834 w 53888"/>
                <a:gd name="connsiteY10" fmla="*/ 91887 h 118020"/>
                <a:gd name="connsiteX11" fmla="*/ 28982 w 53888"/>
                <a:gd name="connsiteY11" fmla="*/ 113106 h 118020"/>
                <a:gd name="connsiteX12" fmla="*/ 24536 w 53888"/>
                <a:gd name="connsiteY12" fmla="*/ 106968 h 118020"/>
                <a:gd name="connsiteX13" fmla="*/ 27382 w 53888"/>
                <a:gd name="connsiteY13" fmla="*/ 95745 h 118020"/>
                <a:gd name="connsiteX14" fmla="*/ 33073 w 53888"/>
                <a:gd name="connsiteY14" fmla="*/ 81716 h 118020"/>
                <a:gd name="connsiteX15" fmla="*/ 41787 w 53888"/>
                <a:gd name="connsiteY15" fmla="*/ 59444 h 118020"/>
                <a:gd name="connsiteX16" fmla="*/ 42855 w 53888"/>
                <a:gd name="connsiteY16" fmla="*/ 53833 h 118020"/>
                <a:gd name="connsiteX17" fmla="*/ 25959 w 53888"/>
                <a:gd name="connsiteY17" fmla="*/ 38927 h 118020"/>
                <a:gd name="connsiteX18" fmla="*/ 171 w 53888"/>
                <a:gd name="connsiteY18" fmla="*/ 65758 h 118020"/>
                <a:gd name="connsiteX19" fmla="*/ 3194 w 53888"/>
                <a:gd name="connsiteY19" fmla="*/ 68037 h 118020"/>
                <a:gd name="connsiteX20" fmla="*/ 6395 w 53888"/>
                <a:gd name="connsiteY20" fmla="*/ 65231 h 118020"/>
                <a:gd name="connsiteX21" fmla="*/ 25425 w 53888"/>
                <a:gd name="connsiteY21" fmla="*/ 43837 h 118020"/>
                <a:gd name="connsiteX22" fmla="*/ 29871 w 53888"/>
                <a:gd name="connsiteY22" fmla="*/ 49975 h 118020"/>
                <a:gd name="connsiteX23" fmla="*/ 24358 w 53888"/>
                <a:gd name="connsiteY23" fmla="*/ 67511 h 118020"/>
                <a:gd name="connsiteX24" fmla="*/ 13154 w 53888"/>
                <a:gd name="connsiteY24" fmla="*/ 95745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8" h="118020">
                  <a:moveTo>
                    <a:pt x="49435" y="6660"/>
                  </a:moveTo>
                  <a:cubicBezTo>
                    <a:pt x="49435" y="3854"/>
                    <a:pt x="47301" y="-4"/>
                    <a:pt x="42321" y="-4"/>
                  </a:cubicBezTo>
                  <a:cubicBezTo>
                    <a:pt x="37519" y="-4"/>
                    <a:pt x="32361" y="4555"/>
                    <a:pt x="32361" y="9641"/>
                  </a:cubicBezTo>
                  <a:cubicBezTo>
                    <a:pt x="32361" y="12622"/>
                    <a:pt x="34673" y="16305"/>
                    <a:pt x="39475" y="16305"/>
                  </a:cubicBezTo>
                  <a:cubicBezTo>
                    <a:pt x="44633" y="16305"/>
                    <a:pt x="49435" y="11395"/>
                    <a:pt x="49435" y="6660"/>
                  </a:cubicBezTo>
                  <a:close/>
                  <a:moveTo>
                    <a:pt x="13154" y="95745"/>
                  </a:moveTo>
                  <a:cubicBezTo>
                    <a:pt x="12442" y="98025"/>
                    <a:pt x="11553" y="100129"/>
                    <a:pt x="11553" y="103110"/>
                  </a:cubicBezTo>
                  <a:cubicBezTo>
                    <a:pt x="11553" y="111352"/>
                    <a:pt x="18667" y="118016"/>
                    <a:pt x="28449" y="118016"/>
                  </a:cubicBezTo>
                  <a:cubicBezTo>
                    <a:pt x="46234" y="118016"/>
                    <a:pt x="54059" y="93816"/>
                    <a:pt x="54059" y="91185"/>
                  </a:cubicBezTo>
                  <a:cubicBezTo>
                    <a:pt x="54059" y="88906"/>
                    <a:pt x="51747" y="88906"/>
                    <a:pt x="51213" y="88906"/>
                  </a:cubicBezTo>
                  <a:cubicBezTo>
                    <a:pt x="48724" y="88906"/>
                    <a:pt x="48546" y="89958"/>
                    <a:pt x="47834" y="91887"/>
                  </a:cubicBezTo>
                  <a:cubicBezTo>
                    <a:pt x="43744" y="105916"/>
                    <a:pt x="35918" y="113106"/>
                    <a:pt x="28982" y="113106"/>
                  </a:cubicBezTo>
                  <a:cubicBezTo>
                    <a:pt x="25425" y="113106"/>
                    <a:pt x="24536" y="110826"/>
                    <a:pt x="24536" y="106968"/>
                  </a:cubicBezTo>
                  <a:cubicBezTo>
                    <a:pt x="24536" y="102935"/>
                    <a:pt x="25781" y="99603"/>
                    <a:pt x="27382" y="95745"/>
                  </a:cubicBezTo>
                  <a:cubicBezTo>
                    <a:pt x="29160" y="91010"/>
                    <a:pt x="31116" y="86275"/>
                    <a:pt x="33073" y="81716"/>
                  </a:cubicBezTo>
                  <a:cubicBezTo>
                    <a:pt x="34673" y="77507"/>
                    <a:pt x="41076" y="61549"/>
                    <a:pt x="41787" y="59444"/>
                  </a:cubicBezTo>
                  <a:cubicBezTo>
                    <a:pt x="42321" y="57691"/>
                    <a:pt x="42855" y="55586"/>
                    <a:pt x="42855" y="53833"/>
                  </a:cubicBezTo>
                  <a:cubicBezTo>
                    <a:pt x="42855" y="45591"/>
                    <a:pt x="35741" y="38927"/>
                    <a:pt x="25959" y="38927"/>
                  </a:cubicBezTo>
                  <a:cubicBezTo>
                    <a:pt x="8352" y="38927"/>
                    <a:pt x="171" y="62776"/>
                    <a:pt x="171" y="65758"/>
                  </a:cubicBezTo>
                  <a:cubicBezTo>
                    <a:pt x="171" y="68037"/>
                    <a:pt x="2660" y="68037"/>
                    <a:pt x="3194" y="68037"/>
                  </a:cubicBezTo>
                  <a:cubicBezTo>
                    <a:pt x="5684" y="68037"/>
                    <a:pt x="5862" y="67160"/>
                    <a:pt x="6395" y="65231"/>
                  </a:cubicBezTo>
                  <a:cubicBezTo>
                    <a:pt x="11019" y="50150"/>
                    <a:pt x="18845" y="43837"/>
                    <a:pt x="25425" y="43837"/>
                  </a:cubicBezTo>
                  <a:cubicBezTo>
                    <a:pt x="28271" y="43837"/>
                    <a:pt x="29871" y="45240"/>
                    <a:pt x="29871" y="49975"/>
                  </a:cubicBezTo>
                  <a:cubicBezTo>
                    <a:pt x="29871" y="54008"/>
                    <a:pt x="28804" y="56639"/>
                    <a:pt x="24358" y="67511"/>
                  </a:cubicBezTo>
                  <a:lnTo>
                    <a:pt x="13154" y="95745"/>
                  </a:lnTo>
                  <a:close/>
                </a:path>
              </a:pathLst>
            </a:custGeom>
            <a:solidFill>
              <a:srgbClr val="000000"/>
            </a:solidFill>
            <a:ln w="25502"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04A415D9-CB77-450E-ABBC-17EC4E91BC9C}"/>
                </a:ext>
              </a:extLst>
            </p:cNvPr>
            <p:cNvSpPr/>
            <p:nvPr>
              <p:custDataLst>
                <p:tags r:id="rId129"/>
              </p:custDataLst>
            </p:nvPr>
          </p:nvSpPr>
          <p:spPr>
            <a:xfrm>
              <a:off x="7367405" y="2191147"/>
              <a:ext cx="187504" cy="179372"/>
            </a:xfrm>
            <a:custGeom>
              <a:avLst/>
              <a:gdLst>
                <a:gd name="connsiteX0" fmla="*/ 100547 w 187504"/>
                <a:gd name="connsiteY0" fmla="*/ 4503 h 179372"/>
                <a:gd name="connsiteX1" fmla="*/ 93941 w 187504"/>
                <a:gd name="connsiteY1" fmla="*/ -7 h 179372"/>
                <a:gd name="connsiteX2" fmla="*/ 87335 w 187504"/>
                <a:gd name="connsiteY2" fmla="*/ 4503 h 179372"/>
                <a:gd name="connsiteX3" fmla="*/ 1459 w 187504"/>
                <a:gd name="connsiteY3" fmla="*/ 174356 h 179372"/>
                <a:gd name="connsiteX4" fmla="*/ 189 w 187504"/>
                <a:gd name="connsiteY4" fmla="*/ 177362 h 179372"/>
                <a:gd name="connsiteX5" fmla="*/ 5778 w 187504"/>
                <a:gd name="connsiteY5" fmla="*/ 179366 h 179372"/>
                <a:gd name="connsiteX6" fmla="*/ 182104 w 187504"/>
                <a:gd name="connsiteY6" fmla="*/ 179366 h 179372"/>
                <a:gd name="connsiteX7" fmla="*/ 187694 w 187504"/>
                <a:gd name="connsiteY7" fmla="*/ 177362 h 179372"/>
                <a:gd name="connsiteX8" fmla="*/ 186423 w 187504"/>
                <a:gd name="connsiteY8" fmla="*/ 174356 h 179372"/>
                <a:gd name="connsiteX9" fmla="*/ 100547 w 187504"/>
                <a:gd name="connsiteY9" fmla="*/ 4503 h 179372"/>
                <a:gd name="connsiteX10" fmla="*/ 85811 w 187504"/>
                <a:gd name="connsiteY10" fmla="*/ 25045 h 179372"/>
                <a:gd name="connsiteX11" fmla="*/ 154156 w 187504"/>
                <a:gd name="connsiteY11" fmla="*/ 160326 h 179372"/>
                <a:gd name="connsiteX12" fmla="*/ 17212 w 187504"/>
                <a:gd name="connsiteY12" fmla="*/ 160326 h 179372"/>
                <a:gd name="connsiteX13" fmla="*/ 85811 w 187504"/>
                <a:gd name="connsiteY13" fmla="*/ 25045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04" h="179372">
                  <a:moveTo>
                    <a:pt x="100547" y="4503"/>
                  </a:moveTo>
                  <a:cubicBezTo>
                    <a:pt x="98769" y="1246"/>
                    <a:pt x="98260" y="-7"/>
                    <a:pt x="93941" y="-7"/>
                  </a:cubicBezTo>
                  <a:cubicBezTo>
                    <a:pt x="89622" y="-7"/>
                    <a:pt x="89114" y="1246"/>
                    <a:pt x="87335" y="4503"/>
                  </a:cubicBezTo>
                  <a:lnTo>
                    <a:pt x="1459" y="174356"/>
                  </a:lnTo>
                  <a:cubicBezTo>
                    <a:pt x="189" y="176610"/>
                    <a:pt x="189" y="177111"/>
                    <a:pt x="189" y="177362"/>
                  </a:cubicBezTo>
                  <a:cubicBezTo>
                    <a:pt x="189" y="179366"/>
                    <a:pt x="1713" y="179366"/>
                    <a:pt x="5778" y="179366"/>
                  </a:cubicBezTo>
                  <a:lnTo>
                    <a:pt x="182104" y="179366"/>
                  </a:lnTo>
                  <a:cubicBezTo>
                    <a:pt x="186169" y="179366"/>
                    <a:pt x="187694" y="179366"/>
                    <a:pt x="187694" y="177362"/>
                  </a:cubicBezTo>
                  <a:cubicBezTo>
                    <a:pt x="187694" y="177111"/>
                    <a:pt x="187694" y="176610"/>
                    <a:pt x="186423" y="174356"/>
                  </a:cubicBezTo>
                  <a:lnTo>
                    <a:pt x="100547" y="4503"/>
                  </a:lnTo>
                  <a:close/>
                  <a:moveTo>
                    <a:pt x="85811" y="25045"/>
                  </a:moveTo>
                  <a:lnTo>
                    <a:pt x="154156" y="160326"/>
                  </a:lnTo>
                  <a:lnTo>
                    <a:pt x="17212" y="160326"/>
                  </a:lnTo>
                  <a:lnTo>
                    <a:pt x="85811" y="25045"/>
                  </a:lnTo>
                  <a:close/>
                </a:path>
              </a:pathLst>
            </a:custGeom>
            <a:solidFill>
              <a:srgbClr val="000000"/>
            </a:solidFill>
            <a:ln w="25502"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F5D0E123-1BD2-4440-84A1-5F08D7138A08}"/>
                </a:ext>
              </a:extLst>
            </p:cNvPr>
            <p:cNvSpPr/>
            <p:nvPr>
              <p:custDataLst>
                <p:tags r:id="rId130"/>
              </p:custDataLst>
            </p:nvPr>
          </p:nvSpPr>
          <p:spPr>
            <a:xfrm>
              <a:off x="7573034" y="2213694"/>
              <a:ext cx="77999" cy="159581"/>
            </a:xfrm>
            <a:custGeom>
              <a:avLst/>
              <a:gdLst>
                <a:gd name="connsiteX0" fmla="*/ 46692 w 77999"/>
                <a:gd name="connsiteY0" fmla="*/ 56611 h 159581"/>
                <a:gd name="connsiteX1" fmla="*/ 70575 w 77999"/>
                <a:gd name="connsiteY1" fmla="*/ 56611 h 159581"/>
                <a:gd name="connsiteX2" fmla="*/ 78197 w 77999"/>
                <a:gd name="connsiteY2" fmla="*/ 51600 h 159581"/>
                <a:gd name="connsiteX3" fmla="*/ 71083 w 77999"/>
                <a:gd name="connsiteY3" fmla="*/ 48845 h 159581"/>
                <a:gd name="connsiteX4" fmla="*/ 48725 w 77999"/>
                <a:gd name="connsiteY4" fmla="*/ 48845 h 159581"/>
                <a:gd name="connsiteX5" fmla="*/ 59142 w 77999"/>
                <a:gd name="connsiteY5" fmla="*/ 6757 h 159581"/>
                <a:gd name="connsiteX6" fmla="*/ 51774 w 77999"/>
                <a:gd name="connsiteY6" fmla="*/ -7 h 159581"/>
                <a:gd name="connsiteX7" fmla="*/ 41611 w 77999"/>
                <a:gd name="connsiteY7" fmla="*/ 9012 h 159581"/>
                <a:gd name="connsiteX8" fmla="*/ 31702 w 77999"/>
                <a:gd name="connsiteY8" fmla="*/ 48845 h 159581"/>
                <a:gd name="connsiteX9" fmla="*/ 7819 w 77999"/>
                <a:gd name="connsiteY9" fmla="*/ 48845 h 159581"/>
                <a:gd name="connsiteX10" fmla="*/ 197 w 77999"/>
                <a:gd name="connsiteY10" fmla="*/ 53605 h 159581"/>
                <a:gd name="connsiteX11" fmla="*/ 7311 w 77999"/>
                <a:gd name="connsiteY11" fmla="*/ 56611 h 159581"/>
                <a:gd name="connsiteX12" fmla="*/ 29669 w 77999"/>
                <a:gd name="connsiteY12" fmla="*/ 56611 h 159581"/>
                <a:gd name="connsiteX13" fmla="*/ 10360 w 77999"/>
                <a:gd name="connsiteY13" fmla="*/ 136527 h 159581"/>
                <a:gd name="connsiteX14" fmla="*/ 33735 w 77999"/>
                <a:gd name="connsiteY14" fmla="*/ 159575 h 159581"/>
                <a:gd name="connsiteX15" fmla="*/ 74132 w 77999"/>
                <a:gd name="connsiteY15" fmla="*/ 120995 h 159581"/>
                <a:gd name="connsiteX16" fmla="*/ 71083 w 77999"/>
                <a:gd name="connsiteY16" fmla="*/ 118489 h 159581"/>
                <a:gd name="connsiteX17" fmla="*/ 67272 w 77999"/>
                <a:gd name="connsiteY17" fmla="*/ 121997 h 159581"/>
                <a:gd name="connsiteX18" fmla="*/ 34243 w 77999"/>
                <a:gd name="connsiteY18" fmla="*/ 154063 h 159581"/>
                <a:gd name="connsiteX19" fmla="*/ 26366 w 77999"/>
                <a:gd name="connsiteY19" fmla="*/ 142539 h 159581"/>
                <a:gd name="connsiteX20" fmla="*/ 27891 w 77999"/>
                <a:gd name="connsiteY20" fmla="*/ 130514 h 159581"/>
                <a:gd name="connsiteX21" fmla="*/ 46692 w 77999"/>
                <a:gd name="connsiteY21" fmla="*/ 56611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99" h="159581">
                  <a:moveTo>
                    <a:pt x="46692" y="56611"/>
                  </a:moveTo>
                  <a:lnTo>
                    <a:pt x="70575" y="56611"/>
                  </a:lnTo>
                  <a:cubicBezTo>
                    <a:pt x="75656" y="56611"/>
                    <a:pt x="78197" y="56611"/>
                    <a:pt x="78197" y="51600"/>
                  </a:cubicBezTo>
                  <a:cubicBezTo>
                    <a:pt x="78197" y="48845"/>
                    <a:pt x="75656" y="48845"/>
                    <a:pt x="71083" y="48845"/>
                  </a:cubicBezTo>
                  <a:lnTo>
                    <a:pt x="48725" y="48845"/>
                  </a:lnTo>
                  <a:cubicBezTo>
                    <a:pt x="57871" y="13271"/>
                    <a:pt x="59142" y="8260"/>
                    <a:pt x="59142" y="6757"/>
                  </a:cubicBezTo>
                  <a:cubicBezTo>
                    <a:pt x="59142" y="2498"/>
                    <a:pt x="56093" y="-7"/>
                    <a:pt x="51774" y="-7"/>
                  </a:cubicBezTo>
                  <a:cubicBezTo>
                    <a:pt x="51011" y="-7"/>
                    <a:pt x="43897" y="244"/>
                    <a:pt x="41611" y="9012"/>
                  </a:cubicBezTo>
                  <a:lnTo>
                    <a:pt x="31702" y="48845"/>
                  </a:lnTo>
                  <a:lnTo>
                    <a:pt x="7819" y="48845"/>
                  </a:lnTo>
                  <a:cubicBezTo>
                    <a:pt x="2738" y="48845"/>
                    <a:pt x="197" y="48845"/>
                    <a:pt x="197" y="53605"/>
                  </a:cubicBezTo>
                  <a:cubicBezTo>
                    <a:pt x="197" y="56611"/>
                    <a:pt x="2230" y="56611"/>
                    <a:pt x="7311" y="56611"/>
                  </a:cubicBezTo>
                  <a:lnTo>
                    <a:pt x="29669" y="56611"/>
                  </a:lnTo>
                  <a:cubicBezTo>
                    <a:pt x="11376" y="127759"/>
                    <a:pt x="10360" y="132018"/>
                    <a:pt x="10360" y="136527"/>
                  </a:cubicBezTo>
                  <a:cubicBezTo>
                    <a:pt x="10360" y="150055"/>
                    <a:pt x="20015" y="159575"/>
                    <a:pt x="33735" y="159575"/>
                  </a:cubicBezTo>
                  <a:cubicBezTo>
                    <a:pt x="59650" y="159575"/>
                    <a:pt x="74132" y="122999"/>
                    <a:pt x="74132" y="120995"/>
                  </a:cubicBezTo>
                  <a:cubicBezTo>
                    <a:pt x="74132" y="118489"/>
                    <a:pt x="72099" y="118489"/>
                    <a:pt x="71083" y="118489"/>
                  </a:cubicBezTo>
                  <a:cubicBezTo>
                    <a:pt x="68796" y="118489"/>
                    <a:pt x="68542" y="119241"/>
                    <a:pt x="67272" y="121997"/>
                  </a:cubicBezTo>
                  <a:cubicBezTo>
                    <a:pt x="56347" y="148051"/>
                    <a:pt x="42881" y="154063"/>
                    <a:pt x="34243" y="154063"/>
                  </a:cubicBezTo>
                  <a:cubicBezTo>
                    <a:pt x="28907" y="154063"/>
                    <a:pt x="26366" y="150807"/>
                    <a:pt x="26366" y="142539"/>
                  </a:cubicBezTo>
                  <a:cubicBezTo>
                    <a:pt x="26366" y="136527"/>
                    <a:pt x="26875" y="134773"/>
                    <a:pt x="27891" y="130514"/>
                  </a:cubicBezTo>
                  <a:lnTo>
                    <a:pt x="46692" y="56611"/>
                  </a:lnTo>
                  <a:close/>
                </a:path>
              </a:pathLst>
            </a:custGeom>
            <a:solidFill>
              <a:srgbClr val="000000"/>
            </a:solidFill>
            <a:ln w="25502"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1E434B19-62C6-4D12-9D9E-EC9930367018}"/>
                </a:ext>
              </a:extLst>
            </p:cNvPr>
            <p:cNvSpPr/>
            <p:nvPr>
              <p:custDataLst>
                <p:tags r:id="rId131"/>
              </p:custDataLst>
            </p:nvPr>
          </p:nvSpPr>
          <p:spPr>
            <a:xfrm>
              <a:off x="6728300" y="2472358"/>
              <a:ext cx="972199" cy="10020"/>
            </a:xfrm>
            <a:custGeom>
              <a:avLst/>
              <a:gdLst>
                <a:gd name="connsiteX0" fmla="*/ 0 w 972199"/>
                <a:gd name="connsiteY0" fmla="*/ 0 h 10020"/>
                <a:gd name="connsiteX1" fmla="*/ 972199 w 972199"/>
                <a:gd name="connsiteY1" fmla="*/ 0 h 10020"/>
                <a:gd name="connsiteX2" fmla="*/ 972199 w 972199"/>
                <a:gd name="connsiteY2" fmla="*/ 10020 h 10020"/>
                <a:gd name="connsiteX3" fmla="*/ 0 w 972199"/>
                <a:gd name="connsiteY3" fmla="*/ 10020 h 10020"/>
              </a:gdLst>
              <a:ahLst/>
              <a:cxnLst>
                <a:cxn ang="0">
                  <a:pos x="connsiteX0" y="connsiteY0"/>
                </a:cxn>
                <a:cxn ang="0">
                  <a:pos x="connsiteX1" y="connsiteY1"/>
                </a:cxn>
                <a:cxn ang="0">
                  <a:pos x="connsiteX2" y="connsiteY2"/>
                </a:cxn>
                <a:cxn ang="0">
                  <a:pos x="connsiteX3" y="connsiteY3"/>
                </a:cxn>
              </a:cxnLst>
              <a:rect l="l" t="t" r="r" b="b"/>
              <a:pathLst>
                <a:path w="972199" h="10020">
                  <a:moveTo>
                    <a:pt x="0" y="0"/>
                  </a:moveTo>
                  <a:lnTo>
                    <a:pt x="972199" y="0"/>
                  </a:lnTo>
                  <a:lnTo>
                    <a:pt x="972199" y="10020"/>
                  </a:lnTo>
                  <a:lnTo>
                    <a:pt x="0" y="10020"/>
                  </a:lnTo>
                  <a:close/>
                </a:path>
              </a:pathLst>
            </a:custGeom>
            <a:solidFill>
              <a:srgbClr val="000000"/>
            </a:solidFill>
            <a:ln w="25502"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4770772F-6CFE-4881-8819-3EF0D475A4F1}"/>
                </a:ext>
              </a:extLst>
            </p:cNvPr>
            <p:cNvSpPr/>
            <p:nvPr>
              <p:custDataLst>
                <p:tags r:id="rId132"/>
              </p:custDataLst>
            </p:nvPr>
          </p:nvSpPr>
          <p:spPr>
            <a:xfrm>
              <a:off x="6735923" y="2601113"/>
              <a:ext cx="119921" cy="164842"/>
            </a:xfrm>
            <a:custGeom>
              <a:avLst/>
              <a:gdLst>
                <a:gd name="connsiteX0" fmla="*/ 926 w 119921"/>
                <a:gd name="connsiteY0" fmla="*/ 154077 h 164842"/>
                <a:gd name="connsiteX1" fmla="*/ 164 w 119921"/>
                <a:gd name="connsiteY1" fmla="*/ 158085 h 164842"/>
                <a:gd name="connsiteX2" fmla="*/ 7278 w 119921"/>
                <a:gd name="connsiteY2" fmla="*/ 164849 h 164842"/>
                <a:gd name="connsiteX3" fmla="*/ 16171 w 119921"/>
                <a:gd name="connsiteY3" fmla="*/ 159588 h 164842"/>
                <a:gd name="connsiteX4" fmla="*/ 32431 w 119921"/>
                <a:gd name="connsiteY4" fmla="*/ 96708 h 164842"/>
                <a:gd name="connsiteX5" fmla="*/ 57584 w 119921"/>
                <a:gd name="connsiteY5" fmla="*/ 113493 h 164842"/>
                <a:gd name="connsiteX6" fmla="*/ 120086 w 119921"/>
                <a:gd name="connsiteY6" fmla="*/ 40842 h 164842"/>
                <a:gd name="connsiteX7" fmla="*/ 84770 w 119921"/>
                <a:gd name="connsiteY7" fmla="*/ 7 h 164842"/>
                <a:gd name="connsiteX8" fmla="*/ 25825 w 119921"/>
                <a:gd name="connsiteY8" fmla="*/ 55622 h 164842"/>
                <a:gd name="connsiteX9" fmla="*/ 926 w 119921"/>
                <a:gd name="connsiteY9" fmla="*/ 154077 h 164842"/>
                <a:gd name="connsiteX10" fmla="*/ 57330 w 119921"/>
                <a:gd name="connsiteY10" fmla="*/ 107981 h 164842"/>
                <a:gd name="connsiteX11" fmla="*/ 35480 w 119921"/>
                <a:gd name="connsiteY11" fmla="*/ 85685 h 164842"/>
                <a:gd name="connsiteX12" fmla="*/ 37513 w 119921"/>
                <a:gd name="connsiteY12" fmla="*/ 76416 h 164842"/>
                <a:gd name="connsiteX13" fmla="*/ 52757 w 119921"/>
                <a:gd name="connsiteY13" fmla="*/ 29318 h 164842"/>
                <a:gd name="connsiteX14" fmla="*/ 84262 w 119921"/>
                <a:gd name="connsiteY14" fmla="*/ 5518 h 164842"/>
                <a:gd name="connsiteX15" fmla="*/ 101793 w 119921"/>
                <a:gd name="connsiteY15" fmla="*/ 30069 h 164842"/>
                <a:gd name="connsiteX16" fmla="*/ 87565 w 119921"/>
                <a:gd name="connsiteY16" fmla="*/ 84182 h 164842"/>
                <a:gd name="connsiteX17" fmla="*/ 57330 w 119921"/>
                <a:gd name="connsiteY17" fmla="*/ 107981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921" h="164842">
                  <a:moveTo>
                    <a:pt x="926" y="154077"/>
                  </a:moveTo>
                  <a:cubicBezTo>
                    <a:pt x="164" y="157083"/>
                    <a:pt x="164" y="157584"/>
                    <a:pt x="164" y="158085"/>
                  </a:cubicBezTo>
                  <a:cubicBezTo>
                    <a:pt x="164" y="161843"/>
                    <a:pt x="2959" y="164849"/>
                    <a:pt x="7278" y="164849"/>
                  </a:cubicBezTo>
                  <a:cubicBezTo>
                    <a:pt x="12614" y="164849"/>
                    <a:pt x="15663" y="160340"/>
                    <a:pt x="16171" y="159588"/>
                  </a:cubicBezTo>
                  <a:cubicBezTo>
                    <a:pt x="17441" y="157334"/>
                    <a:pt x="25571" y="123764"/>
                    <a:pt x="32431" y="96708"/>
                  </a:cubicBezTo>
                  <a:cubicBezTo>
                    <a:pt x="37513" y="106729"/>
                    <a:pt x="45643" y="113493"/>
                    <a:pt x="57584" y="113493"/>
                  </a:cubicBezTo>
                  <a:cubicBezTo>
                    <a:pt x="87311" y="113493"/>
                    <a:pt x="120086" y="78169"/>
                    <a:pt x="120086" y="40842"/>
                  </a:cubicBezTo>
                  <a:cubicBezTo>
                    <a:pt x="120086" y="14287"/>
                    <a:pt x="103317" y="7"/>
                    <a:pt x="84770" y="7"/>
                  </a:cubicBezTo>
                  <a:cubicBezTo>
                    <a:pt x="60125" y="7"/>
                    <a:pt x="33448" y="25059"/>
                    <a:pt x="25825" y="55622"/>
                  </a:cubicBezTo>
                  <a:lnTo>
                    <a:pt x="926" y="154077"/>
                  </a:lnTo>
                  <a:close/>
                  <a:moveTo>
                    <a:pt x="57330" y="107981"/>
                  </a:moveTo>
                  <a:cubicBezTo>
                    <a:pt x="39545" y="107981"/>
                    <a:pt x="35480" y="87940"/>
                    <a:pt x="35480" y="85685"/>
                  </a:cubicBezTo>
                  <a:cubicBezTo>
                    <a:pt x="35480" y="84683"/>
                    <a:pt x="36751" y="79672"/>
                    <a:pt x="37513" y="76416"/>
                  </a:cubicBezTo>
                  <a:cubicBezTo>
                    <a:pt x="44627" y="48357"/>
                    <a:pt x="47167" y="39339"/>
                    <a:pt x="52757" y="29318"/>
                  </a:cubicBezTo>
                  <a:cubicBezTo>
                    <a:pt x="63682" y="11030"/>
                    <a:pt x="76386" y="5518"/>
                    <a:pt x="84262" y="5518"/>
                  </a:cubicBezTo>
                  <a:cubicBezTo>
                    <a:pt x="93663" y="5518"/>
                    <a:pt x="101793" y="12783"/>
                    <a:pt x="101793" y="30069"/>
                  </a:cubicBezTo>
                  <a:cubicBezTo>
                    <a:pt x="101793" y="43848"/>
                    <a:pt x="94425" y="71906"/>
                    <a:pt x="87565" y="84182"/>
                  </a:cubicBezTo>
                  <a:cubicBezTo>
                    <a:pt x="79180" y="99965"/>
                    <a:pt x="66985" y="107981"/>
                    <a:pt x="57330" y="107981"/>
                  </a:cubicBezTo>
                  <a:close/>
                </a:path>
              </a:pathLst>
            </a:custGeom>
            <a:solidFill>
              <a:srgbClr val="000000"/>
            </a:solidFill>
            <a:ln w="25502"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C5E31490-6E58-4D66-9450-DFFEACDE54A0}"/>
                </a:ext>
              </a:extLst>
            </p:cNvPr>
            <p:cNvSpPr/>
            <p:nvPr>
              <p:custDataLst>
                <p:tags r:id="rId133"/>
              </p:custDataLst>
            </p:nvPr>
          </p:nvSpPr>
          <p:spPr>
            <a:xfrm>
              <a:off x="6869263" y="2672085"/>
              <a:ext cx="149927" cy="77335"/>
            </a:xfrm>
            <a:custGeom>
              <a:avLst/>
              <a:gdLst>
                <a:gd name="connsiteX0" fmla="*/ 136758 w 149927"/>
                <a:gd name="connsiteY0" fmla="*/ 24209 h 77335"/>
                <a:gd name="connsiteX1" fmla="*/ 110081 w 149927"/>
                <a:gd name="connsiteY1" fmla="*/ 8 h 77335"/>
                <a:gd name="connsiteX2" fmla="*/ 81625 w 149927"/>
                <a:gd name="connsiteY2" fmla="*/ 16317 h 77335"/>
                <a:gd name="connsiteX3" fmla="*/ 55481 w 149927"/>
                <a:gd name="connsiteY3" fmla="*/ 8 h 77335"/>
                <a:gd name="connsiteX4" fmla="*/ 26491 w 149927"/>
                <a:gd name="connsiteY4" fmla="*/ 17019 h 77335"/>
                <a:gd name="connsiteX5" fmla="*/ 26313 w 149927"/>
                <a:gd name="connsiteY5" fmla="*/ 17019 h 77335"/>
                <a:gd name="connsiteX6" fmla="*/ 26313 w 149927"/>
                <a:gd name="connsiteY6" fmla="*/ 8 h 77335"/>
                <a:gd name="connsiteX7" fmla="*/ 169 w 149927"/>
                <a:gd name="connsiteY7" fmla="*/ 1937 h 77335"/>
                <a:gd name="connsiteX8" fmla="*/ 169 w 149927"/>
                <a:gd name="connsiteY8" fmla="*/ 8250 h 77335"/>
                <a:gd name="connsiteX9" fmla="*/ 13508 w 149927"/>
                <a:gd name="connsiteY9" fmla="*/ 18071 h 77335"/>
                <a:gd name="connsiteX10" fmla="*/ 13508 w 149927"/>
                <a:gd name="connsiteY10" fmla="*/ 63490 h 77335"/>
                <a:gd name="connsiteX11" fmla="*/ 169 w 149927"/>
                <a:gd name="connsiteY11" fmla="*/ 71031 h 77335"/>
                <a:gd name="connsiteX12" fmla="*/ 169 w 149927"/>
                <a:gd name="connsiteY12" fmla="*/ 77344 h 77335"/>
                <a:gd name="connsiteX13" fmla="*/ 20444 w 149927"/>
                <a:gd name="connsiteY13" fmla="*/ 76643 h 77335"/>
                <a:gd name="connsiteX14" fmla="*/ 40897 w 149927"/>
                <a:gd name="connsiteY14" fmla="*/ 77344 h 77335"/>
                <a:gd name="connsiteX15" fmla="*/ 40897 w 149927"/>
                <a:gd name="connsiteY15" fmla="*/ 71031 h 77335"/>
                <a:gd name="connsiteX16" fmla="*/ 27558 w 149927"/>
                <a:gd name="connsiteY16" fmla="*/ 63490 h 77335"/>
                <a:gd name="connsiteX17" fmla="*/ 27558 w 149927"/>
                <a:gd name="connsiteY17" fmla="*/ 31925 h 77335"/>
                <a:gd name="connsiteX18" fmla="*/ 54058 w 149927"/>
                <a:gd name="connsiteY18" fmla="*/ 4919 h 77335"/>
                <a:gd name="connsiteX19" fmla="*/ 68108 w 149927"/>
                <a:gd name="connsiteY19" fmla="*/ 23507 h 77335"/>
                <a:gd name="connsiteX20" fmla="*/ 68108 w 149927"/>
                <a:gd name="connsiteY20" fmla="*/ 63490 h 77335"/>
                <a:gd name="connsiteX21" fmla="*/ 54769 w 149927"/>
                <a:gd name="connsiteY21" fmla="*/ 71031 h 77335"/>
                <a:gd name="connsiteX22" fmla="*/ 54769 w 149927"/>
                <a:gd name="connsiteY22" fmla="*/ 77344 h 77335"/>
                <a:gd name="connsiteX23" fmla="*/ 75044 w 149927"/>
                <a:gd name="connsiteY23" fmla="*/ 76643 h 77335"/>
                <a:gd name="connsiteX24" fmla="*/ 95497 w 149927"/>
                <a:gd name="connsiteY24" fmla="*/ 77344 h 77335"/>
                <a:gd name="connsiteX25" fmla="*/ 95497 w 149927"/>
                <a:gd name="connsiteY25" fmla="*/ 71031 h 77335"/>
                <a:gd name="connsiteX26" fmla="*/ 82158 w 149927"/>
                <a:gd name="connsiteY26" fmla="*/ 63490 h 77335"/>
                <a:gd name="connsiteX27" fmla="*/ 82158 w 149927"/>
                <a:gd name="connsiteY27" fmla="*/ 31925 h 77335"/>
                <a:gd name="connsiteX28" fmla="*/ 108658 w 149927"/>
                <a:gd name="connsiteY28" fmla="*/ 4919 h 77335"/>
                <a:gd name="connsiteX29" fmla="*/ 122708 w 149927"/>
                <a:gd name="connsiteY29" fmla="*/ 23507 h 77335"/>
                <a:gd name="connsiteX30" fmla="*/ 122708 w 149927"/>
                <a:gd name="connsiteY30" fmla="*/ 63490 h 77335"/>
                <a:gd name="connsiteX31" fmla="*/ 109369 w 149927"/>
                <a:gd name="connsiteY31" fmla="*/ 71031 h 77335"/>
                <a:gd name="connsiteX32" fmla="*/ 109369 w 149927"/>
                <a:gd name="connsiteY32" fmla="*/ 77344 h 77335"/>
                <a:gd name="connsiteX33" fmla="*/ 129644 w 149927"/>
                <a:gd name="connsiteY33" fmla="*/ 76643 h 77335"/>
                <a:gd name="connsiteX34" fmla="*/ 150097 w 149927"/>
                <a:gd name="connsiteY34" fmla="*/ 77344 h 77335"/>
                <a:gd name="connsiteX35" fmla="*/ 150097 w 149927"/>
                <a:gd name="connsiteY35" fmla="*/ 71031 h 77335"/>
                <a:gd name="connsiteX36" fmla="*/ 136758 w 149927"/>
                <a:gd name="connsiteY36" fmla="*/ 63490 h 77335"/>
                <a:gd name="connsiteX37" fmla="*/ 136758 w 149927"/>
                <a:gd name="connsiteY37" fmla="*/ 24209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927" h="77335">
                  <a:moveTo>
                    <a:pt x="136758" y="24209"/>
                  </a:moveTo>
                  <a:cubicBezTo>
                    <a:pt x="136758" y="8952"/>
                    <a:pt x="129111" y="8"/>
                    <a:pt x="110081" y="8"/>
                  </a:cubicBezTo>
                  <a:cubicBezTo>
                    <a:pt x="96031" y="8"/>
                    <a:pt x="86427" y="7549"/>
                    <a:pt x="81625" y="16317"/>
                  </a:cubicBezTo>
                  <a:cubicBezTo>
                    <a:pt x="78068" y="3866"/>
                    <a:pt x="68464" y="8"/>
                    <a:pt x="55481" y="8"/>
                  </a:cubicBezTo>
                  <a:cubicBezTo>
                    <a:pt x="40897" y="8"/>
                    <a:pt x="31471" y="7900"/>
                    <a:pt x="26491" y="17019"/>
                  </a:cubicBezTo>
                  <a:lnTo>
                    <a:pt x="26313" y="17019"/>
                  </a:lnTo>
                  <a:lnTo>
                    <a:pt x="26313" y="8"/>
                  </a:lnTo>
                  <a:lnTo>
                    <a:pt x="169" y="1937"/>
                  </a:lnTo>
                  <a:lnTo>
                    <a:pt x="169" y="8250"/>
                  </a:lnTo>
                  <a:cubicBezTo>
                    <a:pt x="12085" y="8250"/>
                    <a:pt x="13508" y="9478"/>
                    <a:pt x="13508" y="18071"/>
                  </a:cubicBezTo>
                  <a:lnTo>
                    <a:pt x="13508" y="63490"/>
                  </a:lnTo>
                  <a:cubicBezTo>
                    <a:pt x="13508" y="71031"/>
                    <a:pt x="11730" y="71031"/>
                    <a:pt x="169" y="71031"/>
                  </a:cubicBezTo>
                  <a:lnTo>
                    <a:pt x="169" y="77344"/>
                  </a:lnTo>
                  <a:cubicBezTo>
                    <a:pt x="525" y="77344"/>
                    <a:pt x="12975" y="76643"/>
                    <a:pt x="20444" y="76643"/>
                  </a:cubicBezTo>
                  <a:cubicBezTo>
                    <a:pt x="27025" y="76643"/>
                    <a:pt x="39296" y="77169"/>
                    <a:pt x="40897" y="77344"/>
                  </a:cubicBezTo>
                  <a:lnTo>
                    <a:pt x="40897" y="71031"/>
                  </a:lnTo>
                  <a:cubicBezTo>
                    <a:pt x="29337" y="71031"/>
                    <a:pt x="27558" y="71031"/>
                    <a:pt x="27558" y="63490"/>
                  </a:cubicBezTo>
                  <a:lnTo>
                    <a:pt x="27558" y="31925"/>
                  </a:lnTo>
                  <a:cubicBezTo>
                    <a:pt x="27558" y="13511"/>
                    <a:pt x="42320" y="4919"/>
                    <a:pt x="54058" y="4919"/>
                  </a:cubicBezTo>
                  <a:cubicBezTo>
                    <a:pt x="66507" y="4919"/>
                    <a:pt x="68108" y="14564"/>
                    <a:pt x="68108" y="23507"/>
                  </a:cubicBezTo>
                  <a:lnTo>
                    <a:pt x="68108" y="63490"/>
                  </a:lnTo>
                  <a:cubicBezTo>
                    <a:pt x="68108" y="71031"/>
                    <a:pt x="66330" y="71031"/>
                    <a:pt x="54769" y="71031"/>
                  </a:cubicBezTo>
                  <a:lnTo>
                    <a:pt x="54769" y="77344"/>
                  </a:lnTo>
                  <a:cubicBezTo>
                    <a:pt x="55125" y="77344"/>
                    <a:pt x="67575" y="76643"/>
                    <a:pt x="75044" y="76643"/>
                  </a:cubicBezTo>
                  <a:cubicBezTo>
                    <a:pt x="81625" y="76643"/>
                    <a:pt x="93896" y="77169"/>
                    <a:pt x="95497" y="77344"/>
                  </a:cubicBezTo>
                  <a:lnTo>
                    <a:pt x="95497" y="71031"/>
                  </a:lnTo>
                  <a:cubicBezTo>
                    <a:pt x="83937" y="71031"/>
                    <a:pt x="82158" y="71031"/>
                    <a:pt x="82158" y="63490"/>
                  </a:cubicBezTo>
                  <a:lnTo>
                    <a:pt x="82158" y="31925"/>
                  </a:lnTo>
                  <a:cubicBezTo>
                    <a:pt x="82158" y="13511"/>
                    <a:pt x="96920" y="4919"/>
                    <a:pt x="108658" y="4919"/>
                  </a:cubicBezTo>
                  <a:cubicBezTo>
                    <a:pt x="121107" y="4919"/>
                    <a:pt x="122708" y="14564"/>
                    <a:pt x="122708" y="23507"/>
                  </a:cubicBezTo>
                  <a:lnTo>
                    <a:pt x="122708" y="63490"/>
                  </a:lnTo>
                  <a:cubicBezTo>
                    <a:pt x="122708" y="71031"/>
                    <a:pt x="120930" y="71031"/>
                    <a:pt x="109369" y="71031"/>
                  </a:cubicBezTo>
                  <a:lnTo>
                    <a:pt x="109369" y="77344"/>
                  </a:lnTo>
                  <a:cubicBezTo>
                    <a:pt x="109725" y="77344"/>
                    <a:pt x="122174" y="76643"/>
                    <a:pt x="129644" y="76643"/>
                  </a:cubicBezTo>
                  <a:cubicBezTo>
                    <a:pt x="136225" y="76643"/>
                    <a:pt x="148496" y="77169"/>
                    <a:pt x="150097" y="77344"/>
                  </a:cubicBezTo>
                  <a:lnTo>
                    <a:pt x="150097" y="71031"/>
                  </a:lnTo>
                  <a:cubicBezTo>
                    <a:pt x="138537" y="71031"/>
                    <a:pt x="136758" y="71031"/>
                    <a:pt x="136758" y="63490"/>
                  </a:cubicBezTo>
                  <a:lnTo>
                    <a:pt x="136758" y="24209"/>
                  </a:lnTo>
                  <a:close/>
                </a:path>
              </a:pathLst>
            </a:custGeom>
            <a:solidFill>
              <a:srgbClr val="000000"/>
            </a:solidFill>
            <a:ln w="25502"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5C3FC613-3CBA-41F9-9491-0154E91CF3F9}"/>
                </a:ext>
              </a:extLst>
            </p:cNvPr>
            <p:cNvSpPr/>
            <p:nvPr>
              <p:custDataLst>
                <p:tags r:id="rId134"/>
              </p:custDataLst>
            </p:nvPr>
          </p:nvSpPr>
          <p:spPr>
            <a:xfrm>
              <a:off x="7046490" y="2729254"/>
              <a:ext cx="22586" cy="54012"/>
            </a:xfrm>
            <a:custGeom>
              <a:avLst/>
              <a:gdLst>
                <a:gd name="connsiteX0" fmla="*/ 17783 w 22586"/>
                <a:gd name="connsiteY0" fmla="*/ 17369 h 54012"/>
                <a:gd name="connsiteX1" fmla="*/ 3911 w 22586"/>
                <a:gd name="connsiteY1" fmla="*/ 49461 h 54012"/>
                <a:gd name="connsiteX2" fmla="*/ 2666 w 22586"/>
                <a:gd name="connsiteY2" fmla="*/ 51565 h 54012"/>
                <a:gd name="connsiteX3" fmla="*/ 5156 w 22586"/>
                <a:gd name="connsiteY3" fmla="*/ 54021 h 54012"/>
                <a:gd name="connsiteX4" fmla="*/ 22763 w 22586"/>
                <a:gd name="connsiteY4" fmla="*/ 19123 h 54012"/>
                <a:gd name="connsiteX5" fmla="*/ 10313 w 22586"/>
                <a:gd name="connsiteY5" fmla="*/ 8 h 54012"/>
                <a:gd name="connsiteX6" fmla="*/ 176 w 22586"/>
                <a:gd name="connsiteY6" fmla="*/ 10004 h 54012"/>
                <a:gd name="connsiteX7" fmla="*/ 10491 w 22586"/>
                <a:gd name="connsiteY7" fmla="*/ 20175 h 54012"/>
                <a:gd name="connsiteX8" fmla="*/ 17783 w 22586"/>
                <a:gd name="connsiteY8" fmla="*/ 17369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86" h="54012">
                  <a:moveTo>
                    <a:pt x="17783" y="17369"/>
                  </a:moveTo>
                  <a:cubicBezTo>
                    <a:pt x="17783" y="27014"/>
                    <a:pt x="16005" y="38238"/>
                    <a:pt x="3911" y="49461"/>
                  </a:cubicBezTo>
                  <a:cubicBezTo>
                    <a:pt x="3199" y="50163"/>
                    <a:pt x="2666" y="50689"/>
                    <a:pt x="2666" y="51565"/>
                  </a:cubicBezTo>
                  <a:cubicBezTo>
                    <a:pt x="2666" y="52793"/>
                    <a:pt x="4089" y="54021"/>
                    <a:pt x="5156" y="54021"/>
                  </a:cubicBezTo>
                  <a:cubicBezTo>
                    <a:pt x="7646" y="54021"/>
                    <a:pt x="22763" y="39991"/>
                    <a:pt x="22763" y="19123"/>
                  </a:cubicBezTo>
                  <a:cubicBezTo>
                    <a:pt x="22763" y="8250"/>
                    <a:pt x="18494" y="8"/>
                    <a:pt x="10313" y="8"/>
                  </a:cubicBezTo>
                  <a:cubicBezTo>
                    <a:pt x="4444" y="8"/>
                    <a:pt x="176" y="4568"/>
                    <a:pt x="176" y="10004"/>
                  </a:cubicBezTo>
                  <a:cubicBezTo>
                    <a:pt x="176" y="15616"/>
                    <a:pt x="4266" y="20175"/>
                    <a:pt x="10491" y="20175"/>
                  </a:cubicBezTo>
                  <a:cubicBezTo>
                    <a:pt x="14760" y="20175"/>
                    <a:pt x="17605" y="17369"/>
                    <a:pt x="17783" y="17369"/>
                  </a:cubicBezTo>
                  <a:close/>
                </a:path>
              </a:pathLst>
            </a:custGeom>
            <a:solidFill>
              <a:srgbClr val="000000"/>
            </a:solidFill>
            <a:ln w="25502"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34660B21-0DC6-47DA-96E9-99BA033E0F15}"/>
                </a:ext>
              </a:extLst>
            </p:cNvPr>
            <p:cNvSpPr/>
            <p:nvPr>
              <p:custDataLst>
                <p:tags r:id="rId135"/>
              </p:custDataLst>
            </p:nvPr>
          </p:nvSpPr>
          <p:spPr>
            <a:xfrm>
              <a:off x="7094916" y="2671208"/>
              <a:ext cx="64381" cy="79966"/>
            </a:xfrm>
            <a:custGeom>
              <a:avLst/>
              <a:gdLst>
                <a:gd name="connsiteX0" fmla="*/ 59580 w 64381"/>
                <a:gd name="connsiteY0" fmla="*/ 4568 h 79966"/>
                <a:gd name="connsiteX1" fmla="*/ 57090 w 64381"/>
                <a:gd name="connsiteY1" fmla="*/ 8 h 79966"/>
                <a:gd name="connsiteX2" fmla="*/ 53533 w 64381"/>
                <a:gd name="connsiteY2" fmla="*/ 2113 h 79966"/>
                <a:gd name="connsiteX3" fmla="*/ 50332 w 64381"/>
                <a:gd name="connsiteY3" fmla="*/ 4743 h 79966"/>
                <a:gd name="connsiteX4" fmla="*/ 31658 w 64381"/>
                <a:gd name="connsiteY4" fmla="*/ 8 h 79966"/>
                <a:gd name="connsiteX5" fmla="*/ 178 w 64381"/>
                <a:gd name="connsiteY5" fmla="*/ 21929 h 79966"/>
                <a:gd name="connsiteX6" fmla="*/ 6937 w 64381"/>
                <a:gd name="connsiteY6" fmla="*/ 35607 h 79966"/>
                <a:gd name="connsiteX7" fmla="*/ 31480 w 64381"/>
                <a:gd name="connsiteY7" fmla="*/ 44376 h 79966"/>
                <a:gd name="connsiteX8" fmla="*/ 54778 w 64381"/>
                <a:gd name="connsiteY8" fmla="*/ 60158 h 79966"/>
                <a:gd name="connsiteX9" fmla="*/ 32903 w 64381"/>
                <a:gd name="connsiteY9" fmla="*/ 75064 h 79966"/>
                <a:gd name="connsiteX10" fmla="*/ 6403 w 64381"/>
                <a:gd name="connsiteY10" fmla="*/ 52092 h 79966"/>
                <a:gd name="connsiteX11" fmla="*/ 3202 w 64381"/>
                <a:gd name="connsiteY11" fmla="*/ 49110 h 79966"/>
                <a:gd name="connsiteX12" fmla="*/ 178 w 64381"/>
                <a:gd name="connsiteY12" fmla="*/ 53845 h 79966"/>
                <a:gd name="connsiteX13" fmla="*/ 178 w 64381"/>
                <a:gd name="connsiteY13" fmla="*/ 75415 h 79966"/>
                <a:gd name="connsiteX14" fmla="*/ 2668 w 64381"/>
                <a:gd name="connsiteY14" fmla="*/ 79974 h 79966"/>
                <a:gd name="connsiteX15" fmla="*/ 11205 w 64381"/>
                <a:gd name="connsiteY15" fmla="*/ 72434 h 79966"/>
                <a:gd name="connsiteX16" fmla="*/ 32903 w 64381"/>
                <a:gd name="connsiteY16" fmla="*/ 79974 h 79966"/>
                <a:gd name="connsiteX17" fmla="*/ 64560 w 64381"/>
                <a:gd name="connsiteY17" fmla="*/ 55248 h 79966"/>
                <a:gd name="connsiteX18" fmla="*/ 56912 w 64381"/>
                <a:gd name="connsiteY18" fmla="*/ 39115 h 79966"/>
                <a:gd name="connsiteX19" fmla="*/ 35748 w 64381"/>
                <a:gd name="connsiteY19" fmla="*/ 30522 h 79966"/>
                <a:gd name="connsiteX20" fmla="*/ 9960 w 64381"/>
                <a:gd name="connsiteY20" fmla="*/ 16668 h 79966"/>
                <a:gd name="connsiteX21" fmla="*/ 31658 w 64381"/>
                <a:gd name="connsiteY21" fmla="*/ 4217 h 79966"/>
                <a:gd name="connsiteX22" fmla="*/ 53533 w 64381"/>
                <a:gd name="connsiteY22" fmla="*/ 23507 h 79966"/>
                <a:gd name="connsiteX23" fmla="*/ 56557 w 64381"/>
                <a:gd name="connsiteY23" fmla="*/ 25436 h 79966"/>
                <a:gd name="connsiteX24" fmla="*/ 59580 w 64381"/>
                <a:gd name="connsiteY24" fmla="*/ 20877 h 79966"/>
                <a:gd name="connsiteX25" fmla="*/ 59580 w 64381"/>
                <a:gd name="connsiteY25" fmla="*/ 4568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81" h="79966">
                  <a:moveTo>
                    <a:pt x="59580" y="4568"/>
                  </a:moveTo>
                  <a:cubicBezTo>
                    <a:pt x="59580" y="1587"/>
                    <a:pt x="59580" y="8"/>
                    <a:pt x="57090" y="8"/>
                  </a:cubicBezTo>
                  <a:cubicBezTo>
                    <a:pt x="56201" y="8"/>
                    <a:pt x="55845" y="8"/>
                    <a:pt x="53533" y="2113"/>
                  </a:cubicBezTo>
                  <a:cubicBezTo>
                    <a:pt x="53178" y="2288"/>
                    <a:pt x="51399" y="3866"/>
                    <a:pt x="50332" y="4743"/>
                  </a:cubicBezTo>
                  <a:cubicBezTo>
                    <a:pt x="44997" y="1061"/>
                    <a:pt x="38238" y="8"/>
                    <a:pt x="31658" y="8"/>
                  </a:cubicBezTo>
                  <a:cubicBezTo>
                    <a:pt x="6225" y="8"/>
                    <a:pt x="178" y="13161"/>
                    <a:pt x="178" y="21929"/>
                  </a:cubicBezTo>
                  <a:cubicBezTo>
                    <a:pt x="178" y="27541"/>
                    <a:pt x="2668" y="32100"/>
                    <a:pt x="6937" y="35607"/>
                  </a:cubicBezTo>
                  <a:cubicBezTo>
                    <a:pt x="13695" y="41394"/>
                    <a:pt x="20453" y="42622"/>
                    <a:pt x="31480" y="44376"/>
                  </a:cubicBezTo>
                  <a:cubicBezTo>
                    <a:pt x="40372" y="45954"/>
                    <a:pt x="54778" y="48409"/>
                    <a:pt x="54778" y="60158"/>
                  </a:cubicBezTo>
                  <a:cubicBezTo>
                    <a:pt x="54778" y="66998"/>
                    <a:pt x="49976" y="75064"/>
                    <a:pt x="32903" y="75064"/>
                  </a:cubicBezTo>
                  <a:cubicBezTo>
                    <a:pt x="15829" y="75064"/>
                    <a:pt x="9604" y="64016"/>
                    <a:pt x="6403" y="52092"/>
                  </a:cubicBezTo>
                  <a:cubicBezTo>
                    <a:pt x="5869" y="49812"/>
                    <a:pt x="5692" y="49110"/>
                    <a:pt x="3202" y="49110"/>
                  </a:cubicBezTo>
                  <a:cubicBezTo>
                    <a:pt x="178" y="49110"/>
                    <a:pt x="178" y="50338"/>
                    <a:pt x="178" y="53845"/>
                  </a:cubicBezTo>
                  <a:lnTo>
                    <a:pt x="178" y="75415"/>
                  </a:lnTo>
                  <a:cubicBezTo>
                    <a:pt x="178" y="78396"/>
                    <a:pt x="178" y="79974"/>
                    <a:pt x="2668" y="79974"/>
                  </a:cubicBezTo>
                  <a:cubicBezTo>
                    <a:pt x="4269" y="79974"/>
                    <a:pt x="7648" y="76292"/>
                    <a:pt x="11205" y="72434"/>
                  </a:cubicBezTo>
                  <a:cubicBezTo>
                    <a:pt x="19030" y="79624"/>
                    <a:pt x="28634" y="79974"/>
                    <a:pt x="32903" y="79974"/>
                  </a:cubicBezTo>
                  <a:cubicBezTo>
                    <a:pt x="56023" y="79974"/>
                    <a:pt x="64560" y="67699"/>
                    <a:pt x="64560" y="55248"/>
                  </a:cubicBezTo>
                  <a:cubicBezTo>
                    <a:pt x="64560" y="48584"/>
                    <a:pt x="61537" y="43323"/>
                    <a:pt x="56912" y="39115"/>
                  </a:cubicBezTo>
                  <a:cubicBezTo>
                    <a:pt x="50154" y="32977"/>
                    <a:pt x="41973" y="31574"/>
                    <a:pt x="35748" y="30522"/>
                  </a:cubicBezTo>
                  <a:cubicBezTo>
                    <a:pt x="21520" y="28067"/>
                    <a:pt x="9960" y="25962"/>
                    <a:pt x="9960" y="16668"/>
                  </a:cubicBezTo>
                  <a:cubicBezTo>
                    <a:pt x="9960" y="11056"/>
                    <a:pt x="14762" y="4217"/>
                    <a:pt x="31658" y="4217"/>
                  </a:cubicBezTo>
                  <a:cubicBezTo>
                    <a:pt x="52288" y="4217"/>
                    <a:pt x="53178" y="18422"/>
                    <a:pt x="53533" y="23507"/>
                  </a:cubicBezTo>
                  <a:cubicBezTo>
                    <a:pt x="53711" y="25436"/>
                    <a:pt x="55845" y="25436"/>
                    <a:pt x="56557" y="25436"/>
                  </a:cubicBezTo>
                  <a:cubicBezTo>
                    <a:pt x="59580" y="25436"/>
                    <a:pt x="59580" y="24209"/>
                    <a:pt x="59580" y="20877"/>
                  </a:cubicBezTo>
                  <a:lnTo>
                    <a:pt x="59580" y="4568"/>
                  </a:lnTo>
                  <a:close/>
                </a:path>
              </a:pathLst>
            </a:custGeom>
            <a:solidFill>
              <a:srgbClr val="000000"/>
            </a:solidFill>
            <a:ln w="25502" cap="flat">
              <a:no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87C2113D-241E-412B-AD44-242998C95DA7}"/>
                </a:ext>
              </a:extLst>
            </p:cNvPr>
            <p:cNvSpPr/>
            <p:nvPr>
              <p:custDataLst>
                <p:tags r:id="rId136"/>
              </p:custDataLst>
            </p:nvPr>
          </p:nvSpPr>
          <p:spPr>
            <a:xfrm>
              <a:off x="7194336" y="2540737"/>
              <a:ext cx="181152" cy="176616"/>
            </a:xfrm>
            <a:custGeom>
              <a:avLst/>
              <a:gdLst>
                <a:gd name="connsiteX0" fmla="*/ 145511 w 181152"/>
                <a:gd name="connsiteY0" fmla="*/ 28566 h 176616"/>
                <a:gd name="connsiteX1" fmla="*/ 178032 w 181152"/>
                <a:gd name="connsiteY1" fmla="*/ 7773 h 176616"/>
                <a:gd name="connsiteX2" fmla="*/ 181335 w 181152"/>
                <a:gd name="connsiteY2" fmla="*/ 3013 h 176616"/>
                <a:gd name="connsiteX3" fmla="*/ 178032 w 181152"/>
                <a:gd name="connsiteY3" fmla="*/ 7 h 176616"/>
                <a:gd name="connsiteX4" fmla="*/ 157198 w 181152"/>
                <a:gd name="connsiteY4" fmla="*/ 758 h 176616"/>
                <a:gd name="connsiteX5" fmla="*/ 132045 w 181152"/>
                <a:gd name="connsiteY5" fmla="*/ 7 h 176616"/>
                <a:gd name="connsiteX6" fmla="*/ 127218 w 181152"/>
                <a:gd name="connsiteY6" fmla="*/ 4767 h 176616"/>
                <a:gd name="connsiteX7" fmla="*/ 131283 w 181152"/>
                <a:gd name="connsiteY7" fmla="*/ 7773 h 176616"/>
                <a:gd name="connsiteX8" fmla="*/ 142970 w 181152"/>
                <a:gd name="connsiteY8" fmla="*/ 16040 h 176616"/>
                <a:gd name="connsiteX9" fmla="*/ 139159 w 181152"/>
                <a:gd name="connsiteY9" fmla="*/ 25560 h 176616"/>
                <a:gd name="connsiteX10" fmla="*/ 61159 w 181152"/>
                <a:gd name="connsiteY10" fmla="*/ 147814 h 176616"/>
                <a:gd name="connsiteX11" fmla="*/ 43882 w 181152"/>
                <a:gd name="connsiteY11" fmla="*/ 15289 h 176616"/>
                <a:gd name="connsiteX12" fmla="*/ 61413 w 181152"/>
                <a:gd name="connsiteY12" fmla="*/ 7773 h 176616"/>
                <a:gd name="connsiteX13" fmla="*/ 67765 w 181152"/>
                <a:gd name="connsiteY13" fmla="*/ 2763 h 176616"/>
                <a:gd name="connsiteX14" fmla="*/ 64208 w 181152"/>
                <a:gd name="connsiteY14" fmla="*/ 7 h 176616"/>
                <a:gd name="connsiteX15" fmla="*/ 32703 w 181152"/>
                <a:gd name="connsiteY15" fmla="*/ 758 h 176616"/>
                <a:gd name="connsiteX16" fmla="*/ 18729 w 181152"/>
                <a:gd name="connsiteY16" fmla="*/ 508 h 176616"/>
                <a:gd name="connsiteX17" fmla="*/ 5009 w 181152"/>
                <a:gd name="connsiteY17" fmla="*/ 7 h 176616"/>
                <a:gd name="connsiteX18" fmla="*/ 182 w 181152"/>
                <a:gd name="connsiteY18" fmla="*/ 4767 h 176616"/>
                <a:gd name="connsiteX19" fmla="*/ 6534 w 181152"/>
                <a:gd name="connsiteY19" fmla="*/ 7773 h 176616"/>
                <a:gd name="connsiteX20" fmla="*/ 21778 w 181152"/>
                <a:gd name="connsiteY20" fmla="*/ 16291 h 176616"/>
                <a:gd name="connsiteX21" fmla="*/ 41850 w 181152"/>
                <a:gd name="connsiteY21" fmla="*/ 170862 h 176616"/>
                <a:gd name="connsiteX22" fmla="*/ 46931 w 181152"/>
                <a:gd name="connsiteY22" fmla="*/ 176624 h 176616"/>
                <a:gd name="connsiteX23" fmla="*/ 54045 w 181152"/>
                <a:gd name="connsiteY23" fmla="*/ 172114 h 176616"/>
                <a:gd name="connsiteX24" fmla="*/ 145511 w 181152"/>
                <a:gd name="connsiteY24" fmla="*/ 28566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52" h="176616">
                  <a:moveTo>
                    <a:pt x="145511" y="28566"/>
                  </a:moveTo>
                  <a:cubicBezTo>
                    <a:pt x="157960" y="9026"/>
                    <a:pt x="168631" y="8274"/>
                    <a:pt x="178032" y="7773"/>
                  </a:cubicBezTo>
                  <a:cubicBezTo>
                    <a:pt x="181081" y="7522"/>
                    <a:pt x="181335" y="3264"/>
                    <a:pt x="181335" y="3013"/>
                  </a:cubicBezTo>
                  <a:cubicBezTo>
                    <a:pt x="181335" y="1009"/>
                    <a:pt x="180065" y="7"/>
                    <a:pt x="178032" y="7"/>
                  </a:cubicBezTo>
                  <a:cubicBezTo>
                    <a:pt x="171426" y="7"/>
                    <a:pt x="164058" y="758"/>
                    <a:pt x="157198" y="758"/>
                  </a:cubicBezTo>
                  <a:cubicBezTo>
                    <a:pt x="148814" y="758"/>
                    <a:pt x="140175" y="7"/>
                    <a:pt x="132045" y="7"/>
                  </a:cubicBezTo>
                  <a:cubicBezTo>
                    <a:pt x="130521" y="7"/>
                    <a:pt x="127218" y="7"/>
                    <a:pt x="127218" y="4767"/>
                  </a:cubicBezTo>
                  <a:cubicBezTo>
                    <a:pt x="127218" y="7522"/>
                    <a:pt x="129504" y="7773"/>
                    <a:pt x="131283" y="7773"/>
                  </a:cubicBezTo>
                  <a:cubicBezTo>
                    <a:pt x="138143" y="8274"/>
                    <a:pt x="142970" y="10779"/>
                    <a:pt x="142970" y="16040"/>
                  </a:cubicBezTo>
                  <a:cubicBezTo>
                    <a:pt x="142970" y="19798"/>
                    <a:pt x="139159" y="25309"/>
                    <a:pt x="139159" y="25560"/>
                  </a:cubicBezTo>
                  <a:lnTo>
                    <a:pt x="61159" y="147814"/>
                  </a:lnTo>
                  <a:lnTo>
                    <a:pt x="43882" y="15289"/>
                  </a:lnTo>
                  <a:cubicBezTo>
                    <a:pt x="43882" y="11030"/>
                    <a:pt x="49726" y="7773"/>
                    <a:pt x="61413" y="7773"/>
                  </a:cubicBezTo>
                  <a:cubicBezTo>
                    <a:pt x="64970" y="7773"/>
                    <a:pt x="67765" y="7773"/>
                    <a:pt x="67765" y="2763"/>
                  </a:cubicBezTo>
                  <a:cubicBezTo>
                    <a:pt x="67765" y="508"/>
                    <a:pt x="65732" y="7"/>
                    <a:pt x="64208" y="7"/>
                  </a:cubicBezTo>
                  <a:cubicBezTo>
                    <a:pt x="54045" y="7"/>
                    <a:pt x="43120" y="758"/>
                    <a:pt x="32703" y="758"/>
                  </a:cubicBezTo>
                  <a:cubicBezTo>
                    <a:pt x="28130" y="758"/>
                    <a:pt x="23302" y="508"/>
                    <a:pt x="18729" y="508"/>
                  </a:cubicBezTo>
                  <a:cubicBezTo>
                    <a:pt x="14156" y="508"/>
                    <a:pt x="9329" y="7"/>
                    <a:pt x="5009" y="7"/>
                  </a:cubicBezTo>
                  <a:cubicBezTo>
                    <a:pt x="3231" y="7"/>
                    <a:pt x="182" y="7"/>
                    <a:pt x="182" y="4767"/>
                  </a:cubicBezTo>
                  <a:cubicBezTo>
                    <a:pt x="182" y="7773"/>
                    <a:pt x="2469" y="7773"/>
                    <a:pt x="6534" y="7773"/>
                  </a:cubicBezTo>
                  <a:cubicBezTo>
                    <a:pt x="20762" y="7773"/>
                    <a:pt x="21016" y="10028"/>
                    <a:pt x="21778" y="16291"/>
                  </a:cubicBezTo>
                  <a:lnTo>
                    <a:pt x="41850" y="170862"/>
                  </a:lnTo>
                  <a:cubicBezTo>
                    <a:pt x="42612" y="175872"/>
                    <a:pt x="43628" y="176624"/>
                    <a:pt x="46931" y="176624"/>
                  </a:cubicBezTo>
                  <a:cubicBezTo>
                    <a:pt x="50996" y="176624"/>
                    <a:pt x="52013" y="175371"/>
                    <a:pt x="54045" y="172114"/>
                  </a:cubicBezTo>
                  <a:lnTo>
                    <a:pt x="145511" y="28566"/>
                  </a:lnTo>
                  <a:close/>
                </a:path>
              </a:pathLst>
            </a:custGeom>
            <a:solidFill>
              <a:srgbClr val="000000"/>
            </a:solidFill>
            <a:ln w="25502"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078ECC88-7296-46ED-A799-86E80BC86118}"/>
                </a:ext>
              </a:extLst>
            </p:cNvPr>
            <p:cNvSpPr/>
            <p:nvPr>
              <p:custDataLst>
                <p:tags r:id="rId137"/>
              </p:custDataLst>
            </p:nvPr>
          </p:nvSpPr>
          <p:spPr>
            <a:xfrm>
              <a:off x="7336676" y="2633154"/>
              <a:ext cx="53888" cy="118020"/>
            </a:xfrm>
            <a:custGeom>
              <a:avLst/>
              <a:gdLst>
                <a:gd name="connsiteX0" fmla="*/ 49452 w 53888"/>
                <a:gd name="connsiteY0" fmla="*/ 6672 h 118020"/>
                <a:gd name="connsiteX1" fmla="*/ 42338 w 53888"/>
                <a:gd name="connsiteY1" fmla="*/ 8 h 118020"/>
                <a:gd name="connsiteX2" fmla="*/ 32379 w 53888"/>
                <a:gd name="connsiteY2" fmla="*/ 9653 h 118020"/>
                <a:gd name="connsiteX3" fmla="*/ 39493 w 53888"/>
                <a:gd name="connsiteY3" fmla="*/ 16317 h 118020"/>
                <a:gd name="connsiteX4" fmla="*/ 49452 w 53888"/>
                <a:gd name="connsiteY4" fmla="*/ 6672 h 118020"/>
                <a:gd name="connsiteX5" fmla="*/ 13171 w 53888"/>
                <a:gd name="connsiteY5" fmla="*/ 95757 h 118020"/>
                <a:gd name="connsiteX6" fmla="*/ 11570 w 53888"/>
                <a:gd name="connsiteY6" fmla="*/ 103123 h 118020"/>
                <a:gd name="connsiteX7" fmla="*/ 28466 w 53888"/>
                <a:gd name="connsiteY7" fmla="*/ 118029 h 118020"/>
                <a:gd name="connsiteX8" fmla="*/ 54076 w 53888"/>
                <a:gd name="connsiteY8" fmla="*/ 91198 h 118020"/>
                <a:gd name="connsiteX9" fmla="*/ 51231 w 53888"/>
                <a:gd name="connsiteY9" fmla="*/ 88918 h 118020"/>
                <a:gd name="connsiteX10" fmla="*/ 47852 w 53888"/>
                <a:gd name="connsiteY10" fmla="*/ 91899 h 118020"/>
                <a:gd name="connsiteX11" fmla="*/ 28999 w 53888"/>
                <a:gd name="connsiteY11" fmla="*/ 113118 h 118020"/>
                <a:gd name="connsiteX12" fmla="*/ 24553 w 53888"/>
                <a:gd name="connsiteY12" fmla="*/ 106981 h 118020"/>
                <a:gd name="connsiteX13" fmla="*/ 27399 w 53888"/>
                <a:gd name="connsiteY13" fmla="*/ 95757 h 118020"/>
                <a:gd name="connsiteX14" fmla="*/ 33090 w 53888"/>
                <a:gd name="connsiteY14" fmla="*/ 81728 h 118020"/>
                <a:gd name="connsiteX15" fmla="*/ 41805 w 53888"/>
                <a:gd name="connsiteY15" fmla="*/ 59457 h 118020"/>
                <a:gd name="connsiteX16" fmla="*/ 42872 w 53888"/>
                <a:gd name="connsiteY16" fmla="*/ 53845 h 118020"/>
                <a:gd name="connsiteX17" fmla="*/ 25976 w 53888"/>
                <a:gd name="connsiteY17" fmla="*/ 38939 h 118020"/>
                <a:gd name="connsiteX18" fmla="*/ 188 w 53888"/>
                <a:gd name="connsiteY18" fmla="*/ 65770 h 118020"/>
                <a:gd name="connsiteX19" fmla="*/ 3211 w 53888"/>
                <a:gd name="connsiteY19" fmla="*/ 68050 h 118020"/>
                <a:gd name="connsiteX20" fmla="*/ 6413 w 53888"/>
                <a:gd name="connsiteY20" fmla="*/ 65244 h 118020"/>
                <a:gd name="connsiteX21" fmla="*/ 25442 w 53888"/>
                <a:gd name="connsiteY21" fmla="*/ 43849 h 118020"/>
                <a:gd name="connsiteX22" fmla="*/ 29889 w 53888"/>
                <a:gd name="connsiteY22" fmla="*/ 49987 h 118020"/>
                <a:gd name="connsiteX23" fmla="*/ 24375 w 53888"/>
                <a:gd name="connsiteY23" fmla="*/ 67524 h 118020"/>
                <a:gd name="connsiteX24" fmla="*/ 13171 w 53888"/>
                <a:gd name="connsiteY24" fmla="*/ 95757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8" h="118020">
                  <a:moveTo>
                    <a:pt x="49452" y="6672"/>
                  </a:moveTo>
                  <a:cubicBezTo>
                    <a:pt x="49452" y="3866"/>
                    <a:pt x="47318" y="8"/>
                    <a:pt x="42338" y="8"/>
                  </a:cubicBezTo>
                  <a:cubicBezTo>
                    <a:pt x="37536" y="8"/>
                    <a:pt x="32379" y="4568"/>
                    <a:pt x="32379" y="9653"/>
                  </a:cubicBezTo>
                  <a:cubicBezTo>
                    <a:pt x="32379" y="12635"/>
                    <a:pt x="34691" y="16317"/>
                    <a:pt x="39493" y="16317"/>
                  </a:cubicBezTo>
                  <a:cubicBezTo>
                    <a:pt x="44650" y="16317"/>
                    <a:pt x="49452" y="11407"/>
                    <a:pt x="49452" y="6672"/>
                  </a:cubicBezTo>
                  <a:close/>
                  <a:moveTo>
                    <a:pt x="13171" y="95757"/>
                  </a:moveTo>
                  <a:cubicBezTo>
                    <a:pt x="12459" y="98037"/>
                    <a:pt x="11570" y="100141"/>
                    <a:pt x="11570" y="103123"/>
                  </a:cubicBezTo>
                  <a:cubicBezTo>
                    <a:pt x="11570" y="111365"/>
                    <a:pt x="18684" y="118029"/>
                    <a:pt x="28466" y="118029"/>
                  </a:cubicBezTo>
                  <a:cubicBezTo>
                    <a:pt x="46251" y="118029"/>
                    <a:pt x="54076" y="93828"/>
                    <a:pt x="54076" y="91198"/>
                  </a:cubicBezTo>
                  <a:cubicBezTo>
                    <a:pt x="54076" y="88918"/>
                    <a:pt x="51764" y="88918"/>
                    <a:pt x="51231" y="88918"/>
                  </a:cubicBezTo>
                  <a:cubicBezTo>
                    <a:pt x="48741" y="88918"/>
                    <a:pt x="48563" y="89970"/>
                    <a:pt x="47852" y="91899"/>
                  </a:cubicBezTo>
                  <a:cubicBezTo>
                    <a:pt x="43761" y="105928"/>
                    <a:pt x="35936" y="113118"/>
                    <a:pt x="28999" y="113118"/>
                  </a:cubicBezTo>
                  <a:cubicBezTo>
                    <a:pt x="25442" y="113118"/>
                    <a:pt x="24553" y="110839"/>
                    <a:pt x="24553" y="106981"/>
                  </a:cubicBezTo>
                  <a:cubicBezTo>
                    <a:pt x="24553" y="102947"/>
                    <a:pt x="25798" y="99615"/>
                    <a:pt x="27399" y="95757"/>
                  </a:cubicBezTo>
                  <a:cubicBezTo>
                    <a:pt x="29177" y="91022"/>
                    <a:pt x="31134" y="86288"/>
                    <a:pt x="33090" y="81728"/>
                  </a:cubicBezTo>
                  <a:cubicBezTo>
                    <a:pt x="34691" y="77519"/>
                    <a:pt x="41093" y="61561"/>
                    <a:pt x="41805" y="59457"/>
                  </a:cubicBezTo>
                  <a:cubicBezTo>
                    <a:pt x="42338" y="57703"/>
                    <a:pt x="42872" y="55599"/>
                    <a:pt x="42872" y="53845"/>
                  </a:cubicBezTo>
                  <a:cubicBezTo>
                    <a:pt x="42872" y="45603"/>
                    <a:pt x="35758" y="38939"/>
                    <a:pt x="25976" y="38939"/>
                  </a:cubicBezTo>
                  <a:cubicBezTo>
                    <a:pt x="8369" y="38939"/>
                    <a:pt x="188" y="62789"/>
                    <a:pt x="188" y="65770"/>
                  </a:cubicBezTo>
                  <a:cubicBezTo>
                    <a:pt x="188" y="68050"/>
                    <a:pt x="2678" y="68050"/>
                    <a:pt x="3211" y="68050"/>
                  </a:cubicBezTo>
                  <a:cubicBezTo>
                    <a:pt x="5701" y="68050"/>
                    <a:pt x="5879" y="67173"/>
                    <a:pt x="6413" y="65244"/>
                  </a:cubicBezTo>
                  <a:cubicBezTo>
                    <a:pt x="11037" y="50163"/>
                    <a:pt x="18862" y="43849"/>
                    <a:pt x="25442" y="43849"/>
                  </a:cubicBezTo>
                  <a:cubicBezTo>
                    <a:pt x="28288" y="43849"/>
                    <a:pt x="29889" y="45252"/>
                    <a:pt x="29889" y="49987"/>
                  </a:cubicBezTo>
                  <a:cubicBezTo>
                    <a:pt x="29889" y="54021"/>
                    <a:pt x="28822" y="56651"/>
                    <a:pt x="24375" y="67524"/>
                  </a:cubicBezTo>
                  <a:lnTo>
                    <a:pt x="13171" y="95757"/>
                  </a:lnTo>
                  <a:close/>
                </a:path>
              </a:pathLst>
            </a:custGeom>
            <a:solidFill>
              <a:srgbClr val="000000"/>
            </a:solidFill>
            <a:ln w="25502" cap="flat">
              <a:no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8F39CDAA-C94B-4144-95AC-EFCBCB7F306D}"/>
                </a:ext>
              </a:extLst>
            </p:cNvPr>
            <p:cNvSpPr/>
            <p:nvPr>
              <p:custDataLst>
                <p:tags r:id="rId138"/>
              </p:custDataLst>
            </p:nvPr>
          </p:nvSpPr>
          <p:spPr>
            <a:xfrm>
              <a:off x="7420120" y="2729254"/>
              <a:ext cx="22586" cy="54012"/>
            </a:xfrm>
            <a:custGeom>
              <a:avLst/>
              <a:gdLst>
                <a:gd name="connsiteX0" fmla="*/ 17798 w 22586"/>
                <a:gd name="connsiteY0" fmla="*/ 17369 h 54012"/>
                <a:gd name="connsiteX1" fmla="*/ 3925 w 22586"/>
                <a:gd name="connsiteY1" fmla="*/ 49461 h 54012"/>
                <a:gd name="connsiteX2" fmla="*/ 2680 w 22586"/>
                <a:gd name="connsiteY2" fmla="*/ 51565 h 54012"/>
                <a:gd name="connsiteX3" fmla="*/ 5170 w 22586"/>
                <a:gd name="connsiteY3" fmla="*/ 54021 h 54012"/>
                <a:gd name="connsiteX4" fmla="*/ 22778 w 22586"/>
                <a:gd name="connsiteY4" fmla="*/ 19123 h 54012"/>
                <a:gd name="connsiteX5" fmla="*/ 10328 w 22586"/>
                <a:gd name="connsiteY5" fmla="*/ 8 h 54012"/>
                <a:gd name="connsiteX6" fmla="*/ 191 w 22586"/>
                <a:gd name="connsiteY6" fmla="*/ 10004 h 54012"/>
                <a:gd name="connsiteX7" fmla="*/ 10506 w 22586"/>
                <a:gd name="connsiteY7" fmla="*/ 20175 h 54012"/>
                <a:gd name="connsiteX8" fmla="*/ 17798 w 22586"/>
                <a:gd name="connsiteY8" fmla="*/ 17369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86" h="54012">
                  <a:moveTo>
                    <a:pt x="17798" y="17369"/>
                  </a:moveTo>
                  <a:cubicBezTo>
                    <a:pt x="17798" y="27014"/>
                    <a:pt x="16019" y="38238"/>
                    <a:pt x="3925" y="49461"/>
                  </a:cubicBezTo>
                  <a:cubicBezTo>
                    <a:pt x="3214" y="50163"/>
                    <a:pt x="2680" y="50689"/>
                    <a:pt x="2680" y="51565"/>
                  </a:cubicBezTo>
                  <a:cubicBezTo>
                    <a:pt x="2680" y="52793"/>
                    <a:pt x="4103" y="54021"/>
                    <a:pt x="5170" y="54021"/>
                  </a:cubicBezTo>
                  <a:cubicBezTo>
                    <a:pt x="7660" y="54021"/>
                    <a:pt x="22778" y="39991"/>
                    <a:pt x="22778" y="19123"/>
                  </a:cubicBezTo>
                  <a:cubicBezTo>
                    <a:pt x="22778" y="8250"/>
                    <a:pt x="18509" y="8"/>
                    <a:pt x="10328" y="8"/>
                  </a:cubicBezTo>
                  <a:cubicBezTo>
                    <a:pt x="4459" y="8"/>
                    <a:pt x="191" y="4568"/>
                    <a:pt x="191" y="10004"/>
                  </a:cubicBezTo>
                  <a:cubicBezTo>
                    <a:pt x="191" y="15616"/>
                    <a:pt x="4281" y="20175"/>
                    <a:pt x="10506" y="20175"/>
                  </a:cubicBezTo>
                  <a:cubicBezTo>
                    <a:pt x="14774" y="20175"/>
                    <a:pt x="17620" y="17369"/>
                    <a:pt x="17798" y="17369"/>
                  </a:cubicBezTo>
                  <a:close/>
                </a:path>
              </a:pathLst>
            </a:custGeom>
            <a:solidFill>
              <a:srgbClr val="000000"/>
            </a:solidFill>
            <a:ln w="25502"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3E149B56-3E2B-4ECB-9E59-5D78494E7FFB}"/>
                </a:ext>
              </a:extLst>
            </p:cNvPr>
            <p:cNvSpPr/>
            <p:nvPr>
              <p:custDataLst>
                <p:tags r:id="rId139"/>
              </p:custDataLst>
            </p:nvPr>
          </p:nvSpPr>
          <p:spPr>
            <a:xfrm>
              <a:off x="7470503" y="2631225"/>
              <a:ext cx="38771" cy="118195"/>
            </a:xfrm>
            <a:custGeom>
              <a:avLst/>
              <a:gdLst>
                <a:gd name="connsiteX0" fmla="*/ 27760 w 38771"/>
                <a:gd name="connsiteY0" fmla="*/ 10004 h 118195"/>
                <a:gd name="connsiteX1" fmla="*/ 17444 w 38771"/>
                <a:gd name="connsiteY1" fmla="*/ 8 h 118195"/>
                <a:gd name="connsiteX2" fmla="*/ 7307 w 38771"/>
                <a:gd name="connsiteY2" fmla="*/ 10004 h 118195"/>
                <a:gd name="connsiteX3" fmla="*/ 17444 w 38771"/>
                <a:gd name="connsiteY3" fmla="*/ 20175 h 118195"/>
                <a:gd name="connsiteX4" fmla="*/ 27760 w 38771"/>
                <a:gd name="connsiteY4" fmla="*/ 10004 h 118195"/>
                <a:gd name="connsiteX5" fmla="*/ 727 w 38771"/>
                <a:gd name="connsiteY5" fmla="*/ 42797 h 118195"/>
                <a:gd name="connsiteX6" fmla="*/ 727 w 38771"/>
                <a:gd name="connsiteY6" fmla="*/ 49110 h 118195"/>
                <a:gd name="connsiteX7" fmla="*/ 13532 w 38771"/>
                <a:gd name="connsiteY7" fmla="*/ 58755 h 118195"/>
                <a:gd name="connsiteX8" fmla="*/ 13532 w 38771"/>
                <a:gd name="connsiteY8" fmla="*/ 104350 h 118195"/>
                <a:gd name="connsiteX9" fmla="*/ 193 w 38771"/>
                <a:gd name="connsiteY9" fmla="*/ 111891 h 118195"/>
                <a:gd name="connsiteX10" fmla="*/ 193 w 38771"/>
                <a:gd name="connsiteY10" fmla="*/ 118204 h 118195"/>
                <a:gd name="connsiteX11" fmla="*/ 20112 w 38771"/>
                <a:gd name="connsiteY11" fmla="*/ 117502 h 118195"/>
                <a:gd name="connsiteX12" fmla="*/ 38964 w 38771"/>
                <a:gd name="connsiteY12" fmla="*/ 118204 h 118195"/>
                <a:gd name="connsiteX13" fmla="*/ 38964 w 38771"/>
                <a:gd name="connsiteY13" fmla="*/ 111891 h 118195"/>
                <a:gd name="connsiteX14" fmla="*/ 26870 w 38771"/>
                <a:gd name="connsiteY14" fmla="*/ 104526 h 118195"/>
                <a:gd name="connsiteX15" fmla="*/ 26870 w 38771"/>
                <a:gd name="connsiteY15" fmla="*/ 40868 h 118195"/>
                <a:gd name="connsiteX16" fmla="*/ 727 w 38771"/>
                <a:gd name="connsiteY16" fmla="*/ 42797 h 11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71" h="118195">
                  <a:moveTo>
                    <a:pt x="27760" y="10004"/>
                  </a:moveTo>
                  <a:cubicBezTo>
                    <a:pt x="27760" y="4919"/>
                    <a:pt x="23491" y="8"/>
                    <a:pt x="17444" y="8"/>
                  </a:cubicBezTo>
                  <a:cubicBezTo>
                    <a:pt x="12109" y="8"/>
                    <a:pt x="7307" y="4217"/>
                    <a:pt x="7307" y="10004"/>
                  </a:cubicBezTo>
                  <a:cubicBezTo>
                    <a:pt x="7307" y="16317"/>
                    <a:pt x="12465" y="20175"/>
                    <a:pt x="17444" y="20175"/>
                  </a:cubicBezTo>
                  <a:cubicBezTo>
                    <a:pt x="23136" y="20175"/>
                    <a:pt x="27760" y="15791"/>
                    <a:pt x="27760" y="10004"/>
                  </a:cubicBezTo>
                  <a:close/>
                  <a:moveTo>
                    <a:pt x="727" y="42797"/>
                  </a:moveTo>
                  <a:lnTo>
                    <a:pt x="727" y="49110"/>
                  </a:lnTo>
                  <a:cubicBezTo>
                    <a:pt x="11931" y="49110"/>
                    <a:pt x="13532" y="50163"/>
                    <a:pt x="13532" y="58755"/>
                  </a:cubicBezTo>
                  <a:lnTo>
                    <a:pt x="13532" y="104350"/>
                  </a:lnTo>
                  <a:cubicBezTo>
                    <a:pt x="13532" y="111891"/>
                    <a:pt x="11753" y="111891"/>
                    <a:pt x="193" y="111891"/>
                  </a:cubicBezTo>
                  <a:lnTo>
                    <a:pt x="193" y="118204"/>
                  </a:lnTo>
                  <a:cubicBezTo>
                    <a:pt x="549" y="118204"/>
                    <a:pt x="12998" y="117502"/>
                    <a:pt x="20112" y="117502"/>
                  </a:cubicBezTo>
                  <a:cubicBezTo>
                    <a:pt x="26337" y="117502"/>
                    <a:pt x="32740" y="117678"/>
                    <a:pt x="38964" y="118204"/>
                  </a:cubicBezTo>
                  <a:lnTo>
                    <a:pt x="38964" y="111891"/>
                  </a:lnTo>
                  <a:cubicBezTo>
                    <a:pt x="28649" y="111891"/>
                    <a:pt x="26870" y="111891"/>
                    <a:pt x="26870" y="104526"/>
                  </a:cubicBezTo>
                  <a:lnTo>
                    <a:pt x="26870" y="40868"/>
                  </a:lnTo>
                  <a:lnTo>
                    <a:pt x="727" y="42797"/>
                  </a:lnTo>
                  <a:close/>
                </a:path>
              </a:pathLst>
            </a:custGeom>
            <a:solidFill>
              <a:srgbClr val="000000"/>
            </a:solidFill>
            <a:ln w="25502"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3F92C38C-B20A-4364-8413-DF0FFB70DA25}"/>
                </a:ext>
              </a:extLst>
            </p:cNvPr>
            <p:cNvSpPr/>
            <p:nvPr>
              <p:custDataLst>
                <p:tags r:id="rId140"/>
              </p:custDataLst>
            </p:nvPr>
          </p:nvSpPr>
          <p:spPr>
            <a:xfrm>
              <a:off x="7527666" y="2672085"/>
              <a:ext cx="95327" cy="77335"/>
            </a:xfrm>
            <a:custGeom>
              <a:avLst/>
              <a:gdLst>
                <a:gd name="connsiteX0" fmla="*/ 82184 w 95327"/>
                <a:gd name="connsiteY0" fmla="*/ 24209 h 77335"/>
                <a:gd name="connsiteX1" fmla="*/ 55507 w 95327"/>
                <a:gd name="connsiteY1" fmla="*/ 8 h 77335"/>
                <a:gd name="connsiteX2" fmla="*/ 26517 w 95327"/>
                <a:gd name="connsiteY2" fmla="*/ 17019 h 77335"/>
                <a:gd name="connsiteX3" fmla="*/ 26339 w 95327"/>
                <a:gd name="connsiteY3" fmla="*/ 17019 h 77335"/>
                <a:gd name="connsiteX4" fmla="*/ 26339 w 95327"/>
                <a:gd name="connsiteY4" fmla="*/ 8 h 77335"/>
                <a:gd name="connsiteX5" fmla="*/ 195 w 95327"/>
                <a:gd name="connsiteY5" fmla="*/ 1937 h 77335"/>
                <a:gd name="connsiteX6" fmla="*/ 195 w 95327"/>
                <a:gd name="connsiteY6" fmla="*/ 8250 h 77335"/>
                <a:gd name="connsiteX7" fmla="*/ 13534 w 95327"/>
                <a:gd name="connsiteY7" fmla="*/ 18071 h 77335"/>
                <a:gd name="connsiteX8" fmla="*/ 13534 w 95327"/>
                <a:gd name="connsiteY8" fmla="*/ 63490 h 77335"/>
                <a:gd name="connsiteX9" fmla="*/ 195 w 95327"/>
                <a:gd name="connsiteY9" fmla="*/ 71031 h 77335"/>
                <a:gd name="connsiteX10" fmla="*/ 195 w 95327"/>
                <a:gd name="connsiteY10" fmla="*/ 77344 h 77335"/>
                <a:gd name="connsiteX11" fmla="*/ 20470 w 95327"/>
                <a:gd name="connsiteY11" fmla="*/ 76643 h 77335"/>
                <a:gd name="connsiteX12" fmla="*/ 40923 w 95327"/>
                <a:gd name="connsiteY12" fmla="*/ 77344 h 77335"/>
                <a:gd name="connsiteX13" fmla="*/ 40923 w 95327"/>
                <a:gd name="connsiteY13" fmla="*/ 71031 h 77335"/>
                <a:gd name="connsiteX14" fmla="*/ 27584 w 95327"/>
                <a:gd name="connsiteY14" fmla="*/ 63490 h 77335"/>
                <a:gd name="connsiteX15" fmla="*/ 27584 w 95327"/>
                <a:gd name="connsiteY15" fmla="*/ 31925 h 77335"/>
                <a:gd name="connsiteX16" fmla="*/ 54084 w 95327"/>
                <a:gd name="connsiteY16" fmla="*/ 4919 h 77335"/>
                <a:gd name="connsiteX17" fmla="*/ 68134 w 95327"/>
                <a:gd name="connsiteY17" fmla="*/ 23507 h 77335"/>
                <a:gd name="connsiteX18" fmla="*/ 68134 w 95327"/>
                <a:gd name="connsiteY18" fmla="*/ 63490 h 77335"/>
                <a:gd name="connsiteX19" fmla="*/ 54795 w 95327"/>
                <a:gd name="connsiteY19" fmla="*/ 71031 h 77335"/>
                <a:gd name="connsiteX20" fmla="*/ 54795 w 95327"/>
                <a:gd name="connsiteY20" fmla="*/ 77344 h 77335"/>
                <a:gd name="connsiteX21" fmla="*/ 75070 w 95327"/>
                <a:gd name="connsiteY21" fmla="*/ 76643 h 77335"/>
                <a:gd name="connsiteX22" fmla="*/ 95523 w 95327"/>
                <a:gd name="connsiteY22" fmla="*/ 77344 h 77335"/>
                <a:gd name="connsiteX23" fmla="*/ 95523 w 95327"/>
                <a:gd name="connsiteY23" fmla="*/ 71031 h 77335"/>
                <a:gd name="connsiteX24" fmla="*/ 82184 w 95327"/>
                <a:gd name="connsiteY24" fmla="*/ 63490 h 77335"/>
                <a:gd name="connsiteX25" fmla="*/ 82184 w 95327"/>
                <a:gd name="connsiteY25" fmla="*/ 24209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327" h="77335">
                  <a:moveTo>
                    <a:pt x="82184" y="24209"/>
                  </a:moveTo>
                  <a:cubicBezTo>
                    <a:pt x="82184" y="8952"/>
                    <a:pt x="74536" y="8"/>
                    <a:pt x="55507" y="8"/>
                  </a:cubicBezTo>
                  <a:cubicBezTo>
                    <a:pt x="40923" y="8"/>
                    <a:pt x="31497" y="7900"/>
                    <a:pt x="26517" y="17019"/>
                  </a:cubicBezTo>
                  <a:lnTo>
                    <a:pt x="26339" y="17019"/>
                  </a:lnTo>
                  <a:lnTo>
                    <a:pt x="26339" y="8"/>
                  </a:lnTo>
                  <a:lnTo>
                    <a:pt x="195" y="1937"/>
                  </a:lnTo>
                  <a:lnTo>
                    <a:pt x="195" y="8250"/>
                  </a:lnTo>
                  <a:cubicBezTo>
                    <a:pt x="12111" y="8250"/>
                    <a:pt x="13534" y="9478"/>
                    <a:pt x="13534" y="18071"/>
                  </a:cubicBezTo>
                  <a:lnTo>
                    <a:pt x="13534" y="63490"/>
                  </a:lnTo>
                  <a:cubicBezTo>
                    <a:pt x="13534" y="71031"/>
                    <a:pt x="11755" y="71031"/>
                    <a:pt x="195" y="71031"/>
                  </a:cubicBezTo>
                  <a:lnTo>
                    <a:pt x="195" y="77344"/>
                  </a:lnTo>
                  <a:cubicBezTo>
                    <a:pt x="551" y="77344"/>
                    <a:pt x="13000" y="76643"/>
                    <a:pt x="20470" y="76643"/>
                  </a:cubicBezTo>
                  <a:cubicBezTo>
                    <a:pt x="27051" y="76643"/>
                    <a:pt x="39322" y="77169"/>
                    <a:pt x="40923" y="77344"/>
                  </a:cubicBezTo>
                  <a:lnTo>
                    <a:pt x="40923" y="71031"/>
                  </a:lnTo>
                  <a:cubicBezTo>
                    <a:pt x="29363" y="71031"/>
                    <a:pt x="27584" y="71031"/>
                    <a:pt x="27584" y="63490"/>
                  </a:cubicBezTo>
                  <a:lnTo>
                    <a:pt x="27584" y="31925"/>
                  </a:lnTo>
                  <a:cubicBezTo>
                    <a:pt x="27584" y="13511"/>
                    <a:pt x="42346" y="4919"/>
                    <a:pt x="54084" y="4919"/>
                  </a:cubicBezTo>
                  <a:cubicBezTo>
                    <a:pt x="66533" y="4919"/>
                    <a:pt x="68134" y="14564"/>
                    <a:pt x="68134" y="23507"/>
                  </a:cubicBezTo>
                  <a:lnTo>
                    <a:pt x="68134" y="63490"/>
                  </a:lnTo>
                  <a:cubicBezTo>
                    <a:pt x="68134" y="71031"/>
                    <a:pt x="66355" y="71031"/>
                    <a:pt x="54795" y="71031"/>
                  </a:cubicBezTo>
                  <a:lnTo>
                    <a:pt x="54795" y="77344"/>
                  </a:lnTo>
                  <a:cubicBezTo>
                    <a:pt x="55151" y="77344"/>
                    <a:pt x="67600" y="76643"/>
                    <a:pt x="75070" y="76643"/>
                  </a:cubicBezTo>
                  <a:cubicBezTo>
                    <a:pt x="81650" y="76643"/>
                    <a:pt x="93922" y="77169"/>
                    <a:pt x="95523" y="77344"/>
                  </a:cubicBezTo>
                  <a:lnTo>
                    <a:pt x="95523" y="71031"/>
                  </a:lnTo>
                  <a:cubicBezTo>
                    <a:pt x="83963" y="71031"/>
                    <a:pt x="82184" y="71031"/>
                    <a:pt x="82184" y="63490"/>
                  </a:cubicBezTo>
                  <a:lnTo>
                    <a:pt x="82184" y="24209"/>
                  </a:lnTo>
                  <a:close/>
                </a:path>
              </a:pathLst>
            </a:custGeom>
            <a:solidFill>
              <a:srgbClr val="000000"/>
            </a:solidFill>
            <a:ln w="25502"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51649C95-8728-4B76-9183-55D82180D325}"/>
                </a:ext>
              </a:extLst>
            </p:cNvPr>
            <p:cNvSpPr/>
            <p:nvPr>
              <p:custDataLst>
                <p:tags r:id="rId141"/>
              </p:custDataLst>
            </p:nvPr>
          </p:nvSpPr>
          <p:spPr>
            <a:xfrm>
              <a:off x="7640238" y="2631225"/>
              <a:ext cx="38771" cy="118195"/>
            </a:xfrm>
            <a:custGeom>
              <a:avLst/>
              <a:gdLst>
                <a:gd name="connsiteX0" fmla="*/ 27766 w 38771"/>
                <a:gd name="connsiteY0" fmla="*/ 10004 h 118195"/>
                <a:gd name="connsiteX1" fmla="*/ 17451 w 38771"/>
                <a:gd name="connsiteY1" fmla="*/ 8 h 118195"/>
                <a:gd name="connsiteX2" fmla="*/ 7314 w 38771"/>
                <a:gd name="connsiteY2" fmla="*/ 10004 h 118195"/>
                <a:gd name="connsiteX3" fmla="*/ 17451 w 38771"/>
                <a:gd name="connsiteY3" fmla="*/ 20175 h 118195"/>
                <a:gd name="connsiteX4" fmla="*/ 27766 w 38771"/>
                <a:gd name="connsiteY4" fmla="*/ 10004 h 118195"/>
                <a:gd name="connsiteX5" fmla="*/ 733 w 38771"/>
                <a:gd name="connsiteY5" fmla="*/ 42797 h 118195"/>
                <a:gd name="connsiteX6" fmla="*/ 733 w 38771"/>
                <a:gd name="connsiteY6" fmla="*/ 49110 h 118195"/>
                <a:gd name="connsiteX7" fmla="*/ 13538 w 38771"/>
                <a:gd name="connsiteY7" fmla="*/ 58755 h 118195"/>
                <a:gd name="connsiteX8" fmla="*/ 13538 w 38771"/>
                <a:gd name="connsiteY8" fmla="*/ 104350 h 118195"/>
                <a:gd name="connsiteX9" fmla="*/ 200 w 38771"/>
                <a:gd name="connsiteY9" fmla="*/ 111891 h 118195"/>
                <a:gd name="connsiteX10" fmla="*/ 200 w 38771"/>
                <a:gd name="connsiteY10" fmla="*/ 118204 h 118195"/>
                <a:gd name="connsiteX11" fmla="*/ 20119 w 38771"/>
                <a:gd name="connsiteY11" fmla="*/ 117502 h 118195"/>
                <a:gd name="connsiteX12" fmla="*/ 38971 w 38771"/>
                <a:gd name="connsiteY12" fmla="*/ 118204 h 118195"/>
                <a:gd name="connsiteX13" fmla="*/ 38971 w 38771"/>
                <a:gd name="connsiteY13" fmla="*/ 111891 h 118195"/>
                <a:gd name="connsiteX14" fmla="*/ 26877 w 38771"/>
                <a:gd name="connsiteY14" fmla="*/ 104526 h 118195"/>
                <a:gd name="connsiteX15" fmla="*/ 26877 w 38771"/>
                <a:gd name="connsiteY15" fmla="*/ 40868 h 118195"/>
                <a:gd name="connsiteX16" fmla="*/ 733 w 38771"/>
                <a:gd name="connsiteY16" fmla="*/ 42797 h 11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71" h="118195">
                  <a:moveTo>
                    <a:pt x="27766" y="10004"/>
                  </a:moveTo>
                  <a:cubicBezTo>
                    <a:pt x="27766" y="4919"/>
                    <a:pt x="23498" y="8"/>
                    <a:pt x="17451" y="8"/>
                  </a:cubicBezTo>
                  <a:cubicBezTo>
                    <a:pt x="12116" y="8"/>
                    <a:pt x="7314" y="4217"/>
                    <a:pt x="7314" y="10004"/>
                  </a:cubicBezTo>
                  <a:cubicBezTo>
                    <a:pt x="7314" y="16317"/>
                    <a:pt x="12471" y="20175"/>
                    <a:pt x="17451" y="20175"/>
                  </a:cubicBezTo>
                  <a:cubicBezTo>
                    <a:pt x="23142" y="20175"/>
                    <a:pt x="27766" y="15791"/>
                    <a:pt x="27766" y="10004"/>
                  </a:cubicBezTo>
                  <a:close/>
                  <a:moveTo>
                    <a:pt x="733" y="42797"/>
                  </a:moveTo>
                  <a:lnTo>
                    <a:pt x="733" y="49110"/>
                  </a:lnTo>
                  <a:cubicBezTo>
                    <a:pt x="11938" y="49110"/>
                    <a:pt x="13538" y="50163"/>
                    <a:pt x="13538" y="58755"/>
                  </a:cubicBezTo>
                  <a:lnTo>
                    <a:pt x="13538" y="104350"/>
                  </a:lnTo>
                  <a:cubicBezTo>
                    <a:pt x="13538" y="111891"/>
                    <a:pt x="11760" y="111891"/>
                    <a:pt x="200" y="111891"/>
                  </a:cubicBezTo>
                  <a:lnTo>
                    <a:pt x="200" y="118204"/>
                  </a:lnTo>
                  <a:cubicBezTo>
                    <a:pt x="555" y="118204"/>
                    <a:pt x="13005" y="117502"/>
                    <a:pt x="20119" y="117502"/>
                  </a:cubicBezTo>
                  <a:cubicBezTo>
                    <a:pt x="26344" y="117502"/>
                    <a:pt x="32746" y="117678"/>
                    <a:pt x="38971" y="118204"/>
                  </a:cubicBezTo>
                  <a:lnTo>
                    <a:pt x="38971" y="111891"/>
                  </a:lnTo>
                  <a:cubicBezTo>
                    <a:pt x="28656" y="111891"/>
                    <a:pt x="26877" y="111891"/>
                    <a:pt x="26877" y="104526"/>
                  </a:cubicBezTo>
                  <a:lnTo>
                    <a:pt x="26877" y="40868"/>
                  </a:lnTo>
                  <a:lnTo>
                    <a:pt x="733" y="42797"/>
                  </a:lnTo>
                  <a:close/>
                </a:path>
              </a:pathLst>
            </a:custGeom>
            <a:solidFill>
              <a:srgbClr val="000000"/>
            </a:solidFill>
            <a:ln w="25502" cap="flat">
              <a:noFill/>
              <a:prstDash val="solid"/>
              <a:miter/>
            </a:ln>
          </p:spPr>
          <p:txBody>
            <a:bodyPr rtlCol="0" anchor="ctr"/>
            <a:lstStyle/>
            <a:p>
              <a:endParaRPr lang="zh-CN" altLang="en-US"/>
            </a:p>
          </p:txBody>
        </p:sp>
      </p:grpSp>
      <p:grpSp>
        <p:nvGrpSpPr>
          <p:cNvPr id="144" name="组合 143" descr="\documentclass[preview]{standalone}&#10;\usepackage[utf8]{inputenc}&#10;\usepackage{amsmath}&#10;&#10;\begin{document}&#10;&#10;\begin{flalign*}&#10;V_i=V_{i,\mathrm{ini}}(1-\phi_\mathrm{s})\end{flalign*}&#10;&#10;\end{document}&#10;" title="IguanaTex Shape Display">
            <a:extLst>
              <a:ext uri="{FF2B5EF4-FFF2-40B4-BE49-F238E27FC236}">
                <a16:creationId xmlns:a16="http://schemas.microsoft.com/office/drawing/2014/main" id="{308ED236-70D3-44FE-B2C2-8BF16CDEE988}"/>
              </a:ext>
            </a:extLst>
          </p:cNvPr>
          <p:cNvGrpSpPr>
            <a:grpSpLocks noChangeAspect="1"/>
          </p:cNvGrpSpPr>
          <p:nvPr>
            <p:custDataLst>
              <p:tags r:id="rId4"/>
            </p:custDataLst>
          </p:nvPr>
        </p:nvGrpSpPr>
        <p:grpSpPr>
          <a:xfrm>
            <a:off x="5276419" y="3901303"/>
            <a:ext cx="1930586" cy="275028"/>
            <a:chOff x="5948438" y="2340722"/>
            <a:chExt cx="1930586" cy="275028"/>
          </a:xfrm>
        </p:grpSpPr>
        <p:sp>
          <p:nvSpPr>
            <p:cNvPr id="129" name="任意多边形: 形状 128">
              <a:extLst>
                <a:ext uri="{FF2B5EF4-FFF2-40B4-BE49-F238E27FC236}">
                  <a16:creationId xmlns:a16="http://schemas.microsoft.com/office/drawing/2014/main" id="{59585384-FAFD-4C59-9C89-8FC191FC66A2}"/>
                </a:ext>
              </a:extLst>
            </p:cNvPr>
            <p:cNvSpPr/>
            <p:nvPr>
              <p:custDataLst>
                <p:tags r:id="rId105"/>
              </p:custDataLst>
            </p:nvPr>
          </p:nvSpPr>
          <p:spPr>
            <a:xfrm>
              <a:off x="5948438" y="2358524"/>
              <a:ext cx="181011" cy="187321"/>
            </a:xfrm>
            <a:custGeom>
              <a:avLst/>
              <a:gdLst>
                <a:gd name="connsiteX0" fmla="*/ 145348 w 181011"/>
                <a:gd name="connsiteY0" fmla="*/ 30290 h 187321"/>
                <a:gd name="connsiteX1" fmla="*/ 177844 w 181011"/>
                <a:gd name="connsiteY1" fmla="*/ 8237 h 187321"/>
                <a:gd name="connsiteX2" fmla="*/ 181144 w 181011"/>
                <a:gd name="connsiteY2" fmla="*/ 3188 h 187321"/>
                <a:gd name="connsiteX3" fmla="*/ 177844 w 181011"/>
                <a:gd name="connsiteY3" fmla="*/ 0 h 187321"/>
                <a:gd name="connsiteX4" fmla="*/ 157026 w 181011"/>
                <a:gd name="connsiteY4" fmla="*/ 797 h 187321"/>
                <a:gd name="connsiteX5" fmla="*/ 131893 w 181011"/>
                <a:gd name="connsiteY5" fmla="*/ 0 h 187321"/>
                <a:gd name="connsiteX6" fmla="*/ 127070 w 181011"/>
                <a:gd name="connsiteY6" fmla="*/ 5048 h 187321"/>
                <a:gd name="connsiteX7" fmla="*/ 131131 w 181011"/>
                <a:gd name="connsiteY7" fmla="*/ 8237 h 187321"/>
                <a:gd name="connsiteX8" fmla="*/ 142810 w 181011"/>
                <a:gd name="connsiteY8" fmla="*/ 17005 h 187321"/>
                <a:gd name="connsiteX9" fmla="*/ 139002 w 181011"/>
                <a:gd name="connsiteY9" fmla="*/ 27102 h 187321"/>
                <a:gd name="connsiteX10" fmla="*/ 61063 w 181011"/>
                <a:gd name="connsiteY10" fmla="*/ 156765 h 187321"/>
                <a:gd name="connsiteX11" fmla="*/ 43799 w 181011"/>
                <a:gd name="connsiteY11" fmla="*/ 16208 h 187321"/>
                <a:gd name="connsiteX12" fmla="*/ 61317 w 181011"/>
                <a:gd name="connsiteY12" fmla="*/ 8237 h 187321"/>
                <a:gd name="connsiteX13" fmla="*/ 67663 w 181011"/>
                <a:gd name="connsiteY13" fmla="*/ 2923 h 187321"/>
                <a:gd name="connsiteX14" fmla="*/ 64109 w 181011"/>
                <a:gd name="connsiteY14" fmla="*/ 0 h 187321"/>
                <a:gd name="connsiteX15" fmla="*/ 32629 w 181011"/>
                <a:gd name="connsiteY15" fmla="*/ 797 h 187321"/>
                <a:gd name="connsiteX16" fmla="*/ 18666 w 181011"/>
                <a:gd name="connsiteY16" fmla="*/ 531 h 187321"/>
                <a:gd name="connsiteX17" fmla="*/ 4957 w 181011"/>
                <a:gd name="connsiteY17" fmla="*/ 0 h 187321"/>
                <a:gd name="connsiteX18" fmla="*/ 133 w 181011"/>
                <a:gd name="connsiteY18" fmla="*/ 5048 h 187321"/>
                <a:gd name="connsiteX19" fmla="*/ 6480 w 181011"/>
                <a:gd name="connsiteY19" fmla="*/ 8237 h 187321"/>
                <a:gd name="connsiteX20" fmla="*/ 21712 w 181011"/>
                <a:gd name="connsiteY20" fmla="*/ 17271 h 187321"/>
                <a:gd name="connsiteX21" fmla="*/ 41768 w 181011"/>
                <a:gd name="connsiteY21" fmla="*/ 181210 h 187321"/>
                <a:gd name="connsiteX22" fmla="*/ 46846 w 181011"/>
                <a:gd name="connsiteY22" fmla="*/ 187321 h 187321"/>
                <a:gd name="connsiteX23" fmla="*/ 53954 w 181011"/>
                <a:gd name="connsiteY23" fmla="*/ 182538 h 187321"/>
                <a:gd name="connsiteX24" fmla="*/ 145348 w 181011"/>
                <a:gd name="connsiteY24" fmla="*/ 30290 h 18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011" h="187321">
                  <a:moveTo>
                    <a:pt x="145348" y="30290"/>
                  </a:moveTo>
                  <a:cubicBezTo>
                    <a:pt x="157788" y="9565"/>
                    <a:pt x="168451" y="8768"/>
                    <a:pt x="177844" y="8237"/>
                  </a:cubicBezTo>
                  <a:cubicBezTo>
                    <a:pt x="180891" y="7971"/>
                    <a:pt x="181144" y="3454"/>
                    <a:pt x="181144" y="3188"/>
                  </a:cubicBezTo>
                  <a:cubicBezTo>
                    <a:pt x="181144" y="1063"/>
                    <a:pt x="179875" y="0"/>
                    <a:pt x="177844" y="0"/>
                  </a:cubicBezTo>
                  <a:cubicBezTo>
                    <a:pt x="171243" y="0"/>
                    <a:pt x="163881" y="797"/>
                    <a:pt x="157026" y="797"/>
                  </a:cubicBezTo>
                  <a:cubicBezTo>
                    <a:pt x="148649" y="797"/>
                    <a:pt x="140017" y="0"/>
                    <a:pt x="131893" y="0"/>
                  </a:cubicBezTo>
                  <a:cubicBezTo>
                    <a:pt x="130370" y="0"/>
                    <a:pt x="127070" y="0"/>
                    <a:pt x="127070" y="5048"/>
                  </a:cubicBezTo>
                  <a:cubicBezTo>
                    <a:pt x="127070" y="7971"/>
                    <a:pt x="129354" y="8237"/>
                    <a:pt x="131131" y="8237"/>
                  </a:cubicBezTo>
                  <a:cubicBezTo>
                    <a:pt x="137986" y="8768"/>
                    <a:pt x="142810" y="11425"/>
                    <a:pt x="142810" y="17005"/>
                  </a:cubicBezTo>
                  <a:cubicBezTo>
                    <a:pt x="142810" y="20991"/>
                    <a:pt x="139002" y="26836"/>
                    <a:pt x="139002" y="27102"/>
                  </a:cubicBezTo>
                  <a:lnTo>
                    <a:pt x="61063" y="156765"/>
                  </a:lnTo>
                  <a:lnTo>
                    <a:pt x="43799" y="16208"/>
                  </a:lnTo>
                  <a:cubicBezTo>
                    <a:pt x="43799" y="11691"/>
                    <a:pt x="49638" y="8237"/>
                    <a:pt x="61317" y="8237"/>
                  </a:cubicBezTo>
                  <a:cubicBezTo>
                    <a:pt x="64871" y="8237"/>
                    <a:pt x="67663" y="8237"/>
                    <a:pt x="67663" y="2923"/>
                  </a:cubicBezTo>
                  <a:cubicBezTo>
                    <a:pt x="67663" y="531"/>
                    <a:pt x="65632" y="0"/>
                    <a:pt x="64109" y="0"/>
                  </a:cubicBezTo>
                  <a:cubicBezTo>
                    <a:pt x="53954" y="0"/>
                    <a:pt x="43038" y="797"/>
                    <a:pt x="32629" y="797"/>
                  </a:cubicBezTo>
                  <a:cubicBezTo>
                    <a:pt x="28059" y="797"/>
                    <a:pt x="23236" y="531"/>
                    <a:pt x="18666" y="531"/>
                  </a:cubicBezTo>
                  <a:cubicBezTo>
                    <a:pt x="14096" y="531"/>
                    <a:pt x="9273" y="0"/>
                    <a:pt x="4957" y="0"/>
                  </a:cubicBezTo>
                  <a:cubicBezTo>
                    <a:pt x="3180" y="0"/>
                    <a:pt x="133" y="0"/>
                    <a:pt x="133" y="5048"/>
                  </a:cubicBezTo>
                  <a:cubicBezTo>
                    <a:pt x="133" y="8237"/>
                    <a:pt x="2418" y="8237"/>
                    <a:pt x="6480" y="8237"/>
                  </a:cubicBezTo>
                  <a:cubicBezTo>
                    <a:pt x="20697" y="8237"/>
                    <a:pt x="20951" y="10628"/>
                    <a:pt x="21712" y="17271"/>
                  </a:cubicBezTo>
                  <a:lnTo>
                    <a:pt x="41768" y="181210"/>
                  </a:lnTo>
                  <a:cubicBezTo>
                    <a:pt x="42530" y="186524"/>
                    <a:pt x="43545" y="187321"/>
                    <a:pt x="46846" y="187321"/>
                  </a:cubicBezTo>
                  <a:cubicBezTo>
                    <a:pt x="50908" y="187321"/>
                    <a:pt x="51923" y="185993"/>
                    <a:pt x="53954" y="182538"/>
                  </a:cubicBezTo>
                  <a:lnTo>
                    <a:pt x="145348" y="30290"/>
                  </a:lnTo>
                  <a:close/>
                </a:path>
              </a:pathLst>
            </a:custGeom>
            <a:solidFill>
              <a:srgbClr val="000000"/>
            </a:solidFill>
            <a:ln w="25482"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8B317F7C-1136-41E6-8BF8-F0B0333879BF}"/>
                </a:ext>
              </a:extLst>
            </p:cNvPr>
            <p:cNvSpPr/>
            <p:nvPr>
              <p:custDataLst>
                <p:tags r:id="rId106"/>
              </p:custDataLst>
            </p:nvPr>
          </p:nvSpPr>
          <p:spPr>
            <a:xfrm>
              <a:off x="6090666" y="2456542"/>
              <a:ext cx="53846" cy="125172"/>
            </a:xfrm>
            <a:custGeom>
              <a:avLst/>
              <a:gdLst>
                <a:gd name="connsiteX0" fmla="*/ 49365 w 53846"/>
                <a:gd name="connsiteY0" fmla="*/ 7069 h 125172"/>
                <a:gd name="connsiteX1" fmla="*/ 42256 w 53846"/>
                <a:gd name="connsiteY1" fmla="*/ 1 h 125172"/>
                <a:gd name="connsiteX2" fmla="*/ 32305 w 53846"/>
                <a:gd name="connsiteY2" fmla="*/ 10231 h 125172"/>
                <a:gd name="connsiteX3" fmla="*/ 39413 w 53846"/>
                <a:gd name="connsiteY3" fmla="*/ 17299 h 125172"/>
                <a:gd name="connsiteX4" fmla="*/ 49365 w 53846"/>
                <a:gd name="connsiteY4" fmla="*/ 7069 h 125172"/>
                <a:gd name="connsiteX5" fmla="*/ 13112 w 53846"/>
                <a:gd name="connsiteY5" fmla="*/ 101553 h 125172"/>
                <a:gd name="connsiteX6" fmla="*/ 11512 w 53846"/>
                <a:gd name="connsiteY6" fmla="*/ 109365 h 125172"/>
                <a:gd name="connsiteX7" fmla="*/ 28395 w 53846"/>
                <a:gd name="connsiteY7" fmla="*/ 125174 h 125172"/>
                <a:gd name="connsiteX8" fmla="*/ 53985 w 53846"/>
                <a:gd name="connsiteY8" fmla="*/ 96718 h 125172"/>
                <a:gd name="connsiteX9" fmla="*/ 51142 w 53846"/>
                <a:gd name="connsiteY9" fmla="*/ 94300 h 125172"/>
                <a:gd name="connsiteX10" fmla="*/ 47766 w 53846"/>
                <a:gd name="connsiteY10" fmla="*/ 97462 h 125172"/>
                <a:gd name="connsiteX11" fmla="*/ 28928 w 53846"/>
                <a:gd name="connsiteY11" fmla="*/ 119967 h 125172"/>
                <a:gd name="connsiteX12" fmla="*/ 24485 w 53846"/>
                <a:gd name="connsiteY12" fmla="*/ 113457 h 125172"/>
                <a:gd name="connsiteX13" fmla="*/ 27329 w 53846"/>
                <a:gd name="connsiteY13" fmla="*/ 101553 h 125172"/>
                <a:gd name="connsiteX14" fmla="*/ 33016 w 53846"/>
                <a:gd name="connsiteY14" fmla="*/ 86674 h 125172"/>
                <a:gd name="connsiteX15" fmla="*/ 41723 w 53846"/>
                <a:gd name="connsiteY15" fmla="*/ 63053 h 125172"/>
                <a:gd name="connsiteX16" fmla="*/ 42790 w 53846"/>
                <a:gd name="connsiteY16" fmla="*/ 57101 h 125172"/>
                <a:gd name="connsiteX17" fmla="*/ 25907 w 53846"/>
                <a:gd name="connsiteY17" fmla="*/ 41292 h 125172"/>
                <a:gd name="connsiteX18" fmla="*/ 139 w 53846"/>
                <a:gd name="connsiteY18" fmla="*/ 69749 h 125172"/>
                <a:gd name="connsiteX19" fmla="*/ 3160 w 53846"/>
                <a:gd name="connsiteY19" fmla="*/ 72167 h 125172"/>
                <a:gd name="connsiteX20" fmla="*/ 6359 w 53846"/>
                <a:gd name="connsiteY20" fmla="*/ 69191 h 125172"/>
                <a:gd name="connsiteX21" fmla="*/ 25374 w 53846"/>
                <a:gd name="connsiteY21" fmla="*/ 46500 h 125172"/>
                <a:gd name="connsiteX22" fmla="*/ 29817 w 53846"/>
                <a:gd name="connsiteY22" fmla="*/ 53009 h 125172"/>
                <a:gd name="connsiteX23" fmla="*/ 24308 w 53846"/>
                <a:gd name="connsiteY23" fmla="*/ 71609 h 125172"/>
                <a:gd name="connsiteX24" fmla="*/ 13112 w 53846"/>
                <a:gd name="connsiteY24" fmla="*/ 101553 h 1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25172">
                  <a:moveTo>
                    <a:pt x="49365" y="7069"/>
                  </a:moveTo>
                  <a:cubicBezTo>
                    <a:pt x="49365" y="4093"/>
                    <a:pt x="47232" y="1"/>
                    <a:pt x="42256" y="1"/>
                  </a:cubicBezTo>
                  <a:cubicBezTo>
                    <a:pt x="37458" y="1"/>
                    <a:pt x="32305" y="4837"/>
                    <a:pt x="32305" y="10231"/>
                  </a:cubicBezTo>
                  <a:cubicBezTo>
                    <a:pt x="32305" y="13393"/>
                    <a:pt x="34615" y="17299"/>
                    <a:pt x="39413" y="17299"/>
                  </a:cubicBezTo>
                  <a:cubicBezTo>
                    <a:pt x="44567" y="17299"/>
                    <a:pt x="49365" y="12091"/>
                    <a:pt x="49365" y="7069"/>
                  </a:cubicBezTo>
                  <a:close/>
                  <a:moveTo>
                    <a:pt x="13112" y="101553"/>
                  </a:moveTo>
                  <a:cubicBezTo>
                    <a:pt x="12401" y="103971"/>
                    <a:pt x="11512" y="106203"/>
                    <a:pt x="11512" y="109365"/>
                  </a:cubicBezTo>
                  <a:cubicBezTo>
                    <a:pt x="11512" y="118107"/>
                    <a:pt x="18621" y="125174"/>
                    <a:pt x="28395" y="125174"/>
                  </a:cubicBezTo>
                  <a:cubicBezTo>
                    <a:pt x="46166" y="125174"/>
                    <a:pt x="53985" y="99507"/>
                    <a:pt x="53985" y="96718"/>
                  </a:cubicBezTo>
                  <a:cubicBezTo>
                    <a:pt x="53985" y="94300"/>
                    <a:pt x="51675" y="94300"/>
                    <a:pt x="51142" y="94300"/>
                  </a:cubicBezTo>
                  <a:cubicBezTo>
                    <a:pt x="48654" y="94300"/>
                    <a:pt x="48476" y="95416"/>
                    <a:pt x="47766" y="97462"/>
                  </a:cubicBezTo>
                  <a:cubicBezTo>
                    <a:pt x="43678" y="112341"/>
                    <a:pt x="35859" y="119967"/>
                    <a:pt x="28928" y="119967"/>
                  </a:cubicBezTo>
                  <a:cubicBezTo>
                    <a:pt x="25374" y="119967"/>
                    <a:pt x="24485" y="117549"/>
                    <a:pt x="24485" y="113457"/>
                  </a:cubicBezTo>
                  <a:cubicBezTo>
                    <a:pt x="24485" y="109179"/>
                    <a:pt x="25729" y="105645"/>
                    <a:pt x="27329" y="101553"/>
                  </a:cubicBezTo>
                  <a:cubicBezTo>
                    <a:pt x="29106" y="96532"/>
                    <a:pt x="31061" y="91510"/>
                    <a:pt x="33016" y="86674"/>
                  </a:cubicBezTo>
                  <a:cubicBezTo>
                    <a:pt x="34615" y="82210"/>
                    <a:pt x="41013" y="65285"/>
                    <a:pt x="41723" y="63053"/>
                  </a:cubicBezTo>
                  <a:cubicBezTo>
                    <a:pt x="42256" y="61193"/>
                    <a:pt x="42790" y="58961"/>
                    <a:pt x="42790" y="57101"/>
                  </a:cubicBezTo>
                  <a:cubicBezTo>
                    <a:pt x="42790" y="48360"/>
                    <a:pt x="35681" y="41292"/>
                    <a:pt x="25907" y="41292"/>
                  </a:cubicBezTo>
                  <a:cubicBezTo>
                    <a:pt x="8314" y="41292"/>
                    <a:pt x="139" y="66587"/>
                    <a:pt x="139" y="69749"/>
                  </a:cubicBezTo>
                  <a:cubicBezTo>
                    <a:pt x="139" y="72167"/>
                    <a:pt x="2627" y="72167"/>
                    <a:pt x="3160" y="72167"/>
                  </a:cubicBezTo>
                  <a:cubicBezTo>
                    <a:pt x="5648" y="72167"/>
                    <a:pt x="5826" y="71237"/>
                    <a:pt x="6359" y="69191"/>
                  </a:cubicBezTo>
                  <a:cubicBezTo>
                    <a:pt x="10979" y="53195"/>
                    <a:pt x="18799" y="46500"/>
                    <a:pt x="25374" y="46500"/>
                  </a:cubicBezTo>
                  <a:cubicBezTo>
                    <a:pt x="28217" y="46500"/>
                    <a:pt x="29817" y="47988"/>
                    <a:pt x="29817" y="53009"/>
                  </a:cubicBezTo>
                  <a:cubicBezTo>
                    <a:pt x="29817" y="57287"/>
                    <a:pt x="28750" y="60077"/>
                    <a:pt x="24308" y="71609"/>
                  </a:cubicBezTo>
                  <a:lnTo>
                    <a:pt x="13112" y="101553"/>
                  </a:lnTo>
                  <a:close/>
                </a:path>
              </a:pathLst>
            </a:custGeom>
            <a:solidFill>
              <a:srgbClr val="000000"/>
            </a:solidFill>
            <a:ln w="25482"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DB186CD8-33F5-4E62-96AF-BF9D7F0DC7B6}"/>
                </a:ext>
              </a:extLst>
            </p:cNvPr>
            <p:cNvSpPr/>
            <p:nvPr>
              <p:custDataLst>
                <p:tags r:id="rId107"/>
              </p:custDataLst>
            </p:nvPr>
          </p:nvSpPr>
          <p:spPr>
            <a:xfrm>
              <a:off x="6251570" y="2442486"/>
              <a:ext cx="168825" cy="62174"/>
            </a:xfrm>
            <a:custGeom>
              <a:avLst/>
              <a:gdLst>
                <a:gd name="connsiteX0" fmla="*/ 160339 w 168825"/>
                <a:gd name="connsiteY0" fmla="*/ 10628 h 62174"/>
                <a:gd name="connsiteX1" fmla="*/ 168970 w 168825"/>
                <a:gd name="connsiteY1" fmla="*/ 5314 h 62174"/>
                <a:gd name="connsiteX2" fmla="*/ 160593 w 168825"/>
                <a:gd name="connsiteY2" fmla="*/ 0 h 62174"/>
                <a:gd name="connsiteX3" fmla="*/ 8523 w 168825"/>
                <a:gd name="connsiteY3" fmla="*/ 0 h 62174"/>
                <a:gd name="connsiteX4" fmla="*/ 145 w 168825"/>
                <a:gd name="connsiteY4" fmla="*/ 5314 h 62174"/>
                <a:gd name="connsiteX5" fmla="*/ 8777 w 168825"/>
                <a:gd name="connsiteY5" fmla="*/ 10628 h 62174"/>
                <a:gd name="connsiteX6" fmla="*/ 160339 w 168825"/>
                <a:gd name="connsiteY6" fmla="*/ 10628 h 62174"/>
                <a:gd name="connsiteX7" fmla="*/ 160593 w 168825"/>
                <a:gd name="connsiteY7" fmla="*/ 62175 h 62174"/>
                <a:gd name="connsiteX8" fmla="*/ 168970 w 168825"/>
                <a:gd name="connsiteY8" fmla="*/ 56861 h 62174"/>
                <a:gd name="connsiteX9" fmla="*/ 160339 w 168825"/>
                <a:gd name="connsiteY9" fmla="*/ 51547 h 62174"/>
                <a:gd name="connsiteX10" fmla="*/ 8777 w 168825"/>
                <a:gd name="connsiteY10" fmla="*/ 51547 h 62174"/>
                <a:gd name="connsiteX11" fmla="*/ 145 w 168825"/>
                <a:gd name="connsiteY11" fmla="*/ 56861 h 62174"/>
                <a:gd name="connsiteX12" fmla="*/ 8523 w 168825"/>
                <a:gd name="connsiteY12" fmla="*/ 62175 h 62174"/>
                <a:gd name="connsiteX13" fmla="*/ 160593 w 168825"/>
                <a:gd name="connsiteY13" fmla="*/ 62175 h 6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825" h="62174">
                  <a:moveTo>
                    <a:pt x="160339" y="10628"/>
                  </a:moveTo>
                  <a:cubicBezTo>
                    <a:pt x="164147" y="10628"/>
                    <a:pt x="168970" y="10628"/>
                    <a:pt x="168970" y="5314"/>
                  </a:cubicBezTo>
                  <a:cubicBezTo>
                    <a:pt x="168970" y="0"/>
                    <a:pt x="164147" y="0"/>
                    <a:pt x="160593" y="0"/>
                  </a:cubicBezTo>
                  <a:lnTo>
                    <a:pt x="8523" y="0"/>
                  </a:lnTo>
                  <a:cubicBezTo>
                    <a:pt x="4969" y="0"/>
                    <a:pt x="145" y="0"/>
                    <a:pt x="145" y="5314"/>
                  </a:cubicBezTo>
                  <a:cubicBezTo>
                    <a:pt x="145" y="10628"/>
                    <a:pt x="4969" y="10628"/>
                    <a:pt x="8777" y="10628"/>
                  </a:cubicBezTo>
                  <a:lnTo>
                    <a:pt x="160339" y="10628"/>
                  </a:lnTo>
                  <a:close/>
                  <a:moveTo>
                    <a:pt x="160593" y="62175"/>
                  </a:moveTo>
                  <a:cubicBezTo>
                    <a:pt x="164147" y="62175"/>
                    <a:pt x="168970" y="62175"/>
                    <a:pt x="168970" y="56861"/>
                  </a:cubicBezTo>
                  <a:cubicBezTo>
                    <a:pt x="168970" y="51547"/>
                    <a:pt x="164147" y="51547"/>
                    <a:pt x="160339" y="51547"/>
                  </a:cubicBezTo>
                  <a:lnTo>
                    <a:pt x="8777" y="51547"/>
                  </a:lnTo>
                  <a:cubicBezTo>
                    <a:pt x="4969" y="51547"/>
                    <a:pt x="145" y="51547"/>
                    <a:pt x="145" y="56861"/>
                  </a:cubicBezTo>
                  <a:cubicBezTo>
                    <a:pt x="145" y="62175"/>
                    <a:pt x="4969" y="62175"/>
                    <a:pt x="8523" y="62175"/>
                  </a:cubicBezTo>
                  <a:lnTo>
                    <a:pt x="160593" y="62175"/>
                  </a:lnTo>
                  <a:close/>
                </a:path>
              </a:pathLst>
            </a:custGeom>
            <a:solidFill>
              <a:srgbClr val="000000"/>
            </a:solidFill>
            <a:ln w="25482"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462E7977-9122-4FE3-8EB1-E1C2E3C461E0}"/>
                </a:ext>
              </a:extLst>
            </p:cNvPr>
            <p:cNvSpPr/>
            <p:nvPr>
              <p:custDataLst>
                <p:tags r:id="rId108"/>
              </p:custDataLst>
            </p:nvPr>
          </p:nvSpPr>
          <p:spPr>
            <a:xfrm>
              <a:off x="6519546" y="2358524"/>
              <a:ext cx="181011" cy="187321"/>
            </a:xfrm>
            <a:custGeom>
              <a:avLst/>
              <a:gdLst>
                <a:gd name="connsiteX0" fmla="*/ 145371 w 181011"/>
                <a:gd name="connsiteY0" fmla="*/ 30290 h 187321"/>
                <a:gd name="connsiteX1" fmla="*/ 177866 w 181011"/>
                <a:gd name="connsiteY1" fmla="*/ 8237 h 187321"/>
                <a:gd name="connsiteX2" fmla="*/ 181167 w 181011"/>
                <a:gd name="connsiteY2" fmla="*/ 3188 h 187321"/>
                <a:gd name="connsiteX3" fmla="*/ 177866 w 181011"/>
                <a:gd name="connsiteY3" fmla="*/ 0 h 187321"/>
                <a:gd name="connsiteX4" fmla="*/ 157049 w 181011"/>
                <a:gd name="connsiteY4" fmla="*/ 797 h 187321"/>
                <a:gd name="connsiteX5" fmla="*/ 131916 w 181011"/>
                <a:gd name="connsiteY5" fmla="*/ 0 h 187321"/>
                <a:gd name="connsiteX6" fmla="*/ 127092 w 181011"/>
                <a:gd name="connsiteY6" fmla="*/ 5048 h 187321"/>
                <a:gd name="connsiteX7" fmla="*/ 131154 w 181011"/>
                <a:gd name="connsiteY7" fmla="*/ 8237 h 187321"/>
                <a:gd name="connsiteX8" fmla="*/ 142832 w 181011"/>
                <a:gd name="connsiteY8" fmla="*/ 17005 h 187321"/>
                <a:gd name="connsiteX9" fmla="*/ 139024 w 181011"/>
                <a:gd name="connsiteY9" fmla="*/ 27102 h 187321"/>
                <a:gd name="connsiteX10" fmla="*/ 61085 w 181011"/>
                <a:gd name="connsiteY10" fmla="*/ 156765 h 187321"/>
                <a:gd name="connsiteX11" fmla="*/ 43822 w 181011"/>
                <a:gd name="connsiteY11" fmla="*/ 16208 h 187321"/>
                <a:gd name="connsiteX12" fmla="*/ 61339 w 181011"/>
                <a:gd name="connsiteY12" fmla="*/ 8237 h 187321"/>
                <a:gd name="connsiteX13" fmla="*/ 67686 w 181011"/>
                <a:gd name="connsiteY13" fmla="*/ 2923 h 187321"/>
                <a:gd name="connsiteX14" fmla="*/ 64132 w 181011"/>
                <a:gd name="connsiteY14" fmla="*/ 0 h 187321"/>
                <a:gd name="connsiteX15" fmla="*/ 32651 w 181011"/>
                <a:gd name="connsiteY15" fmla="*/ 797 h 187321"/>
                <a:gd name="connsiteX16" fmla="*/ 18688 w 181011"/>
                <a:gd name="connsiteY16" fmla="*/ 531 h 187321"/>
                <a:gd name="connsiteX17" fmla="*/ 4979 w 181011"/>
                <a:gd name="connsiteY17" fmla="*/ 0 h 187321"/>
                <a:gd name="connsiteX18" fmla="*/ 156 w 181011"/>
                <a:gd name="connsiteY18" fmla="*/ 5048 h 187321"/>
                <a:gd name="connsiteX19" fmla="*/ 6502 w 181011"/>
                <a:gd name="connsiteY19" fmla="*/ 8237 h 187321"/>
                <a:gd name="connsiteX20" fmla="*/ 21735 w 181011"/>
                <a:gd name="connsiteY20" fmla="*/ 17271 h 187321"/>
                <a:gd name="connsiteX21" fmla="*/ 41791 w 181011"/>
                <a:gd name="connsiteY21" fmla="*/ 181210 h 187321"/>
                <a:gd name="connsiteX22" fmla="*/ 46868 w 181011"/>
                <a:gd name="connsiteY22" fmla="*/ 187321 h 187321"/>
                <a:gd name="connsiteX23" fmla="*/ 53977 w 181011"/>
                <a:gd name="connsiteY23" fmla="*/ 182538 h 187321"/>
                <a:gd name="connsiteX24" fmla="*/ 145371 w 181011"/>
                <a:gd name="connsiteY24" fmla="*/ 30290 h 18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011" h="187321">
                  <a:moveTo>
                    <a:pt x="145371" y="30290"/>
                  </a:moveTo>
                  <a:cubicBezTo>
                    <a:pt x="157811" y="9565"/>
                    <a:pt x="168473" y="8768"/>
                    <a:pt x="177866" y="8237"/>
                  </a:cubicBezTo>
                  <a:cubicBezTo>
                    <a:pt x="180913" y="7971"/>
                    <a:pt x="181167" y="3454"/>
                    <a:pt x="181167" y="3188"/>
                  </a:cubicBezTo>
                  <a:cubicBezTo>
                    <a:pt x="181167" y="1063"/>
                    <a:pt x="179897" y="0"/>
                    <a:pt x="177866" y="0"/>
                  </a:cubicBezTo>
                  <a:cubicBezTo>
                    <a:pt x="171266" y="0"/>
                    <a:pt x="163903" y="797"/>
                    <a:pt x="157049" y="797"/>
                  </a:cubicBezTo>
                  <a:cubicBezTo>
                    <a:pt x="148671" y="797"/>
                    <a:pt x="140039" y="0"/>
                    <a:pt x="131916" y="0"/>
                  </a:cubicBezTo>
                  <a:cubicBezTo>
                    <a:pt x="130392" y="0"/>
                    <a:pt x="127092" y="0"/>
                    <a:pt x="127092" y="5048"/>
                  </a:cubicBezTo>
                  <a:cubicBezTo>
                    <a:pt x="127092" y="7971"/>
                    <a:pt x="129377" y="8237"/>
                    <a:pt x="131154" y="8237"/>
                  </a:cubicBezTo>
                  <a:cubicBezTo>
                    <a:pt x="138008" y="8768"/>
                    <a:pt x="142832" y="11425"/>
                    <a:pt x="142832" y="17005"/>
                  </a:cubicBezTo>
                  <a:cubicBezTo>
                    <a:pt x="142832" y="20991"/>
                    <a:pt x="139024" y="26836"/>
                    <a:pt x="139024" y="27102"/>
                  </a:cubicBezTo>
                  <a:lnTo>
                    <a:pt x="61085" y="156765"/>
                  </a:lnTo>
                  <a:lnTo>
                    <a:pt x="43822" y="16208"/>
                  </a:lnTo>
                  <a:cubicBezTo>
                    <a:pt x="43822" y="11691"/>
                    <a:pt x="49661" y="8237"/>
                    <a:pt x="61339" y="8237"/>
                  </a:cubicBezTo>
                  <a:cubicBezTo>
                    <a:pt x="64893" y="8237"/>
                    <a:pt x="67686" y="8237"/>
                    <a:pt x="67686" y="2923"/>
                  </a:cubicBezTo>
                  <a:cubicBezTo>
                    <a:pt x="67686" y="531"/>
                    <a:pt x="65655" y="0"/>
                    <a:pt x="64132" y="0"/>
                  </a:cubicBezTo>
                  <a:cubicBezTo>
                    <a:pt x="53977" y="0"/>
                    <a:pt x="43060" y="797"/>
                    <a:pt x="32651" y="797"/>
                  </a:cubicBezTo>
                  <a:cubicBezTo>
                    <a:pt x="28082" y="797"/>
                    <a:pt x="23258" y="531"/>
                    <a:pt x="18688" y="531"/>
                  </a:cubicBezTo>
                  <a:cubicBezTo>
                    <a:pt x="14119" y="531"/>
                    <a:pt x="9295" y="0"/>
                    <a:pt x="4979" y="0"/>
                  </a:cubicBezTo>
                  <a:cubicBezTo>
                    <a:pt x="3202" y="0"/>
                    <a:pt x="156" y="0"/>
                    <a:pt x="156" y="5048"/>
                  </a:cubicBezTo>
                  <a:cubicBezTo>
                    <a:pt x="156" y="8237"/>
                    <a:pt x="2440" y="8237"/>
                    <a:pt x="6502" y="8237"/>
                  </a:cubicBezTo>
                  <a:cubicBezTo>
                    <a:pt x="20719" y="8237"/>
                    <a:pt x="20973" y="10628"/>
                    <a:pt x="21735" y="17271"/>
                  </a:cubicBezTo>
                  <a:lnTo>
                    <a:pt x="41791" y="181210"/>
                  </a:lnTo>
                  <a:cubicBezTo>
                    <a:pt x="42552" y="186524"/>
                    <a:pt x="43568" y="187321"/>
                    <a:pt x="46868" y="187321"/>
                  </a:cubicBezTo>
                  <a:cubicBezTo>
                    <a:pt x="50930" y="187321"/>
                    <a:pt x="51946" y="185993"/>
                    <a:pt x="53977" y="182538"/>
                  </a:cubicBezTo>
                  <a:lnTo>
                    <a:pt x="145371" y="30290"/>
                  </a:lnTo>
                  <a:close/>
                </a:path>
              </a:pathLst>
            </a:custGeom>
            <a:solidFill>
              <a:srgbClr val="000000"/>
            </a:solidFill>
            <a:ln w="25482"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1A264D08-FBAE-4C21-8672-2C1050D17FEE}"/>
                </a:ext>
              </a:extLst>
            </p:cNvPr>
            <p:cNvSpPr/>
            <p:nvPr>
              <p:custDataLst>
                <p:tags r:id="rId109"/>
              </p:custDataLst>
            </p:nvPr>
          </p:nvSpPr>
          <p:spPr>
            <a:xfrm>
              <a:off x="6661774" y="2456542"/>
              <a:ext cx="53846" cy="125172"/>
            </a:xfrm>
            <a:custGeom>
              <a:avLst/>
              <a:gdLst>
                <a:gd name="connsiteX0" fmla="*/ 49387 w 53846"/>
                <a:gd name="connsiteY0" fmla="*/ 7069 h 125172"/>
                <a:gd name="connsiteX1" fmla="*/ 42279 w 53846"/>
                <a:gd name="connsiteY1" fmla="*/ 1 h 125172"/>
                <a:gd name="connsiteX2" fmla="*/ 32327 w 53846"/>
                <a:gd name="connsiteY2" fmla="*/ 10231 h 125172"/>
                <a:gd name="connsiteX3" fmla="*/ 39436 w 53846"/>
                <a:gd name="connsiteY3" fmla="*/ 17299 h 125172"/>
                <a:gd name="connsiteX4" fmla="*/ 49387 w 53846"/>
                <a:gd name="connsiteY4" fmla="*/ 7069 h 125172"/>
                <a:gd name="connsiteX5" fmla="*/ 13134 w 53846"/>
                <a:gd name="connsiteY5" fmla="*/ 101553 h 125172"/>
                <a:gd name="connsiteX6" fmla="*/ 11535 w 53846"/>
                <a:gd name="connsiteY6" fmla="*/ 109365 h 125172"/>
                <a:gd name="connsiteX7" fmla="*/ 28417 w 53846"/>
                <a:gd name="connsiteY7" fmla="*/ 125174 h 125172"/>
                <a:gd name="connsiteX8" fmla="*/ 54008 w 53846"/>
                <a:gd name="connsiteY8" fmla="*/ 96718 h 125172"/>
                <a:gd name="connsiteX9" fmla="*/ 51164 w 53846"/>
                <a:gd name="connsiteY9" fmla="*/ 94300 h 125172"/>
                <a:gd name="connsiteX10" fmla="*/ 47788 w 53846"/>
                <a:gd name="connsiteY10" fmla="*/ 97462 h 125172"/>
                <a:gd name="connsiteX11" fmla="*/ 28951 w 53846"/>
                <a:gd name="connsiteY11" fmla="*/ 119967 h 125172"/>
                <a:gd name="connsiteX12" fmla="*/ 24508 w 53846"/>
                <a:gd name="connsiteY12" fmla="*/ 113457 h 125172"/>
                <a:gd name="connsiteX13" fmla="*/ 27351 w 53846"/>
                <a:gd name="connsiteY13" fmla="*/ 101553 h 125172"/>
                <a:gd name="connsiteX14" fmla="*/ 33038 w 53846"/>
                <a:gd name="connsiteY14" fmla="*/ 86674 h 125172"/>
                <a:gd name="connsiteX15" fmla="*/ 41746 w 53846"/>
                <a:gd name="connsiteY15" fmla="*/ 63053 h 125172"/>
                <a:gd name="connsiteX16" fmla="*/ 42812 w 53846"/>
                <a:gd name="connsiteY16" fmla="*/ 57101 h 125172"/>
                <a:gd name="connsiteX17" fmla="*/ 25929 w 53846"/>
                <a:gd name="connsiteY17" fmla="*/ 41292 h 125172"/>
                <a:gd name="connsiteX18" fmla="*/ 161 w 53846"/>
                <a:gd name="connsiteY18" fmla="*/ 69749 h 125172"/>
                <a:gd name="connsiteX19" fmla="*/ 3182 w 53846"/>
                <a:gd name="connsiteY19" fmla="*/ 72167 h 125172"/>
                <a:gd name="connsiteX20" fmla="*/ 6381 w 53846"/>
                <a:gd name="connsiteY20" fmla="*/ 69191 h 125172"/>
                <a:gd name="connsiteX21" fmla="*/ 25396 w 53846"/>
                <a:gd name="connsiteY21" fmla="*/ 46500 h 125172"/>
                <a:gd name="connsiteX22" fmla="*/ 29839 w 53846"/>
                <a:gd name="connsiteY22" fmla="*/ 53009 h 125172"/>
                <a:gd name="connsiteX23" fmla="*/ 24330 w 53846"/>
                <a:gd name="connsiteY23" fmla="*/ 71609 h 125172"/>
                <a:gd name="connsiteX24" fmla="*/ 13134 w 53846"/>
                <a:gd name="connsiteY24" fmla="*/ 101553 h 1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25172">
                  <a:moveTo>
                    <a:pt x="49387" y="7069"/>
                  </a:moveTo>
                  <a:cubicBezTo>
                    <a:pt x="49387" y="4093"/>
                    <a:pt x="47255" y="1"/>
                    <a:pt x="42279" y="1"/>
                  </a:cubicBezTo>
                  <a:cubicBezTo>
                    <a:pt x="37481" y="1"/>
                    <a:pt x="32327" y="4837"/>
                    <a:pt x="32327" y="10231"/>
                  </a:cubicBezTo>
                  <a:cubicBezTo>
                    <a:pt x="32327" y="13393"/>
                    <a:pt x="34637" y="17299"/>
                    <a:pt x="39436" y="17299"/>
                  </a:cubicBezTo>
                  <a:cubicBezTo>
                    <a:pt x="44589" y="17299"/>
                    <a:pt x="49387" y="12091"/>
                    <a:pt x="49387" y="7069"/>
                  </a:cubicBezTo>
                  <a:close/>
                  <a:moveTo>
                    <a:pt x="13134" y="101553"/>
                  </a:moveTo>
                  <a:cubicBezTo>
                    <a:pt x="12423" y="103971"/>
                    <a:pt x="11535" y="106203"/>
                    <a:pt x="11535" y="109365"/>
                  </a:cubicBezTo>
                  <a:cubicBezTo>
                    <a:pt x="11535" y="118107"/>
                    <a:pt x="18643" y="125174"/>
                    <a:pt x="28417" y="125174"/>
                  </a:cubicBezTo>
                  <a:cubicBezTo>
                    <a:pt x="46189" y="125174"/>
                    <a:pt x="54008" y="99507"/>
                    <a:pt x="54008" y="96718"/>
                  </a:cubicBezTo>
                  <a:cubicBezTo>
                    <a:pt x="54008" y="94300"/>
                    <a:pt x="51698" y="94300"/>
                    <a:pt x="51164" y="94300"/>
                  </a:cubicBezTo>
                  <a:cubicBezTo>
                    <a:pt x="48676" y="94300"/>
                    <a:pt x="48499" y="95416"/>
                    <a:pt x="47788" y="97462"/>
                  </a:cubicBezTo>
                  <a:cubicBezTo>
                    <a:pt x="43701" y="112341"/>
                    <a:pt x="35881" y="119967"/>
                    <a:pt x="28951" y="119967"/>
                  </a:cubicBezTo>
                  <a:cubicBezTo>
                    <a:pt x="25396" y="119967"/>
                    <a:pt x="24508" y="117549"/>
                    <a:pt x="24508" y="113457"/>
                  </a:cubicBezTo>
                  <a:cubicBezTo>
                    <a:pt x="24508" y="109179"/>
                    <a:pt x="25752" y="105645"/>
                    <a:pt x="27351" y="101553"/>
                  </a:cubicBezTo>
                  <a:cubicBezTo>
                    <a:pt x="29128" y="96532"/>
                    <a:pt x="31083" y="91510"/>
                    <a:pt x="33038" y="86674"/>
                  </a:cubicBezTo>
                  <a:cubicBezTo>
                    <a:pt x="34637" y="82210"/>
                    <a:pt x="41035" y="65285"/>
                    <a:pt x="41746" y="63053"/>
                  </a:cubicBezTo>
                  <a:cubicBezTo>
                    <a:pt x="42279" y="61193"/>
                    <a:pt x="42812" y="58961"/>
                    <a:pt x="42812" y="57101"/>
                  </a:cubicBezTo>
                  <a:cubicBezTo>
                    <a:pt x="42812" y="48360"/>
                    <a:pt x="35704" y="41292"/>
                    <a:pt x="25929" y="41292"/>
                  </a:cubicBezTo>
                  <a:cubicBezTo>
                    <a:pt x="8336" y="41292"/>
                    <a:pt x="161" y="66587"/>
                    <a:pt x="161" y="69749"/>
                  </a:cubicBezTo>
                  <a:cubicBezTo>
                    <a:pt x="161" y="72167"/>
                    <a:pt x="2649" y="72167"/>
                    <a:pt x="3182" y="72167"/>
                  </a:cubicBezTo>
                  <a:cubicBezTo>
                    <a:pt x="5670" y="72167"/>
                    <a:pt x="5848" y="71237"/>
                    <a:pt x="6381" y="69191"/>
                  </a:cubicBezTo>
                  <a:cubicBezTo>
                    <a:pt x="11002" y="53195"/>
                    <a:pt x="18821" y="46500"/>
                    <a:pt x="25396" y="46500"/>
                  </a:cubicBezTo>
                  <a:cubicBezTo>
                    <a:pt x="28240" y="46500"/>
                    <a:pt x="29839" y="47988"/>
                    <a:pt x="29839" y="53009"/>
                  </a:cubicBezTo>
                  <a:cubicBezTo>
                    <a:pt x="29839" y="57287"/>
                    <a:pt x="28773" y="60077"/>
                    <a:pt x="24330" y="71609"/>
                  </a:cubicBezTo>
                  <a:lnTo>
                    <a:pt x="13134" y="101553"/>
                  </a:lnTo>
                  <a:close/>
                </a:path>
              </a:pathLst>
            </a:custGeom>
            <a:solidFill>
              <a:srgbClr val="000000"/>
            </a:solidFill>
            <a:ln w="25482"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29054177-7032-4E43-A38C-A6F5FEDB933B}"/>
                </a:ext>
              </a:extLst>
            </p:cNvPr>
            <p:cNvSpPr/>
            <p:nvPr>
              <p:custDataLst>
                <p:tags r:id="rId110"/>
              </p:custDataLst>
            </p:nvPr>
          </p:nvSpPr>
          <p:spPr>
            <a:xfrm>
              <a:off x="6745154" y="2558465"/>
              <a:ext cx="22569" cy="57285"/>
            </a:xfrm>
            <a:custGeom>
              <a:avLst/>
              <a:gdLst>
                <a:gd name="connsiteX0" fmla="*/ 17758 w 22569"/>
                <a:gd name="connsiteY0" fmla="*/ 18415 h 57285"/>
                <a:gd name="connsiteX1" fmla="*/ 3896 w 22569"/>
                <a:gd name="connsiteY1" fmla="*/ 52451 h 57285"/>
                <a:gd name="connsiteX2" fmla="*/ 2652 w 22569"/>
                <a:gd name="connsiteY2" fmla="*/ 54683 h 57285"/>
                <a:gd name="connsiteX3" fmla="*/ 5140 w 22569"/>
                <a:gd name="connsiteY3" fmla="*/ 57287 h 57285"/>
                <a:gd name="connsiteX4" fmla="*/ 22734 w 22569"/>
                <a:gd name="connsiteY4" fmla="*/ 20275 h 57285"/>
                <a:gd name="connsiteX5" fmla="*/ 10294 w 22569"/>
                <a:gd name="connsiteY5" fmla="*/ 1 h 57285"/>
                <a:gd name="connsiteX6" fmla="*/ 164 w 22569"/>
                <a:gd name="connsiteY6" fmla="*/ 10603 h 57285"/>
                <a:gd name="connsiteX7" fmla="*/ 10471 w 22569"/>
                <a:gd name="connsiteY7" fmla="*/ 21391 h 57285"/>
                <a:gd name="connsiteX8" fmla="*/ 17758 w 22569"/>
                <a:gd name="connsiteY8" fmla="*/ 18415 h 5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9" h="57285">
                  <a:moveTo>
                    <a:pt x="17758" y="18415"/>
                  </a:moveTo>
                  <a:cubicBezTo>
                    <a:pt x="17758" y="28644"/>
                    <a:pt x="15980" y="40548"/>
                    <a:pt x="3896" y="52451"/>
                  </a:cubicBezTo>
                  <a:cubicBezTo>
                    <a:pt x="3185" y="53195"/>
                    <a:pt x="2652" y="53753"/>
                    <a:pt x="2652" y="54683"/>
                  </a:cubicBezTo>
                  <a:cubicBezTo>
                    <a:pt x="2652" y="55985"/>
                    <a:pt x="4074" y="57287"/>
                    <a:pt x="5140" y="57287"/>
                  </a:cubicBezTo>
                  <a:cubicBezTo>
                    <a:pt x="7628" y="57287"/>
                    <a:pt x="22734" y="42408"/>
                    <a:pt x="22734" y="20275"/>
                  </a:cubicBezTo>
                  <a:cubicBezTo>
                    <a:pt x="22734" y="8743"/>
                    <a:pt x="18468" y="1"/>
                    <a:pt x="10294" y="1"/>
                  </a:cubicBezTo>
                  <a:cubicBezTo>
                    <a:pt x="4429" y="1"/>
                    <a:pt x="164" y="4837"/>
                    <a:pt x="164" y="10603"/>
                  </a:cubicBezTo>
                  <a:cubicBezTo>
                    <a:pt x="164" y="16555"/>
                    <a:pt x="4252" y="21391"/>
                    <a:pt x="10471" y="21391"/>
                  </a:cubicBezTo>
                  <a:cubicBezTo>
                    <a:pt x="14737" y="21391"/>
                    <a:pt x="17580" y="18415"/>
                    <a:pt x="17758" y="18415"/>
                  </a:cubicBezTo>
                  <a:close/>
                </a:path>
              </a:pathLst>
            </a:custGeom>
            <a:solidFill>
              <a:srgbClr val="000000"/>
            </a:solidFill>
            <a:ln w="25482" cap="flat">
              <a:no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898990EC-FDE7-452C-84D5-0FB667034FED}"/>
                </a:ext>
              </a:extLst>
            </p:cNvPr>
            <p:cNvSpPr/>
            <p:nvPr>
              <p:custDataLst>
                <p:tags r:id="rId111"/>
              </p:custDataLst>
            </p:nvPr>
          </p:nvSpPr>
          <p:spPr>
            <a:xfrm>
              <a:off x="6795497" y="2454496"/>
              <a:ext cx="38740" cy="125358"/>
            </a:xfrm>
            <a:custGeom>
              <a:avLst/>
              <a:gdLst>
                <a:gd name="connsiteX0" fmla="*/ 27712 w 38740"/>
                <a:gd name="connsiteY0" fmla="*/ 10603 h 125358"/>
                <a:gd name="connsiteX1" fmla="*/ 17405 w 38740"/>
                <a:gd name="connsiteY1" fmla="*/ 1 h 125358"/>
                <a:gd name="connsiteX2" fmla="*/ 7275 w 38740"/>
                <a:gd name="connsiteY2" fmla="*/ 10603 h 125358"/>
                <a:gd name="connsiteX3" fmla="*/ 17405 w 38740"/>
                <a:gd name="connsiteY3" fmla="*/ 21391 h 125358"/>
                <a:gd name="connsiteX4" fmla="*/ 27712 w 38740"/>
                <a:gd name="connsiteY4" fmla="*/ 10603 h 125358"/>
                <a:gd name="connsiteX5" fmla="*/ 700 w 38740"/>
                <a:gd name="connsiteY5" fmla="*/ 45384 h 125358"/>
                <a:gd name="connsiteX6" fmla="*/ 700 w 38740"/>
                <a:gd name="connsiteY6" fmla="*/ 52079 h 125358"/>
                <a:gd name="connsiteX7" fmla="*/ 13495 w 38740"/>
                <a:gd name="connsiteY7" fmla="*/ 62309 h 125358"/>
                <a:gd name="connsiteX8" fmla="*/ 13495 w 38740"/>
                <a:gd name="connsiteY8" fmla="*/ 110667 h 125358"/>
                <a:gd name="connsiteX9" fmla="*/ 167 w 38740"/>
                <a:gd name="connsiteY9" fmla="*/ 118665 h 125358"/>
                <a:gd name="connsiteX10" fmla="*/ 167 w 38740"/>
                <a:gd name="connsiteY10" fmla="*/ 125360 h 125358"/>
                <a:gd name="connsiteX11" fmla="*/ 20070 w 38740"/>
                <a:gd name="connsiteY11" fmla="*/ 124617 h 125358"/>
                <a:gd name="connsiteX12" fmla="*/ 38908 w 38740"/>
                <a:gd name="connsiteY12" fmla="*/ 125360 h 125358"/>
                <a:gd name="connsiteX13" fmla="*/ 38908 w 38740"/>
                <a:gd name="connsiteY13" fmla="*/ 118665 h 125358"/>
                <a:gd name="connsiteX14" fmla="*/ 26823 w 38740"/>
                <a:gd name="connsiteY14" fmla="*/ 110853 h 125358"/>
                <a:gd name="connsiteX15" fmla="*/ 26823 w 38740"/>
                <a:gd name="connsiteY15" fmla="*/ 43338 h 125358"/>
                <a:gd name="connsiteX16" fmla="*/ 700 w 38740"/>
                <a:gd name="connsiteY16" fmla="*/ 45384 h 12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40" h="125358">
                  <a:moveTo>
                    <a:pt x="27712" y="10603"/>
                  </a:moveTo>
                  <a:cubicBezTo>
                    <a:pt x="27712" y="5209"/>
                    <a:pt x="23447" y="1"/>
                    <a:pt x="17405" y="1"/>
                  </a:cubicBezTo>
                  <a:cubicBezTo>
                    <a:pt x="12073" y="1"/>
                    <a:pt x="7275" y="4465"/>
                    <a:pt x="7275" y="10603"/>
                  </a:cubicBezTo>
                  <a:cubicBezTo>
                    <a:pt x="7275" y="17299"/>
                    <a:pt x="12429" y="21391"/>
                    <a:pt x="17405" y="21391"/>
                  </a:cubicBezTo>
                  <a:cubicBezTo>
                    <a:pt x="23091" y="21391"/>
                    <a:pt x="27712" y="16741"/>
                    <a:pt x="27712" y="10603"/>
                  </a:cubicBezTo>
                  <a:close/>
                  <a:moveTo>
                    <a:pt x="700" y="45384"/>
                  </a:moveTo>
                  <a:lnTo>
                    <a:pt x="700" y="52079"/>
                  </a:lnTo>
                  <a:cubicBezTo>
                    <a:pt x="11896" y="52079"/>
                    <a:pt x="13495" y="53195"/>
                    <a:pt x="13495" y="62309"/>
                  </a:cubicBezTo>
                  <a:lnTo>
                    <a:pt x="13495" y="110667"/>
                  </a:lnTo>
                  <a:cubicBezTo>
                    <a:pt x="13495" y="118665"/>
                    <a:pt x="11718" y="118665"/>
                    <a:pt x="167" y="118665"/>
                  </a:cubicBezTo>
                  <a:lnTo>
                    <a:pt x="167" y="125360"/>
                  </a:lnTo>
                  <a:cubicBezTo>
                    <a:pt x="522" y="125360"/>
                    <a:pt x="12962" y="124617"/>
                    <a:pt x="20070" y="124617"/>
                  </a:cubicBezTo>
                  <a:cubicBezTo>
                    <a:pt x="26290" y="124617"/>
                    <a:pt x="32688" y="124802"/>
                    <a:pt x="38908" y="125360"/>
                  </a:cubicBezTo>
                  <a:lnTo>
                    <a:pt x="38908" y="118665"/>
                  </a:lnTo>
                  <a:cubicBezTo>
                    <a:pt x="28600" y="118665"/>
                    <a:pt x="26823" y="118665"/>
                    <a:pt x="26823" y="110853"/>
                  </a:cubicBezTo>
                  <a:lnTo>
                    <a:pt x="26823" y="43338"/>
                  </a:lnTo>
                  <a:lnTo>
                    <a:pt x="700" y="45384"/>
                  </a:lnTo>
                  <a:close/>
                </a:path>
              </a:pathLst>
            </a:custGeom>
            <a:solidFill>
              <a:srgbClr val="000000"/>
            </a:solidFill>
            <a:ln w="25482"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24199B2F-D915-45A1-AAB8-2BC859DCEF07}"/>
                </a:ext>
              </a:extLst>
            </p:cNvPr>
            <p:cNvSpPr/>
            <p:nvPr>
              <p:custDataLst>
                <p:tags r:id="rId112"/>
              </p:custDataLst>
            </p:nvPr>
          </p:nvSpPr>
          <p:spPr>
            <a:xfrm>
              <a:off x="6852616" y="2497832"/>
              <a:ext cx="95253" cy="82022"/>
            </a:xfrm>
            <a:custGeom>
              <a:avLst/>
              <a:gdLst>
                <a:gd name="connsiteX0" fmla="*/ 82094 w 95253"/>
                <a:gd name="connsiteY0" fmla="*/ 25668 h 82022"/>
                <a:gd name="connsiteX1" fmla="*/ 55437 w 95253"/>
                <a:gd name="connsiteY1" fmla="*/ 1 h 82022"/>
                <a:gd name="connsiteX2" fmla="*/ 26470 w 95253"/>
                <a:gd name="connsiteY2" fmla="*/ 18043 h 82022"/>
                <a:gd name="connsiteX3" fmla="*/ 26292 w 95253"/>
                <a:gd name="connsiteY3" fmla="*/ 18043 h 82022"/>
                <a:gd name="connsiteX4" fmla="*/ 26292 w 95253"/>
                <a:gd name="connsiteY4" fmla="*/ 1 h 82022"/>
                <a:gd name="connsiteX5" fmla="*/ 169 w 95253"/>
                <a:gd name="connsiteY5" fmla="*/ 2047 h 82022"/>
                <a:gd name="connsiteX6" fmla="*/ 169 w 95253"/>
                <a:gd name="connsiteY6" fmla="*/ 8743 h 82022"/>
                <a:gd name="connsiteX7" fmla="*/ 13497 w 95253"/>
                <a:gd name="connsiteY7" fmla="*/ 19159 h 82022"/>
                <a:gd name="connsiteX8" fmla="*/ 13497 w 95253"/>
                <a:gd name="connsiteY8" fmla="*/ 67331 h 82022"/>
                <a:gd name="connsiteX9" fmla="*/ 169 w 95253"/>
                <a:gd name="connsiteY9" fmla="*/ 75328 h 82022"/>
                <a:gd name="connsiteX10" fmla="*/ 169 w 95253"/>
                <a:gd name="connsiteY10" fmla="*/ 82024 h 82022"/>
                <a:gd name="connsiteX11" fmla="*/ 20428 w 95253"/>
                <a:gd name="connsiteY11" fmla="*/ 81280 h 82022"/>
                <a:gd name="connsiteX12" fmla="*/ 40865 w 95253"/>
                <a:gd name="connsiteY12" fmla="*/ 82024 h 82022"/>
                <a:gd name="connsiteX13" fmla="*/ 40865 w 95253"/>
                <a:gd name="connsiteY13" fmla="*/ 75328 h 82022"/>
                <a:gd name="connsiteX14" fmla="*/ 27536 w 95253"/>
                <a:gd name="connsiteY14" fmla="*/ 67331 h 82022"/>
                <a:gd name="connsiteX15" fmla="*/ 27536 w 95253"/>
                <a:gd name="connsiteY15" fmla="*/ 33852 h 82022"/>
                <a:gd name="connsiteX16" fmla="*/ 54015 w 95253"/>
                <a:gd name="connsiteY16" fmla="*/ 5209 h 82022"/>
                <a:gd name="connsiteX17" fmla="*/ 68054 w 95253"/>
                <a:gd name="connsiteY17" fmla="*/ 24925 h 82022"/>
                <a:gd name="connsiteX18" fmla="*/ 68054 w 95253"/>
                <a:gd name="connsiteY18" fmla="*/ 67331 h 82022"/>
                <a:gd name="connsiteX19" fmla="*/ 54726 w 95253"/>
                <a:gd name="connsiteY19" fmla="*/ 75328 h 82022"/>
                <a:gd name="connsiteX20" fmla="*/ 54726 w 95253"/>
                <a:gd name="connsiteY20" fmla="*/ 82024 h 82022"/>
                <a:gd name="connsiteX21" fmla="*/ 74985 w 95253"/>
                <a:gd name="connsiteY21" fmla="*/ 81280 h 82022"/>
                <a:gd name="connsiteX22" fmla="*/ 95422 w 95253"/>
                <a:gd name="connsiteY22" fmla="*/ 82024 h 82022"/>
                <a:gd name="connsiteX23" fmla="*/ 95422 w 95253"/>
                <a:gd name="connsiteY23" fmla="*/ 75328 h 82022"/>
                <a:gd name="connsiteX24" fmla="*/ 82094 w 95253"/>
                <a:gd name="connsiteY24" fmla="*/ 67331 h 82022"/>
                <a:gd name="connsiteX25" fmla="*/ 82094 w 95253"/>
                <a:gd name="connsiteY25" fmla="*/ 25668 h 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53" h="82022">
                  <a:moveTo>
                    <a:pt x="82094" y="25668"/>
                  </a:moveTo>
                  <a:cubicBezTo>
                    <a:pt x="82094" y="9487"/>
                    <a:pt x="74452" y="1"/>
                    <a:pt x="55437" y="1"/>
                  </a:cubicBezTo>
                  <a:cubicBezTo>
                    <a:pt x="40865" y="1"/>
                    <a:pt x="31446" y="8371"/>
                    <a:pt x="26470" y="18043"/>
                  </a:cubicBezTo>
                  <a:lnTo>
                    <a:pt x="26292" y="18043"/>
                  </a:lnTo>
                  <a:lnTo>
                    <a:pt x="26292" y="1"/>
                  </a:lnTo>
                  <a:lnTo>
                    <a:pt x="169" y="2047"/>
                  </a:lnTo>
                  <a:lnTo>
                    <a:pt x="169" y="8743"/>
                  </a:lnTo>
                  <a:cubicBezTo>
                    <a:pt x="12075" y="8743"/>
                    <a:pt x="13497" y="10045"/>
                    <a:pt x="13497" y="19159"/>
                  </a:cubicBezTo>
                  <a:lnTo>
                    <a:pt x="13497" y="67331"/>
                  </a:lnTo>
                  <a:cubicBezTo>
                    <a:pt x="13497" y="75328"/>
                    <a:pt x="11720" y="75328"/>
                    <a:pt x="169" y="75328"/>
                  </a:cubicBezTo>
                  <a:lnTo>
                    <a:pt x="169" y="82024"/>
                  </a:lnTo>
                  <a:cubicBezTo>
                    <a:pt x="524" y="82024"/>
                    <a:pt x="12964" y="81280"/>
                    <a:pt x="20428" y="81280"/>
                  </a:cubicBezTo>
                  <a:cubicBezTo>
                    <a:pt x="27003" y="81280"/>
                    <a:pt x="39265" y="81838"/>
                    <a:pt x="40865" y="82024"/>
                  </a:cubicBezTo>
                  <a:lnTo>
                    <a:pt x="40865" y="75328"/>
                  </a:lnTo>
                  <a:cubicBezTo>
                    <a:pt x="29313" y="75328"/>
                    <a:pt x="27536" y="75328"/>
                    <a:pt x="27536" y="67331"/>
                  </a:cubicBezTo>
                  <a:lnTo>
                    <a:pt x="27536" y="33852"/>
                  </a:lnTo>
                  <a:cubicBezTo>
                    <a:pt x="27536" y="14323"/>
                    <a:pt x="42286" y="5209"/>
                    <a:pt x="54015" y="5209"/>
                  </a:cubicBezTo>
                  <a:cubicBezTo>
                    <a:pt x="66455" y="5209"/>
                    <a:pt x="68054" y="15439"/>
                    <a:pt x="68054" y="24925"/>
                  </a:cubicBezTo>
                  <a:lnTo>
                    <a:pt x="68054" y="67331"/>
                  </a:lnTo>
                  <a:cubicBezTo>
                    <a:pt x="68054" y="75328"/>
                    <a:pt x="66277" y="75328"/>
                    <a:pt x="54726" y="75328"/>
                  </a:cubicBezTo>
                  <a:lnTo>
                    <a:pt x="54726" y="82024"/>
                  </a:lnTo>
                  <a:cubicBezTo>
                    <a:pt x="55082" y="82024"/>
                    <a:pt x="67521" y="81280"/>
                    <a:pt x="74985" y="81280"/>
                  </a:cubicBezTo>
                  <a:cubicBezTo>
                    <a:pt x="81560" y="81280"/>
                    <a:pt x="93822" y="81838"/>
                    <a:pt x="95422" y="82024"/>
                  </a:cubicBezTo>
                  <a:lnTo>
                    <a:pt x="95422" y="75328"/>
                  </a:lnTo>
                  <a:cubicBezTo>
                    <a:pt x="83871" y="75328"/>
                    <a:pt x="82094" y="75328"/>
                    <a:pt x="82094" y="67331"/>
                  </a:cubicBezTo>
                  <a:lnTo>
                    <a:pt x="82094" y="25668"/>
                  </a:lnTo>
                  <a:close/>
                </a:path>
              </a:pathLst>
            </a:custGeom>
            <a:solidFill>
              <a:srgbClr val="000000"/>
            </a:solidFill>
            <a:ln w="25482"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FD0F4BDF-05CF-42BB-940A-26BF34FD770A}"/>
                </a:ext>
              </a:extLst>
            </p:cNvPr>
            <p:cNvSpPr/>
            <p:nvPr>
              <p:custDataLst>
                <p:tags r:id="rId113"/>
              </p:custDataLst>
            </p:nvPr>
          </p:nvSpPr>
          <p:spPr>
            <a:xfrm>
              <a:off x="6965099" y="2454496"/>
              <a:ext cx="38740" cy="125358"/>
            </a:xfrm>
            <a:custGeom>
              <a:avLst/>
              <a:gdLst>
                <a:gd name="connsiteX0" fmla="*/ 27718 w 38740"/>
                <a:gd name="connsiteY0" fmla="*/ 10603 h 125358"/>
                <a:gd name="connsiteX1" fmla="*/ 17411 w 38740"/>
                <a:gd name="connsiteY1" fmla="*/ 1 h 125358"/>
                <a:gd name="connsiteX2" fmla="*/ 7282 w 38740"/>
                <a:gd name="connsiteY2" fmla="*/ 10603 h 125358"/>
                <a:gd name="connsiteX3" fmla="*/ 17411 w 38740"/>
                <a:gd name="connsiteY3" fmla="*/ 21391 h 125358"/>
                <a:gd name="connsiteX4" fmla="*/ 27718 w 38740"/>
                <a:gd name="connsiteY4" fmla="*/ 10603 h 125358"/>
                <a:gd name="connsiteX5" fmla="*/ 706 w 38740"/>
                <a:gd name="connsiteY5" fmla="*/ 45384 h 125358"/>
                <a:gd name="connsiteX6" fmla="*/ 706 w 38740"/>
                <a:gd name="connsiteY6" fmla="*/ 52079 h 125358"/>
                <a:gd name="connsiteX7" fmla="*/ 13502 w 38740"/>
                <a:gd name="connsiteY7" fmla="*/ 62309 h 125358"/>
                <a:gd name="connsiteX8" fmla="*/ 13502 w 38740"/>
                <a:gd name="connsiteY8" fmla="*/ 110667 h 125358"/>
                <a:gd name="connsiteX9" fmla="*/ 173 w 38740"/>
                <a:gd name="connsiteY9" fmla="*/ 118665 h 125358"/>
                <a:gd name="connsiteX10" fmla="*/ 173 w 38740"/>
                <a:gd name="connsiteY10" fmla="*/ 125360 h 125358"/>
                <a:gd name="connsiteX11" fmla="*/ 20077 w 38740"/>
                <a:gd name="connsiteY11" fmla="*/ 124617 h 125358"/>
                <a:gd name="connsiteX12" fmla="*/ 38914 w 38740"/>
                <a:gd name="connsiteY12" fmla="*/ 125360 h 125358"/>
                <a:gd name="connsiteX13" fmla="*/ 38914 w 38740"/>
                <a:gd name="connsiteY13" fmla="*/ 118665 h 125358"/>
                <a:gd name="connsiteX14" fmla="*/ 26830 w 38740"/>
                <a:gd name="connsiteY14" fmla="*/ 110853 h 125358"/>
                <a:gd name="connsiteX15" fmla="*/ 26830 w 38740"/>
                <a:gd name="connsiteY15" fmla="*/ 43338 h 125358"/>
                <a:gd name="connsiteX16" fmla="*/ 706 w 38740"/>
                <a:gd name="connsiteY16" fmla="*/ 45384 h 12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40" h="125358">
                  <a:moveTo>
                    <a:pt x="27718" y="10603"/>
                  </a:moveTo>
                  <a:cubicBezTo>
                    <a:pt x="27718" y="5209"/>
                    <a:pt x="23453" y="1"/>
                    <a:pt x="17411" y="1"/>
                  </a:cubicBezTo>
                  <a:cubicBezTo>
                    <a:pt x="12080" y="1"/>
                    <a:pt x="7282" y="4465"/>
                    <a:pt x="7282" y="10603"/>
                  </a:cubicBezTo>
                  <a:cubicBezTo>
                    <a:pt x="7282" y="17299"/>
                    <a:pt x="12435" y="21391"/>
                    <a:pt x="17411" y="21391"/>
                  </a:cubicBezTo>
                  <a:cubicBezTo>
                    <a:pt x="23098" y="21391"/>
                    <a:pt x="27718" y="16741"/>
                    <a:pt x="27718" y="10603"/>
                  </a:cubicBezTo>
                  <a:close/>
                  <a:moveTo>
                    <a:pt x="706" y="45384"/>
                  </a:moveTo>
                  <a:lnTo>
                    <a:pt x="706" y="52079"/>
                  </a:lnTo>
                  <a:cubicBezTo>
                    <a:pt x="11902" y="52079"/>
                    <a:pt x="13502" y="53195"/>
                    <a:pt x="13502" y="62309"/>
                  </a:cubicBezTo>
                  <a:lnTo>
                    <a:pt x="13502" y="110667"/>
                  </a:lnTo>
                  <a:cubicBezTo>
                    <a:pt x="13502" y="118665"/>
                    <a:pt x="11724" y="118665"/>
                    <a:pt x="173" y="118665"/>
                  </a:cubicBezTo>
                  <a:lnTo>
                    <a:pt x="173" y="125360"/>
                  </a:lnTo>
                  <a:cubicBezTo>
                    <a:pt x="529" y="125360"/>
                    <a:pt x="12968" y="124617"/>
                    <a:pt x="20077" y="124617"/>
                  </a:cubicBezTo>
                  <a:cubicBezTo>
                    <a:pt x="26297" y="124617"/>
                    <a:pt x="32694" y="124802"/>
                    <a:pt x="38914" y="125360"/>
                  </a:cubicBezTo>
                  <a:lnTo>
                    <a:pt x="38914" y="118665"/>
                  </a:lnTo>
                  <a:cubicBezTo>
                    <a:pt x="28607" y="118665"/>
                    <a:pt x="26830" y="118665"/>
                    <a:pt x="26830" y="110853"/>
                  </a:cubicBezTo>
                  <a:lnTo>
                    <a:pt x="26830" y="43338"/>
                  </a:lnTo>
                  <a:lnTo>
                    <a:pt x="706" y="45384"/>
                  </a:lnTo>
                  <a:close/>
                </a:path>
              </a:pathLst>
            </a:custGeom>
            <a:solidFill>
              <a:srgbClr val="000000"/>
            </a:solidFill>
            <a:ln w="25482"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1B881813-1B62-4E50-A635-11039B89AEEF}"/>
                </a:ext>
              </a:extLst>
            </p:cNvPr>
            <p:cNvSpPr/>
            <p:nvPr>
              <p:custDataLst>
                <p:tags r:id="rId114"/>
              </p:custDataLst>
            </p:nvPr>
          </p:nvSpPr>
          <p:spPr>
            <a:xfrm>
              <a:off x="7050447" y="2340722"/>
              <a:ext cx="58898" cy="265703"/>
            </a:xfrm>
            <a:custGeom>
              <a:avLst/>
              <a:gdLst>
                <a:gd name="connsiteX0" fmla="*/ 59074 w 58898"/>
                <a:gd name="connsiteY0" fmla="*/ 263047 h 265703"/>
                <a:gd name="connsiteX1" fmla="*/ 54759 w 58898"/>
                <a:gd name="connsiteY1" fmla="*/ 257201 h 265703"/>
                <a:gd name="connsiteX2" fmla="*/ 14901 w 58898"/>
                <a:gd name="connsiteY2" fmla="*/ 132852 h 265703"/>
                <a:gd name="connsiteX3" fmla="*/ 55774 w 58898"/>
                <a:gd name="connsiteY3" fmla="*/ 7174 h 265703"/>
                <a:gd name="connsiteX4" fmla="*/ 59074 w 58898"/>
                <a:gd name="connsiteY4" fmla="*/ 2657 h 265703"/>
                <a:gd name="connsiteX5" fmla="*/ 56536 w 58898"/>
                <a:gd name="connsiteY5" fmla="*/ 0 h 265703"/>
                <a:gd name="connsiteX6" fmla="*/ 16170 w 58898"/>
                <a:gd name="connsiteY6" fmla="*/ 51812 h 265703"/>
                <a:gd name="connsiteX7" fmla="*/ 176 w 58898"/>
                <a:gd name="connsiteY7" fmla="*/ 132852 h 265703"/>
                <a:gd name="connsiteX8" fmla="*/ 16932 w 58898"/>
                <a:gd name="connsiteY8" fmla="*/ 215751 h 265703"/>
                <a:gd name="connsiteX9" fmla="*/ 56536 w 58898"/>
                <a:gd name="connsiteY9" fmla="*/ 265704 h 265703"/>
                <a:gd name="connsiteX10" fmla="*/ 59074 w 58898"/>
                <a:gd name="connsiteY10" fmla="*/ 263047 h 26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98" h="265703">
                  <a:moveTo>
                    <a:pt x="59074" y="263047"/>
                  </a:moveTo>
                  <a:cubicBezTo>
                    <a:pt x="59074" y="262249"/>
                    <a:pt x="59074" y="261718"/>
                    <a:pt x="54759" y="257201"/>
                  </a:cubicBezTo>
                  <a:cubicBezTo>
                    <a:pt x="23025" y="223722"/>
                    <a:pt x="14901" y="173504"/>
                    <a:pt x="14901" y="132852"/>
                  </a:cubicBezTo>
                  <a:cubicBezTo>
                    <a:pt x="14901" y="86619"/>
                    <a:pt x="24548" y="40387"/>
                    <a:pt x="55774" y="7174"/>
                  </a:cubicBezTo>
                  <a:cubicBezTo>
                    <a:pt x="59074" y="3986"/>
                    <a:pt x="59074" y="3454"/>
                    <a:pt x="59074" y="2657"/>
                  </a:cubicBezTo>
                  <a:cubicBezTo>
                    <a:pt x="59074" y="797"/>
                    <a:pt x="58059" y="0"/>
                    <a:pt x="56536" y="0"/>
                  </a:cubicBezTo>
                  <a:cubicBezTo>
                    <a:pt x="53997" y="0"/>
                    <a:pt x="31148" y="18068"/>
                    <a:pt x="16170" y="51812"/>
                  </a:cubicBezTo>
                  <a:cubicBezTo>
                    <a:pt x="3222" y="81040"/>
                    <a:pt x="176" y="110533"/>
                    <a:pt x="176" y="132852"/>
                  </a:cubicBezTo>
                  <a:cubicBezTo>
                    <a:pt x="176" y="153577"/>
                    <a:pt x="2969" y="185727"/>
                    <a:pt x="16932" y="215751"/>
                  </a:cubicBezTo>
                  <a:cubicBezTo>
                    <a:pt x="32164" y="248433"/>
                    <a:pt x="53997" y="265704"/>
                    <a:pt x="56536" y="265704"/>
                  </a:cubicBezTo>
                  <a:cubicBezTo>
                    <a:pt x="58059" y="265704"/>
                    <a:pt x="59074" y="264907"/>
                    <a:pt x="59074" y="263047"/>
                  </a:cubicBezTo>
                  <a:close/>
                </a:path>
              </a:pathLst>
            </a:custGeom>
            <a:solidFill>
              <a:srgbClr val="000000"/>
            </a:solidFill>
            <a:ln w="25482"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C99923B5-772C-4395-99BB-46A25D08E8BE}"/>
                </a:ext>
              </a:extLst>
            </p:cNvPr>
            <p:cNvSpPr/>
            <p:nvPr>
              <p:custDataLst>
                <p:tags r:id="rId115"/>
              </p:custDataLst>
            </p:nvPr>
          </p:nvSpPr>
          <p:spPr>
            <a:xfrm>
              <a:off x="7146637" y="2363041"/>
              <a:ext cx="83777" cy="176958"/>
            </a:xfrm>
            <a:custGeom>
              <a:avLst/>
              <a:gdLst>
                <a:gd name="connsiteX0" fmla="*/ 52224 w 83777"/>
                <a:gd name="connsiteY0" fmla="*/ 6908 h 176958"/>
                <a:gd name="connsiteX1" fmla="*/ 46385 w 83777"/>
                <a:gd name="connsiteY1" fmla="*/ 0 h 176958"/>
                <a:gd name="connsiteX2" fmla="*/ 180 w 83777"/>
                <a:gd name="connsiteY2" fmla="*/ 17005 h 176958"/>
                <a:gd name="connsiteX3" fmla="*/ 180 w 83777"/>
                <a:gd name="connsiteY3" fmla="*/ 25242 h 176958"/>
                <a:gd name="connsiteX4" fmla="*/ 33437 w 83777"/>
                <a:gd name="connsiteY4" fmla="*/ 18334 h 176958"/>
                <a:gd name="connsiteX5" fmla="*/ 33437 w 83777"/>
                <a:gd name="connsiteY5" fmla="*/ 155968 h 176958"/>
                <a:gd name="connsiteX6" fmla="*/ 9827 w 83777"/>
                <a:gd name="connsiteY6" fmla="*/ 168722 h 176958"/>
                <a:gd name="connsiteX7" fmla="*/ 1703 w 83777"/>
                <a:gd name="connsiteY7" fmla="*/ 168722 h 176958"/>
                <a:gd name="connsiteX8" fmla="*/ 1703 w 83777"/>
                <a:gd name="connsiteY8" fmla="*/ 176959 h 176958"/>
                <a:gd name="connsiteX9" fmla="*/ 42831 w 83777"/>
                <a:gd name="connsiteY9" fmla="*/ 176161 h 176958"/>
                <a:gd name="connsiteX10" fmla="*/ 83958 w 83777"/>
                <a:gd name="connsiteY10" fmla="*/ 176959 h 176958"/>
                <a:gd name="connsiteX11" fmla="*/ 83958 w 83777"/>
                <a:gd name="connsiteY11" fmla="*/ 168722 h 176958"/>
                <a:gd name="connsiteX12" fmla="*/ 75834 w 83777"/>
                <a:gd name="connsiteY12" fmla="*/ 168722 h 176958"/>
                <a:gd name="connsiteX13" fmla="*/ 52224 w 83777"/>
                <a:gd name="connsiteY13" fmla="*/ 155968 h 176958"/>
                <a:gd name="connsiteX14" fmla="*/ 52224 w 83777"/>
                <a:gd name="connsiteY14" fmla="*/ 6908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77" h="176958">
                  <a:moveTo>
                    <a:pt x="52224" y="6908"/>
                  </a:moveTo>
                  <a:cubicBezTo>
                    <a:pt x="52224" y="531"/>
                    <a:pt x="52224" y="0"/>
                    <a:pt x="46385" y="0"/>
                  </a:cubicBezTo>
                  <a:cubicBezTo>
                    <a:pt x="30645" y="17005"/>
                    <a:pt x="8304" y="17005"/>
                    <a:pt x="180" y="17005"/>
                  </a:cubicBezTo>
                  <a:lnTo>
                    <a:pt x="180" y="25242"/>
                  </a:lnTo>
                  <a:cubicBezTo>
                    <a:pt x="5257" y="25242"/>
                    <a:pt x="20236" y="25242"/>
                    <a:pt x="33437" y="18334"/>
                  </a:cubicBezTo>
                  <a:lnTo>
                    <a:pt x="33437" y="155968"/>
                  </a:lnTo>
                  <a:cubicBezTo>
                    <a:pt x="33437" y="165533"/>
                    <a:pt x="32676" y="168722"/>
                    <a:pt x="9827" y="168722"/>
                  </a:cubicBezTo>
                  <a:lnTo>
                    <a:pt x="1703" y="168722"/>
                  </a:lnTo>
                  <a:lnTo>
                    <a:pt x="1703" y="176959"/>
                  </a:lnTo>
                  <a:cubicBezTo>
                    <a:pt x="10589" y="176161"/>
                    <a:pt x="32676" y="176161"/>
                    <a:pt x="42831" y="176161"/>
                  </a:cubicBezTo>
                  <a:cubicBezTo>
                    <a:pt x="52985" y="176161"/>
                    <a:pt x="75072" y="176161"/>
                    <a:pt x="83958" y="176959"/>
                  </a:cubicBezTo>
                  <a:lnTo>
                    <a:pt x="83958" y="168722"/>
                  </a:lnTo>
                  <a:lnTo>
                    <a:pt x="75834" y="168722"/>
                  </a:lnTo>
                  <a:cubicBezTo>
                    <a:pt x="52985" y="168722"/>
                    <a:pt x="52224" y="165799"/>
                    <a:pt x="52224" y="155968"/>
                  </a:cubicBezTo>
                  <a:lnTo>
                    <a:pt x="52224" y="6908"/>
                  </a:lnTo>
                  <a:close/>
                </a:path>
              </a:pathLst>
            </a:custGeom>
            <a:solidFill>
              <a:srgbClr val="000000"/>
            </a:solidFill>
            <a:ln w="25482"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9BA92728-D61E-4DAF-B4FE-EC6697DC86E9}"/>
                </a:ext>
              </a:extLst>
            </p:cNvPr>
            <p:cNvSpPr/>
            <p:nvPr>
              <p:custDataLst>
                <p:tags r:id="rId116"/>
              </p:custDataLst>
            </p:nvPr>
          </p:nvSpPr>
          <p:spPr>
            <a:xfrm>
              <a:off x="7328466" y="2468260"/>
              <a:ext cx="155116" cy="10628"/>
            </a:xfrm>
            <a:custGeom>
              <a:avLst/>
              <a:gdLst>
                <a:gd name="connsiteX0" fmla="*/ 146418 w 155116"/>
                <a:gd name="connsiteY0" fmla="*/ 10628 h 10628"/>
                <a:gd name="connsiteX1" fmla="*/ 155303 w 155116"/>
                <a:gd name="connsiteY1" fmla="*/ 5314 h 10628"/>
                <a:gd name="connsiteX2" fmla="*/ 146418 w 155116"/>
                <a:gd name="connsiteY2" fmla="*/ 0 h 10628"/>
                <a:gd name="connsiteX3" fmla="*/ 9073 w 155116"/>
                <a:gd name="connsiteY3" fmla="*/ 0 h 10628"/>
                <a:gd name="connsiteX4" fmla="*/ 187 w 155116"/>
                <a:gd name="connsiteY4" fmla="*/ 5314 h 10628"/>
                <a:gd name="connsiteX5" fmla="*/ 9073 w 155116"/>
                <a:gd name="connsiteY5" fmla="*/ 10628 h 10628"/>
                <a:gd name="connsiteX6" fmla="*/ 146418 w 155116"/>
                <a:gd name="connsiteY6" fmla="*/ 10628 h 1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16" h="10628">
                  <a:moveTo>
                    <a:pt x="146418" y="10628"/>
                  </a:moveTo>
                  <a:cubicBezTo>
                    <a:pt x="150734" y="10628"/>
                    <a:pt x="155303" y="10628"/>
                    <a:pt x="155303" y="5314"/>
                  </a:cubicBezTo>
                  <a:cubicBezTo>
                    <a:pt x="155303" y="0"/>
                    <a:pt x="150734" y="0"/>
                    <a:pt x="146418" y="0"/>
                  </a:cubicBezTo>
                  <a:lnTo>
                    <a:pt x="9073" y="0"/>
                  </a:lnTo>
                  <a:cubicBezTo>
                    <a:pt x="4757" y="0"/>
                    <a:pt x="187" y="0"/>
                    <a:pt x="187" y="5314"/>
                  </a:cubicBezTo>
                  <a:cubicBezTo>
                    <a:pt x="187" y="10628"/>
                    <a:pt x="4757" y="10628"/>
                    <a:pt x="9073" y="10628"/>
                  </a:cubicBezTo>
                  <a:lnTo>
                    <a:pt x="146418" y="10628"/>
                  </a:lnTo>
                  <a:close/>
                </a:path>
              </a:pathLst>
            </a:custGeom>
            <a:solidFill>
              <a:srgbClr val="000000"/>
            </a:solidFill>
            <a:ln w="25482"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71C97044-7689-46BD-BD33-306265D2EA12}"/>
                </a:ext>
              </a:extLst>
            </p:cNvPr>
            <p:cNvSpPr/>
            <p:nvPr>
              <p:custDataLst>
                <p:tags r:id="rId117"/>
              </p:custDataLst>
            </p:nvPr>
          </p:nvSpPr>
          <p:spPr>
            <a:xfrm>
              <a:off x="7573706" y="2355601"/>
              <a:ext cx="133029" cy="238867"/>
            </a:xfrm>
            <a:custGeom>
              <a:avLst/>
              <a:gdLst>
                <a:gd name="connsiteX0" fmla="*/ 98700 w 133029"/>
                <a:gd name="connsiteY0" fmla="*/ 6377 h 238867"/>
                <a:gd name="connsiteX1" fmla="*/ 99461 w 133029"/>
                <a:gd name="connsiteY1" fmla="*/ 2657 h 238867"/>
                <a:gd name="connsiteX2" fmla="*/ 96415 w 133029"/>
                <a:gd name="connsiteY2" fmla="*/ 0 h 238867"/>
                <a:gd name="connsiteX3" fmla="*/ 92607 w 133029"/>
                <a:gd name="connsiteY3" fmla="*/ 5314 h 238867"/>
                <a:gd name="connsiteX4" fmla="*/ 77882 w 133029"/>
                <a:gd name="connsiteY4" fmla="*/ 66692 h 238867"/>
                <a:gd name="connsiteX5" fmla="*/ 197 w 133029"/>
                <a:gd name="connsiteY5" fmla="*/ 139494 h 238867"/>
                <a:gd name="connsiteX6" fmla="*/ 48941 w 133029"/>
                <a:gd name="connsiteY6" fmla="*/ 187587 h 238867"/>
                <a:gd name="connsiteX7" fmla="*/ 43102 w 133029"/>
                <a:gd name="connsiteY7" fmla="*/ 212563 h 238867"/>
                <a:gd name="connsiteX8" fmla="*/ 37516 w 133029"/>
                <a:gd name="connsiteY8" fmla="*/ 235945 h 238867"/>
                <a:gd name="connsiteX9" fmla="*/ 40563 w 133029"/>
                <a:gd name="connsiteY9" fmla="*/ 238868 h 238867"/>
                <a:gd name="connsiteX10" fmla="*/ 43102 w 133029"/>
                <a:gd name="connsiteY10" fmla="*/ 237805 h 238867"/>
                <a:gd name="connsiteX11" fmla="*/ 45894 w 133029"/>
                <a:gd name="connsiteY11" fmla="*/ 227177 h 238867"/>
                <a:gd name="connsiteX12" fmla="*/ 55541 w 133029"/>
                <a:gd name="connsiteY12" fmla="*/ 187587 h 238867"/>
                <a:gd name="connsiteX13" fmla="*/ 133226 w 133029"/>
                <a:gd name="connsiteY13" fmla="*/ 114784 h 238867"/>
                <a:gd name="connsiteX14" fmla="*/ 84483 w 133029"/>
                <a:gd name="connsiteY14" fmla="*/ 66692 h 238867"/>
                <a:gd name="connsiteX15" fmla="*/ 98700 w 133029"/>
                <a:gd name="connsiteY15" fmla="*/ 6377 h 238867"/>
                <a:gd name="connsiteX16" fmla="*/ 50210 w 133029"/>
                <a:gd name="connsiteY16" fmla="*/ 181741 h 238867"/>
                <a:gd name="connsiteX17" fmla="*/ 16699 w 133029"/>
                <a:gd name="connsiteY17" fmla="*/ 145074 h 238867"/>
                <a:gd name="connsiteX18" fmla="*/ 76359 w 133029"/>
                <a:gd name="connsiteY18" fmla="*/ 72537 h 238867"/>
                <a:gd name="connsiteX19" fmla="*/ 50210 w 133029"/>
                <a:gd name="connsiteY19" fmla="*/ 181741 h 238867"/>
                <a:gd name="connsiteX20" fmla="*/ 82960 w 133029"/>
                <a:gd name="connsiteY20" fmla="*/ 72537 h 238867"/>
                <a:gd name="connsiteX21" fmla="*/ 116725 w 133029"/>
                <a:gd name="connsiteY21" fmla="*/ 109204 h 238867"/>
                <a:gd name="connsiteX22" fmla="*/ 56811 w 133029"/>
                <a:gd name="connsiteY22" fmla="*/ 181741 h 238867"/>
                <a:gd name="connsiteX23" fmla="*/ 82960 w 133029"/>
                <a:gd name="connsiteY23" fmla="*/ 72537 h 23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029" h="238867">
                  <a:moveTo>
                    <a:pt x="98700" y="6377"/>
                  </a:moveTo>
                  <a:cubicBezTo>
                    <a:pt x="98700" y="5845"/>
                    <a:pt x="99461" y="2923"/>
                    <a:pt x="99461" y="2657"/>
                  </a:cubicBezTo>
                  <a:cubicBezTo>
                    <a:pt x="99461" y="2391"/>
                    <a:pt x="99461" y="0"/>
                    <a:pt x="96415" y="0"/>
                  </a:cubicBezTo>
                  <a:cubicBezTo>
                    <a:pt x="93876" y="0"/>
                    <a:pt x="93622" y="797"/>
                    <a:pt x="92607" y="5314"/>
                  </a:cubicBezTo>
                  <a:lnTo>
                    <a:pt x="77882" y="66692"/>
                  </a:lnTo>
                  <a:cubicBezTo>
                    <a:pt x="37516" y="68020"/>
                    <a:pt x="197" y="103359"/>
                    <a:pt x="197" y="139494"/>
                  </a:cubicBezTo>
                  <a:cubicBezTo>
                    <a:pt x="197" y="164736"/>
                    <a:pt x="17968" y="185727"/>
                    <a:pt x="48941" y="187587"/>
                  </a:cubicBezTo>
                  <a:cubicBezTo>
                    <a:pt x="46910" y="195824"/>
                    <a:pt x="45133" y="204326"/>
                    <a:pt x="43102" y="212563"/>
                  </a:cubicBezTo>
                  <a:cubicBezTo>
                    <a:pt x="40055" y="225051"/>
                    <a:pt x="37516" y="235148"/>
                    <a:pt x="37516" y="235945"/>
                  </a:cubicBezTo>
                  <a:cubicBezTo>
                    <a:pt x="37516" y="238602"/>
                    <a:pt x="39293" y="238868"/>
                    <a:pt x="40563" y="238868"/>
                  </a:cubicBezTo>
                  <a:cubicBezTo>
                    <a:pt x="41832" y="238868"/>
                    <a:pt x="42340" y="238602"/>
                    <a:pt x="43102" y="237805"/>
                  </a:cubicBezTo>
                  <a:cubicBezTo>
                    <a:pt x="43609" y="237273"/>
                    <a:pt x="45133" y="230896"/>
                    <a:pt x="45894" y="227177"/>
                  </a:cubicBezTo>
                  <a:lnTo>
                    <a:pt x="55541" y="187587"/>
                  </a:lnTo>
                  <a:cubicBezTo>
                    <a:pt x="96415" y="186258"/>
                    <a:pt x="133226" y="150388"/>
                    <a:pt x="133226" y="114784"/>
                  </a:cubicBezTo>
                  <a:cubicBezTo>
                    <a:pt x="133226" y="93793"/>
                    <a:pt x="119771" y="69349"/>
                    <a:pt x="84483" y="66692"/>
                  </a:cubicBezTo>
                  <a:lnTo>
                    <a:pt x="98700" y="6377"/>
                  </a:lnTo>
                  <a:close/>
                  <a:moveTo>
                    <a:pt x="50210" y="181741"/>
                  </a:moveTo>
                  <a:cubicBezTo>
                    <a:pt x="34978" y="180944"/>
                    <a:pt x="16699" y="171645"/>
                    <a:pt x="16699" y="145074"/>
                  </a:cubicBezTo>
                  <a:cubicBezTo>
                    <a:pt x="16699" y="113190"/>
                    <a:pt x="38532" y="75991"/>
                    <a:pt x="76359" y="72537"/>
                  </a:cubicBezTo>
                  <a:lnTo>
                    <a:pt x="50210" y="181741"/>
                  </a:lnTo>
                  <a:close/>
                  <a:moveTo>
                    <a:pt x="82960" y="72537"/>
                  </a:moveTo>
                  <a:cubicBezTo>
                    <a:pt x="102254" y="73600"/>
                    <a:pt x="116725" y="85822"/>
                    <a:pt x="116725" y="109204"/>
                  </a:cubicBezTo>
                  <a:cubicBezTo>
                    <a:pt x="116725" y="140557"/>
                    <a:pt x="94892" y="178553"/>
                    <a:pt x="56811" y="181741"/>
                  </a:cubicBezTo>
                  <a:lnTo>
                    <a:pt x="82960" y="72537"/>
                  </a:lnTo>
                  <a:close/>
                </a:path>
              </a:pathLst>
            </a:custGeom>
            <a:solidFill>
              <a:srgbClr val="000000"/>
            </a:solidFill>
            <a:ln w="25482"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56C4D071-221A-4EA3-87F8-AD833010C546}"/>
                </a:ext>
              </a:extLst>
            </p:cNvPr>
            <p:cNvSpPr/>
            <p:nvPr>
              <p:custDataLst>
                <p:tags r:id="rId118"/>
              </p:custDataLst>
            </p:nvPr>
          </p:nvSpPr>
          <p:spPr>
            <a:xfrm>
              <a:off x="7720529" y="2496902"/>
              <a:ext cx="64331" cy="84812"/>
            </a:xfrm>
            <a:custGeom>
              <a:avLst/>
              <a:gdLst>
                <a:gd name="connsiteX0" fmla="*/ 59558 w 64331"/>
                <a:gd name="connsiteY0" fmla="*/ 4837 h 84812"/>
                <a:gd name="connsiteX1" fmla="*/ 57070 w 64331"/>
                <a:gd name="connsiteY1" fmla="*/ 1 h 84812"/>
                <a:gd name="connsiteX2" fmla="*/ 53516 w 64331"/>
                <a:gd name="connsiteY2" fmla="*/ 2233 h 84812"/>
                <a:gd name="connsiteX3" fmla="*/ 50317 w 64331"/>
                <a:gd name="connsiteY3" fmla="*/ 5023 h 84812"/>
                <a:gd name="connsiteX4" fmla="*/ 31658 w 64331"/>
                <a:gd name="connsiteY4" fmla="*/ 1 h 84812"/>
                <a:gd name="connsiteX5" fmla="*/ 203 w 64331"/>
                <a:gd name="connsiteY5" fmla="*/ 23251 h 84812"/>
                <a:gd name="connsiteX6" fmla="*/ 6956 w 64331"/>
                <a:gd name="connsiteY6" fmla="*/ 37758 h 84812"/>
                <a:gd name="connsiteX7" fmla="*/ 31480 w 64331"/>
                <a:gd name="connsiteY7" fmla="*/ 47058 h 84812"/>
                <a:gd name="connsiteX8" fmla="*/ 54760 w 64331"/>
                <a:gd name="connsiteY8" fmla="*/ 63797 h 84812"/>
                <a:gd name="connsiteX9" fmla="*/ 32902 w 64331"/>
                <a:gd name="connsiteY9" fmla="*/ 79606 h 84812"/>
                <a:gd name="connsiteX10" fmla="*/ 6423 w 64331"/>
                <a:gd name="connsiteY10" fmla="*/ 55241 h 84812"/>
                <a:gd name="connsiteX11" fmla="*/ 3224 w 64331"/>
                <a:gd name="connsiteY11" fmla="*/ 52079 h 84812"/>
                <a:gd name="connsiteX12" fmla="*/ 203 w 64331"/>
                <a:gd name="connsiteY12" fmla="*/ 57101 h 84812"/>
                <a:gd name="connsiteX13" fmla="*/ 203 w 64331"/>
                <a:gd name="connsiteY13" fmla="*/ 79978 h 84812"/>
                <a:gd name="connsiteX14" fmla="*/ 2691 w 64331"/>
                <a:gd name="connsiteY14" fmla="*/ 84814 h 84812"/>
                <a:gd name="connsiteX15" fmla="*/ 11221 w 64331"/>
                <a:gd name="connsiteY15" fmla="*/ 76816 h 84812"/>
                <a:gd name="connsiteX16" fmla="*/ 32902 w 64331"/>
                <a:gd name="connsiteY16" fmla="*/ 84814 h 84812"/>
                <a:gd name="connsiteX17" fmla="*/ 64534 w 64331"/>
                <a:gd name="connsiteY17" fmla="*/ 58589 h 84812"/>
                <a:gd name="connsiteX18" fmla="*/ 56893 w 64331"/>
                <a:gd name="connsiteY18" fmla="*/ 41478 h 84812"/>
                <a:gd name="connsiteX19" fmla="*/ 35745 w 64331"/>
                <a:gd name="connsiteY19" fmla="*/ 32364 h 84812"/>
                <a:gd name="connsiteX20" fmla="*/ 9977 w 64331"/>
                <a:gd name="connsiteY20" fmla="*/ 17671 h 84812"/>
                <a:gd name="connsiteX21" fmla="*/ 31658 w 64331"/>
                <a:gd name="connsiteY21" fmla="*/ 4465 h 84812"/>
                <a:gd name="connsiteX22" fmla="*/ 53516 w 64331"/>
                <a:gd name="connsiteY22" fmla="*/ 24924 h 84812"/>
                <a:gd name="connsiteX23" fmla="*/ 56537 w 64331"/>
                <a:gd name="connsiteY23" fmla="*/ 26970 h 84812"/>
                <a:gd name="connsiteX24" fmla="*/ 59558 w 64331"/>
                <a:gd name="connsiteY24" fmla="*/ 22135 h 84812"/>
                <a:gd name="connsiteX25" fmla="*/ 59558 w 64331"/>
                <a:gd name="connsiteY25" fmla="*/ 4837 h 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31" h="84812">
                  <a:moveTo>
                    <a:pt x="59558" y="4837"/>
                  </a:moveTo>
                  <a:cubicBezTo>
                    <a:pt x="59558" y="1675"/>
                    <a:pt x="59558" y="1"/>
                    <a:pt x="57070" y="1"/>
                  </a:cubicBezTo>
                  <a:cubicBezTo>
                    <a:pt x="56182" y="1"/>
                    <a:pt x="55826" y="1"/>
                    <a:pt x="53516" y="2233"/>
                  </a:cubicBezTo>
                  <a:cubicBezTo>
                    <a:pt x="53161" y="2419"/>
                    <a:pt x="51384" y="4093"/>
                    <a:pt x="50317" y="5023"/>
                  </a:cubicBezTo>
                  <a:cubicBezTo>
                    <a:pt x="44986" y="1117"/>
                    <a:pt x="38233" y="1"/>
                    <a:pt x="31658" y="1"/>
                  </a:cubicBezTo>
                  <a:cubicBezTo>
                    <a:pt x="6245" y="1"/>
                    <a:pt x="203" y="13951"/>
                    <a:pt x="203" y="23251"/>
                  </a:cubicBezTo>
                  <a:cubicBezTo>
                    <a:pt x="203" y="29202"/>
                    <a:pt x="2691" y="34038"/>
                    <a:pt x="6956" y="37758"/>
                  </a:cubicBezTo>
                  <a:cubicBezTo>
                    <a:pt x="13709" y="43896"/>
                    <a:pt x="20462" y="45198"/>
                    <a:pt x="31480" y="47058"/>
                  </a:cubicBezTo>
                  <a:cubicBezTo>
                    <a:pt x="40366" y="48732"/>
                    <a:pt x="54760" y="51335"/>
                    <a:pt x="54760" y="63797"/>
                  </a:cubicBezTo>
                  <a:cubicBezTo>
                    <a:pt x="54760" y="71051"/>
                    <a:pt x="49962" y="79606"/>
                    <a:pt x="32902" y="79606"/>
                  </a:cubicBezTo>
                  <a:cubicBezTo>
                    <a:pt x="15842" y="79606"/>
                    <a:pt x="9622" y="67889"/>
                    <a:pt x="6423" y="55241"/>
                  </a:cubicBezTo>
                  <a:cubicBezTo>
                    <a:pt x="5890" y="52823"/>
                    <a:pt x="5712" y="52079"/>
                    <a:pt x="3224" y="52079"/>
                  </a:cubicBezTo>
                  <a:cubicBezTo>
                    <a:pt x="203" y="52079"/>
                    <a:pt x="203" y="53381"/>
                    <a:pt x="203" y="57101"/>
                  </a:cubicBezTo>
                  <a:lnTo>
                    <a:pt x="203" y="79978"/>
                  </a:lnTo>
                  <a:cubicBezTo>
                    <a:pt x="203" y="83140"/>
                    <a:pt x="203" y="84814"/>
                    <a:pt x="2691" y="84814"/>
                  </a:cubicBezTo>
                  <a:cubicBezTo>
                    <a:pt x="4290" y="84814"/>
                    <a:pt x="7667" y="80908"/>
                    <a:pt x="11221" y="76816"/>
                  </a:cubicBezTo>
                  <a:cubicBezTo>
                    <a:pt x="19040" y="84442"/>
                    <a:pt x="28637" y="84814"/>
                    <a:pt x="32902" y="84814"/>
                  </a:cubicBezTo>
                  <a:cubicBezTo>
                    <a:pt x="56004" y="84814"/>
                    <a:pt x="64534" y="71795"/>
                    <a:pt x="64534" y="58589"/>
                  </a:cubicBezTo>
                  <a:cubicBezTo>
                    <a:pt x="64534" y="51521"/>
                    <a:pt x="61513" y="45942"/>
                    <a:pt x="56893" y="41478"/>
                  </a:cubicBezTo>
                  <a:cubicBezTo>
                    <a:pt x="50140" y="34968"/>
                    <a:pt x="41965" y="33480"/>
                    <a:pt x="35745" y="32364"/>
                  </a:cubicBezTo>
                  <a:cubicBezTo>
                    <a:pt x="21528" y="29760"/>
                    <a:pt x="9977" y="27528"/>
                    <a:pt x="9977" y="17671"/>
                  </a:cubicBezTo>
                  <a:cubicBezTo>
                    <a:pt x="9977" y="11719"/>
                    <a:pt x="14775" y="4465"/>
                    <a:pt x="31658" y="4465"/>
                  </a:cubicBezTo>
                  <a:cubicBezTo>
                    <a:pt x="52272" y="4465"/>
                    <a:pt x="53161" y="19531"/>
                    <a:pt x="53516" y="24924"/>
                  </a:cubicBezTo>
                  <a:cubicBezTo>
                    <a:pt x="53694" y="26970"/>
                    <a:pt x="55826" y="26970"/>
                    <a:pt x="56537" y="26970"/>
                  </a:cubicBezTo>
                  <a:cubicBezTo>
                    <a:pt x="59558" y="26970"/>
                    <a:pt x="59558" y="25668"/>
                    <a:pt x="59558" y="22135"/>
                  </a:cubicBezTo>
                  <a:lnTo>
                    <a:pt x="59558" y="4837"/>
                  </a:lnTo>
                  <a:close/>
                </a:path>
              </a:pathLst>
            </a:custGeom>
            <a:solidFill>
              <a:srgbClr val="000000"/>
            </a:solidFill>
            <a:ln w="25482"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F737C349-095B-44B5-8D30-9EF88666C701}"/>
                </a:ext>
              </a:extLst>
            </p:cNvPr>
            <p:cNvSpPr/>
            <p:nvPr>
              <p:custDataLst>
                <p:tags r:id="rId119"/>
              </p:custDataLst>
            </p:nvPr>
          </p:nvSpPr>
          <p:spPr>
            <a:xfrm>
              <a:off x="7820126" y="2340722"/>
              <a:ext cx="58898" cy="265703"/>
            </a:xfrm>
            <a:custGeom>
              <a:avLst/>
              <a:gdLst>
                <a:gd name="connsiteX0" fmla="*/ 59105 w 58898"/>
                <a:gd name="connsiteY0" fmla="*/ 132852 h 265703"/>
                <a:gd name="connsiteX1" fmla="*/ 42350 w 58898"/>
                <a:gd name="connsiteY1" fmla="*/ 49952 h 265703"/>
                <a:gd name="connsiteX2" fmla="*/ 2745 w 58898"/>
                <a:gd name="connsiteY2" fmla="*/ 0 h 265703"/>
                <a:gd name="connsiteX3" fmla="*/ 207 w 58898"/>
                <a:gd name="connsiteY3" fmla="*/ 2657 h 265703"/>
                <a:gd name="connsiteX4" fmla="*/ 5030 w 58898"/>
                <a:gd name="connsiteY4" fmla="*/ 8768 h 265703"/>
                <a:gd name="connsiteX5" fmla="*/ 44380 w 58898"/>
                <a:gd name="connsiteY5" fmla="*/ 132852 h 265703"/>
                <a:gd name="connsiteX6" fmla="*/ 3507 w 58898"/>
                <a:gd name="connsiteY6" fmla="*/ 258530 h 265703"/>
                <a:gd name="connsiteX7" fmla="*/ 207 w 58898"/>
                <a:gd name="connsiteY7" fmla="*/ 263047 h 265703"/>
                <a:gd name="connsiteX8" fmla="*/ 2745 w 58898"/>
                <a:gd name="connsiteY8" fmla="*/ 265704 h 265703"/>
                <a:gd name="connsiteX9" fmla="*/ 43111 w 58898"/>
                <a:gd name="connsiteY9" fmla="*/ 213891 h 265703"/>
                <a:gd name="connsiteX10" fmla="*/ 59105 w 58898"/>
                <a:gd name="connsiteY10" fmla="*/ 132852 h 26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98" h="265703">
                  <a:moveTo>
                    <a:pt x="59105" y="132852"/>
                  </a:moveTo>
                  <a:cubicBezTo>
                    <a:pt x="59105" y="112127"/>
                    <a:pt x="56313" y="79977"/>
                    <a:pt x="42350" y="49952"/>
                  </a:cubicBezTo>
                  <a:cubicBezTo>
                    <a:pt x="27117" y="17271"/>
                    <a:pt x="5284" y="0"/>
                    <a:pt x="2745" y="0"/>
                  </a:cubicBezTo>
                  <a:cubicBezTo>
                    <a:pt x="1222" y="0"/>
                    <a:pt x="207" y="1063"/>
                    <a:pt x="207" y="2657"/>
                  </a:cubicBezTo>
                  <a:cubicBezTo>
                    <a:pt x="207" y="3454"/>
                    <a:pt x="207" y="3986"/>
                    <a:pt x="5030" y="8768"/>
                  </a:cubicBezTo>
                  <a:cubicBezTo>
                    <a:pt x="29910" y="35073"/>
                    <a:pt x="44380" y="77320"/>
                    <a:pt x="44380" y="132852"/>
                  </a:cubicBezTo>
                  <a:cubicBezTo>
                    <a:pt x="44380" y="178287"/>
                    <a:pt x="34987" y="225051"/>
                    <a:pt x="3507" y="258530"/>
                  </a:cubicBezTo>
                  <a:cubicBezTo>
                    <a:pt x="207" y="261718"/>
                    <a:pt x="207" y="262249"/>
                    <a:pt x="207" y="263047"/>
                  </a:cubicBezTo>
                  <a:cubicBezTo>
                    <a:pt x="207" y="264641"/>
                    <a:pt x="1222" y="265704"/>
                    <a:pt x="2745" y="265704"/>
                  </a:cubicBezTo>
                  <a:cubicBezTo>
                    <a:pt x="5284" y="265704"/>
                    <a:pt x="28133" y="247636"/>
                    <a:pt x="43111" y="213891"/>
                  </a:cubicBezTo>
                  <a:cubicBezTo>
                    <a:pt x="56059" y="184664"/>
                    <a:pt x="59105" y="155171"/>
                    <a:pt x="59105" y="132852"/>
                  </a:cubicBezTo>
                  <a:close/>
                </a:path>
              </a:pathLst>
            </a:custGeom>
            <a:solidFill>
              <a:srgbClr val="000000"/>
            </a:solidFill>
            <a:ln w="25482" cap="flat">
              <a:noFill/>
              <a:prstDash val="solid"/>
              <a:miter/>
            </a:ln>
          </p:spPr>
          <p:txBody>
            <a:bodyPr rtlCol="0" anchor="ctr"/>
            <a:lstStyle/>
            <a:p>
              <a:endParaRPr lang="zh-CN" altLang="en-US"/>
            </a:p>
          </p:txBody>
        </p:sp>
      </p:grpSp>
      <p:grpSp>
        <p:nvGrpSpPr>
          <p:cNvPr id="160" name="组合 159" descr="\documentclass[preview]{standalone}&#10;\usepackage[utf8]{inputenc}&#10;\usepackage{amsmath}&#10;&#10;\begin{document}&#10;&#10;\begin{flalign*}&#10;r_i=\left(\frac{V_i}{8}\right)^{1/3}\end{flalign*}&#10;&#10;\end{document}&#10;" title="IguanaTex Shape Display">
            <a:extLst>
              <a:ext uri="{FF2B5EF4-FFF2-40B4-BE49-F238E27FC236}">
                <a16:creationId xmlns:a16="http://schemas.microsoft.com/office/drawing/2014/main" id="{6D146BA0-AAA9-46FE-A57C-5273A538142F}"/>
              </a:ext>
            </a:extLst>
          </p:cNvPr>
          <p:cNvGrpSpPr>
            <a:grpSpLocks noChangeAspect="1"/>
          </p:cNvGrpSpPr>
          <p:nvPr>
            <p:custDataLst>
              <p:tags r:id="rId5"/>
            </p:custDataLst>
          </p:nvPr>
        </p:nvGrpSpPr>
        <p:grpSpPr>
          <a:xfrm>
            <a:off x="7983083" y="3700137"/>
            <a:ext cx="1495525" cy="677361"/>
            <a:chOff x="6168263" y="2102780"/>
            <a:chExt cx="1495525" cy="677361"/>
          </a:xfrm>
        </p:grpSpPr>
        <p:sp>
          <p:nvSpPr>
            <p:cNvPr id="148" name="任意多边形: 形状 147">
              <a:extLst>
                <a:ext uri="{FF2B5EF4-FFF2-40B4-BE49-F238E27FC236}">
                  <a16:creationId xmlns:a16="http://schemas.microsoft.com/office/drawing/2014/main" id="{AAC74D57-0B55-48FC-B1A8-C1E1FDE047FB}"/>
                </a:ext>
              </a:extLst>
            </p:cNvPr>
            <p:cNvSpPr/>
            <p:nvPr>
              <p:custDataLst>
                <p:tags r:id="rId93"/>
              </p:custDataLst>
            </p:nvPr>
          </p:nvSpPr>
          <p:spPr>
            <a:xfrm>
              <a:off x="6168263" y="2428151"/>
              <a:ext cx="103428" cy="114632"/>
            </a:xfrm>
            <a:custGeom>
              <a:avLst/>
              <a:gdLst>
                <a:gd name="connsiteX0" fmla="*/ 15135 w 103428"/>
                <a:gd name="connsiteY0" fmla="*/ 96919 h 114632"/>
                <a:gd name="connsiteX1" fmla="*/ 12848 w 103428"/>
                <a:gd name="connsiteY1" fmla="*/ 107800 h 114632"/>
                <a:gd name="connsiteX2" fmla="*/ 20218 w 103428"/>
                <a:gd name="connsiteY2" fmla="*/ 114632 h 114632"/>
                <a:gd name="connsiteX3" fmla="*/ 29620 w 103428"/>
                <a:gd name="connsiteY3" fmla="*/ 107547 h 114632"/>
                <a:gd name="connsiteX4" fmla="*/ 39785 w 103428"/>
                <a:gd name="connsiteY4" fmla="*/ 67565 h 114632"/>
                <a:gd name="connsiteX5" fmla="*/ 47917 w 103428"/>
                <a:gd name="connsiteY5" fmla="*/ 34668 h 114632"/>
                <a:gd name="connsiteX6" fmla="*/ 62148 w 103428"/>
                <a:gd name="connsiteY6" fmla="*/ 13918 h 114632"/>
                <a:gd name="connsiteX7" fmla="*/ 82478 w 103428"/>
                <a:gd name="connsiteY7" fmla="*/ 5567 h 114632"/>
                <a:gd name="connsiteX8" fmla="*/ 93151 w 103428"/>
                <a:gd name="connsiteY8" fmla="*/ 8604 h 114632"/>
                <a:gd name="connsiteX9" fmla="*/ 79937 w 103428"/>
                <a:gd name="connsiteY9" fmla="*/ 22522 h 114632"/>
                <a:gd name="connsiteX10" fmla="*/ 89593 w 103428"/>
                <a:gd name="connsiteY10" fmla="*/ 31378 h 114632"/>
                <a:gd name="connsiteX11" fmla="*/ 103570 w 103428"/>
                <a:gd name="connsiteY11" fmla="*/ 16448 h 114632"/>
                <a:gd name="connsiteX12" fmla="*/ 82478 w 103428"/>
                <a:gd name="connsiteY12" fmla="*/ 0 h 114632"/>
                <a:gd name="connsiteX13" fmla="*/ 49950 w 103428"/>
                <a:gd name="connsiteY13" fmla="*/ 19485 h 114632"/>
                <a:gd name="connsiteX14" fmla="*/ 26825 w 103428"/>
                <a:gd name="connsiteY14" fmla="*/ 0 h 114632"/>
                <a:gd name="connsiteX15" fmla="*/ 8020 w 103428"/>
                <a:gd name="connsiteY15" fmla="*/ 14424 h 114632"/>
                <a:gd name="connsiteX16" fmla="*/ 142 w 103428"/>
                <a:gd name="connsiteY16" fmla="*/ 38970 h 114632"/>
                <a:gd name="connsiteX17" fmla="*/ 3191 w 103428"/>
                <a:gd name="connsiteY17" fmla="*/ 41500 h 114632"/>
                <a:gd name="connsiteX18" fmla="*/ 7512 w 103428"/>
                <a:gd name="connsiteY18" fmla="*/ 35680 h 114632"/>
                <a:gd name="connsiteX19" fmla="*/ 26063 w 103428"/>
                <a:gd name="connsiteY19" fmla="*/ 5567 h 114632"/>
                <a:gd name="connsiteX20" fmla="*/ 33940 w 103428"/>
                <a:gd name="connsiteY20" fmla="*/ 17207 h 114632"/>
                <a:gd name="connsiteX21" fmla="*/ 29874 w 103428"/>
                <a:gd name="connsiteY21" fmla="*/ 38464 h 114632"/>
                <a:gd name="connsiteX22" fmla="*/ 15135 w 103428"/>
                <a:gd name="connsiteY22" fmla="*/ 9691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428" h="114632">
                  <a:moveTo>
                    <a:pt x="15135" y="96919"/>
                  </a:moveTo>
                  <a:cubicBezTo>
                    <a:pt x="14373" y="100714"/>
                    <a:pt x="12848" y="106535"/>
                    <a:pt x="12848" y="107800"/>
                  </a:cubicBezTo>
                  <a:cubicBezTo>
                    <a:pt x="12848" y="112355"/>
                    <a:pt x="16406" y="114632"/>
                    <a:pt x="20218" y="114632"/>
                  </a:cubicBezTo>
                  <a:cubicBezTo>
                    <a:pt x="23267" y="114632"/>
                    <a:pt x="27841" y="112608"/>
                    <a:pt x="29620" y="107547"/>
                  </a:cubicBezTo>
                  <a:cubicBezTo>
                    <a:pt x="30128" y="106535"/>
                    <a:pt x="38769" y="72120"/>
                    <a:pt x="39785" y="67565"/>
                  </a:cubicBezTo>
                  <a:cubicBezTo>
                    <a:pt x="41818" y="59214"/>
                    <a:pt x="46392" y="41500"/>
                    <a:pt x="47917" y="34668"/>
                  </a:cubicBezTo>
                  <a:cubicBezTo>
                    <a:pt x="48934" y="31378"/>
                    <a:pt x="56049" y="19485"/>
                    <a:pt x="62148" y="13918"/>
                  </a:cubicBezTo>
                  <a:cubicBezTo>
                    <a:pt x="64181" y="12146"/>
                    <a:pt x="71551" y="5567"/>
                    <a:pt x="82478" y="5567"/>
                  </a:cubicBezTo>
                  <a:cubicBezTo>
                    <a:pt x="89085" y="5567"/>
                    <a:pt x="92897" y="8604"/>
                    <a:pt x="93151" y="8604"/>
                  </a:cubicBezTo>
                  <a:cubicBezTo>
                    <a:pt x="85527" y="9869"/>
                    <a:pt x="79937" y="15942"/>
                    <a:pt x="79937" y="22522"/>
                  </a:cubicBezTo>
                  <a:cubicBezTo>
                    <a:pt x="79937" y="26570"/>
                    <a:pt x="82732" y="31378"/>
                    <a:pt x="89593" y="31378"/>
                  </a:cubicBezTo>
                  <a:cubicBezTo>
                    <a:pt x="96455" y="31378"/>
                    <a:pt x="103570" y="25558"/>
                    <a:pt x="103570" y="16448"/>
                  </a:cubicBezTo>
                  <a:cubicBezTo>
                    <a:pt x="103570" y="7592"/>
                    <a:pt x="95438" y="0"/>
                    <a:pt x="82478" y="0"/>
                  </a:cubicBezTo>
                  <a:cubicBezTo>
                    <a:pt x="65960" y="0"/>
                    <a:pt x="54778" y="12399"/>
                    <a:pt x="49950" y="19485"/>
                  </a:cubicBezTo>
                  <a:cubicBezTo>
                    <a:pt x="47917" y="8098"/>
                    <a:pt x="38769" y="0"/>
                    <a:pt x="26825" y="0"/>
                  </a:cubicBezTo>
                  <a:cubicBezTo>
                    <a:pt x="15135" y="0"/>
                    <a:pt x="10307" y="9869"/>
                    <a:pt x="8020" y="14424"/>
                  </a:cubicBezTo>
                  <a:cubicBezTo>
                    <a:pt x="3446" y="23028"/>
                    <a:pt x="142" y="38211"/>
                    <a:pt x="142" y="38970"/>
                  </a:cubicBezTo>
                  <a:cubicBezTo>
                    <a:pt x="142" y="41500"/>
                    <a:pt x="2683" y="41500"/>
                    <a:pt x="3191" y="41500"/>
                  </a:cubicBezTo>
                  <a:cubicBezTo>
                    <a:pt x="5733" y="41500"/>
                    <a:pt x="5987" y="41247"/>
                    <a:pt x="7512" y="35680"/>
                  </a:cubicBezTo>
                  <a:cubicBezTo>
                    <a:pt x="11832" y="17714"/>
                    <a:pt x="16914" y="5567"/>
                    <a:pt x="26063" y="5567"/>
                  </a:cubicBezTo>
                  <a:cubicBezTo>
                    <a:pt x="30383" y="5567"/>
                    <a:pt x="33940" y="7592"/>
                    <a:pt x="33940" y="17207"/>
                  </a:cubicBezTo>
                  <a:cubicBezTo>
                    <a:pt x="33940" y="22522"/>
                    <a:pt x="33178" y="25305"/>
                    <a:pt x="29874" y="38464"/>
                  </a:cubicBezTo>
                  <a:lnTo>
                    <a:pt x="15135" y="96919"/>
                  </a:lnTo>
                  <a:close/>
                </a:path>
              </a:pathLst>
            </a:custGeom>
            <a:solidFill>
              <a:srgbClr val="000000"/>
            </a:solidFill>
            <a:ln w="25508" cap="flat">
              <a:no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DD812FCB-EEA9-45B1-BD52-654B83E2E6AB}"/>
                </a:ext>
              </a:extLst>
            </p:cNvPr>
            <p:cNvSpPr/>
            <p:nvPr>
              <p:custDataLst>
                <p:tags r:id="rId94"/>
              </p:custDataLst>
            </p:nvPr>
          </p:nvSpPr>
          <p:spPr>
            <a:xfrm>
              <a:off x="6283905" y="2460516"/>
              <a:ext cx="53899" cy="119212"/>
            </a:xfrm>
            <a:custGeom>
              <a:avLst/>
              <a:gdLst>
                <a:gd name="connsiteX0" fmla="*/ 49421 w 53899"/>
                <a:gd name="connsiteY0" fmla="*/ 6733 h 119212"/>
                <a:gd name="connsiteX1" fmla="*/ 42306 w 53899"/>
                <a:gd name="connsiteY1" fmla="*/ 1 h 119212"/>
                <a:gd name="connsiteX2" fmla="*/ 32344 w 53899"/>
                <a:gd name="connsiteY2" fmla="*/ 9744 h 119212"/>
                <a:gd name="connsiteX3" fmla="*/ 39459 w 53899"/>
                <a:gd name="connsiteY3" fmla="*/ 16475 h 119212"/>
                <a:gd name="connsiteX4" fmla="*/ 49421 w 53899"/>
                <a:gd name="connsiteY4" fmla="*/ 6733 h 119212"/>
                <a:gd name="connsiteX5" fmla="*/ 13132 w 53899"/>
                <a:gd name="connsiteY5" fmla="*/ 96718 h 119212"/>
                <a:gd name="connsiteX6" fmla="*/ 11531 w 53899"/>
                <a:gd name="connsiteY6" fmla="*/ 104157 h 119212"/>
                <a:gd name="connsiteX7" fmla="*/ 28430 w 53899"/>
                <a:gd name="connsiteY7" fmla="*/ 119214 h 119212"/>
                <a:gd name="connsiteX8" fmla="*/ 54046 w 53899"/>
                <a:gd name="connsiteY8" fmla="*/ 92112 h 119212"/>
                <a:gd name="connsiteX9" fmla="*/ 51200 w 53899"/>
                <a:gd name="connsiteY9" fmla="*/ 89809 h 119212"/>
                <a:gd name="connsiteX10" fmla="*/ 47820 w 53899"/>
                <a:gd name="connsiteY10" fmla="*/ 92821 h 119212"/>
                <a:gd name="connsiteX11" fmla="*/ 28964 w 53899"/>
                <a:gd name="connsiteY11" fmla="*/ 114254 h 119212"/>
                <a:gd name="connsiteX12" fmla="*/ 24517 w 53899"/>
                <a:gd name="connsiteY12" fmla="*/ 108054 h 119212"/>
                <a:gd name="connsiteX13" fmla="*/ 27363 w 53899"/>
                <a:gd name="connsiteY13" fmla="*/ 96718 h 119212"/>
                <a:gd name="connsiteX14" fmla="*/ 33055 w 53899"/>
                <a:gd name="connsiteY14" fmla="*/ 82547 h 119212"/>
                <a:gd name="connsiteX15" fmla="*/ 41772 w 53899"/>
                <a:gd name="connsiteY15" fmla="*/ 60051 h 119212"/>
                <a:gd name="connsiteX16" fmla="*/ 42839 w 53899"/>
                <a:gd name="connsiteY16" fmla="*/ 54382 h 119212"/>
                <a:gd name="connsiteX17" fmla="*/ 25940 w 53899"/>
                <a:gd name="connsiteY17" fmla="*/ 39326 h 119212"/>
                <a:gd name="connsiteX18" fmla="*/ 146 w 53899"/>
                <a:gd name="connsiteY18" fmla="*/ 66427 h 119212"/>
                <a:gd name="connsiteX19" fmla="*/ 3171 w 53899"/>
                <a:gd name="connsiteY19" fmla="*/ 68730 h 119212"/>
                <a:gd name="connsiteX20" fmla="*/ 6372 w 53899"/>
                <a:gd name="connsiteY20" fmla="*/ 65896 h 119212"/>
                <a:gd name="connsiteX21" fmla="*/ 25406 w 53899"/>
                <a:gd name="connsiteY21" fmla="*/ 44285 h 119212"/>
                <a:gd name="connsiteX22" fmla="*/ 29853 w 53899"/>
                <a:gd name="connsiteY22" fmla="*/ 50485 h 119212"/>
                <a:gd name="connsiteX23" fmla="*/ 24339 w 53899"/>
                <a:gd name="connsiteY23" fmla="*/ 68199 h 119212"/>
                <a:gd name="connsiteX24" fmla="*/ 13132 w 53899"/>
                <a:gd name="connsiteY24" fmla="*/ 9671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99" h="119212">
                  <a:moveTo>
                    <a:pt x="49421" y="6733"/>
                  </a:moveTo>
                  <a:cubicBezTo>
                    <a:pt x="49421" y="3898"/>
                    <a:pt x="47286" y="1"/>
                    <a:pt x="42306" y="1"/>
                  </a:cubicBezTo>
                  <a:cubicBezTo>
                    <a:pt x="37503" y="1"/>
                    <a:pt x="32344" y="4607"/>
                    <a:pt x="32344" y="9744"/>
                  </a:cubicBezTo>
                  <a:cubicBezTo>
                    <a:pt x="32344" y="12755"/>
                    <a:pt x="34656" y="16475"/>
                    <a:pt x="39459" y="16475"/>
                  </a:cubicBezTo>
                  <a:cubicBezTo>
                    <a:pt x="44618" y="16475"/>
                    <a:pt x="49421" y="11515"/>
                    <a:pt x="49421" y="6733"/>
                  </a:cubicBezTo>
                  <a:close/>
                  <a:moveTo>
                    <a:pt x="13132" y="96718"/>
                  </a:moveTo>
                  <a:cubicBezTo>
                    <a:pt x="12421" y="99020"/>
                    <a:pt x="11531" y="101146"/>
                    <a:pt x="11531" y="104157"/>
                  </a:cubicBezTo>
                  <a:cubicBezTo>
                    <a:pt x="11531" y="112483"/>
                    <a:pt x="18647" y="119214"/>
                    <a:pt x="28430" y="119214"/>
                  </a:cubicBezTo>
                  <a:cubicBezTo>
                    <a:pt x="46219" y="119214"/>
                    <a:pt x="54046" y="94769"/>
                    <a:pt x="54046" y="92112"/>
                  </a:cubicBezTo>
                  <a:cubicBezTo>
                    <a:pt x="54046" y="89809"/>
                    <a:pt x="51733" y="89809"/>
                    <a:pt x="51200" y="89809"/>
                  </a:cubicBezTo>
                  <a:cubicBezTo>
                    <a:pt x="48709" y="89809"/>
                    <a:pt x="48532" y="90872"/>
                    <a:pt x="47820" y="92821"/>
                  </a:cubicBezTo>
                  <a:cubicBezTo>
                    <a:pt x="43729" y="106991"/>
                    <a:pt x="35902" y="114254"/>
                    <a:pt x="28964" y="114254"/>
                  </a:cubicBezTo>
                  <a:cubicBezTo>
                    <a:pt x="25406" y="114254"/>
                    <a:pt x="24517" y="111951"/>
                    <a:pt x="24517" y="108054"/>
                  </a:cubicBezTo>
                  <a:cubicBezTo>
                    <a:pt x="24517" y="103980"/>
                    <a:pt x="25762" y="100615"/>
                    <a:pt x="27363" y="96718"/>
                  </a:cubicBezTo>
                  <a:cubicBezTo>
                    <a:pt x="29142" y="91935"/>
                    <a:pt x="31099" y="87152"/>
                    <a:pt x="33055" y="82547"/>
                  </a:cubicBezTo>
                  <a:cubicBezTo>
                    <a:pt x="34656" y="78296"/>
                    <a:pt x="41060" y="62176"/>
                    <a:pt x="41772" y="60051"/>
                  </a:cubicBezTo>
                  <a:cubicBezTo>
                    <a:pt x="42306" y="58279"/>
                    <a:pt x="42839" y="56154"/>
                    <a:pt x="42839" y="54382"/>
                  </a:cubicBezTo>
                  <a:cubicBezTo>
                    <a:pt x="42839" y="46057"/>
                    <a:pt x="35724" y="39326"/>
                    <a:pt x="25940" y="39326"/>
                  </a:cubicBezTo>
                  <a:cubicBezTo>
                    <a:pt x="8329" y="39326"/>
                    <a:pt x="146" y="63416"/>
                    <a:pt x="146" y="66427"/>
                  </a:cubicBezTo>
                  <a:cubicBezTo>
                    <a:pt x="146" y="68730"/>
                    <a:pt x="2637" y="68730"/>
                    <a:pt x="3171" y="68730"/>
                  </a:cubicBezTo>
                  <a:cubicBezTo>
                    <a:pt x="5661" y="68730"/>
                    <a:pt x="5839" y="67844"/>
                    <a:pt x="6372" y="65896"/>
                  </a:cubicBezTo>
                  <a:cubicBezTo>
                    <a:pt x="10998" y="50662"/>
                    <a:pt x="18825" y="44285"/>
                    <a:pt x="25406" y="44285"/>
                  </a:cubicBezTo>
                  <a:cubicBezTo>
                    <a:pt x="28252" y="44285"/>
                    <a:pt x="29853" y="45703"/>
                    <a:pt x="29853" y="50485"/>
                  </a:cubicBezTo>
                  <a:cubicBezTo>
                    <a:pt x="29853" y="54559"/>
                    <a:pt x="28786" y="57216"/>
                    <a:pt x="24339" y="68199"/>
                  </a:cubicBezTo>
                  <a:lnTo>
                    <a:pt x="13132" y="96718"/>
                  </a:lnTo>
                  <a:close/>
                </a:path>
              </a:pathLst>
            </a:custGeom>
            <a:solidFill>
              <a:srgbClr val="000000"/>
            </a:solidFill>
            <a:ln w="25508" cap="flat">
              <a:no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D38AFF02-E23A-43B4-A500-04F50E48AFC0}"/>
                </a:ext>
              </a:extLst>
            </p:cNvPr>
            <p:cNvSpPr/>
            <p:nvPr>
              <p:custDataLst>
                <p:tags r:id="rId95"/>
              </p:custDataLst>
            </p:nvPr>
          </p:nvSpPr>
          <p:spPr>
            <a:xfrm>
              <a:off x="6444968" y="2447130"/>
              <a:ext cx="168992" cy="59213"/>
            </a:xfrm>
            <a:custGeom>
              <a:avLst/>
              <a:gdLst>
                <a:gd name="connsiteX0" fmla="*/ 160504 w 168992"/>
                <a:gd name="connsiteY0" fmla="*/ 10122 h 59213"/>
                <a:gd name="connsiteX1" fmla="*/ 169145 w 168992"/>
                <a:gd name="connsiteY1" fmla="*/ 5061 h 59213"/>
                <a:gd name="connsiteX2" fmla="*/ 160758 w 168992"/>
                <a:gd name="connsiteY2" fmla="*/ 0 h 59213"/>
                <a:gd name="connsiteX3" fmla="*/ 8539 w 168992"/>
                <a:gd name="connsiteY3" fmla="*/ 0 h 59213"/>
                <a:gd name="connsiteX4" fmla="*/ 153 w 168992"/>
                <a:gd name="connsiteY4" fmla="*/ 5061 h 59213"/>
                <a:gd name="connsiteX5" fmla="*/ 8793 w 168992"/>
                <a:gd name="connsiteY5" fmla="*/ 10122 h 59213"/>
                <a:gd name="connsiteX6" fmla="*/ 160504 w 168992"/>
                <a:gd name="connsiteY6" fmla="*/ 10122 h 59213"/>
                <a:gd name="connsiteX7" fmla="*/ 160758 w 168992"/>
                <a:gd name="connsiteY7" fmla="*/ 59214 h 59213"/>
                <a:gd name="connsiteX8" fmla="*/ 169145 w 168992"/>
                <a:gd name="connsiteY8" fmla="*/ 54153 h 59213"/>
                <a:gd name="connsiteX9" fmla="*/ 160504 w 168992"/>
                <a:gd name="connsiteY9" fmla="*/ 49092 h 59213"/>
                <a:gd name="connsiteX10" fmla="*/ 8793 w 168992"/>
                <a:gd name="connsiteY10" fmla="*/ 49092 h 59213"/>
                <a:gd name="connsiteX11" fmla="*/ 153 w 168992"/>
                <a:gd name="connsiteY11" fmla="*/ 54153 h 59213"/>
                <a:gd name="connsiteX12" fmla="*/ 8539 w 168992"/>
                <a:gd name="connsiteY12" fmla="*/ 59214 h 59213"/>
                <a:gd name="connsiteX13" fmla="*/ 160758 w 168992"/>
                <a:gd name="connsiteY13" fmla="*/ 592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92" h="59213">
                  <a:moveTo>
                    <a:pt x="160504" y="10122"/>
                  </a:moveTo>
                  <a:cubicBezTo>
                    <a:pt x="164316" y="10122"/>
                    <a:pt x="169145" y="10122"/>
                    <a:pt x="169145" y="5061"/>
                  </a:cubicBezTo>
                  <a:cubicBezTo>
                    <a:pt x="169145" y="0"/>
                    <a:pt x="164316" y="0"/>
                    <a:pt x="160758" y="0"/>
                  </a:cubicBezTo>
                  <a:lnTo>
                    <a:pt x="8539" y="0"/>
                  </a:lnTo>
                  <a:cubicBezTo>
                    <a:pt x="4981" y="0"/>
                    <a:pt x="153" y="0"/>
                    <a:pt x="153" y="5061"/>
                  </a:cubicBezTo>
                  <a:cubicBezTo>
                    <a:pt x="153" y="10122"/>
                    <a:pt x="4981" y="10122"/>
                    <a:pt x="8793" y="10122"/>
                  </a:cubicBezTo>
                  <a:lnTo>
                    <a:pt x="160504" y="10122"/>
                  </a:lnTo>
                  <a:close/>
                  <a:moveTo>
                    <a:pt x="160758" y="59214"/>
                  </a:moveTo>
                  <a:cubicBezTo>
                    <a:pt x="164316" y="59214"/>
                    <a:pt x="169145" y="59214"/>
                    <a:pt x="169145" y="54153"/>
                  </a:cubicBezTo>
                  <a:cubicBezTo>
                    <a:pt x="169145" y="49092"/>
                    <a:pt x="164316" y="49092"/>
                    <a:pt x="160504" y="49092"/>
                  </a:cubicBezTo>
                  <a:lnTo>
                    <a:pt x="8793" y="49092"/>
                  </a:lnTo>
                  <a:cubicBezTo>
                    <a:pt x="4981" y="49092"/>
                    <a:pt x="153" y="49092"/>
                    <a:pt x="153" y="54153"/>
                  </a:cubicBezTo>
                  <a:cubicBezTo>
                    <a:pt x="153" y="59214"/>
                    <a:pt x="4981" y="59214"/>
                    <a:pt x="8539" y="59214"/>
                  </a:cubicBezTo>
                  <a:lnTo>
                    <a:pt x="160758" y="59214"/>
                  </a:lnTo>
                  <a:close/>
                </a:path>
              </a:pathLst>
            </a:custGeom>
            <a:solidFill>
              <a:srgbClr val="000000"/>
            </a:solidFill>
            <a:ln w="25508" cap="flat">
              <a:no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E8356828-4592-4292-8F67-45B6476B71D0}"/>
                </a:ext>
              </a:extLst>
            </p:cNvPr>
            <p:cNvSpPr/>
            <p:nvPr>
              <p:custDataLst>
                <p:tags r:id="rId96"/>
              </p:custDataLst>
            </p:nvPr>
          </p:nvSpPr>
          <p:spPr>
            <a:xfrm>
              <a:off x="6751835" y="2173072"/>
              <a:ext cx="125028" cy="607069"/>
            </a:xfrm>
            <a:custGeom>
              <a:avLst/>
              <a:gdLst>
                <a:gd name="connsiteX0" fmla="*/ 125192 w 125028"/>
                <a:gd name="connsiteY0" fmla="*/ 604525 h 607069"/>
                <a:gd name="connsiteX1" fmla="*/ 124175 w 125028"/>
                <a:gd name="connsiteY1" fmla="*/ 602248 h 607069"/>
                <a:gd name="connsiteX2" fmla="*/ 80720 w 125028"/>
                <a:gd name="connsiteY2" fmla="*/ 548601 h 607069"/>
                <a:gd name="connsiteX3" fmla="*/ 21255 w 125028"/>
                <a:gd name="connsiteY3" fmla="*/ 303647 h 607069"/>
                <a:gd name="connsiteX4" fmla="*/ 72334 w 125028"/>
                <a:gd name="connsiteY4" fmla="*/ 72359 h 607069"/>
                <a:gd name="connsiteX5" fmla="*/ 124429 w 125028"/>
                <a:gd name="connsiteY5" fmla="*/ 4541 h 607069"/>
                <a:gd name="connsiteX6" fmla="*/ 125192 w 125028"/>
                <a:gd name="connsiteY6" fmla="*/ 2516 h 607069"/>
                <a:gd name="connsiteX7" fmla="*/ 119855 w 125028"/>
                <a:gd name="connsiteY7" fmla="*/ -14 h 607069"/>
                <a:gd name="connsiteX8" fmla="*/ 111977 w 125028"/>
                <a:gd name="connsiteY8" fmla="*/ 3782 h 607069"/>
                <a:gd name="connsiteX9" fmla="*/ 163 w 125028"/>
                <a:gd name="connsiteY9" fmla="*/ 303394 h 607069"/>
                <a:gd name="connsiteX10" fmla="*/ 87581 w 125028"/>
                <a:gd name="connsiteY10" fmla="*/ 578714 h 607069"/>
                <a:gd name="connsiteX11" fmla="*/ 112740 w 125028"/>
                <a:gd name="connsiteY11" fmla="*/ 604019 h 607069"/>
                <a:gd name="connsiteX12" fmla="*/ 119855 w 125028"/>
                <a:gd name="connsiteY12" fmla="*/ 607055 h 607069"/>
                <a:gd name="connsiteX13" fmla="*/ 125192 w 125028"/>
                <a:gd name="connsiteY13" fmla="*/ 604525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28" h="607069">
                  <a:moveTo>
                    <a:pt x="125192" y="604525"/>
                  </a:moveTo>
                  <a:cubicBezTo>
                    <a:pt x="125192" y="603513"/>
                    <a:pt x="124683" y="603007"/>
                    <a:pt x="124175" y="602248"/>
                  </a:cubicBezTo>
                  <a:cubicBezTo>
                    <a:pt x="114773" y="592885"/>
                    <a:pt x="97746" y="575930"/>
                    <a:pt x="80720" y="548601"/>
                  </a:cubicBezTo>
                  <a:cubicBezTo>
                    <a:pt x="39806" y="483313"/>
                    <a:pt x="21255" y="401072"/>
                    <a:pt x="21255" y="303647"/>
                  </a:cubicBezTo>
                  <a:cubicBezTo>
                    <a:pt x="21255" y="235576"/>
                    <a:pt x="30404" y="147768"/>
                    <a:pt x="72334" y="72359"/>
                  </a:cubicBezTo>
                  <a:cubicBezTo>
                    <a:pt x="92410" y="36425"/>
                    <a:pt x="113248" y="15675"/>
                    <a:pt x="124429" y="4541"/>
                  </a:cubicBezTo>
                  <a:cubicBezTo>
                    <a:pt x="125192" y="3782"/>
                    <a:pt x="125192" y="3276"/>
                    <a:pt x="125192" y="2516"/>
                  </a:cubicBezTo>
                  <a:cubicBezTo>
                    <a:pt x="125192" y="-14"/>
                    <a:pt x="123413" y="-14"/>
                    <a:pt x="119855" y="-14"/>
                  </a:cubicBezTo>
                  <a:cubicBezTo>
                    <a:pt x="116297" y="-14"/>
                    <a:pt x="115789" y="-14"/>
                    <a:pt x="111977" y="3782"/>
                  </a:cubicBezTo>
                  <a:cubicBezTo>
                    <a:pt x="26846" y="80962"/>
                    <a:pt x="163" y="196860"/>
                    <a:pt x="163" y="303394"/>
                  </a:cubicBezTo>
                  <a:cubicBezTo>
                    <a:pt x="163" y="402843"/>
                    <a:pt x="23034" y="503051"/>
                    <a:pt x="87581" y="578714"/>
                  </a:cubicBezTo>
                  <a:cubicBezTo>
                    <a:pt x="92664" y="584534"/>
                    <a:pt x="102321" y="594909"/>
                    <a:pt x="112740" y="604019"/>
                  </a:cubicBezTo>
                  <a:cubicBezTo>
                    <a:pt x="115789" y="607055"/>
                    <a:pt x="116297" y="607055"/>
                    <a:pt x="119855" y="607055"/>
                  </a:cubicBezTo>
                  <a:cubicBezTo>
                    <a:pt x="123413" y="607055"/>
                    <a:pt x="125192" y="607055"/>
                    <a:pt x="125192" y="604525"/>
                  </a:cubicBezTo>
                  <a:close/>
                </a:path>
              </a:pathLst>
            </a:custGeom>
            <a:solidFill>
              <a:srgbClr val="000000"/>
            </a:solidFill>
            <a:ln w="25508" cap="flat">
              <a:no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5E5188A8-32F0-45DC-8382-76F99487DE1A}"/>
                </a:ext>
              </a:extLst>
            </p:cNvPr>
            <p:cNvSpPr/>
            <p:nvPr>
              <p:custDataLst>
                <p:tags r:id="rId97"/>
              </p:custDataLst>
            </p:nvPr>
          </p:nvSpPr>
          <p:spPr>
            <a:xfrm>
              <a:off x="6930767" y="2195975"/>
              <a:ext cx="181189" cy="178400"/>
            </a:xfrm>
            <a:custGeom>
              <a:avLst/>
              <a:gdLst>
                <a:gd name="connsiteX0" fmla="*/ 145530 w 181189"/>
                <a:gd name="connsiteY0" fmla="*/ 28841 h 178400"/>
                <a:gd name="connsiteX1" fmla="*/ 178058 w 181189"/>
                <a:gd name="connsiteY1" fmla="*/ 7838 h 178400"/>
                <a:gd name="connsiteX2" fmla="*/ 181361 w 181189"/>
                <a:gd name="connsiteY2" fmla="*/ 3030 h 178400"/>
                <a:gd name="connsiteX3" fmla="*/ 178058 w 181189"/>
                <a:gd name="connsiteY3" fmla="*/ -7 h 178400"/>
                <a:gd name="connsiteX4" fmla="*/ 157220 w 181189"/>
                <a:gd name="connsiteY4" fmla="*/ 752 h 178400"/>
                <a:gd name="connsiteX5" fmla="*/ 132062 w 181189"/>
                <a:gd name="connsiteY5" fmla="*/ -7 h 178400"/>
                <a:gd name="connsiteX6" fmla="*/ 127233 w 181189"/>
                <a:gd name="connsiteY6" fmla="*/ 4801 h 178400"/>
                <a:gd name="connsiteX7" fmla="*/ 131299 w 181189"/>
                <a:gd name="connsiteY7" fmla="*/ 7838 h 178400"/>
                <a:gd name="connsiteX8" fmla="*/ 142989 w 181189"/>
                <a:gd name="connsiteY8" fmla="*/ 16189 h 178400"/>
                <a:gd name="connsiteX9" fmla="*/ 139177 w 181189"/>
                <a:gd name="connsiteY9" fmla="*/ 25804 h 178400"/>
                <a:gd name="connsiteX10" fmla="*/ 61161 w 181189"/>
                <a:gd name="connsiteY10" fmla="*/ 149293 h 178400"/>
                <a:gd name="connsiteX11" fmla="*/ 43881 w 181189"/>
                <a:gd name="connsiteY11" fmla="*/ 15429 h 178400"/>
                <a:gd name="connsiteX12" fmla="*/ 61415 w 181189"/>
                <a:gd name="connsiteY12" fmla="*/ 7838 h 178400"/>
                <a:gd name="connsiteX13" fmla="*/ 67768 w 181189"/>
                <a:gd name="connsiteY13" fmla="*/ 2777 h 178400"/>
                <a:gd name="connsiteX14" fmla="*/ 64211 w 181189"/>
                <a:gd name="connsiteY14" fmla="*/ -7 h 178400"/>
                <a:gd name="connsiteX15" fmla="*/ 32699 w 181189"/>
                <a:gd name="connsiteY15" fmla="*/ 752 h 178400"/>
                <a:gd name="connsiteX16" fmla="*/ 18723 w 181189"/>
                <a:gd name="connsiteY16" fmla="*/ 499 h 178400"/>
                <a:gd name="connsiteX17" fmla="*/ 5000 w 181189"/>
                <a:gd name="connsiteY17" fmla="*/ -7 h 178400"/>
                <a:gd name="connsiteX18" fmla="*/ 172 w 181189"/>
                <a:gd name="connsiteY18" fmla="*/ 4801 h 178400"/>
                <a:gd name="connsiteX19" fmla="*/ 6525 w 181189"/>
                <a:gd name="connsiteY19" fmla="*/ 7838 h 178400"/>
                <a:gd name="connsiteX20" fmla="*/ 21772 w 181189"/>
                <a:gd name="connsiteY20" fmla="*/ 16442 h 178400"/>
                <a:gd name="connsiteX21" fmla="*/ 41848 w 181189"/>
                <a:gd name="connsiteY21" fmla="*/ 172574 h 178400"/>
                <a:gd name="connsiteX22" fmla="*/ 46930 w 181189"/>
                <a:gd name="connsiteY22" fmla="*/ 178394 h 178400"/>
                <a:gd name="connsiteX23" fmla="*/ 54046 w 181189"/>
                <a:gd name="connsiteY23" fmla="*/ 173839 h 178400"/>
                <a:gd name="connsiteX24" fmla="*/ 145530 w 181189"/>
                <a:gd name="connsiteY24" fmla="*/ 2884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89" h="178400">
                  <a:moveTo>
                    <a:pt x="145530" y="28841"/>
                  </a:moveTo>
                  <a:cubicBezTo>
                    <a:pt x="157982" y="9103"/>
                    <a:pt x="168655" y="8344"/>
                    <a:pt x="178058" y="7838"/>
                  </a:cubicBezTo>
                  <a:cubicBezTo>
                    <a:pt x="181107" y="7585"/>
                    <a:pt x="181361" y="3283"/>
                    <a:pt x="181361" y="3030"/>
                  </a:cubicBezTo>
                  <a:cubicBezTo>
                    <a:pt x="181361" y="1005"/>
                    <a:pt x="180091" y="-7"/>
                    <a:pt x="178058" y="-7"/>
                  </a:cubicBezTo>
                  <a:cubicBezTo>
                    <a:pt x="171451" y="-7"/>
                    <a:pt x="164081" y="752"/>
                    <a:pt x="157220" y="752"/>
                  </a:cubicBezTo>
                  <a:cubicBezTo>
                    <a:pt x="148834" y="752"/>
                    <a:pt x="140194" y="-7"/>
                    <a:pt x="132062" y="-7"/>
                  </a:cubicBezTo>
                  <a:cubicBezTo>
                    <a:pt x="130537" y="-7"/>
                    <a:pt x="127233" y="-7"/>
                    <a:pt x="127233" y="4801"/>
                  </a:cubicBezTo>
                  <a:cubicBezTo>
                    <a:pt x="127233" y="7585"/>
                    <a:pt x="129520" y="7838"/>
                    <a:pt x="131299" y="7838"/>
                  </a:cubicBezTo>
                  <a:cubicBezTo>
                    <a:pt x="138161" y="8344"/>
                    <a:pt x="142989" y="10874"/>
                    <a:pt x="142989" y="16189"/>
                  </a:cubicBezTo>
                  <a:cubicBezTo>
                    <a:pt x="142989" y="19984"/>
                    <a:pt x="139177" y="25551"/>
                    <a:pt x="139177" y="25804"/>
                  </a:cubicBezTo>
                  <a:lnTo>
                    <a:pt x="61161" y="149293"/>
                  </a:lnTo>
                  <a:lnTo>
                    <a:pt x="43881" y="15429"/>
                  </a:lnTo>
                  <a:cubicBezTo>
                    <a:pt x="43881" y="11128"/>
                    <a:pt x="49726" y="7838"/>
                    <a:pt x="61415" y="7838"/>
                  </a:cubicBezTo>
                  <a:cubicBezTo>
                    <a:pt x="64973" y="7838"/>
                    <a:pt x="67768" y="7838"/>
                    <a:pt x="67768" y="2777"/>
                  </a:cubicBezTo>
                  <a:cubicBezTo>
                    <a:pt x="67768" y="499"/>
                    <a:pt x="65735" y="-7"/>
                    <a:pt x="64211" y="-7"/>
                  </a:cubicBezTo>
                  <a:cubicBezTo>
                    <a:pt x="54046" y="-7"/>
                    <a:pt x="43118" y="752"/>
                    <a:pt x="32699" y="752"/>
                  </a:cubicBezTo>
                  <a:cubicBezTo>
                    <a:pt x="28125" y="752"/>
                    <a:pt x="23297" y="499"/>
                    <a:pt x="18723" y="499"/>
                  </a:cubicBezTo>
                  <a:cubicBezTo>
                    <a:pt x="14148" y="499"/>
                    <a:pt x="9320" y="-7"/>
                    <a:pt x="5000" y="-7"/>
                  </a:cubicBezTo>
                  <a:cubicBezTo>
                    <a:pt x="3221" y="-7"/>
                    <a:pt x="172" y="-7"/>
                    <a:pt x="172" y="4801"/>
                  </a:cubicBezTo>
                  <a:cubicBezTo>
                    <a:pt x="172" y="7838"/>
                    <a:pt x="2459" y="7838"/>
                    <a:pt x="6525" y="7838"/>
                  </a:cubicBezTo>
                  <a:cubicBezTo>
                    <a:pt x="20756" y="7838"/>
                    <a:pt x="21010" y="10115"/>
                    <a:pt x="21772" y="16442"/>
                  </a:cubicBezTo>
                  <a:lnTo>
                    <a:pt x="41848" y="172574"/>
                  </a:lnTo>
                  <a:cubicBezTo>
                    <a:pt x="42610" y="177635"/>
                    <a:pt x="43627" y="178394"/>
                    <a:pt x="46930" y="178394"/>
                  </a:cubicBezTo>
                  <a:cubicBezTo>
                    <a:pt x="50996" y="178394"/>
                    <a:pt x="52013" y="177129"/>
                    <a:pt x="54046" y="173839"/>
                  </a:cubicBezTo>
                  <a:lnTo>
                    <a:pt x="145530" y="28841"/>
                  </a:lnTo>
                  <a:close/>
                </a:path>
              </a:pathLst>
            </a:custGeom>
            <a:solidFill>
              <a:srgbClr val="000000"/>
            </a:solidFill>
            <a:ln w="25508" cap="flat">
              <a:no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8103DF4D-20E6-4AB2-9822-C4423E7B2744}"/>
                </a:ext>
              </a:extLst>
            </p:cNvPr>
            <p:cNvSpPr/>
            <p:nvPr>
              <p:custDataLst>
                <p:tags r:id="rId98"/>
              </p:custDataLst>
            </p:nvPr>
          </p:nvSpPr>
          <p:spPr>
            <a:xfrm>
              <a:off x="7073135" y="2289325"/>
              <a:ext cx="53899" cy="119212"/>
            </a:xfrm>
            <a:custGeom>
              <a:avLst/>
              <a:gdLst>
                <a:gd name="connsiteX0" fmla="*/ 49452 w 53899"/>
                <a:gd name="connsiteY0" fmla="*/ 6726 h 119212"/>
                <a:gd name="connsiteX1" fmla="*/ 42336 w 53899"/>
                <a:gd name="connsiteY1" fmla="*/ -5 h 119212"/>
                <a:gd name="connsiteX2" fmla="*/ 32375 w 53899"/>
                <a:gd name="connsiteY2" fmla="*/ 9737 h 119212"/>
                <a:gd name="connsiteX3" fmla="*/ 39490 w 53899"/>
                <a:gd name="connsiteY3" fmla="*/ 16468 h 119212"/>
                <a:gd name="connsiteX4" fmla="*/ 49452 w 53899"/>
                <a:gd name="connsiteY4" fmla="*/ 6726 h 119212"/>
                <a:gd name="connsiteX5" fmla="*/ 13163 w 53899"/>
                <a:gd name="connsiteY5" fmla="*/ 96711 h 119212"/>
                <a:gd name="connsiteX6" fmla="*/ 11562 w 53899"/>
                <a:gd name="connsiteY6" fmla="*/ 104151 h 119212"/>
                <a:gd name="connsiteX7" fmla="*/ 28461 w 53899"/>
                <a:gd name="connsiteY7" fmla="*/ 119207 h 119212"/>
                <a:gd name="connsiteX8" fmla="*/ 54077 w 53899"/>
                <a:gd name="connsiteY8" fmla="*/ 92105 h 119212"/>
                <a:gd name="connsiteX9" fmla="*/ 51231 w 53899"/>
                <a:gd name="connsiteY9" fmla="*/ 89803 h 119212"/>
                <a:gd name="connsiteX10" fmla="*/ 47851 w 53899"/>
                <a:gd name="connsiteY10" fmla="*/ 92814 h 119212"/>
                <a:gd name="connsiteX11" fmla="*/ 28995 w 53899"/>
                <a:gd name="connsiteY11" fmla="*/ 114247 h 119212"/>
                <a:gd name="connsiteX12" fmla="*/ 24548 w 53899"/>
                <a:gd name="connsiteY12" fmla="*/ 108048 h 119212"/>
                <a:gd name="connsiteX13" fmla="*/ 27394 w 53899"/>
                <a:gd name="connsiteY13" fmla="*/ 96711 h 119212"/>
                <a:gd name="connsiteX14" fmla="*/ 33086 w 53899"/>
                <a:gd name="connsiteY14" fmla="*/ 82540 h 119212"/>
                <a:gd name="connsiteX15" fmla="*/ 41803 w 53899"/>
                <a:gd name="connsiteY15" fmla="*/ 60044 h 119212"/>
                <a:gd name="connsiteX16" fmla="*/ 42870 w 53899"/>
                <a:gd name="connsiteY16" fmla="*/ 54375 h 119212"/>
                <a:gd name="connsiteX17" fmla="*/ 25971 w 53899"/>
                <a:gd name="connsiteY17" fmla="*/ 39319 h 119212"/>
                <a:gd name="connsiteX18" fmla="*/ 177 w 53899"/>
                <a:gd name="connsiteY18" fmla="*/ 66421 h 119212"/>
                <a:gd name="connsiteX19" fmla="*/ 3201 w 53899"/>
                <a:gd name="connsiteY19" fmla="*/ 68723 h 119212"/>
                <a:gd name="connsiteX20" fmla="*/ 6403 w 53899"/>
                <a:gd name="connsiteY20" fmla="*/ 65889 h 119212"/>
                <a:gd name="connsiteX21" fmla="*/ 25437 w 53899"/>
                <a:gd name="connsiteY21" fmla="*/ 44279 h 119212"/>
                <a:gd name="connsiteX22" fmla="*/ 29884 w 53899"/>
                <a:gd name="connsiteY22" fmla="*/ 50478 h 119212"/>
                <a:gd name="connsiteX23" fmla="*/ 24370 w 53899"/>
                <a:gd name="connsiteY23" fmla="*/ 68192 h 119212"/>
                <a:gd name="connsiteX24" fmla="*/ 13163 w 53899"/>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99" h="119212">
                  <a:moveTo>
                    <a:pt x="49452" y="6726"/>
                  </a:moveTo>
                  <a:cubicBezTo>
                    <a:pt x="49452" y="3892"/>
                    <a:pt x="47317" y="-5"/>
                    <a:pt x="42336" y="-5"/>
                  </a:cubicBezTo>
                  <a:cubicBezTo>
                    <a:pt x="37534" y="-5"/>
                    <a:pt x="32375" y="4600"/>
                    <a:pt x="32375" y="9737"/>
                  </a:cubicBezTo>
                  <a:cubicBezTo>
                    <a:pt x="32375" y="12749"/>
                    <a:pt x="34687" y="16468"/>
                    <a:pt x="39490" y="16468"/>
                  </a:cubicBezTo>
                  <a:cubicBezTo>
                    <a:pt x="44649" y="16468"/>
                    <a:pt x="49452" y="11509"/>
                    <a:pt x="49452" y="6726"/>
                  </a:cubicBezTo>
                  <a:close/>
                  <a:moveTo>
                    <a:pt x="13163" y="96711"/>
                  </a:moveTo>
                  <a:cubicBezTo>
                    <a:pt x="12452" y="99014"/>
                    <a:pt x="11562" y="101139"/>
                    <a:pt x="11562" y="104151"/>
                  </a:cubicBezTo>
                  <a:cubicBezTo>
                    <a:pt x="11562" y="112476"/>
                    <a:pt x="18678" y="119207"/>
                    <a:pt x="28461" y="119207"/>
                  </a:cubicBezTo>
                  <a:cubicBezTo>
                    <a:pt x="46250" y="119207"/>
                    <a:pt x="54077" y="94762"/>
                    <a:pt x="54077" y="92105"/>
                  </a:cubicBezTo>
                  <a:cubicBezTo>
                    <a:pt x="54077" y="89803"/>
                    <a:pt x="51764" y="89803"/>
                    <a:pt x="51231" y="89803"/>
                  </a:cubicBezTo>
                  <a:cubicBezTo>
                    <a:pt x="48740" y="89803"/>
                    <a:pt x="48562" y="90865"/>
                    <a:pt x="47851" y="92814"/>
                  </a:cubicBezTo>
                  <a:cubicBezTo>
                    <a:pt x="43760" y="106985"/>
                    <a:pt x="35933" y="114247"/>
                    <a:pt x="28995" y="114247"/>
                  </a:cubicBezTo>
                  <a:cubicBezTo>
                    <a:pt x="25437" y="114247"/>
                    <a:pt x="24548" y="111945"/>
                    <a:pt x="24548" y="108048"/>
                  </a:cubicBezTo>
                  <a:cubicBezTo>
                    <a:pt x="24548" y="103973"/>
                    <a:pt x="25793" y="100608"/>
                    <a:pt x="27394" y="96711"/>
                  </a:cubicBezTo>
                  <a:cubicBezTo>
                    <a:pt x="29173" y="91928"/>
                    <a:pt x="31130" y="87146"/>
                    <a:pt x="33086" y="82540"/>
                  </a:cubicBezTo>
                  <a:cubicBezTo>
                    <a:pt x="34687" y="78289"/>
                    <a:pt x="41091" y="62169"/>
                    <a:pt x="41803" y="60044"/>
                  </a:cubicBezTo>
                  <a:cubicBezTo>
                    <a:pt x="42336" y="58272"/>
                    <a:pt x="42870" y="56147"/>
                    <a:pt x="42870" y="54375"/>
                  </a:cubicBezTo>
                  <a:cubicBezTo>
                    <a:pt x="42870" y="46050"/>
                    <a:pt x="35755" y="39319"/>
                    <a:pt x="25971" y="39319"/>
                  </a:cubicBezTo>
                  <a:cubicBezTo>
                    <a:pt x="8360" y="39319"/>
                    <a:pt x="177" y="63409"/>
                    <a:pt x="177" y="66421"/>
                  </a:cubicBezTo>
                  <a:cubicBezTo>
                    <a:pt x="177" y="68723"/>
                    <a:pt x="2668" y="68723"/>
                    <a:pt x="3201" y="68723"/>
                  </a:cubicBezTo>
                  <a:cubicBezTo>
                    <a:pt x="5692" y="68723"/>
                    <a:pt x="5870" y="67838"/>
                    <a:pt x="6403" y="65889"/>
                  </a:cubicBezTo>
                  <a:cubicBezTo>
                    <a:pt x="11028" y="50656"/>
                    <a:pt x="18855" y="44279"/>
                    <a:pt x="25437" y="44279"/>
                  </a:cubicBezTo>
                  <a:cubicBezTo>
                    <a:pt x="28283" y="44279"/>
                    <a:pt x="29884" y="45696"/>
                    <a:pt x="29884" y="50478"/>
                  </a:cubicBezTo>
                  <a:cubicBezTo>
                    <a:pt x="29884" y="54553"/>
                    <a:pt x="28817" y="57210"/>
                    <a:pt x="24370" y="68192"/>
                  </a:cubicBezTo>
                  <a:lnTo>
                    <a:pt x="13163" y="96711"/>
                  </a:lnTo>
                  <a:close/>
                </a:path>
              </a:pathLst>
            </a:custGeom>
            <a:solidFill>
              <a:srgbClr val="000000"/>
            </a:solidFill>
            <a:ln w="25508" cap="flat">
              <a:noFill/>
              <a:prstDash val="solid"/>
              <a:miter/>
            </a:ln>
          </p:spPr>
          <p:txBody>
            <a:bodyPr rtlCol="0" anchor="ctr"/>
            <a:lstStyle/>
            <a:p>
              <a:endParaRPr lang="zh-CN" altLang="en-US"/>
            </a:p>
          </p:txBody>
        </p:sp>
        <p:sp>
          <p:nvSpPr>
            <p:cNvPr id="154" name="任意多边形: 形状 153">
              <a:extLst>
                <a:ext uri="{FF2B5EF4-FFF2-40B4-BE49-F238E27FC236}">
                  <a16:creationId xmlns:a16="http://schemas.microsoft.com/office/drawing/2014/main" id="{39AC6FE5-EF95-4C42-B4A8-4D8D4252C7F7}"/>
                </a:ext>
              </a:extLst>
            </p:cNvPr>
            <p:cNvSpPr/>
            <p:nvPr>
              <p:custDataLst>
                <p:tags r:id="rId99"/>
              </p:custDataLst>
            </p:nvPr>
          </p:nvSpPr>
          <p:spPr>
            <a:xfrm>
              <a:off x="6916536" y="2471676"/>
              <a:ext cx="232843" cy="10121"/>
            </a:xfrm>
            <a:custGeom>
              <a:avLst/>
              <a:gdLst>
                <a:gd name="connsiteX0" fmla="*/ 0 w 232843"/>
                <a:gd name="connsiteY0" fmla="*/ 0 h 10121"/>
                <a:gd name="connsiteX1" fmla="*/ 232843 w 232843"/>
                <a:gd name="connsiteY1" fmla="*/ 0 h 10121"/>
                <a:gd name="connsiteX2" fmla="*/ 232843 w 232843"/>
                <a:gd name="connsiteY2" fmla="*/ 10121 h 10121"/>
                <a:gd name="connsiteX3" fmla="*/ 0 w 232843"/>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32843" h="10121">
                  <a:moveTo>
                    <a:pt x="0" y="0"/>
                  </a:moveTo>
                  <a:lnTo>
                    <a:pt x="232843" y="0"/>
                  </a:lnTo>
                  <a:lnTo>
                    <a:pt x="232843" y="10121"/>
                  </a:lnTo>
                  <a:lnTo>
                    <a:pt x="0" y="10121"/>
                  </a:lnTo>
                  <a:close/>
                </a:path>
              </a:pathLst>
            </a:custGeom>
            <a:solidFill>
              <a:srgbClr val="000000"/>
            </a:solidFill>
            <a:ln w="25508" cap="flat">
              <a:noFill/>
              <a:prstDash val="solid"/>
              <a:miter/>
            </a:ln>
          </p:spPr>
          <p:txBody>
            <a:bodyPr rtlCol="0" anchor="ctr"/>
            <a:lstStyle/>
            <a:p>
              <a:endParaRPr lang="zh-CN" altLang="en-US"/>
            </a:p>
          </p:txBody>
        </p:sp>
        <p:sp>
          <p:nvSpPr>
            <p:cNvPr id="155" name="任意多边形: 形状 154">
              <a:extLst>
                <a:ext uri="{FF2B5EF4-FFF2-40B4-BE49-F238E27FC236}">
                  <a16:creationId xmlns:a16="http://schemas.microsoft.com/office/drawing/2014/main" id="{7DB0A523-3B2A-48B6-B9E5-CAFBB7093F89}"/>
                </a:ext>
              </a:extLst>
            </p:cNvPr>
            <p:cNvSpPr/>
            <p:nvPr>
              <p:custDataLst>
                <p:tags r:id="rId100"/>
              </p:custDataLst>
            </p:nvPr>
          </p:nvSpPr>
          <p:spPr>
            <a:xfrm>
              <a:off x="6980100" y="2545048"/>
              <a:ext cx="105461" cy="174099"/>
            </a:xfrm>
            <a:custGeom>
              <a:avLst/>
              <a:gdLst>
                <a:gd name="connsiteX0" fmla="*/ 30923 w 105461"/>
                <a:gd name="connsiteY0" fmla="*/ 52894 h 174099"/>
                <a:gd name="connsiteX1" fmla="*/ 18216 w 105461"/>
                <a:gd name="connsiteY1" fmla="*/ 32397 h 174099"/>
                <a:gd name="connsiteX2" fmla="*/ 52777 w 105461"/>
                <a:gd name="connsiteY2" fmla="*/ 6333 h 174099"/>
                <a:gd name="connsiteX3" fmla="*/ 87592 w 105461"/>
                <a:gd name="connsiteY3" fmla="*/ 37711 h 174099"/>
                <a:gd name="connsiteX4" fmla="*/ 62434 w 105461"/>
                <a:gd name="connsiteY4" fmla="*/ 73139 h 174099"/>
                <a:gd name="connsiteX5" fmla="*/ 30923 w 105461"/>
                <a:gd name="connsiteY5" fmla="*/ 52894 h 174099"/>
                <a:gd name="connsiteX6" fmla="*/ 68025 w 105461"/>
                <a:gd name="connsiteY6" fmla="*/ 76934 h 174099"/>
                <a:gd name="connsiteX7" fmla="*/ 98773 w 105461"/>
                <a:gd name="connsiteY7" fmla="*/ 37711 h 174099"/>
                <a:gd name="connsiteX8" fmla="*/ 53031 w 105461"/>
                <a:gd name="connsiteY8" fmla="*/ 7 h 174099"/>
                <a:gd name="connsiteX9" fmla="*/ 7035 w 105461"/>
                <a:gd name="connsiteY9" fmla="*/ 42266 h 174099"/>
                <a:gd name="connsiteX10" fmla="*/ 18216 w 105461"/>
                <a:gd name="connsiteY10" fmla="*/ 70102 h 174099"/>
                <a:gd name="connsiteX11" fmla="*/ 36767 w 105461"/>
                <a:gd name="connsiteY11" fmla="*/ 83767 h 174099"/>
                <a:gd name="connsiteX12" fmla="*/ 174 w 105461"/>
                <a:gd name="connsiteY12" fmla="*/ 130328 h 174099"/>
                <a:gd name="connsiteX13" fmla="*/ 52777 w 105461"/>
                <a:gd name="connsiteY13" fmla="*/ 174106 h 174099"/>
                <a:gd name="connsiteX14" fmla="*/ 105635 w 105461"/>
                <a:gd name="connsiteY14" fmla="*/ 126026 h 174099"/>
                <a:gd name="connsiteX15" fmla="*/ 93183 w 105461"/>
                <a:gd name="connsiteY15" fmla="*/ 94901 h 174099"/>
                <a:gd name="connsiteX16" fmla="*/ 68025 w 105461"/>
                <a:gd name="connsiteY16" fmla="*/ 76934 h 174099"/>
                <a:gd name="connsiteX17" fmla="*/ 42612 w 105461"/>
                <a:gd name="connsiteY17" fmla="*/ 87562 h 174099"/>
                <a:gd name="connsiteX18" fmla="*/ 73869 w 105461"/>
                <a:gd name="connsiteY18" fmla="*/ 107300 h 174099"/>
                <a:gd name="connsiteX19" fmla="*/ 92929 w 105461"/>
                <a:gd name="connsiteY19" fmla="*/ 135136 h 174099"/>
                <a:gd name="connsiteX20" fmla="*/ 53031 w 105461"/>
                <a:gd name="connsiteY20" fmla="*/ 167021 h 174099"/>
                <a:gd name="connsiteX21" fmla="*/ 12880 w 105461"/>
                <a:gd name="connsiteY21" fmla="*/ 130328 h 174099"/>
                <a:gd name="connsiteX22" fmla="*/ 42612 w 105461"/>
                <a:gd name="connsiteY22" fmla="*/ 87562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461" h="174099">
                  <a:moveTo>
                    <a:pt x="30923" y="52894"/>
                  </a:moveTo>
                  <a:cubicBezTo>
                    <a:pt x="19233" y="45303"/>
                    <a:pt x="18216" y="36699"/>
                    <a:pt x="18216" y="32397"/>
                  </a:cubicBezTo>
                  <a:cubicBezTo>
                    <a:pt x="18216" y="16961"/>
                    <a:pt x="34734" y="6333"/>
                    <a:pt x="52777" y="6333"/>
                  </a:cubicBezTo>
                  <a:cubicBezTo>
                    <a:pt x="71328" y="6333"/>
                    <a:pt x="87592" y="19492"/>
                    <a:pt x="87592" y="37711"/>
                  </a:cubicBezTo>
                  <a:cubicBezTo>
                    <a:pt x="87592" y="52135"/>
                    <a:pt x="77681" y="64282"/>
                    <a:pt x="62434" y="73139"/>
                  </a:cubicBezTo>
                  <a:lnTo>
                    <a:pt x="30923" y="52894"/>
                  </a:lnTo>
                  <a:close/>
                  <a:moveTo>
                    <a:pt x="68025" y="76934"/>
                  </a:moveTo>
                  <a:cubicBezTo>
                    <a:pt x="86321" y="67571"/>
                    <a:pt x="98773" y="54413"/>
                    <a:pt x="98773" y="37711"/>
                  </a:cubicBezTo>
                  <a:cubicBezTo>
                    <a:pt x="98773" y="14431"/>
                    <a:pt x="76157" y="7"/>
                    <a:pt x="53031" y="7"/>
                  </a:cubicBezTo>
                  <a:cubicBezTo>
                    <a:pt x="27619" y="7"/>
                    <a:pt x="7035" y="18733"/>
                    <a:pt x="7035" y="42266"/>
                  </a:cubicBezTo>
                  <a:cubicBezTo>
                    <a:pt x="7035" y="46821"/>
                    <a:pt x="7543" y="58209"/>
                    <a:pt x="18216" y="70102"/>
                  </a:cubicBezTo>
                  <a:cubicBezTo>
                    <a:pt x="21012" y="73139"/>
                    <a:pt x="30414" y="79465"/>
                    <a:pt x="36767" y="83767"/>
                  </a:cubicBezTo>
                  <a:cubicBezTo>
                    <a:pt x="22028" y="91105"/>
                    <a:pt x="174" y="105276"/>
                    <a:pt x="174" y="130328"/>
                  </a:cubicBezTo>
                  <a:cubicBezTo>
                    <a:pt x="174" y="157152"/>
                    <a:pt x="26094" y="174106"/>
                    <a:pt x="52777" y="174106"/>
                  </a:cubicBezTo>
                  <a:cubicBezTo>
                    <a:pt x="81493" y="174106"/>
                    <a:pt x="105635" y="153103"/>
                    <a:pt x="105635" y="126026"/>
                  </a:cubicBezTo>
                  <a:cubicBezTo>
                    <a:pt x="105635" y="116916"/>
                    <a:pt x="102839" y="105529"/>
                    <a:pt x="93183" y="94901"/>
                  </a:cubicBezTo>
                  <a:cubicBezTo>
                    <a:pt x="88354" y="89587"/>
                    <a:pt x="84288" y="87056"/>
                    <a:pt x="68025" y="76934"/>
                  </a:cubicBezTo>
                  <a:close/>
                  <a:moveTo>
                    <a:pt x="42612" y="87562"/>
                  </a:moveTo>
                  <a:lnTo>
                    <a:pt x="73869" y="107300"/>
                  </a:lnTo>
                  <a:cubicBezTo>
                    <a:pt x="80985" y="112108"/>
                    <a:pt x="92929" y="119700"/>
                    <a:pt x="92929" y="135136"/>
                  </a:cubicBezTo>
                  <a:cubicBezTo>
                    <a:pt x="92929" y="153862"/>
                    <a:pt x="73869" y="167021"/>
                    <a:pt x="53031" y="167021"/>
                  </a:cubicBezTo>
                  <a:cubicBezTo>
                    <a:pt x="31177" y="167021"/>
                    <a:pt x="12880" y="151331"/>
                    <a:pt x="12880" y="130328"/>
                  </a:cubicBezTo>
                  <a:cubicBezTo>
                    <a:pt x="12880" y="115651"/>
                    <a:pt x="21012" y="99456"/>
                    <a:pt x="42612" y="87562"/>
                  </a:cubicBezTo>
                  <a:close/>
                </a:path>
              </a:pathLst>
            </a:custGeom>
            <a:solidFill>
              <a:srgbClr val="000000"/>
            </a:solidFill>
            <a:ln w="25508" cap="flat">
              <a:noFill/>
              <a:prstDash val="solid"/>
              <a:miter/>
            </a:ln>
          </p:spPr>
          <p:txBody>
            <a:bodyPr rtlCol="0" anchor="ctr"/>
            <a:lstStyle/>
            <a:p>
              <a:endParaRPr lang="zh-CN" altLang="en-US"/>
            </a:p>
          </p:txBody>
        </p:sp>
        <p:sp>
          <p:nvSpPr>
            <p:cNvPr id="156" name="任意多边形: 形状 155">
              <a:extLst>
                <a:ext uri="{FF2B5EF4-FFF2-40B4-BE49-F238E27FC236}">
                  <a16:creationId xmlns:a16="http://schemas.microsoft.com/office/drawing/2014/main" id="{B72CD910-13BE-4827-BE4B-FB352FF6E28E}"/>
                </a:ext>
              </a:extLst>
            </p:cNvPr>
            <p:cNvSpPr/>
            <p:nvPr>
              <p:custDataLst>
                <p:tags r:id="rId101"/>
              </p:custDataLst>
            </p:nvPr>
          </p:nvSpPr>
          <p:spPr>
            <a:xfrm>
              <a:off x="7188768" y="2173072"/>
              <a:ext cx="125028" cy="607069"/>
            </a:xfrm>
            <a:custGeom>
              <a:avLst/>
              <a:gdLst>
                <a:gd name="connsiteX0" fmla="*/ 125211 w 125028"/>
                <a:gd name="connsiteY0" fmla="*/ 303647 h 607069"/>
                <a:gd name="connsiteX1" fmla="*/ 37792 w 125028"/>
                <a:gd name="connsiteY1" fmla="*/ 28328 h 607069"/>
                <a:gd name="connsiteX2" fmla="*/ 12634 w 125028"/>
                <a:gd name="connsiteY2" fmla="*/ 3023 h 607069"/>
                <a:gd name="connsiteX3" fmla="*/ 5519 w 125028"/>
                <a:gd name="connsiteY3" fmla="*/ -14 h 607069"/>
                <a:gd name="connsiteX4" fmla="*/ 182 w 125028"/>
                <a:gd name="connsiteY4" fmla="*/ 2516 h 607069"/>
                <a:gd name="connsiteX5" fmla="*/ 1707 w 125028"/>
                <a:gd name="connsiteY5" fmla="*/ 5047 h 607069"/>
                <a:gd name="connsiteX6" fmla="*/ 44653 w 125028"/>
                <a:gd name="connsiteY6" fmla="*/ 58441 h 607069"/>
                <a:gd name="connsiteX7" fmla="*/ 104118 w 125028"/>
                <a:gd name="connsiteY7" fmla="*/ 303394 h 607069"/>
                <a:gd name="connsiteX8" fmla="*/ 53040 w 125028"/>
                <a:gd name="connsiteY8" fmla="*/ 534683 h 607069"/>
                <a:gd name="connsiteX9" fmla="*/ 1198 w 125028"/>
                <a:gd name="connsiteY9" fmla="*/ 602248 h 607069"/>
                <a:gd name="connsiteX10" fmla="*/ 182 w 125028"/>
                <a:gd name="connsiteY10" fmla="*/ 604525 h 607069"/>
                <a:gd name="connsiteX11" fmla="*/ 5519 w 125028"/>
                <a:gd name="connsiteY11" fmla="*/ 607055 h 607069"/>
                <a:gd name="connsiteX12" fmla="*/ 13396 w 125028"/>
                <a:gd name="connsiteY12" fmla="*/ 603260 h 607069"/>
                <a:gd name="connsiteX13" fmla="*/ 125211 w 125028"/>
                <a:gd name="connsiteY13" fmla="*/ 30364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28" h="607069">
                  <a:moveTo>
                    <a:pt x="125211" y="303647"/>
                  </a:moveTo>
                  <a:cubicBezTo>
                    <a:pt x="125211" y="204198"/>
                    <a:pt x="102339" y="103990"/>
                    <a:pt x="37792" y="28328"/>
                  </a:cubicBezTo>
                  <a:cubicBezTo>
                    <a:pt x="32710" y="22507"/>
                    <a:pt x="23053" y="12132"/>
                    <a:pt x="12634" y="3023"/>
                  </a:cubicBezTo>
                  <a:cubicBezTo>
                    <a:pt x="9584" y="-14"/>
                    <a:pt x="9076" y="-14"/>
                    <a:pt x="5519" y="-14"/>
                  </a:cubicBezTo>
                  <a:cubicBezTo>
                    <a:pt x="2469" y="-14"/>
                    <a:pt x="182" y="-14"/>
                    <a:pt x="182" y="2516"/>
                  </a:cubicBezTo>
                  <a:cubicBezTo>
                    <a:pt x="182" y="3529"/>
                    <a:pt x="1198" y="4541"/>
                    <a:pt x="1707" y="5047"/>
                  </a:cubicBezTo>
                  <a:cubicBezTo>
                    <a:pt x="10601" y="14157"/>
                    <a:pt x="27627" y="31111"/>
                    <a:pt x="44653" y="58441"/>
                  </a:cubicBezTo>
                  <a:cubicBezTo>
                    <a:pt x="85567" y="123728"/>
                    <a:pt x="104118" y="205970"/>
                    <a:pt x="104118" y="303394"/>
                  </a:cubicBezTo>
                  <a:cubicBezTo>
                    <a:pt x="104118" y="371465"/>
                    <a:pt x="94970" y="459274"/>
                    <a:pt x="53040" y="534683"/>
                  </a:cubicBezTo>
                  <a:cubicBezTo>
                    <a:pt x="32964" y="570616"/>
                    <a:pt x="11872" y="591619"/>
                    <a:pt x="1198" y="602248"/>
                  </a:cubicBezTo>
                  <a:cubicBezTo>
                    <a:pt x="690" y="603007"/>
                    <a:pt x="182" y="603766"/>
                    <a:pt x="182" y="604525"/>
                  </a:cubicBezTo>
                  <a:cubicBezTo>
                    <a:pt x="182" y="607055"/>
                    <a:pt x="2469" y="607055"/>
                    <a:pt x="5519" y="607055"/>
                  </a:cubicBezTo>
                  <a:cubicBezTo>
                    <a:pt x="9076" y="607055"/>
                    <a:pt x="9584" y="607055"/>
                    <a:pt x="13396" y="603260"/>
                  </a:cubicBezTo>
                  <a:cubicBezTo>
                    <a:pt x="98528" y="526079"/>
                    <a:pt x="125211" y="410182"/>
                    <a:pt x="125211" y="303647"/>
                  </a:cubicBezTo>
                  <a:close/>
                </a:path>
              </a:pathLst>
            </a:custGeom>
            <a:solidFill>
              <a:srgbClr val="000000"/>
            </a:solidFill>
            <a:ln w="25508" cap="flat">
              <a:noFill/>
              <a:prstDash val="solid"/>
              <a:miter/>
            </a:ln>
          </p:spPr>
          <p:txBody>
            <a:bodyPr rtlCol="0" anchor="ctr"/>
            <a:lstStyle/>
            <a:p>
              <a:endParaRPr lang="zh-CN" altLang="en-US"/>
            </a:p>
          </p:txBody>
        </p:sp>
        <p:sp>
          <p:nvSpPr>
            <p:cNvPr id="157" name="任意多边形: 形状 156">
              <a:extLst>
                <a:ext uri="{FF2B5EF4-FFF2-40B4-BE49-F238E27FC236}">
                  <a16:creationId xmlns:a16="http://schemas.microsoft.com/office/drawing/2014/main" id="{66381BEE-11DB-4C6D-8962-E3CEC43CC806}"/>
                </a:ext>
              </a:extLst>
            </p:cNvPr>
            <p:cNvSpPr/>
            <p:nvPr>
              <p:custDataLst>
                <p:tags r:id="rId102"/>
              </p:custDataLst>
            </p:nvPr>
          </p:nvSpPr>
          <p:spPr>
            <a:xfrm>
              <a:off x="7386327" y="2118014"/>
              <a:ext cx="64750" cy="117618"/>
            </a:xfrm>
            <a:custGeom>
              <a:avLst/>
              <a:gdLst>
                <a:gd name="connsiteX0" fmla="*/ 40392 w 64750"/>
                <a:gd name="connsiteY0" fmla="*/ 4948 h 117618"/>
                <a:gd name="connsiteX1" fmla="*/ 35055 w 64750"/>
                <a:gd name="connsiteY1" fmla="*/ -12 h 117618"/>
                <a:gd name="connsiteX2" fmla="*/ 189 w 64750"/>
                <a:gd name="connsiteY2" fmla="*/ 11325 h 117618"/>
                <a:gd name="connsiteX3" fmla="*/ 189 w 64750"/>
                <a:gd name="connsiteY3" fmla="*/ 17702 h 117618"/>
                <a:gd name="connsiteX4" fmla="*/ 25983 w 64750"/>
                <a:gd name="connsiteY4" fmla="*/ 12742 h 117618"/>
                <a:gd name="connsiteX5" fmla="*/ 25983 w 64750"/>
                <a:gd name="connsiteY5" fmla="*/ 103081 h 117618"/>
                <a:gd name="connsiteX6" fmla="*/ 8194 w 64750"/>
                <a:gd name="connsiteY6" fmla="*/ 111229 h 117618"/>
                <a:gd name="connsiteX7" fmla="*/ 1434 w 64750"/>
                <a:gd name="connsiteY7" fmla="*/ 111229 h 117618"/>
                <a:gd name="connsiteX8" fmla="*/ 1434 w 64750"/>
                <a:gd name="connsiteY8" fmla="*/ 117606 h 117618"/>
                <a:gd name="connsiteX9" fmla="*/ 33098 w 64750"/>
                <a:gd name="connsiteY9" fmla="*/ 116898 h 117618"/>
                <a:gd name="connsiteX10" fmla="*/ 64940 w 64750"/>
                <a:gd name="connsiteY10" fmla="*/ 117606 h 117618"/>
                <a:gd name="connsiteX11" fmla="*/ 64940 w 64750"/>
                <a:gd name="connsiteY11" fmla="*/ 111229 h 117618"/>
                <a:gd name="connsiteX12" fmla="*/ 58180 w 64750"/>
                <a:gd name="connsiteY12" fmla="*/ 111229 h 117618"/>
                <a:gd name="connsiteX13" fmla="*/ 40392 w 64750"/>
                <a:gd name="connsiteY13" fmla="*/ 103081 h 117618"/>
                <a:gd name="connsiteX14" fmla="*/ 40392 w 64750"/>
                <a:gd name="connsiteY14" fmla="*/ 4948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50" h="117618">
                  <a:moveTo>
                    <a:pt x="40392" y="4948"/>
                  </a:moveTo>
                  <a:cubicBezTo>
                    <a:pt x="40392" y="165"/>
                    <a:pt x="40036" y="-12"/>
                    <a:pt x="35055" y="-12"/>
                  </a:cubicBezTo>
                  <a:cubicBezTo>
                    <a:pt x="23670" y="11148"/>
                    <a:pt x="7483" y="11325"/>
                    <a:pt x="189" y="11325"/>
                  </a:cubicBezTo>
                  <a:lnTo>
                    <a:pt x="189" y="17702"/>
                  </a:lnTo>
                  <a:cubicBezTo>
                    <a:pt x="4459" y="17702"/>
                    <a:pt x="16199" y="17702"/>
                    <a:pt x="25983" y="12742"/>
                  </a:cubicBezTo>
                  <a:lnTo>
                    <a:pt x="25983" y="103081"/>
                  </a:lnTo>
                  <a:cubicBezTo>
                    <a:pt x="25983" y="108926"/>
                    <a:pt x="25983" y="111229"/>
                    <a:pt x="8194" y="111229"/>
                  </a:cubicBezTo>
                  <a:lnTo>
                    <a:pt x="1434" y="111229"/>
                  </a:lnTo>
                  <a:lnTo>
                    <a:pt x="1434" y="117606"/>
                  </a:lnTo>
                  <a:cubicBezTo>
                    <a:pt x="4636" y="117429"/>
                    <a:pt x="26516" y="116898"/>
                    <a:pt x="33098" y="116898"/>
                  </a:cubicBezTo>
                  <a:cubicBezTo>
                    <a:pt x="38613" y="116898"/>
                    <a:pt x="61026" y="117429"/>
                    <a:pt x="64940" y="117606"/>
                  </a:cubicBezTo>
                  <a:lnTo>
                    <a:pt x="64940" y="111229"/>
                  </a:lnTo>
                  <a:lnTo>
                    <a:pt x="58180" y="111229"/>
                  </a:lnTo>
                  <a:cubicBezTo>
                    <a:pt x="40392" y="111229"/>
                    <a:pt x="40392" y="108926"/>
                    <a:pt x="40392" y="103081"/>
                  </a:cubicBezTo>
                  <a:lnTo>
                    <a:pt x="40392" y="4948"/>
                  </a:lnTo>
                  <a:close/>
                </a:path>
              </a:pathLst>
            </a:custGeom>
            <a:solidFill>
              <a:srgbClr val="000000"/>
            </a:solidFill>
            <a:ln w="25508" cap="flat">
              <a:noFill/>
              <a:prstDash val="solid"/>
              <a:miter/>
            </a:ln>
          </p:spPr>
          <p:txBody>
            <a:bodyPr rtlCol="0" anchor="ctr"/>
            <a:lstStyle/>
            <a:p>
              <a:endParaRPr lang="zh-CN" altLang="en-US"/>
            </a:p>
          </p:txBody>
        </p:sp>
        <p:sp>
          <p:nvSpPr>
            <p:cNvPr id="158" name="任意多边形: 形状 157">
              <a:extLst>
                <a:ext uri="{FF2B5EF4-FFF2-40B4-BE49-F238E27FC236}">
                  <a16:creationId xmlns:a16="http://schemas.microsoft.com/office/drawing/2014/main" id="{DFF2A9C5-9365-4218-89C0-7A33E1320B03}"/>
                </a:ext>
              </a:extLst>
            </p:cNvPr>
            <p:cNvSpPr/>
            <p:nvPr>
              <p:custDataLst>
                <p:tags r:id="rId103"/>
              </p:custDataLst>
            </p:nvPr>
          </p:nvSpPr>
          <p:spPr>
            <a:xfrm>
              <a:off x="7481932" y="2102780"/>
              <a:ext cx="76491" cy="177135"/>
            </a:xfrm>
            <a:custGeom>
              <a:avLst/>
              <a:gdLst>
                <a:gd name="connsiteX0" fmla="*/ 75617 w 76491"/>
                <a:gd name="connsiteY0" fmla="*/ 7782 h 177135"/>
                <a:gd name="connsiteX1" fmla="*/ 76684 w 76491"/>
                <a:gd name="connsiteY1" fmla="*/ 4416 h 177135"/>
                <a:gd name="connsiteX2" fmla="*/ 72415 w 76491"/>
                <a:gd name="connsiteY2" fmla="*/ -12 h 177135"/>
                <a:gd name="connsiteX3" fmla="*/ 67612 w 76491"/>
                <a:gd name="connsiteY3" fmla="*/ 4416 h 177135"/>
                <a:gd name="connsiteX4" fmla="*/ 1261 w 76491"/>
                <a:gd name="connsiteY4" fmla="*/ 169330 h 177135"/>
                <a:gd name="connsiteX5" fmla="*/ 193 w 76491"/>
                <a:gd name="connsiteY5" fmla="*/ 172695 h 177135"/>
                <a:gd name="connsiteX6" fmla="*/ 4462 w 76491"/>
                <a:gd name="connsiteY6" fmla="*/ 177124 h 177135"/>
                <a:gd name="connsiteX7" fmla="*/ 9265 w 76491"/>
                <a:gd name="connsiteY7" fmla="*/ 172695 h 177135"/>
                <a:gd name="connsiteX8" fmla="*/ 75617 w 76491"/>
                <a:gd name="connsiteY8" fmla="*/ 7782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1" h="177135">
                  <a:moveTo>
                    <a:pt x="75617" y="7782"/>
                  </a:moveTo>
                  <a:cubicBezTo>
                    <a:pt x="76684" y="5479"/>
                    <a:pt x="76684" y="5125"/>
                    <a:pt x="76684" y="4416"/>
                  </a:cubicBezTo>
                  <a:cubicBezTo>
                    <a:pt x="76684" y="1582"/>
                    <a:pt x="74372" y="-12"/>
                    <a:pt x="72415" y="-12"/>
                  </a:cubicBezTo>
                  <a:cubicBezTo>
                    <a:pt x="69391" y="-12"/>
                    <a:pt x="68502" y="2114"/>
                    <a:pt x="67612" y="4416"/>
                  </a:cubicBezTo>
                  <a:lnTo>
                    <a:pt x="1261" y="169330"/>
                  </a:lnTo>
                  <a:cubicBezTo>
                    <a:pt x="193" y="171633"/>
                    <a:pt x="193" y="171987"/>
                    <a:pt x="193" y="172695"/>
                  </a:cubicBezTo>
                  <a:cubicBezTo>
                    <a:pt x="193" y="175530"/>
                    <a:pt x="2506" y="177124"/>
                    <a:pt x="4462" y="177124"/>
                  </a:cubicBezTo>
                  <a:cubicBezTo>
                    <a:pt x="7487" y="177124"/>
                    <a:pt x="8376" y="174998"/>
                    <a:pt x="9265" y="172695"/>
                  </a:cubicBezTo>
                  <a:lnTo>
                    <a:pt x="75617" y="7782"/>
                  </a:lnTo>
                  <a:close/>
                </a:path>
              </a:pathLst>
            </a:custGeom>
            <a:solidFill>
              <a:srgbClr val="000000"/>
            </a:solidFill>
            <a:ln w="25508" cap="flat">
              <a:noFill/>
              <a:prstDash val="solid"/>
              <a:miter/>
            </a:ln>
          </p:spPr>
          <p:txBody>
            <a:bodyPr rtlCol="0" anchor="ctr"/>
            <a:lstStyle/>
            <a:p>
              <a:endParaRPr lang="zh-CN" altLang="en-US"/>
            </a:p>
          </p:txBody>
        </p:sp>
        <p:sp>
          <p:nvSpPr>
            <p:cNvPr id="159" name="任意多边形: 形状 158">
              <a:extLst>
                <a:ext uri="{FF2B5EF4-FFF2-40B4-BE49-F238E27FC236}">
                  <a16:creationId xmlns:a16="http://schemas.microsoft.com/office/drawing/2014/main" id="{409A6AB3-BFDF-4720-A2C1-9B7824306243}"/>
                </a:ext>
              </a:extLst>
            </p:cNvPr>
            <p:cNvSpPr/>
            <p:nvPr>
              <p:custDataLst>
                <p:tags r:id="rId104"/>
              </p:custDataLst>
            </p:nvPr>
          </p:nvSpPr>
          <p:spPr>
            <a:xfrm>
              <a:off x="7581961" y="2118014"/>
              <a:ext cx="81827" cy="121160"/>
            </a:xfrm>
            <a:custGeom>
              <a:avLst/>
              <a:gdLst>
                <a:gd name="connsiteX0" fmla="*/ 39154 w 81827"/>
                <a:gd name="connsiteY0" fmla="*/ 58443 h 121160"/>
                <a:gd name="connsiteX1" fmla="*/ 62991 w 81827"/>
                <a:gd name="connsiteY1" fmla="*/ 86962 h 121160"/>
                <a:gd name="connsiteX2" fmla="*/ 39866 w 81827"/>
                <a:gd name="connsiteY2" fmla="*/ 115481 h 121160"/>
                <a:gd name="connsiteX3" fmla="*/ 9625 w 81827"/>
                <a:gd name="connsiteY3" fmla="*/ 103081 h 121160"/>
                <a:gd name="connsiteX4" fmla="*/ 19943 w 81827"/>
                <a:gd name="connsiteY4" fmla="*/ 93161 h 121160"/>
                <a:gd name="connsiteX5" fmla="*/ 10159 w 81827"/>
                <a:gd name="connsiteY5" fmla="*/ 83419 h 121160"/>
                <a:gd name="connsiteX6" fmla="*/ 197 w 81827"/>
                <a:gd name="connsiteY6" fmla="*/ 93693 h 121160"/>
                <a:gd name="connsiteX7" fmla="*/ 40222 w 81827"/>
                <a:gd name="connsiteY7" fmla="*/ 121149 h 121160"/>
                <a:gd name="connsiteX8" fmla="*/ 82025 w 81827"/>
                <a:gd name="connsiteY8" fmla="*/ 86962 h 121160"/>
                <a:gd name="connsiteX9" fmla="*/ 51073 w 81827"/>
                <a:gd name="connsiteY9" fmla="*/ 55254 h 121160"/>
                <a:gd name="connsiteX10" fmla="*/ 76511 w 81827"/>
                <a:gd name="connsiteY10" fmla="*/ 24433 h 121160"/>
                <a:gd name="connsiteX11" fmla="*/ 40577 w 81827"/>
                <a:gd name="connsiteY11" fmla="*/ -12 h 121160"/>
                <a:gd name="connsiteX12" fmla="*/ 5712 w 81827"/>
                <a:gd name="connsiteY12" fmla="*/ 23724 h 121160"/>
                <a:gd name="connsiteX13" fmla="*/ 14962 w 81827"/>
                <a:gd name="connsiteY13" fmla="*/ 33112 h 121160"/>
                <a:gd name="connsiteX14" fmla="*/ 24034 w 81827"/>
                <a:gd name="connsiteY14" fmla="*/ 24078 h 121160"/>
                <a:gd name="connsiteX15" fmla="*/ 14962 w 81827"/>
                <a:gd name="connsiteY15" fmla="*/ 14867 h 121160"/>
                <a:gd name="connsiteX16" fmla="*/ 40044 w 81827"/>
                <a:gd name="connsiteY16" fmla="*/ 5125 h 121160"/>
                <a:gd name="connsiteX17" fmla="*/ 59256 w 81827"/>
                <a:gd name="connsiteY17" fmla="*/ 24433 h 121160"/>
                <a:gd name="connsiteX18" fmla="*/ 52140 w 81827"/>
                <a:gd name="connsiteY18" fmla="*/ 45512 h 121160"/>
                <a:gd name="connsiteX19" fmla="*/ 32395 w 81827"/>
                <a:gd name="connsiteY19" fmla="*/ 53129 h 121160"/>
                <a:gd name="connsiteX20" fmla="*/ 26702 w 81827"/>
                <a:gd name="connsiteY20" fmla="*/ 53660 h 121160"/>
                <a:gd name="connsiteX21" fmla="*/ 24923 w 81827"/>
                <a:gd name="connsiteY21" fmla="*/ 55963 h 121160"/>
                <a:gd name="connsiteX22" fmla="*/ 29549 w 81827"/>
                <a:gd name="connsiteY22" fmla="*/ 58443 h 121160"/>
                <a:gd name="connsiteX23" fmla="*/ 39154 w 81827"/>
                <a:gd name="connsiteY23" fmla="*/ 58443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27" h="121160">
                  <a:moveTo>
                    <a:pt x="39154" y="58443"/>
                  </a:moveTo>
                  <a:cubicBezTo>
                    <a:pt x="53030" y="58443"/>
                    <a:pt x="62991" y="68008"/>
                    <a:pt x="62991" y="86962"/>
                  </a:cubicBezTo>
                  <a:cubicBezTo>
                    <a:pt x="62991" y="108926"/>
                    <a:pt x="50183" y="115481"/>
                    <a:pt x="39866" y="115481"/>
                  </a:cubicBezTo>
                  <a:cubicBezTo>
                    <a:pt x="32750" y="115481"/>
                    <a:pt x="17096" y="113532"/>
                    <a:pt x="9625" y="103081"/>
                  </a:cubicBezTo>
                  <a:cubicBezTo>
                    <a:pt x="17986" y="102727"/>
                    <a:pt x="19943" y="96881"/>
                    <a:pt x="19943" y="93161"/>
                  </a:cubicBezTo>
                  <a:cubicBezTo>
                    <a:pt x="19943" y="87493"/>
                    <a:pt x="15673" y="83419"/>
                    <a:pt x="10159" y="83419"/>
                  </a:cubicBezTo>
                  <a:cubicBezTo>
                    <a:pt x="5178" y="83419"/>
                    <a:pt x="197" y="86430"/>
                    <a:pt x="197" y="93693"/>
                  </a:cubicBezTo>
                  <a:cubicBezTo>
                    <a:pt x="197" y="110344"/>
                    <a:pt x="18697" y="121149"/>
                    <a:pt x="40222" y="121149"/>
                  </a:cubicBezTo>
                  <a:cubicBezTo>
                    <a:pt x="64948" y="121149"/>
                    <a:pt x="82025" y="104675"/>
                    <a:pt x="82025" y="86962"/>
                  </a:cubicBezTo>
                  <a:cubicBezTo>
                    <a:pt x="82025" y="73145"/>
                    <a:pt x="70640" y="59328"/>
                    <a:pt x="51073" y="55254"/>
                  </a:cubicBezTo>
                  <a:cubicBezTo>
                    <a:pt x="69751" y="48523"/>
                    <a:pt x="76511" y="35238"/>
                    <a:pt x="76511" y="24433"/>
                  </a:cubicBezTo>
                  <a:cubicBezTo>
                    <a:pt x="76511" y="10439"/>
                    <a:pt x="60323" y="-12"/>
                    <a:pt x="40577" y="-12"/>
                  </a:cubicBezTo>
                  <a:cubicBezTo>
                    <a:pt x="20832" y="-12"/>
                    <a:pt x="5712" y="9553"/>
                    <a:pt x="5712" y="23724"/>
                  </a:cubicBezTo>
                  <a:cubicBezTo>
                    <a:pt x="5712" y="29747"/>
                    <a:pt x="9625" y="33112"/>
                    <a:pt x="14962" y="33112"/>
                  </a:cubicBezTo>
                  <a:cubicBezTo>
                    <a:pt x="20476" y="33112"/>
                    <a:pt x="24034" y="29038"/>
                    <a:pt x="24034" y="24078"/>
                  </a:cubicBezTo>
                  <a:cubicBezTo>
                    <a:pt x="24034" y="18942"/>
                    <a:pt x="20476" y="15222"/>
                    <a:pt x="14962" y="14867"/>
                  </a:cubicBezTo>
                  <a:cubicBezTo>
                    <a:pt x="21188" y="7073"/>
                    <a:pt x="33462" y="5125"/>
                    <a:pt x="40044" y="5125"/>
                  </a:cubicBezTo>
                  <a:cubicBezTo>
                    <a:pt x="48049" y="5125"/>
                    <a:pt x="59256" y="9022"/>
                    <a:pt x="59256" y="24433"/>
                  </a:cubicBezTo>
                  <a:cubicBezTo>
                    <a:pt x="59256" y="31872"/>
                    <a:pt x="56765" y="40021"/>
                    <a:pt x="52140" y="45512"/>
                  </a:cubicBezTo>
                  <a:cubicBezTo>
                    <a:pt x="46270" y="52243"/>
                    <a:pt x="41289" y="52597"/>
                    <a:pt x="32395" y="53129"/>
                  </a:cubicBezTo>
                  <a:cubicBezTo>
                    <a:pt x="27948" y="53483"/>
                    <a:pt x="27592" y="53483"/>
                    <a:pt x="26702" y="53660"/>
                  </a:cubicBezTo>
                  <a:cubicBezTo>
                    <a:pt x="26347" y="53660"/>
                    <a:pt x="24923" y="54014"/>
                    <a:pt x="24923" y="55963"/>
                  </a:cubicBezTo>
                  <a:cubicBezTo>
                    <a:pt x="24923" y="58443"/>
                    <a:pt x="26524" y="58443"/>
                    <a:pt x="29549" y="58443"/>
                  </a:cubicBezTo>
                  <a:lnTo>
                    <a:pt x="39154" y="58443"/>
                  </a:lnTo>
                  <a:close/>
                </a:path>
              </a:pathLst>
            </a:custGeom>
            <a:solidFill>
              <a:srgbClr val="000000"/>
            </a:solidFill>
            <a:ln w="25508" cap="flat">
              <a:noFill/>
              <a:prstDash val="solid"/>
              <a:miter/>
            </a:ln>
          </p:spPr>
          <p:txBody>
            <a:bodyPr rtlCol="0" anchor="ctr"/>
            <a:lstStyle/>
            <a:p>
              <a:endParaRPr lang="zh-CN" altLang="en-US"/>
            </a:p>
          </p:txBody>
        </p:sp>
      </p:grpSp>
      <p:sp>
        <p:nvSpPr>
          <p:cNvPr id="330" name="文本框 329">
            <a:extLst>
              <a:ext uri="{FF2B5EF4-FFF2-40B4-BE49-F238E27FC236}">
                <a16:creationId xmlns:a16="http://schemas.microsoft.com/office/drawing/2014/main" id="{6946F787-836F-45D5-B761-47AD53F2A961}"/>
              </a:ext>
            </a:extLst>
          </p:cNvPr>
          <p:cNvSpPr txBox="1"/>
          <p:nvPr/>
        </p:nvSpPr>
        <p:spPr>
          <a:xfrm>
            <a:off x="833951" y="4572398"/>
            <a:ext cx="915119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Precipitated salt inside the pore throat will decrease the area section of the pore throat, which will influence the hydraulic conductance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t>
            </a:r>
          </a:p>
        </p:txBody>
      </p:sp>
      <p:grpSp>
        <p:nvGrpSpPr>
          <p:cNvPr id="366" name="组合 365" descr="\documentclass[preview]{standalone}&#10;\usepackage[utf8]{inputenc}&#10;\usepackage{amsmath}&#10;&#10;\begin{document}&#10;&#10;\begin{flalign*}&#10;\Delta V_{ij}^{t^n}=\frac{1}{2}\left(\frac{s_i^{\mathrm{NaCl},t^n}}{A_i^{t^n}}+\frac{s_j^{\mathrm{NaCl},t^n}}{A_j^{t^n}}\right)\frac{A_{ij}^{t^n}\Delta t}{\rho_{\mathrm{m,s}}}\end{flalign*}&#10;&#10;\end{document}&#10;" title="IguanaTex Shape Display">
            <a:extLst>
              <a:ext uri="{FF2B5EF4-FFF2-40B4-BE49-F238E27FC236}">
                <a16:creationId xmlns:a16="http://schemas.microsoft.com/office/drawing/2014/main" id="{76844576-260B-4EED-81B4-986EF940FF90}"/>
              </a:ext>
            </a:extLst>
          </p:cNvPr>
          <p:cNvGrpSpPr>
            <a:grpSpLocks noChangeAspect="1"/>
          </p:cNvGrpSpPr>
          <p:nvPr>
            <p:custDataLst>
              <p:tags r:id="rId6"/>
            </p:custDataLst>
          </p:nvPr>
        </p:nvGrpSpPr>
        <p:grpSpPr>
          <a:xfrm>
            <a:off x="2136662" y="5461686"/>
            <a:ext cx="4479817" cy="792957"/>
            <a:chOff x="4655985" y="2070999"/>
            <a:chExt cx="4479817" cy="792957"/>
          </a:xfrm>
        </p:grpSpPr>
        <p:sp>
          <p:nvSpPr>
            <p:cNvPr id="164" name="任意多边形: 形状 163">
              <a:extLst>
                <a:ext uri="{FF2B5EF4-FFF2-40B4-BE49-F238E27FC236}">
                  <a16:creationId xmlns:a16="http://schemas.microsoft.com/office/drawing/2014/main" id="{DD25C214-5361-491E-98B8-C8BC22FBD18A}"/>
                </a:ext>
              </a:extLst>
            </p:cNvPr>
            <p:cNvSpPr/>
            <p:nvPr>
              <p:custDataLst>
                <p:tags r:id="rId40"/>
              </p:custDataLst>
            </p:nvPr>
          </p:nvSpPr>
          <p:spPr>
            <a:xfrm>
              <a:off x="4655985" y="2354284"/>
              <a:ext cx="186751" cy="185714"/>
            </a:xfrm>
            <a:custGeom>
              <a:avLst/>
              <a:gdLst>
                <a:gd name="connsiteX0" fmla="*/ 100038 w 186751"/>
                <a:gd name="connsiteY0" fmla="*/ 4669 h 185714"/>
                <a:gd name="connsiteX1" fmla="*/ 93459 w 186751"/>
                <a:gd name="connsiteY1" fmla="*/ 0 h 185714"/>
                <a:gd name="connsiteX2" fmla="*/ 86879 w 186751"/>
                <a:gd name="connsiteY2" fmla="*/ 4669 h 185714"/>
                <a:gd name="connsiteX3" fmla="*/ 1348 w 186751"/>
                <a:gd name="connsiteY3" fmla="*/ 180527 h 185714"/>
                <a:gd name="connsiteX4" fmla="*/ 83 w 186751"/>
                <a:gd name="connsiteY4" fmla="*/ 183639 h 185714"/>
                <a:gd name="connsiteX5" fmla="*/ 5650 w 186751"/>
                <a:gd name="connsiteY5" fmla="*/ 185714 h 185714"/>
                <a:gd name="connsiteX6" fmla="*/ 181267 w 186751"/>
                <a:gd name="connsiteY6" fmla="*/ 185714 h 185714"/>
                <a:gd name="connsiteX7" fmla="*/ 186835 w 186751"/>
                <a:gd name="connsiteY7" fmla="*/ 183639 h 185714"/>
                <a:gd name="connsiteX8" fmla="*/ 185569 w 186751"/>
                <a:gd name="connsiteY8" fmla="*/ 180527 h 185714"/>
                <a:gd name="connsiteX9" fmla="*/ 100038 w 186751"/>
                <a:gd name="connsiteY9" fmla="*/ 4669 h 185714"/>
                <a:gd name="connsiteX10" fmla="*/ 85361 w 186751"/>
                <a:gd name="connsiteY10" fmla="*/ 25938 h 185714"/>
                <a:gd name="connsiteX11" fmla="*/ 153432 w 186751"/>
                <a:gd name="connsiteY11" fmla="*/ 166001 h 185714"/>
                <a:gd name="connsiteX12" fmla="*/ 17037 w 186751"/>
                <a:gd name="connsiteY12" fmla="*/ 166001 h 185714"/>
                <a:gd name="connsiteX13" fmla="*/ 85361 w 186751"/>
                <a:gd name="connsiteY13" fmla="*/ 25938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85714">
                  <a:moveTo>
                    <a:pt x="100038" y="4669"/>
                  </a:moveTo>
                  <a:cubicBezTo>
                    <a:pt x="98267" y="1297"/>
                    <a:pt x="97761" y="0"/>
                    <a:pt x="93459" y="0"/>
                  </a:cubicBezTo>
                  <a:cubicBezTo>
                    <a:pt x="89157" y="0"/>
                    <a:pt x="88651" y="1297"/>
                    <a:pt x="86879" y="4669"/>
                  </a:cubicBezTo>
                  <a:lnTo>
                    <a:pt x="1348" y="180527"/>
                  </a:lnTo>
                  <a:cubicBezTo>
                    <a:pt x="83" y="182861"/>
                    <a:pt x="83" y="183380"/>
                    <a:pt x="83" y="183639"/>
                  </a:cubicBezTo>
                  <a:cubicBezTo>
                    <a:pt x="83" y="185714"/>
                    <a:pt x="1601" y="185714"/>
                    <a:pt x="5650" y="185714"/>
                  </a:cubicBezTo>
                  <a:lnTo>
                    <a:pt x="181267" y="185714"/>
                  </a:lnTo>
                  <a:cubicBezTo>
                    <a:pt x="185316" y="185714"/>
                    <a:pt x="186835" y="185714"/>
                    <a:pt x="186835" y="183639"/>
                  </a:cubicBezTo>
                  <a:cubicBezTo>
                    <a:pt x="186835" y="183380"/>
                    <a:pt x="186835" y="182861"/>
                    <a:pt x="185569" y="180527"/>
                  </a:cubicBezTo>
                  <a:lnTo>
                    <a:pt x="100038" y="4669"/>
                  </a:lnTo>
                  <a:close/>
                  <a:moveTo>
                    <a:pt x="85361" y="25938"/>
                  </a:moveTo>
                  <a:lnTo>
                    <a:pt x="153432" y="166001"/>
                  </a:lnTo>
                  <a:lnTo>
                    <a:pt x="17037" y="166001"/>
                  </a:lnTo>
                  <a:lnTo>
                    <a:pt x="85361" y="25938"/>
                  </a:lnTo>
                  <a:close/>
                </a:path>
              </a:pathLst>
            </a:custGeom>
            <a:solidFill>
              <a:srgbClr val="000000"/>
            </a:solidFill>
            <a:ln w="25400" cap="flat">
              <a:noFill/>
              <a:prstDash val="solid"/>
              <a:miter/>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7AF7CD62-A2EC-4885-8D2D-7801BD183E5D}"/>
                </a:ext>
              </a:extLst>
            </p:cNvPr>
            <p:cNvSpPr/>
            <p:nvPr>
              <p:custDataLst>
                <p:tags r:id="rId41"/>
              </p:custDataLst>
            </p:nvPr>
          </p:nvSpPr>
          <p:spPr>
            <a:xfrm>
              <a:off x="4869139" y="2362844"/>
              <a:ext cx="180425" cy="182861"/>
            </a:xfrm>
            <a:custGeom>
              <a:avLst/>
              <a:gdLst>
                <a:gd name="connsiteX0" fmla="*/ 144836 w 180425"/>
                <a:gd name="connsiteY0" fmla="*/ 29569 h 182861"/>
                <a:gd name="connsiteX1" fmla="*/ 177227 w 180425"/>
                <a:gd name="connsiteY1" fmla="*/ 8041 h 182861"/>
                <a:gd name="connsiteX2" fmla="*/ 180517 w 180425"/>
                <a:gd name="connsiteY2" fmla="*/ 3113 h 182861"/>
                <a:gd name="connsiteX3" fmla="*/ 177227 w 180425"/>
                <a:gd name="connsiteY3" fmla="*/ 0 h 182861"/>
                <a:gd name="connsiteX4" fmla="*/ 156477 w 180425"/>
                <a:gd name="connsiteY4" fmla="*/ 778 h 182861"/>
                <a:gd name="connsiteX5" fmla="*/ 131425 w 180425"/>
                <a:gd name="connsiteY5" fmla="*/ 0 h 182861"/>
                <a:gd name="connsiteX6" fmla="*/ 126617 w 180425"/>
                <a:gd name="connsiteY6" fmla="*/ 4928 h 182861"/>
                <a:gd name="connsiteX7" fmla="*/ 130665 w 180425"/>
                <a:gd name="connsiteY7" fmla="*/ 8041 h 182861"/>
                <a:gd name="connsiteX8" fmla="*/ 142306 w 180425"/>
                <a:gd name="connsiteY8" fmla="*/ 16600 h 182861"/>
                <a:gd name="connsiteX9" fmla="*/ 138510 w 180425"/>
                <a:gd name="connsiteY9" fmla="*/ 26456 h 182861"/>
                <a:gd name="connsiteX10" fmla="*/ 60823 w 180425"/>
                <a:gd name="connsiteY10" fmla="*/ 153033 h 182861"/>
                <a:gd name="connsiteX11" fmla="*/ 43616 w 180425"/>
                <a:gd name="connsiteY11" fmla="*/ 15822 h 182861"/>
                <a:gd name="connsiteX12" fmla="*/ 61076 w 180425"/>
                <a:gd name="connsiteY12" fmla="*/ 8041 h 182861"/>
                <a:gd name="connsiteX13" fmla="*/ 67403 w 180425"/>
                <a:gd name="connsiteY13" fmla="*/ 2853 h 182861"/>
                <a:gd name="connsiteX14" fmla="*/ 63860 w 180425"/>
                <a:gd name="connsiteY14" fmla="*/ 0 h 182861"/>
                <a:gd name="connsiteX15" fmla="*/ 32482 w 180425"/>
                <a:gd name="connsiteY15" fmla="*/ 778 h 182861"/>
                <a:gd name="connsiteX16" fmla="*/ 18564 w 180425"/>
                <a:gd name="connsiteY16" fmla="*/ 519 h 182861"/>
                <a:gd name="connsiteX17" fmla="*/ 4899 w 180425"/>
                <a:gd name="connsiteY17" fmla="*/ 0 h 182861"/>
                <a:gd name="connsiteX18" fmla="*/ 91 w 180425"/>
                <a:gd name="connsiteY18" fmla="*/ 4928 h 182861"/>
                <a:gd name="connsiteX19" fmla="*/ 6417 w 180425"/>
                <a:gd name="connsiteY19" fmla="*/ 8041 h 182861"/>
                <a:gd name="connsiteX20" fmla="*/ 21600 w 180425"/>
                <a:gd name="connsiteY20" fmla="*/ 16860 h 182861"/>
                <a:gd name="connsiteX21" fmla="*/ 41592 w 180425"/>
                <a:gd name="connsiteY21" fmla="*/ 176895 h 182861"/>
                <a:gd name="connsiteX22" fmla="*/ 46653 w 180425"/>
                <a:gd name="connsiteY22" fmla="*/ 182861 h 182861"/>
                <a:gd name="connsiteX23" fmla="*/ 53738 w 180425"/>
                <a:gd name="connsiteY23" fmla="*/ 178192 h 182861"/>
                <a:gd name="connsiteX24" fmla="*/ 144836 w 180425"/>
                <a:gd name="connsiteY24" fmla="*/ 29569 h 18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82861">
                  <a:moveTo>
                    <a:pt x="144836" y="29569"/>
                  </a:moveTo>
                  <a:cubicBezTo>
                    <a:pt x="157236" y="9338"/>
                    <a:pt x="167864" y="8559"/>
                    <a:pt x="177227" y="8041"/>
                  </a:cubicBezTo>
                  <a:cubicBezTo>
                    <a:pt x="180264" y="7781"/>
                    <a:pt x="180517" y="3372"/>
                    <a:pt x="180517" y="3113"/>
                  </a:cubicBezTo>
                  <a:cubicBezTo>
                    <a:pt x="180517" y="1037"/>
                    <a:pt x="179251" y="0"/>
                    <a:pt x="177227" y="0"/>
                  </a:cubicBezTo>
                  <a:cubicBezTo>
                    <a:pt x="170648" y="0"/>
                    <a:pt x="163309" y="778"/>
                    <a:pt x="156477" y="778"/>
                  </a:cubicBezTo>
                  <a:cubicBezTo>
                    <a:pt x="148126" y="778"/>
                    <a:pt x="139522" y="0"/>
                    <a:pt x="131425" y="0"/>
                  </a:cubicBezTo>
                  <a:cubicBezTo>
                    <a:pt x="129906" y="0"/>
                    <a:pt x="126617" y="0"/>
                    <a:pt x="126617" y="4928"/>
                  </a:cubicBezTo>
                  <a:cubicBezTo>
                    <a:pt x="126617" y="7781"/>
                    <a:pt x="128894" y="8041"/>
                    <a:pt x="130665" y="8041"/>
                  </a:cubicBezTo>
                  <a:cubicBezTo>
                    <a:pt x="137498" y="8559"/>
                    <a:pt x="142306" y="11153"/>
                    <a:pt x="142306" y="16600"/>
                  </a:cubicBezTo>
                  <a:cubicBezTo>
                    <a:pt x="142306" y="20491"/>
                    <a:pt x="138510" y="26197"/>
                    <a:pt x="138510" y="26456"/>
                  </a:cubicBezTo>
                  <a:lnTo>
                    <a:pt x="60823" y="153033"/>
                  </a:lnTo>
                  <a:lnTo>
                    <a:pt x="43616" y="15822"/>
                  </a:lnTo>
                  <a:cubicBezTo>
                    <a:pt x="43616" y="11413"/>
                    <a:pt x="49436" y="8041"/>
                    <a:pt x="61076" y="8041"/>
                  </a:cubicBezTo>
                  <a:cubicBezTo>
                    <a:pt x="64619" y="8041"/>
                    <a:pt x="67403" y="8041"/>
                    <a:pt x="67403" y="2853"/>
                  </a:cubicBezTo>
                  <a:cubicBezTo>
                    <a:pt x="67403" y="519"/>
                    <a:pt x="65378" y="0"/>
                    <a:pt x="63860" y="0"/>
                  </a:cubicBezTo>
                  <a:cubicBezTo>
                    <a:pt x="53738" y="0"/>
                    <a:pt x="42857" y="778"/>
                    <a:pt x="32482" y="778"/>
                  </a:cubicBezTo>
                  <a:cubicBezTo>
                    <a:pt x="27927" y="778"/>
                    <a:pt x="23119" y="519"/>
                    <a:pt x="18564" y="519"/>
                  </a:cubicBezTo>
                  <a:cubicBezTo>
                    <a:pt x="14009" y="519"/>
                    <a:pt x="9201" y="0"/>
                    <a:pt x="4899" y="0"/>
                  </a:cubicBezTo>
                  <a:cubicBezTo>
                    <a:pt x="3128" y="0"/>
                    <a:pt x="91" y="0"/>
                    <a:pt x="91" y="4928"/>
                  </a:cubicBezTo>
                  <a:cubicBezTo>
                    <a:pt x="91" y="8041"/>
                    <a:pt x="2369" y="8041"/>
                    <a:pt x="6417" y="8041"/>
                  </a:cubicBezTo>
                  <a:cubicBezTo>
                    <a:pt x="20588" y="8041"/>
                    <a:pt x="20841" y="10375"/>
                    <a:pt x="21600" y="16860"/>
                  </a:cubicBezTo>
                  <a:lnTo>
                    <a:pt x="41592" y="176895"/>
                  </a:lnTo>
                  <a:cubicBezTo>
                    <a:pt x="42351" y="182083"/>
                    <a:pt x="43363" y="182861"/>
                    <a:pt x="46653" y="182861"/>
                  </a:cubicBezTo>
                  <a:cubicBezTo>
                    <a:pt x="50701" y="182861"/>
                    <a:pt x="51714" y="181564"/>
                    <a:pt x="53738" y="178192"/>
                  </a:cubicBezTo>
                  <a:lnTo>
                    <a:pt x="144836" y="29569"/>
                  </a:lnTo>
                  <a:close/>
                </a:path>
              </a:pathLst>
            </a:custGeom>
            <a:solidFill>
              <a:srgbClr val="000000"/>
            </a:solidFill>
            <a:ln w="25400" cap="flat">
              <a:no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4A22FFF0-451D-4403-9DAB-5940528BBB72}"/>
                </a:ext>
              </a:extLst>
            </p:cNvPr>
            <p:cNvSpPr/>
            <p:nvPr>
              <p:custDataLst>
                <p:tags r:id="rId42"/>
              </p:custDataLst>
            </p:nvPr>
          </p:nvSpPr>
          <p:spPr>
            <a:xfrm>
              <a:off x="5066255" y="2319426"/>
              <a:ext cx="59871" cy="115293"/>
            </a:xfrm>
            <a:custGeom>
              <a:avLst/>
              <a:gdLst>
                <a:gd name="connsiteX0" fmla="*/ 36235 w 59871"/>
                <a:gd name="connsiteY0" fmla="*/ 41756 h 115293"/>
                <a:gd name="connsiteX1" fmla="*/ 54303 w 59871"/>
                <a:gd name="connsiteY1" fmla="*/ 41756 h 115293"/>
                <a:gd name="connsiteX2" fmla="*/ 59971 w 59871"/>
                <a:gd name="connsiteY2" fmla="*/ 37761 h 115293"/>
                <a:gd name="connsiteX3" fmla="*/ 54657 w 59871"/>
                <a:gd name="connsiteY3" fmla="*/ 35219 h 115293"/>
                <a:gd name="connsiteX4" fmla="*/ 37829 w 59871"/>
                <a:gd name="connsiteY4" fmla="*/ 35219 h 115293"/>
                <a:gd name="connsiteX5" fmla="*/ 44383 w 59871"/>
                <a:gd name="connsiteY5" fmla="*/ 8348 h 115293"/>
                <a:gd name="connsiteX6" fmla="*/ 44914 w 59871"/>
                <a:gd name="connsiteY6" fmla="*/ 5806 h 115293"/>
                <a:gd name="connsiteX7" fmla="*/ 38892 w 59871"/>
                <a:gd name="connsiteY7" fmla="*/ -4 h 115293"/>
                <a:gd name="connsiteX8" fmla="*/ 30566 w 59871"/>
                <a:gd name="connsiteY8" fmla="*/ 7803 h 115293"/>
                <a:gd name="connsiteX9" fmla="*/ 23835 w 59871"/>
                <a:gd name="connsiteY9" fmla="*/ 35219 h 115293"/>
                <a:gd name="connsiteX10" fmla="*/ 5768 w 59871"/>
                <a:gd name="connsiteY10" fmla="*/ 35219 h 115293"/>
                <a:gd name="connsiteX11" fmla="*/ 99 w 59871"/>
                <a:gd name="connsiteY11" fmla="*/ 39214 h 115293"/>
                <a:gd name="connsiteX12" fmla="*/ 5413 w 59871"/>
                <a:gd name="connsiteY12" fmla="*/ 41756 h 115293"/>
                <a:gd name="connsiteX13" fmla="*/ 22241 w 59871"/>
                <a:gd name="connsiteY13" fmla="*/ 41756 h 115293"/>
                <a:gd name="connsiteX14" fmla="*/ 11790 w 59871"/>
                <a:gd name="connsiteY14" fmla="*/ 84605 h 115293"/>
                <a:gd name="connsiteX15" fmla="*/ 9133 w 59871"/>
                <a:gd name="connsiteY15" fmla="*/ 98041 h 115293"/>
                <a:gd name="connsiteX16" fmla="*/ 28087 w 59871"/>
                <a:gd name="connsiteY16" fmla="*/ 115289 h 115293"/>
                <a:gd name="connsiteX17" fmla="*/ 58908 w 59871"/>
                <a:gd name="connsiteY17" fmla="*/ 87510 h 115293"/>
                <a:gd name="connsiteX18" fmla="*/ 56074 w 59871"/>
                <a:gd name="connsiteY18" fmla="*/ 85149 h 115293"/>
                <a:gd name="connsiteX19" fmla="*/ 52354 w 59871"/>
                <a:gd name="connsiteY19" fmla="*/ 88599 h 115293"/>
                <a:gd name="connsiteX20" fmla="*/ 28618 w 59871"/>
                <a:gd name="connsiteY20" fmla="*/ 110205 h 115293"/>
                <a:gd name="connsiteX21" fmla="*/ 22418 w 59871"/>
                <a:gd name="connsiteY21" fmla="*/ 101309 h 115293"/>
                <a:gd name="connsiteX22" fmla="*/ 23481 w 59871"/>
                <a:gd name="connsiteY22" fmla="*/ 93865 h 115293"/>
                <a:gd name="connsiteX23" fmla="*/ 36235 w 59871"/>
                <a:gd name="connsiteY23" fmla="*/ 41756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235" y="41756"/>
                  </a:moveTo>
                  <a:lnTo>
                    <a:pt x="54303" y="41756"/>
                  </a:lnTo>
                  <a:cubicBezTo>
                    <a:pt x="57668" y="41756"/>
                    <a:pt x="59971" y="41756"/>
                    <a:pt x="59971" y="37761"/>
                  </a:cubicBezTo>
                  <a:cubicBezTo>
                    <a:pt x="59971" y="35219"/>
                    <a:pt x="57668" y="35219"/>
                    <a:pt x="54657" y="35219"/>
                  </a:cubicBezTo>
                  <a:lnTo>
                    <a:pt x="37829" y="35219"/>
                  </a:lnTo>
                  <a:lnTo>
                    <a:pt x="44383" y="8348"/>
                  </a:lnTo>
                  <a:cubicBezTo>
                    <a:pt x="44560" y="7440"/>
                    <a:pt x="44914" y="6532"/>
                    <a:pt x="44914" y="5806"/>
                  </a:cubicBezTo>
                  <a:cubicBezTo>
                    <a:pt x="44914" y="2538"/>
                    <a:pt x="42435" y="-4"/>
                    <a:pt x="38892" y="-4"/>
                  </a:cubicBezTo>
                  <a:cubicBezTo>
                    <a:pt x="34463" y="-4"/>
                    <a:pt x="31806" y="3082"/>
                    <a:pt x="30566" y="7803"/>
                  </a:cubicBezTo>
                  <a:cubicBezTo>
                    <a:pt x="29327" y="12342"/>
                    <a:pt x="31629" y="3627"/>
                    <a:pt x="23835" y="35219"/>
                  </a:cubicBezTo>
                  <a:lnTo>
                    <a:pt x="5768" y="35219"/>
                  </a:lnTo>
                  <a:cubicBezTo>
                    <a:pt x="2402" y="35219"/>
                    <a:pt x="99" y="35219"/>
                    <a:pt x="99" y="39214"/>
                  </a:cubicBezTo>
                  <a:cubicBezTo>
                    <a:pt x="99" y="41756"/>
                    <a:pt x="2225" y="41756"/>
                    <a:pt x="5413" y="41756"/>
                  </a:cubicBezTo>
                  <a:lnTo>
                    <a:pt x="22241" y="41756"/>
                  </a:lnTo>
                  <a:lnTo>
                    <a:pt x="11790" y="84605"/>
                  </a:lnTo>
                  <a:cubicBezTo>
                    <a:pt x="10727" y="89144"/>
                    <a:pt x="9133" y="95680"/>
                    <a:pt x="9133" y="98041"/>
                  </a:cubicBezTo>
                  <a:cubicBezTo>
                    <a:pt x="9133" y="108753"/>
                    <a:pt x="17990" y="115289"/>
                    <a:pt x="28087" y="115289"/>
                  </a:cubicBezTo>
                  <a:cubicBezTo>
                    <a:pt x="47749" y="115289"/>
                    <a:pt x="58908" y="89870"/>
                    <a:pt x="58908" y="87510"/>
                  </a:cubicBezTo>
                  <a:cubicBezTo>
                    <a:pt x="58908" y="85149"/>
                    <a:pt x="56605" y="85149"/>
                    <a:pt x="56074" y="85149"/>
                  </a:cubicBezTo>
                  <a:cubicBezTo>
                    <a:pt x="53948" y="85149"/>
                    <a:pt x="53771" y="85513"/>
                    <a:pt x="52354" y="88599"/>
                  </a:cubicBezTo>
                  <a:cubicBezTo>
                    <a:pt x="47394" y="100038"/>
                    <a:pt x="38360" y="110205"/>
                    <a:pt x="28618" y="110205"/>
                  </a:cubicBezTo>
                  <a:cubicBezTo>
                    <a:pt x="24898" y="110205"/>
                    <a:pt x="22418" y="107845"/>
                    <a:pt x="22418" y="101309"/>
                  </a:cubicBezTo>
                  <a:cubicBezTo>
                    <a:pt x="22418" y="99493"/>
                    <a:pt x="23127" y="95680"/>
                    <a:pt x="23481" y="93865"/>
                  </a:cubicBezTo>
                  <a:lnTo>
                    <a:pt x="36235" y="41756"/>
                  </a:lnTo>
                  <a:close/>
                </a:path>
              </a:pathLst>
            </a:custGeom>
            <a:solidFill>
              <a:srgbClr val="000000"/>
            </a:solidFill>
            <a:ln w="25400" cap="flat">
              <a:no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5DDAAA59-19B1-4A23-98D9-25A808488B36}"/>
                </a:ext>
              </a:extLst>
            </p:cNvPr>
            <p:cNvSpPr/>
            <p:nvPr>
              <p:custDataLst>
                <p:tags r:id="rId43"/>
              </p:custDataLst>
            </p:nvPr>
          </p:nvSpPr>
          <p:spPr>
            <a:xfrm>
              <a:off x="5146772" y="2297307"/>
              <a:ext cx="88567" cy="58748"/>
            </a:xfrm>
            <a:custGeom>
              <a:avLst/>
              <a:gdLst>
                <a:gd name="connsiteX0" fmla="*/ 13261 w 88567"/>
                <a:gd name="connsiteY0" fmla="*/ 44606 h 58748"/>
                <a:gd name="connsiteX1" fmla="*/ 11110 w 88567"/>
                <a:gd name="connsiteY1" fmla="*/ 54203 h 58748"/>
                <a:gd name="connsiteX2" fmla="*/ 15791 w 88567"/>
                <a:gd name="connsiteY2" fmla="*/ 58742 h 58748"/>
                <a:gd name="connsiteX3" fmla="*/ 21865 w 88567"/>
                <a:gd name="connsiteY3" fmla="*/ 54462 h 58748"/>
                <a:gd name="connsiteX4" fmla="*/ 24269 w 88567"/>
                <a:gd name="connsiteY4" fmla="*/ 44346 h 58748"/>
                <a:gd name="connsiteX5" fmla="*/ 28823 w 88567"/>
                <a:gd name="connsiteY5" fmla="*/ 26060 h 58748"/>
                <a:gd name="connsiteX6" fmla="*/ 55014 w 88567"/>
                <a:gd name="connsiteY6" fmla="*/ 4402 h 58748"/>
                <a:gd name="connsiteX7" fmla="*/ 63871 w 88567"/>
                <a:gd name="connsiteY7" fmla="*/ 13740 h 58748"/>
                <a:gd name="connsiteX8" fmla="*/ 55647 w 88567"/>
                <a:gd name="connsiteY8" fmla="*/ 41882 h 58748"/>
                <a:gd name="connsiteX9" fmla="*/ 54382 w 88567"/>
                <a:gd name="connsiteY9" fmla="*/ 47329 h 58748"/>
                <a:gd name="connsiteX10" fmla="*/ 68173 w 88567"/>
                <a:gd name="connsiteY10" fmla="*/ 58742 h 58748"/>
                <a:gd name="connsiteX11" fmla="*/ 88670 w 88567"/>
                <a:gd name="connsiteY11" fmla="*/ 38640 h 58748"/>
                <a:gd name="connsiteX12" fmla="*/ 86013 w 88567"/>
                <a:gd name="connsiteY12" fmla="*/ 36824 h 58748"/>
                <a:gd name="connsiteX13" fmla="*/ 82976 w 88567"/>
                <a:gd name="connsiteY13" fmla="*/ 39807 h 58748"/>
                <a:gd name="connsiteX14" fmla="*/ 68679 w 88567"/>
                <a:gd name="connsiteY14" fmla="*/ 54332 h 58748"/>
                <a:gd name="connsiteX15" fmla="*/ 64883 w 88567"/>
                <a:gd name="connsiteY15" fmla="*/ 49404 h 58748"/>
                <a:gd name="connsiteX16" fmla="*/ 66528 w 88567"/>
                <a:gd name="connsiteY16" fmla="*/ 42531 h 58748"/>
                <a:gd name="connsiteX17" fmla="*/ 74499 w 88567"/>
                <a:gd name="connsiteY17" fmla="*/ 15426 h 58748"/>
                <a:gd name="connsiteX18" fmla="*/ 55773 w 88567"/>
                <a:gd name="connsiteY18" fmla="*/ -7 h 58748"/>
                <a:gd name="connsiteX19" fmla="*/ 31860 w 88567"/>
                <a:gd name="connsiteY19" fmla="*/ 12832 h 58748"/>
                <a:gd name="connsiteX20" fmla="*/ 16424 w 88567"/>
                <a:gd name="connsiteY20" fmla="*/ -7 h 58748"/>
                <a:gd name="connsiteX21" fmla="*/ 102 w 88567"/>
                <a:gd name="connsiteY21" fmla="*/ 20095 h 58748"/>
                <a:gd name="connsiteX22" fmla="*/ 2759 w 88567"/>
                <a:gd name="connsiteY22" fmla="*/ 21910 h 58748"/>
                <a:gd name="connsiteX23" fmla="*/ 5669 w 88567"/>
                <a:gd name="connsiteY23" fmla="*/ 19446 h 58748"/>
                <a:gd name="connsiteX24" fmla="*/ 15791 w 88567"/>
                <a:gd name="connsiteY24" fmla="*/ 4402 h 58748"/>
                <a:gd name="connsiteX25" fmla="*/ 20979 w 88567"/>
                <a:gd name="connsiteY25" fmla="*/ 11276 h 58748"/>
                <a:gd name="connsiteX26" fmla="*/ 18954 w 88567"/>
                <a:gd name="connsiteY26" fmla="*/ 21391 h 58748"/>
                <a:gd name="connsiteX27" fmla="*/ 16171 w 88567"/>
                <a:gd name="connsiteY27" fmla="*/ 33063 h 58748"/>
                <a:gd name="connsiteX28" fmla="*/ 13261 w 88567"/>
                <a:gd name="connsiteY28" fmla="*/ 44606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261" y="44606"/>
                  </a:moveTo>
                  <a:cubicBezTo>
                    <a:pt x="12502" y="47848"/>
                    <a:pt x="11110" y="53554"/>
                    <a:pt x="11110" y="54203"/>
                  </a:cubicBezTo>
                  <a:cubicBezTo>
                    <a:pt x="11110" y="57056"/>
                    <a:pt x="13387" y="58742"/>
                    <a:pt x="15791" y="58742"/>
                  </a:cubicBezTo>
                  <a:cubicBezTo>
                    <a:pt x="17689" y="58742"/>
                    <a:pt x="20473" y="57704"/>
                    <a:pt x="21865" y="54462"/>
                  </a:cubicBezTo>
                  <a:cubicBezTo>
                    <a:pt x="21991" y="53814"/>
                    <a:pt x="23509" y="47718"/>
                    <a:pt x="24269" y="44346"/>
                  </a:cubicBezTo>
                  <a:cubicBezTo>
                    <a:pt x="28570" y="26838"/>
                    <a:pt x="28570" y="26579"/>
                    <a:pt x="28823" y="26060"/>
                  </a:cubicBezTo>
                  <a:cubicBezTo>
                    <a:pt x="30468" y="22559"/>
                    <a:pt x="39578" y="4402"/>
                    <a:pt x="55014" y="4402"/>
                  </a:cubicBezTo>
                  <a:cubicBezTo>
                    <a:pt x="61214" y="4402"/>
                    <a:pt x="63871" y="7904"/>
                    <a:pt x="63871" y="13740"/>
                  </a:cubicBezTo>
                  <a:cubicBezTo>
                    <a:pt x="63871" y="21132"/>
                    <a:pt x="58557" y="34490"/>
                    <a:pt x="55647" y="41882"/>
                  </a:cubicBezTo>
                  <a:cubicBezTo>
                    <a:pt x="55014" y="43439"/>
                    <a:pt x="54382" y="45125"/>
                    <a:pt x="54382" y="47329"/>
                  </a:cubicBezTo>
                  <a:cubicBezTo>
                    <a:pt x="54382" y="54073"/>
                    <a:pt x="60708" y="58742"/>
                    <a:pt x="68173" y="58742"/>
                  </a:cubicBezTo>
                  <a:cubicBezTo>
                    <a:pt x="81711" y="58742"/>
                    <a:pt x="88670" y="41882"/>
                    <a:pt x="88670" y="38640"/>
                  </a:cubicBezTo>
                  <a:cubicBezTo>
                    <a:pt x="88670" y="36824"/>
                    <a:pt x="86519" y="36824"/>
                    <a:pt x="86013" y="36824"/>
                  </a:cubicBezTo>
                  <a:cubicBezTo>
                    <a:pt x="83862" y="36824"/>
                    <a:pt x="83736" y="37343"/>
                    <a:pt x="82976" y="39807"/>
                  </a:cubicBezTo>
                  <a:cubicBezTo>
                    <a:pt x="80572" y="47589"/>
                    <a:pt x="74752" y="54332"/>
                    <a:pt x="68679" y="54332"/>
                  </a:cubicBezTo>
                  <a:cubicBezTo>
                    <a:pt x="65769" y="54332"/>
                    <a:pt x="64883" y="52257"/>
                    <a:pt x="64883" y="49404"/>
                  </a:cubicBezTo>
                  <a:cubicBezTo>
                    <a:pt x="64883" y="46681"/>
                    <a:pt x="65389" y="45384"/>
                    <a:pt x="66528" y="42531"/>
                  </a:cubicBezTo>
                  <a:cubicBezTo>
                    <a:pt x="68679" y="37343"/>
                    <a:pt x="74499" y="22559"/>
                    <a:pt x="74499" y="15426"/>
                  </a:cubicBezTo>
                  <a:cubicBezTo>
                    <a:pt x="74499" y="5829"/>
                    <a:pt x="67793" y="-7"/>
                    <a:pt x="55773" y="-7"/>
                  </a:cubicBezTo>
                  <a:cubicBezTo>
                    <a:pt x="44260" y="-7"/>
                    <a:pt x="36288" y="7126"/>
                    <a:pt x="31860" y="12832"/>
                  </a:cubicBezTo>
                  <a:cubicBezTo>
                    <a:pt x="31227" y="2198"/>
                    <a:pt x="21105" y="-7"/>
                    <a:pt x="16424" y="-7"/>
                  </a:cubicBezTo>
                  <a:cubicBezTo>
                    <a:pt x="3771" y="-7"/>
                    <a:pt x="102" y="19835"/>
                    <a:pt x="102" y="20095"/>
                  </a:cubicBezTo>
                  <a:cubicBezTo>
                    <a:pt x="102" y="21910"/>
                    <a:pt x="2127" y="21910"/>
                    <a:pt x="2759" y="21910"/>
                  </a:cubicBezTo>
                  <a:cubicBezTo>
                    <a:pt x="4910" y="21910"/>
                    <a:pt x="5163" y="21132"/>
                    <a:pt x="5669" y="19446"/>
                  </a:cubicBezTo>
                  <a:cubicBezTo>
                    <a:pt x="7567" y="11924"/>
                    <a:pt x="10477" y="4402"/>
                    <a:pt x="15791" y="4402"/>
                  </a:cubicBezTo>
                  <a:cubicBezTo>
                    <a:pt x="20093" y="4402"/>
                    <a:pt x="20979" y="8552"/>
                    <a:pt x="20979" y="11276"/>
                  </a:cubicBezTo>
                  <a:cubicBezTo>
                    <a:pt x="20979" y="13091"/>
                    <a:pt x="19714" y="18020"/>
                    <a:pt x="18954" y="21391"/>
                  </a:cubicBezTo>
                  <a:cubicBezTo>
                    <a:pt x="18069" y="24893"/>
                    <a:pt x="16804" y="30210"/>
                    <a:pt x="16171" y="33063"/>
                  </a:cubicBezTo>
                  <a:lnTo>
                    <a:pt x="13261" y="44606"/>
                  </a:lnTo>
                  <a:close/>
                </a:path>
              </a:pathLst>
            </a:custGeom>
            <a:solidFill>
              <a:srgbClr val="000000"/>
            </a:solidFill>
            <a:ln w="25400" cap="flat">
              <a:no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5E1E46F5-BB2A-48C3-BCB8-09DEF2C0FD52}"/>
                </a:ext>
              </a:extLst>
            </p:cNvPr>
            <p:cNvSpPr/>
            <p:nvPr>
              <p:custDataLst>
                <p:tags r:id="rId44"/>
              </p:custDataLst>
            </p:nvPr>
          </p:nvSpPr>
          <p:spPr>
            <a:xfrm>
              <a:off x="5010907" y="2483744"/>
              <a:ext cx="53672" cy="122192"/>
            </a:xfrm>
            <a:custGeom>
              <a:avLst/>
              <a:gdLst>
                <a:gd name="connsiteX0" fmla="*/ 49164 w 53672"/>
                <a:gd name="connsiteY0" fmla="*/ 6902 h 122192"/>
                <a:gd name="connsiteX1" fmla="*/ 42078 w 53672"/>
                <a:gd name="connsiteY1" fmla="*/ 2 h 122192"/>
                <a:gd name="connsiteX2" fmla="*/ 32159 w 53672"/>
                <a:gd name="connsiteY2" fmla="*/ 9988 h 122192"/>
                <a:gd name="connsiteX3" fmla="*/ 39244 w 53672"/>
                <a:gd name="connsiteY3" fmla="*/ 16888 h 122192"/>
                <a:gd name="connsiteX4" fmla="*/ 49164 w 53672"/>
                <a:gd name="connsiteY4" fmla="*/ 6902 h 122192"/>
                <a:gd name="connsiteX5" fmla="*/ 13028 w 53672"/>
                <a:gd name="connsiteY5" fmla="*/ 99136 h 122192"/>
                <a:gd name="connsiteX6" fmla="*/ 11434 w 53672"/>
                <a:gd name="connsiteY6" fmla="*/ 106762 h 122192"/>
                <a:gd name="connsiteX7" fmla="*/ 28262 w 53672"/>
                <a:gd name="connsiteY7" fmla="*/ 122195 h 122192"/>
                <a:gd name="connsiteX8" fmla="*/ 53769 w 53672"/>
                <a:gd name="connsiteY8" fmla="*/ 94416 h 122192"/>
                <a:gd name="connsiteX9" fmla="*/ 50935 w 53672"/>
                <a:gd name="connsiteY9" fmla="*/ 92055 h 122192"/>
                <a:gd name="connsiteX10" fmla="*/ 47569 w 53672"/>
                <a:gd name="connsiteY10" fmla="*/ 95142 h 122192"/>
                <a:gd name="connsiteX11" fmla="*/ 28793 w 53672"/>
                <a:gd name="connsiteY11" fmla="*/ 117111 h 122192"/>
                <a:gd name="connsiteX12" fmla="*/ 24365 w 53672"/>
                <a:gd name="connsiteY12" fmla="*/ 110757 h 122192"/>
                <a:gd name="connsiteX13" fmla="*/ 27199 w 53672"/>
                <a:gd name="connsiteY13" fmla="*/ 99136 h 122192"/>
                <a:gd name="connsiteX14" fmla="*/ 32867 w 53672"/>
                <a:gd name="connsiteY14" fmla="*/ 84611 h 122192"/>
                <a:gd name="connsiteX15" fmla="*/ 41547 w 53672"/>
                <a:gd name="connsiteY15" fmla="*/ 61553 h 122192"/>
                <a:gd name="connsiteX16" fmla="*/ 42610 w 53672"/>
                <a:gd name="connsiteY16" fmla="*/ 55743 h 122192"/>
                <a:gd name="connsiteX17" fmla="*/ 25782 w 53672"/>
                <a:gd name="connsiteY17" fmla="*/ 40310 h 122192"/>
                <a:gd name="connsiteX18" fmla="*/ 97 w 53672"/>
                <a:gd name="connsiteY18" fmla="*/ 68089 h 122192"/>
                <a:gd name="connsiteX19" fmla="*/ 3108 w 53672"/>
                <a:gd name="connsiteY19" fmla="*/ 70449 h 122192"/>
                <a:gd name="connsiteX20" fmla="*/ 6297 w 53672"/>
                <a:gd name="connsiteY20" fmla="*/ 67544 h 122192"/>
                <a:gd name="connsiteX21" fmla="*/ 25250 w 53672"/>
                <a:gd name="connsiteY21" fmla="*/ 45394 h 122192"/>
                <a:gd name="connsiteX22" fmla="*/ 29679 w 53672"/>
                <a:gd name="connsiteY22" fmla="*/ 51748 h 122192"/>
                <a:gd name="connsiteX23" fmla="*/ 24187 w 53672"/>
                <a:gd name="connsiteY23" fmla="*/ 69905 h 122192"/>
                <a:gd name="connsiteX24" fmla="*/ 13028 w 53672"/>
                <a:gd name="connsiteY24" fmla="*/ 99136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164" y="6902"/>
                  </a:moveTo>
                  <a:cubicBezTo>
                    <a:pt x="49164" y="3997"/>
                    <a:pt x="47038" y="2"/>
                    <a:pt x="42078" y="2"/>
                  </a:cubicBezTo>
                  <a:cubicBezTo>
                    <a:pt x="37295" y="2"/>
                    <a:pt x="32159" y="4723"/>
                    <a:pt x="32159" y="9988"/>
                  </a:cubicBezTo>
                  <a:cubicBezTo>
                    <a:pt x="32159" y="13075"/>
                    <a:pt x="34461" y="16888"/>
                    <a:pt x="39244" y="16888"/>
                  </a:cubicBezTo>
                  <a:cubicBezTo>
                    <a:pt x="44381" y="16888"/>
                    <a:pt x="49164" y="11804"/>
                    <a:pt x="49164" y="6902"/>
                  </a:cubicBezTo>
                  <a:close/>
                  <a:moveTo>
                    <a:pt x="13028" y="99136"/>
                  </a:moveTo>
                  <a:cubicBezTo>
                    <a:pt x="12319" y="101497"/>
                    <a:pt x="11434" y="103676"/>
                    <a:pt x="11434" y="106762"/>
                  </a:cubicBezTo>
                  <a:cubicBezTo>
                    <a:pt x="11434" y="115296"/>
                    <a:pt x="18519" y="122195"/>
                    <a:pt x="28262" y="122195"/>
                  </a:cubicBezTo>
                  <a:cubicBezTo>
                    <a:pt x="45975" y="122195"/>
                    <a:pt x="53769" y="97139"/>
                    <a:pt x="53769" y="94416"/>
                  </a:cubicBezTo>
                  <a:cubicBezTo>
                    <a:pt x="53769" y="92055"/>
                    <a:pt x="51466" y="92055"/>
                    <a:pt x="50935" y="92055"/>
                  </a:cubicBezTo>
                  <a:cubicBezTo>
                    <a:pt x="48455" y="92055"/>
                    <a:pt x="48278" y="93145"/>
                    <a:pt x="47569" y="95142"/>
                  </a:cubicBezTo>
                  <a:cubicBezTo>
                    <a:pt x="43495" y="109667"/>
                    <a:pt x="35701" y="117111"/>
                    <a:pt x="28793" y="117111"/>
                  </a:cubicBezTo>
                  <a:cubicBezTo>
                    <a:pt x="25250" y="117111"/>
                    <a:pt x="24365" y="114751"/>
                    <a:pt x="24365" y="110757"/>
                  </a:cubicBezTo>
                  <a:cubicBezTo>
                    <a:pt x="24365" y="106581"/>
                    <a:pt x="25604" y="103131"/>
                    <a:pt x="27199" y="99136"/>
                  </a:cubicBezTo>
                  <a:cubicBezTo>
                    <a:pt x="28970" y="94234"/>
                    <a:pt x="30919" y="89332"/>
                    <a:pt x="32867" y="84611"/>
                  </a:cubicBezTo>
                  <a:cubicBezTo>
                    <a:pt x="34461" y="80254"/>
                    <a:pt x="40838" y="63731"/>
                    <a:pt x="41547" y="61553"/>
                  </a:cubicBezTo>
                  <a:cubicBezTo>
                    <a:pt x="42078" y="59737"/>
                    <a:pt x="42610" y="57558"/>
                    <a:pt x="42610" y="55743"/>
                  </a:cubicBezTo>
                  <a:cubicBezTo>
                    <a:pt x="42610" y="47209"/>
                    <a:pt x="35524" y="40310"/>
                    <a:pt x="25782" y="40310"/>
                  </a:cubicBezTo>
                  <a:cubicBezTo>
                    <a:pt x="8245" y="40310"/>
                    <a:pt x="97" y="65002"/>
                    <a:pt x="97" y="68089"/>
                  </a:cubicBezTo>
                  <a:cubicBezTo>
                    <a:pt x="97" y="70449"/>
                    <a:pt x="2577" y="70449"/>
                    <a:pt x="3108" y="70449"/>
                  </a:cubicBezTo>
                  <a:cubicBezTo>
                    <a:pt x="5588" y="70449"/>
                    <a:pt x="5765" y="69542"/>
                    <a:pt x="6297" y="67544"/>
                  </a:cubicBezTo>
                  <a:cubicBezTo>
                    <a:pt x="10902" y="51930"/>
                    <a:pt x="18696" y="45394"/>
                    <a:pt x="25250" y="45394"/>
                  </a:cubicBezTo>
                  <a:cubicBezTo>
                    <a:pt x="28084" y="45394"/>
                    <a:pt x="29679" y="46846"/>
                    <a:pt x="29679" y="51748"/>
                  </a:cubicBezTo>
                  <a:cubicBezTo>
                    <a:pt x="29679" y="55924"/>
                    <a:pt x="28616" y="58648"/>
                    <a:pt x="24187" y="69905"/>
                  </a:cubicBezTo>
                  <a:lnTo>
                    <a:pt x="13028" y="99136"/>
                  </a:lnTo>
                  <a:close/>
                </a:path>
              </a:pathLst>
            </a:custGeom>
            <a:solidFill>
              <a:srgbClr val="000000"/>
            </a:solidFill>
            <a:ln w="25400" cap="flat">
              <a:no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F799211F-75C1-4EE0-A699-F4386DE193B4}"/>
                </a:ext>
              </a:extLst>
            </p:cNvPr>
            <p:cNvSpPr/>
            <p:nvPr>
              <p:custDataLst>
                <p:tags r:id="rId45"/>
              </p:custDataLst>
            </p:nvPr>
          </p:nvSpPr>
          <p:spPr>
            <a:xfrm>
              <a:off x="5074177" y="2483744"/>
              <a:ext cx="77762" cy="157416"/>
            </a:xfrm>
            <a:custGeom>
              <a:avLst/>
              <a:gdLst>
                <a:gd name="connsiteX0" fmla="*/ 77862 w 77762"/>
                <a:gd name="connsiteY0" fmla="*/ 6902 h 157416"/>
                <a:gd name="connsiteX1" fmla="*/ 70777 w 77762"/>
                <a:gd name="connsiteY1" fmla="*/ 2 h 157416"/>
                <a:gd name="connsiteX2" fmla="*/ 60857 w 77762"/>
                <a:gd name="connsiteY2" fmla="*/ 9988 h 157416"/>
                <a:gd name="connsiteX3" fmla="*/ 67943 w 77762"/>
                <a:gd name="connsiteY3" fmla="*/ 16888 h 157416"/>
                <a:gd name="connsiteX4" fmla="*/ 77862 w 77762"/>
                <a:gd name="connsiteY4" fmla="*/ 6902 h 157416"/>
                <a:gd name="connsiteX5" fmla="*/ 40310 w 77762"/>
                <a:gd name="connsiteY5" fmla="*/ 129276 h 157416"/>
                <a:gd name="connsiteX6" fmla="*/ 17459 w 77762"/>
                <a:gd name="connsiteY6" fmla="*/ 152335 h 157416"/>
                <a:gd name="connsiteX7" fmla="*/ 11082 w 77762"/>
                <a:gd name="connsiteY7" fmla="*/ 151245 h 157416"/>
                <a:gd name="connsiteX8" fmla="*/ 17105 w 77762"/>
                <a:gd name="connsiteY8" fmla="*/ 141986 h 157416"/>
                <a:gd name="connsiteX9" fmla="*/ 10197 w 77762"/>
                <a:gd name="connsiteY9" fmla="*/ 135268 h 157416"/>
                <a:gd name="connsiteX10" fmla="*/ 100 w 77762"/>
                <a:gd name="connsiteY10" fmla="*/ 145980 h 157416"/>
                <a:gd name="connsiteX11" fmla="*/ 17636 w 77762"/>
                <a:gd name="connsiteY11" fmla="*/ 157419 h 157416"/>
                <a:gd name="connsiteX12" fmla="*/ 54480 w 77762"/>
                <a:gd name="connsiteY12" fmla="*/ 128731 h 157416"/>
                <a:gd name="connsiteX13" fmla="*/ 70423 w 77762"/>
                <a:gd name="connsiteY13" fmla="*/ 63731 h 157416"/>
                <a:gd name="connsiteX14" fmla="*/ 71308 w 77762"/>
                <a:gd name="connsiteY14" fmla="*/ 57377 h 157416"/>
                <a:gd name="connsiteX15" fmla="*/ 52355 w 77762"/>
                <a:gd name="connsiteY15" fmla="*/ 40310 h 157416"/>
                <a:gd name="connsiteX16" fmla="*/ 21356 w 77762"/>
                <a:gd name="connsiteY16" fmla="*/ 68089 h 157416"/>
                <a:gd name="connsiteX17" fmla="*/ 24367 w 77762"/>
                <a:gd name="connsiteY17" fmla="*/ 70449 h 157416"/>
                <a:gd name="connsiteX18" fmla="*/ 27910 w 77762"/>
                <a:gd name="connsiteY18" fmla="*/ 67181 h 157416"/>
                <a:gd name="connsiteX19" fmla="*/ 51823 w 77762"/>
                <a:gd name="connsiteY19" fmla="*/ 45394 h 157416"/>
                <a:gd name="connsiteX20" fmla="*/ 57846 w 77762"/>
                <a:gd name="connsiteY20" fmla="*/ 54290 h 157416"/>
                <a:gd name="connsiteX21" fmla="*/ 57315 w 77762"/>
                <a:gd name="connsiteY21" fmla="*/ 59737 h 157416"/>
                <a:gd name="connsiteX22" fmla="*/ 40310 w 77762"/>
                <a:gd name="connsiteY22" fmla="*/ 129276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7862" y="6902"/>
                  </a:moveTo>
                  <a:cubicBezTo>
                    <a:pt x="77862" y="3815"/>
                    <a:pt x="75560" y="2"/>
                    <a:pt x="70777" y="2"/>
                  </a:cubicBezTo>
                  <a:cubicBezTo>
                    <a:pt x="65640" y="2"/>
                    <a:pt x="60857" y="5086"/>
                    <a:pt x="60857" y="9988"/>
                  </a:cubicBezTo>
                  <a:cubicBezTo>
                    <a:pt x="60857" y="12894"/>
                    <a:pt x="62983" y="16888"/>
                    <a:pt x="67943" y="16888"/>
                  </a:cubicBezTo>
                  <a:cubicBezTo>
                    <a:pt x="72725" y="16888"/>
                    <a:pt x="77862" y="12167"/>
                    <a:pt x="77862" y="6902"/>
                  </a:cubicBezTo>
                  <a:close/>
                  <a:moveTo>
                    <a:pt x="40310" y="129276"/>
                  </a:moveTo>
                  <a:cubicBezTo>
                    <a:pt x="37298" y="141804"/>
                    <a:pt x="27910" y="152335"/>
                    <a:pt x="17459" y="152335"/>
                  </a:cubicBezTo>
                  <a:cubicBezTo>
                    <a:pt x="15156" y="152335"/>
                    <a:pt x="13031" y="151972"/>
                    <a:pt x="11082" y="151245"/>
                  </a:cubicBezTo>
                  <a:cubicBezTo>
                    <a:pt x="15688" y="149067"/>
                    <a:pt x="17105" y="144709"/>
                    <a:pt x="17105" y="141986"/>
                  </a:cubicBezTo>
                  <a:cubicBezTo>
                    <a:pt x="17105" y="137628"/>
                    <a:pt x="13739" y="135268"/>
                    <a:pt x="10197" y="135268"/>
                  </a:cubicBezTo>
                  <a:cubicBezTo>
                    <a:pt x="4705" y="135268"/>
                    <a:pt x="100" y="140170"/>
                    <a:pt x="100" y="145980"/>
                  </a:cubicBezTo>
                  <a:cubicBezTo>
                    <a:pt x="100" y="152879"/>
                    <a:pt x="7008" y="157419"/>
                    <a:pt x="17636" y="157419"/>
                  </a:cubicBezTo>
                  <a:cubicBezTo>
                    <a:pt x="28264" y="157419"/>
                    <a:pt x="48989" y="150882"/>
                    <a:pt x="54480" y="128731"/>
                  </a:cubicBezTo>
                  <a:lnTo>
                    <a:pt x="70423" y="63731"/>
                  </a:lnTo>
                  <a:cubicBezTo>
                    <a:pt x="70954" y="61734"/>
                    <a:pt x="71308" y="60100"/>
                    <a:pt x="71308" y="57377"/>
                  </a:cubicBezTo>
                  <a:cubicBezTo>
                    <a:pt x="71308" y="47391"/>
                    <a:pt x="62983" y="40310"/>
                    <a:pt x="52355" y="40310"/>
                  </a:cubicBezTo>
                  <a:cubicBezTo>
                    <a:pt x="32693" y="40310"/>
                    <a:pt x="21356" y="65547"/>
                    <a:pt x="21356" y="68089"/>
                  </a:cubicBezTo>
                  <a:cubicBezTo>
                    <a:pt x="21356" y="70449"/>
                    <a:pt x="23836" y="70449"/>
                    <a:pt x="24367" y="70449"/>
                  </a:cubicBezTo>
                  <a:cubicBezTo>
                    <a:pt x="26493" y="70449"/>
                    <a:pt x="26670" y="69905"/>
                    <a:pt x="27910" y="67181"/>
                  </a:cubicBezTo>
                  <a:cubicBezTo>
                    <a:pt x="32338" y="56650"/>
                    <a:pt x="41550" y="45394"/>
                    <a:pt x="51823" y="45394"/>
                  </a:cubicBezTo>
                  <a:cubicBezTo>
                    <a:pt x="56252" y="45394"/>
                    <a:pt x="57846" y="48480"/>
                    <a:pt x="57846" y="54290"/>
                  </a:cubicBezTo>
                  <a:cubicBezTo>
                    <a:pt x="57846" y="56287"/>
                    <a:pt x="57492" y="58829"/>
                    <a:pt x="57315" y="59737"/>
                  </a:cubicBezTo>
                  <a:lnTo>
                    <a:pt x="40310" y="129276"/>
                  </a:lnTo>
                  <a:close/>
                </a:path>
              </a:pathLst>
            </a:custGeom>
            <a:solidFill>
              <a:srgbClr val="000000"/>
            </a:solidFill>
            <a:ln w="25400" cap="flat">
              <a:no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5268FEFF-085F-42C5-9174-DE247BF7EF8C}"/>
                </a:ext>
              </a:extLst>
            </p:cNvPr>
            <p:cNvSpPr/>
            <p:nvPr>
              <p:custDataLst>
                <p:tags r:id="rId46"/>
              </p:custDataLst>
            </p:nvPr>
          </p:nvSpPr>
          <p:spPr>
            <a:xfrm>
              <a:off x="5356468" y="2444807"/>
              <a:ext cx="168278" cy="60694"/>
            </a:xfrm>
            <a:custGeom>
              <a:avLst/>
              <a:gdLst>
                <a:gd name="connsiteX0" fmla="*/ 159786 w 168278"/>
                <a:gd name="connsiteY0" fmla="*/ 10375 h 60694"/>
                <a:gd name="connsiteX1" fmla="*/ 168389 w 168278"/>
                <a:gd name="connsiteY1" fmla="*/ 5188 h 60694"/>
                <a:gd name="connsiteX2" fmla="*/ 160039 w 168278"/>
                <a:gd name="connsiteY2" fmla="*/ 0 h 60694"/>
                <a:gd name="connsiteX3" fmla="*/ 8461 w 168278"/>
                <a:gd name="connsiteY3" fmla="*/ 0 h 60694"/>
                <a:gd name="connsiteX4" fmla="*/ 110 w 168278"/>
                <a:gd name="connsiteY4" fmla="*/ 5188 h 60694"/>
                <a:gd name="connsiteX5" fmla="*/ 8714 w 168278"/>
                <a:gd name="connsiteY5" fmla="*/ 10375 h 60694"/>
                <a:gd name="connsiteX6" fmla="*/ 159786 w 168278"/>
                <a:gd name="connsiteY6" fmla="*/ 10375 h 60694"/>
                <a:gd name="connsiteX7" fmla="*/ 160039 w 168278"/>
                <a:gd name="connsiteY7" fmla="*/ 60694 h 60694"/>
                <a:gd name="connsiteX8" fmla="*/ 168389 w 168278"/>
                <a:gd name="connsiteY8" fmla="*/ 55507 h 60694"/>
                <a:gd name="connsiteX9" fmla="*/ 159786 w 168278"/>
                <a:gd name="connsiteY9" fmla="*/ 50319 h 60694"/>
                <a:gd name="connsiteX10" fmla="*/ 8714 w 168278"/>
                <a:gd name="connsiteY10" fmla="*/ 50319 h 60694"/>
                <a:gd name="connsiteX11" fmla="*/ 110 w 168278"/>
                <a:gd name="connsiteY11" fmla="*/ 55507 h 60694"/>
                <a:gd name="connsiteX12" fmla="*/ 8461 w 168278"/>
                <a:gd name="connsiteY12" fmla="*/ 60694 h 60694"/>
                <a:gd name="connsiteX13" fmla="*/ 160039 w 168278"/>
                <a:gd name="connsiteY13" fmla="*/ 60694 h 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60694">
                  <a:moveTo>
                    <a:pt x="159786" y="10375"/>
                  </a:moveTo>
                  <a:cubicBezTo>
                    <a:pt x="163581" y="10375"/>
                    <a:pt x="168389" y="10375"/>
                    <a:pt x="168389" y="5188"/>
                  </a:cubicBezTo>
                  <a:cubicBezTo>
                    <a:pt x="168389" y="0"/>
                    <a:pt x="163581" y="0"/>
                    <a:pt x="160039" y="0"/>
                  </a:cubicBezTo>
                  <a:lnTo>
                    <a:pt x="8461" y="0"/>
                  </a:lnTo>
                  <a:cubicBezTo>
                    <a:pt x="4918" y="0"/>
                    <a:pt x="110" y="0"/>
                    <a:pt x="110" y="5188"/>
                  </a:cubicBezTo>
                  <a:cubicBezTo>
                    <a:pt x="110" y="10375"/>
                    <a:pt x="4918" y="10375"/>
                    <a:pt x="8714" y="10375"/>
                  </a:cubicBezTo>
                  <a:lnTo>
                    <a:pt x="159786" y="10375"/>
                  </a:lnTo>
                  <a:close/>
                  <a:moveTo>
                    <a:pt x="160039" y="60694"/>
                  </a:moveTo>
                  <a:cubicBezTo>
                    <a:pt x="163581" y="60694"/>
                    <a:pt x="168389" y="60694"/>
                    <a:pt x="168389" y="55507"/>
                  </a:cubicBezTo>
                  <a:cubicBezTo>
                    <a:pt x="168389" y="50319"/>
                    <a:pt x="163581" y="50319"/>
                    <a:pt x="159786" y="50319"/>
                  </a:cubicBezTo>
                  <a:lnTo>
                    <a:pt x="8714" y="50319"/>
                  </a:lnTo>
                  <a:cubicBezTo>
                    <a:pt x="4918" y="50319"/>
                    <a:pt x="110" y="50319"/>
                    <a:pt x="110" y="55507"/>
                  </a:cubicBezTo>
                  <a:cubicBezTo>
                    <a:pt x="110" y="60694"/>
                    <a:pt x="4918" y="60694"/>
                    <a:pt x="8461" y="60694"/>
                  </a:cubicBezTo>
                  <a:lnTo>
                    <a:pt x="160039" y="60694"/>
                  </a:lnTo>
                  <a:close/>
                </a:path>
              </a:pathLst>
            </a:custGeom>
            <a:solidFill>
              <a:srgbClr val="000000"/>
            </a:solidFill>
            <a:ln w="25400" cap="flat">
              <a:no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47D7C89E-92E1-468F-9B93-D3DD4B59CCE8}"/>
                </a:ext>
              </a:extLst>
            </p:cNvPr>
            <p:cNvSpPr/>
            <p:nvPr>
              <p:custDataLst>
                <p:tags r:id="rId47"/>
              </p:custDataLst>
            </p:nvPr>
          </p:nvSpPr>
          <p:spPr>
            <a:xfrm>
              <a:off x="5662293" y="2191782"/>
              <a:ext cx="83506" cy="172745"/>
            </a:xfrm>
            <a:custGeom>
              <a:avLst/>
              <a:gdLst>
                <a:gd name="connsiteX0" fmla="*/ 51998 w 83506"/>
                <a:gd name="connsiteY0" fmla="*/ 6737 h 172745"/>
                <a:gd name="connsiteX1" fmla="*/ 46177 w 83506"/>
                <a:gd name="connsiteY1" fmla="*/ -7 h 172745"/>
                <a:gd name="connsiteX2" fmla="*/ 122 w 83506"/>
                <a:gd name="connsiteY2" fmla="*/ 16593 h 172745"/>
                <a:gd name="connsiteX3" fmla="*/ 122 w 83506"/>
                <a:gd name="connsiteY3" fmla="*/ 24634 h 172745"/>
                <a:gd name="connsiteX4" fmla="*/ 33272 w 83506"/>
                <a:gd name="connsiteY4" fmla="*/ 17890 h 172745"/>
                <a:gd name="connsiteX5" fmla="*/ 33272 w 83506"/>
                <a:gd name="connsiteY5" fmla="*/ 152248 h 172745"/>
                <a:gd name="connsiteX6" fmla="*/ 9738 w 83506"/>
                <a:gd name="connsiteY6" fmla="*/ 164698 h 172745"/>
                <a:gd name="connsiteX7" fmla="*/ 1640 w 83506"/>
                <a:gd name="connsiteY7" fmla="*/ 164698 h 172745"/>
                <a:gd name="connsiteX8" fmla="*/ 1640 w 83506"/>
                <a:gd name="connsiteY8" fmla="*/ 172739 h 172745"/>
                <a:gd name="connsiteX9" fmla="*/ 42635 w 83506"/>
                <a:gd name="connsiteY9" fmla="*/ 171960 h 172745"/>
                <a:gd name="connsiteX10" fmla="*/ 83629 w 83506"/>
                <a:gd name="connsiteY10" fmla="*/ 172739 h 172745"/>
                <a:gd name="connsiteX11" fmla="*/ 83629 w 83506"/>
                <a:gd name="connsiteY11" fmla="*/ 164698 h 172745"/>
                <a:gd name="connsiteX12" fmla="*/ 75531 w 83506"/>
                <a:gd name="connsiteY12" fmla="*/ 164698 h 172745"/>
                <a:gd name="connsiteX13" fmla="*/ 51998 w 83506"/>
                <a:gd name="connsiteY13" fmla="*/ 152248 h 172745"/>
                <a:gd name="connsiteX14" fmla="*/ 51998 w 83506"/>
                <a:gd name="connsiteY14" fmla="*/ 6737 h 1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06" h="172745">
                  <a:moveTo>
                    <a:pt x="51998" y="6737"/>
                  </a:moveTo>
                  <a:cubicBezTo>
                    <a:pt x="51998" y="512"/>
                    <a:pt x="51998" y="-7"/>
                    <a:pt x="46177" y="-7"/>
                  </a:cubicBezTo>
                  <a:cubicBezTo>
                    <a:pt x="30488" y="16593"/>
                    <a:pt x="8220" y="16593"/>
                    <a:pt x="122" y="16593"/>
                  </a:cubicBezTo>
                  <a:lnTo>
                    <a:pt x="122" y="24634"/>
                  </a:lnTo>
                  <a:cubicBezTo>
                    <a:pt x="5183" y="24634"/>
                    <a:pt x="20113" y="24634"/>
                    <a:pt x="33272" y="17890"/>
                  </a:cubicBezTo>
                  <a:lnTo>
                    <a:pt x="33272" y="152248"/>
                  </a:lnTo>
                  <a:cubicBezTo>
                    <a:pt x="33272" y="161585"/>
                    <a:pt x="32513" y="164698"/>
                    <a:pt x="9738" y="164698"/>
                  </a:cubicBezTo>
                  <a:lnTo>
                    <a:pt x="1640" y="164698"/>
                  </a:lnTo>
                  <a:lnTo>
                    <a:pt x="1640" y="172739"/>
                  </a:lnTo>
                  <a:cubicBezTo>
                    <a:pt x="10497" y="171960"/>
                    <a:pt x="32513" y="171960"/>
                    <a:pt x="42635" y="171960"/>
                  </a:cubicBezTo>
                  <a:cubicBezTo>
                    <a:pt x="52757" y="171960"/>
                    <a:pt x="74772" y="171960"/>
                    <a:pt x="83629" y="172739"/>
                  </a:cubicBezTo>
                  <a:lnTo>
                    <a:pt x="83629" y="164698"/>
                  </a:lnTo>
                  <a:lnTo>
                    <a:pt x="75531" y="164698"/>
                  </a:lnTo>
                  <a:cubicBezTo>
                    <a:pt x="52757" y="164698"/>
                    <a:pt x="51998" y="161845"/>
                    <a:pt x="51998" y="152248"/>
                  </a:cubicBezTo>
                  <a:lnTo>
                    <a:pt x="51998" y="6737"/>
                  </a:lnTo>
                  <a:close/>
                </a:path>
              </a:pathLst>
            </a:custGeom>
            <a:solidFill>
              <a:srgbClr val="000000"/>
            </a:solidFill>
            <a:ln w="25400"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B6B96BB8-FB19-4B30-A778-1C345477B022}"/>
                </a:ext>
              </a:extLst>
            </p:cNvPr>
            <p:cNvSpPr/>
            <p:nvPr>
              <p:custDataLst>
                <p:tags r:id="rId48"/>
              </p:custDataLst>
            </p:nvPr>
          </p:nvSpPr>
          <p:spPr>
            <a:xfrm>
              <a:off x="5639771" y="2469967"/>
              <a:ext cx="126525" cy="10374"/>
            </a:xfrm>
            <a:custGeom>
              <a:avLst/>
              <a:gdLst>
                <a:gd name="connsiteX0" fmla="*/ 0 w 126525"/>
                <a:gd name="connsiteY0" fmla="*/ 0 h 10374"/>
                <a:gd name="connsiteX1" fmla="*/ 126526 w 126525"/>
                <a:gd name="connsiteY1" fmla="*/ 0 h 10374"/>
                <a:gd name="connsiteX2" fmla="*/ 126526 w 126525"/>
                <a:gd name="connsiteY2" fmla="*/ 10375 h 10374"/>
                <a:gd name="connsiteX3" fmla="*/ 0 w 126525"/>
                <a:gd name="connsiteY3" fmla="*/ 10375 h 10374"/>
              </a:gdLst>
              <a:ahLst/>
              <a:cxnLst>
                <a:cxn ang="0">
                  <a:pos x="connsiteX0" y="connsiteY0"/>
                </a:cxn>
                <a:cxn ang="0">
                  <a:pos x="connsiteX1" y="connsiteY1"/>
                </a:cxn>
                <a:cxn ang="0">
                  <a:pos x="connsiteX2" y="connsiteY2"/>
                </a:cxn>
                <a:cxn ang="0">
                  <a:pos x="connsiteX3" y="connsiteY3"/>
                </a:cxn>
              </a:cxnLst>
              <a:rect l="l" t="t" r="r" b="b"/>
              <a:pathLst>
                <a:path w="126525" h="10374">
                  <a:moveTo>
                    <a:pt x="0" y="0"/>
                  </a:moveTo>
                  <a:lnTo>
                    <a:pt x="126526" y="0"/>
                  </a:lnTo>
                  <a:lnTo>
                    <a:pt x="126526"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B6392F6D-1048-422F-92A3-AC1BAAF526AF}"/>
                </a:ext>
              </a:extLst>
            </p:cNvPr>
            <p:cNvSpPr/>
            <p:nvPr>
              <p:custDataLst>
                <p:tags r:id="rId49"/>
              </p:custDataLst>
            </p:nvPr>
          </p:nvSpPr>
          <p:spPr>
            <a:xfrm>
              <a:off x="5652424" y="2545173"/>
              <a:ext cx="100967" cy="172745"/>
            </a:xfrm>
            <a:custGeom>
              <a:avLst/>
              <a:gdLst>
                <a:gd name="connsiteX0" fmla="*/ 19607 w 100967"/>
                <a:gd name="connsiteY0" fmla="*/ 152780 h 172745"/>
                <a:gd name="connsiteX1" fmla="*/ 46430 w 100967"/>
                <a:gd name="connsiteY1" fmla="*/ 126064 h 172745"/>
                <a:gd name="connsiteX2" fmla="*/ 101089 w 100967"/>
                <a:gd name="connsiteY2" fmla="*/ 50326 h 172745"/>
                <a:gd name="connsiteX3" fmla="*/ 47443 w 100967"/>
                <a:gd name="connsiteY3" fmla="*/ 7 h 172745"/>
                <a:gd name="connsiteX4" fmla="*/ 122 w 100967"/>
                <a:gd name="connsiteY4" fmla="*/ 46954 h 172745"/>
                <a:gd name="connsiteX5" fmla="*/ 13534 w 100967"/>
                <a:gd name="connsiteY5" fmla="*/ 61479 h 172745"/>
                <a:gd name="connsiteX6" fmla="*/ 26692 w 100967"/>
                <a:gd name="connsiteY6" fmla="*/ 47732 h 172745"/>
                <a:gd name="connsiteX7" fmla="*/ 13281 w 100967"/>
                <a:gd name="connsiteY7" fmla="*/ 34245 h 172745"/>
                <a:gd name="connsiteX8" fmla="*/ 9991 w 100967"/>
                <a:gd name="connsiteY8" fmla="*/ 34504 h 172745"/>
                <a:gd name="connsiteX9" fmla="*/ 44153 w 100967"/>
                <a:gd name="connsiteY9" fmla="*/ 8048 h 172745"/>
                <a:gd name="connsiteX10" fmla="*/ 78062 w 100967"/>
                <a:gd name="connsiteY10" fmla="*/ 50326 h 172745"/>
                <a:gd name="connsiteX11" fmla="*/ 51491 w 100967"/>
                <a:gd name="connsiteY11" fmla="*/ 107648 h 172745"/>
                <a:gd name="connsiteX12" fmla="*/ 2906 w 100967"/>
                <a:gd name="connsiteY12" fmla="*/ 163155 h 172745"/>
                <a:gd name="connsiteX13" fmla="*/ 122 w 100967"/>
                <a:gd name="connsiteY13" fmla="*/ 172752 h 172745"/>
                <a:gd name="connsiteX14" fmla="*/ 94004 w 100967"/>
                <a:gd name="connsiteY14" fmla="*/ 172752 h 172745"/>
                <a:gd name="connsiteX15" fmla="*/ 101089 w 100967"/>
                <a:gd name="connsiteY15" fmla="*/ 127620 h 172745"/>
                <a:gd name="connsiteX16" fmla="*/ 94763 w 100967"/>
                <a:gd name="connsiteY16" fmla="*/ 127620 h 172745"/>
                <a:gd name="connsiteX17" fmla="*/ 89196 w 100967"/>
                <a:gd name="connsiteY17" fmla="*/ 150705 h 172745"/>
                <a:gd name="connsiteX18" fmla="*/ 65156 w 100967"/>
                <a:gd name="connsiteY18" fmla="*/ 152780 h 172745"/>
                <a:gd name="connsiteX19" fmla="*/ 19607 w 100967"/>
                <a:gd name="connsiteY19" fmla="*/ 152780 h 1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967" h="172745">
                  <a:moveTo>
                    <a:pt x="19607" y="152780"/>
                  </a:moveTo>
                  <a:lnTo>
                    <a:pt x="46430" y="126064"/>
                  </a:lnTo>
                  <a:cubicBezTo>
                    <a:pt x="85906" y="90270"/>
                    <a:pt x="101089" y="76264"/>
                    <a:pt x="101089" y="50326"/>
                  </a:cubicBezTo>
                  <a:cubicBezTo>
                    <a:pt x="101089" y="20757"/>
                    <a:pt x="78315" y="7"/>
                    <a:pt x="47443" y="7"/>
                  </a:cubicBezTo>
                  <a:cubicBezTo>
                    <a:pt x="18848" y="7"/>
                    <a:pt x="122" y="23870"/>
                    <a:pt x="122" y="46954"/>
                  </a:cubicBezTo>
                  <a:cubicBezTo>
                    <a:pt x="122" y="61479"/>
                    <a:pt x="12775" y="61479"/>
                    <a:pt x="13534" y="61479"/>
                  </a:cubicBezTo>
                  <a:cubicBezTo>
                    <a:pt x="17836" y="61479"/>
                    <a:pt x="26692" y="58367"/>
                    <a:pt x="26692" y="47732"/>
                  </a:cubicBezTo>
                  <a:cubicBezTo>
                    <a:pt x="26692" y="40988"/>
                    <a:pt x="22137" y="34245"/>
                    <a:pt x="13281" y="34245"/>
                  </a:cubicBezTo>
                  <a:cubicBezTo>
                    <a:pt x="11256" y="34245"/>
                    <a:pt x="10750" y="34245"/>
                    <a:pt x="9991" y="34504"/>
                  </a:cubicBezTo>
                  <a:cubicBezTo>
                    <a:pt x="15811" y="17644"/>
                    <a:pt x="29476" y="8048"/>
                    <a:pt x="44153" y="8048"/>
                  </a:cubicBezTo>
                  <a:cubicBezTo>
                    <a:pt x="67181" y="8048"/>
                    <a:pt x="78062" y="29057"/>
                    <a:pt x="78062" y="50326"/>
                  </a:cubicBezTo>
                  <a:cubicBezTo>
                    <a:pt x="78062" y="71076"/>
                    <a:pt x="65409" y="91567"/>
                    <a:pt x="51491" y="107648"/>
                  </a:cubicBezTo>
                  <a:lnTo>
                    <a:pt x="2906" y="163155"/>
                  </a:lnTo>
                  <a:cubicBezTo>
                    <a:pt x="122" y="166008"/>
                    <a:pt x="122" y="166527"/>
                    <a:pt x="122" y="172752"/>
                  </a:cubicBezTo>
                  <a:lnTo>
                    <a:pt x="94004" y="172752"/>
                  </a:lnTo>
                  <a:lnTo>
                    <a:pt x="101089" y="127620"/>
                  </a:lnTo>
                  <a:lnTo>
                    <a:pt x="94763" y="127620"/>
                  </a:lnTo>
                  <a:cubicBezTo>
                    <a:pt x="93498" y="135402"/>
                    <a:pt x="91727" y="146814"/>
                    <a:pt x="89196" y="150705"/>
                  </a:cubicBezTo>
                  <a:cubicBezTo>
                    <a:pt x="87425" y="152780"/>
                    <a:pt x="70723" y="152780"/>
                    <a:pt x="65156" y="152780"/>
                  </a:cubicBezTo>
                  <a:lnTo>
                    <a:pt x="19607" y="152780"/>
                  </a:lnTo>
                  <a:close/>
                </a:path>
              </a:pathLst>
            </a:custGeom>
            <a:solidFill>
              <a:srgbClr val="000000"/>
            </a:solidFill>
            <a:ln w="25400" cap="flat">
              <a:no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75CC2B4C-E5BB-4745-83AD-F1E50C6A9B9B}"/>
                </a:ext>
              </a:extLst>
            </p:cNvPr>
            <p:cNvSpPr/>
            <p:nvPr>
              <p:custDataLst>
                <p:tags r:id="rId50"/>
              </p:custDataLst>
            </p:nvPr>
          </p:nvSpPr>
          <p:spPr>
            <a:xfrm>
              <a:off x="5898558" y="2086084"/>
              <a:ext cx="131839" cy="777872"/>
            </a:xfrm>
            <a:custGeom>
              <a:avLst/>
              <a:gdLst>
                <a:gd name="connsiteX0" fmla="*/ 131969 w 131839"/>
                <a:gd name="connsiteY0" fmla="*/ 775262 h 777872"/>
                <a:gd name="connsiteX1" fmla="*/ 130451 w 131839"/>
                <a:gd name="connsiteY1" fmla="*/ 772149 h 777872"/>
                <a:gd name="connsiteX2" fmla="*/ 70984 w 131839"/>
                <a:gd name="connsiteY2" fmla="*/ 672808 h 777872"/>
                <a:gd name="connsiteX3" fmla="*/ 24676 w 131839"/>
                <a:gd name="connsiteY3" fmla="*/ 389049 h 777872"/>
                <a:gd name="connsiteX4" fmla="*/ 74527 w 131839"/>
                <a:gd name="connsiteY4" fmla="*/ 96471 h 777872"/>
                <a:gd name="connsiteX5" fmla="*/ 130957 w 131839"/>
                <a:gd name="connsiteY5" fmla="*/ 4911 h 777872"/>
                <a:gd name="connsiteX6" fmla="*/ 131969 w 131839"/>
                <a:gd name="connsiteY6" fmla="*/ 2577 h 777872"/>
                <a:gd name="connsiteX7" fmla="*/ 126402 w 131839"/>
                <a:gd name="connsiteY7" fmla="*/ -17 h 777872"/>
                <a:gd name="connsiteX8" fmla="*/ 121594 w 131839"/>
                <a:gd name="connsiteY8" fmla="*/ 502 h 777872"/>
                <a:gd name="connsiteX9" fmla="*/ 85914 w 131839"/>
                <a:gd name="connsiteY9" fmla="*/ 44855 h 777872"/>
                <a:gd name="connsiteX10" fmla="*/ 8228 w 131839"/>
                <a:gd name="connsiteY10" fmla="*/ 262213 h 777872"/>
                <a:gd name="connsiteX11" fmla="*/ 130 w 131839"/>
                <a:gd name="connsiteY11" fmla="*/ 388790 h 777872"/>
                <a:gd name="connsiteX12" fmla="*/ 52511 w 131839"/>
                <a:gd name="connsiteY12" fmla="*/ 673586 h 777872"/>
                <a:gd name="connsiteX13" fmla="*/ 119570 w 131839"/>
                <a:gd name="connsiteY13" fmla="*/ 775521 h 777872"/>
                <a:gd name="connsiteX14" fmla="*/ 126402 w 131839"/>
                <a:gd name="connsiteY14" fmla="*/ 777856 h 777872"/>
                <a:gd name="connsiteX15" fmla="*/ 131969 w 131839"/>
                <a:gd name="connsiteY15" fmla="*/ 775262 h 77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839" h="777872">
                  <a:moveTo>
                    <a:pt x="131969" y="775262"/>
                  </a:moveTo>
                  <a:cubicBezTo>
                    <a:pt x="131969" y="774484"/>
                    <a:pt x="131969" y="773965"/>
                    <a:pt x="130451" y="772149"/>
                  </a:cubicBezTo>
                  <a:cubicBezTo>
                    <a:pt x="106158" y="742062"/>
                    <a:pt x="85914" y="708861"/>
                    <a:pt x="70984" y="672808"/>
                  </a:cubicBezTo>
                  <a:cubicBezTo>
                    <a:pt x="37834" y="593438"/>
                    <a:pt x="24676" y="500581"/>
                    <a:pt x="24676" y="389049"/>
                  </a:cubicBezTo>
                  <a:cubicBezTo>
                    <a:pt x="24676" y="278554"/>
                    <a:pt x="37075" y="181547"/>
                    <a:pt x="74527" y="96471"/>
                  </a:cubicBezTo>
                  <a:cubicBezTo>
                    <a:pt x="89204" y="63530"/>
                    <a:pt x="108436" y="32924"/>
                    <a:pt x="130957" y="4911"/>
                  </a:cubicBezTo>
                  <a:cubicBezTo>
                    <a:pt x="131463" y="4133"/>
                    <a:pt x="131969" y="3614"/>
                    <a:pt x="131969" y="2577"/>
                  </a:cubicBezTo>
                  <a:cubicBezTo>
                    <a:pt x="131969" y="-17"/>
                    <a:pt x="130198" y="-17"/>
                    <a:pt x="126402" y="-17"/>
                  </a:cubicBezTo>
                  <a:cubicBezTo>
                    <a:pt x="122607" y="-17"/>
                    <a:pt x="122100" y="-17"/>
                    <a:pt x="121594" y="502"/>
                  </a:cubicBezTo>
                  <a:cubicBezTo>
                    <a:pt x="121341" y="761"/>
                    <a:pt x="105652" y="16324"/>
                    <a:pt x="85914" y="44855"/>
                  </a:cubicBezTo>
                  <a:cubicBezTo>
                    <a:pt x="41883" y="108662"/>
                    <a:pt x="19615" y="184919"/>
                    <a:pt x="8228" y="262213"/>
                  </a:cubicBezTo>
                  <a:cubicBezTo>
                    <a:pt x="2154" y="303973"/>
                    <a:pt x="130" y="346511"/>
                    <a:pt x="130" y="388790"/>
                  </a:cubicBezTo>
                  <a:cubicBezTo>
                    <a:pt x="130" y="485797"/>
                    <a:pt x="12023" y="584879"/>
                    <a:pt x="52511" y="673586"/>
                  </a:cubicBezTo>
                  <a:cubicBezTo>
                    <a:pt x="70478" y="713011"/>
                    <a:pt x="94518" y="748546"/>
                    <a:pt x="119570" y="775521"/>
                  </a:cubicBezTo>
                  <a:cubicBezTo>
                    <a:pt x="121847" y="777596"/>
                    <a:pt x="122100" y="777856"/>
                    <a:pt x="126402" y="777856"/>
                  </a:cubicBezTo>
                  <a:cubicBezTo>
                    <a:pt x="130198" y="777856"/>
                    <a:pt x="131969" y="777856"/>
                    <a:pt x="131969" y="775262"/>
                  </a:cubicBezTo>
                  <a:close/>
                </a:path>
              </a:pathLst>
            </a:custGeom>
            <a:solidFill>
              <a:srgbClr val="000000"/>
            </a:solidFill>
            <a:ln w="25400"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E95E5FCD-9422-4939-91C4-ED6F61738E76}"/>
                </a:ext>
              </a:extLst>
            </p:cNvPr>
            <p:cNvSpPr/>
            <p:nvPr>
              <p:custDataLst>
                <p:tags r:id="rId51"/>
              </p:custDataLst>
            </p:nvPr>
          </p:nvSpPr>
          <p:spPr>
            <a:xfrm>
              <a:off x="6082695" y="2249883"/>
              <a:ext cx="93122" cy="117497"/>
            </a:xfrm>
            <a:custGeom>
              <a:avLst/>
              <a:gdLst>
                <a:gd name="connsiteX0" fmla="*/ 85923 w 93122"/>
                <a:gd name="connsiteY0" fmla="*/ 17631 h 117497"/>
                <a:gd name="connsiteX1" fmla="*/ 73777 w 93122"/>
                <a:gd name="connsiteY1" fmla="*/ 29303 h 117497"/>
                <a:gd name="connsiteX2" fmla="*/ 81621 w 93122"/>
                <a:gd name="connsiteY2" fmla="*/ 36825 h 117497"/>
                <a:gd name="connsiteX3" fmla="*/ 93262 w 93122"/>
                <a:gd name="connsiteY3" fmla="*/ 22300 h 117497"/>
                <a:gd name="connsiteX4" fmla="*/ 63149 w 93122"/>
                <a:gd name="connsiteY4" fmla="*/ -7 h 117497"/>
                <a:gd name="connsiteX5" fmla="*/ 20383 w 93122"/>
                <a:gd name="connsiteY5" fmla="*/ 37862 h 117497"/>
                <a:gd name="connsiteX6" fmla="*/ 46447 w 93122"/>
                <a:gd name="connsiteY6" fmla="*/ 63541 h 117497"/>
                <a:gd name="connsiteX7" fmla="*/ 72765 w 93122"/>
                <a:gd name="connsiteY7" fmla="*/ 83253 h 117497"/>
                <a:gd name="connsiteX8" fmla="*/ 36578 w 93122"/>
                <a:gd name="connsiteY8" fmla="*/ 111785 h 117497"/>
                <a:gd name="connsiteX9" fmla="*/ 7730 w 93122"/>
                <a:gd name="connsiteY9" fmla="*/ 98038 h 117497"/>
                <a:gd name="connsiteX10" fmla="*/ 23673 w 93122"/>
                <a:gd name="connsiteY10" fmla="*/ 84291 h 117497"/>
                <a:gd name="connsiteX11" fmla="*/ 14310 w 93122"/>
                <a:gd name="connsiteY11" fmla="*/ 75213 h 117497"/>
                <a:gd name="connsiteX12" fmla="*/ 139 w 93122"/>
                <a:gd name="connsiteY12" fmla="*/ 92332 h 117497"/>
                <a:gd name="connsiteX13" fmla="*/ 36325 w 93122"/>
                <a:gd name="connsiteY13" fmla="*/ 117491 h 117497"/>
                <a:gd name="connsiteX14" fmla="*/ 87189 w 93122"/>
                <a:gd name="connsiteY14" fmla="*/ 74435 h 117497"/>
                <a:gd name="connsiteX15" fmla="*/ 79344 w 93122"/>
                <a:gd name="connsiteY15" fmla="*/ 55500 h 117497"/>
                <a:gd name="connsiteX16" fmla="*/ 54039 w 93122"/>
                <a:gd name="connsiteY16" fmla="*/ 44606 h 117497"/>
                <a:gd name="connsiteX17" fmla="*/ 34807 w 93122"/>
                <a:gd name="connsiteY17" fmla="*/ 29044 h 117497"/>
                <a:gd name="connsiteX18" fmla="*/ 63149 w 93122"/>
                <a:gd name="connsiteY18" fmla="*/ 5700 h 117497"/>
                <a:gd name="connsiteX19" fmla="*/ 85923 w 93122"/>
                <a:gd name="connsiteY19" fmla="*/ 17631 h 11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122" h="117497">
                  <a:moveTo>
                    <a:pt x="85923" y="17631"/>
                  </a:moveTo>
                  <a:cubicBezTo>
                    <a:pt x="78838" y="17890"/>
                    <a:pt x="73777" y="23597"/>
                    <a:pt x="73777" y="29303"/>
                  </a:cubicBezTo>
                  <a:cubicBezTo>
                    <a:pt x="73777" y="32934"/>
                    <a:pt x="76054" y="36825"/>
                    <a:pt x="81621" y="36825"/>
                  </a:cubicBezTo>
                  <a:cubicBezTo>
                    <a:pt x="87189" y="36825"/>
                    <a:pt x="93262" y="32415"/>
                    <a:pt x="93262" y="22300"/>
                  </a:cubicBezTo>
                  <a:cubicBezTo>
                    <a:pt x="93262" y="10628"/>
                    <a:pt x="82381" y="-7"/>
                    <a:pt x="63149" y="-7"/>
                  </a:cubicBezTo>
                  <a:cubicBezTo>
                    <a:pt x="29746" y="-7"/>
                    <a:pt x="20383" y="26450"/>
                    <a:pt x="20383" y="37862"/>
                  </a:cubicBezTo>
                  <a:cubicBezTo>
                    <a:pt x="20383" y="58094"/>
                    <a:pt x="39109" y="61984"/>
                    <a:pt x="46447" y="63541"/>
                  </a:cubicBezTo>
                  <a:cubicBezTo>
                    <a:pt x="59606" y="66134"/>
                    <a:pt x="72765" y="68988"/>
                    <a:pt x="72765" y="83253"/>
                  </a:cubicBezTo>
                  <a:cubicBezTo>
                    <a:pt x="72765" y="89997"/>
                    <a:pt x="66944" y="111785"/>
                    <a:pt x="36578" y="111785"/>
                  </a:cubicBezTo>
                  <a:cubicBezTo>
                    <a:pt x="33036" y="111785"/>
                    <a:pt x="13551" y="111785"/>
                    <a:pt x="7730" y="98038"/>
                  </a:cubicBezTo>
                  <a:cubicBezTo>
                    <a:pt x="17346" y="99335"/>
                    <a:pt x="23673" y="91553"/>
                    <a:pt x="23673" y="84291"/>
                  </a:cubicBezTo>
                  <a:cubicBezTo>
                    <a:pt x="23673" y="78325"/>
                    <a:pt x="19624" y="75213"/>
                    <a:pt x="14310" y="75213"/>
                  </a:cubicBezTo>
                  <a:cubicBezTo>
                    <a:pt x="7730" y="75213"/>
                    <a:pt x="139" y="80660"/>
                    <a:pt x="139" y="92332"/>
                  </a:cubicBezTo>
                  <a:cubicBezTo>
                    <a:pt x="139" y="107116"/>
                    <a:pt x="14563" y="117491"/>
                    <a:pt x="36325" y="117491"/>
                  </a:cubicBezTo>
                  <a:cubicBezTo>
                    <a:pt x="77320" y="117491"/>
                    <a:pt x="87189" y="86107"/>
                    <a:pt x="87189" y="74435"/>
                  </a:cubicBezTo>
                  <a:cubicBezTo>
                    <a:pt x="87189" y="65097"/>
                    <a:pt x="82381" y="58613"/>
                    <a:pt x="79344" y="55500"/>
                  </a:cubicBezTo>
                  <a:cubicBezTo>
                    <a:pt x="72512" y="48237"/>
                    <a:pt x="65173" y="46941"/>
                    <a:pt x="54039" y="44606"/>
                  </a:cubicBezTo>
                  <a:cubicBezTo>
                    <a:pt x="44929" y="42531"/>
                    <a:pt x="34807" y="40716"/>
                    <a:pt x="34807" y="29044"/>
                  </a:cubicBezTo>
                  <a:cubicBezTo>
                    <a:pt x="34807" y="21522"/>
                    <a:pt x="40880" y="5700"/>
                    <a:pt x="63149" y="5700"/>
                  </a:cubicBezTo>
                  <a:cubicBezTo>
                    <a:pt x="69475" y="5700"/>
                    <a:pt x="82128" y="7515"/>
                    <a:pt x="85923" y="17631"/>
                  </a:cubicBezTo>
                  <a:close/>
                </a:path>
              </a:pathLst>
            </a:custGeom>
            <a:solidFill>
              <a:srgbClr val="000000"/>
            </a:solidFill>
            <a:ln w="25400" cap="flat">
              <a:no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5A817984-A05B-45AA-8820-44B711CB9418}"/>
                </a:ext>
              </a:extLst>
            </p:cNvPr>
            <p:cNvSpPr/>
            <p:nvPr>
              <p:custDataLst>
                <p:tags r:id="rId52"/>
              </p:custDataLst>
            </p:nvPr>
          </p:nvSpPr>
          <p:spPr>
            <a:xfrm>
              <a:off x="6198074" y="2115875"/>
              <a:ext cx="129309" cy="124008"/>
            </a:xfrm>
            <a:custGeom>
              <a:avLst/>
              <a:gdLst>
                <a:gd name="connsiteX0" fmla="*/ 36456 w 129309"/>
                <a:gd name="connsiteY0" fmla="*/ 2712 h 124008"/>
                <a:gd name="connsiteX1" fmla="*/ 30788 w 129309"/>
                <a:gd name="connsiteY1" fmla="*/ -12 h 124008"/>
                <a:gd name="connsiteX2" fmla="*/ 144 w 129309"/>
                <a:gd name="connsiteY2" fmla="*/ -12 h 124008"/>
                <a:gd name="connsiteX3" fmla="*/ 144 w 129309"/>
                <a:gd name="connsiteY3" fmla="*/ 6525 h 124008"/>
                <a:gd name="connsiteX4" fmla="*/ 5458 w 129309"/>
                <a:gd name="connsiteY4" fmla="*/ 6525 h 124008"/>
                <a:gd name="connsiteX5" fmla="*/ 18389 w 129309"/>
                <a:gd name="connsiteY5" fmla="*/ 7614 h 124008"/>
                <a:gd name="connsiteX6" fmla="*/ 18389 w 129309"/>
                <a:gd name="connsiteY6" fmla="*/ 104388 h 124008"/>
                <a:gd name="connsiteX7" fmla="*/ 144 w 129309"/>
                <a:gd name="connsiteY7" fmla="*/ 117460 h 124008"/>
                <a:gd name="connsiteX8" fmla="*/ 144 w 129309"/>
                <a:gd name="connsiteY8" fmla="*/ 123997 h 124008"/>
                <a:gd name="connsiteX9" fmla="*/ 21754 w 129309"/>
                <a:gd name="connsiteY9" fmla="*/ 123271 h 124008"/>
                <a:gd name="connsiteX10" fmla="*/ 43365 w 129309"/>
                <a:gd name="connsiteY10" fmla="*/ 123997 h 124008"/>
                <a:gd name="connsiteX11" fmla="*/ 43365 w 129309"/>
                <a:gd name="connsiteY11" fmla="*/ 117460 h 124008"/>
                <a:gd name="connsiteX12" fmla="*/ 25120 w 129309"/>
                <a:gd name="connsiteY12" fmla="*/ 104388 h 124008"/>
                <a:gd name="connsiteX13" fmla="*/ 25120 w 129309"/>
                <a:gd name="connsiteY13" fmla="*/ 12698 h 124008"/>
                <a:gd name="connsiteX14" fmla="*/ 103768 w 129309"/>
                <a:gd name="connsiteY14" fmla="*/ 121273 h 124008"/>
                <a:gd name="connsiteX15" fmla="*/ 107842 w 129309"/>
                <a:gd name="connsiteY15" fmla="*/ 123997 h 124008"/>
                <a:gd name="connsiteX16" fmla="*/ 111208 w 129309"/>
                <a:gd name="connsiteY16" fmla="*/ 118913 h 124008"/>
                <a:gd name="connsiteX17" fmla="*/ 111208 w 129309"/>
                <a:gd name="connsiteY17" fmla="*/ 19597 h 124008"/>
                <a:gd name="connsiteX18" fmla="*/ 129453 w 129309"/>
                <a:gd name="connsiteY18" fmla="*/ 6525 h 124008"/>
                <a:gd name="connsiteX19" fmla="*/ 129453 w 129309"/>
                <a:gd name="connsiteY19" fmla="*/ -12 h 124008"/>
                <a:gd name="connsiteX20" fmla="*/ 107842 w 129309"/>
                <a:gd name="connsiteY20" fmla="*/ 715 h 124008"/>
                <a:gd name="connsiteX21" fmla="*/ 86232 w 129309"/>
                <a:gd name="connsiteY21" fmla="*/ -12 h 124008"/>
                <a:gd name="connsiteX22" fmla="*/ 86232 w 129309"/>
                <a:gd name="connsiteY22" fmla="*/ 6525 h 124008"/>
                <a:gd name="connsiteX23" fmla="*/ 104477 w 129309"/>
                <a:gd name="connsiteY23" fmla="*/ 19597 h 124008"/>
                <a:gd name="connsiteX24" fmla="*/ 104477 w 129309"/>
                <a:gd name="connsiteY24" fmla="*/ 96581 h 124008"/>
                <a:gd name="connsiteX25" fmla="*/ 36456 w 129309"/>
                <a:gd name="connsiteY25" fmla="*/ 2712 h 12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309" h="124008">
                  <a:moveTo>
                    <a:pt x="36456" y="2712"/>
                  </a:moveTo>
                  <a:cubicBezTo>
                    <a:pt x="34508" y="170"/>
                    <a:pt x="34331" y="-12"/>
                    <a:pt x="30788" y="-12"/>
                  </a:cubicBezTo>
                  <a:lnTo>
                    <a:pt x="144" y="-12"/>
                  </a:lnTo>
                  <a:lnTo>
                    <a:pt x="144" y="6525"/>
                  </a:lnTo>
                  <a:lnTo>
                    <a:pt x="5458" y="6525"/>
                  </a:lnTo>
                  <a:cubicBezTo>
                    <a:pt x="13075" y="6525"/>
                    <a:pt x="17503" y="7433"/>
                    <a:pt x="18389" y="7614"/>
                  </a:cubicBezTo>
                  <a:lnTo>
                    <a:pt x="18389" y="104388"/>
                  </a:lnTo>
                  <a:cubicBezTo>
                    <a:pt x="18389" y="109290"/>
                    <a:pt x="18389" y="117460"/>
                    <a:pt x="144" y="117460"/>
                  </a:cubicBezTo>
                  <a:lnTo>
                    <a:pt x="144" y="123997"/>
                  </a:lnTo>
                  <a:cubicBezTo>
                    <a:pt x="7406" y="123452"/>
                    <a:pt x="14492" y="123271"/>
                    <a:pt x="21754" y="123271"/>
                  </a:cubicBezTo>
                  <a:cubicBezTo>
                    <a:pt x="29017" y="123271"/>
                    <a:pt x="36102" y="123452"/>
                    <a:pt x="43365" y="123997"/>
                  </a:cubicBezTo>
                  <a:lnTo>
                    <a:pt x="43365" y="117460"/>
                  </a:lnTo>
                  <a:cubicBezTo>
                    <a:pt x="25120" y="117460"/>
                    <a:pt x="25120" y="109290"/>
                    <a:pt x="25120" y="104388"/>
                  </a:cubicBezTo>
                  <a:lnTo>
                    <a:pt x="25120" y="12698"/>
                  </a:lnTo>
                  <a:lnTo>
                    <a:pt x="103768" y="121273"/>
                  </a:lnTo>
                  <a:cubicBezTo>
                    <a:pt x="105539" y="123815"/>
                    <a:pt x="105717" y="123997"/>
                    <a:pt x="107842" y="123997"/>
                  </a:cubicBezTo>
                  <a:cubicBezTo>
                    <a:pt x="111208" y="123997"/>
                    <a:pt x="111208" y="122363"/>
                    <a:pt x="111208" y="118913"/>
                  </a:cubicBezTo>
                  <a:lnTo>
                    <a:pt x="111208" y="19597"/>
                  </a:lnTo>
                  <a:cubicBezTo>
                    <a:pt x="111208" y="14695"/>
                    <a:pt x="111208" y="6525"/>
                    <a:pt x="129453" y="6525"/>
                  </a:cubicBezTo>
                  <a:lnTo>
                    <a:pt x="129453" y="-12"/>
                  </a:lnTo>
                  <a:cubicBezTo>
                    <a:pt x="122190" y="533"/>
                    <a:pt x="115105" y="715"/>
                    <a:pt x="107842" y="715"/>
                  </a:cubicBezTo>
                  <a:cubicBezTo>
                    <a:pt x="100580" y="715"/>
                    <a:pt x="93494" y="533"/>
                    <a:pt x="86232" y="-12"/>
                  </a:cubicBezTo>
                  <a:lnTo>
                    <a:pt x="86232" y="6525"/>
                  </a:lnTo>
                  <a:cubicBezTo>
                    <a:pt x="104477" y="6525"/>
                    <a:pt x="104477" y="14695"/>
                    <a:pt x="104477" y="19597"/>
                  </a:cubicBezTo>
                  <a:lnTo>
                    <a:pt x="104477" y="96581"/>
                  </a:lnTo>
                  <a:lnTo>
                    <a:pt x="36456" y="2712"/>
                  </a:lnTo>
                  <a:close/>
                </a:path>
              </a:pathLst>
            </a:custGeom>
            <a:solidFill>
              <a:srgbClr val="000000"/>
            </a:solidFill>
            <a:ln w="25400" cap="flat">
              <a:no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7FCB168C-368A-44E0-9F54-9F5FE45F8AAA}"/>
                </a:ext>
              </a:extLst>
            </p:cNvPr>
            <p:cNvSpPr/>
            <p:nvPr>
              <p:custDataLst>
                <p:tags r:id="rId53"/>
              </p:custDataLst>
            </p:nvPr>
          </p:nvSpPr>
          <p:spPr>
            <a:xfrm>
              <a:off x="6347268" y="2158906"/>
              <a:ext cx="88390" cy="82793"/>
            </a:xfrm>
            <a:custGeom>
              <a:avLst/>
              <a:gdLst>
                <a:gd name="connsiteX0" fmla="*/ 69410 w 88390"/>
                <a:gd name="connsiteY0" fmla="*/ 32307 h 82793"/>
                <a:gd name="connsiteX1" fmla="*/ 61261 w 88390"/>
                <a:gd name="connsiteY1" fmla="*/ 9067 h 82793"/>
                <a:gd name="connsiteX2" fmla="*/ 35045 w 88390"/>
                <a:gd name="connsiteY2" fmla="*/ -12 h 82793"/>
                <a:gd name="connsiteX3" fmla="*/ 6349 w 88390"/>
                <a:gd name="connsiteY3" fmla="*/ 17600 h 82793"/>
                <a:gd name="connsiteX4" fmla="*/ 14852 w 88390"/>
                <a:gd name="connsiteY4" fmla="*/ 26497 h 82793"/>
                <a:gd name="connsiteX5" fmla="*/ 23177 w 88390"/>
                <a:gd name="connsiteY5" fmla="*/ 17963 h 82793"/>
                <a:gd name="connsiteX6" fmla="*/ 16977 w 88390"/>
                <a:gd name="connsiteY6" fmla="*/ 9611 h 82793"/>
                <a:gd name="connsiteX7" fmla="*/ 34691 w 88390"/>
                <a:gd name="connsiteY7" fmla="*/ 5072 h 82793"/>
                <a:gd name="connsiteX8" fmla="*/ 55416 w 88390"/>
                <a:gd name="connsiteY8" fmla="*/ 27042 h 82793"/>
                <a:gd name="connsiteX9" fmla="*/ 55416 w 88390"/>
                <a:gd name="connsiteY9" fmla="*/ 32670 h 82793"/>
                <a:gd name="connsiteX10" fmla="*/ 21052 w 88390"/>
                <a:gd name="connsiteY10" fmla="*/ 38480 h 82793"/>
                <a:gd name="connsiteX11" fmla="*/ 150 w 88390"/>
                <a:gd name="connsiteY11" fmla="*/ 62628 h 82793"/>
                <a:gd name="connsiteX12" fmla="*/ 31148 w 88390"/>
                <a:gd name="connsiteY12" fmla="*/ 82782 h 82793"/>
                <a:gd name="connsiteX13" fmla="*/ 57364 w 88390"/>
                <a:gd name="connsiteY13" fmla="*/ 67530 h 82793"/>
                <a:gd name="connsiteX14" fmla="*/ 71004 w 88390"/>
                <a:gd name="connsiteY14" fmla="*/ 81874 h 82793"/>
                <a:gd name="connsiteX15" fmla="*/ 88540 w 88390"/>
                <a:gd name="connsiteY15" fmla="*/ 64625 h 82793"/>
                <a:gd name="connsiteX16" fmla="*/ 88540 w 88390"/>
                <a:gd name="connsiteY16" fmla="*/ 54639 h 82793"/>
                <a:gd name="connsiteX17" fmla="*/ 82518 w 88390"/>
                <a:gd name="connsiteY17" fmla="*/ 54639 h 82793"/>
                <a:gd name="connsiteX18" fmla="*/ 82518 w 88390"/>
                <a:gd name="connsiteY18" fmla="*/ 64444 h 82793"/>
                <a:gd name="connsiteX19" fmla="*/ 75964 w 88390"/>
                <a:gd name="connsiteY19" fmla="*/ 74974 h 82793"/>
                <a:gd name="connsiteX20" fmla="*/ 69410 w 88390"/>
                <a:gd name="connsiteY20" fmla="*/ 64081 h 82793"/>
                <a:gd name="connsiteX21" fmla="*/ 69410 w 88390"/>
                <a:gd name="connsiteY21" fmla="*/ 32307 h 82793"/>
                <a:gd name="connsiteX22" fmla="*/ 55416 w 88390"/>
                <a:gd name="connsiteY22" fmla="*/ 55366 h 82793"/>
                <a:gd name="connsiteX23" fmla="*/ 32565 w 88390"/>
                <a:gd name="connsiteY23" fmla="*/ 77698 h 82793"/>
                <a:gd name="connsiteX24" fmla="*/ 15029 w 88390"/>
                <a:gd name="connsiteY24" fmla="*/ 62628 h 82793"/>
                <a:gd name="connsiteX25" fmla="*/ 55416 w 88390"/>
                <a:gd name="connsiteY25" fmla="*/ 37391 h 82793"/>
                <a:gd name="connsiteX26" fmla="*/ 55416 w 88390"/>
                <a:gd name="connsiteY26" fmla="*/ 55366 h 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82793">
                  <a:moveTo>
                    <a:pt x="69410" y="32307"/>
                  </a:moveTo>
                  <a:cubicBezTo>
                    <a:pt x="69410" y="22684"/>
                    <a:pt x="69410" y="15785"/>
                    <a:pt x="61261" y="9067"/>
                  </a:cubicBezTo>
                  <a:cubicBezTo>
                    <a:pt x="53999" y="2893"/>
                    <a:pt x="45496" y="-12"/>
                    <a:pt x="35045" y="-12"/>
                  </a:cubicBezTo>
                  <a:cubicBezTo>
                    <a:pt x="18217" y="-12"/>
                    <a:pt x="6349" y="6525"/>
                    <a:pt x="6349" y="17600"/>
                  </a:cubicBezTo>
                  <a:cubicBezTo>
                    <a:pt x="6349" y="23410"/>
                    <a:pt x="10246" y="26497"/>
                    <a:pt x="14852" y="26497"/>
                  </a:cubicBezTo>
                  <a:cubicBezTo>
                    <a:pt x="19634" y="26497"/>
                    <a:pt x="23177" y="22866"/>
                    <a:pt x="23177" y="17963"/>
                  </a:cubicBezTo>
                  <a:cubicBezTo>
                    <a:pt x="23177" y="14877"/>
                    <a:pt x="21760" y="11064"/>
                    <a:pt x="16977" y="9611"/>
                  </a:cubicBezTo>
                  <a:cubicBezTo>
                    <a:pt x="23354" y="5072"/>
                    <a:pt x="33628" y="5072"/>
                    <a:pt x="34691" y="5072"/>
                  </a:cubicBezTo>
                  <a:cubicBezTo>
                    <a:pt x="44611" y="5072"/>
                    <a:pt x="55416" y="11790"/>
                    <a:pt x="55416" y="27042"/>
                  </a:cubicBezTo>
                  <a:lnTo>
                    <a:pt x="55416" y="32670"/>
                  </a:lnTo>
                  <a:cubicBezTo>
                    <a:pt x="45673" y="33033"/>
                    <a:pt x="33982" y="33578"/>
                    <a:pt x="21052" y="38480"/>
                  </a:cubicBezTo>
                  <a:cubicBezTo>
                    <a:pt x="5109" y="44472"/>
                    <a:pt x="150" y="54458"/>
                    <a:pt x="150" y="62628"/>
                  </a:cubicBezTo>
                  <a:cubicBezTo>
                    <a:pt x="150" y="78243"/>
                    <a:pt x="18572" y="82782"/>
                    <a:pt x="31148" y="82782"/>
                  </a:cubicBezTo>
                  <a:cubicBezTo>
                    <a:pt x="45319" y="82782"/>
                    <a:pt x="53645" y="74611"/>
                    <a:pt x="57364" y="67530"/>
                  </a:cubicBezTo>
                  <a:cubicBezTo>
                    <a:pt x="58073" y="74974"/>
                    <a:pt x="62856" y="81874"/>
                    <a:pt x="71004" y="81874"/>
                  </a:cubicBezTo>
                  <a:cubicBezTo>
                    <a:pt x="71358" y="81874"/>
                    <a:pt x="88540" y="81874"/>
                    <a:pt x="88540" y="64625"/>
                  </a:cubicBezTo>
                  <a:lnTo>
                    <a:pt x="88540" y="54639"/>
                  </a:lnTo>
                  <a:lnTo>
                    <a:pt x="82518" y="54639"/>
                  </a:lnTo>
                  <a:lnTo>
                    <a:pt x="82518" y="64444"/>
                  </a:lnTo>
                  <a:cubicBezTo>
                    <a:pt x="82518" y="66259"/>
                    <a:pt x="82518" y="74974"/>
                    <a:pt x="75964" y="74974"/>
                  </a:cubicBezTo>
                  <a:cubicBezTo>
                    <a:pt x="69410" y="74974"/>
                    <a:pt x="69410" y="66441"/>
                    <a:pt x="69410" y="64081"/>
                  </a:cubicBezTo>
                  <a:lnTo>
                    <a:pt x="69410" y="32307"/>
                  </a:lnTo>
                  <a:close/>
                  <a:moveTo>
                    <a:pt x="55416" y="55366"/>
                  </a:moveTo>
                  <a:cubicBezTo>
                    <a:pt x="55416" y="72796"/>
                    <a:pt x="40536" y="77698"/>
                    <a:pt x="32565" y="77698"/>
                  </a:cubicBezTo>
                  <a:cubicBezTo>
                    <a:pt x="23531" y="77698"/>
                    <a:pt x="15029" y="71525"/>
                    <a:pt x="15029" y="62628"/>
                  </a:cubicBezTo>
                  <a:cubicBezTo>
                    <a:pt x="15029" y="52642"/>
                    <a:pt x="23531" y="38662"/>
                    <a:pt x="55416" y="37391"/>
                  </a:cubicBezTo>
                  <a:lnTo>
                    <a:pt x="55416" y="55366"/>
                  </a:lnTo>
                  <a:close/>
                </a:path>
              </a:pathLst>
            </a:custGeom>
            <a:solidFill>
              <a:srgbClr val="000000"/>
            </a:solidFill>
            <a:ln w="25400" cap="flat">
              <a:no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4897EE49-BB1E-40B2-9FCE-70E0250753C5}"/>
                </a:ext>
              </a:extLst>
            </p:cNvPr>
            <p:cNvSpPr/>
            <p:nvPr>
              <p:custDataLst>
                <p:tags r:id="rId54"/>
              </p:custDataLst>
            </p:nvPr>
          </p:nvSpPr>
          <p:spPr>
            <a:xfrm>
              <a:off x="6450794" y="2112244"/>
              <a:ext cx="119389" cy="131270"/>
            </a:xfrm>
            <a:custGeom>
              <a:avLst/>
              <a:gdLst>
                <a:gd name="connsiteX0" fmla="*/ 119543 w 119389"/>
                <a:gd name="connsiteY0" fmla="*/ 4709 h 131270"/>
                <a:gd name="connsiteX1" fmla="*/ 117063 w 119389"/>
                <a:gd name="connsiteY1" fmla="*/ -12 h 131270"/>
                <a:gd name="connsiteX2" fmla="*/ 114052 w 119389"/>
                <a:gd name="connsiteY2" fmla="*/ 2167 h 131270"/>
                <a:gd name="connsiteX3" fmla="*/ 104664 w 119389"/>
                <a:gd name="connsiteY3" fmla="*/ 15966 h 131270"/>
                <a:gd name="connsiteX4" fmla="*/ 67996 w 119389"/>
                <a:gd name="connsiteY4" fmla="*/ -12 h 131270"/>
                <a:gd name="connsiteX5" fmla="*/ 153 w 119389"/>
                <a:gd name="connsiteY5" fmla="*/ 65533 h 131270"/>
                <a:gd name="connsiteX6" fmla="*/ 67996 w 119389"/>
                <a:gd name="connsiteY6" fmla="*/ 131259 h 131270"/>
                <a:gd name="connsiteX7" fmla="*/ 119543 w 119389"/>
                <a:gd name="connsiteY7" fmla="*/ 85142 h 131270"/>
                <a:gd name="connsiteX8" fmla="*/ 116532 w 119389"/>
                <a:gd name="connsiteY8" fmla="*/ 81692 h 131270"/>
                <a:gd name="connsiteX9" fmla="*/ 113520 w 119389"/>
                <a:gd name="connsiteY9" fmla="*/ 84053 h 131270"/>
                <a:gd name="connsiteX10" fmla="*/ 70476 w 119389"/>
                <a:gd name="connsiteY10" fmla="*/ 124723 h 131270"/>
                <a:gd name="connsiteX11" fmla="*/ 19107 w 119389"/>
                <a:gd name="connsiteY11" fmla="*/ 65715 h 131270"/>
                <a:gd name="connsiteX12" fmla="*/ 70122 w 119389"/>
                <a:gd name="connsiteY12" fmla="*/ 6525 h 131270"/>
                <a:gd name="connsiteX13" fmla="*/ 113166 w 119389"/>
                <a:gd name="connsiteY13" fmla="*/ 49737 h 131270"/>
                <a:gd name="connsiteX14" fmla="*/ 116355 w 119389"/>
                <a:gd name="connsiteY14" fmla="*/ 51916 h 131270"/>
                <a:gd name="connsiteX15" fmla="*/ 119543 w 119389"/>
                <a:gd name="connsiteY15" fmla="*/ 47195 h 131270"/>
                <a:gd name="connsiteX16" fmla="*/ 119543 w 119389"/>
                <a:gd name="connsiteY16" fmla="*/ 4709 h 13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89" h="131270">
                  <a:moveTo>
                    <a:pt x="119543" y="4709"/>
                  </a:moveTo>
                  <a:cubicBezTo>
                    <a:pt x="119543" y="1623"/>
                    <a:pt x="119543" y="-12"/>
                    <a:pt x="117063" y="-12"/>
                  </a:cubicBezTo>
                  <a:cubicBezTo>
                    <a:pt x="116355" y="-12"/>
                    <a:pt x="115469" y="-12"/>
                    <a:pt x="114052" y="2167"/>
                  </a:cubicBezTo>
                  <a:lnTo>
                    <a:pt x="104664" y="15966"/>
                  </a:lnTo>
                  <a:cubicBezTo>
                    <a:pt x="97224" y="8340"/>
                    <a:pt x="85002" y="-12"/>
                    <a:pt x="67996" y="-12"/>
                  </a:cubicBezTo>
                  <a:cubicBezTo>
                    <a:pt x="30798" y="-12"/>
                    <a:pt x="153" y="29402"/>
                    <a:pt x="153" y="65533"/>
                  </a:cubicBezTo>
                  <a:cubicBezTo>
                    <a:pt x="153" y="102391"/>
                    <a:pt x="31329" y="131259"/>
                    <a:pt x="67996" y="131259"/>
                  </a:cubicBezTo>
                  <a:cubicBezTo>
                    <a:pt x="99350" y="131259"/>
                    <a:pt x="119543" y="107293"/>
                    <a:pt x="119543" y="85142"/>
                  </a:cubicBezTo>
                  <a:cubicBezTo>
                    <a:pt x="119543" y="83145"/>
                    <a:pt x="119366" y="81692"/>
                    <a:pt x="116532" y="81692"/>
                  </a:cubicBezTo>
                  <a:cubicBezTo>
                    <a:pt x="115469" y="81692"/>
                    <a:pt x="113698" y="81692"/>
                    <a:pt x="113520" y="84053"/>
                  </a:cubicBezTo>
                  <a:cubicBezTo>
                    <a:pt x="112103" y="113284"/>
                    <a:pt x="88013" y="124723"/>
                    <a:pt x="70476" y="124723"/>
                  </a:cubicBezTo>
                  <a:cubicBezTo>
                    <a:pt x="51523" y="124723"/>
                    <a:pt x="19107" y="112921"/>
                    <a:pt x="19107" y="65715"/>
                  </a:cubicBezTo>
                  <a:cubicBezTo>
                    <a:pt x="19107" y="16511"/>
                    <a:pt x="53471" y="6525"/>
                    <a:pt x="70122" y="6525"/>
                  </a:cubicBezTo>
                  <a:cubicBezTo>
                    <a:pt x="87659" y="6525"/>
                    <a:pt x="108561" y="18508"/>
                    <a:pt x="113166" y="49737"/>
                  </a:cubicBezTo>
                  <a:cubicBezTo>
                    <a:pt x="113520" y="51916"/>
                    <a:pt x="115115" y="51916"/>
                    <a:pt x="116355" y="51916"/>
                  </a:cubicBezTo>
                  <a:cubicBezTo>
                    <a:pt x="119543" y="51916"/>
                    <a:pt x="119543" y="50826"/>
                    <a:pt x="119543" y="47195"/>
                  </a:cubicBezTo>
                  <a:lnTo>
                    <a:pt x="119543" y="4709"/>
                  </a:lnTo>
                  <a:close/>
                </a:path>
              </a:pathLst>
            </a:custGeom>
            <a:solidFill>
              <a:srgbClr val="000000"/>
            </a:solidFill>
            <a:ln w="25400"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E203AFC7-CDE5-4485-897A-82AB98E83697}"/>
                </a:ext>
              </a:extLst>
            </p:cNvPr>
            <p:cNvSpPr/>
            <p:nvPr>
              <p:custDataLst>
                <p:tags r:id="rId55"/>
              </p:custDataLst>
            </p:nvPr>
          </p:nvSpPr>
          <p:spPr>
            <a:xfrm>
              <a:off x="6592765" y="2113878"/>
              <a:ext cx="39855" cy="126005"/>
            </a:xfrm>
            <a:custGeom>
              <a:avLst/>
              <a:gdLst>
                <a:gd name="connsiteX0" fmla="*/ 26730 w 39855"/>
                <a:gd name="connsiteY0" fmla="*/ -12 h 126005"/>
                <a:gd name="connsiteX1" fmla="*/ 159 w 39855"/>
                <a:gd name="connsiteY1" fmla="*/ 1986 h 126005"/>
                <a:gd name="connsiteX2" fmla="*/ 159 w 39855"/>
                <a:gd name="connsiteY2" fmla="*/ 8522 h 126005"/>
                <a:gd name="connsiteX3" fmla="*/ 13444 w 39855"/>
                <a:gd name="connsiteY3" fmla="*/ 18690 h 126005"/>
                <a:gd name="connsiteX4" fmla="*/ 13444 w 39855"/>
                <a:gd name="connsiteY4" fmla="*/ 111650 h 126005"/>
                <a:gd name="connsiteX5" fmla="*/ 159 w 39855"/>
                <a:gd name="connsiteY5" fmla="*/ 119458 h 126005"/>
                <a:gd name="connsiteX6" fmla="*/ 159 w 39855"/>
                <a:gd name="connsiteY6" fmla="*/ 125994 h 126005"/>
                <a:gd name="connsiteX7" fmla="*/ 19998 w 39855"/>
                <a:gd name="connsiteY7" fmla="*/ 125268 h 126005"/>
                <a:gd name="connsiteX8" fmla="*/ 40015 w 39855"/>
                <a:gd name="connsiteY8" fmla="*/ 125994 h 126005"/>
                <a:gd name="connsiteX9" fmla="*/ 40015 w 39855"/>
                <a:gd name="connsiteY9" fmla="*/ 119458 h 126005"/>
                <a:gd name="connsiteX10" fmla="*/ 26730 w 39855"/>
                <a:gd name="connsiteY10" fmla="*/ 111650 h 126005"/>
                <a:gd name="connsiteX11" fmla="*/ 26730 w 39855"/>
                <a:gd name="connsiteY11" fmla="*/ -12 h 12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6005">
                  <a:moveTo>
                    <a:pt x="26730" y="-12"/>
                  </a:moveTo>
                  <a:lnTo>
                    <a:pt x="159" y="1986"/>
                  </a:lnTo>
                  <a:lnTo>
                    <a:pt x="159" y="8522"/>
                  </a:lnTo>
                  <a:cubicBezTo>
                    <a:pt x="12027" y="8522"/>
                    <a:pt x="13444" y="9793"/>
                    <a:pt x="13444" y="18690"/>
                  </a:cubicBezTo>
                  <a:lnTo>
                    <a:pt x="13444" y="111650"/>
                  </a:lnTo>
                  <a:cubicBezTo>
                    <a:pt x="13444" y="119458"/>
                    <a:pt x="11673" y="119458"/>
                    <a:pt x="159" y="119458"/>
                  </a:cubicBezTo>
                  <a:lnTo>
                    <a:pt x="159" y="125994"/>
                  </a:lnTo>
                  <a:cubicBezTo>
                    <a:pt x="513" y="125994"/>
                    <a:pt x="12913" y="125268"/>
                    <a:pt x="19998" y="125268"/>
                  </a:cubicBezTo>
                  <a:cubicBezTo>
                    <a:pt x="26730" y="125268"/>
                    <a:pt x="33284" y="125449"/>
                    <a:pt x="40015" y="125994"/>
                  </a:cubicBezTo>
                  <a:lnTo>
                    <a:pt x="40015" y="119458"/>
                  </a:lnTo>
                  <a:cubicBezTo>
                    <a:pt x="28501" y="119458"/>
                    <a:pt x="26730" y="119458"/>
                    <a:pt x="26730" y="111650"/>
                  </a:cubicBezTo>
                  <a:lnTo>
                    <a:pt x="26730" y="-12"/>
                  </a:lnTo>
                  <a:close/>
                </a:path>
              </a:pathLst>
            </a:custGeom>
            <a:solidFill>
              <a:srgbClr val="000000"/>
            </a:solidFill>
            <a:ln w="25400"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300CE588-6FA0-491D-8B4B-2C16C1CA3688}"/>
                </a:ext>
              </a:extLst>
            </p:cNvPr>
            <p:cNvSpPr/>
            <p:nvPr>
              <p:custDataLst>
                <p:tags r:id="rId56"/>
              </p:custDataLst>
            </p:nvPr>
          </p:nvSpPr>
          <p:spPr>
            <a:xfrm>
              <a:off x="6659973" y="2219003"/>
              <a:ext cx="22496" cy="55921"/>
            </a:xfrm>
            <a:custGeom>
              <a:avLst/>
              <a:gdLst>
                <a:gd name="connsiteX0" fmla="*/ 17698 w 22496"/>
                <a:gd name="connsiteY0" fmla="*/ 17963 h 55921"/>
                <a:gd name="connsiteX1" fmla="*/ 3881 w 22496"/>
                <a:gd name="connsiteY1" fmla="*/ 51190 h 55921"/>
                <a:gd name="connsiteX2" fmla="*/ 2641 w 22496"/>
                <a:gd name="connsiteY2" fmla="*/ 53368 h 55921"/>
                <a:gd name="connsiteX3" fmla="*/ 5121 w 22496"/>
                <a:gd name="connsiteY3" fmla="*/ 55910 h 55921"/>
                <a:gd name="connsiteX4" fmla="*/ 22658 w 22496"/>
                <a:gd name="connsiteY4" fmla="*/ 19779 h 55921"/>
                <a:gd name="connsiteX5" fmla="*/ 10258 w 22496"/>
                <a:gd name="connsiteY5" fmla="*/ -12 h 55921"/>
                <a:gd name="connsiteX6" fmla="*/ 161 w 22496"/>
                <a:gd name="connsiteY6" fmla="*/ 10338 h 55921"/>
                <a:gd name="connsiteX7" fmla="*/ 10435 w 22496"/>
                <a:gd name="connsiteY7" fmla="*/ 20868 h 55921"/>
                <a:gd name="connsiteX8" fmla="*/ 17698 w 22496"/>
                <a:gd name="connsiteY8" fmla="*/ 17963 h 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5921">
                  <a:moveTo>
                    <a:pt x="17698" y="17963"/>
                  </a:moveTo>
                  <a:cubicBezTo>
                    <a:pt x="17698" y="27949"/>
                    <a:pt x="15926" y="39569"/>
                    <a:pt x="3881" y="51190"/>
                  </a:cubicBezTo>
                  <a:cubicBezTo>
                    <a:pt x="3173" y="51916"/>
                    <a:pt x="2641" y="52461"/>
                    <a:pt x="2641" y="53368"/>
                  </a:cubicBezTo>
                  <a:cubicBezTo>
                    <a:pt x="2641" y="54639"/>
                    <a:pt x="4058" y="55910"/>
                    <a:pt x="5121" y="55910"/>
                  </a:cubicBezTo>
                  <a:cubicBezTo>
                    <a:pt x="7601" y="55910"/>
                    <a:pt x="22658" y="41385"/>
                    <a:pt x="22658" y="19779"/>
                  </a:cubicBezTo>
                  <a:cubicBezTo>
                    <a:pt x="22658" y="8522"/>
                    <a:pt x="18406" y="-12"/>
                    <a:pt x="10258" y="-12"/>
                  </a:cubicBezTo>
                  <a:cubicBezTo>
                    <a:pt x="4413" y="-12"/>
                    <a:pt x="161" y="4709"/>
                    <a:pt x="161" y="10338"/>
                  </a:cubicBezTo>
                  <a:cubicBezTo>
                    <a:pt x="161" y="16148"/>
                    <a:pt x="4236" y="20868"/>
                    <a:pt x="10435" y="20868"/>
                  </a:cubicBezTo>
                  <a:cubicBezTo>
                    <a:pt x="14687" y="20868"/>
                    <a:pt x="17521" y="17963"/>
                    <a:pt x="17698" y="17963"/>
                  </a:cubicBezTo>
                  <a:close/>
                </a:path>
              </a:pathLst>
            </a:custGeom>
            <a:solidFill>
              <a:srgbClr val="000000"/>
            </a:solidFill>
            <a:ln w="25400"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E4EE00D0-6E92-4FC0-8CC7-98BDE9167FC1}"/>
                </a:ext>
              </a:extLst>
            </p:cNvPr>
            <p:cNvSpPr/>
            <p:nvPr>
              <p:custDataLst>
                <p:tags r:id="rId57"/>
              </p:custDataLst>
            </p:nvPr>
          </p:nvSpPr>
          <p:spPr>
            <a:xfrm>
              <a:off x="6707673" y="2126406"/>
              <a:ext cx="59871" cy="115293"/>
            </a:xfrm>
            <a:custGeom>
              <a:avLst/>
              <a:gdLst>
                <a:gd name="connsiteX0" fmla="*/ 36299 w 59871"/>
                <a:gd name="connsiteY0" fmla="*/ 41748 h 115293"/>
                <a:gd name="connsiteX1" fmla="*/ 54367 w 59871"/>
                <a:gd name="connsiteY1" fmla="*/ 41748 h 115293"/>
                <a:gd name="connsiteX2" fmla="*/ 60036 w 59871"/>
                <a:gd name="connsiteY2" fmla="*/ 37754 h 115293"/>
                <a:gd name="connsiteX3" fmla="*/ 54722 w 59871"/>
                <a:gd name="connsiteY3" fmla="*/ 35212 h 115293"/>
                <a:gd name="connsiteX4" fmla="*/ 37894 w 59871"/>
                <a:gd name="connsiteY4" fmla="*/ 35212 h 115293"/>
                <a:gd name="connsiteX5" fmla="*/ 44448 w 59871"/>
                <a:gd name="connsiteY5" fmla="*/ 8340 h 115293"/>
                <a:gd name="connsiteX6" fmla="*/ 44979 w 59871"/>
                <a:gd name="connsiteY6" fmla="*/ 5799 h 115293"/>
                <a:gd name="connsiteX7" fmla="*/ 38956 w 59871"/>
                <a:gd name="connsiteY7" fmla="*/ -12 h 115293"/>
                <a:gd name="connsiteX8" fmla="*/ 30631 w 59871"/>
                <a:gd name="connsiteY8" fmla="*/ 7796 h 115293"/>
                <a:gd name="connsiteX9" fmla="*/ 23900 w 59871"/>
                <a:gd name="connsiteY9" fmla="*/ 35212 h 115293"/>
                <a:gd name="connsiteX10" fmla="*/ 5832 w 59871"/>
                <a:gd name="connsiteY10" fmla="*/ 35212 h 115293"/>
                <a:gd name="connsiteX11" fmla="*/ 164 w 59871"/>
                <a:gd name="connsiteY11" fmla="*/ 39206 h 115293"/>
                <a:gd name="connsiteX12" fmla="*/ 5478 w 59871"/>
                <a:gd name="connsiteY12" fmla="*/ 41748 h 115293"/>
                <a:gd name="connsiteX13" fmla="*/ 22306 w 59871"/>
                <a:gd name="connsiteY13" fmla="*/ 41748 h 115293"/>
                <a:gd name="connsiteX14" fmla="*/ 11855 w 59871"/>
                <a:gd name="connsiteY14" fmla="*/ 84597 h 115293"/>
                <a:gd name="connsiteX15" fmla="*/ 9198 w 59871"/>
                <a:gd name="connsiteY15" fmla="*/ 98033 h 115293"/>
                <a:gd name="connsiteX16" fmla="*/ 28151 w 59871"/>
                <a:gd name="connsiteY16" fmla="*/ 115282 h 115293"/>
                <a:gd name="connsiteX17" fmla="*/ 58973 w 59871"/>
                <a:gd name="connsiteY17" fmla="*/ 87502 h 115293"/>
                <a:gd name="connsiteX18" fmla="*/ 56139 w 59871"/>
                <a:gd name="connsiteY18" fmla="*/ 85142 h 115293"/>
                <a:gd name="connsiteX19" fmla="*/ 52419 w 59871"/>
                <a:gd name="connsiteY19" fmla="*/ 88592 h 115293"/>
                <a:gd name="connsiteX20" fmla="*/ 28683 w 59871"/>
                <a:gd name="connsiteY20" fmla="*/ 110198 h 115293"/>
                <a:gd name="connsiteX21" fmla="*/ 22483 w 59871"/>
                <a:gd name="connsiteY21" fmla="*/ 101301 h 115293"/>
                <a:gd name="connsiteX22" fmla="*/ 23546 w 59871"/>
                <a:gd name="connsiteY22" fmla="*/ 93857 h 115293"/>
                <a:gd name="connsiteX23" fmla="*/ 36299 w 59871"/>
                <a:gd name="connsiteY23" fmla="*/ 41748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299" y="41748"/>
                  </a:moveTo>
                  <a:lnTo>
                    <a:pt x="54367" y="41748"/>
                  </a:lnTo>
                  <a:cubicBezTo>
                    <a:pt x="57733" y="41748"/>
                    <a:pt x="60036" y="41748"/>
                    <a:pt x="60036" y="37754"/>
                  </a:cubicBezTo>
                  <a:cubicBezTo>
                    <a:pt x="60036" y="35212"/>
                    <a:pt x="57733" y="35212"/>
                    <a:pt x="54722" y="35212"/>
                  </a:cubicBezTo>
                  <a:lnTo>
                    <a:pt x="37894" y="35212"/>
                  </a:lnTo>
                  <a:lnTo>
                    <a:pt x="44448" y="8340"/>
                  </a:lnTo>
                  <a:cubicBezTo>
                    <a:pt x="44625" y="7433"/>
                    <a:pt x="44979" y="6525"/>
                    <a:pt x="44979" y="5799"/>
                  </a:cubicBezTo>
                  <a:cubicBezTo>
                    <a:pt x="44979" y="2530"/>
                    <a:pt x="42499" y="-12"/>
                    <a:pt x="38956" y="-12"/>
                  </a:cubicBezTo>
                  <a:cubicBezTo>
                    <a:pt x="34528" y="-12"/>
                    <a:pt x="31871" y="3075"/>
                    <a:pt x="30631" y="7796"/>
                  </a:cubicBezTo>
                  <a:cubicBezTo>
                    <a:pt x="29391" y="12335"/>
                    <a:pt x="31694" y="3620"/>
                    <a:pt x="23900" y="35212"/>
                  </a:cubicBezTo>
                  <a:lnTo>
                    <a:pt x="5832" y="35212"/>
                  </a:lnTo>
                  <a:cubicBezTo>
                    <a:pt x="2467" y="35212"/>
                    <a:pt x="164" y="35212"/>
                    <a:pt x="164" y="39206"/>
                  </a:cubicBezTo>
                  <a:cubicBezTo>
                    <a:pt x="164" y="41748"/>
                    <a:pt x="2289" y="41748"/>
                    <a:pt x="5478" y="41748"/>
                  </a:cubicBezTo>
                  <a:lnTo>
                    <a:pt x="22306" y="41748"/>
                  </a:lnTo>
                  <a:lnTo>
                    <a:pt x="11855" y="84597"/>
                  </a:lnTo>
                  <a:cubicBezTo>
                    <a:pt x="10792" y="89136"/>
                    <a:pt x="9198" y="95673"/>
                    <a:pt x="9198" y="98033"/>
                  </a:cubicBezTo>
                  <a:cubicBezTo>
                    <a:pt x="9198" y="108745"/>
                    <a:pt x="18054" y="115282"/>
                    <a:pt x="28151" y="115282"/>
                  </a:cubicBezTo>
                  <a:cubicBezTo>
                    <a:pt x="47813" y="115282"/>
                    <a:pt x="58973" y="89863"/>
                    <a:pt x="58973" y="87502"/>
                  </a:cubicBezTo>
                  <a:cubicBezTo>
                    <a:pt x="58973" y="85142"/>
                    <a:pt x="56670" y="85142"/>
                    <a:pt x="56139" y="85142"/>
                  </a:cubicBezTo>
                  <a:cubicBezTo>
                    <a:pt x="54013" y="85142"/>
                    <a:pt x="53836" y="85505"/>
                    <a:pt x="52419" y="88592"/>
                  </a:cubicBezTo>
                  <a:cubicBezTo>
                    <a:pt x="47459" y="100030"/>
                    <a:pt x="38425" y="110198"/>
                    <a:pt x="28683" y="110198"/>
                  </a:cubicBezTo>
                  <a:cubicBezTo>
                    <a:pt x="24963" y="110198"/>
                    <a:pt x="22483" y="107838"/>
                    <a:pt x="22483" y="101301"/>
                  </a:cubicBezTo>
                  <a:cubicBezTo>
                    <a:pt x="22483" y="99486"/>
                    <a:pt x="23191" y="95673"/>
                    <a:pt x="23546" y="93857"/>
                  </a:cubicBezTo>
                  <a:lnTo>
                    <a:pt x="36299" y="41748"/>
                  </a:lnTo>
                  <a:close/>
                </a:path>
              </a:pathLst>
            </a:custGeom>
            <a:solidFill>
              <a:srgbClr val="000000"/>
            </a:solidFill>
            <a:ln w="25400" cap="flat">
              <a:noFill/>
              <a:prstDash val="solid"/>
              <a:miter/>
            </a:ln>
          </p:spPr>
          <p:txBody>
            <a:bodyPr rtlCol="0" anchor="ctr"/>
            <a:lstStyle/>
            <a:p>
              <a:endParaRPr lang="zh-CN" altLang="en-US"/>
            </a:p>
          </p:txBody>
        </p:sp>
        <p:sp>
          <p:nvSpPr>
            <p:cNvPr id="331" name="任意多边形: 形状 330">
              <a:extLst>
                <a:ext uri="{FF2B5EF4-FFF2-40B4-BE49-F238E27FC236}">
                  <a16:creationId xmlns:a16="http://schemas.microsoft.com/office/drawing/2014/main" id="{B66DFF72-90FC-4B0B-944B-32D819450F34}"/>
                </a:ext>
              </a:extLst>
            </p:cNvPr>
            <p:cNvSpPr/>
            <p:nvPr>
              <p:custDataLst>
                <p:tags r:id="rId58"/>
              </p:custDataLst>
            </p:nvPr>
          </p:nvSpPr>
          <p:spPr>
            <a:xfrm>
              <a:off x="6788191" y="2104286"/>
              <a:ext cx="88567" cy="58748"/>
            </a:xfrm>
            <a:custGeom>
              <a:avLst/>
              <a:gdLst>
                <a:gd name="connsiteX0" fmla="*/ 13325 w 88567"/>
                <a:gd name="connsiteY0" fmla="*/ 44598 h 58748"/>
                <a:gd name="connsiteX1" fmla="*/ 11175 w 88567"/>
                <a:gd name="connsiteY1" fmla="*/ 54195 h 58748"/>
                <a:gd name="connsiteX2" fmla="*/ 15856 w 88567"/>
                <a:gd name="connsiteY2" fmla="*/ 58734 h 58748"/>
                <a:gd name="connsiteX3" fmla="*/ 21929 w 88567"/>
                <a:gd name="connsiteY3" fmla="*/ 54455 h 58748"/>
                <a:gd name="connsiteX4" fmla="*/ 24333 w 88567"/>
                <a:gd name="connsiteY4" fmla="*/ 44339 h 58748"/>
                <a:gd name="connsiteX5" fmla="*/ 28888 w 88567"/>
                <a:gd name="connsiteY5" fmla="*/ 26053 h 58748"/>
                <a:gd name="connsiteX6" fmla="*/ 55079 w 88567"/>
                <a:gd name="connsiteY6" fmla="*/ 4395 h 58748"/>
                <a:gd name="connsiteX7" fmla="*/ 63936 w 88567"/>
                <a:gd name="connsiteY7" fmla="*/ 13732 h 58748"/>
                <a:gd name="connsiteX8" fmla="*/ 55712 w 88567"/>
                <a:gd name="connsiteY8" fmla="*/ 41875 h 58748"/>
                <a:gd name="connsiteX9" fmla="*/ 54446 w 88567"/>
                <a:gd name="connsiteY9" fmla="*/ 47322 h 58748"/>
                <a:gd name="connsiteX10" fmla="*/ 68238 w 88567"/>
                <a:gd name="connsiteY10" fmla="*/ 58734 h 58748"/>
                <a:gd name="connsiteX11" fmla="*/ 88735 w 88567"/>
                <a:gd name="connsiteY11" fmla="*/ 38633 h 58748"/>
                <a:gd name="connsiteX12" fmla="*/ 86078 w 88567"/>
                <a:gd name="connsiteY12" fmla="*/ 36817 h 58748"/>
                <a:gd name="connsiteX13" fmla="*/ 83041 w 88567"/>
                <a:gd name="connsiteY13" fmla="*/ 39800 h 58748"/>
                <a:gd name="connsiteX14" fmla="*/ 68744 w 88567"/>
                <a:gd name="connsiteY14" fmla="*/ 54325 h 58748"/>
                <a:gd name="connsiteX15" fmla="*/ 64948 w 88567"/>
                <a:gd name="connsiteY15" fmla="*/ 49397 h 58748"/>
                <a:gd name="connsiteX16" fmla="*/ 66593 w 88567"/>
                <a:gd name="connsiteY16" fmla="*/ 42523 h 58748"/>
                <a:gd name="connsiteX17" fmla="*/ 74564 w 88567"/>
                <a:gd name="connsiteY17" fmla="*/ 15418 h 58748"/>
                <a:gd name="connsiteX18" fmla="*/ 55838 w 88567"/>
                <a:gd name="connsiteY18" fmla="*/ -15 h 58748"/>
                <a:gd name="connsiteX19" fmla="*/ 31925 w 88567"/>
                <a:gd name="connsiteY19" fmla="*/ 12825 h 58748"/>
                <a:gd name="connsiteX20" fmla="*/ 16489 w 88567"/>
                <a:gd name="connsiteY20" fmla="*/ -15 h 58748"/>
                <a:gd name="connsiteX21" fmla="*/ 167 w 88567"/>
                <a:gd name="connsiteY21" fmla="*/ 20087 h 58748"/>
                <a:gd name="connsiteX22" fmla="*/ 2824 w 88567"/>
                <a:gd name="connsiteY22" fmla="*/ 21903 h 58748"/>
                <a:gd name="connsiteX23" fmla="*/ 5734 w 88567"/>
                <a:gd name="connsiteY23" fmla="*/ 19439 h 58748"/>
                <a:gd name="connsiteX24" fmla="*/ 15856 w 88567"/>
                <a:gd name="connsiteY24" fmla="*/ 4395 h 58748"/>
                <a:gd name="connsiteX25" fmla="*/ 21044 w 88567"/>
                <a:gd name="connsiteY25" fmla="*/ 11268 h 58748"/>
                <a:gd name="connsiteX26" fmla="*/ 19019 w 88567"/>
                <a:gd name="connsiteY26" fmla="*/ 21384 h 58748"/>
                <a:gd name="connsiteX27" fmla="*/ 16236 w 88567"/>
                <a:gd name="connsiteY27" fmla="*/ 33056 h 58748"/>
                <a:gd name="connsiteX28" fmla="*/ 13325 w 88567"/>
                <a:gd name="connsiteY28" fmla="*/ 44598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25" y="44598"/>
                  </a:moveTo>
                  <a:cubicBezTo>
                    <a:pt x="12566" y="47841"/>
                    <a:pt x="11175" y="53547"/>
                    <a:pt x="11175" y="54195"/>
                  </a:cubicBezTo>
                  <a:cubicBezTo>
                    <a:pt x="11175" y="57048"/>
                    <a:pt x="13452" y="58734"/>
                    <a:pt x="15856" y="58734"/>
                  </a:cubicBezTo>
                  <a:cubicBezTo>
                    <a:pt x="17754" y="58734"/>
                    <a:pt x="20537" y="57697"/>
                    <a:pt x="21929" y="54455"/>
                  </a:cubicBezTo>
                  <a:cubicBezTo>
                    <a:pt x="22056" y="53806"/>
                    <a:pt x="23574" y="47711"/>
                    <a:pt x="24333" y="44339"/>
                  </a:cubicBezTo>
                  <a:cubicBezTo>
                    <a:pt x="28635" y="26831"/>
                    <a:pt x="28635" y="26572"/>
                    <a:pt x="28888" y="26053"/>
                  </a:cubicBezTo>
                  <a:cubicBezTo>
                    <a:pt x="30533" y="22551"/>
                    <a:pt x="39643" y="4395"/>
                    <a:pt x="55079" y="4395"/>
                  </a:cubicBezTo>
                  <a:cubicBezTo>
                    <a:pt x="61279" y="4395"/>
                    <a:pt x="63936" y="7896"/>
                    <a:pt x="63936" y="13732"/>
                  </a:cubicBezTo>
                  <a:cubicBezTo>
                    <a:pt x="63936" y="21125"/>
                    <a:pt x="58622" y="34483"/>
                    <a:pt x="55712" y="41875"/>
                  </a:cubicBezTo>
                  <a:cubicBezTo>
                    <a:pt x="55079" y="43431"/>
                    <a:pt x="54446" y="45117"/>
                    <a:pt x="54446" y="47322"/>
                  </a:cubicBezTo>
                  <a:cubicBezTo>
                    <a:pt x="54446" y="54066"/>
                    <a:pt x="60773" y="58734"/>
                    <a:pt x="68238" y="58734"/>
                  </a:cubicBezTo>
                  <a:cubicBezTo>
                    <a:pt x="81776" y="58734"/>
                    <a:pt x="88735" y="41875"/>
                    <a:pt x="88735" y="38633"/>
                  </a:cubicBezTo>
                  <a:cubicBezTo>
                    <a:pt x="88735" y="36817"/>
                    <a:pt x="86584" y="36817"/>
                    <a:pt x="86078" y="36817"/>
                  </a:cubicBezTo>
                  <a:cubicBezTo>
                    <a:pt x="83927" y="36817"/>
                    <a:pt x="83800" y="37336"/>
                    <a:pt x="83041" y="39800"/>
                  </a:cubicBezTo>
                  <a:cubicBezTo>
                    <a:pt x="80637" y="47581"/>
                    <a:pt x="74817" y="54325"/>
                    <a:pt x="68744" y="54325"/>
                  </a:cubicBezTo>
                  <a:cubicBezTo>
                    <a:pt x="65834" y="54325"/>
                    <a:pt x="64948" y="52250"/>
                    <a:pt x="64948" y="49397"/>
                  </a:cubicBezTo>
                  <a:cubicBezTo>
                    <a:pt x="64948" y="46673"/>
                    <a:pt x="65454" y="45376"/>
                    <a:pt x="66593" y="42523"/>
                  </a:cubicBezTo>
                  <a:cubicBezTo>
                    <a:pt x="68744" y="37336"/>
                    <a:pt x="74564" y="22551"/>
                    <a:pt x="74564" y="15418"/>
                  </a:cubicBezTo>
                  <a:cubicBezTo>
                    <a:pt x="74564" y="5821"/>
                    <a:pt x="67858" y="-15"/>
                    <a:pt x="55838" y="-15"/>
                  </a:cubicBezTo>
                  <a:cubicBezTo>
                    <a:pt x="44324" y="-15"/>
                    <a:pt x="36353" y="7118"/>
                    <a:pt x="31925" y="12825"/>
                  </a:cubicBezTo>
                  <a:cubicBezTo>
                    <a:pt x="31292" y="2190"/>
                    <a:pt x="21170" y="-15"/>
                    <a:pt x="16489" y="-15"/>
                  </a:cubicBezTo>
                  <a:cubicBezTo>
                    <a:pt x="3836" y="-15"/>
                    <a:pt x="167" y="19828"/>
                    <a:pt x="167" y="20087"/>
                  </a:cubicBezTo>
                  <a:cubicBezTo>
                    <a:pt x="167" y="21903"/>
                    <a:pt x="2191" y="21903"/>
                    <a:pt x="2824" y="21903"/>
                  </a:cubicBezTo>
                  <a:cubicBezTo>
                    <a:pt x="4975" y="21903"/>
                    <a:pt x="5228" y="21125"/>
                    <a:pt x="5734" y="19439"/>
                  </a:cubicBezTo>
                  <a:cubicBezTo>
                    <a:pt x="7632" y="11917"/>
                    <a:pt x="10542" y="4395"/>
                    <a:pt x="15856" y="4395"/>
                  </a:cubicBezTo>
                  <a:cubicBezTo>
                    <a:pt x="20158" y="4395"/>
                    <a:pt x="21044" y="8545"/>
                    <a:pt x="21044" y="11268"/>
                  </a:cubicBezTo>
                  <a:cubicBezTo>
                    <a:pt x="21044" y="13084"/>
                    <a:pt x="19778" y="18012"/>
                    <a:pt x="19019" y="21384"/>
                  </a:cubicBezTo>
                  <a:cubicBezTo>
                    <a:pt x="18133" y="24886"/>
                    <a:pt x="16868" y="30203"/>
                    <a:pt x="16236" y="33056"/>
                  </a:cubicBezTo>
                  <a:lnTo>
                    <a:pt x="13325" y="44598"/>
                  </a:lnTo>
                  <a:close/>
                </a:path>
              </a:pathLst>
            </a:custGeom>
            <a:solidFill>
              <a:srgbClr val="000000"/>
            </a:solidFill>
            <a:ln w="25400" cap="flat">
              <a:noFill/>
              <a:prstDash val="solid"/>
              <a:miter/>
            </a:ln>
          </p:spPr>
          <p:txBody>
            <a:bodyPr rtlCol="0" anchor="ctr"/>
            <a:lstStyle/>
            <a:p>
              <a:endParaRPr lang="zh-CN" altLang="en-US"/>
            </a:p>
          </p:txBody>
        </p:sp>
        <p:sp>
          <p:nvSpPr>
            <p:cNvPr id="332" name="任意多边形: 形状 331">
              <a:extLst>
                <a:ext uri="{FF2B5EF4-FFF2-40B4-BE49-F238E27FC236}">
                  <a16:creationId xmlns:a16="http://schemas.microsoft.com/office/drawing/2014/main" id="{EE3D633D-C3B6-4B78-AF75-9D2155C52EAB}"/>
                </a:ext>
              </a:extLst>
            </p:cNvPr>
            <p:cNvSpPr/>
            <p:nvPr>
              <p:custDataLst>
                <p:tags r:id="rId59"/>
              </p:custDataLst>
            </p:nvPr>
          </p:nvSpPr>
          <p:spPr>
            <a:xfrm>
              <a:off x="6196479" y="2316450"/>
              <a:ext cx="53672" cy="122192"/>
            </a:xfrm>
            <a:custGeom>
              <a:avLst/>
              <a:gdLst>
                <a:gd name="connsiteX0" fmla="*/ 49210 w 53672"/>
                <a:gd name="connsiteY0" fmla="*/ 6895 h 122192"/>
                <a:gd name="connsiteX1" fmla="*/ 42125 w 53672"/>
                <a:gd name="connsiteY1" fmla="*/ -4 h 122192"/>
                <a:gd name="connsiteX2" fmla="*/ 32205 w 53672"/>
                <a:gd name="connsiteY2" fmla="*/ 9982 h 122192"/>
                <a:gd name="connsiteX3" fmla="*/ 39291 w 53672"/>
                <a:gd name="connsiteY3" fmla="*/ 16882 h 122192"/>
                <a:gd name="connsiteX4" fmla="*/ 49210 w 53672"/>
                <a:gd name="connsiteY4" fmla="*/ 6895 h 122192"/>
                <a:gd name="connsiteX5" fmla="*/ 13075 w 53672"/>
                <a:gd name="connsiteY5" fmla="*/ 99130 h 122192"/>
                <a:gd name="connsiteX6" fmla="*/ 11480 w 53672"/>
                <a:gd name="connsiteY6" fmla="*/ 106756 h 122192"/>
                <a:gd name="connsiteX7" fmla="*/ 28308 w 53672"/>
                <a:gd name="connsiteY7" fmla="*/ 122189 h 122192"/>
                <a:gd name="connsiteX8" fmla="*/ 53816 w 53672"/>
                <a:gd name="connsiteY8" fmla="*/ 94409 h 122192"/>
                <a:gd name="connsiteX9" fmla="*/ 50982 w 53672"/>
                <a:gd name="connsiteY9" fmla="*/ 92049 h 122192"/>
                <a:gd name="connsiteX10" fmla="*/ 47616 w 53672"/>
                <a:gd name="connsiteY10" fmla="*/ 95136 h 122192"/>
                <a:gd name="connsiteX11" fmla="*/ 28840 w 53672"/>
                <a:gd name="connsiteY11" fmla="*/ 117105 h 122192"/>
                <a:gd name="connsiteX12" fmla="*/ 24411 w 53672"/>
                <a:gd name="connsiteY12" fmla="*/ 110750 h 122192"/>
                <a:gd name="connsiteX13" fmla="*/ 27245 w 53672"/>
                <a:gd name="connsiteY13" fmla="*/ 99130 h 122192"/>
                <a:gd name="connsiteX14" fmla="*/ 32914 w 53672"/>
                <a:gd name="connsiteY14" fmla="*/ 84605 h 122192"/>
                <a:gd name="connsiteX15" fmla="*/ 41593 w 53672"/>
                <a:gd name="connsiteY15" fmla="*/ 61546 h 122192"/>
                <a:gd name="connsiteX16" fmla="*/ 42656 w 53672"/>
                <a:gd name="connsiteY16" fmla="*/ 55736 h 122192"/>
                <a:gd name="connsiteX17" fmla="*/ 25828 w 53672"/>
                <a:gd name="connsiteY17" fmla="*/ 40303 h 122192"/>
                <a:gd name="connsiteX18" fmla="*/ 144 w 53672"/>
                <a:gd name="connsiteY18" fmla="*/ 68083 h 122192"/>
                <a:gd name="connsiteX19" fmla="*/ 3155 w 53672"/>
                <a:gd name="connsiteY19" fmla="*/ 70443 h 122192"/>
                <a:gd name="connsiteX20" fmla="*/ 6343 w 53672"/>
                <a:gd name="connsiteY20" fmla="*/ 67538 h 122192"/>
                <a:gd name="connsiteX21" fmla="*/ 25297 w 53672"/>
                <a:gd name="connsiteY21" fmla="*/ 45387 h 122192"/>
                <a:gd name="connsiteX22" fmla="*/ 29725 w 53672"/>
                <a:gd name="connsiteY22" fmla="*/ 51742 h 122192"/>
                <a:gd name="connsiteX23" fmla="*/ 24234 w 53672"/>
                <a:gd name="connsiteY23" fmla="*/ 69898 h 122192"/>
                <a:gd name="connsiteX24" fmla="*/ 13075 w 53672"/>
                <a:gd name="connsiteY24" fmla="*/ 99130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210" y="6895"/>
                  </a:moveTo>
                  <a:cubicBezTo>
                    <a:pt x="49210" y="3990"/>
                    <a:pt x="47085" y="-4"/>
                    <a:pt x="42125" y="-4"/>
                  </a:cubicBezTo>
                  <a:cubicBezTo>
                    <a:pt x="37342" y="-4"/>
                    <a:pt x="32205" y="4717"/>
                    <a:pt x="32205" y="9982"/>
                  </a:cubicBezTo>
                  <a:cubicBezTo>
                    <a:pt x="32205" y="13069"/>
                    <a:pt x="34508" y="16882"/>
                    <a:pt x="39291" y="16882"/>
                  </a:cubicBezTo>
                  <a:cubicBezTo>
                    <a:pt x="44428" y="16882"/>
                    <a:pt x="49210" y="11798"/>
                    <a:pt x="49210" y="6895"/>
                  </a:cubicBezTo>
                  <a:close/>
                  <a:moveTo>
                    <a:pt x="13075" y="99130"/>
                  </a:moveTo>
                  <a:cubicBezTo>
                    <a:pt x="12366" y="101490"/>
                    <a:pt x="11480" y="103669"/>
                    <a:pt x="11480" y="106756"/>
                  </a:cubicBezTo>
                  <a:cubicBezTo>
                    <a:pt x="11480" y="115289"/>
                    <a:pt x="18566" y="122189"/>
                    <a:pt x="28308" y="122189"/>
                  </a:cubicBezTo>
                  <a:cubicBezTo>
                    <a:pt x="46022" y="122189"/>
                    <a:pt x="53816" y="97133"/>
                    <a:pt x="53816" y="94409"/>
                  </a:cubicBezTo>
                  <a:cubicBezTo>
                    <a:pt x="53816" y="92049"/>
                    <a:pt x="51513" y="92049"/>
                    <a:pt x="50982" y="92049"/>
                  </a:cubicBezTo>
                  <a:cubicBezTo>
                    <a:pt x="48502" y="92049"/>
                    <a:pt x="48325" y="93138"/>
                    <a:pt x="47616" y="95136"/>
                  </a:cubicBezTo>
                  <a:cubicBezTo>
                    <a:pt x="43542" y="109661"/>
                    <a:pt x="35748" y="117105"/>
                    <a:pt x="28840" y="117105"/>
                  </a:cubicBezTo>
                  <a:cubicBezTo>
                    <a:pt x="25297" y="117105"/>
                    <a:pt x="24411" y="114745"/>
                    <a:pt x="24411" y="110750"/>
                  </a:cubicBezTo>
                  <a:cubicBezTo>
                    <a:pt x="24411" y="106574"/>
                    <a:pt x="25651" y="103124"/>
                    <a:pt x="27245" y="99130"/>
                  </a:cubicBezTo>
                  <a:cubicBezTo>
                    <a:pt x="29017" y="94228"/>
                    <a:pt x="30965" y="89326"/>
                    <a:pt x="32914" y="84605"/>
                  </a:cubicBezTo>
                  <a:cubicBezTo>
                    <a:pt x="34508" y="80247"/>
                    <a:pt x="40885" y="63725"/>
                    <a:pt x="41593" y="61546"/>
                  </a:cubicBezTo>
                  <a:cubicBezTo>
                    <a:pt x="42125" y="59731"/>
                    <a:pt x="42656" y="57552"/>
                    <a:pt x="42656" y="55736"/>
                  </a:cubicBezTo>
                  <a:cubicBezTo>
                    <a:pt x="42656" y="47203"/>
                    <a:pt x="35571" y="40303"/>
                    <a:pt x="25828" y="40303"/>
                  </a:cubicBezTo>
                  <a:cubicBezTo>
                    <a:pt x="8292" y="40303"/>
                    <a:pt x="144" y="64996"/>
                    <a:pt x="144" y="68083"/>
                  </a:cubicBezTo>
                  <a:cubicBezTo>
                    <a:pt x="144" y="70443"/>
                    <a:pt x="2624" y="70443"/>
                    <a:pt x="3155" y="70443"/>
                  </a:cubicBezTo>
                  <a:cubicBezTo>
                    <a:pt x="5635" y="70443"/>
                    <a:pt x="5812" y="69535"/>
                    <a:pt x="6343" y="67538"/>
                  </a:cubicBezTo>
                  <a:cubicBezTo>
                    <a:pt x="10949" y="51923"/>
                    <a:pt x="18743" y="45387"/>
                    <a:pt x="25297" y="45387"/>
                  </a:cubicBezTo>
                  <a:cubicBezTo>
                    <a:pt x="28131" y="45387"/>
                    <a:pt x="29725" y="46840"/>
                    <a:pt x="29725" y="51742"/>
                  </a:cubicBezTo>
                  <a:cubicBezTo>
                    <a:pt x="29725" y="55918"/>
                    <a:pt x="28662" y="58641"/>
                    <a:pt x="24234" y="69898"/>
                  </a:cubicBezTo>
                  <a:lnTo>
                    <a:pt x="13075" y="99130"/>
                  </a:lnTo>
                  <a:close/>
                </a:path>
              </a:pathLst>
            </a:custGeom>
            <a:solidFill>
              <a:srgbClr val="000000"/>
            </a:solidFill>
            <a:ln w="25400" cap="flat">
              <a:noFill/>
              <a:prstDash val="solid"/>
              <a:miter/>
            </a:ln>
          </p:spPr>
          <p:txBody>
            <a:bodyPr rtlCol="0" anchor="ctr"/>
            <a:lstStyle/>
            <a:p>
              <a:endParaRPr lang="zh-CN" altLang="en-US"/>
            </a:p>
          </p:txBody>
        </p:sp>
        <p:sp>
          <p:nvSpPr>
            <p:cNvPr id="333" name="任意多边形: 形状 332">
              <a:extLst>
                <a:ext uri="{FF2B5EF4-FFF2-40B4-BE49-F238E27FC236}">
                  <a16:creationId xmlns:a16="http://schemas.microsoft.com/office/drawing/2014/main" id="{FEB0ED23-700D-48AB-8A43-C54F271A7828}"/>
                </a:ext>
              </a:extLst>
            </p:cNvPr>
            <p:cNvSpPr/>
            <p:nvPr>
              <p:custDataLst>
                <p:tags r:id="rId60"/>
              </p:custDataLst>
            </p:nvPr>
          </p:nvSpPr>
          <p:spPr>
            <a:xfrm>
              <a:off x="6069536" y="2469967"/>
              <a:ext cx="843888" cy="10374"/>
            </a:xfrm>
            <a:custGeom>
              <a:avLst/>
              <a:gdLst>
                <a:gd name="connsiteX0" fmla="*/ 0 w 843888"/>
                <a:gd name="connsiteY0" fmla="*/ 0 h 10374"/>
                <a:gd name="connsiteX1" fmla="*/ 843889 w 843888"/>
                <a:gd name="connsiteY1" fmla="*/ 0 h 10374"/>
                <a:gd name="connsiteX2" fmla="*/ 843889 w 843888"/>
                <a:gd name="connsiteY2" fmla="*/ 10375 h 10374"/>
                <a:gd name="connsiteX3" fmla="*/ 0 w 843888"/>
                <a:gd name="connsiteY3" fmla="*/ 10375 h 10374"/>
              </a:gdLst>
              <a:ahLst/>
              <a:cxnLst>
                <a:cxn ang="0">
                  <a:pos x="connsiteX0" y="connsiteY0"/>
                </a:cxn>
                <a:cxn ang="0">
                  <a:pos x="connsiteX1" y="connsiteY1"/>
                </a:cxn>
                <a:cxn ang="0">
                  <a:pos x="connsiteX2" y="connsiteY2"/>
                </a:cxn>
                <a:cxn ang="0">
                  <a:pos x="connsiteX3" y="connsiteY3"/>
                </a:cxn>
              </a:cxnLst>
              <a:rect l="l" t="t" r="r" b="b"/>
              <a:pathLst>
                <a:path w="843888" h="10374">
                  <a:moveTo>
                    <a:pt x="0" y="0"/>
                  </a:moveTo>
                  <a:lnTo>
                    <a:pt x="843889" y="0"/>
                  </a:lnTo>
                  <a:lnTo>
                    <a:pt x="843889"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334" name="任意多边形: 形状 333">
              <a:extLst>
                <a:ext uri="{FF2B5EF4-FFF2-40B4-BE49-F238E27FC236}">
                  <a16:creationId xmlns:a16="http://schemas.microsoft.com/office/drawing/2014/main" id="{30FF23FA-1030-4227-BEB8-1A1DC539CB1F}"/>
                </a:ext>
              </a:extLst>
            </p:cNvPr>
            <p:cNvSpPr/>
            <p:nvPr>
              <p:custDataLst>
                <p:tags r:id="rId61"/>
              </p:custDataLst>
            </p:nvPr>
          </p:nvSpPr>
          <p:spPr>
            <a:xfrm>
              <a:off x="6298847" y="2532204"/>
              <a:ext cx="173593" cy="185714"/>
            </a:xfrm>
            <a:custGeom>
              <a:avLst/>
              <a:gdLst>
                <a:gd name="connsiteX0" fmla="*/ 36587 w 173593"/>
                <a:gd name="connsiteY0" fmla="*/ 155893 h 185714"/>
                <a:gd name="connsiteX1" fmla="*/ 5462 w 173593"/>
                <a:gd name="connsiteY1" fmla="*/ 177680 h 185714"/>
                <a:gd name="connsiteX2" fmla="*/ 148 w 173593"/>
                <a:gd name="connsiteY2" fmla="*/ 182868 h 185714"/>
                <a:gd name="connsiteX3" fmla="*/ 3437 w 173593"/>
                <a:gd name="connsiteY3" fmla="*/ 185721 h 185714"/>
                <a:gd name="connsiteX4" fmla="*/ 25200 w 173593"/>
                <a:gd name="connsiteY4" fmla="*/ 184943 h 185714"/>
                <a:gd name="connsiteX5" fmla="*/ 50505 w 173593"/>
                <a:gd name="connsiteY5" fmla="*/ 185721 h 185714"/>
                <a:gd name="connsiteX6" fmla="*/ 55313 w 173593"/>
                <a:gd name="connsiteY6" fmla="*/ 180793 h 185714"/>
                <a:gd name="connsiteX7" fmla="*/ 51264 w 173593"/>
                <a:gd name="connsiteY7" fmla="*/ 177680 h 185714"/>
                <a:gd name="connsiteX8" fmla="*/ 39371 w 173593"/>
                <a:gd name="connsiteY8" fmla="*/ 168602 h 185714"/>
                <a:gd name="connsiteX9" fmla="*/ 42913 w 173593"/>
                <a:gd name="connsiteY9" fmla="*/ 159005 h 185714"/>
                <a:gd name="connsiteX10" fmla="*/ 62145 w 173593"/>
                <a:gd name="connsiteY10" fmla="*/ 125805 h 185714"/>
                <a:gd name="connsiteX11" fmla="*/ 125661 w 173593"/>
                <a:gd name="connsiteY11" fmla="*/ 125805 h 185714"/>
                <a:gd name="connsiteX12" fmla="*/ 129710 w 173593"/>
                <a:gd name="connsiteY12" fmla="*/ 169121 h 185714"/>
                <a:gd name="connsiteX13" fmla="*/ 111490 w 173593"/>
                <a:gd name="connsiteY13" fmla="*/ 177680 h 185714"/>
                <a:gd name="connsiteX14" fmla="*/ 105417 w 173593"/>
                <a:gd name="connsiteY14" fmla="*/ 182868 h 185714"/>
                <a:gd name="connsiteX15" fmla="*/ 108960 w 173593"/>
                <a:gd name="connsiteY15" fmla="*/ 185721 h 185714"/>
                <a:gd name="connsiteX16" fmla="*/ 140591 w 173593"/>
                <a:gd name="connsiteY16" fmla="*/ 184943 h 185714"/>
                <a:gd name="connsiteX17" fmla="*/ 169186 w 173593"/>
                <a:gd name="connsiteY17" fmla="*/ 185721 h 185714"/>
                <a:gd name="connsiteX18" fmla="*/ 173741 w 173593"/>
                <a:gd name="connsiteY18" fmla="*/ 180533 h 185714"/>
                <a:gd name="connsiteX19" fmla="*/ 167921 w 173593"/>
                <a:gd name="connsiteY19" fmla="*/ 177680 h 185714"/>
                <a:gd name="connsiteX20" fmla="*/ 151472 w 173593"/>
                <a:gd name="connsiteY20" fmla="*/ 168343 h 185714"/>
                <a:gd name="connsiteX21" fmla="*/ 136036 w 173593"/>
                <a:gd name="connsiteY21" fmla="*/ 6232 h 185714"/>
                <a:gd name="connsiteX22" fmla="*/ 131228 w 173593"/>
                <a:gd name="connsiteY22" fmla="*/ 7 h 185714"/>
                <a:gd name="connsiteX23" fmla="*/ 124649 w 173593"/>
                <a:gd name="connsiteY23" fmla="*/ 4416 h 185714"/>
                <a:gd name="connsiteX24" fmla="*/ 36587 w 173593"/>
                <a:gd name="connsiteY24" fmla="*/ 155893 h 185714"/>
                <a:gd name="connsiteX25" fmla="*/ 66953 w 173593"/>
                <a:gd name="connsiteY25" fmla="*/ 117764 h 185714"/>
                <a:gd name="connsiteX26" fmla="*/ 116804 w 173593"/>
                <a:gd name="connsiteY26" fmla="*/ 32170 h 185714"/>
                <a:gd name="connsiteX27" fmla="*/ 124902 w 173593"/>
                <a:gd name="connsiteY27" fmla="*/ 117764 h 185714"/>
                <a:gd name="connsiteX28" fmla="*/ 66953 w 173593"/>
                <a:gd name="connsiteY28" fmla="*/ 117764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714">
                  <a:moveTo>
                    <a:pt x="36587" y="155893"/>
                  </a:moveTo>
                  <a:cubicBezTo>
                    <a:pt x="26465" y="173271"/>
                    <a:pt x="16596" y="176902"/>
                    <a:pt x="5462" y="177680"/>
                  </a:cubicBezTo>
                  <a:cubicBezTo>
                    <a:pt x="2425" y="177940"/>
                    <a:pt x="148" y="177940"/>
                    <a:pt x="148" y="182868"/>
                  </a:cubicBezTo>
                  <a:cubicBezTo>
                    <a:pt x="148" y="184424"/>
                    <a:pt x="1413" y="185721"/>
                    <a:pt x="3437" y="185721"/>
                  </a:cubicBezTo>
                  <a:cubicBezTo>
                    <a:pt x="10270" y="185721"/>
                    <a:pt x="18114" y="184943"/>
                    <a:pt x="25200" y="184943"/>
                  </a:cubicBezTo>
                  <a:cubicBezTo>
                    <a:pt x="33550" y="184943"/>
                    <a:pt x="42407" y="185721"/>
                    <a:pt x="50505" y="185721"/>
                  </a:cubicBezTo>
                  <a:cubicBezTo>
                    <a:pt x="52023" y="185721"/>
                    <a:pt x="55313" y="185721"/>
                    <a:pt x="55313" y="180793"/>
                  </a:cubicBezTo>
                  <a:cubicBezTo>
                    <a:pt x="55313" y="177940"/>
                    <a:pt x="53035" y="177680"/>
                    <a:pt x="51264" y="177680"/>
                  </a:cubicBezTo>
                  <a:cubicBezTo>
                    <a:pt x="45444" y="177162"/>
                    <a:pt x="39371" y="175087"/>
                    <a:pt x="39371" y="168602"/>
                  </a:cubicBezTo>
                  <a:cubicBezTo>
                    <a:pt x="39371" y="165490"/>
                    <a:pt x="40889" y="162636"/>
                    <a:pt x="42913" y="159005"/>
                  </a:cubicBezTo>
                  <a:lnTo>
                    <a:pt x="62145" y="125805"/>
                  </a:lnTo>
                  <a:lnTo>
                    <a:pt x="125661" y="125805"/>
                  </a:lnTo>
                  <a:cubicBezTo>
                    <a:pt x="126167" y="131252"/>
                    <a:pt x="129710" y="166527"/>
                    <a:pt x="129710" y="169121"/>
                  </a:cubicBezTo>
                  <a:cubicBezTo>
                    <a:pt x="129710" y="176902"/>
                    <a:pt x="116551" y="177680"/>
                    <a:pt x="111490" y="177680"/>
                  </a:cubicBezTo>
                  <a:cubicBezTo>
                    <a:pt x="107947" y="177680"/>
                    <a:pt x="105417" y="177680"/>
                    <a:pt x="105417" y="182868"/>
                  </a:cubicBezTo>
                  <a:cubicBezTo>
                    <a:pt x="105417" y="185721"/>
                    <a:pt x="108453" y="185721"/>
                    <a:pt x="108960" y="185721"/>
                  </a:cubicBezTo>
                  <a:cubicBezTo>
                    <a:pt x="119335" y="185721"/>
                    <a:pt x="130216" y="184943"/>
                    <a:pt x="140591" y="184943"/>
                  </a:cubicBezTo>
                  <a:cubicBezTo>
                    <a:pt x="146917" y="184943"/>
                    <a:pt x="162859" y="185721"/>
                    <a:pt x="169186" y="185721"/>
                  </a:cubicBezTo>
                  <a:cubicBezTo>
                    <a:pt x="170704" y="185721"/>
                    <a:pt x="173741" y="185721"/>
                    <a:pt x="173741" y="180533"/>
                  </a:cubicBezTo>
                  <a:cubicBezTo>
                    <a:pt x="173741" y="177680"/>
                    <a:pt x="171210" y="177680"/>
                    <a:pt x="167921" y="177680"/>
                  </a:cubicBezTo>
                  <a:cubicBezTo>
                    <a:pt x="152231" y="177680"/>
                    <a:pt x="152231" y="175865"/>
                    <a:pt x="151472" y="168343"/>
                  </a:cubicBezTo>
                  <a:lnTo>
                    <a:pt x="136036" y="6232"/>
                  </a:lnTo>
                  <a:cubicBezTo>
                    <a:pt x="135530" y="1044"/>
                    <a:pt x="135530" y="7"/>
                    <a:pt x="131228" y="7"/>
                  </a:cubicBezTo>
                  <a:cubicBezTo>
                    <a:pt x="127179" y="7"/>
                    <a:pt x="126167" y="1822"/>
                    <a:pt x="124649" y="4416"/>
                  </a:cubicBezTo>
                  <a:lnTo>
                    <a:pt x="36587" y="155893"/>
                  </a:lnTo>
                  <a:close/>
                  <a:moveTo>
                    <a:pt x="66953" y="117764"/>
                  </a:moveTo>
                  <a:lnTo>
                    <a:pt x="116804" y="32170"/>
                  </a:lnTo>
                  <a:lnTo>
                    <a:pt x="124902" y="117764"/>
                  </a:lnTo>
                  <a:lnTo>
                    <a:pt x="66953" y="117764"/>
                  </a:lnTo>
                  <a:close/>
                </a:path>
              </a:pathLst>
            </a:custGeom>
            <a:solidFill>
              <a:srgbClr val="000000"/>
            </a:solidFill>
            <a:ln w="25400" cap="flat">
              <a:noFill/>
              <a:prstDash val="solid"/>
              <a:miter/>
            </a:ln>
          </p:spPr>
          <p:txBody>
            <a:bodyPr rtlCol="0" anchor="ctr"/>
            <a:lstStyle/>
            <a:p>
              <a:endParaRPr lang="zh-CN" altLang="en-US"/>
            </a:p>
          </p:txBody>
        </p:sp>
        <p:sp>
          <p:nvSpPr>
            <p:cNvPr id="335" name="任意多边形: 形状 334">
              <a:extLst>
                <a:ext uri="{FF2B5EF4-FFF2-40B4-BE49-F238E27FC236}">
                  <a16:creationId xmlns:a16="http://schemas.microsoft.com/office/drawing/2014/main" id="{F60CA74C-26AF-4FEE-9EAA-34237147D5E2}"/>
                </a:ext>
              </a:extLst>
            </p:cNvPr>
            <p:cNvSpPr/>
            <p:nvPr>
              <p:custDataLst>
                <p:tags r:id="rId62"/>
              </p:custDataLst>
            </p:nvPr>
          </p:nvSpPr>
          <p:spPr>
            <a:xfrm>
              <a:off x="6487219" y="2515100"/>
              <a:ext cx="59871" cy="115293"/>
            </a:xfrm>
            <a:custGeom>
              <a:avLst/>
              <a:gdLst>
                <a:gd name="connsiteX0" fmla="*/ 36291 w 59871"/>
                <a:gd name="connsiteY0" fmla="*/ 41763 h 115293"/>
                <a:gd name="connsiteX1" fmla="*/ 54359 w 59871"/>
                <a:gd name="connsiteY1" fmla="*/ 41763 h 115293"/>
                <a:gd name="connsiteX2" fmla="*/ 60027 w 59871"/>
                <a:gd name="connsiteY2" fmla="*/ 37769 h 115293"/>
                <a:gd name="connsiteX3" fmla="*/ 54713 w 59871"/>
                <a:gd name="connsiteY3" fmla="*/ 35227 h 115293"/>
                <a:gd name="connsiteX4" fmla="*/ 37885 w 59871"/>
                <a:gd name="connsiteY4" fmla="*/ 35227 h 115293"/>
                <a:gd name="connsiteX5" fmla="*/ 44439 w 59871"/>
                <a:gd name="connsiteY5" fmla="*/ 8355 h 115293"/>
                <a:gd name="connsiteX6" fmla="*/ 44970 w 59871"/>
                <a:gd name="connsiteY6" fmla="*/ 5813 h 115293"/>
                <a:gd name="connsiteX7" fmla="*/ 38948 w 59871"/>
                <a:gd name="connsiteY7" fmla="*/ 3 h 115293"/>
                <a:gd name="connsiteX8" fmla="*/ 30622 w 59871"/>
                <a:gd name="connsiteY8" fmla="*/ 7811 h 115293"/>
                <a:gd name="connsiteX9" fmla="*/ 23891 w 59871"/>
                <a:gd name="connsiteY9" fmla="*/ 35227 h 115293"/>
                <a:gd name="connsiteX10" fmla="*/ 5823 w 59871"/>
                <a:gd name="connsiteY10" fmla="*/ 35227 h 115293"/>
                <a:gd name="connsiteX11" fmla="*/ 155 w 59871"/>
                <a:gd name="connsiteY11" fmla="*/ 39221 h 115293"/>
                <a:gd name="connsiteX12" fmla="*/ 5469 w 59871"/>
                <a:gd name="connsiteY12" fmla="*/ 41763 h 115293"/>
                <a:gd name="connsiteX13" fmla="*/ 22297 w 59871"/>
                <a:gd name="connsiteY13" fmla="*/ 41763 h 115293"/>
                <a:gd name="connsiteX14" fmla="*/ 11846 w 59871"/>
                <a:gd name="connsiteY14" fmla="*/ 84612 h 115293"/>
                <a:gd name="connsiteX15" fmla="*/ 9189 w 59871"/>
                <a:gd name="connsiteY15" fmla="*/ 98048 h 115293"/>
                <a:gd name="connsiteX16" fmla="*/ 28143 w 59871"/>
                <a:gd name="connsiteY16" fmla="*/ 115297 h 115293"/>
                <a:gd name="connsiteX17" fmla="*/ 58964 w 59871"/>
                <a:gd name="connsiteY17" fmla="*/ 87517 h 115293"/>
                <a:gd name="connsiteX18" fmla="*/ 56130 w 59871"/>
                <a:gd name="connsiteY18" fmla="*/ 85157 h 115293"/>
                <a:gd name="connsiteX19" fmla="*/ 52410 w 59871"/>
                <a:gd name="connsiteY19" fmla="*/ 88607 h 115293"/>
                <a:gd name="connsiteX20" fmla="*/ 28674 w 59871"/>
                <a:gd name="connsiteY20" fmla="*/ 110213 h 115293"/>
                <a:gd name="connsiteX21" fmla="*/ 22474 w 59871"/>
                <a:gd name="connsiteY21" fmla="*/ 101316 h 115293"/>
                <a:gd name="connsiteX22" fmla="*/ 23537 w 59871"/>
                <a:gd name="connsiteY22" fmla="*/ 93872 h 115293"/>
                <a:gd name="connsiteX23" fmla="*/ 36291 w 59871"/>
                <a:gd name="connsiteY23" fmla="*/ 41763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291" y="41763"/>
                  </a:moveTo>
                  <a:lnTo>
                    <a:pt x="54359" y="41763"/>
                  </a:lnTo>
                  <a:cubicBezTo>
                    <a:pt x="57724" y="41763"/>
                    <a:pt x="60027" y="41763"/>
                    <a:pt x="60027" y="37769"/>
                  </a:cubicBezTo>
                  <a:cubicBezTo>
                    <a:pt x="60027" y="35227"/>
                    <a:pt x="57724" y="35227"/>
                    <a:pt x="54713" y="35227"/>
                  </a:cubicBezTo>
                  <a:lnTo>
                    <a:pt x="37885" y="35227"/>
                  </a:lnTo>
                  <a:lnTo>
                    <a:pt x="44439" y="8355"/>
                  </a:lnTo>
                  <a:cubicBezTo>
                    <a:pt x="44616" y="7448"/>
                    <a:pt x="44970" y="6540"/>
                    <a:pt x="44970" y="5813"/>
                  </a:cubicBezTo>
                  <a:cubicBezTo>
                    <a:pt x="44970" y="2545"/>
                    <a:pt x="42491" y="3"/>
                    <a:pt x="38948" y="3"/>
                  </a:cubicBezTo>
                  <a:cubicBezTo>
                    <a:pt x="34519" y="3"/>
                    <a:pt x="31862" y="3090"/>
                    <a:pt x="30622" y="7811"/>
                  </a:cubicBezTo>
                  <a:cubicBezTo>
                    <a:pt x="29383" y="12350"/>
                    <a:pt x="31685" y="3635"/>
                    <a:pt x="23891" y="35227"/>
                  </a:cubicBezTo>
                  <a:lnTo>
                    <a:pt x="5823" y="35227"/>
                  </a:lnTo>
                  <a:cubicBezTo>
                    <a:pt x="2458" y="35227"/>
                    <a:pt x="155" y="35227"/>
                    <a:pt x="155" y="39221"/>
                  </a:cubicBezTo>
                  <a:cubicBezTo>
                    <a:pt x="155" y="41763"/>
                    <a:pt x="2281" y="41763"/>
                    <a:pt x="5469" y="41763"/>
                  </a:cubicBezTo>
                  <a:lnTo>
                    <a:pt x="22297" y="41763"/>
                  </a:lnTo>
                  <a:lnTo>
                    <a:pt x="11846" y="84612"/>
                  </a:lnTo>
                  <a:cubicBezTo>
                    <a:pt x="10783" y="89151"/>
                    <a:pt x="9189" y="95688"/>
                    <a:pt x="9189" y="98048"/>
                  </a:cubicBezTo>
                  <a:cubicBezTo>
                    <a:pt x="9189" y="108760"/>
                    <a:pt x="18046" y="115297"/>
                    <a:pt x="28143" y="115297"/>
                  </a:cubicBezTo>
                  <a:cubicBezTo>
                    <a:pt x="47805" y="115297"/>
                    <a:pt x="58964" y="89878"/>
                    <a:pt x="58964" y="87517"/>
                  </a:cubicBezTo>
                  <a:cubicBezTo>
                    <a:pt x="58964" y="85157"/>
                    <a:pt x="56661" y="85157"/>
                    <a:pt x="56130" y="85157"/>
                  </a:cubicBezTo>
                  <a:cubicBezTo>
                    <a:pt x="54004" y="85157"/>
                    <a:pt x="53827" y="85520"/>
                    <a:pt x="52410" y="88607"/>
                  </a:cubicBezTo>
                  <a:cubicBezTo>
                    <a:pt x="47450" y="100045"/>
                    <a:pt x="38416" y="110213"/>
                    <a:pt x="28674" y="110213"/>
                  </a:cubicBezTo>
                  <a:cubicBezTo>
                    <a:pt x="24954" y="110213"/>
                    <a:pt x="22474" y="107853"/>
                    <a:pt x="22474" y="101316"/>
                  </a:cubicBezTo>
                  <a:cubicBezTo>
                    <a:pt x="22474" y="99501"/>
                    <a:pt x="23183" y="95688"/>
                    <a:pt x="23537" y="93872"/>
                  </a:cubicBezTo>
                  <a:lnTo>
                    <a:pt x="36291" y="41763"/>
                  </a:lnTo>
                  <a:close/>
                </a:path>
              </a:pathLst>
            </a:custGeom>
            <a:solidFill>
              <a:srgbClr val="000000"/>
            </a:solidFill>
            <a:ln w="25400" cap="flat">
              <a:noFill/>
              <a:prstDash val="solid"/>
              <a:miter/>
            </a:ln>
          </p:spPr>
          <p:txBody>
            <a:bodyPr rtlCol="0" anchor="ctr"/>
            <a:lstStyle/>
            <a:p>
              <a:endParaRPr lang="zh-CN" altLang="en-US"/>
            </a:p>
          </p:txBody>
        </p:sp>
        <p:sp>
          <p:nvSpPr>
            <p:cNvPr id="336" name="任意多边形: 形状 335">
              <a:extLst>
                <a:ext uri="{FF2B5EF4-FFF2-40B4-BE49-F238E27FC236}">
                  <a16:creationId xmlns:a16="http://schemas.microsoft.com/office/drawing/2014/main" id="{2FD8FEC5-56E6-450D-B0AB-537A6518988F}"/>
                </a:ext>
              </a:extLst>
            </p:cNvPr>
            <p:cNvSpPr/>
            <p:nvPr>
              <p:custDataLst>
                <p:tags r:id="rId63"/>
              </p:custDataLst>
            </p:nvPr>
          </p:nvSpPr>
          <p:spPr>
            <a:xfrm>
              <a:off x="6567736" y="2519380"/>
              <a:ext cx="88567" cy="58748"/>
            </a:xfrm>
            <a:custGeom>
              <a:avLst/>
              <a:gdLst>
                <a:gd name="connsiteX0" fmla="*/ 13317 w 88567"/>
                <a:gd name="connsiteY0" fmla="*/ 44614 h 58748"/>
                <a:gd name="connsiteX1" fmla="*/ 11166 w 88567"/>
                <a:gd name="connsiteY1" fmla="*/ 54211 h 58748"/>
                <a:gd name="connsiteX2" fmla="*/ 15847 w 88567"/>
                <a:gd name="connsiteY2" fmla="*/ 58750 h 58748"/>
                <a:gd name="connsiteX3" fmla="*/ 21921 w 88567"/>
                <a:gd name="connsiteY3" fmla="*/ 54471 h 58748"/>
                <a:gd name="connsiteX4" fmla="*/ 24324 w 88567"/>
                <a:gd name="connsiteY4" fmla="*/ 44355 h 58748"/>
                <a:gd name="connsiteX5" fmla="*/ 28879 w 88567"/>
                <a:gd name="connsiteY5" fmla="*/ 26069 h 58748"/>
                <a:gd name="connsiteX6" fmla="*/ 55070 w 88567"/>
                <a:gd name="connsiteY6" fmla="*/ 4411 h 58748"/>
                <a:gd name="connsiteX7" fmla="*/ 63927 w 88567"/>
                <a:gd name="connsiteY7" fmla="*/ 13748 h 58748"/>
                <a:gd name="connsiteX8" fmla="*/ 55703 w 88567"/>
                <a:gd name="connsiteY8" fmla="*/ 41891 h 58748"/>
                <a:gd name="connsiteX9" fmla="*/ 54438 w 88567"/>
                <a:gd name="connsiteY9" fmla="*/ 47338 h 58748"/>
                <a:gd name="connsiteX10" fmla="*/ 68229 w 88567"/>
                <a:gd name="connsiteY10" fmla="*/ 58750 h 58748"/>
                <a:gd name="connsiteX11" fmla="*/ 88726 w 88567"/>
                <a:gd name="connsiteY11" fmla="*/ 38649 h 58748"/>
                <a:gd name="connsiteX12" fmla="*/ 86069 w 88567"/>
                <a:gd name="connsiteY12" fmla="*/ 36833 h 58748"/>
                <a:gd name="connsiteX13" fmla="*/ 83032 w 88567"/>
                <a:gd name="connsiteY13" fmla="*/ 39816 h 58748"/>
                <a:gd name="connsiteX14" fmla="*/ 68735 w 88567"/>
                <a:gd name="connsiteY14" fmla="*/ 54341 h 58748"/>
                <a:gd name="connsiteX15" fmla="*/ 64939 w 88567"/>
                <a:gd name="connsiteY15" fmla="*/ 49413 h 58748"/>
                <a:gd name="connsiteX16" fmla="*/ 66584 w 88567"/>
                <a:gd name="connsiteY16" fmla="*/ 42539 h 58748"/>
                <a:gd name="connsiteX17" fmla="*/ 74555 w 88567"/>
                <a:gd name="connsiteY17" fmla="*/ 15434 h 58748"/>
                <a:gd name="connsiteX18" fmla="*/ 55829 w 88567"/>
                <a:gd name="connsiteY18" fmla="*/ 1 h 58748"/>
                <a:gd name="connsiteX19" fmla="*/ 31916 w 88567"/>
                <a:gd name="connsiteY19" fmla="*/ 12841 h 58748"/>
                <a:gd name="connsiteX20" fmla="*/ 16480 w 88567"/>
                <a:gd name="connsiteY20" fmla="*/ 1 h 58748"/>
                <a:gd name="connsiteX21" fmla="*/ 158 w 88567"/>
                <a:gd name="connsiteY21" fmla="*/ 20103 h 58748"/>
                <a:gd name="connsiteX22" fmla="*/ 2815 w 88567"/>
                <a:gd name="connsiteY22" fmla="*/ 21919 h 58748"/>
                <a:gd name="connsiteX23" fmla="*/ 5725 w 88567"/>
                <a:gd name="connsiteY23" fmla="*/ 19455 h 58748"/>
                <a:gd name="connsiteX24" fmla="*/ 15847 w 88567"/>
                <a:gd name="connsiteY24" fmla="*/ 4411 h 58748"/>
                <a:gd name="connsiteX25" fmla="*/ 21035 w 88567"/>
                <a:gd name="connsiteY25" fmla="*/ 11284 h 58748"/>
                <a:gd name="connsiteX26" fmla="*/ 19010 w 88567"/>
                <a:gd name="connsiteY26" fmla="*/ 21400 h 58748"/>
                <a:gd name="connsiteX27" fmla="*/ 16227 w 88567"/>
                <a:gd name="connsiteY27" fmla="*/ 33072 h 58748"/>
                <a:gd name="connsiteX28" fmla="*/ 13317 w 88567"/>
                <a:gd name="connsiteY28" fmla="*/ 44614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17" y="44614"/>
                  </a:moveTo>
                  <a:cubicBezTo>
                    <a:pt x="12558" y="47857"/>
                    <a:pt x="11166" y="53563"/>
                    <a:pt x="11166" y="54211"/>
                  </a:cubicBezTo>
                  <a:cubicBezTo>
                    <a:pt x="11166" y="57064"/>
                    <a:pt x="13443" y="58750"/>
                    <a:pt x="15847" y="58750"/>
                  </a:cubicBezTo>
                  <a:cubicBezTo>
                    <a:pt x="17745" y="58750"/>
                    <a:pt x="20529" y="57713"/>
                    <a:pt x="21921" y="54471"/>
                  </a:cubicBezTo>
                  <a:cubicBezTo>
                    <a:pt x="22047" y="53822"/>
                    <a:pt x="23565" y="47727"/>
                    <a:pt x="24324" y="44355"/>
                  </a:cubicBezTo>
                  <a:cubicBezTo>
                    <a:pt x="28626" y="26847"/>
                    <a:pt x="28626" y="26588"/>
                    <a:pt x="28879" y="26069"/>
                  </a:cubicBezTo>
                  <a:cubicBezTo>
                    <a:pt x="30524" y="22567"/>
                    <a:pt x="39634" y="4411"/>
                    <a:pt x="55070" y="4411"/>
                  </a:cubicBezTo>
                  <a:cubicBezTo>
                    <a:pt x="61270" y="4411"/>
                    <a:pt x="63927" y="7912"/>
                    <a:pt x="63927" y="13748"/>
                  </a:cubicBezTo>
                  <a:cubicBezTo>
                    <a:pt x="63927" y="21141"/>
                    <a:pt x="58613" y="34499"/>
                    <a:pt x="55703" y="41891"/>
                  </a:cubicBezTo>
                  <a:cubicBezTo>
                    <a:pt x="55070" y="43447"/>
                    <a:pt x="54438" y="45133"/>
                    <a:pt x="54438" y="47338"/>
                  </a:cubicBezTo>
                  <a:cubicBezTo>
                    <a:pt x="54438" y="54082"/>
                    <a:pt x="60764" y="58750"/>
                    <a:pt x="68229" y="58750"/>
                  </a:cubicBezTo>
                  <a:cubicBezTo>
                    <a:pt x="81767" y="58750"/>
                    <a:pt x="88726" y="41891"/>
                    <a:pt x="88726" y="38649"/>
                  </a:cubicBezTo>
                  <a:cubicBezTo>
                    <a:pt x="88726" y="36833"/>
                    <a:pt x="86575" y="36833"/>
                    <a:pt x="86069" y="36833"/>
                  </a:cubicBezTo>
                  <a:cubicBezTo>
                    <a:pt x="83918" y="36833"/>
                    <a:pt x="83792" y="37352"/>
                    <a:pt x="83032" y="39816"/>
                  </a:cubicBezTo>
                  <a:cubicBezTo>
                    <a:pt x="80628" y="47597"/>
                    <a:pt x="74808" y="54341"/>
                    <a:pt x="68735" y="54341"/>
                  </a:cubicBezTo>
                  <a:cubicBezTo>
                    <a:pt x="65825" y="54341"/>
                    <a:pt x="64939" y="52266"/>
                    <a:pt x="64939" y="49413"/>
                  </a:cubicBezTo>
                  <a:cubicBezTo>
                    <a:pt x="64939" y="46689"/>
                    <a:pt x="65445" y="45392"/>
                    <a:pt x="66584" y="42539"/>
                  </a:cubicBezTo>
                  <a:cubicBezTo>
                    <a:pt x="68735" y="37352"/>
                    <a:pt x="74555" y="22567"/>
                    <a:pt x="74555" y="15434"/>
                  </a:cubicBezTo>
                  <a:cubicBezTo>
                    <a:pt x="74555" y="5837"/>
                    <a:pt x="67849" y="1"/>
                    <a:pt x="55829" y="1"/>
                  </a:cubicBezTo>
                  <a:cubicBezTo>
                    <a:pt x="44316" y="1"/>
                    <a:pt x="36344" y="7134"/>
                    <a:pt x="31916" y="12841"/>
                  </a:cubicBezTo>
                  <a:cubicBezTo>
                    <a:pt x="31283" y="2206"/>
                    <a:pt x="21161" y="1"/>
                    <a:pt x="16480" y="1"/>
                  </a:cubicBezTo>
                  <a:cubicBezTo>
                    <a:pt x="3827" y="1"/>
                    <a:pt x="158" y="19844"/>
                    <a:pt x="158" y="20103"/>
                  </a:cubicBezTo>
                  <a:cubicBezTo>
                    <a:pt x="158" y="21919"/>
                    <a:pt x="2183" y="21919"/>
                    <a:pt x="2815" y="21919"/>
                  </a:cubicBezTo>
                  <a:cubicBezTo>
                    <a:pt x="4966" y="21919"/>
                    <a:pt x="5219" y="21141"/>
                    <a:pt x="5725" y="19455"/>
                  </a:cubicBezTo>
                  <a:cubicBezTo>
                    <a:pt x="7623" y="11933"/>
                    <a:pt x="10533" y="4411"/>
                    <a:pt x="15847" y="4411"/>
                  </a:cubicBezTo>
                  <a:cubicBezTo>
                    <a:pt x="20149" y="4411"/>
                    <a:pt x="21035" y="8561"/>
                    <a:pt x="21035" y="11284"/>
                  </a:cubicBezTo>
                  <a:cubicBezTo>
                    <a:pt x="21035" y="13100"/>
                    <a:pt x="19770" y="18028"/>
                    <a:pt x="19010" y="21400"/>
                  </a:cubicBezTo>
                  <a:cubicBezTo>
                    <a:pt x="18125" y="24902"/>
                    <a:pt x="16859" y="30219"/>
                    <a:pt x="16227" y="33072"/>
                  </a:cubicBezTo>
                  <a:lnTo>
                    <a:pt x="13317" y="44614"/>
                  </a:lnTo>
                  <a:close/>
                </a:path>
              </a:pathLst>
            </a:custGeom>
            <a:solidFill>
              <a:srgbClr val="000000"/>
            </a:solidFill>
            <a:ln w="25400" cap="flat">
              <a:noFill/>
              <a:prstDash val="solid"/>
              <a:miter/>
            </a:ln>
          </p:spPr>
          <p:txBody>
            <a:bodyPr rtlCol="0" anchor="ctr"/>
            <a:lstStyle/>
            <a:p>
              <a:endParaRPr lang="zh-CN" altLang="en-US"/>
            </a:p>
          </p:txBody>
        </p:sp>
        <p:sp>
          <p:nvSpPr>
            <p:cNvPr id="337" name="任意多边形: 形状 336">
              <a:extLst>
                <a:ext uri="{FF2B5EF4-FFF2-40B4-BE49-F238E27FC236}">
                  <a16:creationId xmlns:a16="http://schemas.microsoft.com/office/drawing/2014/main" id="{5766A7F1-83FD-482C-BC68-42B14E798D3D}"/>
                </a:ext>
              </a:extLst>
            </p:cNvPr>
            <p:cNvSpPr/>
            <p:nvPr>
              <p:custDataLst>
                <p:tags r:id="rId64"/>
              </p:custDataLst>
            </p:nvPr>
          </p:nvSpPr>
          <p:spPr>
            <a:xfrm>
              <a:off x="6488105" y="2669841"/>
              <a:ext cx="53672" cy="122192"/>
            </a:xfrm>
            <a:custGeom>
              <a:avLst/>
              <a:gdLst>
                <a:gd name="connsiteX0" fmla="*/ 49222 w 53672"/>
                <a:gd name="connsiteY0" fmla="*/ 6909 h 122192"/>
                <a:gd name="connsiteX1" fmla="*/ 42136 w 53672"/>
                <a:gd name="connsiteY1" fmla="*/ 10 h 122192"/>
                <a:gd name="connsiteX2" fmla="*/ 32217 w 53672"/>
                <a:gd name="connsiteY2" fmla="*/ 9996 h 122192"/>
                <a:gd name="connsiteX3" fmla="*/ 39302 w 53672"/>
                <a:gd name="connsiteY3" fmla="*/ 16895 h 122192"/>
                <a:gd name="connsiteX4" fmla="*/ 49222 w 53672"/>
                <a:gd name="connsiteY4" fmla="*/ 6909 h 122192"/>
                <a:gd name="connsiteX5" fmla="*/ 13086 w 53672"/>
                <a:gd name="connsiteY5" fmla="*/ 99144 h 122192"/>
                <a:gd name="connsiteX6" fmla="*/ 11492 w 53672"/>
                <a:gd name="connsiteY6" fmla="*/ 106769 h 122192"/>
                <a:gd name="connsiteX7" fmla="*/ 28320 w 53672"/>
                <a:gd name="connsiteY7" fmla="*/ 122202 h 122192"/>
                <a:gd name="connsiteX8" fmla="*/ 53827 w 53672"/>
                <a:gd name="connsiteY8" fmla="*/ 94423 h 122192"/>
                <a:gd name="connsiteX9" fmla="*/ 50993 w 53672"/>
                <a:gd name="connsiteY9" fmla="*/ 92063 h 122192"/>
                <a:gd name="connsiteX10" fmla="*/ 47627 w 53672"/>
                <a:gd name="connsiteY10" fmla="*/ 95149 h 122192"/>
                <a:gd name="connsiteX11" fmla="*/ 28851 w 53672"/>
                <a:gd name="connsiteY11" fmla="*/ 117118 h 122192"/>
                <a:gd name="connsiteX12" fmla="*/ 24423 w 53672"/>
                <a:gd name="connsiteY12" fmla="*/ 110764 h 122192"/>
                <a:gd name="connsiteX13" fmla="*/ 27257 w 53672"/>
                <a:gd name="connsiteY13" fmla="*/ 99144 h 122192"/>
                <a:gd name="connsiteX14" fmla="*/ 32925 w 53672"/>
                <a:gd name="connsiteY14" fmla="*/ 84618 h 122192"/>
                <a:gd name="connsiteX15" fmla="*/ 41605 w 53672"/>
                <a:gd name="connsiteY15" fmla="*/ 61560 h 122192"/>
                <a:gd name="connsiteX16" fmla="*/ 42668 w 53672"/>
                <a:gd name="connsiteY16" fmla="*/ 55750 h 122192"/>
                <a:gd name="connsiteX17" fmla="*/ 25840 w 53672"/>
                <a:gd name="connsiteY17" fmla="*/ 40317 h 122192"/>
                <a:gd name="connsiteX18" fmla="*/ 155 w 53672"/>
                <a:gd name="connsiteY18" fmla="*/ 68096 h 122192"/>
                <a:gd name="connsiteX19" fmla="*/ 3166 w 53672"/>
                <a:gd name="connsiteY19" fmla="*/ 70456 h 122192"/>
                <a:gd name="connsiteX20" fmla="*/ 6355 w 53672"/>
                <a:gd name="connsiteY20" fmla="*/ 67551 h 122192"/>
                <a:gd name="connsiteX21" fmla="*/ 25308 w 53672"/>
                <a:gd name="connsiteY21" fmla="*/ 45401 h 122192"/>
                <a:gd name="connsiteX22" fmla="*/ 29737 w 53672"/>
                <a:gd name="connsiteY22" fmla="*/ 51755 h 122192"/>
                <a:gd name="connsiteX23" fmla="*/ 24246 w 53672"/>
                <a:gd name="connsiteY23" fmla="*/ 69912 h 122192"/>
                <a:gd name="connsiteX24" fmla="*/ 13086 w 53672"/>
                <a:gd name="connsiteY24" fmla="*/ 99144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222" y="6909"/>
                  </a:moveTo>
                  <a:cubicBezTo>
                    <a:pt x="49222" y="4004"/>
                    <a:pt x="47096" y="10"/>
                    <a:pt x="42136" y="10"/>
                  </a:cubicBezTo>
                  <a:cubicBezTo>
                    <a:pt x="37354" y="10"/>
                    <a:pt x="32217" y="4730"/>
                    <a:pt x="32217" y="9996"/>
                  </a:cubicBezTo>
                  <a:cubicBezTo>
                    <a:pt x="32217" y="13082"/>
                    <a:pt x="34519" y="16895"/>
                    <a:pt x="39302" y="16895"/>
                  </a:cubicBezTo>
                  <a:cubicBezTo>
                    <a:pt x="44439" y="16895"/>
                    <a:pt x="49222" y="11811"/>
                    <a:pt x="49222" y="6909"/>
                  </a:cubicBezTo>
                  <a:close/>
                  <a:moveTo>
                    <a:pt x="13086" y="99144"/>
                  </a:moveTo>
                  <a:cubicBezTo>
                    <a:pt x="12377" y="101504"/>
                    <a:pt x="11492" y="103683"/>
                    <a:pt x="11492" y="106769"/>
                  </a:cubicBezTo>
                  <a:cubicBezTo>
                    <a:pt x="11492" y="115303"/>
                    <a:pt x="18577" y="122202"/>
                    <a:pt x="28320" y="122202"/>
                  </a:cubicBezTo>
                  <a:cubicBezTo>
                    <a:pt x="46033" y="122202"/>
                    <a:pt x="53827" y="97146"/>
                    <a:pt x="53827" y="94423"/>
                  </a:cubicBezTo>
                  <a:cubicBezTo>
                    <a:pt x="53827" y="92063"/>
                    <a:pt x="51524" y="92063"/>
                    <a:pt x="50993" y="92063"/>
                  </a:cubicBezTo>
                  <a:cubicBezTo>
                    <a:pt x="48513" y="92063"/>
                    <a:pt x="48336" y="93152"/>
                    <a:pt x="47627" y="95149"/>
                  </a:cubicBezTo>
                  <a:cubicBezTo>
                    <a:pt x="43553" y="109674"/>
                    <a:pt x="35759" y="117118"/>
                    <a:pt x="28851" y="117118"/>
                  </a:cubicBezTo>
                  <a:cubicBezTo>
                    <a:pt x="25308" y="117118"/>
                    <a:pt x="24423" y="114758"/>
                    <a:pt x="24423" y="110764"/>
                  </a:cubicBezTo>
                  <a:cubicBezTo>
                    <a:pt x="24423" y="106588"/>
                    <a:pt x="25663" y="103138"/>
                    <a:pt x="27257" y="99144"/>
                  </a:cubicBezTo>
                  <a:cubicBezTo>
                    <a:pt x="29028" y="94241"/>
                    <a:pt x="30977" y="89339"/>
                    <a:pt x="32925" y="84618"/>
                  </a:cubicBezTo>
                  <a:cubicBezTo>
                    <a:pt x="34519" y="80261"/>
                    <a:pt x="40896" y="63739"/>
                    <a:pt x="41605" y="61560"/>
                  </a:cubicBezTo>
                  <a:cubicBezTo>
                    <a:pt x="42136" y="59744"/>
                    <a:pt x="42668" y="57565"/>
                    <a:pt x="42668" y="55750"/>
                  </a:cubicBezTo>
                  <a:cubicBezTo>
                    <a:pt x="42668" y="47216"/>
                    <a:pt x="35582" y="40317"/>
                    <a:pt x="25840" y="40317"/>
                  </a:cubicBezTo>
                  <a:cubicBezTo>
                    <a:pt x="8303" y="40317"/>
                    <a:pt x="155" y="65010"/>
                    <a:pt x="155" y="68096"/>
                  </a:cubicBezTo>
                  <a:cubicBezTo>
                    <a:pt x="155" y="70456"/>
                    <a:pt x="2635" y="70456"/>
                    <a:pt x="3166" y="70456"/>
                  </a:cubicBezTo>
                  <a:cubicBezTo>
                    <a:pt x="5646" y="70456"/>
                    <a:pt x="5823" y="69549"/>
                    <a:pt x="6355" y="67551"/>
                  </a:cubicBezTo>
                  <a:cubicBezTo>
                    <a:pt x="10960" y="51937"/>
                    <a:pt x="18754" y="45401"/>
                    <a:pt x="25308" y="45401"/>
                  </a:cubicBezTo>
                  <a:cubicBezTo>
                    <a:pt x="28143" y="45401"/>
                    <a:pt x="29737" y="46853"/>
                    <a:pt x="29737" y="51755"/>
                  </a:cubicBezTo>
                  <a:cubicBezTo>
                    <a:pt x="29737" y="55931"/>
                    <a:pt x="28674" y="58655"/>
                    <a:pt x="24246" y="69912"/>
                  </a:cubicBezTo>
                  <a:lnTo>
                    <a:pt x="13086" y="99144"/>
                  </a:lnTo>
                  <a:close/>
                </a:path>
              </a:pathLst>
            </a:custGeom>
            <a:solidFill>
              <a:srgbClr val="000000"/>
            </a:solidFill>
            <a:ln w="25400" cap="flat">
              <a:noFill/>
              <a:prstDash val="solid"/>
              <a:miter/>
            </a:ln>
          </p:spPr>
          <p:txBody>
            <a:bodyPr rtlCol="0" anchor="ctr"/>
            <a:lstStyle/>
            <a:p>
              <a:endParaRPr lang="zh-CN" altLang="en-US"/>
            </a:p>
          </p:txBody>
        </p:sp>
        <p:sp>
          <p:nvSpPr>
            <p:cNvPr id="338" name="任意多边形: 形状 337">
              <a:extLst>
                <a:ext uri="{FF2B5EF4-FFF2-40B4-BE49-F238E27FC236}">
                  <a16:creationId xmlns:a16="http://schemas.microsoft.com/office/drawing/2014/main" id="{AF8D86A3-359B-4152-A4AA-497E44FF6843}"/>
                </a:ext>
              </a:extLst>
            </p:cNvPr>
            <p:cNvSpPr/>
            <p:nvPr>
              <p:custDataLst>
                <p:tags r:id="rId65"/>
              </p:custDataLst>
            </p:nvPr>
          </p:nvSpPr>
          <p:spPr>
            <a:xfrm>
              <a:off x="7014194" y="2388782"/>
              <a:ext cx="168278" cy="172745"/>
            </a:xfrm>
            <a:custGeom>
              <a:avLst/>
              <a:gdLst>
                <a:gd name="connsiteX0" fmla="*/ 89503 w 168278"/>
                <a:gd name="connsiteY0" fmla="*/ 91560 h 172745"/>
                <a:gd name="connsiteX1" fmla="*/ 160104 w 168278"/>
                <a:gd name="connsiteY1" fmla="*/ 91560 h 172745"/>
                <a:gd name="connsiteX2" fmla="*/ 168455 w 168278"/>
                <a:gd name="connsiteY2" fmla="*/ 86373 h 172745"/>
                <a:gd name="connsiteX3" fmla="*/ 160104 w 168278"/>
                <a:gd name="connsiteY3" fmla="*/ 81185 h 172745"/>
                <a:gd name="connsiteX4" fmla="*/ 89503 w 168278"/>
                <a:gd name="connsiteY4" fmla="*/ 81185 h 172745"/>
                <a:gd name="connsiteX5" fmla="*/ 89503 w 168278"/>
                <a:gd name="connsiteY5" fmla="*/ 8559 h 172745"/>
                <a:gd name="connsiteX6" fmla="*/ 84442 w 168278"/>
                <a:gd name="connsiteY6" fmla="*/ 0 h 172745"/>
                <a:gd name="connsiteX7" fmla="*/ 79381 w 168278"/>
                <a:gd name="connsiteY7" fmla="*/ 8559 h 172745"/>
                <a:gd name="connsiteX8" fmla="*/ 79381 w 168278"/>
                <a:gd name="connsiteY8" fmla="*/ 81185 h 172745"/>
                <a:gd name="connsiteX9" fmla="*/ 8526 w 168278"/>
                <a:gd name="connsiteY9" fmla="*/ 81185 h 172745"/>
                <a:gd name="connsiteX10" fmla="*/ 176 w 168278"/>
                <a:gd name="connsiteY10" fmla="*/ 86373 h 172745"/>
                <a:gd name="connsiteX11" fmla="*/ 8526 w 168278"/>
                <a:gd name="connsiteY11" fmla="*/ 91560 h 172745"/>
                <a:gd name="connsiteX12" fmla="*/ 79381 w 168278"/>
                <a:gd name="connsiteY12" fmla="*/ 91560 h 172745"/>
                <a:gd name="connsiteX13" fmla="*/ 79381 w 168278"/>
                <a:gd name="connsiteY13" fmla="*/ 164186 h 172745"/>
                <a:gd name="connsiteX14" fmla="*/ 84442 w 168278"/>
                <a:gd name="connsiteY14" fmla="*/ 172745 h 172745"/>
                <a:gd name="connsiteX15" fmla="*/ 89503 w 168278"/>
                <a:gd name="connsiteY15" fmla="*/ 164186 h 172745"/>
                <a:gd name="connsiteX16" fmla="*/ 89503 w 168278"/>
                <a:gd name="connsiteY16" fmla="*/ 91560 h 1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72745">
                  <a:moveTo>
                    <a:pt x="89503" y="91560"/>
                  </a:moveTo>
                  <a:lnTo>
                    <a:pt x="160104" y="91560"/>
                  </a:lnTo>
                  <a:cubicBezTo>
                    <a:pt x="163647" y="91560"/>
                    <a:pt x="168455" y="91560"/>
                    <a:pt x="168455" y="86373"/>
                  </a:cubicBezTo>
                  <a:cubicBezTo>
                    <a:pt x="168455" y="81185"/>
                    <a:pt x="163647" y="81185"/>
                    <a:pt x="160104" y="81185"/>
                  </a:cubicBezTo>
                  <a:lnTo>
                    <a:pt x="89503" y="81185"/>
                  </a:lnTo>
                  <a:lnTo>
                    <a:pt x="89503" y="8559"/>
                  </a:lnTo>
                  <a:cubicBezTo>
                    <a:pt x="89503" y="4928"/>
                    <a:pt x="89503" y="0"/>
                    <a:pt x="84442" y="0"/>
                  </a:cubicBezTo>
                  <a:cubicBezTo>
                    <a:pt x="79381" y="0"/>
                    <a:pt x="79381" y="4928"/>
                    <a:pt x="79381" y="8559"/>
                  </a:cubicBezTo>
                  <a:lnTo>
                    <a:pt x="79381" y="81185"/>
                  </a:lnTo>
                  <a:lnTo>
                    <a:pt x="8526" y="81185"/>
                  </a:lnTo>
                  <a:cubicBezTo>
                    <a:pt x="4984" y="81185"/>
                    <a:pt x="176" y="81185"/>
                    <a:pt x="176" y="86373"/>
                  </a:cubicBezTo>
                  <a:cubicBezTo>
                    <a:pt x="176" y="91560"/>
                    <a:pt x="4984" y="91560"/>
                    <a:pt x="8526" y="91560"/>
                  </a:cubicBezTo>
                  <a:lnTo>
                    <a:pt x="79381" y="91560"/>
                  </a:lnTo>
                  <a:lnTo>
                    <a:pt x="79381" y="164186"/>
                  </a:lnTo>
                  <a:cubicBezTo>
                    <a:pt x="79381" y="167817"/>
                    <a:pt x="79381" y="172745"/>
                    <a:pt x="84442" y="172745"/>
                  </a:cubicBezTo>
                  <a:cubicBezTo>
                    <a:pt x="89503" y="172745"/>
                    <a:pt x="89503" y="167817"/>
                    <a:pt x="89503" y="164186"/>
                  </a:cubicBezTo>
                  <a:lnTo>
                    <a:pt x="89503" y="91560"/>
                  </a:lnTo>
                  <a:close/>
                </a:path>
              </a:pathLst>
            </a:custGeom>
            <a:solidFill>
              <a:srgbClr val="000000"/>
            </a:solidFill>
            <a:ln w="25400" cap="flat">
              <a:noFill/>
              <a:prstDash val="solid"/>
              <a:miter/>
            </a:ln>
          </p:spPr>
          <p:txBody>
            <a:bodyPr rtlCol="0" anchor="ctr"/>
            <a:lstStyle/>
            <a:p>
              <a:endParaRPr lang="zh-CN" altLang="en-US"/>
            </a:p>
          </p:txBody>
        </p:sp>
        <p:sp>
          <p:nvSpPr>
            <p:cNvPr id="339" name="任意多边形: 形状 338">
              <a:extLst>
                <a:ext uri="{FF2B5EF4-FFF2-40B4-BE49-F238E27FC236}">
                  <a16:creationId xmlns:a16="http://schemas.microsoft.com/office/drawing/2014/main" id="{72D6BB7F-3D0B-4B2B-9F50-179ED17F02D6}"/>
                </a:ext>
              </a:extLst>
            </p:cNvPr>
            <p:cNvSpPr/>
            <p:nvPr>
              <p:custDataLst>
                <p:tags r:id="rId66"/>
              </p:custDataLst>
            </p:nvPr>
          </p:nvSpPr>
          <p:spPr>
            <a:xfrm>
              <a:off x="7296598" y="2216595"/>
              <a:ext cx="93122" cy="117497"/>
            </a:xfrm>
            <a:custGeom>
              <a:avLst/>
              <a:gdLst>
                <a:gd name="connsiteX0" fmla="*/ 85971 w 93122"/>
                <a:gd name="connsiteY0" fmla="*/ 17630 h 117497"/>
                <a:gd name="connsiteX1" fmla="*/ 73825 w 93122"/>
                <a:gd name="connsiteY1" fmla="*/ 29302 h 117497"/>
                <a:gd name="connsiteX2" fmla="*/ 81669 w 93122"/>
                <a:gd name="connsiteY2" fmla="*/ 36824 h 117497"/>
                <a:gd name="connsiteX3" fmla="*/ 93310 w 93122"/>
                <a:gd name="connsiteY3" fmla="*/ 22298 h 117497"/>
                <a:gd name="connsiteX4" fmla="*/ 63196 w 93122"/>
                <a:gd name="connsiteY4" fmla="*/ -8 h 117497"/>
                <a:gd name="connsiteX5" fmla="*/ 20431 w 93122"/>
                <a:gd name="connsiteY5" fmla="*/ 37861 h 117497"/>
                <a:gd name="connsiteX6" fmla="*/ 46495 w 93122"/>
                <a:gd name="connsiteY6" fmla="*/ 63539 h 117497"/>
                <a:gd name="connsiteX7" fmla="*/ 72812 w 93122"/>
                <a:gd name="connsiteY7" fmla="*/ 83252 h 117497"/>
                <a:gd name="connsiteX8" fmla="*/ 36626 w 93122"/>
                <a:gd name="connsiteY8" fmla="*/ 111784 h 117497"/>
                <a:gd name="connsiteX9" fmla="*/ 7778 w 93122"/>
                <a:gd name="connsiteY9" fmla="*/ 98037 h 117497"/>
                <a:gd name="connsiteX10" fmla="*/ 23721 w 93122"/>
                <a:gd name="connsiteY10" fmla="*/ 84290 h 117497"/>
                <a:gd name="connsiteX11" fmla="*/ 14358 w 93122"/>
                <a:gd name="connsiteY11" fmla="*/ 75211 h 117497"/>
                <a:gd name="connsiteX12" fmla="*/ 187 w 93122"/>
                <a:gd name="connsiteY12" fmla="*/ 92330 h 117497"/>
                <a:gd name="connsiteX13" fmla="*/ 36373 w 93122"/>
                <a:gd name="connsiteY13" fmla="*/ 117490 h 117497"/>
                <a:gd name="connsiteX14" fmla="*/ 87236 w 93122"/>
                <a:gd name="connsiteY14" fmla="*/ 74433 h 117497"/>
                <a:gd name="connsiteX15" fmla="*/ 79392 w 93122"/>
                <a:gd name="connsiteY15" fmla="*/ 55499 h 117497"/>
                <a:gd name="connsiteX16" fmla="*/ 54087 w 93122"/>
                <a:gd name="connsiteY16" fmla="*/ 44605 h 117497"/>
                <a:gd name="connsiteX17" fmla="*/ 34855 w 93122"/>
                <a:gd name="connsiteY17" fmla="*/ 29042 h 117497"/>
                <a:gd name="connsiteX18" fmla="*/ 63196 w 93122"/>
                <a:gd name="connsiteY18" fmla="*/ 5698 h 117497"/>
                <a:gd name="connsiteX19" fmla="*/ 85971 w 93122"/>
                <a:gd name="connsiteY19" fmla="*/ 17630 h 11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122" h="117497">
                  <a:moveTo>
                    <a:pt x="85971" y="17630"/>
                  </a:moveTo>
                  <a:cubicBezTo>
                    <a:pt x="78886" y="17889"/>
                    <a:pt x="73825" y="23595"/>
                    <a:pt x="73825" y="29302"/>
                  </a:cubicBezTo>
                  <a:cubicBezTo>
                    <a:pt x="73825" y="32933"/>
                    <a:pt x="76102" y="36824"/>
                    <a:pt x="81669" y="36824"/>
                  </a:cubicBezTo>
                  <a:cubicBezTo>
                    <a:pt x="87236" y="36824"/>
                    <a:pt x="93310" y="32414"/>
                    <a:pt x="93310" y="22298"/>
                  </a:cubicBezTo>
                  <a:cubicBezTo>
                    <a:pt x="93310" y="10626"/>
                    <a:pt x="82428" y="-8"/>
                    <a:pt x="63196" y="-8"/>
                  </a:cubicBezTo>
                  <a:cubicBezTo>
                    <a:pt x="29794" y="-8"/>
                    <a:pt x="20431" y="26448"/>
                    <a:pt x="20431" y="37861"/>
                  </a:cubicBezTo>
                  <a:cubicBezTo>
                    <a:pt x="20431" y="58093"/>
                    <a:pt x="39157" y="61983"/>
                    <a:pt x="46495" y="63539"/>
                  </a:cubicBezTo>
                  <a:cubicBezTo>
                    <a:pt x="59654" y="66133"/>
                    <a:pt x="72812" y="68986"/>
                    <a:pt x="72812" y="83252"/>
                  </a:cubicBezTo>
                  <a:cubicBezTo>
                    <a:pt x="72812" y="89996"/>
                    <a:pt x="66992" y="111784"/>
                    <a:pt x="36626" y="111784"/>
                  </a:cubicBezTo>
                  <a:cubicBezTo>
                    <a:pt x="33083" y="111784"/>
                    <a:pt x="13598" y="111784"/>
                    <a:pt x="7778" y="98037"/>
                  </a:cubicBezTo>
                  <a:cubicBezTo>
                    <a:pt x="17394" y="99334"/>
                    <a:pt x="23721" y="91552"/>
                    <a:pt x="23721" y="84290"/>
                  </a:cubicBezTo>
                  <a:cubicBezTo>
                    <a:pt x="23721" y="78324"/>
                    <a:pt x="19672" y="75211"/>
                    <a:pt x="14358" y="75211"/>
                  </a:cubicBezTo>
                  <a:cubicBezTo>
                    <a:pt x="7778" y="75211"/>
                    <a:pt x="187" y="80658"/>
                    <a:pt x="187" y="92330"/>
                  </a:cubicBezTo>
                  <a:cubicBezTo>
                    <a:pt x="187" y="107115"/>
                    <a:pt x="14611" y="117490"/>
                    <a:pt x="36373" y="117490"/>
                  </a:cubicBezTo>
                  <a:cubicBezTo>
                    <a:pt x="77367" y="117490"/>
                    <a:pt x="87236" y="86105"/>
                    <a:pt x="87236" y="74433"/>
                  </a:cubicBezTo>
                  <a:cubicBezTo>
                    <a:pt x="87236" y="65096"/>
                    <a:pt x="82428" y="58611"/>
                    <a:pt x="79392" y="55499"/>
                  </a:cubicBezTo>
                  <a:cubicBezTo>
                    <a:pt x="72559" y="48236"/>
                    <a:pt x="65221" y="46939"/>
                    <a:pt x="54087" y="44605"/>
                  </a:cubicBezTo>
                  <a:cubicBezTo>
                    <a:pt x="44977" y="42530"/>
                    <a:pt x="34855" y="40714"/>
                    <a:pt x="34855" y="29042"/>
                  </a:cubicBezTo>
                  <a:cubicBezTo>
                    <a:pt x="34855" y="21520"/>
                    <a:pt x="40928" y="5698"/>
                    <a:pt x="63196" y="5698"/>
                  </a:cubicBezTo>
                  <a:cubicBezTo>
                    <a:pt x="69523" y="5698"/>
                    <a:pt x="82175" y="7514"/>
                    <a:pt x="85971" y="17630"/>
                  </a:cubicBezTo>
                  <a:close/>
                </a:path>
              </a:pathLst>
            </a:custGeom>
            <a:solidFill>
              <a:srgbClr val="000000"/>
            </a:solidFill>
            <a:ln w="25400" cap="flat">
              <a:noFill/>
              <a:prstDash val="solid"/>
              <a:miter/>
            </a:ln>
          </p:spPr>
          <p:txBody>
            <a:bodyPr rtlCol="0" anchor="ctr"/>
            <a:lstStyle/>
            <a:p>
              <a:endParaRPr lang="zh-CN" altLang="en-US"/>
            </a:p>
          </p:txBody>
        </p:sp>
        <p:sp>
          <p:nvSpPr>
            <p:cNvPr id="340" name="任意多边形: 形状 339">
              <a:extLst>
                <a:ext uri="{FF2B5EF4-FFF2-40B4-BE49-F238E27FC236}">
                  <a16:creationId xmlns:a16="http://schemas.microsoft.com/office/drawing/2014/main" id="{BC029006-A857-4246-9567-B4177AB5FE57}"/>
                </a:ext>
              </a:extLst>
            </p:cNvPr>
            <p:cNvSpPr/>
            <p:nvPr>
              <p:custDataLst>
                <p:tags r:id="rId67"/>
              </p:custDataLst>
            </p:nvPr>
          </p:nvSpPr>
          <p:spPr>
            <a:xfrm>
              <a:off x="7411977" y="2082587"/>
              <a:ext cx="129309" cy="124008"/>
            </a:xfrm>
            <a:custGeom>
              <a:avLst/>
              <a:gdLst>
                <a:gd name="connsiteX0" fmla="*/ 36504 w 129309"/>
                <a:gd name="connsiteY0" fmla="*/ 2711 h 124008"/>
                <a:gd name="connsiteX1" fmla="*/ 30836 w 129309"/>
                <a:gd name="connsiteY1" fmla="*/ -13 h 124008"/>
                <a:gd name="connsiteX2" fmla="*/ 191 w 129309"/>
                <a:gd name="connsiteY2" fmla="*/ -13 h 124008"/>
                <a:gd name="connsiteX3" fmla="*/ 191 w 129309"/>
                <a:gd name="connsiteY3" fmla="*/ 6523 h 124008"/>
                <a:gd name="connsiteX4" fmla="*/ 5506 w 129309"/>
                <a:gd name="connsiteY4" fmla="*/ 6523 h 124008"/>
                <a:gd name="connsiteX5" fmla="*/ 18436 w 129309"/>
                <a:gd name="connsiteY5" fmla="*/ 7613 h 124008"/>
                <a:gd name="connsiteX6" fmla="*/ 18436 w 129309"/>
                <a:gd name="connsiteY6" fmla="*/ 104387 h 124008"/>
                <a:gd name="connsiteX7" fmla="*/ 191 w 129309"/>
                <a:gd name="connsiteY7" fmla="*/ 117459 h 124008"/>
                <a:gd name="connsiteX8" fmla="*/ 191 w 129309"/>
                <a:gd name="connsiteY8" fmla="*/ 123995 h 124008"/>
                <a:gd name="connsiteX9" fmla="*/ 21802 w 129309"/>
                <a:gd name="connsiteY9" fmla="*/ 123269 h 124008"/>
                <a:gd name="connsiteX10" fmla="*/ 43413 w 129309"/>
                <a:gd name="connsiteY10" fmla="*/ 123995 h 124008"/>
                <a:gd name="connsiteX11" fmla="*/ 43413 w 129309"/>
                <a:gd name="connsiteY11" fmla="*/ 117459 h 124008"/>
                <a:gd name="connsiteX12" fmla="*/ 25168 w 129309"/>
                <a:gd name="connsiteY12" fmla="*/ 104387 h 124008"/>
                <a:gd name="connsiteX13" fmla="*/ 25168 w 129309"/>
                <a:gd name="connsiteY13" fmla="*/ 12697 h 124008"/>
                <a:gd name="connsiteX14" fmla="*/ 103816 w 129309"/>
                <a:gd name="connsiteY14" fmla="*/ 121272 h 124008"/>
                <a:gd name="connsiteX15" fmla="*/ 107890 w 129309"/>
                <a:gd name="connsiteY15" fmla="*/ 123995 h 124008"/>
                <a:gd name="connsiteX16" fmla="*/ 111256 w 129309"/>
                <a:gd name="connsiteY16" fmla="*/ 118912 h 124008"/>
                <a:gd name="connsiteX17" fmla="*/ 111256 w 129309"/>
                <a:gd name="connsiteY17" fmla="*/ 19596 h 124008"/>
                <a:gd name="connsiteX18" fmla="*/ 129501 w 129309"/>
                <a:gd name="connsiteY18" fmla="*/ 6523 h 124008"/>
                <a:gd name="connsiteX19" fmla="*/ 129501 w 129309"/>
                <a:gd name="connsiteY19" fmla="*/ -13 h 124008"/>
                <a:gd name="connsiteX20" fmla="*/ 107890 w 129309"/>
                <a:gd name="connsiteY20" fmla="*/ 713 h 124008"/>
                <a:gd name="connsiteX21" fmla="*/ 86279 w 129309"/>
                <a:gd name="connsiteY21" fmla="*/ -13 h 124008"/>
                <a:gd name="connsiteX22" fmla="*/ 86279 w 129309"/>
                <a:gd name="connsiteY22" fmla="*/ 6523 h 124008"/>
                <a:gd name="connsiteX23" fmla="*/ 104524 w 129309"/>
                <a:gd name="connsiteY23" fmla="*/ 19596 h 124008"/>
                <a:gd name="connsiteX24" fmla="*/ 104524 w 129309"/>
                <a:gd name="connsiteY24" fmla="*/ 96579 h 124008"/>
                <a:gd name="connsiteX25" fmla="*/ 36504 w 129309"/>
                <a:gd name="connsiteY25" fmla="*/ 2711 h 12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309" h="124008">
                  <a:moveTo>
                    <a:pt x="36504" y="2711"/>
                  </a:moveTo>
                  <a:cubicBezTo>
                    <a:pt x="34556" y="169"/>
                    <a:pt x="34379" y="-13"/>
                    <a:pt x="30836" y="-13"/>
                  </a:cubicBezTo>
                  <a:lnTo>
                    <a:pt x="191" y="-13"/>
                  </a:lnTo>
                  <a:lnTo>
                    <a:pt x="191" y="6523"/>
                  </a:lnTo>
                  <a:lnTo>
                    <a:pt x="5506" y="6523"/>
                  </a:lnTo>
                  <a:cubicBezTo>
                    <a:pt x="13122" y="6523"/>
                    <a:pt x="17551" y="7431"/>
                    <a:pt x="18436" y="7613"/>
                  </a:cubicBezTo>
                  <a:lnTo>
                    <a:pt x="18436" y="104387"/>
                  </a:lnTo>
                  <a:cubicBezTo>
                    <a:pt x="18436" y="109289"/>
                    <a:pt x="18436" y="117459"/>
                    <a:pt x="191" y="117459"/>
                  </a:cubicBezTo>
                  <a:lnTo>
                    <a:pt x="191" y="123995"/>
                  </a:lnTo>
                  <a:cubicBezTo>
                    <a:pt x="7454" y="123451"/>
                    <a:pt x="14539" y="123269"/>
                    <a:pt x="21802" y="123269"/>
                  </a:cubicBezTo>
                  <a:cubicBezTo>
                    <a:pt x="29065" y="123269"/>
                    <a:pt x="36150" y="123451"/>
                    <a:pt x="43413" y="123995"/>
                  </a:cubicBezTo>
                  <a:lnTo>
                    <a:pt x="43413" y="117459"/>
                  </a:lnTo>
                  <a:cubicBezTo>
                    <a:pt x="25168" y="117459"/>
                    <a:pt x="25168" y="109289"/>
                    <a:pt x="25168" y="104387"/>
                  </a:cubicBezTo>
                  <a:lnTo>
                    <a:pt x="25168" y="12697"/>
                  </a:lnTo>
                  <a:lnTo>
                    <a:pt x="103816" y="121272"/>
                  </a:lnTo>
                  <a:cubicBezTo>
                    <a:pt x="105587" y="123814"/>
                    <a:pt x="105764" y="123995"/>
                    <a:pt x="107890" y="123995"/>
                  </a:cubicBezTo>
                  <a:cubicBezTo>
                    <a:pt x="111256" y="123995"/>
                    <a:pt x="111256" y="122361"/>
                    <a:pt x="111256" y="118912"/>
                  </a:cubicBezTo>
                  <a:lnTo>
                    <a:pt x="111256" y="19596"/>
                  </a:lnTo>
                  <a:cubicBezTo>
                    <a:pt x="111256" y="14694"/>
                    <a:pt x="111256" y="6523"/>
                    <a:pt x="129501" y="6523"/>
                  </a:cubicBezTo>
                  <a:lnTo>
                    <a:pt x="129501" y="-13"/>
                  </a:lnTo>
                  <a:cubicBezTo>
                    <a:pt x="122238" y="532"/>
                    <a:pt x="115153" y="713"/>
                    <a:pt x="107890" y="713"/>
                  </a:cubicBezTo>
                  <a:cubicBezTo>
                    <a:pt x="100627" y="713"/>
                    <a:pt x="93542" y="532"/>
                    <a:pt x="86279" y="-13"/>
                  </a:cubicBezTo>
                  <a:lnTo>
                    <a:pt x="86279" y="6523"/>
                  </a:lnTo>
                  <a:cubicBezTo>
                    <a:pt x="104524" y="6523"/>
                    <a:pt x="104524" y="14694"/>
                    <a:pt x="104524" y="19596"/>
                  </a:cubicBezTo>
                  <a:lnTo>
                    <a:pt x="104524" y="96579"/>
                  </a:lnTo>
                  <a:lnTo>
                    <a:pt x="36504" y="2711"/>
                  </a:lnTo>
                  <a:close/>
                </a:path>
              </a:pathLst>
            </a:custGeom>
            <a:solidFill>
              <a:srgbClr val="000000"/>
            </a:solidFill>
            <a:ln w="25400" cap="flat">
              <a:noFill/>
              <a:prstDash val="solid"/>
              <a:miter/>
            </a:ln>
          </p:spPr>
          <p:txBody>
            <a:bodyPr rtlCol="0" anchor="ctr"/>
            <a:lstStyle/>
            <a:p>
              <a:endParaRPr lang="zh-CN" altLang="en-US"/>
            </a:p>
          </p:txBody>
        </p:sp>
        <p:sp>
          <p:nvSpPr>
            <p:cNvPr id="341" name="任意多边形: 形状 340">
              <a:extLst>
                <a:ext uri="{FF2B5EF4-FFF2-40B4-BE49-F238E27FC236}">
                  <a16:creationId xmlns:a16="http://schemas.microsoft.com/office/drawing/2014/main" id="{EBF95A45-F30D-4A88-AF28-9B3789FE2B3E}"/>
                </a:ext>
              </a:extLst>
            </p:cNvPr>
            <p:cNvSpPr/>
            <p:nvPr>
              <p:custDataLst>
                <p:tags r:id="rId68"/>
              </p:custDataLst>
            </p:nvPr>
          </p:nvSpPr>
          <p:spPr>
            <a:xfrm>
              <a:off x="7561171" y="2125618"/>
              <a:ext cx="88390" cy="82793"/>
            </a:xfrm>
            <a:custGeom>
              <a:avLst/>
              <a:gdLst>
                <a:gd name="connsiteX0" fmla="*/ 69457 w 88390"/>
                <a:gd name="connsiteY0" fmla="*/ 32306 h 82793"/>
                <a:gd name="connsiteX1" fmla="*/ 61309 w 88390"/>
                <a:gd name="connsiteY1" fmla="*/ 9065 h 82793"/>
                <a:gd name="connsiteX2" fmla="*/ 35093 w 88390"/>
                <a:gd name="connsiteY2" fmla="*/ -13 h 82793"/>
                <a:gd name="connsiteX3" fmla="*/ 6397 w 88390"/>
                <a:gd name="connsiteY3" fmla="*/ 17599 h 82793"/>
                <a:gd name="connsiteX4" fmla="*/ 14900 w 88390"/>
                <a:gd name="connsiteY4" fmla="*/ 26496 h 82793"/>
                <a:gd name="connsiteX5" fmla="*/ 23225 w 88390"/>
                <a:gd name="connsiteY5" fmla="*/ 17962 h 82793"/>
                <a:gd name="connsiteX6" fmla="*/ 17025 w 88390"/>
                <a:gd name="connsiteY6" fmla="*/ 9610 h 82793"/>
                <a:gd name="connsiteX7" fmla="*/ 34739 w 88390"/>
                <a:gd name="connsiteY7" fmla="*/ 5071 h 82793"/>
                <a:gd name="connsiteX8" fmla="*/ 55464 w 88390"/>
                <a:gd name="connsiteY8" fmla="*/ 27040 h 82793"/>
                <a:gd name="connsiteX9" fmla="*/ 55464 w 88390"/>
                <a:gd name="connsiteY9" fmla="*/ 32669 h 82793"/>
                <a:gd name="connsiteX10" fmla="*/ 21099 w 88390"/>
                <a:gd name="connsiteY10" fmla="*/ 38479 h 82793"/>
                <a:gd name="connsiteX11" fmla="*/ 197 w 88390"/>
                <a:gd name="connsiteY11" fmla="*/ 62627 h 82793"/>
                <a:gd name="connsiteX12" fmla="*/ 31196 w 88390"/>
                <a:gd name="connsiteY12" fmla="*/ 82780 h 82793"/>
                <a:gd name="connsiteX13" fmla="*/ 57412 w 88390"/>
                <a:gd name="connsiteY13" fmla="*/ 67529 h 82793"/>
                <a:gd name="connsiteX14" fmla="*/ 71052 w 88390"/>
                <a:gd name="connsiteY14" fmla="*/ 81873 h 82793"/>
                <a:gd name="connsiteX15" fmla="*/ 88588 w 88390"/>
                <a:gd name="connsiteY15" fmla="*/ 64624 h 82793"/>
                <a:gd name="connsiteX16" fmla="*/ 88588 w 88390"/>
                <a:gd name="connsiteY16" fmla="*/ 54638 h 82793"/>
                <a:gd name="connsiteX17" fmla="*/ 82565 w 88390"/>
                <a:gd name="connsiteY17" fmla="*/ 54638 h 82793"/>
                <a:gd name="connsiteX18" fmla="*/ 82565 w 88390"/>
                <a:gd name="connsiteY18" fmla="*/ 64442 h 82793"/>
                <a:gd name="connsiteX19" fmla="*/ 76011 w 88390"/>
                <a:gd name="connsiteY19" fmla="*/ 74973 h 82793"/>
                <a:gd name="connsiteX20" fmla="*/ 69457 w 88390"/>
                <a:gd name="connsiteY20" fmla="*/ 64079 h 82793"/>
                <a:gd name="connsiteX21" fmla="*/ 69457 w 88390"/>
                <a:gd name="connsiteY21" fmla="*/ 32306 h 82793"/>
                <a:gd name="connsiteX22" fmla="*/ 55464 w 88390"/>
                <a:gd name="connsiteY22" fmla="*/ 55364 h 82793"/>
                <a:gd name="connsiteX23" fmla="*/ 32613 w 88390"/>
                <a:gd name="connsiteY23" fmla="*/ 77697 h 82793"/>
                <a:gd name="connsiteX24" fmla="*/ 15077 w 88390"/>
                <a:gd name="connsiteY24" fmla="*/ 62627 h 82793"/>
                <a:gd name="connsiteX25" fmla="*/ 55464 w 88390"/>
                <a:gd name="connsiteY25" fmla="*/ 37389 h 82793"/>
                <a:gd name="connsiteX26" fmla="*/ 55464 w 88390"/>
                <a:gd name="connsiteY26" fmla="*/ 55364 h 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82793">
                  <a:moveTo>
                    <a:pt x="69457" y="32306"/>
                  </a:moveTo>
                  <a:cubicBezTo>
                    <a:pt x="69457" y="22683"/>
                    <a:pt x="69457" y="15783"/>
                    <a:pt x="61309" y="9065"/>
                  </a:cubicBezTo>
                  <a:cubicBezTo>
                    <a:pt x="54047" y="2892"/>
                    <a:pt x="45544" y="-13"/>
                    <a:pt x="35093" y="-13"/>
                  </a:cubicBezTo>
                  <a:cubicBezTo>
                    <a:pt x="18265" y="-13"/>
                    <a:pt x="6397" y="6523"/>
                    <a:pt x="6397" y="17599"/>
                  </a:cubicBezTo>
                  <a:cubicBezTo>
                    <a:pt x="6397" y="23409"/>
                    <a:pt x="10294" y="26496"/>
                    <a:pt x="14900" y="26496"/>
                  </a:cubicBezTo>
                  <a:cubicBezTo>
                    <a:pt x="19682" y="26496"/>
                    <a:pt x="23225" y="22864"/>
                    <a:pt x="23225" y="17962"/>
                  </a:cubicBezTo>
                  <a:cubicBezTo>
                    <a:pt x="23225" y="14875"/>
                    <a:pt x="21808" y="11063"/>
                    <a:pt x="17025" y="9610"/>
                  </a:cubicBezTo>
                  <a:cubicBezTo>
                    <a:pt x="23402" y="5071"/>
                    <a:pt x="33676" y="5071"/>
                    <a:pt x="34739" y="5071"/>
                  </a:cubicBezTo>
                  <a:cubicBezTo>
                    <a:pt x="44658" y="5071"/>
                    <a:pt x="55464" y="11789"/>
                    <a:pt x="55464" y="27040"/>
                  </a:cubicBezTo>
                  <a:lnTo>
                    <a:pt x="55464" y="32669"/>
                  </a:lnTo>
                  <a:cubicBezTo>
                    <a:pt x="45721" y="33032"/>
                    <a:pt x="34030" y="33577"/>
                    <a:pt x="21099" y="38479"/>
                  </a:cubicBezTo>
                  <a:cubicBezTo>
                    <a:pt x="5157" y="44470"/>
                    <a:pt x="197" y="54456"/>
                    <a:pt x="197" y="62627"/>
                  </a:cubicBezTo>
                  <a:cubicBezTo>
                    <a:pt x="197" y="78241"/>
                    <a:pt x="18619" y="82780"/>
                    <a:pt x="31196" y="82780"/>
                  </a:cubicBezTo>
                  <a:cubicBezTo>
                    <a:pt x="45367" y="82780"/>
                    <a:pt x="53692" y="74610"/>
                    <a:pt x="57412" y="67529"/>
                  </a:cubicBezTo>
                  <a:cubicBezTo>
                    <a:pt x="58121" y="74973"/>
                    <a:pt x="62903" y="81873"/>
                    <a:pt x="71052" y="81873"/>
                  </a:cubicBezTo>
                  <a:cubicBezTo>
                    <a:pt x="71406" y="81873"/>
                    <a:pt x="88588" y="81873"/>
                    <a:pt x="88588" y="64624"/>
                  </a:cubicBezTo>
                  <a:lnTo>
                    <a:pt x="88588" y="54638"/>
                  </a:lnTo>
                  <a:lnTo>
                    <a:pt x="82565" y="54638"/>
                  </a:lnTo>
                  <a:lnTo>
                    <a:pt x="82565" y="64442"/>
                  </a:lnTo>
                  <a:cubicBezTo>
                    <a:pt x="82565" y="66258"/>
                    <a:pt x="82565" y="74973"/>
                    <a:pt x="76011" y="74973"/>
                  </a:cubicBezTo>
                  <a:cubicBezTo>
                    <a:pt x="69457" y="74973"/>
                    <a:pt x="69457" y="66440"/>
                    <a:pt x="69457" y="64079"/>
                  </a:cubicBezTo>
                  <a:lnTo>
                    <a:pt x="69457" y="32306"/>
                  </a:lnTo>
                  <a:close/>
                  <a:moveTo>
                    <a:pt x="55464" y="55364"/>
                  </a:moveTo>
                  <a:cubicBezTo>
                    <a:pt x="55464" y="72794"/>
                    <a:pt x="40584" y="77697"/>
                    <a:pt x="32613" y="77697"/>
                  </a:cubicBezTo>
                  <a:cubicBezTo>
                    <a:pt x="23579" y="77697"/>
                    <a:pt x="15077" y="71523"/>
                    <a:pt x="15077" y="62627"/>
                  </a:cubicBezTo>
                  <a:cubicBezTo>
                    <a:pt x="15077" y="52641"/>
                    <a:pt x="23579" y="38660"/>
                    <a:pt x="55464" y="37389"/>
                  </a:cubicBezTo>
                  <a:lnTo>
                    <a:pt x="55464" y="55364"/>
                  </a:lnTo>
                  <a:close/>
                </a:path>
              </a:pathLst>
            </a:custGeom>
            <a:solidFill>
              <a:srgbClr val="000000"/>
            </a:solidFill>
            <a:ln w="25400" cap="flat">
              <a:noFill/>
              <a:prstDash val="solid"/>
              <a:miter/>
            </a:ln>
          </p:spPr>
          <p:txBody>
            <a:bodyPr rtlCol="0" anchor="ctr"/>
            <a:lstStyle/>
            <a:p>
              <a:endParaRPr lang="zh-CN" altLang="en-US"/>
            </a:p>
          </p:txBody>
        </p:sp>
        <p:sp>
          <p:nvSpPr>
            <p:cNvPr id="342" name="任意多边形: 形状 341">
              <a:extLst>
                <a:ext uri="{FF2B5EF4-FFF2-40B4-BE49-F238E27FC236}">
                  <a16:creationId xmlns:a16="http://schemas.microsoft.com/office/drawing/2014/main" id="{B69648C4-1ED7-4C49-8B52-44B22F6158AA}"/>
                </a:ext>
              </a:extLst>
            </p:cNvPr>
            <p:cNvSpPr/>
            <p:nvPr>
              <p:custDataLst>
                <p:tags r:id="rId69"/>
              </p:custDataLst>
            </p:nvPr>
          </p:nvSpPr>
          <p:spPr>
            <a:xfrm>
              <a:off x="7664697" y="2078956"/>
              <a:ext cx="119389" cy="131270"/>
            </a:xfrm>
            <a:custGeom>
              <a:avLst/>
              <a:gdLst>
                <a:gd name="connsiteX0" fmla="*/ 119591 w 119389"/>
                <a:gd name="connsiteY0" fmla="*/ 4708 h 131270"/>
                <a:gd name="connsiteX1" fmla="*/ 117111 w 119389"/>
                <a:gd name="connsiteY1" fmla="*/ -13 h 131270"/>
                <a:gd name="connsiteX2" fmla="*/ 114100 w 119389"/>
                <a:gd name="connsiteY2" fmla="*/ 2166 h 131270"/>
                <a:gd name="connsiteX3" fmla="*/ 104711 w 119389"/>
                <a:gd name="connsiteY3" fmla="*/ 15965 h 131270"/>
                <a:gd name="connsiteX4" fmla="*/ 68044 w 119389"/>
                <a:gd name="connsiteY4" fmla="*/ -13 h 131270"/>
                <a:gd name="connsiteX5" fmla="*/ 201 w 119389"/>
                <a:gd name="connsiteY5" fmla="*/ 65532 h 131270"/>
                <a:gd name="connsiteX6" fmla="*/ 68044 w 119389"/>
                <a:gd name="connsiteY6" fmla="*/ 131258 h 131270"/>
                <a:gd name="connsiteX7" fmla="*/ 119591 w 119389"/>
                <a:gd name="connsiteY7" fmla="*/ 85141 h 131270"/>
                <a:gd name="connsiteX8" fmla="*/ 116579 w 119389"/>
                <a:gd name="connsiteY8" fmla="*/ 81691 h 131270"/>
                <a:gd name="connsiteX9" fmla="*/ 113568 w 119389"/>
                <a:gd name="connsiteY9" fmla="*/ 84051 h 131270"/>
                <a:gd name="connsiteX10" fmla="*/ 70524 w 119389"/>
                <a:gd name="connsiteY10" fmla="*/ 124722 h 131270"/>
                <a:gd name="connsiteX11" fmla="*/ 19155 w 119389"/>
                <a:gd name="connsiteY11" fmla="*/ 65713 h 131270"/>
                <a:gd name="connsiteX12" fmla="*/ 70170 w 119389"/>
                <a:gd name="connsiteY12" fmla="*/ 6523 h 131270"/>
                <a:gd name="connsiteX13" fmla="*/ 113214 w 119389"/>
                <a:gd name="connsiteY13" fmla="*/ 49736 h 131270"/>
                <a:gd name="connsiteX14" fmla="*/ 116402 w 119389"/>
                <a:gd name="connsiteY14" fmla="*/ 51915 h 131270"/>
                <a:gd name="connsiteX15" fmla="*/ 119591 w 119389"/>
                <a:gd name="connsiteY15" fmla="*/ 47194 h 131270"/>
                <a:gd name="connsiteX16" fmla="*/ 119591 w 119389"/>
                <a:gd name="connsiteY16" fmla="*/ 4708 h 13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89" h="131270">
                  <a:moveTo>
                    <a:pt x="119591" y="4708"/>
                  </a:moveTo>
                  <a:cubicBezTo>
                    <a:pt x="119591" y="1621"/>
                    <a:pt x="119591" y="-13"/>
                    <a:pt x="117111" y="-13"/>
                  </a:cubicBezTo>
                  <a:cubicBezTo>
                    <a:pt x="116402" y="-13"/>
                    <a:pt x="115517" y="-13"/>
                    <a:pt x="114100" y="2166"/>
                  </a:cubicBezTo>
                  <a:lnTo>
                    <a:pt x="104711" y="15965"/>
                  </a:lnTo>
                  <a:cubicBezTo>
                    <a:pt x="97272" y="8339"/>
                    <a:pt x="85049" y="-13"/>
                    <a:pt x="68044" y="-13"/>
                  </a:cubicBezTo>
                  <a:cubicBezTo>
                    <a:pt x="30846" y="-13"/>
                    <a:pt x="201" y="29401"/>
                    <a:pt x="201" y="65532"/>
                  </a:cubicBezTo>
                  <a:cubicBezTo>
                    <a:pt x="201" y="102389"/>
                    <a:pt x="31377" y="131258"/>
                    <a:pt x="68044" y="131258"/>
                  </a:cubicBezTo>
                  <a:cubicBezTo>
                    <a:pt x="99397" y="131258"/>
                    <a:pt x="119591" y="107292"/>
                    <a:pt x="119591" y="85141"/>
                  </a:cubicBezTo>
                  <a:cubicBezTo>
                    <a:pt x="119591" y="83144"/>
                    <a:pt x="119414" y="81691"/>
                    <a:pt x="116579" y="81691"/>
                  </a:cubicBezTo>
                  <a:cubicBezTo>
                    <a:pt x="115517" y="81691"/>
                    <a:pt x="113745" y="81691"/>
                    <a:pt x="113568" y="84051"/>
                  </a:cubicBezTo>
                  <a:cubicBezTo>
                    <a:pt x="112151" y="113283"/>
                    <a:pt x="88061" y="124722"/>
                    <a:pt x="70524" y="124722"/>
                  </a:cubicBezTo>
                  <a:cubicBezTo>
                    <a:pt x="51571" y="124722"/>
                    <a:pt x="19155" y="112920"/>
                    <a:pt x="19155" y="65713"/>
                  </a:cubicBezTo>
                  <a:cubicBezTo>
                    <a:pt x="19155" y="16510"/>
                    <a:pt x="53519" y="6523"/>
                    <a:pt x="70170" y="6523"/>
                  </a:cubicBezTo>
                  <a:cubicBezTo>
                    <a:pt x="87706" y="6523"/>
                    <a:pt x="108608" y="18507"/>
                    <a:pt x="113214" y="49736"/>
                  </a:cubicBezTo>
                  <a:cubicBezTo>
                    <a:pt x="113568" y="51915"/>
                    <a:pt x="115162" y="51915"/>
                    <a:pt x="116402" y="51915"/>
                  </a:cubicBezTo>
                  <a:cubicBezTo>
                    <a:pt x="119591" y="51915"/>
                    <a:pt x="119591" y="50825"/>
                    <a:pt x="119591" y="47194"/>
                  </a:cubicBezTo>
                  <a:lnTo>
                    <a:pt x="119591" y="4708"/>
                  </a:lnTo>
                  <a:close/>
                </a:path>
              </a:pathLst>
            </a:custGeom>
            <a:solidFill>
              <a:srgbClr val="000000"/>
            </a:solidFill>
            <a:ln w="25400" cap="flat">
              <a:noFill/>
              <a:prstDash val="solid"/>
              <a:miter/>
            </a:ln>
          </p:spPr>
          <p:txBody>
            <a:bodyPr rtlCol="0" anchor="ctr"/>
            <a:lstStyle/>
            <a:p>
              <a:endParaRPr lang="zh-CN" altLang="en-US"/>
            </a:p>
          </p:txBody>
        </p:sp>
        <p:sp>
          <p:nvSpPr>
            <p:cNvPr id="343" name="任意多边形: 形状 342">
              <a:extLst>
                <a:ext uri="{FF2B5EF4-FFF2-40B4-BE49-F238E27FC236}">
                  <a16:creationId xmlns:a16="http://schemas.microsoft.com/office/drawing/2014/main" id="{B352CDE7-343F-4D53-8B89-4B8E54DF3293}"/>
                </a:ext>
              </a:extLst>
            </p:cNvPr>
            <p:cNvSpPr/>
            <p:nvPr>
              <p:custDataLst>
                <p:tags r:id="rId70"/>
              </p:custDataLst>
            </p:nvPr>
          </p:nvSpPr>
          <p:spPr>
            <a:xfrm>
              <a:off x="7806668" y="2080590"/>
              <a:ext cx="39855" cy="126005"/>
            </a:xfrm>
            <a:custGeom>
              <a:avLst/>
              <a:gdLst>
                <a:gd name="connsiteX0" fmla="*/ 26777 w 39855"/>
                <a:gd name="connsiteY0" fmla="*/ -13 h 126005"/>
                <a:gd name="connsiteX1" fmla="*/ 207 w 39855"/>
                <a:gd name="connsiteY1" fmla="*/ 1984 h 126005"/>
                <a:gd name="connsiteX2" fmla="*/ 207 w 39855"/>
                <a:gd name="connsiteY2" fmla="*/ 8521 h 126005"/>
                <a:gd name="connsiteX3" fmla="*/ 13492 w 39855"/>
                <a:gd name="connsiteY3" fmla="*/ 18688 h 126005"/>
                <a:gd name="connsiteX4" fmla="*/ 13492 w 39855"/>
                <a:gd name="connsiteY4" fmla="*/ 111649 h 126005"/>
                <a:gd name="connsiteX5" fmla="*/ 207 w 39855"/>
                <a:gd name="connsiteY5" fmla="*/ 119456 h 126005"/>
                <a:gd name="connsiteX6" fmla="*/ 207 w 39855"/>
                <a:gd name="connsiteY6" fmla="*/ 125993 h 126005"/>
                <a:gd name="connsiteX7" fmla="*/ 20046 w 39855"/>
                <a:gd name="connsiteY7" fmla="*/ 125266 h 126005"/>
                <a:gd name="connsiteX8" fmla="*/ 40063 w 39855"/>
                <a:gd name="connsiteY8" fmla="*/ 125993 h 126005"/>
                <a:gd name="connsiteX9" fmla="*/ 40063 w 39855"/>
                <a:gd name="connsiteY9" fmla="*/ 119456 h 126005"/>
                <a:gd name="connsiteX10" fmla="*/ 26777 w 39855"/>
                <a:gd name="connsiteY10" fmla="*/ 111649 h 126005"/>
                <a:gd name="connsiteX11" fmla="*/ 26777 w 39855"/>
                <a:gd name="connsiteY11" fmla="*/ -13 h 12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6005">
                  <a:moveTo>
                    <a:pt x="26777" y="-13"/>
                  </a:moveTo>
                  <a:lnTo>
                    <a:pt x="207" y="1984"/>
                  </a:lnTo>
                  <a:lnTo>
                    <a:pt x="207" y="8521"/>
                  </a:lnTo>
                  <a:cubicBezTo>
                    <a:pt x="12075" y="8521"/>
                    <a:pt x="13492" y="9792"/>
                    <a:pt x="13492" y="18688"/>
                  </a:cubicBezTo>
                  <a:lnTo>
                    <a:pt x="13492" y="111649"/>
                  </a:lnTo>
                  <a:cubicBezTo>
                    <a:pt x="13492" y="119456"/>
                    <a:pt x="11721" y="119456"/>
                    <a:pt x="207" y="119456"/>
                  </a:cubicBezTo>
                  <a:lnTo>
                    <a:pt x="207" y="125993"/>
                  </a:lnTo>
                  <a:cubicBezTo>
                    <a:pt x="561" y="125993"/>
                    <a:pt x="12961" y="125266"/>
                    <a:pt x="20046" y="125266"/>
                  </a:cubicBezTo>
                  <a:cubicBezTo>
                    <a:pt x="26777" y="125266"/>
                    <a:pt x="33331" y="125448"/>
                    <a:pt x="40063" y="125993"/>
                  </a:cubicBezTo>
                  <a:lnTo>
                    <a:pt x="40063" y="119456"/>
                  </a:lnTo>
                  <a:cubicBezTo>
                    <a:pt x="28549" y="119456"/>
                    <a:pt x="26777" y="119456"/>
                    <a:pt x="26777" y="111649"/>
                  </a:cubicBezTo>
                  <a:lnTo>
                    <a:pt x="26777" y="-13"/>
                  </a:lnTo>
                  <a:close/>
                </a:path>
              </a:pathLst>
            </a:custGeom>
            <a:solidFill>
              <a:srgbClr val="000000"/>
            </a:solidFill>
            <a:ln w="25400" cap="flat">
              <a:noFill/>
              <a:prstDash val="solid"/>
              <a:miter/>
            </a:ln>
          </p:spPr>
          <p:txBody>
            <a:bodyPr rtlCol="0" anchor="ctr"/>
            <a:lstStyle/>
            <a:p>
              <a:endParaRPr lang="zh-CN" altLang="en-US"/>
            </a:p>
          </p:txBody>
        </p:sp>
        <p:sp>
          <p:nvSpPr>
            <p:cNvPr id="344" name="任意多边形: 形状 343">
              <a:extLst>
                <a:ext uri="{FF2B5EF4-FFF2-40B4-BE49-F238E27FC236}">
                  <a16:creationId xmlns:a16="http://schemas.microsoft.com/office/drawing/2014/main" id="{978077BE-1932-4851-A2B0-722B64D8D19C}"/>
                </a:ext>
              </a:extLst>
            </p:cNvPr>
            <p:cNvSpPr/>
            <p:nvPr>
              <p:custDataLst>
                <p:tags r:id="rId71"/>
              </p:custDataLst>
            </p:nvPr>
          </p:nvSpPr>
          <p:spPr>
            <a:xfrm>
              <a:off x="7873876" y="2185716"/>
              <a:ext cx="22496" cy="55921"/>
            </a:xfrm>
            <a:custGeom>
              <a:avLst/>
              <a:gdLst>
                <a:gd name="connsiteX0" fmla="*/ 17746 w 22496"/>
                <a:gd name="connsiteY0" fmla="*/ 17962 h 55921"/>
                <a:gd name="connsiteX1" fmla="*/ 3929 w 22496"/>
                <a:gd name="connsiteY1" fmla="*/ 51188 h 55921"/>
                <a:gd name="connsiteX2" fmla="*/ 2689 w 22496"/>
                <a:gd name="connsiteY2" fmla="*/ 53367 h 55921"/>
                <a:gd name="connsiteX3" fmla="*/ 5169 w 22496"/>
                <a:gd name="connsiteY3" fmla="*/ 55909 h 55921"/>
                <a:gd name="connsiteX4" fmla="*/ 22705 w 22496"/>
                <a:gd name="connsiteY4" fmla="*/ 19778 h 55921"/>
                <a:gd name="connsiteX5" fmla="*/ 10306 w 22496"/>
                <a:gd name="connsiteY5" fmla="*/ -13 h 55921"/>
                <a:gd name="connsiteX6" fmla="*/ 209 w 22496"/>
                <a:gd name="connsiteY6" fmla="*/ 10336 h 55921"/>
                <a:gd name="connsiteX7" fmla="*/ 10483 w 22496"/>
                <a:gd name="connsiteY7" fmla="*/ 20867 h 55921"/>
                <a:gd name="connsiteX8" fmla="*/ 17746 w 22496"/>
                <a:gd name="connsiteY8" fmla="*/ 17962 h 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5921">
                  <a:moveTo>
                    <a:pt x="17746" y="17962"/>
                  </a:moveTo>
                  <a:cubicBezTo>
                    <a:pt x="17746" y="27948"/>
                    <a:pt x="15974" y="39568"/>
                    <a:pt x="3929" y="51188"/>
                  </a:cubicBezTo>
                  <a:cubicBezTo>
                    <a:pt x="3221" y="51915"/>
                    <a:pt x="2689" y="52459"/>
                    <a:pt x="2689" y="53367"/>
                  </a:cubicBezTo>
                  <a:cubicBezTo>
                    <a:pt x="2689" y="54638"/>
                    <a:pt x="4106" y="55909"/>
                    <a:pt x="5169" y="55909"/>
                  </a:cubicBezTo>
                  <a:cubicBezTo>
                    <a:pt x="7649" y="55909"/>
                    <a:pt x="22705" y="41384"/>
                    <a:pt x="22705" y="19778"/>
                  </a:cubicBezTo>
                  <a:cubicBezTo>
                    <a:pt x="22705" y="8521"/>
                    <a:pt x="18454" y="-13"/>
                    <a:pt x="10306" y="-13"/>
                  </a:cubicBezTo>
                  <a:cubicBezTo>
                    <a:pt x="4460" y="-13"/>
                    <a:pt x="209" y="4708"/>
                    <a:pt x="209" y="10336"/>
                  </a:cubicBezTo>
                  <a:cubicBezTo>
                    <a:pt x="209" y="16146"/>
                    <a:pt x="4283" y="20867"/>
                    <a:pt x="10483" y="20867"/>
                  </a:cubicBezTo>
                  <a:cubicBezTo>
                    <a:pt x="14734" y="20867"/>
                    <a:pt x="17569" y="17962"/>
                    <a:pt x="17746" y="17962"/>
                  </a:cubicBezTo>
                  <a:close/>
                </a:path>
              </a:pathLst>
            </a:custGeom>
            <a:solidFill>
              <a:srgbClr val="000000"/>
            </a:solidFill>
            <a:ln w="25400" cap="flat">
              <a:noFill/>
              <a:prstDash val="solid"/>
              <a:miter/>
            </a:ln>
          </p:spPr>
          <p:txBody>
            <a:bodyPr rtlCol="0" anchor="ctr"/>
            <a:lstStyle/>
            <a:p>
              <a:endParaRPr lang="zh-CN" altLang="en-US"/>
            </a:p>
          </p:txBody>
        </p:sp>
        <p:sp>
          <p:nvSpPr>
            <p:cNvPr id="345" name="任意多边形: 形状 344">
              <a:extLst>
                <a:ext uri="{FF2B5EF4-FFF2-40B4-BE49-F238E27FC236}">
                  <a16:creationId xmlns:a16="http://schemas.microsoft.com/office/drawing/2014/main" id="{5A22651F-AE2C-4324-B37D-2581614F3D26}"/>
                </a:ext>
              </a:extLst>
            </p:cNvPr>
            <p:cNvSpPr/>
            <p:nvPr>
              <p:custDataLst>
                <p:tags r:id="rId72"/>
              </p:custDataLst>
            </p:nvPr>
          </p:nvSpPr>
          <p:spPr>
            <a:xfrm>
              <a:off x="7921576" y="2093118"/>
              <a:ext cx="59871" cy="115293"/>
            </a:xfrm>
            <a:custGeom>
              <a:avLst/>
              <a:gdLst>
                <a:gd name="connsiteX0" fmla="*/ 36347 w 59871"/>
                <a:gd name="connsiteY0" fmla="*/ 41747 h 115293"/>
                <a:gd name="connsiteX1" fmla="*/ 54415 w 59871"/>
                <a:gd name="connsiteY1" fmla="*/ 41747 h 115293"/>
                <a:gd name="connsiteX2" fmla="*/ 60083 w 59871"/>
                <a:gd name="connsiteY2" fmla="*/ 37753 h 115293"/>
                <a:gd name="connsiteX3" fmla="*/ 54769 w 59871"/>
                <a:gd name="connsiteY3" fmla="*/ 35211 h 115293"/>
                <a:gd name="connsiteX4" fmla="*/ 37941 w 59871"/>
                <a:gd name="connsiteY4" fmla="*/ 35211 h 115293"/>
                <a:gd name="connsiteX5" fmla="*/ 44496 w 59871"/>
                <a:gd name="connsiteY5" fmla="*/ 8339 h 115293"/>
                <a:gd name="connsiteX6" fmla="*/ 45027 w 59871"/>
                <a:gd name="connsiteY6" fmla="*/ 5797 h 115293"/>
                <a:gd name="connsiteX7" fmla="*/ 39004 w 59871"/>
                <a:gd name="connsiteY7" fmla="*/ -13 h 115293"/>
                <a:gd name="connsiteX8" fmla="*/ 30679 w 59871"/>
                <a:gd name="connsiteY8" fmla="*/ 7794 h 115293"/>
                <a:gd name="connsiteX9" fmla="*/ 23948 w 59871"/>
                <a:gd name="connsiteY9" fmla="*/ 35211 h 115293"/>
                <a:gd name="connsiteX10" fmla="*/ 5880 w 59871"/>
                <a:gd name="connsiteY10" fmla="*/ 35211 h 115293"/>
                <a:gd name="connsiteX11" fmla="*/ 212 w 59871"/>
                <a:gd name="connsiteY11" fmla="*/ 39205 h 115293"/>
                <a:gd name="connsiteX12" fmla="*/ 5526 w 59871"/>
                <a:gd name="connsiteY12" fmla="*/ 41747 h 115293"/>
                <a:gd name="connsiteX13" fmla="*/ 22354 w 59871"/>
                <a:gd name="connsiteY13" fmla="*/ 41747 h 115293"/>
                <a:gd name="connsiteX14" fmla="*/ 11903 w 59871"/>
                <a:gd name="connsiteY14" fmla="*/ 84596 h 115293"/>
                <a:gd name="connsiteX15" fmla="*/ 9245 w 59871"/>
                <a:gd name="connsiteY15" fmla="*/ 98032 h 115293"/>
                <a:gd name="connsiteX16" fmla="*/ 28199 w 59871"/>
                <a:gd name="connsiteY16" fmla="*/ 115280 h 115293"/>
                <a:gd name="connsiteX17" fmla="*/ 59021 w 59871"/>
                <a:gd name="connsiteY17" fmla="*/ 87501 h 115293"/>
                <a:gd name="connsiteX18" fmla="*/ 56186 w 59871"/>
                <a:gd name="connsiteY18" fmla="*/ 85141 h 115293"/>
                <a:gd name="connsiteX19" fmla="*/ 52467 w 59871"/>
                <a:gd name="connsiteY19" fmla="*/ 88590 h 115293"/>
                <a:gd name="connsiteX20" fmla="*/ 28730 w 59871"/>
                <a:gd name="connsiteY20" fmla="*/ 110197 h 115293"/>
                <a:gd name="connsiteX21" fmla="*/ 22531 w 59871"/>
                <a:gd name="connsiteY21" fmla="*/ 101300 h 115293"/>
                <a:gd name="connsiteX22" fmla="*/ 23593 w 59871"/>
                <a:gd name="connsiteY22" fmla="*/ 93856 h 115293"/>
                <a:gd name="connsiteX23" fmla="*/ 36347 w 59871"/>
                <a:gd name="connsiteY23" fmla="*/ 41747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347" y="41747"/>
                  </a:moveTo>
                  <a:lnTo>
                    <a:pt x="54415" y="41747"/>
                  </a:lnTo>
                  <a:cubicBezTo>
                    <a:pt x="57781" y="41747"/>
                    <a:pt x="60083" y="41747"/>
                    <a:pt x="60083" y="37753"/>
                  </a:cubicBezTo>
                  <a:cubicBezTo>
                    <a:pt x="60083" y="35211"/>
                    <a:pt x="57781" y="35211"/>
                    <a:pt x="54769" y="35211"/>
                  </a:cubicBezTo>
                  <a:lnTo>
                    <a:pt x="37941" y="35211"/>
                  </a:lnTo>
                  <a:lnTo>
                    <a:pt x="44496" y="8339"/>
                  </a:lnTo>
                  <a:cubicBezTo>
                    <a:pt x="44673" y="7431"/>
                    <a:pt x="45027" y="6523"/>
                    <a:pt x="45027" y="5797"/>
                  </a:cubicBezTo>
                  <a:cubicBezTo>
                    <a:pt x="45027" y="2529"/>
                    <a:pt x="42547" y="-13"/>
                    <a:pt x="39004" y="-13"/>
                  </a:cubicBezTo>
                  <a:cubicBezTo>
                    <a:pt x="34576" y="-13"/>
                    <a:pt x="31919" y="3074"/>
                    <a:pt x="30679" y="7794"/>
                  </a:cubicBezTo>
                  <a:cubicBezTo>
                    <a:pt x="29439" y="12334"/>
                    <a:pt x="31742" y="3618"/>
                    <a:pt x="23948" y="35211"/>
                  </a:cubicBezTo>
                  <a:lnTo>
                    <a:pt x="5880" y="35211"/>
                  </a:lnTo>
                  <a:cubicBezTo>
                    <a:pt x="2514" y="35211"/>
                    <a:pt x="212" y="35211"/>
                    <a:pt x="212" y="39205"/>
                  </a:cubicBezTo>
                  <a:cubicBezTo>
                    <a:pt x="212" y="41747"/>
                    <a:pt x="2337" y="41747"/>
                    <a:pt x="5526" y="41747"/>
                  </a:cubicBezTo>
                  <a:lnTo>
                    <a:pt x="22354" y="41747"/>
                  </a:lnTo>
                  <a:lnTo>
                    <a:pt x="11903" y="84596"/>
                  </a:lnTo>
                  <a:cubicBezTo>
                    <a:pt x="10840" y="89135"/>
                    <a:pt x="9245" y="95671"/>
                    <a:pt x="9245" y="98032"/>
                  </a:cubicBezTo>
                  <a:cubicBezTo>
                    <a:pt x="9245" y="108744"/>
                    <a:pt x="18102" y="115280"/>
                    <a:pt x="28199" y="115280"/>
                  </a:cubicBezTo>
                  <a:cubicBezTo>
                    <a:pt x="47861" y="115280"/>
                    <a:pt x="59021" y="89861"/>
                    <a:pt x="59021" y="87501"/>
                  </a:cubicBezTo>
                  <a:cubicBezTo>
                    <a:pt x="59021" y="85141"/>
                    <a:pt x="56718" y="85141"/>
                    <a:pt x="56186" y="85141"/>
                  </a:cubicBezTo>
                  <a:cubicBezTo>
                    <a:pt x="54061" y="85141"/>
                    <a:pt x="53884" y="85504"/>
                    <a:pt x="52467" y="88590"/>
                  </a:cubicBezTo>
                  <a:cubicBezTo>
                    <a:pt x="47507" y="100029"/>
                    <a:pt x="38473" y="110197"/>
                    <a:pt x="28730" y="110197"/>
                  </a:cubicBezTo>
                  <a:cubicBezTo>
                    <a:pt x="25011" y="110197"/>
                    <a:pt x="22531" y="107836"/>
                    <a:pt x="22531" y="101300"/>
                  </a:cubicBezTo>
                  <a:cubicBezTo>
                    <a:pt x="22531" y="99484"/>
                    <a:pt x="23239" y="95671"/>
                    <a:pt x="23593" y="93856"/>
                  </a:cubicBezTo>
                  <a:lnTo>
                    <a:pt x="36347" y="41747"/>
                  </a:lnTo>
                  <a:close/>
                </a:path>
              </a:pathLst>
            </a:custGeom>
            <a:solidFill>
              <a:srgbClr val="000000"/>
            </a:solidFill>
            <a:ln w="25400" cap="flat">
              <a:noFill/>
              <a:prstDash val="solid"/>
              <a:miter/>
            </a:ln>
          </p:spPr>
          <p:txBody>
            <a:bodyPr rtlCol="0" anchor="ctr"/>
            <a:lstStyle/>
            <a:p>
              <a:endParaRPr lang="zh-CN" altLang="en-US"/>
            </a:p>
          </p:txBody>
        </p:sp>
        <p:sp>
          <p:nvSpPr>
            <p:cNvPr id="346" name="任意多边形: 形状 345">
              <a:extLst>
                <a:ext uri="{FF2B5EF4-FFF2-40B4-BE49-F238E27FC236}">
                  <a16:creationId xmlns:a16="http://schemas.microsoft.com/office/drawing/2014/main" id="{131DD995-DEE6-4E9F-9EA9-8403D922121F}"/>
                </a:ext>
              </a:extLst>
            </p:cNvPr>
            <p:cNvSpPr/>
            <p:nvPr>
              <p:custDataLst>
                <p:tags r:id="rId73"/>
              </p:custDataLst>
            </p:nvPr>
          </p:nvSpPr>
          <p:spPr>
            <a:xfrm>
              <a:off x="8002094" y="2070999"/>
              <a:ext cx="88567" cy="58748"/>
            </a:xfrm>
            <a:custGeom>
              <a:avLst/>
              <a:gdLst>
                <a:gd name="connsiteX0" fmla="*/ 13373 w 88567"/>
                <a:gd name="connsiteY0" fmla="*/ 44597 h 58748"/>
                <a:gd name="connsiteX1" fmla="*/ 11222 w 88567"/>
                <a:gd name="connsiteY1" fmla="*/ 54194 h 58748"/>
                <a:gd name="connsiteX2" fmla="*/ 15904 w 88567"/>
                <a:gd name="connsiteY2" fmla="*/ 58733 h 58748"/>
                <a:gd name="connsiteX3" fmla="*/ 21977 w 88567"/>
                <a:gd name="connsiteY3" fmla="*/ 54453 h 58748"/>
                <a:gd name="connsiteX4" fmla="*/ 24381 w 88567"/>
                <a:gd name="connsiteY4" fmla="*/ 44338 h 58748"/>
                <a:gd name="connsiteX5" fmla="*/ 28936 w 88567"/>
                <a:gd name="connsiteY5" fmla="*/ 26052 h 58748"/>
                <a:gd name="connsiteX6" fmla="*/ 55127 w 88567"/>
                <a:gd name="connsiteY6" fmla="*/ 4394 h 58748"/>
                <a:gd name="connsiteX7" fmla="*/ 63983 w 88567"/>
                <a:gd name="connsiteY7" fmla="*/ 13731 h 58748"/>
                <a:gd name="connsiteX8" fmla="*/ 55759 w 88567"/>
                <a:gd name="connsiteY8" fmla="*/ 41874 h 58748"/>
                <a:gd name="connsiteX9" fmla="*/ 54494 w 88567"/>
                <a:gd name="connsiteY9" fmla="*/ 47321 h 58748"/>
                <a:gd name="connsiteX10" fmla="*/ 68285 w 88567"/>
                <a:gd name="connsiteY10" fmla="*/ 58733 h 58748"/>
                <a:gd name="connsiteX11" fmla="*/ 88782 w 88567"/>
                <a:gd name="connsiteY11" fmla="*/ 38631 h 58748"/>
                <a:gd name="connsiteX12" fmla="*/ 86125 w 88567"/>
                <a:gd name="connsiteY12" fmla="*/ 36816 h 58748"/>
                <a:gd name="connsiteX13" fmla="*/ 83089 w 88567"/>
                <a:gd name="connsiteY13" fmla="*/ 39799 h 58748"/>
                <a:gd name="connsiteX14" fmla="*/ 68791 w 88567"/>
                <a:gd name="connsiteY14" fmla="*/ 54324 h 58748"/>
                <a:gd name="connsiteX15" fmla="*/ 64996 w 88567"/>
                <a:gd name="connsiteY15" fmla="*/ 49396 h 58748"/>
                <a:gd name="connsiteX16" fmla="*/ 66640 w 88567"/>
                <a:gd name="connsiteY16" fmla="*/ 42522 h 58748"/>
                <a:gd name="connsiteX17" fmla="*/ 74612 w 88567"/>
                <a:gd name="connsiteY17" fmla="*/ 15417 h 58748"/>
                <a:gd name="connsiteX18" fmla="*/ 55886 w 88567"/>
                <a:gd name="connsiteY18" fmla="*/ -16 h 58748"/>
                <a:gd name="connsiteX19" fmla="*/ 31972 w 88567"/>
                <a:gd name="connsiteY19" fmla="*/ 12823 h 58748"/>
                <a:gd name="connsiteX20" fmla="*/ 16536 w 88567"/>
                <a:gd name="connsiteY20" fmla="*/ -16 h 58748"/>
                <a:gd name="connsiteX21" fmla="*/ 215 w 88567"/>
                <a:gd name="connsiteY21" fmla="*/ 20086 h 58748"/>
                <a:gd name="connsiteX22" fmla="*/ 2872 w 88567"/>
                <a:gd name="connsiteY22" fmla="*/ 21902 h 58748"/>
                <a:gd name="connsiteX23" fmla="*/ 5782 w 88567"/>
                <a:gd name="connsiteY23" fmla="*/ 19437 h 58748"/>
                <a:gd name="connsiteX24" fmla="*/ 15904 w 88567"/>
                <a:gd name="connsiteY24" fmla="*/ 4394 h 58748"/>
                <a:gd name="connsiteX25" fmla="*/ 21091 w 88567"/>
                <a:gd name="connsiteY25" fmla="*/ 11267 h 58748"/>
                <a:gd name="connsiteX26" fmla="*/ 19067 w 88567"/>
                <a:gd name="connsiteY26" fmla="*/ 21383 h 58748"/>
                <a:gd name="connsiteX27" fmla="*/ 16283 w 88567"/>
                <a:gd name="connsiteY27" fmla="*/ 33055 h 58748"/>
                <a:gd name="connsiteX28" fmla="*/ 13373 w 88567"/>
                <a:gd name="connsiteY28" fmla="*/ 44597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73" y="44597"/>
                  </a:moveTo>
                  <a:cubicBezTo>
                    <a:pt x="12614" y="47839"/>
                    <a:pt x="11222" y="53546"/>
                    <a:pt x="11222" y="54194"/>
                  </a:cubicBezTo>
                  <a:cubicBezTo>
                    <a:pt x="11222" y="57047"/>
                    <a:pt x="13500" y="58733"/>
                    <a:pt x="15904" y="58733"/>
                  </a:cubicBezTo>
                  <a:cubicBezTo>
                    <a:pt x="17802" y="58733"/>
                    <a:pt x="20585" y="57696"/>
                    <a:pt x="21977" y="54453"/>
                  </a:cubicBezTo>
                  <a:cubicBezTo>
                    <a:pt x="22103" y="53805"/>
                    <a:pt x="23622" y="47710"/>
                    <a:pt x="24381" y="44338"/>
                  </a:cubicBezTo>
                  <a:cubicBezTo>
                    <a:pt x="28683" y="26830"/>
                    <a:pt x="28683" y="26570"/>
                    <a:pt x="28936" y="26052"/>
                  </a:cubicBezTo>
                  <a:cubicBezTo>
                    <a:pt x="30581" y="22550"/>
                    <a:pt x="39691" y="4394"/>
                    <a:pt x="55127" y="4394"/>
                  </a:cubicBezTo>
                  <a:cubicBezTo>
                    <a:pt x="61326" y="4394"/>
                    <a:pt x="63983" y="7895"/>
                    <a:pt x="63983" y="13731"/>
                  </a:cubicBezTo>
                  <a:cubicBezTo>
                    <a:pt x="63983" y="21123"/>
                    <a:pt x="58669" y="34481"/>
                    <a:pt x="55759" y="41874"/>
                  </a:cubicBezTo>
                  <a:cubicBezTo>
                    <a:pt x="55127" y="43430"/>
                    <a:pt x="54494" y="45116"/>
                    <a:pt x="54494" y="47321"/>
                  </a:cubicBezTo>
                  <a:cubicBezTo>
                    <a:pt x="54494" y="54064"/>
                    <a:pt x="60820" y="58733"/>
                    <a:pt x="68285" y="58733"/>
                  </a:cubicBezTo>
                  <a:cubicBezTo>
                    <a:pt x="81824" y="58733"/>
                    <a:pt x="88782" y="41874"/>
                    <a:pt x="88782" y="38631"/>
                  </a:cubicBezTo>
                  <a:cubicBezTo>
                    <a:pt x="88782" y="36816"/>
                    <a:pt x="86632" y="36816"/>
                    <a:pt x="86125" y="36816"/>
                  </a:cubicBezTo>
                  <a:cubicBezTo>
                    <a:pt x="83974" y="36816"/>
                    <a:pt x="83848" y="37335"/>
                    <a:pt x="83089" y="39799"/>
                  </a:cubicBezTo>
                  <a:cubicBezTo>
                    <a:pt x="80685" y="47580"/>
                    <a:pt x="74865" y="54324"/>
                    <a:pt x="68791" y="54324"/>
                  </a:cubicBezTo>
                  <a:cubicBezTo>
                    <a:pt x="65881" y="54324"/>
                    <a:pt x="64996" y="52249"/>
                    <a:pt x="64996" y="49396"/>
                  </a:cubicBezTo>
                  <a:cubicBezTo>
                    <a:pt x="64996" y="46672"/>
                    <a:pt x="65502" y="45375"/>
                    <a:pt x="66640" y="42522"/>
                  </a:cubicBezTo>
                  <a:cubicBezTo>
                    <a:pt x="68791" y="37335"/>
                    <a:pt x="74612" y="22550"/>
                    <a:pt x="74612" y="15417"/>
                  </a:cubicBezTo>
                  <a:cubicBezTo>
                    <a:pt x="74612" y="5820"/>
                    <a:pt x="67906" y="-16"/>
                    <a:pt x="55886" y="-16"/>
                  </a:cubicBezTo>
                  <a:cubicBezTo>
                    <a:pt x="44372" y="-16"/>
                    <a:pt x="36401" y="7117"/>
                    <a:pt x="31972" y="12823"/>
                  </a:cubicBezTo>
                  <a:cubicBezTo>
                    <a:pt x="31340" y="2189"/>
                    <a:pt x="21218" y="-16"/>
                    <a:pt x="16536" y="-16"/>
                  </a:cubicBezTo>
                  <a:cubicBezTo>
                    <a:pt x="3884" y="-16"/>
                    <a:pt x="215" y="19827"/>
                    <a:pt x="215" y="20086"/>
                  </a:cubicBezTo>
                  <a:cubicBezTo>
                    <a:pt x="215" y="21902"/>
                    <a:pt x="2239" y="21902"/>
                    <a:pt x="2872" y="21902"/>
                  </a:cubicBezTo>
                  <a:cubicBezTo>
                    <a:pt x="5023" y="21902"/>
                    <a:pt x="5276" y="21123"/>
                    <a:pt x="5782" y="19437"/>
                  </a:cubicBezTo>
                  <a:cubicBezTo>
                    <a:pt x="7680" y="11916"/>
                    <a:pt x="10590" y="4394"/>
                    <a:pt x="15904" y="4394"/>
                  </a:cubicBezTo>
                  <a:cubicBezTo>
                    <a:pt x="20206" y="4394"/>
                    <a:pt x="21091" y="8544"/>
                    <a:pt x="21091" y="11267"/>
                  </a:cubicBezTo>
                  <a:cubicBezTo>
                    <a:pt x="21091" y="13083"/>
                    <a:pt x="19826" y="18011"/>
                    <a:pt x="19067" y="21383"/>
                  </a:cubicBezTo>
                  <a:cubicBezTo>
                    <a:pt x="18181" y="24884"/>
                    <a:pt x="16916" y="30202"/>
                    <a:pt x="16283" y="33055"/>
                  </a:cubicBezTo>
                  <a:lnTo>
                    <a:pt x="13373" y="44597"/>
                  </a:lnTo>
                  <a:close/>
                </a:path>
              </a:pathLst>
            </a:custGeom>
            <a:solidFill>
              <a:srgbClr val="000000"/>
            </a:solidFill>
            <a:ln w="25400" cap="flat">
              <a:noFill/>
              <a:prstDash val="solid"/>
              <a:miter/>
            </a:ln>
          </p:spPr>
          <p:txBody>
            <a:bodyPr rtlCol="0" anchor="ctr"/>
            <a:lstStyle/>
            <a:p>
              <a:endParaRPr lang="zh-CN" altLang="en-US"/>
            </a:p>
          </p:txBody>
        </p:sp>
        <p:sp>
          <p:nvSpPr>
            <p:cNvPr id="347" name="任意多边形: 形状 346">
              <a:extLst>
                <a:ext uri="{FF2B5EF4-FFF2-40B4-BE49-F238E27FC236}">
                  <a16:creationId xmlns:a16="http://schemas.microsoft.com/office/drawing/2014/main" id="{A5BF82DC-46E8-4EAB-BADD-C13F6A125277}"/>
                </a:ext>
              </a:extLst>
            </p:cNvPr>
            <p:cNvSpPr/>
            <p:nvPr>
              <p:custDataLst>
                <p:tags r:id="rId74"/>
              </p:custDataLst>
            </p:nvPr>
          </p:nvSpPr>
          <p:spPr>
            <a:xfrm>
              <a:off x="7402057" y="2283162"/>
              <a:ext cx="77762" cy="157416"/>
            </a:xfrm>
            <a:custGeom>
              <a:avLst/>
              <a:gdLst>
                <a:gd name="connsiteX0" fmla="*/ 77954 w 77762"/>
                <a:gd name="connsiteY0" fmla="*/ 6894 h 157416"/>
                <a:gd name="connsiteX1" fmla="*/ 70869 w 77762"/>
                <a:gd name="connsiteY1" fmla="*/ -5 h 157416"/>
                <a:gd name="connsiteX2" fmla="*/ 60949 w 77762"/>
                <a:gd name="connsiteY2" fmla="*/ 9981 h 157416"/>
                <a:gd name="connsiteX3" fmla="*/ 68034 w 77762"/>
                <a:gd name="connsiteY3" fmla="*/ 16880 h 157416"/>
                <a:gd name="connsiteX4" fmla="*/ 77954 w 77762"/>
                <a:gd name="connsiteY4" fmla="*/ 6894 h 157416"/>
                <a:gd name="connsiteX5" fmla="*/ 40401 w 77762"/>
                <a:gd name="connsiteY5" fmla="*/ 129268 h 157416"/>
                <a:gd name="connsiteX6" fmla="*/ 17551 w 77762"/>
                <a:gd name="connsiteY6" fmla="*/ 152327 h 157416"/>
                <a:gd name="connsiteX7" fmla="*/ 11174 w 77762"/>
                <a:gd name="connsiteY7" fmla="*/ 151238 h 157416"/>
                <a:gd name="connsiteX8" fmla="*/ 17196 w 77762"/>
                <a:gd name="connsiteY8" fmla="*/ 141978 h 157416"/>
                <a:gd name="connsiteX9" fmla="*/ 10288 w 77762"/>
                <a:gd name="connsiteY9" fmla="*/ 135260 h 157416"/>
                <a:gd name="connsiteX10" fmla="*/ 191 w 77762"/>
                <a:gd name="connsiteY10" fmla="*/ 145972 h 157416"/>
                <a:gd name="connsiteX11" fmla="*/ 17728 w 77762"/>
                <a:gd name="connsiteY11" fmla="*/ 157411 h 157416"/>
                <a:gd name="connsiteX12" fmla="*/ 54572 w 77762"/>
                <a:gd name="connsiteY12" fmla="*/ 128724 h 157416"/>
                <a:gd name="connsiteX13" fmla="*/ 70514 w 77762"/>
                <a:gd name="connsiteY13" fmla="*/ 63724 h 157416"/>
                <a:gd name="connsiteX14" fmla="*/ 71400 w 77762"/>
                <a:gd name="connsiteY14" fmla="*/ 57369 h 157416"/>
                <a:gd name="connsiteX15" fmla="*/ 52446 w 77762"/>
                <a:gd name="connsiteY15" fmla="*/ 40302 h 157416"/>
                <a:gd name="connsiteX16" fmla="*/ 21448 w 77762"/>
                <a:gd name="connsiteY16" fmla="*/ 68081 h 157416"/>
                <a:gd name="connsiteX17" fmla="*/ 24459 w 77762"/>
                <a:gd name="connsiteY17" fmla="*/ 70442 h 157416"/>
                <a:gd name="connsiteX18" fmla="*/ 28002 w 77762"/>
                <a:gd name="connsiteY18" fmla="*/ 67173 h 157416"/>
                <a:gd name="connsiteX19" fmla="*/ 51915 w 77762"/>
                <a:gd name="connsiteY19" fmla="*/ 45386 h 157416"/>
                <a:gd name="connsiteX20" fmla="*/ 57938 w 77762"/>
                <a:gd name="connsiteY20" fmla="*/ 54282 h 157416"/>
                <a:gd name="connsiteX21" fmla="*/ 57406 w 77762"/>
                <a:gd name="connsiteY21" fmla="*/ 59729 h 157416"/>
                <a:gd name="connsiteX22" fmla="*/ 40401 w 77762"/>
                <a:gd name="connsiteY22" fmla="*/ 129268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7954" y="6894"/>
                  </a:moveTo>
                  <a:cubicBezTo>
                    <a:pt x="77954" y="3808"/>
                    <a:pt x="75651" y="-5"/>
                    <a:pt x="70869" y="-5"/>
                  </a:cubicBezTo>
                  <a:cubicBezTo>
                    <a:pt x="65732" y="-5"/>
                    <a:pt x="60949" y="5079"/>
                    <a:pt x="60949" y="9981"/>
                  </a:cubicBezTo>
                  <a:cubicBezTo>
                    <a:pt x="60949" y="12886"/>
                    <a:pt x="63075" y="16880"/>
                    <a:pt x="68034" y="16880"/>
                  </a:cubicBezTo>
                  <a:cubicBezTo>
                    <a:pt x="72817" y="16880"/>
                    <a:pt x="77954" y="12160"/>
                    <a:pt x="77954" y="6894"/>
                  </a:cubicBezTo>
                  <a:close/>
                  <a:moveTo>
                    <a:pt x="40401" y="129268"/>
                  </a:moveTo>
                  <a:cubicBezTo>
                    <a:pt x="37390" y="141796"/>
                    <a:pt x="28002" y="152327"/>
                    <a:pt x="17551" y="152327"/>
                  </a:cubicBezTo>
                  <a:cubicBezTo>
                    <a:pt x="15248" y="152327"/>
                    <a:pt x="13122" y="151964"/>
                    <a:pt x="11174" y="151238"/>
                  </a:cubicBezTo>
                  <a:cubicBezTo>
                    <a:pt x="15779" y="149059"/>
                    <a:pt x="17196" y="144701"/>
                    <a:pt x="17196" y="141978"/>
                  </a:cubicBezTo>
                  <a:cubicBezTo>
                    <a:pt x="17196" y="137620"/>
                    <a:pt x="13831" y="135260"/>
                    <a:pt x="10288" y="135260"/>
                  </a:cubicBezTo>
                  <a:cubicBezTo>
                    <a:pt x="4797" y="135260"/>
                    <a:pt x="191" y="140162"/>
                    <a:pt x="191" y="145972"/>
                  </a:cubicBezTo>
                  <a:cubicBezTo>
                    <a:pt x="191" y="152872"/>
                    <a:pt x="7100" y="157411"/>
                    <a:pt x="17728" y="157411"/>
                  </a:cubicBezTo>
                  <a:cubicBezTo>
                    <a:pt x="28356" y="157411"/>
                    <a:pt x="49081" y="150875"/>
                    <a:pt x="54572" y="128724"/>
                  </a:cubicBezTo>
                  <a:lnTo>
                    <a:pt x="70514" y="63724"/>
                  </a:lnTo>
                  <a:cubicBezTo>
                    <a:pt x="71046" y="61727"/>
                    <a:pt x="71400" y="60092"/>
                    <a:pt x="71400" y="57369"/>
                  </a:cubicBezTo>
                  <a:cubicBezTo>
                    <a:pt x="71400" y="47383"/>
                    <a:pt x="63075" y="40302"/>
                    <a:pt x="52446" y="40302"/>
                  </a:cubicBezTo>
                  <a:cubicBezTo>
                    <a:pt x="32784" y="40302"/>
                    <a:pt x="21448" y="65539"/>
                    <a:pt x="21448" y="68081"/>
                  </a:cubicBezTo>
                  <a:cubicBezTo>
                    <a:pt x="21448" y="70442"/>
                    <a:pt x="23928" y="70442"/>
                    <a:pt x="24459" y="70442"/>
                  </a:cubicBezTo>
                  <a:cubicBezTo>
                    <a:pt x="26585" y="70442"/>
                    <a:pt x="26762" y="69897"/>
                    <a:pt x="28002" y="67173"/>
                  </a:cubicBezTo>
                  <a:cubicBezTo>
                    <a:pt x="32430" y="56643"/>
                    <a:pt x="41641" y="45386"/>
                    <a:pt x="51915" y="45386"/>
                  </a:cubicBezTo>
                  <a:cubicBezTo>
                    <a:pt x="56343" y="45386"/>
                    <a:pt x="57938" y="48472"/>
                    <a:pt x="57938" y="54282"/>
                  </a:cubicBezTo>
                  <a:cubicBezTo>
                    <a:pt x="57938" y="56280"/>
                    <a:pt x="57583" y="58822"/>
                    <a:pt x="57406" y="59729"/>
                  </a:cubicBezTo>
                  <a:lnTo>
                    <a:pt x="40401" y="129268"/>
                  </a:lnTo>
                  <a:close/>
                </a:path>
              </a:pathLst>
            </a:custGeom>
            <a:solidFill>
              <a:srgbClr val="000000"/>
            </a:solidFill>
            <a:ln w="25400" cap="flat">
              <a:noFill/>
              <a:prstDash val="solid"/>
              <a:miter/>
            </a:ln>
          </p:spPr>
          <p:txBody>
            <a:bodyPr rtlCol="0" anchor="ctr"/>
            <a:lstStyle/>
            <a:p>
              <a:endParaRPr lang="zh-CN" altLang="en-US"/>
            </a:p>
          </p:txBody>
        </p:sp>
        <p:sp>
          <p:nvSpPr>
            <p:cNvPr id="348" name="任意多边形: 形状 347">
              <a:extLst>
                <a:ext uri="{FF2B5EF4-FFF2-40B4-BE49-F238E27FC236}">
                  <a16:creationId xmlns:a16="http://schemas.microsoft.com/office/drawing/2014/main" id="{C3724FEF-8F33-4C3C-B16F-68EE3CD37E38}"/>
                </a:ext>
              </a:extLst>
            </p:cNvPr>
            <p:cNvSpPr/>
            <p:nvPr>
              <p:custDataLst>
                <p:tags r:id="rId75"/>
              </p:custDataLst>
            </p:nvPr>
          </p:nvSpPr>
          <p:spPr>
            <a:xfrm>
              <a:off x="7283439" y="2469967"/>
              <a:ext cx="843888" cy="10374"/>
            </a:xfrm>
            <a:custGeom>
              <a:avLst/>
              <a:gdLst>
                <a:gd name="connsiteX0" fmla="*/ 0 w 843888"/>
                <a:gd name="connsiteY0" fmla="*/ 0 h 10374"/>
                <a:gd name="connsiteX1" fmla="*/ 843889 w 843888"/>
                <a:gd name="connsiteY1" fmla="*/ 0 h 10374"/>
                <a:gd name="connsiteX2" fmla="*/ 843889 w 843888"/>
                <a:gd name="connsiteY2" fmla="*/ 10375 h 10374"/>
                <a:gd name="connsiteX3" fmla="*/ 0 w 843888"/>
                <a:gd name="connsiteY3" fmla="*/ 10375 h 10374"/>
              </a:gdLst>
              <a:ahLst/>
              <a:cxnLst>
                <a:cxn ang="0">
                  <a:pos x="connsiteX0" y="connsiteY0"/>
                </a:cxn>
                <a:cxn ang="0">
                  <a:pos x="connsiteX1" y="connsiteY1"/>
                </a:cxn>
                <a:cxn ang="0">
                  <a:pos x="connsiteX2" y="connsiteY2"/>
                </a:cxn>
                <a:cxn ang="0">
                  <a:pos x="connsiteX3" y="connsiteY3"/>
                </a:cxn>
              </a:cxnLst>
              <a:rect l="l" t="t" r="r" b="b"/>
              <a:pathLst>
                <a:path w="843888" h="10374">
                  <a:moveTo>
                    <a:pt x="0" y="0"/>
                  </a:moveTo>
                  <a:lnTo>
                    <a:pt x="843889" y="0"/>
                  </a:lnTo>
                  <a:lnTo>
                    <a:pt x="843889"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349" name="任意多边形: 形状 348">
              <a:extLst>
                <a:ext uri="{FF2B5EF4-FFF2-40B4-BE49-F238E27FC236}">
                  <a16:creationId xmlns:a16="http://schemas.microsoft.com/office/drawing/2014/main" id="{A2651F68-F7E8-4EFB-A81B-38830DFF0464}"/>
                </a:ext>
              </a:extLst>
            </p:cNvPr>
            <p:cNvSpPr/>
            <p:nvPr>
              <p:custDataLst>
                <p:tags r:id="rId76"/>
              </p:custDataLst>
            </p:nvPr>
          </p:nvSpPr>
          <p:spPr>
            <a:xfrm>
              <a:off x="7512750" y="2532204"/>
              <a:ext cx="173593" cy="185714"/>
            </a:xfrm>
            <a:custGeom>
              <a:avLst/>
              <a:gdLst>
                <a:gd name="connsiteX0" fmla="*/ 36635 w 173593"/>
                <a:gd name="connsiteY0" fmla="*/ 155893 h 185714"/>
                <a:gd name="connsiteX1" fmla="*/ 5510 w 173593"/>
                <a:gd name="connsiteY1" fmla="*/ 177680 h 185714"/>
                <a:gd name="connsiteX2" fmla="*/ 195 w 173593"/>
                <a:gd name="connsiteY2" fmla="*/ 182868 h 185714"/>
                <a:gd name="connsiteX3" fmla="*/ 3485 w 173593"/>
                <a:gd name="connsiteY3" fmla="*/ 185721 h 185714"/>
                <a:gd name="connsiteX4" fmla="*/ 25247 w 173593"/>
                <a:gd name="connsiteY4" fmla="*/ 184943 h 185714"/>
                <a:gd name="connsiteX5" fmla="*/ 50553 w 173593"/>
                <a:gd name="connsiteY5" fmla="*/ 185721 h 185714"/>
                <a:gd name="connsiteX6" fmla="*/ 55361 w 173593"/>
                <a:gd name="connsiteY6" fmla="*/ 180793 h 185714"/>
                <a:gd name="connsiteX7" fmla="*/ 51312 w 173593"/>
                <a:gd name="connsiteY7" fmla="*/ 177680 h 185714"/>
                <a:gd name="connsiteX8" fmla="*/ 39418 w 173593"/>
                <a:gd name="connsiteY8" fmla="*/ 168602 h 185714"/>
                <a:gd name="connsiteX9" fmla="*/ 42961 w 173593"/>
                <a:gd name="connsiteY9" fmla="*/ 159005 h 185714"/>
                <a:gd name="connsiteX10" fmla="*/ 62193 w 173593"/>
                <a:gd name="connsiteY10" fmla="*/ 125805 h 185714"/>
                <a:gd name="connsiteX11" fmla="*/ 125709 w 173593"/>
                <a:gd name="connsiteY11" fmla="*/ 125805 h 185714"/>
                <a:gd name="connsiteX12" fmla="*/ 129758 w 173593"/>
                <a:gd name="connsiteY12" fmla="*/ 169121 h 185714"/>
                <a:gd name="connsiteX13" fmla="*/ 111538 w 173593"/>
                <a:gd name="connsiteY13" fmla="*/ 177680 h 185714"/>
                <a:gd name="connsiteX14" fmla="*/ 105465 w 173593"/>
                <a:gd name="connsiteY14" fmla="*/ 182868 h 185714"/>
                <a:gd name="connsiteX15" fmla="*/ 109007 w 173593"/>
                <a:gd name="connsiteY15" fmla="*/ 185721 h 185714"/>
                <a:gd name="connsiteX16" fmla="*/ 140639 w 173593"/>
                <a:gd name="connsiteY16" fmla="*/ 184943 h 185714"/>
                <a:gd name="connsiteX17" fmla="*/ 169234 w 173593"/>
                <a:gd name="connsiteY17" fmla="*/ 185721 h 185714"/>
                <a:gd name="connsiteX18" fmla="*/ 173788 w 173593"/>
                <a:gd name="connsiteY18" fmla="*/ 180533 h 185714"/>
                <a:gd name="connsiteX19" fmla="*/ 167968 w 173593"/>
                <a:gd name="connsiteY19" fmla="*/ 177680 h 185714"/>
                <a:gd name="connsiteX20" fmla="*/ 151520 w 173593"/>
                <a:gd name="connsiteY20" fmla="*/ 168343 h 185714"/>
                <a:gd name="connsiteX21" fmla="*/ 136084 w 173593"/>
                <a:gd name="connsiteY21" fmla="*/ 6232 h 185714"/>
                <a:gd name="connsiteX22" fmla="*/ 131276 w 173593"/>
                <a:gd name="connsiteY22" fmla="*/ 7 h 185714"/>
                <a:gd name="connsiteX23" fmla="*/ 124697 w 173593"/>
                <a:gd name="connsiteY23" fmla="*/ 4416 h 185714"/>
                <a:gd name="connsiteX24" fmla="*/ 36635 w 173593"/>
                <a:gd name="connsiteY24" fmla="*/ 155893 h 185714"/>
                <a:gd name="connsiteX25" fmla="*/ 67001 w 173593"/>
                <a:gd name="connsiteY25" fmla="*/ 117764 h 185714"/>
                <a:gd name="connsiteX26" fmla="*/ 116852 w 173593"/>
                <a:gd name="connsiteY26" fmla="*/ 32170 h 185714"/>
                <a:gd name="connsiteX27" fmla="*/ 124950 w 173593"/>
                <a:gd name="connsiteY27" fmla="*/ 117764 h 185714"/>
                <a:gd name="connsiteX28" fmla="*/ 67001 w 173593"/>
                <a:gd name="connsiteY28" fmla="*/ 117764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714">
                  <a:moveTo>
                    <a:pt x="36635" y="155893"/>
                  </a:moveTo>
                  <a:cubicBezTo>
                    <a:pt x="26513" y="173271"/>
                    <a:pt x="16644" y="176902"/>
                    <a:pt x="5510" y="177680"/>
                  </a:cubicBezTo>
                  <a:cubicBezTo>
                    <a:pt x="2473" y="177940"/>
                    <a:pt x="195" y="177940"/>
                    <a:pt x="195" y="182868"/>
                  </a:cubicBezTo>
                  <a:cubicBezTo>
                    <a:pt x="195" y="184424"/>
                    <a:pt x="1461" y="185721"/>
                    <a:pt x="3485" y="185721"/>
                  </a:cubicBezTo>
                  <a:cubicBezTo>
                    <a:pt x="10317" y="185721"/>
                    <a:pt x="18162" y="184943"/>
                    <a:pt x="25247" y="184943"/>
                  </a:cubicBezTo>
                  <a:cubicBezTo>
                    <a:pt x="33598" y="184943"/>
                    <a:pt x="42455" y="185721"/>
                    <a:pt x="50553" y="185721"/>
                  </a:cubicBezTo>
                  <a:cubicBezTo>
                    <a:pt x="52071" y="185721"/>
                    <a:pt x="55361" y="185721"/>
                    <a:pt x="55361" y="180793"/>
                  </a:cubicBezTo>
                  <a:cubicBezTo>
                    <a:pt x="55361" y="177940"/>
                    <a:pt x="53083" y="177680"/>
                    <a:pt x="51312" y="177680"/>
                  </a:cubicBezTo>
                  <a:cubicBezTo>
                    <a:pt x="45492" y="177162"/>
                    <a:pt x="39418" y="175087"/>
                    <a:pt x="39418" y="168602"/>
                  </a:cubicBezTo>
                  <a:cubicBezTo>
                    <a:pt x="39418" y="165490"/>
                    <a:pt x="40937" y="162636"/>
                    <a:pt x="42961" y="159005"/>
                  </a:cubicBezTo>
                  <a:lnTo>
                    <a:pt x="62193" y="125805"/>
                  </a:lnTo>
                  <a:lnTo>
                    <a:pt x="125709" y="125805"/>
                  </a:lnTo>
                  <a:cubicBezTo>
                    <a:pt x="126215" y="131252"/>
                    <a:pt x="129758" y="166527"/>
                    <a:pt x="129758" y="169121"/>
                  </a:cubicBezTo>
                  <a:cubicBezTo>
                    <a:pt x="129758" y="176902"/>
                    <a:pt x="116599" y="177680"/>
                    <a:pt x="111538" y="177680"/>
                  </a:cubicBezTo>
                  <a:cubicBezTo>
                    <a:pt x="107995" y="177680"/>
                    <a:pt x="105465" y="177680"/>
                    <a:pt x="105465" y="182868"/>
                  </a:cubicBezTo>
                  <a:cubicBezTo>
                    <a:pt x="105465" y="185721"/>
                    <a:pt x="108501" y="185721"/>
                    <a:pt x="109007" y="185721"/>
                  </a:cubicBezTo>
                  <a:cubicBezTo>
                    <a:pt x="119382" y="185721"/>
                    <a:pt x="130264" y="184943"/>
                    <a:pt x="140639" y="184943"/>
                  </a:cubicBezTo>
                  <a:cubicBezTo>
                    <a:pt x="146965" y="184943"/>
                    <a:pt x="162907" y="185721"/>
                    <a:pt x="169234" y="185721"/>
                  </a:cubicBezTo>
                  <a:cubicBezTo>
                    <a:pt x="170752" y="185721"/>
                    <a:pt x="173788" y="185721"/>
                    <a:pt x="173788" y="180533"/>
                  </a:cubicBezTo>
                  <a:cubicBezTo>
                    <a:pt x="173788" y="177680"/>
                    <a:pt x="171258" y="177680"/>
                    <a:pt x="167968" y="177680"/>
                  </a:cubicBezTo>
                  <a:cubicBezTo>
                    <a:pt x="152279" y="177680"/>
                    <a:pt x="152279" y="175865"/>
                    <a:pt x="151520" y="168343"/>
                  </a:cubicBezTo>
                  <a:lnTo>
                    <a:pt x="136084" y="6232"/>
                  </a:lnTo>
                  <a:cubicBezTo>
                    <a:pt x="135578" y="1044"/>
                    <a:pt x="135578" y="7"/>
                    <a:pt x="131276" y="7"/>
                  </a:cubicBezTo>
                  <a:cubicBezTo>
                    <a:pt x="127227" y="7"/>
                    <a:pt x="126215" y="1822"/>
                    <a:pt x="124697" y="4416"/>
                  </a:cubicBezTo>
                  <a:lnTo>
                    <a:pt x="36635" y="155893"/>
                  </a:lnTo>
                  <a:close/>
                  <a:moveTo>
                    <a:pt x="67001" y="117764"/>
                  </a:moveTo>
                  <a:lnTo>
                    <a:pt x="116852" y="32170"/>
                  </a:lnTo>
                  <a:lnTo>
                    <a:pt x="124950" y="117764"/>
                  </a:lnTo>
                  <a:lnTo>
                    <a:pt x="67001" y="117764"/>
                  </a:lnTo>
                  <a:close/>
                </a:path>
              </a:pathLst>
            </a:custGeom>
            <a:solidFill>
              <a:srgbClr val="000000"/>
            </a:solidFill>
            <a:ln w="25400" cap="flat">
              <a:noFill/>
              <a:prstDash val="solid"/>
              <a:miter/>
            </a:ln>
          </p:spPr>
          <p:txBody>
            <a:bodyPr rtlCol="0" anchor="ctr"/>
            <a:lstStyle/>
            <a:p>
              <a:endParaRPr lang="zh-CN" altLang="en-US"/>
            </a:p>
          </p:txBody>
        </p:sp>
        <p:sp>
          <p:nvSpPr>
            <p:cNvPr id="350" name="任意多边形: 形状 349">
              <a:extLst>
                <a:ext uri="{FF2B5EF4-FFF2-40B4-BE49-F238E27FC236}">
                  <a16:creationId xmlns:a16="http://schemas.microsoft.com/office/drawing/2014/main" id="{426172CB-759F-4395-90D1-35EEAF697FD3}"/>
                </a:ext>
              </a:extLst>
            </p:cNvPr>
            <p:cNvSpPr/>
            <p:nvPr>
              <p:custDataLst>
                <p:tags r:id="rId77"/>
              </p:custDataLst>
            </p:nvPr>
          </p:nvSpPr>
          <p:spPr>
            <a:xfrm>
              <a:off x="7701122" y="2515100"/>
              <a:ext cx="59871" cy="115293"/>
            </a:xfrm>
            <a:custGeom>
              <a:avLst/>
              <a:gdLst>
                <a:gd name="connsiteX0" fmla="*/ 36339 w 59871"/>
                <a:gd name="connsiteY0" fmla="*/ 41763 h 115293"/>
                <a:gd name="connsiteX1" fmla="*/ 54406 w 59871"/>
                <a:gd name="connsiteY1" fmla="*/ 41763 h 115293"/>
                <a:gd name="connsiteX2" fmla="*/ 60075 w 59871"/>
                <a:gd name="connsiteY2" fmla="*/ 37769 h 115293"/>
                <a:gd name="connsiteX3" fmla="*/ 54761 w 59871"/>
                <a:gd name="connsiteY3" fmla="*/ 35227 h 115293"/>
                <a:gd name="connsiteX4" fmla="*/ 37933 w 59871"/>
                <a:gd name="connsiteY4" fmla="*/ 35227 h 115293"/>
                <a:gd name="connsiteX5" fmla="*/ 44487 w 59871"/>
                <a:gd name="connsiteY5" fmla="*/ 8355 h 115293"/>
                <a:gd name="connsiteX6" fmla="*/ 45018 w 59871"/>
                <a:gd name="connsiteY6" fmla="*/ 5813 h 115293"/>
                <a:gd name="connsiteX7" fmla="*/ 38996 w 59871"/>
                <a:gd name="connsiteY7" fmla="*/ 3 h 115293"/>
                <a:gd name="connsiteX8" fmla="*/ 30670 w 59871"/>
                <a:gd name="connsiteY8" fmla="*/ 7811 h 115293"/>
                <a:gd name="connsiteX9" fmla="*/ 23939 w 59871"/>
                <a:gd name="connsiteY9" fmla="*/ 35227 h 115293"/>
                <a:gd name="connsiteX10" fmla="*/ 5871 w 59871"/>
                <a:gd name="connsiteY10" fmla="*/ 35227 h 115293"/>
                <a:gd name="connsiteX11" fmla="*/ 203 w 59871"/>
                <a:gd name="connsiteY11" fmla="*/ 39221 h 115293"/>
                <a:gd name="connsiteX12" fmla="*/ 5517 w 59871"/>
                <a:gd name="connsiteY12" fmla="*/ 41763 h 115293"/>
                <a:gd name="connsiteX13" fmla="*/ 22345 w 59871"/>
                <a:gd name="connsiteY13" fmla="*/ 41763 h 115293"/>
                <a:gd name="connsiteX14" fmla="*/ 11894 w 59871"/>
                <a:gd name="connsiteY14" fmla="*/ 84612 h 115293"/>
                <a:gd name="connsiteX15" fmla="*/ 9237 w 59871"/>
                <a:gd name="connsiteY15" fmla="*/ 98048 h 115293"/>
                <a:gd name="connsiteX16" fmla="*/ 28190 w 59871"/>
                <a:gd name="connsiteY16" fmla="*/ 115297 h 115293"/>
                <a:gd name="connsiteX17" fmla="*/ 59012 w 59871"/>
                <a:gd name="connsiteY17" fmla="*/ 87517 h 115293"/>
                <a:gd name="connsiteX18" fmla="*/ 56178 w 59871"/>
                <a:gd name="connsiteY18" fmla="*/ 85157 h 115293"/>
                <a:gd name="connsiteX19" fmla="*/ 52458 w 59871"/>
                <a:gd name="connsiteY19" fmla="*/ 88607 h 115293"/>
                <a:gd name="connsiteX20" fmla="*/ 28722 w 59871"/>
                <a:gd name="connsiteY20" fmla="*/ 110213 h 115293"/>
                <a:gd name="connsiteX21" fmla="*/ 22522 w 59871"/>
                <a:gd name="connsiteY21" fmla="*/ 101316 h 115293"/>
                <a:gd name="connsiteX22" fmla="*/ 23585 w 59871"/>
                <a:gd name="connsiteY22" fmla="*/ 93872 h 115293"/>
                <a:gd name="connsiteX23" fmla="*/ 36339 w 59871"/>
                <a:gd name="connsiteY23" fmla="*/ 41763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339" y="41763"/>
                  </a:moveTo>
                  <a:lnTo>
                    <a:pt x="54406" y="41763"/>
                  </a:lnTo>
                  <a:cubicBezTo>
                    <a:pt x="57772" y="41763"/>
                    <a:pt x="60075" y="41763"/>
                    <a:pt x="60075" y="37769"/>
                  </a:cubicBezTo>
                  <a:cubicBezTo>
                    <a:pt x="60075" y="35227"/>
                    <a:pt x="57772" y="35227"/>
                    <a:pt x="54761" y="35227"/>
                  </a:cubicBezTo>
                  <a:lnTo>
                    <a:pt x="37933" y="35227"/>
                  </a:lnTo>
                  <a:lnTo>
                    <a:pt x="44487" y="8355"/>
                  </a:lnTo>
                  <a:cubicBezTo>
                    <a:pt x="44664" y="7448"/>
                    <a:pt x="45018" y="6540"/>
                    <a:pt x="45018" y="5813"/>
                  </a:cubicBezTo>
                  <a:cubicBezTo>
                    <a:pt x="45018" y="2545"/>
                    <a:pt x="42538" y="3"/>
                    <a:pt x="38996" y="3"/>
                  </a:cubicBezTo>
                  <a:cubicBezTo>
                    <a:pt x="34567" y="3"/>
                    <a:pt x="31910" y="3090"/>
                    <a:pt x="30670" y="7811"/>
                  </a:cubicBezTo>
                  <a:cubicBezTo>
                    <a:pt x="29430" y="12350"/>
                    <a:pt x="31733" y="3635"/>
                    <a:pt x="23939" y="35227"/>
                  </a:cubicBezTo>
                  <a:lnTo>
                    <a:pt x="5871" y="35227"/>
                  </a:lnTo>
                  <a:cubicBezTo>
                    <a:pt x="2506" y="35227"/>
                    <a:pt x="203" y="35227"/>
                    <a:pt x="203" y="39221"/>
                  </a:cubicBezTo>
                  <a:cubicBezTo>
                    <a:pt x="203" y="41763"/>
                    <a:pt x="2329" y="41763"/>
                    <a:pt x="5517" y="41763"/>
                  </a:cubicBezTo>
                  <a:lnTo>
                    <a:pt x="22345" y="41763"/>
                  </a:lnTo>
                  <a:lnTo>
                    <a:pt x="11894" y="84612"/>
                  </a:lnTo>
                  <a:cubicBezTo>
                    <a:pt x="10831" y="89151"/>
                    <a:pt x="9237" y="95688"/>
                    <a:pt x="9237" y="98048"/>
                  </a:cubicBezTo>
                  <a:cubicBezTo>
                    <a:pt x="9237" y="108760"/>
                    <a:pt x="18094" y="115297"/>
                    <a:pt x="28190" y="115297"/>
                  </a:cubicBezTo>
                  <a:cubicBezTo>
                    <a:pt x="47852" y="115297"/>
                    <a:pt x="59012" y="89878"/>
                    <a:pt x="59012" y="87517"/>
                  </a:cubicBezTo>
                  <a:cubicBezTo>
                    <a:pt x="59012" y="85157"/>
                    <a:pt x="56709" y="85157"/>
                    <a:pt x="56178" y="85157"/>
                  </a:cubicBezTo>
                  <a:cubicBezTo>
                    <a:pt x="54052" y="85157"/>
                    <a:pt x="53875" y="85520"/>
                    <a:pt x="52458" y="88607"/>
                  </a:cubicBezTo>
                  <a:cubicBezTo>
                    <a:pt x="47498" y="100045"/>
                    <a:pt x="38464" y="110213"/>
                    <a:pt x="28722" y="110213"/>
                  </a:cubicBezTo>
                  <a:cubicBezTo>
                    <a:pt x="25002" y="110213"/>
                    <a:pt x="22522" y="107853"/>
                    <a:pt x="22522" y="101316"/>
                  </a:cubicBezTo>
                  <a:cubicBezTo>
                    <a:pt x="22522" y="99501"/>
                    <a:pt x="23231" y="95688"/>
                    <a:pt x="23585" y="93872"/>
                  </a:cubicBezTo>
                  <a:lnTo>
                    <a:pt x="36339" y="41763"/>
                  </a:lnTo>
                  <a:close/>
                </a:path>
              </a:pathLst>
            </a:custGeom>
            <a:solidFill>
              <a:srgbClr val="000000"/>
            </a:solidFill>
            <a:ln w="25400" cap="flat">
              <a:noFill/>
              <a:prstDash val="solid"/>
              <a:miter/>
            </a:ln>
          </p:spPr>
          <p:txBody>
            <a:bodyPr rtlCol="0" anchor="ctr"/>
            <a:lstStyle/>
            <a:p>
              <a:endParaRPr lang="zh-CN" altLang="en-US"/>
            </a:p>
          </p:txBody>
        </p:sp>
        <p:sp>
          <p:nvSpPr>
            <p:cNvPr id="351" name="任意多边形: 形状 350">
              <a:extLst>
                <a:ext uri="{FF2B5EF4-FFF2-40B4-BE49-F238E27FC236}">
                  <a16:creationId xmlns:a16="http://schemas.microsoft.com/office/drawing/2014/main" id="{882B727E-B3E4-4C25-BF93-F7D6B82A82F7}"/>
                </a:ext>
              </a:extLst>
            </p:cNvPr>
            <p:cNvSpPr/>
            <p:nvPr>
              <p:custDataLst>
                <p:tags r:id="rId78"/>
              </p:custDataLst>
            </p:nvPr>
          </p:nvSpPr>
          <p:spPr>
            <a:xfrm>
              <a:off x="7781639" y="2519380"/>
              <a:ext cx="88567" cy="58748"/>
            </a:xfrm>
            <a:custGeom>
              <a:avLst/>
              <a:gdLst>
                <a:gd name="connsiteX0" fmla="*/ 13365 w 88567"/>
                <a:gd name="connsiteY0" fmla="*/ 44614 h 58748"/>
                <a:gd name="connsiteX1" fmla="*/ 11214 w 88567"/>
                <a:gd name="connsiteY1" fmla="*/ 54211 h 58748"/>
                <a:gd name="connsiteX2" fmla="*/ 15895 w 88567"/>
                <a:gd name="connsiteY2" fmla="*/ 58750 h 58748"/>
                <a:gd name="connsiteX3" fmla="*/ 21968 w 88567"/>
                <a:gd name="connsiteY3" fmla="*/ 54471 h 58748"/>
                <a:gd name="connsiteX4" fmla="*/ 24372 w 88567"/>
                <a:gd name="connsiteY4" fmla="*/ 44355 h 58748"/>
                <a:gd name="connsiteX5" fmla="*/ 28927 w 88567"/>
                <a:gd name="connsiteY5" fmla="*/ 26069 h 58748"/>
                <a:gd name="connsiteX6" fmla="*/ 55118 w 88567"/>
                <a:gd name="connsiteY6" fmla="*/ 4411 h 58748"/>
                <a:gd name="connsiteX7" fmla="*/ 63975 w 88567"/>
                <a:gd name="connsiteY7" fmla="*/ 13748 h 58748"/>
                <a:gd name="connsiteX8" fmla="*/ 55751 w 88567"/>
                <a:gd name="connsiteY8" fmla="*/ 41891 h 58748"/>
                <a:gd name="connsiteX9" fmla="*/ 54485 w 88567"/>
                <a:gd name="connsiteY9" fmla="*/ 47338 h 58748"/>
                <a:gd name="connsiteX10" fmla="*/ 68277 w 88567"/>
                <a:gd name="connsiteY10" fmla="*/ 58750 h 58748"/>
                <a:gd name="connsiteX11" fmla="*/ 88774 w 88567"/>
                <a:gd name="connsiteY11" fmla="*/ 38649 h 58748"/>
                <a:gd name="connsiteX12" fmla="*/ 86117 w 88567"/>
                <a:gd name="connsiteY12" fmla="*/ 36833 h 58748"/>
                <a:gd name="connsiteX13" fmla="*/ 83080 w 88567"/>
                <a:gd name="connsiteY13" fmla="*/ 39816 h 58748"/>
                <a:gd name="connsiteX14" fmla="*/ 68783 w 88567"/>
                <a:gd name="connsiteY14" fmla="*/ 54341 h 58748"/>
                <a:gd name="connsiteX15" fmla="*/ 64987 w 88567"/>
                <a:gd name="connsiteY15" fmla="*/ 49413 h 58748"/>
                <a:gd name="connsiteX16" fmla="*/ 66632 w 88567"/>
                <a:gd name="connsiteY16" fmla="*/ 42539 h 58748"/>
                <a:gd name="connsiteX17" fmla="*/ 74603 w 88567"/>
                <a:gd name="connsiteY17" fmla="*/ 15434 h 58748"/>
                <a:gd name="connsiteX18" fmla="*/ 55877 w 88567"/>
                <a:gd name="connsiteY18" fmla="*/ 1 h 58748"/>
                <a:gd name="connsiteX19" fmla="*/ 31964 w 88567"/>
                <a:gd name="connsiteY19" fmla="*/ 12841 h 58748"/>
                <a:gd name="connsiteX20" fmla="*/ 16528 w 88567"/>
                <a:gd name="connsiteY20" fmla="*/ 1 h 58748"/>
                <a:gd name="connsiteX21" fmla="*/ 206 w 88567"/>
                <a:gd name="connsiteY21" fmla="*/ 20103 h 58748"/>
                <a:gd name="connsiteX22" fmla="*/ 2863 w 88567"/>
                <a:gd name="connsiteY22" fmla="*/ 21919 h 58748"/>
                <a:gd name="connsiteX23" fmla="*/ 5773 w 88567"/>
                <a:gd name="connsiteY23" fmla="*/ 19455 h 58748"/>
                <a:gd name="connsiteX24" fmla="*/ 15895 w 88567"/>
                <a:gd name="connsiteY24" fmla="*/ 4411 h 58748"/>
                <a:gd name="connsiteX25" fmla="*/ 21083 w 88567"/>
                <a:gd name="connsiteY25" fmla="*/ 11284 h 58748"/>
                <a:gd name="connsiteX26" fmla="*/ 19058 w 88567"/>
                <a:gd name="connsiteY26" fmla="*/ 21400 h 58748"/>
                <a:gd name="connsiteX27" fmla="*/ 16275 w 88567"/>
                <a:gd name="connsiteY27" fmla="*/ 33072 h 58748"/>
                <a:gd name="connsiteX28" fmla="*/ 13365 w 88567"/>
                <a:gd name="connsiteY28" fmla="*/ 44614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65" y="44614"/>
                  </a:moveTo>
                  <a:cubicBezTo>
                    <a:pt x="12605" y="47857"/>
                    <a:pt x="11214" y="53563"/>
                    <a:pt x="11214" y="54211"/>
                  </a:cubicBezTo>
                  <a:cubicBezTo>
                    <a:pt x="11214" y="57064"/>
                    <a:pt x="13491" y="58750"/>
                    <a:pt x="15895" y="58750"/>
                  </a:cubicBezTo>
                  <a:cubicBezTo>
                    <a:pt x="17793" y="58750"/>
                    <a:pt x="20577" y="57713"/>
                    <a:pt x="21968" y="54471"/>
                  </a:cubicBezTo>
                  <a:cubicBezTo>
                    <a:pt x="22095" y="53822"/>
                    <a:pt x="23613" y="47727"/>
                    <a:pt x="24372" y="44355"/>
                  </a:cubicBezTo>
                  <a:cubicBezTo>
                    <a:pt x="28674" y="26847"/>
                    <a:pt x="28674" y="26588"/>
                    <a:pt x="28927" y="26069"/>
                  </a:cubicBezTo>
                  <a:cubicBezTo>
                    <a:pt x="30572" y="22567"/>
                    <a:pt x="39682" y="4411"/>
                    <a:pt x="55118" y="4411"/>
                  </a:cubicBezTo>
                  <a:cubicBezTo>
                    <a:pt x="61318" y="4411"/>
                    <a:pt x="63975" y="7912"/>
                    <a:pt x="63975" y="13748"/>
                  </a:cubicBezTo>
                  <a:cubicBezTo>
                    <a:pt x="63975" y="21141"/>
                    <a:pt x="58661" y="34499"/>
                    <a:pt x="55751" y="41891"/>
                  </a:cubicBezTo>
                  <a:cubicBezTo>
                    <a:pt x="55118" y="43447"/>
                    <a:pt x="54485" y="45133"/>
                    <a:pt x="54485" y="47338"/>
                  </a:cubicBezTo>
                  <a:cubicBezTo>
                    <a:pt x="54485" y="54082"/>
                    <a:pt x="60812" y="58750"/>
                    <a:pt x="68277" y="58750"/>
                  </a:cubicBezTo>
                  <a:cubicBezTo>
                    <a:pt x="81815" y="58750"/>
                    <a:pt x="88774" y="41891"/>
                    <a:pt x="88774" y="38649"/>
                  </a:cubicBezTo>
                  <a:cubicBezTo>
                    <a:pt x="88774" y="36833"/>
                    <a:pt x="86623" y="36833"/>
                    <a:pt x="86117" y="36833"/>
                  </a:cubicBezTo>
                  <a:cubicBezTo>
                    <a:pt x="83966" y="36833"/>
                    <a:pt x="83839" y="37352"/>
                    <a:pt x="83080" y="39816"/>
                  </a:cubicBezTo>
                  <a:cubicBezTo>
                    <a:pt x="80676" y="47597"/>
                    <a:pt x="74856" y="54341"/>
                    <a:pt x="68783" y="54341"/>
                  </a:cubicBezTo>
                  <a:cubicBezTo>
                    <a:pt x="65873" y="54341"/>
                    <a:pt x="64987" y="52266"/>
                    <a:pt x="64987" y="49413"/>
                  </a:cubicBezTo>
                  <a:cubicBezTo>
                    <a:pt x="64987" y="46689"/>
                    <a:pt x="65493" y="45392"/>
                    <a:pt x="66632" y="42539"/>
                  </a:cubicBezTo>
                  <a:cubicBezTo>
                    <a:pt x="68783" y="37352"/>
                    <a:pt x="74603" y="22567"/>
                    <a:pt x="74603" y="15434"/>
                  </a:cubicBezTo>
                  <a:cubicBezTo>
                    <a:pt x="74603" y="5837"/>
                    <a:pt x="67897" y="1"/>
                    <a:pt x="55877" y="1"/>
                  </a:cubicBezTo>
                  <a:cubicBezTo>
                    <a:pt x="44363" y="1"/>
                    <a:pt x="36392" y="7134"/>
                    <a:pt x="31964" y="12841"/>
                  </a:cubicBezTo>
                  <a:cubicBezTo>
                    <a:pt x="31331" y="2206"/>
                    <a:pt x="21209" y="1"/>
                    <a:pt x="16528" y="1"/>
                  </a:cubicBezTo>
                  <a:cubicBezTo>
                    <a:pt x="3875" y="1"/>
                    <a:pt x="206" y="19844"/>
                    <a:pt x="206" y="20103"/>
                  </a:cubicBezTo>
                  <a:cubicBezTo>
                    <a:pt x="206" y="21919"/>
                    <a:pt x="2230" y="21919"/>
                    <a:pt x="2863" y="21919"/>
                  </a:cubicBezTo>
                  <a:cubicBezTo>
                    <a:pt x="5014" y="21919"/>
                    <a:pt x="5267" y="21141"/>
                    <a:pt x="5773" y="19455"/>
                  </a:cubicBezTo>
                  <a:cubicBezTo>
                    <a:pt x="7671" y="11933"/>
                    <a:pt x="10581" y="4411"/>
                    <a:pt x="15895" y="4411"/>
                  </a:cubicBezTo>
                  <a:cubicBezTo>
                    <a:pt x="20197" y="4411"/>
                    <a:pt x="21083" y="8561"/>
                    <a:pt x="21083" y="11284"/>
                  </a:cubicBezTo>
                  <a:cubicBezTo>
                    <a:pt x="21083" y="13100"/>
                    <a:pt x="19817" y="18028"/>
                    <a:pt x="19058" y="21400"/>
                  </a:cubicBezTo>
                  <a:cubicBezTo>
                    <a:pt x="18173" y="24902"/>
                    <a:pt x="16907" y="30219"/>
                    <a:pt x="16275" y="33072"/>
                  </a:cubicBezTo>
                  <a:lnTo>
                    <a:pt x="13365" y="44614"/>
                  </a:lnTo>
                  <a:close/>
                </a:path>
              </a:pathLst>
            </a:custGeom>
            <a:solidFill>
              <a:srgbClr val="000000"/>
            </a:solidFill>
            <a:ln w="25400" cap="flat">
              <a:noFill/>
              <a:prstDash val="solid"/>
              <a:miter/>
            </a:ln>
          </p:spPr>
          <p:txBody>
            <a:bodyPr rtlCol="0" anchor="ctr"/>
            <a:lstStyle/>
            <a:p>
              <a:endParaRPr lang="zh-CN" altLang="en-US"/>
            </a:p>
          </p:txBody>
        </p:sp>
        <p:sp>
          <p:nvSpPr>
            <p:cNvPr id="352" name="任意多边形: 形状 351">
              <a:extLst>
                <a:ext uri="{FF2B5EF4-FFF2-40B4-BE49-F238E27FC236}">
                  <a16:creationId xmlns:a16="http://schemas.microsoft.com/office/drawing/2014/main" id="{2D19BC0E-8C01-4D44-A2B7-08567B031DCF}"/>
                </a:ext>
              </a:extLst>
            </p:cNvPr>
            <p:cNvSpPr/>
            <p:nvPr>
              <p:custDataLst>
                <p:tags r:id="rId79"/>
              </p:custDataLst>
            </p:nvPr>
          </p:nvSpPr>
          <p:spPr>
            <a:xfrm>
              <a:off x="7693682" y="2669841"/>
              <a:ext cx="77762" cy="157416"/>
            </a:xfrm>
            <a:custGeom>
              <a:avLst/>
              <a:gdLst>
                <a:gd name="connsiteX0" fmla="*/ 77965 w 77762"/>
                <a:gd name="connsiteY0" fmla="*/ 6909 h 157416"/>
                <a:gd name="connsiteX1" fmla="*/ 70880 w 77762"/>
                <a:gd name="connsiteY1" fmla="*/ 10 h 157416"/>
                <a:gd name="connsiteX2" fmla="*/ 60960 w 77762"/>
                <a:gd name="connsiteY2" fmla="*/ 9996 h 157416"/>
                <a:gd name="connsiteX3" fmla="*/ 68046 w 77762"/>
                <a:gd name="connsiteY3" fmla="*/ 16895 h 157416"/>
                <a:gd name="connsiteX4" fmla="*/ 77965 w 77762"/>
                <a:gd name="connsiteY4" fmla="*/ 6909 h 157416"/>
                <a:gd name="connsiteX5" fmla="*/ 40413 w 77762"/>
                <a:gd name="connsiteY5" fmla="*/ 129283 h 157416"/>
                <a:gd name="connsiteX6" fmla="*/ 17562 w 77762"/>
                <a:gd name="connsiteY6" fmla="*/ 152342 h 157416"/>
                <a:gd name="connsiteX7" fmla="*/ 11185 w 77762"/>
                <a:gd name="connsiteY7" fmla="*/ 151253 h 157416"/>
                <a:gd name="connsiteX8" fmla="*/ 17208 w 77762"/>
                <a:gd name="connsiteY8" fmla="*/ 141993 h 157416"/>
                <a:gd name="connsiteX9" fmla="*/ 10300 w 77762"/>
                <a:gd name="connsiteY9" fmla="*/ 135275 h 157416"/>
                <a:gd name="connsiteX10" fmla="*/ 203 w 77762"/>
                <a:gd name="connsiteY10" fmla="*/ 145987 h 157416"/>
                <a:gd name="connsiteX11" fmla="*/ 17739 w 77762"/>
                <a:gd name="connsiteY11" fmla="*/ 157426 h 157416"/>
                <a:gd name="connsiteX12" fmla="*/ 54584 w 77762"/>
                <a:gd name="connsiteY12" fmla="*/ 128739 h 157416"/>
                <a:gd name="connsiteX13" fmla="*/ 70526 w 77762"/>
                <a:gd name="connsiteY13" fmla="*/ 63739 h 157416"/>
                <a:gd name="connsiteX14" fmla="*/ 71411 w 77762"/>
                <a:gd name="connsiteY14" fmla="*/ 57384 h 157416"/>
                <a:gd name="connsiteX15" fmla="*/ 52458 w 77762"/>
                <a:gd name="connsiteY15" fmla="*/ 40317 h 157416"/>
                <a:gd name="connsiteX16" fmla="*/ 21459 w 77762"/>
                <a:gd name="connsiteY16" fmla="*/ 68096 h 157416"/>
                <a:gd name="connsiteX17" fmla="*/ 24470 w 77762"/>
                <a:gd name="connsiteY17" fmla="*/ 70456 h 157416"/>
                <a:gd name="connsiteX18" fmla="*/ 28013 w 77762"/>
                <a:gd name="connsiteY18" fmla="*/ 67188 h 157416"/>
                <a:gd name="connsiteX19" fmla="*/ 51927 w 77762"/>
                <a:gd name="connsiteY19" fmla="*/ 45401 h 157416"/>
                <a:gd name="connsiteX20" fmla="*/ 57949 w 77762"/>
                <a:gd name="connsiteY20" fmla="*/ 54297 h 157416"/>
                <a:gd name="connsiteX21" fmla="*/ 57418 w 77762"/>
                <a:gd name="connsiteY21" fmla="*/ 59744 h 157416"/>
                <a:gd name="connsiteX22" fmla="*/ 40413 w 77762"/>
                <a:gd name="connsiteY22" fmla="*/ 129283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7965" y="6909"/>
                  </a:moveTo>
                  <a:cubicBezTo>
                    <a:pt x="77965" y="3822"/>
                    <a:pt x="75663" y="10"/>
                    <a:pt x="70880" y="10"/>
                  </a:cubicBezTo>
                  <a:cubicBezTo>
                    <a:pt x="65743" y="10"/>
                    <a:pt x="60960" y="5093"/>
                    <a:pt x="60960" y="9996"/>
                  </a:cubicBezTo>
                  <a:cubicBezTo>
                    <a:pt x="60960" y="12901"/>
                    <a:pt x="63086" y="16895"/>
                    <a:pt x="68046" y="16895"/>
                  </a:cubicBezTo>
                  <a:cubicBezTo>
                    <a:pt x="72829" y="16895"/>
                    <a:pt x="77965" y="12174"/>
                    <a:pt x="77965" y="6909"/>
                  </a:cubicBezTo>
                  <a:close/>
                  <a:moveTo>
                    <a:pt x="40413" y="129283"/>
                  </a:moveTo>
                  <a:cubicBezTo>
                    <a:pt x="37401" y="141811"/>
                    <a:pt x="28013" y="152342"/>
                    <a:pt x="17562" y="152342"/>
                  </a:cubicBezTo>
                  <a:cubicBezTo>
                    <a:pt x="15259" y="152342"/>
                    <a:pt x="13134" y="151979"/>
                    <a:pt x="11185" y="151253"/>
                  </a:cubicBezTo>
                  <a:cubicBezTo>
                    <a:pt x="15791" y="149074"/>
                    <a:pt x="17208" y="144716"/>
                    <a:pt x="17208" y="141993"/>
                  </a:cubicBezTo>
                  <a:cubicBezTo>
                    <a:pt x="17208" y="137635"/>
                    <a:pt x="13842" y="135275"/>
                    <a:pt x="10300" y="135275"/>
                  </a:cubicBezTo>
                  <a:cubicBezTo>
                    <a:pt x="4808" y="135275"/>
                    <a:pt x="203" y="140177"/>
                    <a:pt x="203" y="145987"/>
                  </a:cubicBezTo>
                  <a:cubicBezTo>
                    <a:pt x="203" y="152887"/>
                    <a:pt x="7111" y="157426"/>
                    <a:pt x="17739" y="157426"/>
                  </a:cubicBezTo>
                  <a:cubicBezTo>
                    <a:pt x="28367" y="157426"/>
                    <a:pt x="49092" y="150889"/>
                    <a:pt x="54584" y="128739"/>
                  </a:cubicBezTo>
                  <a:lnTo>
                    <a:pt x="70526" y="63739"/>
                  </a:lnTo>
                  <a:cubicBezTo>
                    <a:pt x="71057" y="61741"/>
                    <a:pt x="71411" y="60107"/>
                    <a:pt x="71411" y="57384"/>
                  </a:cubicBezTo>
                  <a:cubicBezTo>
                    <a:pt x="71411" y="47398"/>
                    <a:pt x="63086" y="40317"/>
                    <a:pt x="52458" y="40317"/>
                  </a:cubicBezTo>
                  <a:cubicBezTo>
                    <a:pt x="32796" y="40317"/>
                    <a:pt x="21459" y="65554"/>
                    <a:pt x="21459" y="68096"/>
                  </a:cubicBezTo>
                  <a:cubicBezTo>
                    <a:pt x="21459" y="70456"/>
                    <a:pt x="23939" y="70456"/>
                    <a:pt x="24470" y="70456"/>
                  </a:cubicBezTo>
                  <a:cubicBezTo>
                    <a:pt x="26596" y="70456"/>
                    <a:pt x="26773" y="69912"/>
                    <a:pt x="28013" y="67188"/>
                  </a:cubicBezTo>
                  <a:cubicBezTo>
                    <a:pt x="32442" y="56658"/>
                    <a:pt x="41653" y="45401"/>
                    <a:pt x="51927" y="45401"/>
                  </a:cubicBezTo>
                  <a:cubicBezTo>
                    <a:pt x="56355" y="45401"/>
                    <a:pt x="57949" y="48487"/>
                    <a:pt x="57949" y="54297"/>
                  </a:cubicBezTo>
                  <a:cubicBezTo>
                    <a:pt x="57949" y="56295"/>
                    <a:pt x="57595" y="58836"/>
                    <a:pt x="57418" y="59744"/>
                  </a:cubicBezTo>
                  <a:lnTo>
                    <a:pt x="40413" y="129283"/>
                  </a:lnTo>
                  <a:close/>
                </a:path>
              </a:pathLst>
            </a:custGeom>
            <a:solidFill>
              <a:srgbClr val="000000"/>
            </a:solidFill>
            <a:ln w="25400" cap="flat">
              <a:noFill/>
              <a:prstDash val="solid"/>
              <a:miter/>
            </a:ln>
          </p:spPr>
          <p:txBody>
            <a:bodyPr rtlCol="0" anchor="ctr"/>
            <a:lstStyle/>
            <a:p>
              <a:endParaRPr lang="zh-CN" altLang="en-US"/>
            </a:p>
          </p:txBody>
        </p:sp>
        <p:sp>
          <p:nvSpPr>
            <p:cNvPr id="353" name="任意多边形: 形状 352">
              <a:extLst>
                <a:ext uri="{FF2B5EF4-FFF2-40B4-BE49-F238E27FC236}">
                  <a16:creationId xmlns:a16="http://schemas.microsoft.com/office/drawing/2014/main" id="{261E3027-4771-49DC-A682-FDA6129F47C8}"/>
                </a:ext>
              </a:extLst>
            </p:cNvPr>
            <p:cNvSpPr/>
            <p:nvPr>
              <p:custDataLst>
                <p:tags r:id="rId80"/>
              </p:custDataLst>
            </p:nvPr>
          </p:nvSpPr>
          <p:spPr>
            <a:xfrm>
              <a:off x="8166297" y="2086084"/>
              <a:ext cx="131839" cy="777872"/>
            </a:xfrm>
            <a:custGeom>
              <a:avLst/>
              <a:gdLst>
                <a:gd name="connsiteX0" fmla="*/ 132061 w 131839"/>
                <a:gd name="connsiteY0" fmla="*/ 389049 h 777872"/>
                <a:gd name="connsiteX1" fmla="*/ 79679 w 131839"/>
                <a:gd name="connsiteY1" fmla="*/ 104253 h 777872"/>
                <a:gd name="connsiteX2" fmla="*/ 12621 w 131839"/>
                <a:gd name="connsiteY2" fmla="*/ 2317 h 777872"/>
                <a:gd name="connsiteX3" fmla="*/ 5788 w 131839"/>
                <a:gd name="connsiteY3" fmla="*/ -17 h 777872"/>
                <a:gd name="connsiteX4" fmla="*/ 221 w 131839"/>
                <a:gd name="connsiteY4" fmla="*/ 2577 h 777872"/>
                <a:gd name="connsiteX5" fmla="*/ 1739 w 131839"/>
                <a:gd name="connsiteY5" fmla="*/ 5689 h 777872"/>
                <a:gd name="connsiteX6" fmla="*/ 61206 w 131839"/>
                <a:gd name="connsiteY6" fmla="*/ 105031 h 777872"/>
                <a:gd name="connsiteX7" fmla="*/ 107515 w 131839"/>
                <a:gd name="connsiteY7" fmla="*/ 388790 h 777872"/>
                <a:gd name="connsiteX8" fmla="*/ 57664 w 131839"/>
                <a:gd name="connsiteY8" fmla="*/ 681367 h 777872"/>
                <a:gd name="connsiteX9" fmla="*/ 1233 w 131839"/>
                <a:gd name="connsiteY9" fmla="*/ 772927 h 777872"/>
                <a:gd name="connsiteX10" fmla="*/ 221 w 131839"/>
                <a:gd name="connsiteY10" fmla="*/ 775262 h 777872"/>
                <a:gd name="connsiteX11" fmla="*/ 5788 w 131839"/>
                <a:gd name="connsiteY11" fmla="*/ 777856 h 777872"/>
                <a:gd name="connsiteX12" fmla="*/ 10596 w 131839"/>
                <a:gd name="connsiteY12" fmla="*/ 777337 h 777872"/>
                <a:gd name="connsiteX13" fmla="*/ 46276 w 131839"/>
                <a:gd name="connsiteY13" fmla="*/ 732983 h 777872"/>
                <a:gd name="connsiteX14" fmla="*/ 123963 w 131839"/>
                <a:gd name="connsiteY14" fmla="*/ 515625 h 777872"/>
                <a:gd name="connsiteX15" fmla="*/ 132061 w 131839"/>
                <a:gd name="connsiteY15" fmla="*/ 389049 h 77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839" h="777872">
                  <a:moveTo>
                    <a:pt x="132061" y="389049"/>
                  </a:moveTo>
                  <a:cubicBezTo>
                    <a:pt x="132061" y="292042"/>
                    <a:pt x="120167" y="192960"/>
                    <a:pt x="79679" y="104253"/>
                  </a:cubicBezTo>
                  <a:cubicBezTo>
                    <a:pt x="61713" y="64827"/>
                    <a:pt x="37673" y="29293"/>
                    <a:pt x="12621" y="2317"/>
                  </a:cubicBezTo>
                  <a:cubicBezTo>
                    <a:pt x="10343" y="242"/>
                    <a:pt x="10090" y="-17"/>
                    <a:pt x="5788" y="-17"/>
                  </a:cubicBezTo>
                  <a:cubicBezTo>
                    <a:pt x="2246" y="-17"/>
                    <a:pt x="221" y="-17"/>
                    <a:pt x="221" y="2577"/>
                  </a:cubicBezTo>
                  <a:cubicBezTo>
                    <a:pt x="221" y="3614"/>
                    <a:pt x="1233" y="4911"/>
                    <a:pt x="1739" y="5689"/>
                  </a:cubicBezTo>
                  <a:cubicBezTo>
                    <a:pt x="26032" y="35777"/>
                    <a:pt x="46276" y="68977"/>
                    <a:pt x="61206" y="105031"/>
                  </a:cubicBezTo>
                  <a:cubicBezTo>
                    <a:pt x="94356" y="184400"/>
                    <a:pt x="107515" y="277257"/>
                    <a:pt x="107515" y="388790"/>
                  </a:cubicBezTo>
                  <a:cubicBezTo>
                    <a:pt x="107515" y="499284"/>
                    <a:pt x="95115" y="596291"/>
                    <a:pt x="57664" y="681367"/>
                  </a:cubicBezTo>
                  <a:cubicBezTo>
                    <a:pt x="42987" y="714308"/>
                    <a:pt x="23755" y="744915"/>
                    <a:pt x="1233" y="772927"/>
                  </a:cubicBezTo>
                  <a:cubicBezTo>
                    <a:pt x="980" y="773446"/>
                    <a:pt x="221" y="774484"/>
                    <a:pt x="221" y="775262"/>
                  </a:cubicBezTo>
                  <a:cubicBezTo>
                    <a:pt x="221" y="777856"/>
                    <a:pt x="2246" y="777856"/>
                    <a:pt x="5788" y="777856"/>
                  </a:cubicBezTo>
                  <a:cubicBezTo>
                    <a:pt x="9584" y="777856"/>
                    <a:pt x="10090" y="777856"/>
                    <a:pt x="10596" y="777337"/>
                  </a:cubicBezTo>
                  <a:cubicBezTo>
                    <a:pt x="10849" y="777077"/>
                    <a:pt x="26538" y="761515"/>
                    <a:pt x="46276" y="732983"/>
                  </a:cubicBezTo>
                  <a:cubicBezTo>
                    <a:pt x="90307" y="669177"/>
                    <a:pt x="112576" y="592920"/>
                    <a:pt x="123963" y="515625"/>
                  </a:cubicBezTo>
                  <a:cubicBezTo>
                    <a:pt x="130036" y="473865"/>
                    <a:pt x="132061" y="431327"/>
                    <a:pt x="132061" y="389049"/>
                  </a:cubicBezTo>
                  <a:close/>
                </a:path>
              </a:pathLst>
            </a:custGeom>
            <a:solidFill>
              <a:srgbClr val="000000"/>
            </a:solidFill>
            <a:ln w="25400" cap="flat">
              <a:noFill/>
              <a:prstDash val="solid"/>
              <a:miter/>
            </a:ln>
          </p:spPr>
          <p:txBody>
            <a:bodyPr rtlCol="0" anchor="ctr"/>
            <a:lstStyle/>
            <a:p>
              <a:endParaRPr lang="zh-CN" altLang="en-US"/>
            </a:p>
          </p:txBody>
        </p:sp>
        <p:sp>
          <p:nvSpPr>
            <p:cNvPr id="354" name="任意多边形: 形状 353">
              <a:extLst>
                <a:ext uri="{FF2B5EF4-FFF2-40B4-BE49-F238E27FC236}">
                  <a16:creationId xmlns:a16="http://schemas.microsoft.com/office/drawing/2014/main" id="{E9BA92D8-5E98-4D76-95FC-4DE222DFBFA0}"/>
                </a:ext>
              </a:extLst>
            </p:cNvPr>
            <p:cNvSpPr/>
            <p:nvPr>
              <p:custDataLst>
                <p:tags r:id="rId81"/>
              </p:custDataLst>
            </p:nvPr>
          </p:nvSpPr>
          <p:spPr>
            <a:xfrm>
              <a:off x="8439423" y="2150311"/>
              <a:ext cx="173593" cy="185714"/>
            </a:xfrm>
            <a:custGeom>
              <a:avLst/>
              <a:gdLst>
                <a:gd name="connsiteX0" fmla="*/ 36671 w 173593"/>
                <a:gd name="connsiteY0" fmla="*/ 155878 h 185714"/>
                <a:gd name="connsiteX1" fmla="*/ 5546 w 173593"/>
                <a:gd name="connsiteY1" fmla="*/ 177666 h 185714"/>
                <a:gd name="connsiteX2" fmla="*/ 232 w 173593"/>
                <a:gd name="connsiteY2" fmla="*/ 182853 h 185714"/>
                <a:gd name="connsiteX3" fmla="*/ 3522 w 173593"/>
                <a:gd name="connsiteY3" fmla="*/ 185706 h 185714"/>
                <a:gd name="connsiteX4" fmla="*/ 25284 w 173593"/>
                <a:gd name="connsiteY4" fmla="*/ 184928 h 185714"/>
                <a:gd name="connsiteX5" fmla="*/ 50589 w 173593"/>
                <a:gd name="connsiteY5" fmla="*/ 185706 h 185714"/>
                <a:gd name="connsiteX6" fmla="*/ 55397 w 173593"/>
                <a:gd name="connsiteY6" fmla="*/ 180778 h 185714"/>
                <a:gd name="connsiteX7" fmla="*/ 51348 w 173593"/>
                <a:gd name="connsiteY7" fmla="*/ 177666 h 185714"/>
                <a:gd name="connsiteX8" fmla="*/ 39455 w 173593"/>
                <a:gd name="connsiteY8" fmla="*/ 168587 h 185714"/>
                <a:gd name="connsiteX9" fmla="*/ 42998 w 173593"/>
                <a:gd name="connsiteY9" fmla="*/ 158990 h 185714"/>
                <a:gd name="connsiteX10" fmla="*/ 62229 w 173593"/>
                <a:gd name="connsiteY10" fmla="*/ 125790 h 185714"/>
                <a:gd name="connsiteX11" fmla="*/ 125745 w 173593"/>
                <a:gd name="connsiteY11" fmla="*/ 125790 h 185714"/>
                <a:gd name="connsiteX12" fmla="*/ 129794 w 173593"/>
                <a:gd name="connsiteY12" fmla="*/ 169106 h 185714"/>
                <a:gd name="connsiteX13" fmla="*/ 111574 w 173593"/>
                <a:gd name="connsiteY13" fmla="*/ 177666 h 185714"/>
                <a:gd name="connsiteX14" fmla="*/ 105501 w 173593"/>
                <a:gd name="connsiteY14" fmla="*/ 182853 h 185714"/>
                <a:gd name="connsiteX15" fmla="*/ 109044 w 173593"/>
                <a:gd name="connsiteY15" fmla="*/ 185706 h 185714"/>
                <a:gd name="connsiteX16" fmla="*/ 140675 w 173593"/>
                <a:gd name="connsiteY16" fmla="*/ 184928 h 185714"/>
                <a:gd name="connsiteX17" fmla="*/ 169270 w 173593"/>
                <a:gd name="connsiteY17" fmla="*/ 185706 h 185714"/>
                <a:gd name="connsiteX18" fmla="*/ 173825 w 173593"/>
                <a:gd name="connsiteY18" fmla="*/ 180519 h 185714"/>
                <a:gd name="connsiteX19" fmla="*/ 168005 w 173593"/>
                <a:gd name="connsiteY19" fmla="*/ 177666 h 185714"/>
                <a:gd name="connsiteX20" fmla="*/ 151556 w 173593"/>
                <a:gd name="connsiteY20" fmla="*/ 168328 h 185714"/>
                <a:gd name="connsiteX21" fmla="*/ 136120 w 173593"/>
                <a:gd name="connsiteY21" fmla="*/ 6217 h 185714"/>
                <a:gd name="connsiteX22" fmla="*/ 131312 w 173593"/>
                <a:gd name="connsiteY22" fmla="*/ -8 h 185714"/>
                <a:gd name="connsiteX23" fmla="*/ 124733 w 173593"/>
                <a:gd name="connsiteY23" fmla="*/ 4402 h 185714"/>
                <a:gd name="connsiteX24" fmla="*/ 36671 w 173593"/>
                <a:gd name="connsiteY24" fmla="*/ 155878 h 185714"/>
                <a:gd name="connsiteX25" fmla="*/ 67037 w 173593"/>
                <a:gd name="connsiteY25" fmla="*/ 117749 h 185714"/>
                <a:gd name="connsiteX26" fmla="*/ 116888 w 173593"/>
                <a:gd name="connsiteY26" fmla="*/ 32155 h 185714"/>
                <a:gd name="connsiteX27" fmla="*/ 124986 w 173593"/>
                <a:gd name="connsiteY27" fmla="*/ 117749 h 185714"/>
                <a:gd name="connsiteX28" fmla="*/ 67037 w 173593"/>
                <a:gd name="connsiteY28" fmla="*/ 117749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714">
                  <a:moveTo>
                    <a:pt x="36671" y="155878"/>
                  </a:moveTo>
                  <a:cubicBezTo>
                    <a:pt x="26549" y="173256"/>
                    <a:pt x="16680" y="176888"/>
                    <a:pt x="5546" y="177666"/>
                  </a:cubicBezTo>
                  <a:cubicBezTo>
                    <a:pt x="2509" y="177925"/>
                    <a:pt x="232" y="177925"/>
                    <a:pt x="232" y="182853"/>
                  </a:cubicBezTo>
                  <a:cubicBezTo>
                    <a:pt x="232" y="184409"/>
                    <a:pt x="1497" y="185706"/>
                    <a:pt x="3522" y="185706"/>
                  </a:cubicBezTo>
                  <a:cubicBezTo>
                    <a:pt x="10354" y="185706"/>
                    <a:pt x="18199" y="184928"/>
                    <a:pt x="25284" y="184928"/>
                  </a:cubicBezTo>
                  <a:cubicBezTo>
                    <a:pt x="33635" y="184928"/>
                    <a:pt x="42491" y="185706"/>
                    <a:pt x="50589" y="185706"/>
                  </a:cubicBezTo>
                  <a:cubicBezTo>
                    <a:pt x="52107" y="185706"/>
                    <a:pt x="55397" y="185706"/>
                    <a:pt x="55397" y="180778"/>
                  </a:cubicBezTo>
                  <a:cubicBezTo>
                    <a:pt x="55397" y="177925"/>
                    <a:pt x="53120" y="177666"/>
                    <a:pt x="51348" y="177666"/>
                  </a:cubicBezTo>
                  <a:cubicBezTo>
                    <a:pt x="45528" y="177147"/>
                    <a:pt x="39455" y="175072"/>
                    <a:pt x="39455" y="168587"/>
                  </a:cubicBezTo>
                  <a:cubicBezTo>
                    <a:pt x="39455" y="165475"/>
                    <a:pt x="40973" y="162622"/>
                    <a:pt x="42998" y="158990"/>
                  </a:cubicBezTo>
                  <a:lnTo>
                    <a:pt x="62229" y="125790"/>
                  </a:lnTo>
                  <a:lnTo>
                    <a:pt x="125745" y="125790"/>
                  </a:lnTo>
                  <a:cubicBezTo>
                    <a:pt x="126251" y="131237"/>
                    <a:pt x="129794" y="166512"/>
                    <a:pt x="129794" y="169106"/>
                  </a:cubicBezTo>
                  <a:cubicBezTo>
                    <a:pt x="129794" y="176888"/>
                    <a:pt x="116635" y="177666"/>
                    <a:pt x="111574" y="177666"/>
                  </a:cubicBezTo>
                  <a:cubicBezTo>
                    <a:pt x="108032" y="177666"/>
                    <a:pt x="105501" y="177666"/>
                    <a:pt x="105501" y="182853"/>
                  </a:cubicBezTo>
                  <a:cubicBezTo>
                    <a:pt x="105501" y="185706"/>
                    <a:pt x="108538" y="185706"/>
                    <a:pt x="109044" y="185706"/>
                  </a:cubicBezTo>
                  <a:cubicBezTo>
                    <a:pt x="119419" y="185706"/>
                    <a:pt x="130300" y="184928"/>
                    <a:pt x="140675" y="184928"/>
                  </a:cubicBezTo>
                  <a:cubicBezTo>
                    <a:pt x="147002" y="184928"/>
                    <a:pt x="162944" y="185706"/>
                    <a:pt x="169270" y="185706"/>
                  </a:cubicBezTo>
                  <a:cubicBezTo>
                    <a:pt x="170788" y="185706"/>
                    <a:pt x="173825" y="185706"/>
                    <a:pt x="173825" y="180519"/>
                  </a:cubicBezTo>
                  <a:cubicBezTo>
                    <a:pt x="173825" y="177666"/>
                    <a:pt x="171294" y="177666"/>
                    <a:pt x="168005" y="177666"/>
                  </a:cubicBezTo>
                  <a:cubicBezTo>
                    <a:pt x="152316" y="177666"/>
                    <a:pt x="152316" y="175850"/>
                    <a:pt x="151556" y="168328"/>
                  </a:cubicBezTo>
                  <a:lnTo>
                    <a:pt x="136120" y="6217"/>
                  </a:lnTo>
                  <a:cubicBezTo>
                    <a:pt x="135614" y="1030"/>
                    <a:pt x="135614" y="-8"/>
                    <a:pt x="131312" y="-8"/>
                  </a:cubicBezTo>
                  <a:cubicBezTo>
                    <a:pt x="127264" y="-8"/>
                    <a:pt x="126251" y="1808"/>
                    <a:pt x="124733" y="4402"/>
                  </a:cubicBezTo>
                  <a:lnTo>
                    <a:pt x="36671" y="155878"/>
                  </a:lnTo>
                  <a:close/>
                  <a:moveTo>
                    <a:pt x="67037" y="117749"/>
                  </a:moveTo>
                  <a:lnTo>
                    <a:pt x="116888" y="32155"/>
                  </a:lnTo>
                  <a:lnTo>
                    <a:pt x="124986" y="117749"/>
                  </a:lnTo>
                  <a:lnTo>
                    <a:pt x="67037" y="117749"/>
                  </a:lnTo>
                  <a:close/>
                </a:path>
              </a:pathLst>
            </a:custGeom>
            <a:solidFill>
              <a:srgbClr val="000000"/>
            </a:solidFill>
            <a:ln w="25400" cap="flat">
              <a:noFill/>
              <a:prstDash val="solid"/>
              <a:miter/>
            </a:ln>
          </p:spPr>
          <p:txBody>
            <a:bodyPr rtlCol="0" anchor="ctr"/>
            <a:lstStyle/>
            <a:p>
              <a:endParaRPr lang="zh-CN" altLang="en-US"/>
            </a:p>
          </p:txBody>
        </p:sp>
        <p:sp>
          <p:nvSpPr>
            <p:cNvPr id="355" name="任意多边形: 形状 354">
              <a:extLst>
                <a:ext uri="{FF2B5EF4-FFF2-40B4-BE49-F238E27FC236}">
                  <a16:creationId xmlns:a16="http://schemas.microsoft.com/office/drawing/2014/main" id="{B84B4E15-A1AA-4767-A997-419AEABCF3A6}"/>
                </a:ext>
              </a:extLst>
            </p:cNvPr>
            <p:cNvSpPr/>
            <p:nvPr>
              <p:custDataLst>
                <p:tags r:id="rId82"/>
              </p:custDataLst>
            </p:nvPr>
          </p:nvSpPr>
          <p:spPr>
            <a:xfrm>
              <a:off x="8627795" y="2128422"/>
              <a:ext cx="59871" cy="115293"/>
            </a:xfrm>
            <a:custGeom>
              <a:avLst/>
              <a:gdLst>
                <a:gd name="connsiteX0" fmla="*/ 36375 w 59871"/>
                <a:gd name="connsiteY0" fmla="*/ 41748 h 115293"/>
                <a:gd name="connsiteX1" fmla="*/ 54443 w 59871"/>
                <a:gd name="connsiteY1" fmla="*/ 41748 h 115293"/>
                <a:gd name="connsiteX2" fmla="*/ 60111 w 59871"/>
                <a:gd name="connsiteY2" fmla="*/ 37754 h 115293"/>
                <a:gd name="connsiteX3" fmla="*/ 54797 w 59871"/>
                <a:gd name="connsiteY3" fmla="*/ 35212 h 115293"/>
                <a:gd name="connsiteX4" fmla="*/ 37969 w 59871"/>
                <a:gd name="connsiteY4" fmla="*/ 35212 h 115293"/>
                <a:gd name="connsiteX5" fmla="*/ 44523 w 59871"/>
                <a:gd name="connsiteY5" fmla="*/ 8340 h 115293"/>
                <a:gd name="connsiteX6" fmla="*/ 45055 w 59871"/>
                <a:gd name="connsiteY6" fmla="*/ 5799 h 115293"/>
                <a:gd name="connsiteX7" fmla="*/ 39032 w 59871"/>
                <a:gd name="connsiteY7" fmla="*/ -11 h 115293"/>
                <a:gd name="connsiteX8" fmla="*/ 30707 w 59871"/>
                <a:gd name="connsiteY8" fmla="*/ 7796 h 115293"/>
                <a:gd name="connsiteX9" fmla="*/ 23976 w 59871"/>
                <a:gd name="connsiteY9" fmla="*/ 35212 h 115293"/>
                <a:gd name="connsiteX10" fmla="*/ 5908 w 59871"/>
                <a:gd name="connsiteY10" fmla="*/ 35212 h 115293"/>
                <a:gd name="connsiteX11" fmla="*/ 239 w 59871"/>
                <a:gd name="connsiteY11" fmla="*/ 39206 h 115293"/>
                <a:gd name="connsiteX12" fmla="*/ 5553 w 59871"/>
                <a:gd name="connsiteY12" fmla="*/ 41748 h 115293"/>
                <a:gd name="connsiteX13" fmla="*/ 22381 w 59871"/>
                <a:gd name="connsiteY13" fmla="*/ 41748 h 115293"/>
                <a:gd name="connsiteX14" fmla="*/ 11930 w 59871"/>
                <a:gd name="connsiteY14" fmla="*/ 84597 h 115293"/>
                <a:gd name="connsiteX15" fmla="*/ 9273 w 59871"/>
                <a:gd name="connsiteY15" fmla="*/ 98033 h 115293"/>
                <a:gd name="connsiteX16" fmla="*/ 28227 w 59871"/>
                <a:gd name="connsiteY16" fmla="*/ 115282 h 115293"/>
                <a:gd name="connsiteX17" fmla="*/ 59048 w 59871"/>
                <a:gd name="connsiteY17" fmla="*/ 87502 h 115293"/>
                <a:gd name="connsiteX18" fmla="*/ 56214 w 59871"/>
                <a:gd name="connsiteY18" fmla="*/ 85142 h 115293"/>
                <a:gd name="connsiteX19" fmla="*/ 52494 w 59871"/>
                <a:gd name="connsiteY19" fmla="*/ 88592 h 115293"/>
                <a:gd name="connsiteX20" fmla="*/ 28758 w 59871"/>
                <a:gd name="connsiteY20" fmla="*/ 110198 h 115293"/>
                <a:gd name="connsiteX21" fmla="*/ 22558 w 59871"/>
                <a:gd name="connsiteY21" fmla="*/ 101301 h 115293"/>
                <a:gd name="connsiteX22" fmla="*/ 23621 w 59871"/>
                <a:gd name="connsiteY22" fmla="*/ 93857 h 115293"/>
                <a:gd name="connsiteX23" fmla="*/ 36375 w 59871"/>
                <a:gd name="connsiteY23" fmla="*/ 41748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375" y="41748"/>
                  </a:moveTo>
                  <a:lnTo>
                    <a:pt x="54443" y="41748"/>
                  </a:lnTo>
                  <a:cubicBezTo>
                    <a:pt x="57808" y="41748"/>
                    <a:pt x="60111" y="41748"/>
                    <a:pt x="60111" y="37754"/>
                  </a:cubicBezTo>
                  <a:cubicBezTo>
                    <a:pt x="60111" y="35212"/>
                    <a:pt x="57808" y="35212"/>
                    <a:pt x="54797" y="35212"/>
                  </a:cubicBezTo>
                  <a:lnTo>
                    <a:pt x="37969" y="35212"/>
                  </a:lnTo>
                  <a:lnTo>
                    <a:pt x="44523" y="8340"/>
                  </a:lnTo>
                  <a:cubicBezTo>
                    <a:pt x="44700" y="7433"/>
                    <a:pt x="45055" y="6525"/>
                    <a:pt x="45055" y="5799"/>
                  </a:cubicBezTo>
                  <a:cubicBezTo>
                    <a:pt x="45055" y="2530"/>
                    <a:pt x="42575" y="-11"/>
                    <a:pt x="39032" y="-11"/>
                  </a:cubicBezTo>
                  <a:cubicBezTo>
                    <a:pt x="34604" y="-11"/>
                    <a:pt x="31947" y="3075"/>
                    <a:pt x="30707" y="7796"/>
                  </a:cubicBezTo>
                  <a:cubicBezTo>
                    <a:pt x="29467" y="12335"/>
                    <a:pt x="31770" y="3620"/>
                    <a:pt x="23976" y="35212"/>
                  </a:cubicBezTo>
                  <a:lnTo>
                    <a:pt x="5908" y="35212"/>
                  </a:lnTo>
                  <a:cubicBezTo>
                    <a:pt x="2542" y="35212"/>
                    <a:pt x="239" y="35212"/>
                    <a:pt x="239" y="39206"/>
                  </a:cubicBezTo>
                  <a:cubicBezTo>
                    <a:pt x="239" y="41748"/>
                    <a:pt x="2365" y="41748"/>
                    <a:pt x="5553" y="41748"/>
                  </a:cubicBezTo>
                  <a:lnTo>
                    <a:pt x="22381" y="41748"/>
                  </a:lnTo>
                  <a:lnTo>
                    <a:pt x="11930" y="84597"/>
                  </a:lnTo>
                  <a:cubicBezTo>
                    <a:pt x="10868" y="89137"/>
                    <a:pt x="9273" y="95673"/>
                    <a:pt x="9273" y="98033"/>
                  </a:cubicBezTo>
                  <a:cubicBezTo>
                    <a:pt x="9273" y="108745"/>
                    <a:pt x="18130" y="115282"/>
                    <a:pt x="28227" y="115282"/>
                  </a:cubicBezTo>
                  <a:cubicBezTo>
                    <a:pt x="47889" y="115282"/>
                    <a:pt x="59048" y="89863"/>
                    <a:pt x="59048" y="87502"/>
                  </a:cubicBezTo>
                  <a:cubicBezTo>
                    <a:pt x="59048" y="85142"/>
                    <a:pt x="56746" y="85142"/>
                    <a:pt x="56214" y="85142"/>
                  </a:cubicBezTo>
                  <a:cubicBezTo>
                    <a:pt x="54089" y="85142"/>
                    <a:pt x="53912" y="85505"/>
                    <a:pt x="52494" y="88592"/>
                  </a:cubicBezTo>
                  <a:cubicBezTo>
                    <a:pt x="47535" y="100030"/>
                    <a:pt x="38501" y="110198"/>
                    <a:pt x="28758" y="110198"/>
                  </a:cubicBezTo>
                  <a:cubicBezTo>
                    <a:pt x="25038" y="110198"/>
                    <a:pt x="22558" y="107838"/>
                    <a:pt x="22558" y="101301"/>
                  </a:cubicBezTo>
                  <a:cubicBezTo>
                    <a:pt x="22558" y="99486"/>
                    <a:pt x="23267" y="95673"/>
                    <a:pt x="23621" y="93857"/>
                  </a:cubicBezTo>
                  <a:lnTo>
                    <a:pt x="36375" y="41748"/>
                  </a:lnTo>
                  <a:close/>
                </a:path>
              </a:pathLst>
            </a:custGeom>
            <a:solidFill>
              <a:srgbClr val="000000"/>
            </a:solidFill>
            <a:ln w="25400" cap="flat">
              <a:noFill/>
              <a:prstDash val="solid"/>
              <a:miter/>
            </a:ln>
          </p:spPr>
          <p:txBody>
            <a:bodyPr rtlCol="0" anchor="ctr"/>
            <a:lstStyle/>
            <a:p>
              <a:endParaRPr lang="zh-CN" altLang="en-US"/>
            </a:p>
          </p:txBody>
        </p:sp>
        <p:sp>
          <p:nvSpPr>
            <p:cNvPr id="356" name="任意多边形: 形状 355">
              <a:extLst>
                <a:ext uri="{FF2B5EF4-FFF2-40B4-BE49-F238E27FC236}">
                  <a16:creationId xmlns:a16="http://schemas.microsoft.com/office/drawing/2014/main" id="{91A29F9D-0ED2-45CC-9113-27C57CA48AA3}"/>
                </a:ext>
              </a:extLst>
            </p:cNvPr>
            <p:cNvSpPr/>
            <p:nvPr>
              <p:custDataLst>
                <p:tags r:id="rId83"/>
              </p:custDataLst>
            </p:nvPr>
          </p:nvSpPr>
          <p:spPr>
            <a:xfrm>
              <a:off x="8708312" y="2106302"/>
              <a:ext cx="88567" cy="58748"/>
            </a:xfrm>
            <a:custGeom>
              <a:avLst/>
              <a:gdLst>
                <a:gd name="connsiteX0" fmla="*/ 13401 w 88567"/>
                <a:gd name="connsiteY0" fmla="*/ 44598 h 58748"/>
                <a:gd name="connsiteX1" fmla="*/ 11250 w 88567"/>
                <a:gd name="connsiteY1" fmla="*/ 54195 h 58748"/>
                <a:gd name="connsiteX2" fmla="*/ 15932 w 88567"/>
                <a:gd name="connsiteY2" fmla="*/ 58735 h 58748"/>
                <a:gd name="connsiteX3" fmla="*/ 22005 w 88567"/>
                <a:gd name="connsiteY3" fmla="*/ 54455 h 58748"/>
                <a:gd name="connsiteX4" fmla="*/ 24409 w 88567"/>
                <a:gd name="connsiteY4" fmla="*/ 44339 h 58748"/>
                <a:gd name="connsiteX5" fmla="*/ 28964 w 88567"/>
                <a:gd name="connsiteY5" fmla="*/ 26053 h 58748"/>
                <a:gd name="connsiteX6" fmla="*/ 55154 w 88567"/>
                <a:gd name="connsiteY6" fmla="*/ 4395 h 58748"/>
                <a:gd name="connsiteX7" fmla="*/ 64011 w 88567"/>
                <a:gd name="connsiteY7" fmla="*/ 13733 h 58748"/>
                <a:gd name="connsiteX8" fmla="*/ 55787 w 88567"/>
                <a:gd name="connsiteY8" fmla="*/ 41875 h 58748"/>
                <a:gd name="connsiteX9" fmla="*/ 54522 w 88567"/>
                <a:gd name="connsiteY9" fmla="*/ 47322 h 58748"/>
                <a:gd name="connsiteX10" fmla="*/ 68313 w 88567"/>
                <a:gd name="connsiteY10" fmla="*/ 58735 h 58748"/>
                <a:gd name="connsiteX11" fmla="*/ 88810 w 88567"/>
                <a:gd name="connsiteY11" fmla="*/ 38633 h 58748"/>
                <a:gd name="connsiteX12" fmla="*/ 86153 w 88567"/>
                <a:gd name="connsiteY12" fmla="*/ 36817 h 58748"/>
                <a:gd name="connsiteX13" fmla="*/ 83117 w 88567"/>
                <a:gd name="connsiteY13" fmla="*/ 39800 h 58748"/>
                <a:gd name="connsiteX14" fmla="*/ 68819 w 88567"/>
                <a:gd name="connsiteY14" fmla="*/ 54325 h 58748"/>
                <a:gd name="connsiteX15" fmla="*/ 65023 w 88567"/>
                <a:gd name="connsiteY15" fmla="*/ 49397 h 58748"/>
                <a:gd name="connsiteX16" fmla="*/ 66668 w 88567"/>
                <a:gd name="connsiteY16" fmla="*/ 42523 h 58748"/>
                <a:gd name="connsiteX17" fmla="*/ 74639 w 88567"/>
                <a:gd name="connsiteY17" fmla="*/ 15418 h 58748"/>
                <a:gd name="connsiteX18" fmla="*/ 55914 w 88567"/>
                <a:gd name="connsiteY18" fmla="*/ -14 h 58748"/>
                <a:gd name="connsiteX19" fmla="*/ 32000 w 88567"/>
                <a:gd name="connsiteY19" fmla="*/ 12825 h 58748"/>
                <a:gd name="connsiteX20" fmla="*/ 16564 w 88567"/>
                <a:gd name="connsiteY20" fmla="*/ -14 h 58748"/>
                <a:gd name="connsiteX21" fmla="*/ 242 w 88567"/>
                <a:gd name="connsiteY21" fmla="*/ 20087 h 58748"/>
                <a:gd name="connsiteX22" fmla="*/ 2899 w 88567"/>
                <a:gd name="connsiteY22" fmla="*/ 21903 h 58748"/>
                <a:gd name="connsiteX23" fmla="*/ 5810 w 88567"/>
                <a:gd name="connsiteY23" fmla="*/ 19439 h 58748"/>
                <a:gd name="connsiteX24" fmla="*/ 15932 w 88567"/>
                <a:gd name="connsiteY24" fmla="*/ 4395 h 58748"/>
                <a:gd name="connsiteX25" fmla="*/ 21119 w 88567"/>
                <a:gd name="connsiteY25" fmla="*/ 11268 h 58748"/>
                <a:gd name="connsiteX26" fmla="*/ 19095 w 88567"/>
                <a:gd name="connsiteY26" fmla="*/ 21384 h 58748"/>
                <a:gd name="connsiteX27" fmla="*/ 16311 w 88567"/>
                <a:gd name="connsiteY27" fmla="*/ 33056 h 58748"/>
                <a:gd name="connsiteX28" fmla="*/ 13401 w 88567"/>
                <a:gd name="connsiteY28" fmla="*/ 44598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401" y="44598"/>
                  </a:moveTo>
                  <a:cubicBezTo>
                    <a:pt x="12642" y="47841"/>
                    <a:pt x="11250" y="53547"/>
                    <a:pt x="11250" y="54195"/>
                  </a:cubicBezTo>
                  <a:cubicBezTo>
                    <a:pt x="11250" y="57049"/>
                    <a:pt x="13528" y="58735"/>
                    <a:pt x="15932" y="58735"/>
                  </a:cubicBezTo>
                  <a:cubicBezTo>
                    <a:pt x="17829" y="58735"/>
                    <a:pt x="20613" y="57697"/>
                    <a:pt x="22005" y="54455"/>
                  </a:cubicBezTo>
                  <a:cubicBezTo>
                    <a:pt x="22131" y="53806"/>
                    <a:pt x="23650" y="47711"/>
                    <a:pt x="24409" y="44339"/>
                  </a:cubicBezTo>
                  <a:cubicBezTo>
                    <a:pt x="28711" y="26831"/>
                    <a:pt x="28711" y="26572"/>
                    <a:pt x="28964" y="26053"/>
                  </a:cubicBezTo>
                  <a:cubicBezTo>
                    <a:pt x="30609" y="22551"/>
                    <a:pt x="39718" y="4395"/>
                    <a:pt x="55154" y="4395"/>
                  </a:cubicBezTo>
                  <a:cubicBezTo>
                    <a:pt x="61354" y="4395"/>
                    <a:pt x="64011" y="7897"/>
                    <a:pt x="64011" y="13733"/>
                  </a:cubicBezTo>
                  <a:cubicBezTo>
                    <a:pt x="64011" y="21125"/>
                    <a:pt x="58697" y="34483"/>
                    <a:pt x="55787" y="41875"/>
                  </a:cubicBezTo>
                  <a:cubicBezTo>
                    <a:pt x="55154" y="43431"/>
                    <a:pt x="54522" y="45117"/>
                    <a:pt x="54522" y="47322"/>
                  </a:cubicBezTo>
                  <a:cubicBezTo>
                    <a:pt x="54522" y="54066"/>
                    <a:pt x="60848" y="58735"/>
                    <a:pt x="68313" y="58735"/>
                  </a:cubicBezTo>
                  <a:cubicBezTo>
                    <a:pt x="81851" y="58735"/>
                    <a:pt x="88810" y="41875"/>
                    <a:pt x="88810" y="38633"/>
                  </a:cubicBezTo>
                  <a:cubicBezTo>
                    <a:pt x="88810" y="36817"/>
                    <a:pt x="86659" y="36817"/>
                    <a:pt x="86153" y="36817"/>
                  </a:cubicBezTo>
                  <a:cubicBezTo>
                    <a:pt x="84002" y="36817"/>
                    <a:pt x="83876" y="37336"/>
                    <a:pt x="83117" y="39800"/>
                  </a:cubicBezTo>
                  <a:cubicBezTo>
                    <a:pt x="80713" y="47581"/>
                    <a:pt x="74892" y="54325"/>
                    <a:pt x="68819" y="54325"/>
                  </a:cubicBezTo>
                  <a:cubicBezTo>
                    <a:pt x="65909" y="54325"/>
                    <a:pt x="65023" y="52250"/>
                    <a:pt x="65023" y="49397"/>
                  </a:cubicBezTo>
                  <a:cubicBezTo>
                    <a:pt x="65023" y="46673"/>
                    <a:pt x="65530" y="45377"/>
                    <a:pt x="66668" y="42523"/>
                  </a:cubicBezTo>
                  <a:cubicBezTo>
                    <a:pt x="68819" y="37336"/>
                    <a:pt x="74639" y="22551"/>
                    <a:pt x="74639" y="15418"/>
                  </a:cubicBezTo>
                  <a:cubicBezTo>
                    <a:pt x="74639" y="5822"/>
                    <a:pt x="67934" y="-14"/>
                    <a:pt x="55914" y="-14"/>
                  </a:cubicBezTo>
                  <a:cubicBezTo>
                    <a:pt x="44400" y="-14"/>
                    <a:pt x="36429" y="7118"/>
                    <a:pt x="32000" y="12825"/>
                  </a:cubicBezTo>
                  <a:cubicBezTo>
                    <a:pt x="31368" y="2190"/>
                    <a:pt x="21246" y="-14"/>
                    <a:pt x="16564" y="-14"/>
                  </a:cubicBezTo>
                  <a:cubicBezTo>
                    <a:pt x="3912" y="-14"/>
                    <a:pt x="242" y="19828"/>
                    <a:pt x="242" y="20087"/>
                  </a:cubicBezTo>
                  <a:cubicBezTo>
                    <a:pt x="242" y="21903"/>
                    <a:pt x="2267" y="21903"/>
                    <a:pt x="2899" y="21903"/>
                  </a:cubicBezTo>
                  <a:cubicBezTo>
                    <a:pt x="5050" y="21903"/>
                    <a:pt x="5303" y="21125"/>
                    <a:pt x="5810" y="19439"/>
                  </a:cubicBezTo>
                  <a:cubicBezTo>
                    <a:pt x="7707" y="11917"/>
                    <a:pt x="10617" y="4395"/>
                    <a:pt x="15932" y="4395"/>
                  </a:cubicBezTo>
                  <a:cubicBezTo>
                    <a:pt x="20233" y="4395"/>
                    <a:pt x="21119" y="8545"/>
                    <a:pt x="21119" y="11268"/>
                  </a:cubicBezTo>
                  <a:cubicBezTo>
                    <a:pt x="21119" y="13084"/>
                    <a:pt x="19854" y="18012"/>
                    <a:pt x="19095" y="21384"/>
                  </a:cubicBezTo>
                  <a:cubicBezTo>
                    <a:pt x="18209" y="24886"/>
                    <a:pt x="16944" y="30203"/>
                    <a:pt x="16311" y="33056"/>
                  </a:cubicBezTo>
                  <a:lnTo>
                    <a:pt x="13401" y="44598"/>
                  </a:lnTo>
                  <a:close/>
                </a:path>
              </a:pathLst>
            </a:custGeom>
            <a:solidFill>
              <a:srgbClr val="000000"/>
            </a:solidFill>
            <a:ln w="25400" cap="flat">
              <a:noFill/>
              <a:prstDash val="solid"/>
              <a:miter/>
            </a:ln>
          </p:spPr>
          <p:txBody>
            <a:bodyPr rtlCol="0" anchor="ctr"/>
            <a:lstStyle/>
            <a:p>
              <a:endParaRPr lang="zh-CN" altLang="en-US"/>
            </a:p>
          </p:txBody>
        </p:sp>
        <p:sp>
          <p:nvSpPr>
            <p:cNvPr id="357" name="任意多边形: 形状 356">
              <a:extLst>
                <a:ext uri="{FF2B5EF4-FFF2-40B4-BE49-F238E27FC236}">
                  <a16:creationId xmlns:a16="http://schemas.microsoft.com/office/drawing/2014/main" id="{3D0F6024-F049-4B3A-BC84-F7806A142C7E}"/>
                </a:ext>
              </a:extLst>
            </p:cNvPr>
            <p:cNvSpPr/>
            <p:nvPr>
              <p:custDataLst>
                <p:tags r:id="rId84"/>
              </p:custDataLst>
            </p:nvPr>
          </p:nvSpPr>
          <p:spPr>
            <a:xfrm>
              <a:off x="8628681" y="2283162"/>
              <a:ext cx="53672" cy="122192"/>
            </a:xfrm>
            <a:custGeom>
              <a:avLst/>
              <a:gdLst>
                <a:gd name="connsiteX0" fmla="*/ 49306 w 53672"/>
                <a:gd name="connsiteY0" fmla="*/ 6894 h 122192"/>
                <a:gd name="connsiteX1" fmla="*/ 42221 w 53672"/>
                <a:gd name="connsiteY1" fmla="*/ -5 h 122192"/>
                <a:gd name="connsiteX2" fmla="*/ 32301 w 53672"/>
                <a:gd name="connsiteY2" fmla="*/ 9981 h 122192"/>
                <a:gd name="connsiteX3" fmla="*/ 39386 w 53672"/>
                <a:gd name="connsiteY3" fmla="*/ 16880 h 122192"/>
                <a:gd name="connsiteX4" fmla="*/ 49306 w 53672"/>
                <a:gd name="connsiteY4" fmla="*/ 6894 h 122192"/>
                <a:gd name="connsiteX5" fmla="*/ 13170 w 53672"/>
                <a:gd name="connsiteY5" fmla="*/ 99129 h 122192"/>
                <a:gd name="connsiteX6" fmla="*/ 11576 w 53672"/>
                <a:gd name="connsiteY6" fmla="*/ 106754 h 122192"/>
                <a:gd name="connsiteX7" fmla="*/ 28404 w 53672"/>
                <a:gd name="connsiteY7" fmla="*/ 122187 h 122192"/>
                <a:gd name="connsiteX8" fmla="*/ 53912 w 53672"/>
                <a:gd name="connsiteY8" fmla="*/ 94408 h 122192"/>
                <a:gd name="connsiteX9" fmla="*/ 51077 w 53672"/>
                <a:gd name="connsiteY9" fmla="*/ 92048 h 122192"/>
                <a:gd name="connsiteX10" fmla="*/ 47712 w 53672"/>
                <a:gd name="connsiteY10" fmla="*/ 95134 h 122192"/>
                <a:gd name="connsiteX11" fmla="*/ 28935 w 53672"/>
                <a:gd name="connsiteY11" fmla="*/ 117104 h 122192"/>
                <a:gd name="connsiteX12" fmla="*/ 24507 w 53672"/>
                <a:gd name="connsiteY12" fmla="*/ 110749 h 122192"/>
                <a:gd name="connsiteX13" fmla="*/ 27341 w 53672"/>
                <a:gd name="connsiteY13" fmla="*/ 99129 h 122192"/>
                <a:gd name="connsiteX14" fmla="*/ 33010 w 53672"/>
                <a:gd name="connsiteY14" fmla="*/ 84604 h 122192"/>
                <a:gd name="connsiteX15" fmla="*/ 41689 w 53672"/>
                <a:gd name="connsiteY15" fmla="*/ 61545 h 122192"/>
                <a:gd name="connsiteX16" fmla="*/ 42752 w 53672"/>
                <a:gd name="connsiteY16" fmla="*/ 55735 h 122192"/>
                <a:gd name="connsiteX17" fmla="*/ 25924 w 53672"/>
                <a:gd name="connsiteY17" fmla="*/ 40302 h 122192"/>
                <a:gd name="connsiteX18" fmla="*/ 239 w 53672"/>
                <a:gd name="connsiteY18" fmla="*/ 68081 h 122192"/>
                <a:gd name="connsiteX19" fmla="*/ 3251 w 53672"/>
                <a:gd name="connsiteY19" fmla="*/ 70442 h 122192"/>
                <a:gd name="connsiteX20" fmla="*/ 6439 w 53672"/>
                <a:gd name="connsiteY20" fmla="*/ 67537 h 122192"/>
                <a:gd name="connsiteX21" fmla="*/ 25393 w 53672"/>
                <a:gd name="connsiteY21" fmla="*/ 45386 h 122192"/>
                <a:gd name="connsiteX22" fmla="*/ 29821 w 53672"/>
                <a:gd name="connsiteY22" fmla="*/ 51741 h 122192"/>
                <a:gd name="connsiteX23" fmla="*/ 24330 w 53672"/>
                <a:gd name="connsiteY23" fmla="*/ 69897 h 122192"/>
                <a:gd name="connsiteX24" fmla="*/ 13170 w 53672"/>
                <a:gd name="connsiteY24" fmla="*/ 99129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306" y="6894"/>
                  </a:moveTo>
                  <a:cubicBezTo>
                    <a:pt x="49306" y="3989"/>
                    <a:pt x="47180" y="-5"/>
                    <a:pt x="42221" y="-5"/>
                  </a:cubicBezTo>
                  <a:cubicBezTo>
                    <a:pt x="37438" y="-5"/>
                    <a:pt x="32301" y="4715"/>
                    <a:pt x="32301" y="9981"/>
                  </a:cubicBezTo>
                  <a:cubicBezTo>
                    <a:pt x="32301" y="13067"/>
                    <a:pt x="34604" y="16880"/>
                    <a:pt x="39386" y="16880"/>
                  </a:cubicBezTo>
                  <a:cubicBezTo>
                    <a:pt x="44523" y="16880"/>
                    <a:pt x="49306" y="11796"/>
                    <a:pt x="49306" y="6894"/>
                  </a:cubicBezTo>
                  <a:close/>
                  <a:moveTo>
                    <a:pt x="13170" y="99129"/>
                  </a:moveTo>
                  <a:cubicBezTo>
                    <a:pt x="12462" y="101489"/>
                    <a:pt x="11576" y="103668"/>
                    <a:pt x="11576" y="106754"/>
                  </a:cubicBezTo>
                  <a:cubicBezTo>
                    <a:pt x="11576" y="115288"/>
                    <a:pt x="18661" y="122187"/>
                    <a:pt x="28404" y="122187"/>
                  </a:cubicBezTo>
                  <a:cubicBezTo>
                    <a:pt x="46118" y="122187"/>
                    <a:pt x="53912" y="97132"/>
                    <a:pt x="53912" y="94408"/>
                  </a:cubicBezTo>
                  <a:cubicBezTo>
                    <a:pt x="53912" y="92048"/>
                    <a:pt x="51609" y="92048"/>
                    <a:pt x="51077" y="92048"/>
                  </a:cubicBezTo>
                  <a:cubicBezTo>
                    <a:pt x="48597" y="92048"/>
                    <a:pt x="48420" y="93137"/>
                    <a:pt x="47712" y="95134"/>
                  </a:cubicBezTo>
                  <a:cubicBezTo>
                    <a:pt x="43638" y="109659"/>
                    <a:pt x="35844" y="117104"/>
                    <a:pt x="28935" y="117104"/>
                  </a:cubicBezTo>
                  <a:cubicBezTo>
                    <a:pt x="25393" y="117104"/>
                    <a:pt x="24507" y="114743"/>
                    <a:pt x="24507" y="110749"/>
                  </a:cubicBezTo>
                  <a:cubicBezTo>
                    <a:pt x="24507" y="106573"/>
                    <a:pt x="25747" y="103123"/>
                    <a:pt x="27341" y="99129"/>
                  </a:cubicBezTo>
                  <a:cubicBezTo>
                    <a:pt x="29113" y="94227"/>
                    <a:pt x="31061" y="89324"/>
                    <a:pt x="33010" y="84604"/>
                  </a:cubicBezTo>
                  <a:cubicBezTo>
                    <a:pt x="34604" y="80246"/>
                    <a:pt x="40981" y="63724"/>
                    <a:pt x="41689" y="61545"/>
                  </a:cubicBezTo>
                  <a:cubicBezTo>
                    <a:pt x="42221" y="59729"/>
                    <a:pt x="42752" y="57551"/>
                    <a:pt x="42752" y="55735"/>
                  </a:cubicBezTo>
                  <a:cubicBezTo>
                    <a:pt x="42752" y="47201"/>
                    <a:pt x="35667" y="40302"/>
                    <a:pt x="25924" y="40302"/>
                  </a:cubicBezTo>
                  <a:cubicBezTo>
                    <a:pt x="8388" y="40302"/>
                    <a:pt x="239" y="64995"/>
                    <a:pt x="239" y="68081"/>
                  </a:cubicBezTo>
                  <a:cubicBezTo>
                    <a:pt x="239" y="70442"/>
                    <a:pt x="2719" y="70442"/>
                    <a:pt x="3251" y="70442"/>
                  </a:cubicBezTo>
                  <a:cubicBezTo>
                    <a:pt x="5731" y="70442"/>
                    <a:pt x="5908" y="69534"/>
                    <a:pt x="6439" y="67537"/>
                  </a:cubicBezTo>
                  <a:cubicBezTo>
                    <a:pt x="11045" y="51922"/>
                    <a:pt x="18839" y="45386"/>
                    <a:pt x="25393" y="45386"/>
                  </a:cubicBezTo>
                  <a:cubicBezTo>
                    <a:pt x="28227" y="45386"/>
                    <a:pt x="29821" y="46838"/>
                    <a:pt x="29821" y="51741"/>
                  </a:cubicBezTo>
                  <a:cubicBezTo>
                    <a:pt x="29821" y="55917"/>
                    <a:pt x="28758" y="58640"/>
                    <a:pt x="24330" y="69897"/>
                  </a:cubicBezTo>
                  <a:lnTo>
                    <a:pt x="13170" y="99129"/>
                  </a:lnTo>
                  <a:close/>
                </a:path>
              </a:pathLst>
            </a:custGeom>
            <a:solidFill>
              <a:srgbClr val="000000"/>
            </a:solidFill>
            <a:ln w="25400" cap="flat">
              <a:noFill/>
              <a:prstDash val="solid"/>
              <a:miter/>
            </a:ln>
          </p:spPr>
          <p:txBody>
            <a:bodyPr rtlCol="0" anchor="ctr"/>
            <a:lstStyle/>
            <a:p>
              <a:endParaRPr lang="zh-CN" altLang="en-US"/>
            </a:p>
          </p:txBody>
        </p:sp>
        <p:sp>
          <p:nvSpPr>
            <p:cNvPr id="358" name="任意多边形: 形状 357">
              <a:extLst>
                <a:ext uri="{FF2B5EF4-FFF2-40B4-BE49-F238E27FC236}">
                  <a16:creationId xmlns:a16="http://schemas.microsoft.com/office/drawing/2014/main" id="{5B2FBBD3-FD10-49A3-B76B-41D67BE29929}"/>
                </a:ext>
              </a:extLst>
            </p:cNvPr>
            <p:cNvSpPr/>
            <p:nvPr>
              <p:custDataLst>
                <p:tags r:id="rId85"/>
              </p:custDataLst>
            </p:nvPr>
          </p:nvSpPr>
          <p:spPr>
            <a:xfrm>
              <a:off x="8691951" y="2283162"/>
              <a:ext cx="77762" cy="157416"/>
            </a:xfrm>
            <a:custGeom>
              <a:avLst/>
              <a:gdLst>
                <a:gd name="connsiteX0" fmla="*/ 78005 w 77762"/>
                <a:gd name="connsiteY0" fmla="*/ 6894 h 157416"/>
                <a:gd name="connsiteX1" fmla="*/ 70919 w 77762"/>
                <a:gd name="connsiteY1" fmla="*/ -5 h 157416"/>
                <a:gd name="connsiteX2" fmla="*/ 61000 w 77762"/>
                <a:gd name="connsiteY2" fmla="*/ 9981 h 157416"/>
                <a:gd name="connsiteX3" fmla="*/ 68085 w 77762"/>
                <a:gd name="connsiteY3" fmla="*/ 16880 h 157416"/>
                <a:gd name="connsiteX4" fmla="*/ 78005 w 77762"/>
                <a:gd name="connsiteY4" fmla="*/ 6894 h 157416"/>
                <a:gd name="connsiteX5" fmla="*/ 40452 w 77762"/>
                <a:gd name="connsiteY5" fmla="*/ 129268 h 157416"/>
                <a:gd name="connsiteX6" fmla="*/ 17602 w 77762"/>
                <a:gd name="connsiteY6" fmla="*/ 152327 h 157416"/>
                <a:gd name="connsiteX7" fmla="*/ 11225 w 77762"/>
                <a:gd name="connsiteY7" fmla="*/ 151238 h 157416"/>
                <a:gd name="connsiteX8" fmla="*/ 17247 w 77762"/>
                <a:gd name="connsiteY8" fmla="*/ 141978 h 157416"/>
                <a:gd name="connsiteX9" fmla="*/ 10339 w 77762"/>
                <a:gd name="connsiteY9" fmla="*/ 135260 h 157416"/>
                <a:gd name="connsiteX10" fmla="*/ 242 w 77762"/>
                <a:gd name="connsiteY10" fmla="*/ 145972 h 157416"/>
                <a:gd name="connsiteX11" fmla="*/ 17779 w 77762"/>
                <a:gd name="connsiteY11" fmla="*/ 157411 h 157416"/>
                <a:gd name="connsiteX12" fmla="*/ 54623 w 77762"/>
                <a:gd name="connsiteY12" fmla="*/ 128724 h 157416"/>
                <a:gd name="connsiteX13" fmla="*/ 70565 w 77762"/>
                <a:gd name="connsiteY13" fmla="*/ 63724 h 157416"/>
                <a:gd name="connsiteX14" fmla="*/ 71451 w 77762"/>
                <a:gd name="connsiteY14" fmla="*/ 57369 h 157416"/>
                <a:gd name="connsiteX15" fmla="*/ 52497 w 77762"/>
                <a:gd name="connsiteY15" fmla="*/ 40302 h 157416"/>
                <a:gd name="connsiteX16" fmla="*/ 21498 w 77762"/>
                <a:gd name="connsiteY16" fmla="*/ 68081 h 157416"/>
                <a:gd name="connsiteX17" fmla="*/ 24510 w 77762"/>
                <a:gd name="connsiteY17" fmla="*/ 70442 h 157416"/>
                <a:gd name="connsiteX18" fmla="*/ 28053 w 77762"/>
                <a:gd name="connsiteY18" fmla="*/ 67173 h 157416"/>
                <a:gd name="connsiteX19" fmla="*/ 51966 w 77762"/>
                <a:gd name="connsiteY19" fmla="*/ 45386 h 157416"/>
                <a:gd name="connsiteX20" fmla="*/ 57988 w 77762"/>
                <a:gd name="connsiteY20" fmla="*/ 54282 h 157416"/>
                <a:gd name="connsiteX21" fmla="*/ 57457 w 77762"/>
                <a:gd name="connsiteY21" fmla="*/ 59729 h 157416"/>
                <a:gd name="connsiteX22" fmla="*/ 40452 w 77762"/>
                <a:gd name="connsiteY22" fmla="*/ 129268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8005" y="6894"/>
                  </a:moveTo>
                  <a:cubicBezTo>
                    <a:pt x="78005" y="3808"/>
                    <a:pt x="75702" y="-5"/>
                    <a:pt x="70919" y="-5"/>
                  </a:cubicBezTo>
                  <a:cubicBezTo>
                    <a:pt x="65782" y="-5"/>
                    <a:pt x="61000" y="5079"/>
                    <a:pt x="61000" y="9981"/>
                  </a:cubicBezTo>
                  <a:cubicBezTo>
                    <a:pt x="61000" y="12886"/>
                    <a:pt x="63125" y="16880"/>
                    <a:pt x="68085" y="16880"/>
                  </a:cubicBezTo>
                  <a:cubicBezTo>
                    <a:pt x="72868" y="16880"/>
                    <a:pt x="78005" y="12160"/>
                    <a:pt x="78005" y="6894"/>
                  </a:cubicBezTo>
                  <a:close/>
                  <a:moveTo>
                    <a:pt x="40452" y="129268"/>
                  </a:moveTo>
                  <a:cubicBezTo>
                    <a:pt x="37441" y="141796"/>
                    <a:pt x="28053" y="152327"/>
                    <a:pt x="17602" y="152327"/>
                  </a:cubicBezTo>
                  <a:cubicBezTo>
                    <a:pt x="15299" y="152327"/>
                    <a:pt x="13173" y="151964"/>
                    <a:pt x="11225" y="151238"/>
                  </a:cubicBezTo>
                  <a:cubicBezTo>
                    <a:pt x="15830" y="149059"/>
                    <a:pt x="17247" y="144701"/>
                    <a:pt x="17247" y="141978"/>
                  </a:cubicBezTo>
                  <a:cubicBezTo>
                    <a:pt x="17247" y="137620"/>
                    <a:pt x="13882" y="135260"/>
                    <a:pt x="10339" y="135260"/>
                  </a:cubicBezTo>
                  <a:cubicBezTo>
                    <a:pt x="4848" y="135260"/>
                    <a:pt x="242" y="140162"/>
                    <a:pt x="242" y="145972"/>
                  </a:cubicBezTo>
                  <a:cubicBezTo>
                    <a:pt x="242" y="152872"/>
                    <a:pt x="7150" y="157411"/>
                    <a:pt x="17779" y="157411"/>
                  </a:cubicBezTo>
                  <a:cubicBezTo>
                    <a:pt x="28407" y="157411"/>
                    <a:pt x="49132" y="150875"/>
                    <a:pt x="54623" y="128724"/>
                  </a:cubicBezTo>
                  <a:lnTo>
                    <a:pt x="70565" y="63724"/>
                  </a:lnTo>
                  <a:cubicBezTo>
                    <a:pt x="71096" y="61727"/>
                    <a:pt x="71451" y="60092"/>
                    <a:pt x="71451" y="57369"/>
                  </a:cubicBezTo>
                  <a:cubicBezTo>
                    <a:pt x="71451" y="47383"/>
                    <a:pt x="63125" y="40302"/>
                    <a:pt x="52497" y="40302"/>
                  </a:cubicBezTo>
                  <a:cubicBezTo>
                    <a:pt x="32835" y="40302"/>
                    <a:pt x="21498" y="65539"/>
                    <a:pt x="21498" y="68081"/>
                  </a:cubicBezTo>
                  <a:cubicBezTo>
                    <a:pt x="21498" y="70442"/>
                    <a:pt x="23978" y="70442"/>
                    <a:pt x="24510" y="70442"/>
                  </a:cubicBezTo>
                  <a:cubicBezTo>
                    <a:pt x="26635" y="70442"/>
                    <a:pt x="26813" y="69897"/>
                    <a:pt x="28053" y="67173"/>
                  </a:cubicBezTo>
                  <a:cubicBezTo>
                    <a:pt x="32481" y="56643"/>
                    <a:pt x="41692" y="45386"/>
                    <a:pt x="51966" y="45386"/>
                  </a:cubicBezTo>
                  <a:cubicBezTo>
                    <a:pt x="56394" y="45386"/>
                    <a:pt x="57988" y="48472"/>
                    <a:pt x="57988" y="54282"/>
                  </a:cubicBezTo>
                  <a:cubicBezTo>
                    <a:pt x="57988" y="56280"/>
                    <a:pt x="57634" y="58822"/>
                    <a:pt x="57457" y="59729"/>
                  </a:cubicBezTo>
                  <a:lnTo>
                    <a:pt x="40452" y="129268"/>
                  </a:lnTo>
                  <a:close/>
                </a:path>
              </a:pathLst>
            </a:custGeom>
            <a:solidFill>
              <a:srgbClr val="000000"/>
            </a:solidFill>
            <a:ln w="25400" cap="flat">
              <a:noFill/>
              <a:prstDash val="solid"/>
              <a:miter/>
            </a:ln>
          </p:spPr>
          <p:txBody>
            <a:bodyPr rtlCol="0" anchor="ctr"/>
            <a:lstStyle/>
            <a:p>
              <a:endParaRPr lang="zh-CN" altLang="en-US"/>
            </a:p>
          </p:txBody>
        </p:sp>
        <p:sp>
          <p:nvSpPr>
            <p:cNvPr id="359" name="任意多边形: 形状 358">
              <a:extLst>
                <a:ext uri="{FF2B5EF4-FFF2-40B4-BE49-F238E27FC236}">
                  <a16:creationId xmlns:a16="http://schemas.microsoft.com/office/drawing/2014/main" id="{54937C04-B900-4746-BCA2-0118313A600B}"/>
                </a:ext>
              </a:extLst>
            </p:cNvPr>
            <p:cNvSpPr/>
            <p:nvPr>
              <p:custDataLst>
                <p:tags r:id="rId86"/>
              </p:custDataLst>
            </p:nvPr>
          </p:nvSpPr>
          <p:spPr>
            <a:xfrm>
              <a:off x="8845440" y="2150311"/>
              <a:ext cx="186751" cy="185714"/>
            </a:xfrm>
            <a:custGeom>
              <a:avLst/>
              <a:gdLst>
                <a:gd name="connsiteX0" fmla="*/ 100203 w 186751"/>
                <a:gd name="connsiteY0" fmla="*/ 4661 h 185714"/>
                <a:gd name="connsiteX1" fmla="*/ 93624 w 186751"/>
                <a:gd name="connsiteY1" fmla="*/ -8 h 185714"/>
                <a:gd name="connsiteX2" fmla="*/ 87044 w 186751"/>
                <a:gd name="connsiteY2" fmla="*/ 4661 h 185714"/>
                <a:gd name="connsiteX3" fmla="*/ 1513 w 186751"/>
                <a:gd name="connsiteY3" fmla="*/ 180519 h 185714"/>
                <a:gd name="connsiteX4" fmla="*/ 248 w 186751"/>
                <a:gd name="connsiteY4" fmla="*/ 183631 h 185714"/>
                <a:gd name="connsiteX5" fmla="*/ 5815 w 186751"/>
                <a:gd name="connsiteY5" fmla="*/ 185706 h 185714"/>
                <a:gd name="connsiteX6" fmla="*/ 181432 w 186751"/>
                <a:gd name="connsiteY6" fmla="*/ 185706 h 185714"/>
                <a:gd name="connsiteX7" fmla="*/ 186999 w 186751"/>
                <a:gd name="connsiteY7" fmla="*/ 183631 h 185714"/>
                <a:gd name="connsiteX8" fmla="*/ 185734 w 186751"/>
                <a:gd name="connsiteY8" fmla="*/ 180519 h 185714"/>
                <a:gd name="connsiteX9" fmla="*/ 100203 w 186751"/>
                <a:gd name="connsiteY9" fmla="*/ 4661 h 185714"/>
                <a:gd name="connsiteX10" fmla="*/ 85526 w 186751"/>
                <a:gd name="connsiteY10" fmla="*/ 25930 h 185714"/>
                <a:gd name="connsiteX11" fmla="*/ 153597 w 186751"/>
                <a:gd name="connsiteY11" fmla="*/ 165994 h 185714"/>
                <a:gd name="connsiteX12" fmla="*/ 17202 w 186751"/>
                <a:gd name="connsiteY12" fmla="*/ 165994 h 185714"/>
                <a:gd name="connsiteX13" fmla="*/ 85526 w 186751"/>
                <a:gd name="connsiteY13" fmla="*/ 25930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85714">
                  <a:moveTo>
                    <a:pt x="100203" y="4661"/>
                  </a:moveTo>
                  <a:cubicBezTo>
                    <a:pt x="98432" y="1289"/>
                    <a:pt x="97925" y="-8"/>
                    <a:pt x="93624" y="-8"/>
                  </a:cubicBezTo>
                  <a:cubicBezTo>
                    <a:pt x="89322" y="-8"/>
                    <a:pt x="88816" y="1289"/>
                    <a:pt x="87044" y="4661"/>
                  </a:cubicBezTo>
                  <a:lnTo>
                    <a:pt x="1513" y="180519"/>
                  </a:lnTo>
                  <a:cubicBezTo>
                    <a:pt x="248" y="182853"/>
                    <a:pt x="248" y="183372"/>
                    <a:pt x="248" y="183631"/>
                  </a:cubicBezTo>
                  <a:cubicBezTo>
                    <a:pt x="248" y="185706"/>
                    <a:pt x="1766" y="185706"/>
                    <a:pt x="5815" y="185706"/>
                  </a:cubicBezTo>
                  <a:lnTo>
                    <a:pt x="181432" y="185706"/>
                  </a:lnTo>
                  <a:cubicBezTo>
                    <a:pt x="185481" y="185706"/>
                    <a:pt x="186999" y="185706"/>
                    <a:pt x="186999" y="183631"/>
                  </a:cubicBezTo>
                  <a:cubicBezTo>
                    <a:pt x="186999" y="183372"/>
                    <a:pt x="186999" y="182853"/>
                    <a:pt x="185734" y="180519"/>
                  </a:cubicBezTo>
                  <a:lnTo>
                    <a:pt x="100203" y="4661"/>
                  </a:lnTo>
                  <a:close/>
                  <a:moveTo>
                    <a:pt x="85526" y="25930"/>
                  </a:moveTo>
                  <a:lnTo>
                    <a:pt x="153597" y="165994"/>
                  </a:lnTo>
                  <a:lnTo>
                    <a:pt x="17202" y="165994"/>
                  </a:lnTo>
                  <a:lnTo>
                    <a:pt x="85526" y="25930"/>
                  </a:lnTo>
                  <a:close/>
                </a:path>
              </a:pathLst>
            </a:custGeom>
            <a:solidFill>
              <a:srgbClr val="000000"/>
            </a:solidFill>
            <a:ln w="25400" cap="flat">
              <a:noFill/>
              <a:prstDash val="solid"/>
              <a:miter/>
            </a:ln>
          </p:spPr>
          <p:txBody>
            <a:bodyPr rtlCol="0" anchor="ctr"/>
            <a:lstStyle/>
            <a:p>
              <a:endParaRPr lang="zh-CN" altLang="en-US"/>
            </a:p>
          </p:txBody>
        </p:sp>
        <p:sp>
          <p:nvSpPr>
            <p:cNvPr id="360" name="任意多边形: 形状 359">
              <a:extLst>
                <a:ext uri="{FF2B5EF4-FFF2-40B4-BE49-F238E27FC236}">
                  <a16:creationId xmlns:a16="http://schemas.microsoft.com/office/drawing/2014/main" id="{104E0827-47C2-4A67-870F-673C23E64AE7}"/>
                </a:ext>
              </a:extLst>
            </p:cNvPr>
            <p:cNvSpPr/>
            <p:nvPr>
              <p:custDataLst>
                <p:tags r:id="rId87"/>
              </p:custDataLst>
            </p:nvPr>
          </p:nvSpPr>
          <p:spPr>
            <a:xfrm>
              <a:off x="9050243" y="2173655"/>
              <a:ext cx="77686" cy="165223"/>
            </a:xfrm>
            <a:custGeom>
              <a:avLst/>
              <a:gdLst>
                <a:gd name="connsiteX0" fmla="*/ 46564 w 77686"/>
                <a:gd name="connsiteY0" fmla="*/ 58611 h 165223"/>
                <a:gd name="connsiteX1" fmla="*/ 70351 w 77686"/>
                <a:gd name="connsiteY1" fmla="*/ 58611 h 165223"/>
                <a:gd name="connsiteX2" fmla="*/ 77943 w 77686"/>
                <a:gd name="connsiteY2" fmla="*/ 53424 h 165223"/>
                <a:gd name="connsiteX3" fmla="*/ 70857 w 77686"/>
                <a:gd name="connsiteY3" fmla="*/ 50571 h 165223"/>
                <a:gd name="connsiteX4" fmla="*/ 48589 w 77686"/>
                <a:gd name="connsiteY4" fmla="*/ 50571 h 165223"/>
                <a:gd name="connsiteX5" fmla="*/ 58964 w 77686"/>
                <a:gd name="connsiteY5" fmla="*/ 6995 h 165223"/>
                <a:gd name="connsiteX6" fmla="*/ 51625 w 77686"/>
                <a:gd name="connsiteY6" fmla="*/ -8 h 165223"/>
                <a:gd name="connsiteX7" fmla="*/ 41503 w 77686"/>
                <a:gd name="connsiteY7" fmla="*/ 9330 h 165223"/>
                <a:gd name="connsiteX8" fmla="*/ 31634 w 77686"/>
                <a:gd name="connsiteY8" fmla="*/ 50571 h 165223"/>
                <a:gd name="connsiteX9" fmla="*/ 7848 w 77686"/>
                <a:gd name="connsiteY9" fmla="*/ 50571 h 165223"/>
                <a:gd name="connsiteX10" fmla="*/ 256 w 77686"/>
                <a:gd name="connsiteY10" fmla="*/ 55499 h 165223"/>
                <a:gd name="connsiteX11" fmla="*/ 7342 w 77686"/>
                <a:gd name="connsiteY11" fmla="*/ 58611 h 165223"/>
                <a:gd name="connsiteX12" fmla="*/ 29610 w 77686"/>
                <a:gd name="connsiteY12" fmla="*/ 58611 h 165223"/>
                <a:gd name="connsiteX13" fmla="*/ 10378 w 77686"/>
                <a:gd name="connsiteY13" fmla="*/ 141353 h 165223"/>
                <a:gd name="connsiteX14" fmla="*/ 33659 w 77686"/>
                <a:gd name="connsiteY14" fmla="*/ 165216 h 165223"/>
                <a:gd name="connsiteX15" fmla="*/ 73894 w 77686"/>
                <a:gd name="connsiteY15" fmla="*/ 125271 h 165223"/>
                <a:gd name="connsiteX16" fmla="*/ 70857 w 77686"/>
                <a:gd name="connsiteY16" fmla="*/ 122678 h 165223"/>
                <a:gd name="connsiteX17" fmla="*/ 67062 w 77686"/>
                <a:gd name="connsiteY17" fmla="*/ 126309 h 165223"/>
                <a:gd name="connsiteX18" fmla="*/ 34165 w 77686"/>
                <a:gd name="connsiteY18" fmla="*/ 159509 h 165223"/>
                <a:gd name="connsiteX19" fmla="*/ 26320 w 77686"/>
                <a:gd name="connsiteY19" fmla="*/ 147578 h 165223"/>
                <a:gd name="connsiteX20" fmla="*/ 27839 w 77686"/>
                <a:gd name="connsiteY20" fmla="*/ 135128 h 165223"/>
                <a:gd name="connsiteX21" fmla="*/ 46564 w 77686"/>
                <a:gd name="connsiteY21" fmla="*/ 58611 h 16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65223">
                  <a:moveTo>
                    <a:pt x="46564" y="58611"/>
                  </a:moveTo>
                  <a:lnTo>
                    <a:pt x="70351" y="58611"/>
                  </a:lnTo>
                  <a:cubicBezTo>
                    <a:pt x="75412" y="58611"/>
                    <a:pt x="77943" y="58611"/>
                    <a:pt x="77943" y="53424"/>
                  </a:cubicBezTo>
                  <a:cubicBezTo>
                    <a:pt x="77943" y="50571"/>
                    <a:pt x="75412" y="50571"/>
                    <a:pt x="70857" y="50571"/>
                  </a:cubicBezTo>
                  <a:lnTo>
                    <a:pt x="48589" y="50571"/>
                  </a:lnTo>
                  <a:cubicBezTo>
                    <a:pt x="57699" y="13739"/>
                    <a:pt x="58964" y="8552"/>
                    <a:pt x="58964" y="6995"/>
                  </a:cubicBezTo>
                  <a:cubicBezTo>
                    <a:pt x="58964" y="2586"/>
                    <a:pt x="55927" y="-8"/>
                    <a:pt x="51625" y="-8"/>
                  </a:cubicBezTo>
                  <a:cubicBezTo>
                    <a:pt x="50866" y="-8"/>
                    <a:pt x="43781" y="252"/>
                    <a:pt x="41503" y="9330"/>
                  </a:cubicBezTo>
                  <a:lnTo>
                    <a:pt x="31634" y="50571"/>
                  </a:lnTo>
                  <a:lnTo>
                    <a:pt x="7848" y="50571"/>
                  </a:lnTo>
                  <a:cubicBezTo>
                    <a:pt x="2787" y="50571"/>
                    <a:pt x="256" y="50571"/>
                    <a:pt x="256" y="55499"/>
                  </a:cubicBezTo>
                  <a:cubicBezTo>
                    <a:pt x="256" y="58611"/>
                    <a:pt x="2280" y="58611"/>
                    <a:pt x="7342" y="58611"/>
                  </a:cubicBezTo>
                  <a:lnTo>
                    <a:pt x="29610" y="58611"/>
                  </a:lnTo>
                  <a:cubicBezTo>
                    <a:pt x="11390" y="132275"/>
                    <a:pt x="10378" y="136684"/>
                    <a:pt x="10378" y="141353"/>
                  </a:cubicBezTo>
                  <a:cubicBezTo>
                    <a:pt x="10378" y="155359"/>
                    <a:pt x="19994" y="165216"/>
                    <a:pt x="33659" y="165216"/>
                  </a:cubicBezTo>
                  <a:cubicBezTo>
                    <a:pt x="59470" y="165216"/>
                    <a:pt x="73894" y="127346"/>
                    <a:pt x="73894" y="125271"/>
                  </a:cubicBezTo>
                  <a:cubicBezTo>
                    <a:pt x="73894" y="122678"/>
                    <a:pt x="71870" y="122678"/>
                    <a:pt x="70857" y="122678"/>
                  </a:cubicBezTo>
                  <a:cubicBezTo>
                    <a:pt x="68580" y="122678"/>
                    <a:pt x="68327" y="123456"/>
                    <a:pt x="67062" y="126309"/>
                  </a:cubicBezTo>
                  <a:cubicBezTo>
                    <a:pt x="56180" y="153284"/>
                    <a:pt x="42769" y="159509"/>
                    <a:pt x="34165" y="159509"/>
                  </a:cubicBezTo>
                  <a:cubicBezTo>
                    <a:pt x="28851" y="159509"/>
                    <a:pt x="26320" y="156137"/>
                    <a:pt x="26320" y="147578"/>
                  </a:cubicBezTo>
                  <a:cubicBezTo>
                    <a:pt x="26320" y="141353"/>
                    <a:pt x="26826" y="139537"/>
                    <a:pt x="27839" y="135128"/>
                  </a:cubicBezTo>
                  <a:lnTo>
                    <a:pt x="46564" y="58611"/>
                  </a:lnTo>
                  <a:close/>
                </a:path>
              </a:pathLst>
            </a:custGeom>
            <a:solidFill>
              <a:srgbClr val="000000"/>
            </a:solidFill>
            <a:ln w="25400" cap="flat">
              <a:noFill/>
              <a:prstDash val="solid"/>
              <a:miter/>
            </a:ln>
          </p:spPr>
          <p:txBody>
            <a:bodyPr rtlCol="0" anchor="ctr"/>
            <a:lstStyle/>
            <a:p>
              <a:endParaRPr lang="zh-CN" altLang="en-US"/>
            </a:p>
          </p:txBody>
        </p:sp>
        <p:sp>
          <p:nvSpPr>
            <p:cNvPr id="361" name="任意多边形: 形状 360">
              <a:extLst>
                <a:ext uri="{FF2B5EF4-FFF2-40B4-BE49-F238E27FC236}">
                  <a16:creationId xmlns:a16="http://schemas.microsoft.com/office/drawing/2014/main" id="{C112204E-AAF0-4CA4-90FE-DC511E0A5007}"/>
                </a:ext>
              </a:extLst>
            </p:cNvPr>
            <p:cNvSpPr/>
            <p:nvPr>
              <p:custDataLst>
                <p:tags r:id="rId88"/>
              </p:custDataLst>
            </p:nvPr>
          </p:nvSpPr>
          <p:spPr>
            <a:xfrm>
              <a:off x="8430566" y="2469967"/>
              <a:ext cx="705236" cy="10374"/>
            </a:xfrm>
            <a:custGeom>
              <a:avLst/>
              <a:gdLst>
                <a:gd name="connsiteX0" fmla="*/ 0 w 705236"/>
                <a:gd name="connsiteY0" fmla="*/ 0 h 10374"/>
                <a:gd name="connsiteX1" fmla="*/ 705236 w 705236"/>
                <a:gd name="connsiteY1" fmla="*/ 0 h 10374"/>
                <a:gd name="connsiteX2" fmla="*/ 705236 w 705236"/>
                <a:gd name="connsiteY2" fmla="*/ 10375 h 10374"/>
                <a:gd name="connsiteX3" fmla="*/ 0 w 705236"/>
                <a:gd name="connsiteY3" fmla="*/ 10375 h 10374"/>
              </a:gdLst>
              <a:ahLst/>
              <a:cxnLst>
                <a:cxn ang="0">
                  <a:pos x="connsiteX0" y="connsiteY0"/>
                </a:cxn>
                <a:cxn ang="0">
                  <a:pos x="connsiteX1" y="connsiteY1"/>
                </a:cxn>
                <a:cxn ang="0">
                  <a:pos x="connsiteX2" y="connsiteY2"/>
                </a:cxn>
                <a:cxn ang="0">
                  <a:pos x="connsiteX3" y="connsiteY3"/>
                </a:cxn>
              </a:cxnLst>
              <a:rect l="l" t="t" r="r" b="b"/>
              <a:pathLst>
                <a:path w="705236" h="10374">
                  <a:moveTo>
                    <a:pt x="0" y="0"/>
                  </a:moveTo>
                  <a:lnTo>
                    <a:pt x="705236" y="0"/>
                  </a:lnTo>
                  <a:lnTo>
                    <a:pt x="705236"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362" name="任意多边形: 形状 361">
              <a:extLst>
                <a:ext uri="{FF2B5EF4-FFF2-40B4-BE49-F238E27FC236}">
                  <a16:creationId xmlns:a16="http://schemas.microsoft.com/office/drawing/2014/main" id="{526BCA56-1E6B-4279-A2B1-C243AADF65A0}"/>
                </a:ext>
              </a:extLst>
            </p:cNvPr>
            <p:cNvSpPr/>
            <p:nvPr>
              <p:custDataLst>
                <p:tags r:id="rId89"/>
              </p:custDataLst>
            </p:nvPr>
          </p:nvSpPr>
          <p:spPr>
            <a:xfrm>
              <a:off x="8565780" y="2603274"/>
              <a:ext cx="119440" cy="170670"/>
            </a:xfrm>
            <a:custGeom>
              <a:avLst/>
              <a:gdLst>
                <a:gd name="connsiteX0" fmla="*/ 996 w 119440"/>
                <a:gd name="connsiteY0" fmla="*/ 159524 h 170670"/>
                <a:gd name="connsiteX1" fmla="*/ 237 w 119440"/>
                <a:gd name="connsiteY1" fmla="*/ 163674 h 170670"/>
                <a:gd name="connsiteX2" fmla="*/ 7322 w 119440"/>
                <a:gd name="connsiteY2" fmla="*/ 170677 h 170670"/>
                <a:gd name="connsiteX3" fmla="*/ 16179 w 119440"/>
                <a:gd name="connsiteY3" fmla="*/ 165230 h 170670"/>
                <a:gd name="connsiteX4" fmla="*/ 32374 w 119440"/>
                <a:gd name="connsiteY4" fmla="*/ 100126 h 170670"/>
                <a:gd name="connsiteX5" fmla="*/ 57426 w 119440"/>
                <a:gd name="connsiteY5" fmla="*/ 117505 h 170670"/>
                <a:gd name="connsiteX6" fmla="*/ 119677 w 119440"/>
                <a:gd name="connsiteY6" fmla="*/ 42285 h 170670"/>
                <a:gd name="connsiteX7" fmla="*/ 84503 w 119440"/>
                <a:gd name="connsiteY7" fmla="*/ 7 h 170670"/>
                <a:gd name="connsiteX8" fmla="*/ 25795 w 119440"/>
                <a:gd name="connsiteY8" fmla="*/ 57589 h 170670"/>
                <a:gd name="connsiteX9" fmla="*/ 996 w 119440"/>
                <a:gd name="connsiteY9" fmla="*/ 159524 h 170670"/>
                <a:gd name="connsiteX10" fmla="*/ 57173 w 119440"/>
                <a:gd name="connsiteY10" fmla="*/ 111798 h 170670"/>
                <a:gd name="connsiteX11" fmla="*/ 35411 w 119440"/>
                <a:gd name="connsiteY11" fmla="*/ 88714 h 170670"/>
                <a:gd name="connsiteX12" fmla="*/ 37435 w 119440"/>
                <a:gd name="connsiteY12" fmla="*/ 79117 h 170670"/>
                <a:gd name="connsiteX13" fmla="*/ 52619 w 119440"/>
                <a:gd name="connsiteY13" fmla="*/ 30354 h 170670"/>
                <a:gd name="connsiteX14" fmla="*/ 83997 w 119440"/>
                <a:gd name="connsiteY14" fmla="*/ 5713 h 170670"/>
                <a:gd name="connsiteX15" fmla="*/ 101457 w 119440"/>
                <a:gd name="connsiteY15" fmla="*/ 31132 h 170670"/>
                <a:gd name="connsiteX16" fmla="*/ 87287 w 119440"/>
                <a:gd name="connsiteY16" fmla="*/ 87158 h 170670"/>
                <a:gd name="connsiteX17" fmla="*/ 57173 w 119440"/>
                <a:gd name="connsiteY17" fmla="*/ 111798 h 17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0" h="170670">
                  <a:moveTo>
                    <a:pt x="996" y="159524"/>
                  </a:moveTo>
                  <a:cubicBezTo>
                    <a:pt x="237" y="162636"/>
                    <a:pt x="237" y="163155"/>
                    <a:pt x="237" y="163674"/>
                  </a:cubicBezTo>
                  <a:cubicBezTo>
                    <a:pt x="237" y="167565"/>
                    <a:pt x="3020" y="170677"/>
                    <a:pt x="7322" y="170677"/>
                  </a:cubicBezTo>
                  <a:cubicBezTo>
                    <a:pt x="12636" y="170677"/>
                    <a:pt x="15673" y="166008"/>
                    <a:pt x="16179" y="165230"/>
                  </a:cubicBezTo>
                  <a:cubicBezTo>
                    <a:pt x="17444" y="162896"/>
                    <a:pt x="25542" y="128139"/>
                    <a:pt x="32374" y="100126"/>
                  </a:cubicBezTo>
                  <a:cubicBezTo>
                    <a:pt x="37435" y="110502"/>
                    <a:pt x="45533" y="117505"/>
                    <a:pt x="57426" y="117505"/>
                  </a:cubicBezTo>
                  <a:cubicBezTo>
                    <a:pt x="87033" y="117505"/>
                    <a:pt x="119677" y="80933"/>
                    <a:pt x="119677" y="42285"/>
                  </a:cubicBezTo>
                  <a:cubicBezTo>
                    <a:pt x="119677" y="14791"/>
                    <a:pt x="102976" y="7"/>
                    <a:pt x="84503" y="7"/>
                  </a:cubicBezTo>
                  <a:cubicBezTo>
                    <a:pt x="59957" y="7"/>
                    <a:pt x="33387" y="25945"/>
                    <a:pt x="25795" y="57589"/>
                  </a:cubicBezTo>
                  <a:lnTo>
                    <a:pt x="996" y="159524"/>
                  </a:lnTo>
                  <a:close/>
                  <a:moveTo>
                    <a:pt x="57173" y="111798"/>
                  </a:moveTo>
                  <a:cubicBezTo>
                    <a:pt x="39460" y="111798"/>
                    <a:pt x="35411" y="91048"/>
                    <a:pt x="35411" y="88714"/>
                  </a:cubicBezTo>
                  <a:cubicBezTo>
                    <a:pt x="35411" y="87676"/>
                    <a:pt x="36676" y="82489"/>
                    <a:pt x="37435" y="79117"/>
                  </a:cubicBezTo>
                  <a:cubicBezTo>
                    <a:pt x="44521" y="50067"/>
                    <a:pt x="47051" y="40729"/>
                    <a:pt x="52619" y="30354"/>
                  </a:cubicBezTo>
                  <a:cubicBezTo>
                    <a:pt x="63500" y="11419"/>
                    <a:pt x="76152" y="5713"/>
                    <a:pt x="83997" y="5713"/>
                  </a:cubicBezTo>
                  <a:cubicBezTo>
                    <a:pt x="93360" y="5713"/>
                    <a:pt x="101457" y="13235"/>
                    <a:pt x="101457" y="31132"/>
                  </a:cubicBezTo>
                  <a:cubicBezTo>
                    <a:pt x="101457" y="45398"/>
                    <a:pt x="94119" y="74448"/>
                    <a:pt x="87287" y="87158"/>
                  </a:cubicBezTo>
                  <a:cubicBezTo>
                    <a:pt x="78936" y="103498"/>
                    <a:pt x="66789" y="111798"/>
                    <a:pt x="57173" y="111798"/>
                  </a:cubicBezTo>
                  <a:close/>
                </a:path>
              </a:pathLst>
            </a:custGeom>
            <a:solidFill>
              <a:srgbClr val="000000"/>
            </a:solidFill>
            <a:ln w="25400" cap="flat">
              <a:noFill/>
              <a:prstDash val="solid"/>
              <a:miter/>
            </a:ln>
          </p:spPr>
          <p:txBody>
            <a:bodyPr rtlCol="0" anchor="ctr"/>
            <a:lstStyle/>
            <a:p>
              <a:endParaRPr lang="zh-CN" altLang="en-US"/>
            </a:p>
          </p:txBody>
        </p:sp>
        <p:sp>
          <p:nvSpPr>
            <p:cNvPr id="363" name="任意多边形: 形状 362">
              <a:extLst>
                <a:ext uri="{FF2B5EF4-FFF2-40B4-BE49-F238E27FC236}">
                  <a16:creationId xmlns:a16="http://schemas.microsoft.com/office/drawing/2014/main" id="{A0FA1471-10AF-4E2C-87EE-96D9B84B8789}"/>
                </a:ext>
              </a:extLst>
            </p:cNvPr>
            <p:cNvSpPr/>
            <p:nvPr>
              <p:custDataLst>
                <p:tags r:id="rId90"/>
              </p:custDataLst>
            </p:nvPr>
          </p:nvSpPr>
          <p:spPr>
            <a:xfrm>
              <a:off x="8698585" y="2676755"/>
              <a:ext cx="149325" cy="80069"/>
            </a:xfrm>
            <a:custGeom>
              <a:avLst/>
              <a:gdLst>
                <a:gd name="connsiteX0" fmla="*/ 136282 w 149325"/>
                <a:gd name="connsiteY0" fmla="*/ 25064 h 80069"/>
                <a:gd name="connsiteX1" fmla="*/ 109712 w 149325"/>
                <a:gd name="connsiteY1" fmla="*/ 8 h 80069"/>
                <a:gd name="connsiteX2" fmla="*/ 81370 w 149325"/>
                <a:gd name="connsiteY2" fmla="*/ 16894 h 80069"/>
                <a:gd name="connsiteX3" fmla="*/ 55331 w 149325"/>
                <a:gd name="connsiteY3" fmla="*/ 8 h 80069"/>
                <a:gd name="connsiteX4" fmla="*/ 26458 w 149325"/>
                <a:gd name="connsiteY4" fmla="*/ 17620 h 80069"/>
                <a:gd name="connsiteX5" fmla="*/ 26281 w 149325"/>
                <a:gd name="connsiteY5" fmla="*/ 17620 h 80069"/>
                <a:gd name="connsiteX6" fmla="*/ 26281 w 149325"/>
                <a:gd name="connsiteY6" fmla="*/ 8 h 80069"/>
                <a:gd name="connsiteX7" fmla="*/ 242 w 149325"/>
                <a:gd name="connsiteY7" fmla="*/ 2006 h 80069"/>
                <a:gd name="connsiteX8" fmla="*/ 242 w 149325"/>
                <a:gd name="connsiteY8" fmla="*/ 8542 h 80069"/>
                <a:gd name="connsiteX9" fmla="*/ 13527 w 149325"/>
                <a:gd name="connsiteY9" fmla="*/ 18709 h 80069"/>
                <a:gd name="connsiteX10" fmla="*/ 13527 w 149325"/>
                <a:gd name="connsiteY10" fmla="*/ 65735 h 80069"/>
                <a:gd name="connsiteX11" fmla="*/ 242 w 149325"/>
                <a:gd name="connsiteY11" fmla="*/ 73542 h 80069"/>
                <a:gd name="connsiteX12" fmla="*/ 242 w 149325"/>
                <a:gd name="connsiteY12" fmla="*/ 80078 h 80069"/>
                <a:gd name="connsiteX13" fmla="*/ 20436 w 149325"/>
                <a:gd name="connsiteY13" fmla="*/ 79352 h 80069"/>
                <a:gd name="connsiteX14" fmla="*/ 40806 w 149325"/>
                <a:gd name="connsiteY14" fmla="*/ 80078 h 80069"/>
                <a:gd name="connsiteX15" fmla="*/ 40806 w 149325"/>
                <a:gd name="connsiteY15" fmla="*/ 73542 h 80069"/>
                <a:gd name="connsiteX16" fmla="*/ 27521 w 149325"/>
                <a:gd name="connsiteY16" fmla="*/ 65735 h 80069"/>
                <a:gd name="connsiteX17" fmla="*/ 27521 w 149325"/>
                <a:gd name="connsiteY17" fmla="*/ 33053 h 80069"/>
                <a:gd name="connsiteX18" fmla="*/ 53914 w 149325"/>
                <a:gd name="connsiteY18" fmla="*/ 5092 h 80069"/>
                <a:gd name="connsiteX19" fmla="*/ 67908 w 149325"/>
                <a:gd name="connsiteY19" fmla="*/ 24338 h 80069"/>
                <a:gd name="connsiteX20" fmla="*/ 67908 w 149325"/>
                <a:gd name="connsiteY20" fmla="*/ 65735 h 80069"/>
                <a:gd name="connsiteX21" fmla="*/ 54623 w 149325"/>
                <a:gd name="connsiteY21" fmla="*/ 73542 h 80069"/>
                <a:gd name="connsiteX22" fmla="*/ 54623 w 149325"/>
                <a:gd name="connsiteY22" fmla="*/ 80078 h 80069"/>
                <a:gd name="connsiteX23" fmla="*/ 74816 w 149325"/>
                <a:gd name="connsiteY23" fmla="*/ 79352 h 80069"/>
                <a:gd name="connsiteX24" fmla="*/ 95187 w 149325"/>
                <a:gd name="connsiteY24" fmla="*/ 80078 h 80069"/>
                <a:gd name="connsiteX25" fmla="*/ 95187 w 149325"/>
                <a:gd name="connsiteY25" fmla="*/ 73542 h 80069"/>
                <a:gd name="connsiteX26" fmla="*/ 81902 w 149325"/>
                <a:gd name="connsiteY26" fmla="*/ 65735 h 80069"/>
                <a:gd name="connsiteX27" fmla="*/ 81902 w 149325"/>
                <a:gd name="connsiteY27" fmla="*/ 33053 h 80069"/>
                <a:gd name="connsiteX28" fmla="*/ 108295 w 149325"/>
                <a:gd name="connsiteY28" fmla="*/ 5092 h 80069"/>
                <a:gd name="connsiteX29" fmla="*/ 122289 w 149325"/>
                <a:gd name="connsiteY29" fmla="*/ 24338 h 80069"/>
                <a:gd name="connsiteX30" fmla="*/ 122289 w 149325"/>
                <a:gd name="connsiteY30" fmla="*/ 65735 h 80069"/>
                <a:gd name="connsiteX31" fmla="*/ 109003 w 149325"/>
                <a:gd name="connsiteY31" fmla="*/ 73542 h 80069"/>
                <a:gd name="connsiteX32" fmla="*/ 109003 w 149325"/>
                <a:gd name="connsiteY32" fmla="*/ 80078 h 80069"/>
                <a:gd name="connsiteX33" fmla="*/ 129197 w 149325"/>
                <a:gd name="connsiteY33" fmla="*/ 79352 h 80069"/>
                <a:gd name="connsiteX34" fmla="*/ 149568 w 149325"/>
                <a:gd name="connsiteY34" fmla="*/ 80078 h 80069"/>
                <a:gd name="connsiteX35" fmla="*/ 149568 w 149325"/>
                <a:gd name="connsiteY35" fmla="*/ 73542 h 80069"/>
                <a:gd name="connsiteX36" fmla="*/ 136282 w 149325"/>
                <a:gd name="connsiteY36" fmla="*/ 65735 h 80069"/>
                <a:gd name="connsiteX37" fmla="*/ 136282 w 149325"/>
                <a:gd name="connsiteY37" fmla="*/ 25064 h 8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325" h="80069">
                  <a:moveTo>
                    <a:pt x="136282" y="25064"/>
                  </a:moveTo>
                  <a:cubicBezTo>
                    <a:pt x="136282" y="9268"/>
                    <a:pt x="128666" y="8"/>
                    <a:pt x="109712" y="8"/>
                  </a:cubicBezTo>
                  <a:cubicBezTo>
                    <a:pt x="95718" y="8"/>
                    <a:pt x="86153" y="7816"/>
                    <a:pt x="81370" y="16894"/>
                  </a:cubicBezTo>
                  <a:cubicBezTo>
                    <a:pt x="77828" y="4003"/>
                    <a:pt x="68262" y="8"/>
                    <a:pt x="55331" y="8"/>
                  </a:cubicBezTo>
                  <a:cubicBezTo>
                    <a:pt x="40806" y="8"/>
                    <a:pt x="31418" y="8179"/>
                    <a:pt x="26458" y="17620"/>
                  </a:cubicBezTo>
                  <a:lnTo>
                    <a:pt x="26281" y="17620"/>
                  </a:lnTo>
                  <a:lnTo>
                    <a:pt x="26281" y="8"/>
                  </a:lnTo>
                  <a:lnTo>
                    <a:pt x="242" y="2006"/>
                  </a:lnTo>
                  <a:lnTo>
                    <a:pt x="242" y="8542"/>
                  </a:lnTo>
                  <a:cubicBezTo>
                    <a:pt x="12110" y="8542"/>
                    <a:pt x="13527" y="9813"/>
                    <a:pt x="13527" y="18709"/>
                  </a:cubicBezTo>
                  <a:lnTo>
                    <a:pt x="13527" y="65735"/>
                  </a:lnTo>
                  <a:cubicBezTo>
                    <a:pt x="13527" y="73542"/>
                    <a:pt x="11756" y="73542"/>
                    <a:pt x="242" y="73542"/>
                  </a:cubicBezTo>
                  <a:lnTo>
                    <a:pt x="242" y="80078"/>
                  </a:lnTo>
                  <a:cubicBezTo>
                    <a:pt x="596" y="80078"/>
                    <a:pt x="12996" y="79352"/>
                    <a:pt x="20436" y="79352"/>
                  </a:cubicBezTo>
                  <a:cubicBezTo>
                    <a:pt x="26990" y="79352"/>
                    <a:pt x="39212" y="79897"/>
                    <a:pt x="40806" y="80078"/>
                  </a:cubicBezTo>
                  <a:lnTo>
                    <a:pt x="40806" y="73542"/>
                  </a:lnTo>
                  <a:cubicBezTo>
                    <a:pt x="29292" y="73542"/>
                    <a:pt x="27521" y="73542"/>
                    <a:pt x="27521" y="65735"/>
                  </a:cubicBezTo>
                  <a:lnTo>
                    <a:pt x="27521" y="33053"/>
                  </a:lnTo>
                  <a:cubicBezTo>
                    <a:pt x="27521" y="13989"/>
                    <a:pt x="42223" y="5092"/>
                    <a:pt x="53914" y="5092"/>
                  </a:cubicBezTo>
                  <a:cubicBezTo>
                    <a:pt x="66314" y="5092"/>
                    <a:pt x="67908" y="15078"/>
                    <a:pt x="67908" y="24338"/>
                  </a:cubicBezTo>
                  <a:lnTo>
                    <a:pt x="67908" y="65735"/>
                  </a:lnTo>
                  <a:cubicBezTo>
                    <a:pt x="67908" y="73542"/>
                    <a:pt x="66137" y="73542"/>
                    <a:pt x="54623" y="73542"/>
                  </a:cubicBezTo>
                  <a:lnTo>
                    <a:pt x="54623" y="80078"/>
                  </a:lnTo>
                  <a:cubicBezTo>
                    <a:pt x="54977" y="80078"/>
                    <a:pt x="67377" y="79352"/>
                    <a:pt x="74816" y="79352"/>
                  </a:cubicBezTo>
                  <a:cubicBezTo>
                    <a:pt x="81370" y="79352"/>
                    <a:pt x="93593" y="79897"/>
                    <a:pt x="95187" y="80078"/>
                  </a:cubicBezTo>
                  <a:lnTo>
                    <a:pt x="95187" y="73542"/>
                  </a:lnTo>
                  <a:cubicBezTo>
                    <a:pt x="83673" y="73542"/>
                    <a:pt x="81902" y="73542"/>
                    <a:pt x="81902" y="65735"/>
                  </a:cubicBezTo>
                  <a:lnTo>
                    <a:pt x="81902" y="33053"/>
                  </a:lnTo>
                  <a:cubicBezTo>
                    <a:pt x="81902" y="13989"/>
                    <a:pt x="96604" y="5092"/>
                    <a:pt x="108295" y="5092"/>
                  </a:cubicBezTo>
                  <a:cubicBezTo>
                    <a:pt x="120694" y="5092"/>
                    <a:pt x="122289" y="15078"/>
                    <a:pt x="122289" y="24338"/>
                  </a:cubicBezTo>
                  <a:lnTo>
                    <a:pt x="122289" y="65735"/>
                  </a:lnTo>
                  <a:cubicBezTo>
                    <a:pt x="122289" y="73542"/>
                    <a:pt x="120517" y="73542"/>
                    <a:pt x="109003" y="73542"/>
                  </a:cubicBezTo>
                  <a:lnTo>
                    <a:pt x="109003" y="80078"/>
                  </a:lnTo>
                  <a:cubicBezTo>
                    <a:pt x="109358" y="80078"/>
                    <a:pt x="121757" y="79352"/>
                    <a:pt x="129197" y="79352"/>
                  </a:cubicBezTo>
                  <a:cubicBezTo>
                    <a:pt x="135751" y="79352"/>
                    <a:pt x="147973" y="79897"/>
                    <a:pt x="149568" y="80078"/>
                  </a:cubicBezTo>
                  <a:lnTo>
                    <a:pt x="149568" y="73542"/>
                  </a:lnTo>
                  <a:cubicBezTo>
                    <a:pt x="138054" y="73542"/>
                    <a:pt x="136282" y="73542"/>
                    <a:pt x="136282" y="65735"/>
                  </a:cubicBezTo>
                  <a:lnTo>
                    <a:pt x="136282" y="25064"/>
                  </a:lnTo>
                  <a:close/>
                </a:path>
              </a:pathLst>
            </a:custGeom>
            <a:solidFill>
              <a:srgbClr val="000000"/>
            </a:solidFill>
            <a:ln w="25400" cap="flat">
              <a:noFill/>
              <a:prstDash val="solid"/>
              <a:miter/>
            </a:ln>
          </p:spPr>
          <p:txBody>
            <a:bodyPr rtlCol="0" anchor="ctr"/>
            <a:lstStyle/>
            <a:p>
              <a:endParaRPr lang="zh-CN" altLang="en-US"/>
            </a:p>
          </p:txBody>
        </p:sp>
        <p:sp>
          <p:nvSpPr>
            <p:cNvPr id="364" name="任意多边形: 形状 363">
              <a:extLst>
                <a:ext uri="{FF2B5EF4-FFF2-40B4-BE49-F238E27FC236}">
                  <a16:creationId xmlns:a16="http://schemas.microsoft.com/office/drawing/2014/main" id="{66B44AC1-F03E-4206-A8B7-EBF3F31DB96E}"/>
                </a:ext>
              </a:extLst>
            </p:cNvPr>
            <p:cNvSpPr/>
            <p:nvPr>
              <p:custDataLst>
                <p:tags r:id="rId91"/>
              </p:custDataLst>
            </p:nvPr>
          </p:nvSpPr>
          <p:spPr>
            <a:xfrm>
              <a:off x="8875100" y="2735945"/>
              <a:ext cx="22496" cy="55921"/>
            </a:xfrm>
            <a:custGeom>
              <a:avLst/>
              <a:gdLst>
                <a:gd name="connsiteX0" fmla="*/ 17785 w 22496"/>
                <a:gd name="connsiteY0" fmla="*/ 17983 h 55921"/>
                <a:gd name="connsiteX1" fmla="*/ 3968 w 22496"/>
                <a:gd name="connsiteY1" fmla="*/ 51209 h 55921"/>
                <a:gd name="connsiteX2" fmla="*/ 2729 w 22496"/>
                <a:gd name="connsiteY2" fmla="*/ 53388 h 55921"/>
                <a:gd name="connsiteX3" fmla="*/ 5208 w 22496"/>
                <a:gd name="connsiteY3" fmla="*/ 55930 h 55921"/>
                <a:gd name="connsiteX4" fmla="*/ 22745 w 22496"/>
                <a:gd name="connsiteY4" fmla="*/ 19799 h 55921"/>
                <a:gd name="connsiteX5" fmla="*/ 10345 w 22496"/>
                <a:gd name="connsiteY5" fmla="*/ 8 h 55921"/>
                <a:gd name="connsiteX6" fmla="*/ 249 w 22496"/>
                <a:gd name="connsiteY6" fmla="*/ 10358 h 55921"/>
                <a:gd name="connsiteX7" fmla="*/ 10523 w 22496"/>
                <a:gd name="connsiteY7" fmla="*/ 20888 h 55921"/>
                <a:gd name="connsiteX8" fmla="*/ 17785 w 22496"/>
                <a:gd name="connsiteY8" fmla="*/ 17983 h 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5921">
                  <a:moveTo>
                    <a:pt x="17785" y="17983"/>
                  </a:moveTo>
                  <a:cubicBezTo>
                    <a:pt x="17785" y="27969"/>
                    <a:pt x="16014" y="39589"/>
                    <a:pt x="3968" y="51209"/>
                  </a:cubicBezTo>
                  <a:cubicBezTo>
                    <a:pt x="3260" y="51936"/>
                    <a:pt x="2729" y="52480"/>
                    <a:pt x="2729" y="53388"/>
                  </a:cubicBezTo>
                  <a:cubicBezTo>
                    <a:pt x="2729" y="54659"/>
                    <a:pt x="4146" y="55930"/>
                    <a:pt x="5208" y="55930"/>
                  </a:cubicBezTo>
                  <a:cubicBezTo>
                    <a:pt x="7688" y="55930"/>
                    <a:pt x="22745" y="41405"/>
                    <a:pt x="22745" y="19799"/>
                  </a:cubicBezTo>
                  <a:cubicBezTo>
                    <a:pt x="22745" y="8542"/>
                    <a:pt x="18494" y="8"/>
                    <a:pt x="10345" y="8"/>
                  </a:cubicBezTo>
                  <a:cubicBezTo>
                    <a:pt x="4500" y="8"/>
                    <a:pt x="249" y="4729"/>
                    <a:pt x="249" y="10358"/>
                  </a:cubicBezTo>
                  <a:cubicBezTo>
                    <a:pt x="249" y="16168"/>
                    <a:pt x="4323" y="20888"/>
                    <a:pt x="10523" y="20888"/>
                  </a:cubicBezTo>
                  <a:cubicBezTo>
                    <a:pt x="14774" y="20888"/>
                    <a:pt x="17608" y="17983"/>
                    <a:pt x="17785" y="17983"/>
                  </a:cubicBezTo>
                  <a:close/>
                </a:path>
              </a:pathLst>
            </a:custGeom>
            <a:solidFill>
              <a:srgbClr val="000000"/>
            </a:solidFill>
            <a:ln w="25400" cap="flat">
              <a:noFill/>
              <a:prstDash val="solid"/>
              <a:miter/>
            </a:ln>
          </p:spPr>
          <p:txBody>
            <a:bodyPr rtlCol="0" anchor="ctr"/>
            <a:lstStyle/>
            <a:p>
              <a:endParaRPr lang="zh-CN" altLang="en-US"/>
            </a:p>
          </p:txBody>
        </p:sp>
        <p:sp>
          <p:nvSpPr>
            <p:cNvPr id="365" name="任意多边形: 形状 364">
              <a:extLst>
                <a:ext uri="{FF2B5EF4-FFF2-40B4-BE49-F238E27FC236}">
                  <a16:creationId xmlns:a16="http://schemas.microsoft.com/office/drawing/2014/main" id="{CD5DA433-71D3-488A-B876-715B2F475AF4}"/>
                </a:ext>
              </a:extLst>
            </p:cNvPr>
            <p:cNvSpPr/>
            <p:nvPr>
              <p:custDataLst>
                <p:tags r:id="rId92"/>
              </p:custDataLst>
            </p:nvPr>
          </p:nvSpPr>
          <p:spPr>
            <a:xfrm>
              <a:off x="8923332" y="2675847"/>
              <a:ext cx="64123" cy="82793"/>
            </a:xfrm>
            <a:custGeom>
              <a:avLst/>
              <a:gdLst>
                <a:gd name="connsiteX0" fmla="*/ 59414 w 64123"/>
                <a:gd name="connsiteY0" fmla="*/ 4729 h 82793"/>
                <a:gd name="connsiteX1" fmla="*/ 56934 w 64123"/>
                <a:gd name="connsiteY1" fmla="*/ 8 h 82793"/>
                <a:gd name="connsiteX2" fmla="*/ 53392 w 64123"/>
                <a:gd name="connsiteY2" fmla="*/ 2187 h 82793"/>
                <a:gd name="connsiteX3" fmla="*/ 50203 w 64123"/>
                <a:gd name="connsiteY3" fmla="*/ 4911 h 82793"/>
                <a:gd name="connsiteX4" fmla="*/ 31604 w 64123"/>
                <a:gd name="connsiteY4" fmla="*/ 8 h 82793"/>
                <a:gd name="connsiteX5" fmla="*/ 251 w 64123"/>
                <a:gd name="connsiteY5" fmla="*/ 22704 h 82793"/>
                <a:gd name="connsiteX6" fmla="*/ 6982 w 64123"/>
                <a:gd name="connsiteY6" fmla="*/ 36866 h 82793"/>
                <a:gd name="connsiteX7" fmla="*/ 31427 w 64123"/>
                <a:gd name="connsiteY7" fmla="*/ 45944 h 82793"/>
                <a:gd name="connsiteX8" fmla="*/ 54632 w 64123"/>
                <a:gd name="connsiteY8" fmla="*/ 62285 h 82793"/>
                <a:gd name="connsiteX9" fmla="*/ 32844 w 64123"/>
                <a:gd name="connsiteY9" fmla="*/ 77718 h 82793"/>
                <a:gd name="connsiteX10" fmla="*/ 6451 w 64123"/>
                <a:gd name="connsiteY10" fmla="*/ 53933 h 82793"/>
                <a:gd name="connsiteX11" fmla="*/ 3262 w 64123"/>
                <a:gd name="connsiteY11" fmla="*/ 50846 h 82793"/>
                <a:gd name="connsiteX12" fmla="*/ 251 w 64123"/>
                <a:gd name="connsiteY12" fmla="*/ 55749 h 82793"/>
                <a:gd name="connsiteX13" fmla="*/ 251 w 64123"/>
                <a:gd name="connsiteY13" fmla="*/ 78081 h 82793"/>
                <a:gd name="connsiteX14" fmla="*/ 2731 w 64123"/>
                <a:gd name="connsiteY14" fmla="*/ 82802 h 82793"/>
                <a:gd name="connsiteX15" fmla="*/ 11233 w 64123"/>
                <a:gd name="connsiteY15" fmla="*/ 74994 h 82793"/>
                <a:gd name="connsiteX16" fmla="*/ 32844 w 64123"/>
                <a:gd name="connsiteY16" fmla="*/ 82802 h 82793"/>
                <a:gd name="connsiteX17" fmla="*/ 64374 w 64123"/>
                <a:gd name="connsiteY17" fmla="*/ 57201 h 82793"/>
                <a:gd name="connsiteX18" fmla="*/ 56757 w 64123"/>
                <a:gd name="connsiteY18" fmla="*/ 40497 h 82793"/>
                <a:gd name="connsiteX19" fmla="*/ 35678 w 64123"/>
                <a:gd name="connsiteY19" fmla="*/ 31600 h 82793"/>
                <a:gd name="connsiteX20" fmla="*/ 9993 w 64123"/>
                <a:gd name="connsiteY20" fmla="*/ 17257 h 82793"/>
                <a:gd name="connsiteX21" fmla="*/ 31604 w 64123"/>
                <a:gd name="connsiteY21" fmla="*/ 4366 h 82793"/>
                <a:gd name="connsiteX22" fmla="*/ 53392 w 64123"/>
                <a:gd name="connsiteY22" fmla="*/ 24338 h 82793"/>
                <a:gd name="connsiteX23" fmla="*/ 56403 w 64123"/>
                <a:gd name="connsiteY23" fmla="*/ 26335 h 82793"/>
                <a:gd name="connsiteX24" fmla="*/ 59414 w 64123"/>
                <a:gd name="connsiteY24" fmla="*/ 21614 h 82793"/>
                <a:gd name="connsiteX25" fmla="*/ 59414 w 64123"/>
                <a:gd name="connsiteY25" fmla="*/ 4729 h 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23" h="82793">
                  <a:moveTo>
                    <a:pt x="59414" y="4729"/>
                  </a:moveTo>
                  <a:cubicBezTo>
                    <a:pt x="59414" y="1642"/>
                    <a:pt x="59414" y="8"/>
                    <a:pt x="56934" y="8"/>
                  </a:cubicBezTo>
                  <a:cubicBezTo>
                    <a:pt x="56049" y="8"/>
                    <a:pt x="55695" y="8"/>
                    <a:pt x="53392" y="2187"/>
                  </a:cubicBezTo>
                  <a:cubicBezTo>
                    <a:pt x="53037" y="2369"/>
                    <a:pt x="51266" y="4003"/>
                    <a:pt x="50203" y="4911"/>
                  </a:cubicBezTo>
                  <a:cubicBezTo>
                    <a:pt x="44889" y="1098"/>
                    <a:pt x="38158" y="8"/>
                    <a:pt x="31604" y="8"/>
                  </a:cubicBezTo>
                  <a:cubicBezTo>
                    <a:pt x="6274" y="8"/>
                    <a:pt x="251" y="13626"/>
                    <a:pt x="251" y="22704"/>
                  </a:cubicBezTo>
                  <a:cubicBezTo>
                    <a:pt x="251" y="28514"/>
                    <a:pt x="2731" y="33235"/>
                    <a:pt x="6982" y="36866"/>
                  </a:cubicBezTo>
                  <a:cubicBezTo>
                    <a:pt x="13713" y="42857"/>
                    <a:pt x="20444" y="44128"/>
                    <a:pt x="31427" y="45944"/>
                  </a:cubicBezTo>
                  <a:cubicBezTo>
                    <a:pt x="40284" y="47578"/>
                    <a:pt x="54632" y="50120"/>
                    <a:pt x="54632" y="62285"/>
                  </a:cubicBezTo>
                  <a:cubicBezTo>
                    <a:pt x="54632" y="69366"/>
                    <a:pt x="49849" y="77718"/>
                    <a:pt x="32844" y="77718"/>
                  </a:cubicBezTo>
                  <a:cubicBezTo>
                    <a:pt x="15839" y="77718"/>
                    <a:pt x="9639" y="66279"/>
                    <a:pt x="6451" y="53933"/>
                  </a:cubicBezTo>
                  <a:cubicBezTo>
                    <a:pt x="5919" y="51573"/>
                    <a:pt x="5742" y="50846"/>
                    <a:pt x="3262" y="50846"/>
                  </a:cubicBezTo>
                  <a:cubicBezTo>
                    <a:pt x="251" y="50846"/>
                    <a:pt x="251" y="52117"/>
                    <a:pt x="251" y="55749"/>
                  </a:cubicBezTo>
                  <a:lnTo>
                    <a:pt x="251" y="78081"/>
                  </a:lnTo>
                  <a:cubicBezTo>
                    <a:pt x="251" y="81167"/>
                    <a:pt x="251" y="82802"/>
                    <a:pt x="2731" y="82802"/>
                  </a:cubicBezTo>
                  <a:cubicBezTo>
                    <a:pt x="4325" y="82802"/>
                    <a:pt x="7691" y="78989"/>
                    <a:pt x="11233" y="74994"/>
                  </a:cubicBezTo>
                  <a:cubicBezTo>
                    <a:pt x="19027" y="82438"/>
                    <a:pt x="28593" y="82802"/>
                    <a:pt x="32844" y="82802"/>
                  </a:cubicBezTo>
                  <a:cubicBezTo>
                    <a:pt x="55872" y="82802"/>
                    <a:pt x="64374" y="70092"/>
                    <a:pt x="64374" y="57201"/>
                  </a:cubicBezTo>
                  <a:cubicBezTo>
                    <a:pt x="64374" y="50302"/>
                    <a:pt x="61363" y="44855"/>
                    <a:pt x="56757" y="40497"/>
                  </a:cubicBezTo>
                  <a:cubicBezTo>
                    <a:pt x="50026" y="34142"/>
                    <a:pt x="41878" y="32690"/>
                    <a:pt x="35678" y="31600"/>
                  </a:cubicBezTo>
                  <a:cubicBezTo>
                    <a:pt x="21507" y="29059"/>
                    <a:pt x="9993" y="26880"/>
                    <a:pt x="9993" y="17257"/>
                  </a:cubicBezTo>
                  <a:cubicBezTo>
                    <a:pt x="9993" y="11447"/>
                    <a:pt x="14776" y="4366"/>
                    <a:pt x="31604" y="4366"/>
                  </a:cubicBezTo>
                  <a:cubicBezTo>
                    <a:pt x="52152" y="4366"/>
                    <a:pt x="53037" y="19073"/>
                    <a:pt x="53392" y="24338"/>
                  </a:cubicBezTo>
                  <a:cubicBezTo>
                    <a:pt x="53569" y="26335"/>
                    <a:pt x="55695" y="26335"/>
                    <a:pt x="56403" y="26335"/>
                  </a:cubicBezTo>
                  <a:cubicBezTo>
                    <a:pt x="59414" y="26335"/>
                    <a:pt x="59414" y="25064"/>
                    <a:pt x="59414" y="21614"/>
                  </a:cubicBezTo>
                  <a:lnTo>
                    <a:pt x="59414" y="4729"/>
                  </a:lnTo>
                  <a:close/>
                </a:path>
              </a:pathLst>
            </a:custGeom>
            <a:solidFill>
              <a:srgbClr val="000000"/>
            </a:solidFill>
            <a:ln w="25400" cap="flat">
              <a:noFill/>
              <a:prstDash val="solid"/>
              <a:miter/>
            </a:ln>
          </p:spPr>
          <p:txBody>
            <a:bodyPr rtlCol="0" anchor="ctr"/>
            <a:lstStyle/>
            <a:p>
              <a:endParaRPr lang="zh-CN" altLang="en-US"/>
            </a:p>
          </p:txBody>
        </p:sp>
      </p:grpSp>
      <p:grpSp>
        <p:nvGrpSpPr>
          <p:cNvPr id="402" name="组合 401" descr="\documentclass[preview]{standalone}&#10;\usepackage[utf8]{inputenc}&#10;\usepackage{amsmath}&#10;&#10;\begin{document}&#10;&#10;\begin{flalign*}&#10;r_{ij}^{t^{n+1}}=\frac{1}{2}\left(\frac{V_{ij}^{t^n}+\Delta V_{ij}^{t^n}}{l_{ij}}\right)^{1/2}\end{flalign*}&#10;&#10;\end{document}&#10;" title="IguanaTex Shape Display">
            <a:extLst>
              <a:ext uri="{FF2B5EF4-FFF2-40B4-BE49-F238E27FC236}">
                <a16:creationId xmlns:a16="http://schemas.microsoft.com/office/drawing/2014/main" id="{E3D89948-7F56-4E8F-84AF-7D21B613AF52}"/>
              </a:ext>
            </a:extLst>
          </p:cNvPr>
          <p:cNvGrpSpPr>
            <a:grpSpLocks noChangeAspect="1"/>
          </p:cNvGrpSpPr>
          <p:nvPr>
            <p:custDataLst>
              <p:tags r:id="rId7"/>
            </p:custDataLst>
          </p:nvPr>
        </p:nvGrpSpPr>
        <p:grpSpPr>
          <a:xfrm>
            <a:off x="7148107" y="5443568"/>
            <a:ext cx="3232343" cy="829192"/>
            <a:chOff x="5297747" y="2026864"/>
            <a:chExt cx="3232343" cy="829192"/>
          </a:xfrm>
        </p:grpSpPr>
        <p:sp>
          <p:nvSpPr>
            <p:cNvPr id="370" name="任意多边形: 形状 369">
              <a:extLst>
                <a:ext uri="{FF2B5EF4-FFF2-40B4-BE49-F238E27FC236}">
                  <a16:creationId xmlns:a16="http://schemas.microsoft.com/office/drawing/2014/main" id="{4E1D8132-5434-4BF0-A726-902866784C37}"/>
                </a:ext>
              </a:extLst>
            </p:cNvPr>
            <p:cNvSpPr/>
            <p:nvPr>
              <p:custDataLst>
                <p:tags r:id="rId8"/>
              </p:custDataLst>
            </p:nvPr>
          </p:nvSpPr>
          <p:spPr>
            <a:xfrm>
              <a:off x="5297747" y="2428151"/>
              <a:ext cx="103397" cy="114632"/>
            </a:xfrm>
            <a:custGeom>
              <a:avLst/>
              <a:gdLst>
                <a:gd name="connsiteX0" fmla="*/ 15097 w 103397"/>
                <a:gd name="connsiteY0" fmla="*/ 96919 h 114632"/>
                <a:gd name="connsiteX1" fmla="*/ 12810 w 103397"/>
                <a:gd name="connsiteY1" fmla="*/ 107800 h 114632"/>
                <a:gd name="connsiteX2" fmla="*/ 20178 w 103397"/>
                <a:gd name="connsiteY2" fmla="*/ 114632 h 114632"/>
                <a:gd name="connsiteX3" fmla="*/ 29577 w 103397"/>
                <a:gd name="connsiteY3" fmla="*/ 107547 h 114632"/>
                <a:gd name="connsiteX4" fmla="*/ 39739 w 103397"/>
                <a:gd name="connsiteY4" fmla="*/ 67565 h 114632"/>
                <a:gd name="connsiteX5" fmla="*/ 47869 w 103397"/>
                <a:gd name="connsiteY5" fmla="*/ 34668 h 114632"/>
                <a:gd name="connsiteX6" fmla="*/ 62095 w 103397"/>
                <a:gd name="connsiteY6" fmla="*/ 13918 h 114632"/>
                <a:gd name="connsiteX7" fmla="*/ 82419 w 103397"/>
                <a:gd name="connsiteY7" fmla="*/ 5567 h 114632"/>
                <a:gd name="connsiteX8" fmla="*/ 93089 w 103397"/>
                <a:gd name="connsiteY8" fmla="*/ 8604 h 114632"/>
                <a:gd name="connsiteX9" fmla="*/ 79879 w 103397"/>
                <a:gd name="connsiteY9" fmla="*/ 22522 h 114632"/>
                <a:gd name="connsiteX10" fmla="*/ 89533 w 103397"/>
                <a:gd name="connsiteY10" fmla="*/ 31378 h 114632"/>
                <a:gd name="connsiteX11" fmla="*/ 103505 w 103397"/>
                <a:gd name="connsiteY11" fmla="*/ 16448 h 114632"/>
                <a:gd name="connsiteX12" fmla="*/ 82419 w 103397"/>
                <a:gd name="connsiteY12" fmla="*/ 0 h 114632"/>
                <a:gd name="connsiteX13" fmla="*/ 49901 w 103397"/>
                <a:gd name="connsiteY13" fmla="*/ 19485 h 114632"/>
                <a:gd name="connsiteX14" fmla="*/ 26783 w 103397"/>
                <a:gd name="connsiteY14" fmla="*/ 0 h 114632"/>
                <a:gd name="connsiteX15" fmla="*/ 7983 w 103397"/>
                <a:gd name="connsiteY15" fmla="*/ 14424 h 114632"/>
                <a:gd name="connsiteX16" fmla="*/ 108 w 103397"/>
                <a:gd name="connsiteY16" fmla="*/ 38970 h 114632"/>
                <a:gd name="connsiteX17" fmla="*/ 3156 w 103397"/>
                <a:gd name="connsiteY17" fmla="*/ 41500 h 114632"/>
                <a:gd name="connsiteX18" fmla="*/ 7475 w 103397"/>
                <a:gd name="connsiteY18" fmla="*/ 35680 h 114632"/>
                <a:gd name="connsiteX19" fmla="*/ 26021 w 103397"/>
                <a:gd name="connsiteY19" fmla="*/ 5567 h 114632"/>
                <a:gd name="connsiteX20" fmla="*/ 33896 w 103397"/>
                <a:gd name="connsiteY20" fmla="*/ 17207 h 114632"/>
                <a:gd name="connsiteX21" fmla="*/ 29831 w 103397"/>
                <a:gd name="connsiteY21" fmla="*/ 38464 h 114632"/>
                <a:gd name="connsiteX22" fmla="*/ 15097 w 103397"/>
                <a:gd name="connsiteY22" fmla="*/ 9691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397" h="114632">
                  <a:moveTo>
                    <a:pt x="15097" y="96919"/>
                  </a:moveTo>
                  <a:cubicBezTo>
                    <a:pt x="14334" y="100714"/>
                    <a:pt x="12810" y="106535"/>
                    <a:pt x="12810" y="107800"/>
                  </a:cubicBezTo>
                  <a:cubicBezTo>
                    <a:pt x="12810" y="112355"/>
                    <a:pt x="16367" y="114632"/>
                    <a:pt x="20178" y="114632"/>
                  </a:cubicBezTo>
                  <a:cubicBezTo>
                    <a:pt x="23226" y="114632"/>
                    <a:pt x="27799" y="112608"/>
                    <a:pt x="29577" y="107547"/>
                  </a:cubicBezTo>
                  <a:cubicBezTo>
                    <a:pt x="30085" y="106535"/>
                    <a:pt x="38723" y="72120"/>
                    <a:pt x="39739" y="67565"/>
                  </a:cubicBezTo>
                  <a:cubicBezTo>
                    <a:pt x="41772" y="59214"/>
                    <a:pt x="46344" y="41500"/>
                    <a:pt x="47869" y="34668"/>
                  </a:cubicBezTo>
                  <a:cubicBezTo>
                    <a:pt x="48885" y="31378"/>
                    <a:pt x="55998" y="19485"/>
                    <a:pt x="62095" y="13918"/>
                  </a:cubicBezTo>
                  <a:cubicBezTo>
                    <a:pt x="64128" y="12146"/>
                    <a:pt x="71495" y="5567"/>
                    <a:pt x="82419" y="5567"/>
                  </a:cubicBezTo>
                  <a:cubicBezTo>
                    <a:pt x="89024" y="5567"/>
                    <a:pt x="92835" y="8604"/>
                    <a:pt x="93089" y="8604"/>
                  </a:cubicBezTo>
                  <a:cubicBezTo>
                    <a:pt x="85468" y="9869"/>
                    <a:pt x="79879" y="15942"/>
                    <a:pt x="79879" y="22522"/>
                  </a:cubicBezTo>
                  <a:cubicBezTo>
                    <a:pt x="79879" y="26570"/>
                    <a:pt x="82673" y="31378"/>
                    <a:pt x="89533" y="31378"/>
                  </a:cubicBezTo>
                  <a:cubicBezTo>
                    <a:pt x="96392" y="31378"/>
                    <a:pt x="103505" y="25558"/>
                    <a:pt x="103505" y="16448"/>
                  </a:cubicBezTo>
                  <a:cubicBezTo>
                    <a:pt x="103505" y="7592"/>
                    <a:pt x="95376" y="0"/>
                    <a:pt x="82419" y="0"/>
                  </a:cubicBezTo>
                  <a:cubicBezTo>
                    <a:pt x="65906" y="0"/>
                    <a:pt x="54728" y="12399"/>
                    <a:pt x="49901" y="19485"/>
                  </a:cubicBezTo>
                  <a:cubicBezTo>
                    <a:pt x="47869" y="8098"/>
                    <a:pt x="38723" y="0"/>
                    <a:pt x="26783" y="0"/>
                  </a:cubicBezTo>
                  <a:cubicBezTo>
                    <a:pt x="15097" y="0"/>
                    <a:pt x="10270" y="9869"/>
                    <a:pt x="7983" y="14424"/>
                  </a:cubicBezTo>
                  <a:cubicBezTo>
                    <a:pt x="3410" y="23028"/>
                    <a:pt x="108" y="38211"/>
                    <a:pt x="108" y="38970"/>
                  </a:cubicBezTo>
                  <a:cubicBezTo>
                    <a:pt x="108" y="41500"/>
                    <a:pt x="2648" y="41500"/>
                    <a:pt x="3156" y="41500"/>
                  </a:cubicBezTo>
                  <a:cubicBezTo>
                    <a:pt x="5697" y="41500"/>
                    <a:pt x="5951" y="41247"/>
                    <a:pt x="7475" y="35680"/>
                  </a:cubicBezTo>
                  <a:cubicBezTo>
                    <a:pt x="11794" y="17714"/>
                    <a:pt x="16875" y="5567"/>
                    <a:pt x="26021" y="5567"/>
                  </a:cubicBezTo>
                  <a:cubicBezTo>
                    <a:pt x="30339" y="5567"/>
                    <a:pt x="33896" y="7592"/>
                    <a:pt x="33896" y="17207"/>
                  </a:cubicBezTo>
                  <a:cubicBezTo>
                    <a:pt x="33896" y="22522"/>
                    <a:pt x="33134" y="25305"/>
                    <a:pt x="29831" y="38464"/>
                  </a:cubicBezTo>
                  <a:lnTo>
                    <a:pt x="15097" y="96919"/>
                  </a:lnTo>
                  <a:close/>
                </a:path>
              </a:pathLst>
            </a:custGeom>
            <a:solidFill>
              <a:srgbClr val="000000"/>
            </a:solidFill>
            <a:ln w="25500"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F9BE9607-CB2A-45B0-9B7F-299C7C58462A}"/>
                </a:ext>
              </a:extLst>
            </p:cNvPr>
            <p:cNvSpPr/>
            <p:nvPr>
              <p:custDataLst>
                <p:tags r:id="rId9"/>
              </p:custDataLst>
            </p:nvPr>
          </p:nvSpPr>
          <p:spPr>
            <a:xfrm>
              <a:off x="5419521" y="2324807"/>
              <a:ext cx="60107" cy="112481"/>
            </a:xfrm>
            <a:custGeom>
              <a:avLst/>
              <a:gdLst>
                <a:gd name="connsiteX0" fmla="*/ 36391 w 60107"/>
                <a:gd name="connsiteY0" fmla="*/ 40737 h 112481"/>
                <a:gd name="connsiteX1" fmla="*/ 54530 w 60107"/>
                <a:gd name="connsiteY1" fmla="*/ 40737 h 112481"/>
                <a:gd name="connsiteX2" fmla="*/ 60220 w 60107"/>
                <a:gd name="connsiteY2" fmla="*/ 36840 h 112481"/>
                <a:gd name="connsiteX3" fmla="*/ 54885 w 60107"/>
                <a:gd name="connsiteY3" fmla="*/ 34360 h 112481"/>
                <a:gd name="connsiteX4" fmla="*/ 37991 w 60107"/>
                <a:gd name="connsiteY4" fmla="*/ 34360 h 112481"/>
                <a:gd name="connsiteX5" fmla="*/ 44571 w 60107"/>
                <a:gd name="connsiteY5" fmla="*/ 8144 h 112481"/>
                <a:gd name="connsiteX6" fmla="*/ 45104 w 60107"/>
                <a:gd name="connsiteY6" fmla="*/ 5664 h 112481"/>
                <a:gd name="connsiteX7" fmla="*/ 39058 w 60107"/>
                <a:gd name="connsiteY7" fmla="*/ -4 h 112481"/>
                <a:gd name="connsiteX8" fmla="*/ 30700 w 60107"/>
                <a:gd name="connsiteY8" fmla="*/ 7613 h 112481"/>
                <a:gd name="connsiteX9" fmla="*/ 23942 w 60107"/>
                <a:gd name="connsiteY9" fmla="*/ 34360 h 112481"/>
                <a:gd name="connsiteX10" fmla="*/ 5803 w 60107"/>
                <a:gd name="connsiteY10" fmla="*/ 34360 h 112481"/>
                <a:gd name="connsiteX11" fmla="*/ 113 w 60107"/>
                <a:gd name="connsiteY11" fmla="*/ 38257 h 112481"/>
                <a:gd name="connsiteX12" fmla="*/ 5448 w 60107"/>
                <a:gd name="connsiteY12" fmla="*/ 40737 h 112481"/>
                <a:gd name="connsiteX13" fmla="*/ 22342 w 60107"/>
                <a:gd name="connsiteY13" fmla="*/ 40737 h 112481"/>
                <a:gd name="connsiteX14" fmla="*/ 11850 w 60107"/>
                <a:gd name="connsiteY14" fmla="*/ 82541 h 112481"/>
                <a:gd name="connsiteX15" fmla="*/ 9182 w 60107"/>
                <a:gd name="connsiteY15" fmla="*/ 95649 h 112481"/>
                <a:gd name="connsiteX16" fmla="*/ 28210 w 60107"/>
                <a:gd name="connsiteY16" fmla="*/ 112477 h 112481"/>
                <a:gd name="connsiteX17" fmla="*/ 59153 w 60107"/>
                <a:gd name="connsiteY17" fmla="*/ 85375 h 112481"/>
                <a:gd name="connsiteX18" fmla="*/ 56308 w 60107"/>
                <a:gd name="connsiteY18" fmla="*/ 83073 h 112481"/>
                <a:gd name="connsiteX19" fmla="*/ 52573 w 60107"/>
                <a:gd name="connsiteY19" fmla="*/ 86438 h 112481"/>
                <a:gd name="connsiteX20" fmla="*/ 28744 w 60107"/>
                <a:gd name="connsiteY20" fmla="*/ 107517 h 112481"/>
                <a:gd name="connsiteX21" fmla="*/ 22520 w 60107"/>
                <a:gd name="connsiteY21" fmla="*/ 98838 h 112481"/>
                <a:gd name="connsiteX22" fmla="*/ 23587 w 60107"/>
                <a:gd name="connsiteY22" fmla="*/ 91575 h 112481"/>
                <a:gd name="connsiteX23" fmla="*/ 36391 w 60107"/>
                <a:gd name="connsiteY23" fmla="*/ 4073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07" h="112481">
                  <a:moveTo>
                    <a:pt x="36391" y="40737"/>
                  </a:moveTo>
                  <a:lnTo>
                    <a:pt x="54530" y="40737"/>
                  </a:lnTo>
                  <a:cubicBezTo>
                    <a:pt x="57908" y="40737"/>
                    <a:pt x="60220" y="40737"/>
                    <a:pt x="60220" y="36840"/>
                  </a:cubicBezTo>
                  <a:cubicBezTo>
                    <a:pt x="60220" y="34360"/>
                    <a:pt x="57908" y="34360"/>
                    <a:pt x="54885" y="34360"/>
                  </a:cubicBezTo>
                  <a:lnTo>
                    <a:pt x="37991" y="34360"/>
                  </a:lnTo>
                  <a:lnTo>
                    <a:pt x="44571" y="8144"/>
                  </a:lnTo>
                  <a:cubicBezTo>
                    <a:pt x="44749" y="7258"/>
                    <a:pt x="45104" y="6373"/>
                    <a:pt x="45104" y="5664"/>
                  </a:cubicBezTo>
                  <a:cubicBezTo>
                    <a:pt x="45104" y="2476"/>
                    <a:pt x="42615" y="-4"/>
                    <a:pt x="39058" y="-4"/>
                  </a:cubicBezTo>
                  <a:cubicBezTo>
                    <a:pt x="34612" y="-4"/>
                    <a:pt x="31945" y="3007"/>
                    <a:pt x="30700" y="7613"/>
                  </a:cubicBezTo>
                  <a:cubicBezTo>
                    <a:pt x="29455" y="12041"/>
                    <a:pt x="31767" y="3539"/>
                    <a:pt x="23942" y="34360"/>
                  </a:cubicBezTo>
                  <a:lnTo>
                    <a:pt x="5803" y="34360"/>
                  </a:lnTo>
                  <a:cubicBezTo>
                    <a:pt x="2424" y="34360"/>
                    <a:pt x="113" y="34360"/>
                    <a:pt x="113" y="38257"/>
                  </a:cubicBezTo>
                  <a:cubicBezTo>
                    <a:pt x="113" y="40737"/>
                    <a:pt x="2247" y="40737"/>
                    <a:pt x="5448" y="40737"/>
                  </a:cubicBezTo>
                  <a:lnTo>
                    <a:pt x="22342" y="40737"/>
                  </a:lnTo>
                  <a:lnTo>
                    <a:pt x="11850" y="82541"/>
                  </a:lnTo>
                  <a:cubicBezTo>
                    <a:pt x="10783" y="86970"/>
                    <a:pt x="9182" y="93346"/>
                    <a:pt x="9182" y="95649"/>
                  </a:cubicBezTo>
                  <a:cubicBezTo>
                    <a:pt x="9182" y="106100"/>
                    <a:pt x="18074" y="112477"/>
                    <a:pt x="28210" y="112477"/>
                  </a:cubicBezTo>
                  <a:cubicBezTo>
                    <a:pt x="47950" y="112477"/>
                    <a:pt x="59153" y="87678"/>
                    <a:pt x="59153" y="85375"/>
                  </a:cubicBezTo>
                  <a:cubicBezTo>
                    <a:pt x="59153" y="83073"/>
                    <a:pt x="56841" y="83073"/>
                    <a:pt x="56308" y="83073"/>
                  </a:cubicBezTo>
                  <a:cubicBezTo>
                    <a:pt x="54174" y="83073"/>
                    <a:pt x="53996" y="83427"/>
                    <a:pt x="52573" y="86438"/>
                  </a:cubicBezTo>
                  <a:cubicBezTo>
                    <a:pt x="47594" y="97598"/>
                    <a:pt x="38525" y="107517"/>
                    <a:pt x="28744" y="107517"/>
                  </a:cubicBezTo>
                  <a:cubicBezTo>
                    <a:pt x="25009" y="107517"/>
                    <a:pt x="22520" y="105215"/>
                    <a:pt x="22520" y="98838"/>
                  </a:cubicBezTo>
                  <a:cubicBezTo>
                    <a:pt x="22520" y="97066"/>
                    <a:pt x="23231" y="93346"/>
                    <a:pt x="23587" y="91575"/>
                  </a:cubicBezTo>
                  <a:lnTo>
                    <a:pt x="36391" y="40737"/>
                  </a:lnTo>
                  <a:close/>
                </a:path>
              </a:pathLst>
            </a:custGeom>
            <a:solidFill>
              <a:srgbClr val="000000"/>
            </a:solidFill>
            <a:ln w="25500"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A0E13F62-73DD-4E62-ADF7-CABC3C4F7787}"/>
                </a:ext>
              </a:extLst>
            </p:cNvPr>
            <p:cNvSpPr/>
            <p:nvPr>
              <p:custDataLst>
                <p:tags r:id="rId10"/>
              </p:custDataLst>
            </p:nvPr>
          </p:nvSpPr>
          <p:spPr>
            <a:xfrm>
              <a:off x="5500355" y="2303227"/>
              <a:ext cx="88916" cy="57316"/>
            </a:xfrm>
            <a:custGeom>
              <a:avLst/>
              <a:gdLst>
                <a:gd name="connsiteX0" fmla="*/ 13326 w 88916"/>
                <a:gd name="connsiteY0" fmla="*/ 43518 h 57316"/>
                <a:gd name="connsiteX1" fmla="*/ 11167 w 88916"/>
                <a:gd name="connsiteY1" fmla="*/ 52881 h 57316"/>
                <a:gd name="connsiteX2" fmla="*/ 15867 w 88916"/>
                <a:gd name="connsiteY2" fmla="*/ 57309 h 57316"/>
                <a:gd name="connsiteX3" fmla="*/ 21964 w 88916"/>
                <a:gd name="connsiteY3" fmla="*/ 53134 h 57316"/>
                <a:gd name="connsiteX4" fmla="*/ 24377 w 88916"/>
                <a:gd name="connsiteY4" fmla="*/ 43265 h 57316"/>
                <a:gd name="connsiteX5" fmla="*/ 28950 w 88916"/>
                <a:gd name="connsiteY5" fmla="*/ 25425 h 57316"/>
                <a:gd name="connsiteX6" fmla="*/ 55244 w 88916"/>
                <a:gd name="connsiteY6" fmla="*/ 4295 h 57316"/>
                <a:gd name="connsiteX7" fmla="*/ 64136 w 88916"/>
                <a:gd name="connsiteY7" fmla="*/ 13405 h 57316"/>
                <a:gd name="connsiteX8" fmla="*/ 55879 w 88916"/>
                <a:gd name="connsiteY8" fmla="*/ 40861 h 57316"/>
                <a:gd name="connsiteX9" fmla="*/ 54609 w 88916"/>
                <a:gd name="connsiteY9" fmla="*/ 46175 h 57316"/>
                <a:gd name="connsiteX10" fmla="*/ 68454 w 88916"/>
                <a:gd name="connsiteY10" fmla="*/ 57309 h 57316"/>
                <a:gd name="connsiteX11" fmla="*/ 89032 w 88916"/>
                <a:gd name="connsiteY11" fmla="*/ 37697 h 57316"/>
                <a:gd name="connsiteX12" fmla="*/ 86365 w 88916"/>
                <a:gd name="connsiteY12" fmla="*/ 35926 h 57316"/>
                <a:gd name="connsiteX13" fmla="*/ 83316 w 88916"/>
                <a:gd name="connsiteY13" fmla="*/ 38836 h 57316"/>
                <a:gd name="connsiteX14" fmla="*/ 68962 w 88916"/>
                <a:gd name="connsiteY14" fmla="*/ 53007 h 57316"/>
                <a:gd name="connsiteX15" fmla="*/ 65152 w 88916"/>
                <a:gd name="connsiteY15" fmla="*/ 48199 h 57316"/>
                <a:gd name="connsiteX16" fmla="*/ 66803 w 88916"/>
                <a:gd name="connsiteY16" fmla="*/ 41493 h 57316"/>
                <a:gd name="connsiteX17" fmla="*/ 74806 w 88916"/>
                <a:gd name="connsiteY17" fmla="*/ 15049 h 57316"/>
                <a:gd name="connsiteX18" fmla="*/ 56006 w 88916"/>
                <a:gd name="connsiteY18" fmla="*/ -7 h 57316"/>
                <a:gd name="connsiteX19" fmla="*/ 31999 w 88916"/>
                <a:gd name="connsiteY19" fmla="*/ 12519 h 57316"/>
                <a:gd name="connsiteX20" fmla="*/ 16502 w 88916"/>
                <a:gd name="connsiteY20" fmla="*/ -7 h 57316"/>
                <a:gd name="connsiteX21" fmla="*/ 116 w 88916"/>
                <a:gd name="connsiteY21" fmla="*/ 19604 h 57316"/>
                <a:gd name="connsiteX22" fmla="*/ 2783 w 88916"/>
                <a:gd name="connsiteY22" fmla="*/ 21376 h 57316"/>
                <a:gd name="connsiteX23" fmla="*/ 5705 w 88916"/>
                <a:gd name="connsiteY23" fmla="*/ 18972 h 57316"/>
                <a:gd name="connsiteX24" fmla="*/ 15867 w 88916"/>
                <a:gd name="connsiteY24" fmla="*/ 4295 h 57316"/>
                <a:gd name="connsiteX25" fmla="*/ 21075 w 88916"/>
                <a:gd name="connsiteY25" fmla="*/ 11001 h 57316"/>
                <a:gd name="connsiteX26" fmla="*/ 19042 w 88916"/>
                <a:gd name="connsiteY26" fmla="*/ 20870 h 57316"/>
                <a:gd name="connsiteX27" fmla="*/ 16248 w 88916"/>
                <a:gd name="connsiteY27" fmla="*/ 32257 h 57316"/>
                <a:gd name="connsiteX28" fmla="*/ 13326 w 88916"/>
                <a:gd name="connsiteY28" fmla="*/ 43518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16" h="57316">
                  <a:moveTo>
                    <a:pt x="13326" y="43518"/>
                  </a:moveTo>
                  <a:cubicBezTo>
                    <a:pt x="12564" y="46681"/>
                    <a:pt x="11167" y="52248"/>
                    <a:pt x="11167" y="52881"/>
                  </a:cubicBezTo>
                  <a:cubicBezTo>
                    <a:pt x="11167" y="55664"/>
                    <a:pt x="13453" y="57309"/>
                    <a:pt x="15867" y="57309"/>
                  </a:cubicBezTo>
                  <a:cubicBezTo>
                    <a:pt x="17772" y="57309"/>
                    <a:pt x="20566" y="56297"/>
                    <a:pt x="21964" y="53134"/>
                  </a:cubicBezTo>
                  <a:cubicBezTo>
                    <a:pt x="22091" y="52501"/>
                    <a:pt x="23615" y="46554"/>
                    <a:pt x="24377" y="43265"/>
                  </a:cubicBezTo>
                  <a:cubicBezTo>
                    <a:pt x="28696" y="26184"/>
                    <a:pt x="28696" y="25931"/>
                    <a:pt x="28950" y="25425"/>
                  </a:cubicBezTo>
                  <a:cubicBezTo>
                    <a:pt x="30601" y="22008"/>
                    <a:pt x="39747" y="4295"/>
                    <a:pt x="55244" y="4295"/>
                  </a:cubicBezTo>
                  <a:cubicBezTo>
                    <a:pt x="61468" y="4295"/>
                    <a:pt x="64136" y="7711"/>
                    <a:pt x="64136" y="13405"/>
                  </a:cubicBezTo>
                  <a:cubicBezTo>
                    <a:pt x="64136" y="20617"/>
                    <a:pt x="58801" y="33649"/>
                    <a:pt x="55879" y="40861"/>
                  </a:cubicBezTo>
                  <a:cubicBezTo>
                    <a:pt x="55244" y="42379"/>
                    <a:pt x="54609" y="44024"/>
                    <a:pt x="54609" y="46175"/>
                  </a:cubicBezTo>
                  <a:cubicBezTo>
                    <a:pt x="54609" y="52754"/>
                    <a:pt x="60960" y="57309"/>
                    <a:pt x="68454" y="57309"/>
                  </a:cubicBezTo>
                  <a:cubicBezTo>
                    <a:pt x="82046" y="57309"/>
                    <a:pt x="89032" y="40861"/>
                    <a:pt x="89032" y="37697"/>
                  </a:cubicBezTo>
                  <a:cubicBezTo>
                    <a:pt x="89032" y="35926"/>
                    <a:pt x="86873" y="35926"/>
                    <a:pt x="86365" y="35926"/>
                  </a:cubicBezTo>
                  <a:cubicBezTo>
                    <a:pt x="84205" y="35926"/>
                    <a:pt x="84078" y="36432"/>
                    <a:pt x="83316" y="38836"/>
                  </a:cubicBezTo>
                  <a:cubicBezTo>
                    <a:pt x="80903" y="46428"/>
                    <a:pt x="75060" y="53007"/>
                    <a:pt x="68962" y="53007"/>
                  </a:cubicBezTo>
                  <a:cubicBezTo>
                    <a:pt x="66041" y="53007"/>
                    <a:pt x="65152" y="50983"/>
                    <a:pt x="65152" y="48199"/>
                  </a:cubicBezTo>
                  <a:cubicBezTo>
                    <a:pt x="65152" y="45542"/>
                    <a:pt x="65660" y="44277"/>
                    <a:pt x="66803" y="41493"/>
                  </a:cubicBezTo>
                  <a:cubicBezTo>
                    <a:pt x="68962" y="36432"/>
                    <a:pt x="74806" y="22008"/>
                    <a:pt x="74806" y="15049"/>
                  </a:cubicBezTo>
                  <a:cubicBezTo>
                    <a:pt x="74806" y="5687"/>
                    <a:pt x="68073" y="-7"/>
                    <a:pt x="56006" y="-7"/>
                  </a:cubicBezTo>
                  <a:cubicBezTo>
                    <a:pt x="44447" y="-7"/>
                    <a:pt x="36444" y="6952"/>
                    <a:pt x="31999" y="12519"/>
                  </a:cubicBezTo>
                  <a:cubicBezTo>
                    <a:pt x="31363" y="2144"/>
                    <a:pt x="21202" y="-7"/>
                    <a:pt x="16502" y="-7"/>
                  </a:cubicBezTo>
                  <a:cubicBezTo>
                    <a:pt x="3799" y="-7"/>
                    <a:pt x="116" y="19351"/>
                    <a:pt x="116" y="19604"/>
                  </a:cubicBezTo>
                  <a:cubicBezTo>
                    <a:pt x="116" y="21376"/>
                    <a:pt x="2148" y="21376"/>
                    <a:pt x="2783" y="21376"/>
                  </a:cubicBezTo>
                  <a:cubicBezTo>
                    <a:pt x="4943" y="21376"/>
                    <a:pt x="5197" y="20617"/>
                    <a:pt x="5705" y="18972"/>
                  </a:cubicBezTo>
                  <a:cubicBezTo>
                    <a:pt x="7610" y="11633"/>
                    <a:pt x="10532" y="4295"/>
                    <a:pt x="15867" y="4295"/>
                  </a:cubicBezTo>
                  <a:cubicBezTo>
                    <a:pt x="20185" y="4295"/>
                    <a:pt x="21075" y="8344"/>
                    <a:pt x="21075" y="11001"/>
                  </a:cubicBezTo>
                  <a:cubicBezTo>
                    <a:pt x="21075" y="12772"/>
                    <a:pt x="19804" y="17580"/>
                    <a:pt x="19042" y="20870"/>
                  </a:cubicBezTo>
                  <a:cubicBezTo>
                    <a:pt x="18153" y="24286"/>
                    <a:pt x="16883" y="29473"/>
                    <a:pt x="16248" y="32257"/>
                  </a:cubicBezTo>
                  <a:lnTo>
                    <a:pt x="13326" y="43518"/>
                  </a:lnTo>
                  <a:close/>
                </a:path>
              </a:pathLst>
            </a:custGeom>
            <a:solidFill>
              <a:srgbClr val="000000"/>
            </a:solidFill>
            <a:ln w="25500"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E3F98542-B625-4387-9F23-D81381621CB9}"/>
                </a:ext>
              </a:extLst>
            </p:cNvPr>
            <p:cNvSpPr/>
            <p:nvPr>
              <p:custDataLst>
                <p:tags r:id="rId11"/>
              </p:custDataLst>
            </p:nvPr>
          </p:nvSpPr>
          <p:spPr>
            <a:xfrm>
              <a:off x="5613000" y="2274759"/>
              <a:ext cx="105810" cy="105522"/>
            </a:xfrm>
            <a:custGeom>
              <a:avLst/>
              <a:gdLst>
                <a:gd name="connsiteX0" fmla="*/ 56646 w 105810"/>
                <a:gd name="connsiteY0" fmla="*/ 56297 h 105522"/>
                <a:gd name="connsiteX1" fmla="*/ 100850 w 105810"/>
                <a:gd name="connsiteY1" fmla="*/ 56297 h 105522"/>
                <a:gd name="connsiteX2" fmla="*/ 105931 w 105810"/>
                <a:gd name="connsiteY2" fmla="*/ 52754 h 105522"/>
                <a:gd name="connsiteX3" fmla="*/ 100850 w 105810"/>
                <a:gd name="connsiteY3" fmla="*/ 49211 h 105522"/>
                <a:gd name="connsiteX4" fmla="*/ 56646 w 105810"/>
                <a:gd name="connsiteY4" fmla="*/ 49211 h 105522"/>
                <a:gd name="connsiteX5" fmla="*/ 56646 w 105810"/>
                <a:gd name="connsiteY5" fmla="*/ 5180 h 105522"/>
                <a:gd name="connsiteX6" fmla="*/ 53089 w 105810"/>
                <a:gd name="connsiteY6" fmla="*/ -7 h 105522"/>
                <a:gd name="connsiteX7" fmla="*/ 49532 w 105810"/>
                <a:gd name="connsiteY7" fmla="*/ 5180 h 105522"/>
                <a:gd name="connsiteX8" fmla="*/ 49532 w 105810"/>
                <a:gd name="connsiteY8" fmla="*/ 49211 h 105522"/>
                <a:gd name="connsiteX9" fmla="*/ 5201 w 105810"/>
                <a:gd name="connsiteY9" fmla="*/ 49211 h 105522"/>
                <a:gd name="connsiteX10" fmla="*/ 120 w 105810"/>
                <a:gd name="connsiteY10" fmla="*/ 52754 h 105522"/>
                <a:gd name="connsiteX11" fmla="*/ 5201 w 105810"/>
                <a:gd name="connsiteY11" fmla="*/ 56297 h 105522"/>
                <a:gd name="connsiteX12" fmla="*/ 49532 w 105810"/>
                <a:gd name="connsiteY12" fmla="*/ 56297 h 105522"/>
                <a:gd name="connsiteX13" fmla="*/ 49532 w 105810"/>
                <a:gd name="connsiteY13" fmla="*/ 100328 h 105522"/>
                <a:gd name="connsiteX14" fmla="*/ 53089 w 105810"/>
                <a:gd name="connsiteY14" fmla="*/ 105515 h 105522"/>
                <a:gd name="connsiteX15" fmla="*/ 56646 w 105810"/>
                <a:gd name="connsiteY15" fmla="*/ 100328 h 105522"/>
                <a:gd name="connsiteX16" fmla="*/ 56646 w 105810"/>
                <a:gd name="connsiteY16" fmla="*/ 56297 h 1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 h="105522">
                  <a:moveTo>
                    <a:pt x="56646" y="56297"/>
                  </a:moveTo>
                  <a:lnTo>
                    <a:pt x="100850" y="56297"/>
                  </a:lnTo>
                  <a:cubicBezTo>
                    <a:pt x="102501" y="56297"/>
                    <a:pt x="105931" y="56297"/>
                    <a:pt x="105931" y="52754"/>
                  </a:cubicBezTo>
                  <a:cubicBezTo>
                    <a:pt x="105931" y="49211"/>
                    <a:pt x="102501" y="49211"/>
                    <a:pt x="100850" y="49211"/>
                  </a:cubicBezTo>
                  <a:lnTo>
                    <a:pt x="56646" y="49211"/>
                  </a:lnTo>
                  <a:lnTo>
                    <a:pt x="56646" y="5180"/>
                  </a:lnTo>
                  <a:cubicBezTo>
                    <a:pt x="56646" y="3409"/>
                    <a:pt x="56646" y="-7"/>
                    <a:pt x="53089" y="-7"/>
                  </a:cubicBezTo>
                  <a:cubicBezTo>
                    <a:pt x="49532" y="-7"/>
                    <a:pt x="49532" y="3409"/>
                    <a:pt x="49532" y="5180"/>
                  </a:cubicBezTo>
                  <a:lnTo>
                    <a:pt x="49532" y="49211"/>
                  </a:lnTo>
                  <a:lnTo>
                    <a:pt x="5201" y="49211"/>
                  </a:lnTo>
                  <a:cubicBezTo>
                    <a:pt x="3550" y="49211"/>
                    <a:pt x="120" y="49211"/>
                    <a:pt x="120" y="52754"/>
                  </a:cubicBezTo>
                  <a:cubicBezTo>
                    <a:pt x="120" y="56297"/>
                    <a:pt x="3550" y="56297"/>
                    <a:pt x="5201" y="56297"/>
                  </a:cubicBezTo>
                  <a:lnTo>
                    <a:pt x="49532" y="56297"/>
                  </a:lnTo>
                  <a:lnTo>
                    <a:pt x="49532" y="100328"/>
                  </a:lnTo>
                  <a:cubicBezTo>
                    <a:pt x="49532" y="102099"/>
                    <a:pt x="49532" y="105515"/>
                    <a:pt x="53089" y="105515"/>
                  </a:cubicBezTo>
                  <a:cubicBezTo>
                    <a:pt x="56646" y="105515"/>
                    <a:pt x="56646" y="102099"/>
                    <a:pt x="56646" y="100328"/>
                  </a:cubicBezTo>
                  <a:lnTo>
                    <a:pt x="56646" y="56297"/>
                  </a:lnTo>
                  <a:close/>
                </a:path>
              </a:pathLst>
            </a:custGeom>
            <a:solidFill>
              <a:srgbClr val="000000"/>
            </a:solidFill>
            <a:ln w="25500"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EA6040C5-7E8F-41B7-9D58-0B61837755F7}"/>
                </a:ext>
              </a:extLst>
            </p:cNvPr>
            <p:cNvSpPr/>
            <p:nvPr>
              <p:custDataLst>
                <p:tags r:id="rId12"/>
              </p:custDataLst>
            </p:nvPr>
          </p:nvSpPr>
          <p:spPr>
            <a:xfrm>
              <a:off x="5749398" y="2274885"/>
              <a:ext cx="52206" cy="84265"/>
            </a:xfrm>
            <a:custGeom>
              <a:avLst/>
              <a:gdLst>
                <a:gd name="connsiteX0" fmla="*/ 32516 w 52206"/>
                <a:gd name="connsiteY0" fmla="*/ 3789 h 84265"/>
                <a:gd name="connsiteX1" fmla="*/ 27943 w 52206"/>
                <a:gd name="connsiteY1" fmla="*/ -7 h 84265"/>
                <a:gd name="connsiteX2" fmla="*/ 2285 w 52206"/>
                <a:gd name="connsiteY2" fmla="*/ 8091 h 84265"/>
                <a:gd name="connsiteX3" fmla="*/ 125 w 52206"/>
                <a:gd name="connsiteY3" fmla="*/ 8091 h 84265"/>
                <a:gd name="connsiteX4" fmla="*/ 125 w 52206"/>
                <a:gd name="connsiteY4" fmla="*/ 13658 h 84265"/>
                <a:gd name="connsiteX5" fmla="*/ 2285 w 52206"/>
                <a:gd name="connsiteY5" fmla="*/ 13658 h 84265"/>
                <a:gd name="connsiteX6" fmla="*/ 20830 w 52206"/>
                <a:gd name="connsiteY6" fmla="*/ 10115 h 84265"/>
                <a:gd name="connsiteX7" fmla="*/ 20830 w 52206"/>
                <a:gd name="connsiteY7" fmla="*/ 73378 h 84265"/>
                <a:gd name="connsiteX8" fmla="*/ 7365 w 52206"/>
                <a:gd name="connsiteY8" fmla="*/ 78692 h 84265"/>
                <a:gd name="connsiteX9" fmla="*/ 1014 w 52206"/>
                <a:gd name="connsiteY9" fmla="*/ 78692 h 84265"/>
                <a:gd name="connsiteX10" fmla="*/ 1014 w 52206"/>
                <a:gd name="connsiteY10" fmla="*/ 84259 h 84265"/>
                <a:gd name="connsiteX11" fmla="*/ 26673 w 52206"/>
                <a:gd name="connsiteY11" fmla="*/ 83753 h 84265"/>
                <a:gd name="connsiteX12" fmla="*/ 52332 w 52206"/>
                <a:gd name="connsiteY12" fmla="*/ 84259 h 84265"/>
                <a:gd name="connsiteX13" fmla="*/ 52332 w 52206"/>
                <a:gd name="connsiteY13" fmla="*/ 78692 h 84265"/>
                <a:gd name="connsiteX14" fmla="*/ 45981 w 52206"/>
                <a:gd name="connsiteY14" fmla="*/ 78692 h 84265"/>
                <a:gd name="connsiteX15" fmla="*/ 32516 w 52206"/>
                <a:gd name="connsiteY15" fmla="*/ 73378 h 84265"/>
                <a:gd name="connsiteX16" fmla="*/ 32516 w 52206"/>
                <a:gd name="connsiteY16" fmla="*/ 3789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06" h="84265">
                  <a:moveTo>
                    <a:pt x="32516" y="3789"/>
                  </a:moveTo>
                  <a:cubicBezTo>
                    <a:pt x="32516" y="-7"/>
                    <a:pt x="32135" y="-7"/>
                    <a:pt x="27943" y="-7"/>
                  </a:cubicBezTo>
                  <a:cubicBezTo>
                    <a:pt x="18925" y="8091"/>
                    <a:pt x="4825" y="8091"/>
                    <a:pt x="2285" y="8091"/>
                  </a:cubicBezTo>
                  <a:lnTo>
                    <a:pt x="125" y="8091"/>
                  </a:lnTo>
                  <a:lnTo>
                    <a:pt x="125" y="13658"/>
                  </a:lnTo>
                  <a:lnTo>
                    <a:pt x="2285" y="13658"/>
                  </a:lnTo>
                  <a:cubicBezTo>
                    <a:pt x="5206" y="13658"/>
                    <a:pt x="13463" y="13278"/>
                    <a:pt x="20830" y="10115"/>
                  </a:cubicBezTo>
                  <a:lnTo>
                    <a:pt x="20830" y="73378"/>
                  </a:lnTo>
                  <a:cubicBezTo>
                    <a:pt x="20830" y="77300"/>
                    <a:pt x="20830" y="78692"/>
                    <a:pt x="7365" y="78692"/>
                  </a:cubicBezTo>
                  <a:lnTo>
                    <a:pt x="1014" y="78692"/>
                  </a:lnTo>
                  <a:lnTo>
                    <a:pt x="1014" y="84259"/>
                  </a:lnTo>
                  <a:cubicBezTo>
                    <a:pt x="8001" y="83753"/>
                    <a:pt x="19306" y="83753"/>
                    <a:pt x="26673" y="83753"/>
                  </a:cubicBezTo>
                  <a:cubicBezTo>
                    <a:pt x="34040" y="83753"/>
                    <a:pt x="45346" y="83753"/>
                    <a:pt x="52332" y="84259"/>
                  </a:cubicBezTo>
                  <a:lnTo>
                    <a:pt x="52332" y="78692"/>
                  </a:lnTo>
                  <a:lnTo>
                    <a:pt x="45981" y="78692"/>
                  </a:lnTo>
                  <a:cubicBezTo>
                    <a:pt x="32516" y="78692"/>
                    <a:pt x="32516" y="77300"/>
                    <a:pt x="32516" y="73378"/>
                  </a:cubicBezTo>
                  <a:lnTo>
                    <a:pt x="32516" y="3789"/>
                  </a:lnTo>
                  <a:close/>
                </a:path>
              </a:pathLst>
            </a:custGeom>
            <a:solidFill>
              <a:srgbClr val="000000"/>
            </a:solidFill>
            <a:ln w="25500"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9ED45A59-FA44-47C3-95AB-49C54FA6C483}"/>
                </a:ext>
              </a:extLst>
            </p:cNvPr>
            <p:cNvSpPr/>
            <p:nvPr>
              <p:custDataLst>
                <p:tags r:id="rId13"/>
              </p:custDataLst>
            </p:nvPr>
          </p:nvSpPr>
          <p:spPr>
            <a:xfrm>
              <a:off x="5413353" y="2485117"/>
              <a:ext cx="53883" cy="119212"/>
            </a:xfrm>
            <a:custGeom>
              <a:avLst/>
              <a:gdLst>
                <a:gd name="connsiteX0" fmla="*/ 49372 w 53883"/>
                <a:gd name="connsiteY0" fmla="*/ 6734 h 119212"/>
                <a:gd name="connsiteX1" fmla="*/ 42259 w 53883"/>
                <a:gd name="connsiteY1" fmla="*/ 2 h 119212"/>
                <a:gd name="connsiteX2" fmla="*/ 32300 w 53883"/>
                <a:gd name="connsiteY2" fmla="*/ 9745 h 119212"/>
                <a:gd name="connsiteX3" fmla="*/ 39413 w 53883"/>
                <a:gd name="connsiteY3" fmla="*/ 16476 h 119212"/>
                <a:gd name="connsiteX4" fmla="*/ 49372 w 53883"/>
                <a:gd name="connsiteY4" fmla="*/ 6734 h 119212"/>
                <a:gd name="connsiteX5" fmla="*/ 13094 w 53883"/>
                <a:gd name="connsiteY5" fmla="*/ 96719 h 119212"/>
                <a:gd name="connsiteX6" fmla="*/ 11494 w 53883"/>
                <a:gd name="connsiteY6" fmla="*/ 104158 h 119212"/>
                <a:gd name="connsiteX7" fmla="*/ 28388 w 53883"/>
                <a:gd name="connsiteY7" fmla="*/ 119215 h 119212"/>
                <a:gd name="connsiteX8" fmla="*/ 53996 w 53883"/>
                <a:gd name="connsiteY8" fmla="*/ 92113 h 119212"/>
                <a:gd name="connsiteX9" fmla="*/ 51150 w 53883"/>
                <a:gd name="connsiteY9" fmla="*/ 89810 h 119212"/>
                <a:gd name="connsiteX10" fmla="*/ 47772 w 53883"/>
                <a:gd name="connsiteY10" fmla="*/ 92822 h 119212"/>
                <a:gd name="connsiteX11" fmla="*/ 28921 w 53883"/>
                <a:gd name="connsiteY11" fmla="*/ 114255 h 119212"/>
                <a:gd name="connsiteX12" fmla="*/ 24475 w 53883"/>
                <a:gd name="connsiteY12" fmla="*/ 108055 h 119212"/>
                <a:gd name="connsiteX13" fmla="*/ 27321 w 53883"/>
                <a:gd name="connsiteY13" fmla="*/ 96719 h 119212"/>
                <a:gd name="connsiteX14" fmla="*/ 33011 w 53883"/>
                <a:gd name="connsiteY14" fmla="*/ 82548 h 119212"/>
                <a:gd name="connsiteX15" fmla="*/ 41725 w 53883"/>
                <a:gd name="connsiteY15" fmla="*/ 60051 h 119212"/>
                <a:gd name="connsiteX16" fmla="*/ 42792 w 53883"/>
                <a:gd name="connsiteY16" fmla="*/ 54383 h 119212"/>
                <a:gd name="connsiteX17" fmla="*/ 25898 w 53883"/>
                <a:gd name="connsiteY17" fmla="*/ 39327 h 119212"/>
                <a:gd name="connsiteX18" fmla="*/ 112 w 53883"/>
                <a:gd name="connsiteY18" fmla="*/ 66428 h 119212"/>
                <a:gd name="connsiteX19" fmla="*/ 3136 w 53883"/>
                <a:gd name="connsiteY19" fmla="*/ 68731 h 119212"/>
                <a:gd name="connsiteX20" fmla="*/ 6337 w 53883"/>
                <a:gd name="connsiteY20" fmla="*/ 65897 h 119212"/>
                <a:gd name="connsiteX21" fmla="*/ 25365 w 53883"/>
                <a:gd name="connsiteY21" fmla="*/ 44286 h 119212"/>
                <a:gd name="connsiteX22" fmla="*/ 29810 w 53883"/>
                <a:gd name="connsiteY22" fmla="*/ 50486 h 119212"/>
                <a:gd name="connsiteX23" fmla="*/ 24298 w 53883"/>
                <a:gd name="connsiteY23" fmla="*/ 68200 h 119212"/>
                <a:gd name="connsiteX24" fmla="*/ 13094 w 53883"/>
                <a:gd name="connsiteY24" fmla="*/ 967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372" y="6734"/>
                  </a:moveTo>
                  <a:cubicBezTo>
                    <a:pt x="49372" y="3899"/>
                    <a:pt x="47238" y="2"/>
                    <a:pt x="42259" y="2"/>
                  </a:cubicBezTo>
                  <a:cubicBezTo>
                    <a:pt x="37457" y="2"/>
                    <a:pt x="32300" y="4608"/>
                    <a:pt x="32300" y="9745"/>
                  </a:cubicBezTo>
                  <a:cubicBezTo>
                    <a:pt x="32300" y="12756"/>
                    <a:pt x="34612" y="16476"/>
                    <a:pt x="39413" y="16476"/>
                  </a:cubicBezTo>
                  <a:cubicBezTo>
                    <a:pt x="44571" y="16476"/>
                    <a:pt x="49372" y="11516"/>
                    <a:pt x="49372" y="6734"/>
                  </a:cubicBezTo>
                  <a:close/>
                  <a:moveTo>
                    <a:pt x="13094" y="96719"/>
                  </a:moveTo>
                  <a:cubicBezTo>
                    <a:pt x="12383" y="99021"/>
                    <a:pt x="11494" y="101147"/>
                    <a:pt x="11494" y="104158"/>
                  </a:cubicBezTo>
                  <a:cubicBezTo>
                    <a:pt x="11494" y="112484"/>
                    <a:pt x="18607" y="119215"/>
                    <a:pt x="28388" y="119215"/>
                  </a:cubicBezTo>
                  <a:cubicBezTo>
                    <a:pt x="46171" y="119215"/>
                    <a:pt x="53996" y="94770"/>
                    <a:pt x="53996" y="92113"/>
                  </a:cubicBezTo>
                  <a:cubicBezTo>
                    <a:pt x="53996" y="89810"/>
                    <a:pt x="51684" y="89810"/>
                    <a:pt x="51150" y="89810"/>
                  </a:cubicBezTo>
                  <a:cubicBezTo>
                    <a:pt x="48661" y="89810"/>
                    <a:pt x="48483" y="90873"/>
                    <a:pt x="47772" y="92822"/>
                  </a:cubicBezTo>
                  <a:cubicBezTo>
                    <a:pt x="43681" y="106992"/>
                    <a:pt x="35857" y="114255"/>
                    <a:pt x="28921" y="114255"/>
                  </a:cubicBezTo>
                  <a:cubicBezTo>
                    <a:pt x="25365" y="114255"/>
                    <a:pt x="24475" y="111952"/>
                    <a:pt x="24475" y="108055"/>
                  </a:cubicBezTo>
                  <a:cubicBezTo>
                    <a:pt x="24475" y="103981"/>
                    <a:pt x="25720" y="100616"/>
                    <a:pt x="27321" y="96719"/>
                  </a:cubicBezTo>
                  <a:cubicBezTo>
                    <a:pt x="29099" y="91936"/>
                    <a:pt x="31055" y="87153"/>
                    <a:pt x="33011" y="82548"/>
                  </a:cubicBezTo>
                  <a:cubicBezTo>
                    <a:pt x="34612" y="78296"/>
                    <a:pt x="41014" y="62177"/>
                    <a:pt x="41725" y="60051"/>
                  </a:cubicBezTo>
                  <a:cubicBezTo>
                    <a:pt x="42259" y="58280"/>
                    <a:pt x="42792" y="56155"/>
                    <a:pt x="42792" y="54383"/>
                  </a:cubicBezTo>
                  <a:cubicBezTo>
                    <a:pt x="42792" y="46058"/>
                    <a:pt x="35679" y="39327"/>
                    <a:pt x="25898" y="39327"/>
                  </a:cubicBezTo>
                  <a:cubicBezTo>
                    <a:pt x="8293" y="39327"/>
                    <a:pt x="112" y="63417"/>
                    <a:pt x="112" y="66428"/>
                  </a:cubicBezTo>
                  <a:cubicBezTo>
                    <a:pt x="112" y="68731"/>
                    <a:pt x="2602" y="68731"/>
                    <a:pt x="3136" y="68731"/>
                  </a:cubicBezTo>
                  <a:cubicBezTo>
                    <a:pt x="5625" y="68731"/>
                    <a:pt x="5803" y="67845"/>
                    <a:pt x="6337" y="65897"/>
                  </a:cubicBezTo>
                  <a:cubicBezTo>
                    <a:pt x="10960" y="50663"/>
                    <a:pt x="18785" y="44286"/>
                    <a:pt x="25365" y="44286"/>
                  </a:cubicBezTo>
                  <a:cubicBezTo>
                    <a:pt x="28210" y="44286"/>
                    <a:pt x="29810" y="45703"/>
                    <a:pt x="29810" y="50486"/>
                  </a:cubicBezTo>
                  <a:cubicBezTo>
                    <a:pt x="29810" y="54560"/>
                    <a:pt x="28743" y="57217"/>
                    <a:pt x="24298" y="68200"/>
                  </a:cubicBezTo>
                  <a:lnTo>
                    <a:pt x="13094" y="96719"/>
                  </a:lnTo>
                  <a:close/>
                </a:path>
              </a:pathLst>
            </a:custGeom>
            <a:solidFill>
              <a:srgbClr val="000000"/>
            </a:solidFill>
            <a:ln w="25500"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14AF4C74-7D80-40BE-BF73-46D86A728CEE}"/>
                </a:ext>
              </a:extLst>
            </p:cNvPr>
            <p:cNvSpPr/>
            <p:nvPr>
              <p:custDataLst>
                <p:tags r:id="rId14"/>
              </p:custDataLst>
            </p:nvPr>
          </p:nvSpPr>
          <p:spPr>
            <a:xfrm>
              <a:off x="5476873" y="2485117"/>
              <a:ext cx="78068" cy="153576"/>
            </a:xfrm>
            <a:custGeom>
              <a:avLst/>
              <a:gdLst>
                <a:gd name="connsiteX0" fmla="*/ 78184 w 78068"/>
                <a:gd name="connsiteY0" fmla="*/ 6734 h 153576"/>
                <a:gd name="connsiteX1" fmla="*/ 71071 w 78068"/>
                <a:gd name="connsiteY1" fmla="*/ 2 h 153576"/>
                <a:gd name="connsiteX2" fmla="*/ 61112 w 78068"/>
                <a:gd name="connsiteY2" fmla="*/ 9745 h 153576"/>
                <a:gd name="connsiteX3" fmla="*/ 68225 w 78068"/>
                <a:gd name="connsiteY3" fmla="*/ 16476 h 153576"/>
                <a:gd name="connsiteX4" fmla="*/ 78184 w 78068"/>
                <a:gd name="connsiteY4" fmla="*/ 6734 h 153576"/>
                <a:gd name="connsiteX5" fmla="*/ 40483 w 78068"/>
                <a:gd name="connsiteY5" fmla="*/ 126123 h 153576"/>
                <a:gd name="connsiteX6" fmla="*/ 17543 w 78068"/>
                <a:gd name="connsiteY6" fmla="*/ 148619 h 153576"/>
                <a:gd name="connsiteX7" fmla="*/ 11141 w 78068"/>
                <a:gd name="connsiteY7" fmla="*/ 147557 h 153576"/>
                <a:gd name="connsiteX8" fmla="*/ 17187 w 78068"/>
                <a:gd name="connsiteY8" fmla="*/ 138523 h 153576"/>
                <a:gd name="connsiteX9" fmla="*/ 10252 w 78068"/>
                <a:gd name="connsiteY9" fmla="*/ 131969 h 153576"/>
                <a:gd name="connsiteX10" fmla="*/ 115 w 78068"/>
                <a:gd name="connsiteY10" fmla="*/ 142420 h 153576"/>
                <a:gd name="connsiteX11" fmla="*/ 17721 w 78068"/>
                <a:gd name="connsiteY11" fmla="*/ 153579 h 153576"/>
                <a:gd name="connsiteX12" fmla="*/ 54710 w 78068"/>
                <a:gd name="connsiteY12" fmla="*/ 125592 h 153576"/>
                <a:gd name="connsiteX13" fmla="*/ 70715 w 78068"/>
                <a:gd name="connsiteY13" fmla="*/ 62177 h 153576"/>
                <a:gd name="connsiteX14" fmla="*/ 71604 w 78068"/>
                <a:gd name="connsiteY14" fmla="*/ 55977 h 153576"/>
                <a:gd name="connsiteX15" fmla="*/ 52576 w 78068"/>
                <a:gd name="connsiteY15" fmla="*/ 39327 h 153576"/>
                <a:gd name="connsiteX16" fmla="*/ 21455 w 78068"/>
                <a:gd name="connsiteY16" fmla="*/ 66428 h 153576"/>
                <a:gd name="connsiteX17" fmla="*/ 24478 w 78068"/>
                <a:gd name="connsiteY17" fmla="*/ 68731 h 153576"/>
                <a:gd name="connsiteX18" fmla="*/ 28035 w 78068"/>
                <a:gd name="connsiteY18" fmla="*/ 65543 h 153576"/>
                <a:gd name="connsiteX19" fmla="*/ 52042 w 78068"/>
                <a:gd name="connsiteY19" fmla="*/ 44286 h 153576"/>
                <a:gd name="connsiteX20" fmla="*/ 58089 w 78068"/>
                <a:gd name="connsiteY20" fmla="*/ 52966 h 153576"/>
                <a:gd name="connsiteX21" fmla="*/ 57555 w 78068"/>
                <a:gd name="connsiteY21" fmla="*/ 58280 h 153576"/>
                <a:gd name="connsiteX22" fmla="*/ 40483 w 78068"/>
                <a:gd name="connsiteY22" fmla="*/ 12612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184" y="6734"/>
                  </a:moveTo>
                  <a:cubicBezTo>
                    <a:pt x="78184" y="3722"/>
                    <a:pt x="75872" y="2"/>
                    <a:pt x="71071" y="2"/>
                  </a:cubicBezTo>
                  <a:cubicBezTo>
                    <a:pt x="65913" y="2"/>
                    <a:pt x="61112" y="4962"/>
                    <a:pt x="61112" y="9745"/>
                  </a:cubicBezTo>
                  <a:cubicBezTo>
                    <a:pt x="61112" y="12579"/>
                    <a:pt x="63246" y="16476"/>
                    <a:pt x="68225" y="16476"/>
                  </a:cubicBezTo>
                  <a:cubicBezTo>
                    <a:pt x="73027" y="16476"/>
                    <a:pt x="78184" y="11871"/>
                    <a:pt x="78184" y="6734"/>
                  </a:cubicBezTo>
                  <a:close/>
                  <a:moveTo>
                    <a:pt x="40483" y="126123"/>
                  </a:moveTo>
                  <a:cubicBezTo>
                    <a:pt x="37460" y="138345"/>
                    <a:pt x="28035" y="148619"/>
                    <a:pt x="17543" y="148619"/>
                  </a:cubicBezTo>
                  <a:cubicBezTo>
                    <a:pt x="15231" y="148619"/>
                    <a:pt x="13097" y="148265"/>
                    <a:pt x="11141" y="147557"/>
                  </a:cubicBezTo>
                  <a:cubicBezTo>
                    <a:pt x="15764" y="145431"/>
                    <a:pt x="17187" y="141180"/>
                    <a:pt x="17187" y="138523"/>
                  </a:cubicBezTo>
                  <a:cubicBezTo>
                    <a:pt x="17187" y="134271"/>
                    <a:pt x="13808" y="131969"/>
                    <a:pt x="10252" y="131969"/>
                  </a:cubicBezTo>
                  <a:cubicBezTo>
                    <a:pt x="4739" y="131969"/>
                    <a:pt x="115" y="136751"/>
                    <a:pt x="115" y="142420"/>
                  </a:cubicBezTo>
                  <a:cubicBezTo>
                    <a:pt x="115" y="149151"/>
                    <a:pt x="7051" y="153579"/>
                    <a:pt x="17721" y="153579"/>
                  </a:cubicBezTo>
                  <a:cubicBezTo>
                    <a:pt x="28391" y="153579"/>
                    <a:pt x="49197" y="147202"/>
                    <a:pt x="54710" y="125592"/>
                  </a:cubicBezTo>
                  <a:lnTo>
                    <a:pt x="70715" y="62177"/>
                  </a:lnTo>
                  <a:cubicBezTo>
                    <a:pt x="71248" y="60229"/>
                    <a:pt x="71604" y="58634"/>
                    <a:pt x="71604" y="55977"/>
                  </a:cubicBezTo>
                  <a:cubicBezTo>
                    <a:pt x="71604" y="46235"/>
                    <a:pt x="63246" y="39327"/>
                    <a:pt x="52576" y="39327"/>
                  </a:cubicBezTo>
                  <a:cubicBezTo>
                    <a:pt x="32836" y="39327"/>
                    <a:pt x="21455" y="63948"/>
                    <a:pt x="21455" y="66428"/>
                  </a:cubicBezTo>
                  <a:cubicBezTo>
                    <a:pt x="21455" y="68731"/>
                    <a:pt x="23945" y="68731"/>
                    <a:pt x="24478" y="68731"/>
                  </a:cubicBezTo>
                  <a:cubicBezTo>
                    <a:pt x="26612" y="68731"/>
                    <a:pt x="26790" y="68200"/>
                    <a:pt x="28035" y="65543"/>
                  </a:cubicBezTo>
                  <a:cubicBezTo>
                    <a:pt x="32481" y="55269"/>
                    <a:pt x="41728" y="44286"/>
                    <a:pt x="52042" y="44286"/>
                  </a:cubicBezTo>
                  <a:cubicBezTo>
                    <a:pt x="56488" y="44286"/>
                    <a:pt x="58089" y="47298"/>
                    <a:pt x="58089" y="52966"/>
                  </a:cubicBezTo>
                  <a:cubicBezTo>
                    <a:pt x="58089" y="54915"/>
                    <a:pt x="57733" y="57394"/>
                    <a:pt x="57555" y="58280"/>
                  </a:cubicBezTo>
                  <a:lnTo>
                    <a:pt x="40483" y="126123"/>
                  </a:lnTo>
                  <a:close/>
                </a:path>
              </a:pathLst>
            </a:custGeom>
            <a:solidFill>
              <a:srgbClr val="000000"/>
            </a:solidFill>
            <a:ln w="25500"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6587FA0C-DFAD-4046-B688-7FC4F593DF9E}"/>
                </a:ext>
              </a:extLst>
            </p:cNvPr>
            <p:cNvSpPr/>
            <p:nvPr>
              <p:custDataLst>
                <p:tags r:id="rId15"/>
              </p:custDataLst>
            </p:nvPr>
          </p:nvSpPr>
          <p:spPr>
            <a:xfrm>
              <a:off x="5927879" y="2447130"/>
              <a:ext cx="168941" cy="59213"/>
            </a:xfrm>
            <a:custGeom>
              <a:avLst/>
              <a:gdLst>
                <a:gd name="connsiteX0" fmla="*/ 160436 w 168941"/>
                <a:gd name="connsiteY0" fmla="*/ 10122 h 59213"/>
                <a:gd name="connsiteX1" fmla="*/ 169074 w 168941"/>
                <a:gd name="connsiteY1" fmla="*/ 5061 h 59213"/>
                <a:gd name="connsiteX2" fmla="*/ 160690 w 168941"/>
                <a:gd name="connsiteY2" fmla="*/ 0 h 59213"/>
                <a:gd name="connsiteX3" fmla="*/ 8516 w 168941"/>
                <a:gd name="connsiteY3" fmla="*/ 0 h 59213"/>
                <a:gd name="connsiteX4" fmla="*/ 132 w 168941"/>
                <a:gd name="connsiteY4" fmla="*/ 5061 h 59213"/>
                <a:gd name="connsiteX5" fmla="*/ 8770 w 168941"/>
                <a:gd name="connsiteY5" fmla="*/ 10122 h 59213"/>
                <a:gd name="connsiteX6" fmla="*/ 160436 w 168941"/>
                <a:gd name="connsiteY6" fmla="*/ 10122 h 59213"/>
                <a:gd name="connsiteX7" fmla="*/ 160690 w 168941"/>
                <a:gd name="connsiteY7" fmla="*/ 59214 h 59213"/>
                <a:gd name="connsiteX8" fmla="*/ 169074 w 168941"/>
                <a:gd name="connsiteY8" fmla="*/ 54153 h 59213"/>
                <a:gd name="connsiteX9" fmla="*/ 160436 w 168941"/>
                <a:gd name="connsiteY9" fmla="*/ 49092 h 59213"/>
                <a:gd name="connsiteX10" fmla="*/ 8770 w 168941"/>
                <a:gd name="connsiteY10" fmla="*/ 49092 h 59213"/>
                <a:gd name="connsiteX11" fmla="*/ 132 w 168941"/>
                <a:gd name="connsiteY11" fmla="*/ 54153 h 59213"/>
                <a:gd name="connsiteX12" fmla="*/ 8516 w 168941"/>
                <a:gd name="connsiteY12" fmla="*/ 59214 h 59213"/>
                <a:gd name="connsiteX13" fmla="*/ 160690 w 168941"/>
                <a:gd name="connsiteY13" fmla="*/ 592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41" h="59213">
                  <a:moveTo>
                    <a:pt x="160436" y="10122"/>
                  </a:moveTo>
                  <a:cubicBezTo>
                    <a:pt x="164247" y="10122"/>
                    <a:pt x="169074" y="10122"/>
                    <a:pt x="169074" y="5061"/>
                  </a:cubicBezTo>
                  <a:cubicBezTo>
                    <a:pt x="169074" y="0"/>
                    <a:pt x="164247" y="0"/>
                    <a:pt x="160690" y="0"/>
                  </a:cubicBezTo>
                  <a:lnTo>
                    <a:pt x="8516" y="0"/>
                  </a:lnTo>
                  <a:cubicBezTo>
                    <a:pt x="4959" y="0"/>
                    <a:pt x="132" y="0"/>
                    <a:pt x="132" y="5061"/>
                  </a:cubicBezTo>
                  <a:cubicBezTo>
                    <a:pt x="132" y="10122"/>
                    <a:pt x="4959" y="10122"/>
                    <a:pt x="8770" y="10122"/>
                  </a:cubicBezTo>
                  <a:lnTo>
                    <a:pt x="160436" y="10122"/>
                  </a:lnTo>
                  <a:close/>
                  <a:moveTo>
                    <a:pt x="160690" y="59214"/>
                  </a:moveTo>
                  <a:cubicBezTo>
                    <a:pt x="164247" y="59214"/>
                    <a:pt x="169074" y="59214"/>
                    <a:pt x="169074" y="54153"/>
                  </a:cubicBezTo>
                  <a:cubicBezTo>
                    <a:pt x="169074" y="49092"/>
                    <a:pt x="164247" y="49092"/>
                    <a:pt x="160436" y="49092"/>
                  </a:cubicBezTo>
                  <a:lnTo>
                    <a:pt x="8770" y="49092"/>
                  </a:lnTo>
                  <a:cubicBezTo>
                    <a:pt x="4959" y="49092"/>
                    <a:pt x="132" y="49092"/>
                    <a:pt x="132" y="54153"/>
                  </a:cubicBezTo>
                  <a:cubicBezTo>
                    <a:pt x="132" y="59214"/>
                    <a:pt x="4959" y="59214"/>
                    <a:pt x="8516" y="59214"/>
                  </a:cubicBezTo>
                  <a:lnTo>
                    <a:pt x="160690" y="59214"/>
                  </a:lnTo>
                  <a:close/>
                </a:path>
              </a:pathLst>
            </a:custGeom>
            <a:solidFill>
              <a:srgbClr val="000000"/>
            </a:solidFill>
            <a:ln w="25500"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F289F605-268F-480C-ACF6-F7D7B314A013}"/>
                </a:ext>
              </a:extLst>
            </p:cNvPr>
            <p:cNvSpPr/>
            <p:nvPr>
              <p:custDataLst>
                <p:tags r:id="rId16"/>
              </p:custDataLst>
            </p:nvPr>
          </p:nvSpPr>
          <p:spPr>
            <a:xfrm>
              <a:off x="6234908" y="2200277"/>
              <a:ext cx="83835" cy="168531"/>
            </a:xfrm>
            <a:custGeom>
              <a:avLst/>
              <a:gdLst>
                <a:gd name="connsiteX0" fmla="*/ 52224 w 83835"/>
                <a:gd name="connsiteY0" fmla="*/ 6573 h 168531"/>
                <a:gd name="connsiteX1" fmla="*/ 46381 w 83835"/>
                <a:gd name="connsiteY1" fmla="*/ -7 h 168531"/>
                <a:gd name="connsiteX2" fmla="*/ 144 w 83835"/>
                <a:gd name="connsiteY2" fmla="*/ 16189 h 168531"/>
                <a:gd name="connsiteX3" fmla="*/ 144 w 83835"/>
                <a:gd name="connsiteY3" fmla="*/ 24033 h 168531"/>
                <a:gd name="connsiteX4" fmla="*/ 33424 w 83835"/>
                <a:gd name="connsiteY4" fmla="*/ 17454 h 168531"/>
                <a:gd name="connsiteX5" fmla="*/ 33424 w 83835"/>
                <a:gd name="connsiteY5" fmla="*/ 148534 h 168531"/>
                <a:gd name="connsiteX6" fmla="*/ 9798 w 83835"/>
                <a:gd name="connsiteY6" fmla="*/ 160681 h 168531"/>
                <a:gd name="connsiteX7" fmla="*/ 1668 w 83835"/>
                <a:gd name="connsiteY7" fmla="*/ 160681 h 168531"/>
                <a:gd name="connsiteX8" fmla="*/ 1668 w 83835"/>
                <a:gd name="connsiteY8" fmla="*/ 168525 h 168531"/>
                <a:gd name="connsiteX9" fmla="*/ 42824 w 83835"/>
                <a:gd name="connsiteY9" fmla="*/ 167766 h 168531"/>
                <a:gd name="connsiteX10" fmla="*/ 83980 w 83835"/>
                <a:gd name="connsiteY10" fmla="*/ 168525 h 168531"/>
                <a:gd name="connsiteX11" fmla="*/ 83980 w 83835"/>
                <a:gd name="connsiteY11" fmla="*/ 160681 h 168531"/>
                <a:gd name="connsiteX12" fmla="*/ 75850 w 83835"/>
                <a:gd name="connsiteY12" fmla="*/ 160681 h 168531"/>
                <a:gd name="connsiteX13" fmla="*/ 52224 w 83835"/>
                <a:gd name="connsiteY13" fmla="*/ 148534 h 168531"/>
                <a:gd name="connsiteX14" fmla="*/ 52224 w 83835"/>
                <a:gd name="connsiteY14" fmla="*/ 6573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35" h="168531">
                  <a:moveTo>
                    <a:pt x="52224" y="6573"/>
                  </a:moveTo>
                  <a:cubicBezTo>
                    <a:pt x="52224" y="499"/>
                    <a:pt x="52224" y="-7"/>
                    <a:pt x="46381" y="-7"/>
                  </a:cubicBezTo>
                  <a:cubicBezTo>
                    <a:pt x="30630" y="16189"/>
                    <a:pt x="8274" y="16189"/>
                    <a:pt x="144" y="16189"/>
                  </a:cubicBezTo>
                  <a:lnTo>
                    <a:pt x="144" y="24033"/>
                  </a:lnTo>
                  <a:cubicBezTo>
                    <a:pt x="5225" y="24033"/>
                    <a:pt x="20214" y="24033"/>
                    <a:pt x="33424" y="17454"/>
                  </a:cubicBezTo>
                  <a:lnTo>
                    <a:pt x="33424" y="148534"/>
                  </a:lnTo>
                  <a:cubicBezTo>
                    <a:pt x="33424" y="157644"/>
                    <a:pt x="32662" y="160681"/>
                    <a:pt x="9798" y="160681"/>
                  </a:cubicBezTo>
                  <a:lnTo>
                    <a:pt x="1668" y="160681"/>
                  </a:lnTo>
                  <a:lnTo>
                    <a:pt x="1668" y="168525"/>
                  </a:lnTo>
                  <a:cubicBezTo>
                    <a:pt x="10560" y="167766"/>
                    <a:pt x="32662" y="167766"/>
                    <a:pt x="42824" y="167766"/>
                  </a:cubicBezTo>
                  <a:cubicBezTo>
                    <a:pt x="52986" y="167766"/>
                    <a:pt x="75088" y="167766"/>
                    <a:pt x="83980" y="168525"/>
                  </a:cubicBezTo>
                  <a:lnTo>
                    <a:pt x="83980" y="160681"/>
                  </a:lnTo>
                  <a:lnTo>
                    <a:pt x="75850" y="160681"/>
                  </a:lnTo>
                  <a:cubicBezTo>
                    <a:pt x="52986" y="160681"/>
                    <a:pt x="52224" y="157897"/>
                    <a:pt x="52224" y="148534"/>
                  </a:cubicBezTo>
                  <a:lnTo>
                    <a:pt x="52224" y="6573"/>
                  </a:lnTo>
                  <a:close/>
                </a:path>
              </a:pathLst>
            </a:custGeom>
            <a:solidFill>
              <a:srgbClr val="000000"/>
            </a:solidFill>
            <a:ln w="25500"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7B8ECCE9-CFD6-4C35-BDEF-3F9BA89A9EA2}"/>
                </a:ext>
              </a:extLst>
            </p:cNvPr>
            <p:cNvSpPr/>
            <p:nvPr>
              <p:custDataLst>
                <p:tags r:id="rId17"/>
              </p:custDataLst>
            </p:nvPr>
          </p:nvSpPr>
          <p:spPr>
            <a:xfrm>
              <a:off x="6212298" y="2471676"/>
              <a:ext cx="127024" cy="10121"/>
            </a:xfrm>
            <a:custGeom>
              <a:avLst/>
              <a:gdLst>
                <a:gd name="connsiteX0" fmla="*/ 0 w 127024"/>
                <a:gd name="connsiteY0" fmla="*/ 0 h 10121"/>
                <a:gd name="connsiteX1" fmla="*/ 127024 w 127024"/>
                <a:gd name="connsiteY1" fmla="*/ 0 h 10121"/>
                <a:gd name="connsiteX2" fmla="*/ 127024 w 127024"/>
                <a:gd name="connsiteY2" fmla="*/ 10121 h 10121"/>
                <a:gd name="connsiteX3" fmla="*/ 0 w 127024"/>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27024" h="10121">
                  <a:moveTo>
                    <a:pt x="0" y="0"/>
                  </a:moveTo>
                  <a:lnTo>
                    <a:pt x="127024" y="0"/>
                  </a:lnTo>
                  <a:lnTo>
                    <a:pt x="127024" y="10121"/>
                  </a:lnTo>
                  <a:lnTo>
                    <a:pt x="0" y="10121"/>
                  </a:lnTo>
                  <a:close/>
                </a:path>
              </a:pathLst>
            </a:custGeom>
            <a:solidFill>
              <a:srgbClr val="000000"/>
            </a:solidFill>
            <a:ln w="25500"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13E0094D-7A0D-4D0B-85E9-44043C5F16F9}"/>
                </a:ext>
              </a:extLst>
            </p:cNvPr>
            <p:cNvSpPr/>
            <p:nvPr>
              <p:custDataLst>
                <p:tags r:id="rId18"/>
              </p:custDataLst>
            </p:nvPr>
          </p:nvSpPr>
          <p:spPr>
            <a:xfrm>
              <a:off x="6225000" y="2545048"/>
              <a:ext cx="101364" cy="168531"/>
            </a:xfrm>
            <a:custGeom>
              <a:avLst/>
              <a:gdLst>
                <a:gd name="connsiteX0" fmla="*/ 19706 w 101364"/>
                <a:gd name="connsiteY0" fmla="*/ 149054 h 168531"/>
                <a:gd name="connsiteX1" fmla="*/ 46635 w 101364"/>
                <a:gd name="connsiteY1" fmla="*/ 122990 h 168531"/>
                <a:gd name="connsiteX2" fmla="*/ 101509 w 101364"/>
                <a:gd name="connsiteY2" fmla="*/ 49099 h 168531"/>
                <a:gd name="connsiteX3" fmla="*/ 47651 w 101364"/>
                <a:gd name="connsiteY3" fmla="*/ 7 h 168531"/>
                <a:gd name="connsiteX4" fmla="*/ 144 w 101364"/>
                <a:gd name="connsiteY4" fmla="*/ 45809 h 168531"/>
                <a:gd name="connsiteX5" fmla="*/ 13609 w 101364"/>
                <a:gd name="connsiteY5" fmla="*/ 59980 h 168531"/>
                <a:gd name="connsiteX6" fmla="*/ 26819 w 101364"/>
                <a:gd name="connsiteY6" fmla="*/ 46568 h 168531"/>
                <a:gd name="connsiteX7" fmla="*/ 13354 w 101364"/>
                <a:gd name="connsiteY7" fmla="*/ 33410 h 168531"/>
                <a:gd name="connsiteX8" fmla="*/ 10052 w 101364"/>
                <a:gd name="connsiteY8" fmla="*/ 33663 h 168531"/>
                <a:gd name="connsiteX9" fmla="*/ 44348 w 101364"/>
                <a:gd name="connsiteY9" fmla="*/ 7851 h 168531"/>
                <a:gd name="connsiteX10" fmla="*/ 78391 w 101364"/>
                <a:gd name="connsiteY10" fmla="*/ 49099 h 168531"/>
                <a:gd name="connsiteX11" fmla="*/ 51716 w 101364"/>
                <a:gd name="connsiteY11" fmla="*/ 105023 h 168531"/>
                <a:gd name="connsiteX12" fmla="*/ 2939 w 101364"/>
                <a:gd name="connsiteY12" fmla="*/ 159176 h 168531"/>
                <a:gd name="connsiteX13" fmla="*/ 144 w 101364"/>
                <a:gd name="connsiteY13" fmla="*/ 168539 h 168531"/>
                <a:gd name="connsiteX14" fmla="*/ 94396 w 101364"/>
                <a:gd name="connsiteY14" fmla="*/ 168539 h 168531"/>
                <a:gd name="connsiteX15" fmla="*/ 101509 w 101364"/>
                <a:gd name="connsiteY15" fmla="*/ 124508 h 168531"/>
                <a:gd name="connsiteX16" fmla="*/ 95158 w 101364"/>
                <a:gd name="connsiteY16" fmla="*/ 124508 h 168531"/>
                <a:gd name="connsiteX17" fmla="*/ 89569 w 101364"/>
                <a:gd name="connsiteY17" fmla="*/ 147030 h 168531"/>
                <a:gd name="connsiteX18" fmla="*/ 65434 w 101364"/>
                <a:gd name="connsiteY18" fmla="*/ 149054 h 168531"/>
                <a:gd name="connsiteX19" fmla="*/ 19706 w 101364"/>
                <a:gd name="connsiteY19" fmla="*/ 14905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364" h="168531">
                  <a:moveTo>
                    <a:pt x="19706" y="149054"/>
                  </a:moveTo>
                  <a:lnTo>
                    <a:pt x="46635" y="122990"/>
                  </a:lnTo>
                  <a:cubicBezTo>
                    <a:pt x="86266" y="88069"/>
                    <a:pt x="101509" y="74404"/>
                    <a:pt x="101509" y="49099"/>
                  </a:cubicBezTo>
                  <a:cubicBezTo>
                    <a:pt x="101509" y="20251"/>
                    <a:pt x="78645" y="7"/>
                    <a:pt x="47651" y="7"/>
                  </a:cubicBezTo>
                  <a:cubicBezTo>
                    <a:pt x="18944" y="7"/>
                    <a:pt x="144" y="23288"/>
                    <a:pt x="144" y="45809"/>
                  </a:cubicBezTo>
                  <a:cubicBezTo>
                    <a:pt x="144" y="59980"/>
                    <a:pt x="12846" y="59980"/>
                    <a:pt x="13609" y="59980"/>
                  </a:cubicBezTo>
                  <a:cubicBezTo>
                    <a:pt x="17927" y="59980"/>
                    <a:pt x="26819" y="56943"/>
                    <a:pt x="26819" y="46568"/>
                  </a:cubicBezTo>
                  <a:cubicBezTo>
                    <a:pt x="26819" y="39989"/>
                    <a:pt x="22246" y="33410"/>
                    <a:pt x="13354" y="33410"/>
                  </a:cubicBezTo>
                  <a:cubicBezTo>
                    <a:pt x="11322" y="33410"/>
                    <a:pt x="10814" y="33410"/>
                    <a:pt x="10052" y="33663"/>
                  </a:cubicBezTo>
                  <a:cubicBezTo>
                    <a:pt x="15895" y="17214"/>
                    <a:pt x="29613" y="7851"/>
                    <a:pt x="44348" y="7851"/>
                  </a:cubicBezTo>
                  <a:cubicBezTo>
                    <a:pt x="67467" y="7851"/>
                    <a:pt x="78391" y="28349"/>
                    <a:pt x="78391" y="49099"/>
                  </a:cubicBezTo>
                  <a:cubicBezTo>
                    <a:pt x="78391" y="69343"/>
                    <a:pt x="65688" y="89334"/>
                    <a:pt x="51716" y="105023"/>
                  </a:cubicBezTo>
                  <a:lnTo>
                    <a:pt x="2939" y="159176"/>
                  </a:lnTo>
                  <a:cubicBezTo>
                    <a:pt x="144" y="161960"/>
                    <a:pt x="144" y="162466"/>
                    <a:pt x="144" y="168539"/>
                  </a:cubicBezTo>
                  <a:lnTo>
                    <a:pt x="94396" y="168539"/>
                  </a:lnTo>
                  <a:lnTo>
                    <a:pt x="101509" y="124508"/>
                  </a:lnTo>
                  <a:lnTo>
                    <a:pt x="95158" y="124508"/>
                  </a:lnTo>
                  <a:cubicBezTo>
                    <a:pt x="93887" y="132099"/>
                    <a:pt x="92109" y="143234"/>
                    <a:pt x="89569" y="147030"/>
                  </a:cubicBezTo>
                  <a:cubicBezTo>
                    <a:pt x="87790" y="149054"/>
                    <a:pt x="71023" y="149054"/>
                    <a:pt x="65434" y="149054"/>
                  </a:cubicBezTo>
                  <a:lnTo>
                    <a:pt x="19706" y="149054"/>
                  </a:lnTo>
                  <a:close/>
                </a:path>
              </a:pathLst>
            </a:custGeom>
            <a:solidFill>
              <a:srgbClr val="000000"/>
            </a:solidFill>
            <a:ln w="25500"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F97440BC-FCB9-482C-8E16-5D26BD2D865B}"/>
                </a:ext>
              </a:extLst>
            </p:cNvPr>
            <p:cNvSpPr/>
            <p:nvPr>
              <p:custDataLst>
                <p:tags r:id="rId19"/>
              </p:custDataLst>
            </p:nvPr>
          </p:nvSpPr>
          <p:spPr>
            <a:xfrm>
              <a:off x="6472103" y="2097156"/>
              <a:ext cx="132358" cy="758900"/>
            </a:xfrm>
            <a:custGeom>
              <a:avLst/>
              <a:gdLst>
                <a:gd name="connsiteX0" fmla="*/ 132511 w 132358"/>
                <a:gd name="connsiteY0" fmla="*/ 756353 h 758900"/>
                <a:gd name="connsiteX1" fmla="*/ 130986 w 132358"/>
                <a:gd name="connsiteY1" fmla="*/ 753316 h 758900"/>
                <a:gd name="connsiteX2" fmla="*/ 71285 w 132358"/>
                <a:gd name="connsiteY2" fmla="*/ 656397 h 758900"/>
                <a:gd name="connsiteX3" fmla="*/ 24794 w 132358"/>
                <a:gd name="connsiteY3" fmla="*/ 379560 h 758900"/>
                <a:gd name="connsiteX4" fmla="*/ 74842 w 132358"/>
                <a:gd name="connsiteY4" fmla="*/ 94118 h 758900"/>
                <a:gd name="connsiteX5" fmla="*/ 131494 w 132358"/>
                <a:gd name="connsiteY5" fmla="*/ 4791 h 758900"/>
                <a:gd name="connsiteX6" fmla="*/ 132511 w 132358"/>
                <a:gd name="connsiteY6" fmla="*/ 2513 h 758900"/>
                <a:gd name="connsiteX7" fmla="*/ 126921 w 132358"/>
                <a:gd name="connsiteY7" fmla="*/ -17 h 758900"/>
                <a:gd name="connsiteX8" fmla="*/ 122095 w 132358"/>
                <a:gd name="connsiteY8" fmla="*/ 489 h 758900"/>
                <a:gd name="connsiteX9" fmla="*/ 86274 w 132358"/>
                <a:gd name="connsiteY9" fmla="*/ 43761 h 758900"/>
                <a:gd name="connsiteX10" fmla="*/ 8281 w 132358"/>
                <a:gd name="connsiteY10" fmla="*/ 255818 h 758900"/>
                <a:gd name="connsiteX11" fmla="*/ 152 w 132358"/>
                <a:gd name="connsiteY11" fmla="*/ 379307 h 758900"/>
                <a:gd name="connsiteX12" fmla="*/ 52740 w 132358"/>
                <a:gd name="connsiteY12" fmla="*/ 657157 h 758900"/>
                <a:gd name="connsiteX13" fmla="*/ 120062 w 132358"/>
                <a:gd name="connsiteY13" fmla="*/ 756606 h 758900"/>
                <a:gd name="connsiteX14" fmla="*/ 126921 w 132358"/>
                <a:gd name="connsiteY14" fmla="*/ 758883 h 758900"/>
                <a:gd name="connsiteX15" fmla="*/ 132511 w 132358"/>
                <a:gd name="connsiteY15" fmla="*/ 756353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358" h="758900">
                  <a:moveTo>
                    <a:pt x="132511" y="756353"/>
                  </a:moveTo>
                  <a:cubicBezTo>
                    <a:pt x="132511" y="755593"/>
                    <a:pt x="132511" y="755087"/>
                    <a:pt x="130986" y="753316"/>
                  </a:cubicBezTo>
                  <a:cubicBezTo>
                    <a:pt x="106598" y="723962"/>
                    <a:pt x="86274" y="691572"/>
                    <a:pt x="71285" y="656397"/>
                  </a:cubicBezTo>
                  <a:cubicBezTo>
                    <a:pt x="38005" y="578964"/>
                    <a:pt x="24794" y="488372"/>
                    <a:pt x="24794" y="379560"/>
                  </a:cubicBezTo>
                  <a:cubicBezTo>
                    <a:pt x="24794" y="271760"/>
                    <a:pt x="37243" y="177119"/>
                    <a:pt x="74842" y="94118"/>
                  </a:cubicBezTo>
                  <a:cubicBezTo>
                    <a:pt x="89577" y="61980"/>
                    <a:pt x="108884" y="32120"/>
                    <a:pt x="131494" y="4791"/>
                  </a:cubicBezTo>
                  <a:cubicBezTo>
                    <a:pt x="132002" y="4032"/>
                    <a:pt x="132511" y="3526"/>
                    <a:pt x="132511" y="2513"/>
                  </a:cubicBezTo>
                  <a:cubicBezTo>
                    <a:pt x="132511" y="-17"/>
                    <a:pt x="130732" y="-17"/>
                    <a:pt x="126921" y="-17"/>
                  </a:cubicBezTo>
                  <a:cubicBezTo>
                    <a:pt x="123111" y="-17"/>
                    <a:pt x="122603" y="-17"/>
                    <a:pt x="122095" y="489"/>
                  </a:cubicBezTo>
                  <a:cubicBezTo>
                    <a:pt x="121841" y="742"/>
                    <a:pt x="106090" y="15925"/>
                    <a:pt x="86274" y="43761"/>
                  </a:cubicBezTo>
                  <a:cubicBezTo>
                    <a:pt x="42070" y="106011"/>
                    <a:pt x="19713" y="180408"/>
                    <a:pt x="8281" y="255818"/>
                  </a:cubicBezTo>
                  <a:cubicBezTo>
                    <a:pt x="2184" y="296559"/>
                    <a:pt x="152" y="338059"/>
                    <a:pt x="152" y="379307"/>
                  </a:cubicBezTo>
                  <a:cubicBezTo>
                    <a:pt x="152" y="473948"/>
                    <a:pt x="12092" y="570613"/>
                    <a:pt x="52740" y="657157"/>
                  </a:cubicBezTo>
                  <a:cubicBezTo>
                    <a:pt x="70777" y="695620"/>
                    <a:pt x="94912" y="730288"/>
                    <a:pt x="120062" y="756606"/>
                  </a:cubicBezTo>
                  <a:cubicBezTo>
                    <a:pt x="122349" y="758630"/>
                    <a:pt x="122603" y="758883"/>
                    <a:pt x="126921" y="758883"/>
                  </a:cubicBezTo>
                  <a:cubicBezTo>
                    <a:pt x="130732" y="758883"/>
                    <a:pt x="132511" y="758883"/>
                    <a:pt x="132511" y="756353"/>
                  </a:cubicBezTo>
                  <a:close/>
                </a:path>
              </a:pathLst>
            </a:custGeom>
            <a:solidFill>
              <a:srgbClr val="000000"/>
            </a:solidFill>
            <a:ln w="25500"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871606C0-37AE-47F0-BFFA-85F5C08B58B8}"/>
                </a:ext>
              </a:extLst>
            </p:cNvPr>
            <p:cNvSpPr/>
            <p:nvPr>
              <p:custDataLst>
                <p:tags r:id="rId20"/>
              </p:custDataLst>
            </p:nvPr>
          </p:nvSpPr>
          <p:spPr>
            <a:xfrm>
              <a:off x="6657981" y="2168167"/>
              <a:ext cx="181135" cy="178400"/>
            </a:xfrm>
            <a:custGeom>
              <a:avLst/>
              <a:gdLst>
                <a:gd name="connsiteX0" fmla="*/ 145476 w 181135"/>
                <a:gd name="connsiteY0" fmla="*/ 28840 h 178400"/>
                <a:gd name="connsiteX1" fmla="*/ 177994 w 181135"/>
                <a:gd name="connsiteY1" fmla="*/ 7837 h 178400"/>
                <a:gd name="connsiteX2" fmla="*/ 181297 w 181135"/>
                <a:gd name="connsiteY2" fmla="*/ 3029 h 178400"/>
                <a:gd name="connsiteX3" fmla="*/ 177994 w 181135"/>
                <a:gd name="connsiteY3" fmla="*/ -8 h 178400"/>
                <a:gd name="connsiteX4" fmla="*/ 157162 w 181135"/>
                <a:gd name="connsiteY4" fmla="*/ 751 h 178400"/>
                <a:gd name="connsiteX5" fmla="*/ 132011 w 181135"/>
                <a:gd name="connsiteY5" fmla="*/ -8 h 178400"/>
                <a:gd name="connsiteX6" fmla="*/ 127185 w 181135"/>
                <a:gd name="connsiteY6" fmla="*/ 4800 h 178400"/>
                <a:gd name="connsiteX7" fmla="*/ 131249 w 181135"/>
                <a:gd name="connsiteY7" fmla="*/ 7837 h 178400"/>
                <a:gd name="connsiteX8" fmla="*/ 142936 w 181135"/>
                <a:gd name="connsiteY8" fmla="*/ 16187 h 178400"/>
                <a:gd name="connsiteX9" fmla="*/ 139125 w 181135"/>
                <a:gd name="connsiteY9" fmla="*/ 25803 h 178400"/>
                <a:gd name="connsiteX10" fmla="*/ 61132 w 181135"/>
                <a:gd name="connsiteY10" fmla="*/ 149292 h 178400"/>
                <a:gd name="connsiteX11" fmla="*/ 43857 w 181135"/>
                <a:gd name="connsiteY11" fmla="*/ 15428 h 178400"/>
                <a:gd name="connsiteX12" fmla="*/ 61386 w 181135"/>
                <a:gd name="connsiteY12" fmla="*/ 7837 h 178400"/>
                <a:gd name="connsiteX13" fmla="*/ 67738 w 181135"/>
                <a:gd name="connsiteY13" fmla="*/ 2776 h 178400"/>
                <a:gd name="connsiteX14" fmla="*/ 64181 w 181135"/>
                <a:gd name="connsiteY14" fmla="*/ -8 h 178400"/>
                <a:gd name="connsiteX15" fmla="*/ 32679 w 181135"/>
                <a:gd name="connsiteY15" fmla="*/ 751 h 178400"/>
                <a:gd name="connsiteX16" fmla="*/ 18706 w 181135"/>
                <a:gd name="connsiteY16" fmla="*/ 498 h 178400"/>
                <a:gd name="connsiteX17" fmla="*/ 4988 w 181135"/>
                <a:gd name="connsiteY17" fmla="*/ -8 h 178400"/>
                <a:gd name="connsiteX18" fmla="*/ 161 w 181135"/>
                <a:gd name="connsiteY18" fmla="*/ 4800 h 178400"/>
                <a:gd name="connsiteX19" fmla="*/ 6512 w 181135"/>
                <a:gd name="connsiteY19" fmla="*/ 7837 h 178400"/>
                <a:gd name="connsiteX20" fmla="*/ 21755 w 181135"/>
                <a:gd name="connsiteY20" fmla="*/ 16440 h 178400"/>
                <a:gd name="connsiteX21" fmla="*/ 41825 w 181135"/>
                <a:gd name="connsiteY21" fmla="*/ 172573 h 178400"/>
                <a:gd name="connsiteX22" fmla="*/ 46906 w 181135"/>
                <a:gd name="connsiteY22" fmla="*/ 178393 h 178400"/>
                <a:gd name="connsiteX23" fmla="*/ 54019 w 181135"/>
                <a:gd name="connsiteY23" fmla="*/ 173838 h 178400"/>
                <a:gd name="connsiteX24" fmla="*/ 145476 w 181135"/>
                <a:gd name="connsiteY24" fmla="*/ 2884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35" h="178400">
                  <a:moveTo>
                    <a:pt x="145476" y="28840"/>
                  </a:moveTo>
                  <a:cubicBezTo>
                    <a:pt x="157924" y="9102"/>
                    <a:pt x="168594" y="8343"/>
                    <a:pt x="177994" y="7837"/>
                  </a:cubicBezTo>
                  <a:cubicBezTo>
                    <a:pt x="181043" y="7584"/>
                    <a:pt x="181297" y="3282"/>
                    <a:pt x="181297" y="3029"/>
                  </a:cubicBezTo>
                  <a:cubicBezTo>
                    <a:pt x="181297" y="1004"/>
                    <a:pt x="180026" y="-8"/>
                    <a:pt x="177994" y="-8"/>
                  </a:cubicBezTo>
                  <a:cubicBezTo>
                    <a:pt x="171389" y="-8"/>
                    <a:pt x="164021" y="751"/>
                    <a:pt x="157162" y="751"/>
                  </a:cubicBezTo>
                  <a:cubicBezTo>
                    <a:pt x="148779" y="751"/>
                    <a:pt x="140141" y="-8"/>
                    <a:pt x="132011" y="-8"/>
                  </a:cubicBezTo>
                  <a:cubicBezTo>
                    <a:pt x="130487" y="-8"/>
                    <a:pt x="127185" y="-8"/>
                    <a:pt x="127185" y="4800"/>
                  </a:cubicBezTo>
                  <a:cubicBezTo>
                    <a:pt x="127185" y="7584"/>
                    <a:pt x="129471" y="7837"/>
                    <a:pt x="131249" y="7837"/>
                  </a:cubicBezTo>
                  <a:cubicBezTo>
                    <a:pt x="138109" y="8343"/>
                    <a:pt x="142936" y="10873"/>
                    <a:pt x="142936" y="16187"/>
                  </a:cubicBezTo>
                  <a:cubicBezTo>
                    <a:pt x="142936" y="19983"/>
                    <a:pt x="139125" y="25550"/>
                    <a:pt x="139125" y="25803"/>
                  </a:cubicBezTo>
                  <a:lnTo>
                    <a:pt x="61132" y="149292"/>
                  </a:lnTo>
                  <a:lnTo>
                    <a:pt x="43857" y="15428"/>
                  </a:lnTo>
                  <a:cubicBezTo>
                    <a:pt x="43857" y="11126"/>
                    <a:pt x="49700" y="7837"/>
                    <a:pt x="61386" y="7837"/>
                  </a:cubicBezTo>
                  <a:cubicBezTo>
                    <a:pt x="64943" y="7837"/>
                    <a:pt x="67738" y="7837"/>
                    <a:pt x="67738" y="2776"/>
                  </a:cubicBezTo>
                  <a:cubicBezTo>
                    <a:pt x="67738" y="498"/>
                    <a:pt x="65705" y="-8"/>
                    <a:pt x="64181" y="-8"/>
                  </a:cubicBezTo>
                  <a:cubicBezTo>
                    <a:pt x="54019" y="-8"/>
                    <a:pt x="43095" y="751"/>
                    <a:pt x="32679" y="751"/>
                  </a:cubicBezTo>
                  <a:cubicBezTo>
                    <a:pt x="28106" y="751"/>
                    <a:pt x="23279" y="498"/>
                    <a:pt x="18706" y="498"/>
                  </a:cubicBezTo>
                  <a:cubicBezTo>
                    <a:pt x="14134" y="498"/>
                    <a:pt x="9307" y="-8"/>
                    <a:pt x="4988" y="-8"/>
                  </a:cubicBezTo>
                  <a:cubicBezTo>
                    <a:pt x="3210" y="-8"/>
                    <a:pt x="161" y="-8"/>
                    <a:pt x="161" y="4800"/>
                  </a:cubicBezTo>
                  <a:cubicBezTo>
                    <a:pt x="161" y="7837"/>
                    <a:pt x="2447" y="7837"/>
                    <a:pt x="6512" y="7837"/>
                  </a:cubicBezTo>
                  <a:cubicBezTo>
                    <a:pt x="20739" y="7837"/>
                    <a:pt x="20993" y="10114"/>
                    <a:pt x="21755" y="16440"/>
                  </a:cubicBezTo>
                  <a:lnTo>
                    <a:pt x="41825" y="172573"/>
                  </a:lnTo>
                  <a:cubicBezTo>
                    <a:pt x="42587" y="177634"/>
                    <a:pt x="43603" y="178393"/>
                    <a:pt x="46906" y="178393"/>
                  </a:cubicBezTo>
                  <a:cubicBezTo>
                    <a:pt x="50970" y="178393"/>
                    <a:pt x="51987" y="177128"/>
                    <a:pt x="54019" y="173838"/>
                  </a:cubicBezTo>
                  <a:lnTo>
                    <a:pt x="145476" y="28840"/>
                  </a:lnTo>
                  <a:close/>
                </a:path>
              </a:pathLst>
            </a:custGeom>
            <a:solidFill>
              <a:srgbClr val="000000"/>
            </a:solidFill>
            <a:ln w="25500"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71419B86-9B22-4155-9C41-D2A2B928E1E6}"/>
                </a:ext>
              </a:extLst>
            </p:cNvPr>
            <p:cNvSpPr/>
            <p:nvPr>
              <p:custDataLst>
                <p:tags r:id="rId21"/>
              </p:custDataLst>
            </p:nvPr>
          </p:nvSpPr>
          <p:spPr>
            <a:xfrm>
              <a:off x="6855873" y="2138461"/>
              <a:ext cx="60107" cy="112481"/>
            </a:xfrm>
            <a:custGeom>
              <a:avLst/>
              <a:gdLst>
                <a:gd name="connsiteX0" fmla="*/ 36447 w 60107"/>
                <a:gd name="connsiteY0" fmla="*/ 40730 h 112481"/>
                <a:gd name="connsiteX1" fmla="*/ 54586 w 60107"/>
                <a:gd name="connsiteY1" fmla="*/ 40730 h 112481"/>
                <a:gd name="connsiteX2" fmla="*/ 60277 w 60107"/>
                <a:gd name="connsiteY2" fmla="*/ 36833 h 112481"/>
                <a:gd name="connsiteX3" fmla="*/ 54942 w 60107"/>
                <a:gd name="connsiteY3" fmla="*/ 34353 h 112481"/>
                <a:gd name="connsiteX4" fmla="*/ 38047 w 60107"/>
                <a:gd name="connsiteY4" fmla="*/ 34353 h 112481"/>
                <a:gd name="connsiteX5" fmla="*/ 44627 w 60107"/>
                <a:gd name="connsiteY5" fmla="*/ 8137 h 112481"/>
                <a:gd name="connsiteX6" fmla="*/ 45161 w 60107"/>
                <a:gd name="connsiteY6" fmla="*/ 5657 h 112481"/>
                <a:gd name="connsiteX7" fmla="*/ 39114 w 60107"/>
                <a:gd name="connsiteY7" fmla="*/ -11 h 112481"/>
                <a:gd name="connsiteX8" fmla="*/ 30756 w 60107"/>
                <a:gd name="connsiteY8" fmla="*/ 7605 h 112481"/>
                <a:gd name="connsiteX9" fmla="*/ 23999 w 60107"/>
                <a:gd name="connsiteY9" fmla="*/ 34353 h 112481"/>
                <a:gd name="connsiteX10" fmla="*/ 5860 w 60107"/>
                <a:gd name="connsiteY10" fmla="*/ 34353 h 112481"/>
                <a:gd name="connsiteX11" fmla="*/ 169 w 60107"/>
                <a:gd name="connsiteY11" fmla="*/ 38250 h 112481"/>
                <a:gd name="connsiteX12" fmla="*/ 5504 w 60107"/>
                <a:gd name="connsiteY12" fmla="*/ 40730 h 112481"/>
                <a:gd name="connsiteX13" fmla="*/ 22398 w 60107"/>
                <a:gd name="connsiteY13" fmla="*/ 40730 h 112481"/>
                <a:gd name="connsiteX14" fmla="*/ 11906 w 60107"/>
                <a:gd name="connsiteY14" fmla="*/ 82534 h 112481"/>
                <a:gd name="connsiteX15" fmla="*/ 9238 w 60107"/>
                <a:gd name="connsiteY15" fmla="*/ 95642 h 112481"/>
                <a:gd name="connsiteX16" fmla="*/ 28267 w 60107"/>
                <a:gd name="connsiteY16" fmla="*/ 112470 h 112481"/>
                <a:gd name="connsiteX17" fmla="*/ 59210 w 60107"/>
                <a:gd name="connsiteY17" fmla="*/ 85368 h 112481"/>
                <a:gd name="connsiteX18" fmla="*/ 56364 w 60107"/>
                <a:gd name="connsiteY18" fmla="*/ 83065 h 112481"/>
                <a:gd name="connsiteX19" fmla="*/ 52630 w 60107"/>
                <a:gd name="connsiteY19" fmla="*/ 86431 h 112481"/>
                <a:gd name="connsiteX20" fmla="*/ 28800 w 60107"/>
                <a:gd name="connsiteY20" fmla="*/ 107510 h 112481"/>
                <a:gd name="connsiteX21" fmla="*/ 22576 w 60107"/>
                <a:gd name="connsiteY21" fmla="*/ 98830 h 112481"/>
                <a:gd name="connsiteX22" fmla="*/ 23643 w 60107"/>
                <a:gd name="connsiteY22" fmla="*/ 91568 h 112481"/>
                <a:gd name="connsiteX23" fmla="*/ 36447 w 60107"/>
                <a:gd name="connsiteY23" fmla="*/ 40730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07" h="112481">
                  <a:moveTo>
                    <a:pt x="36447" y="40730"/>
                  </a:moveTo>
                  <a:lnTo>
                    <a:pt x="54586" y="40730"/>
                  </a:lnTo>
                  <a:cubicBezTo>
                    <a:pt x="57965" y="40730"/>
                    <a:pt x="60277" y="40730"/>
                    <a:pt x="60277" y="36833"/>
                  </a:cubicBezTo>
                  <a:cubicBezTo>
                    <a:pt x="60277" y="34353"/>
                    <a:pt x="57965" y="34353"/>
                    <a:pt x="54942" y="34353"/>
                  </a:cubicBezTo>
                  <a:lnTo>
                    <a:pt x="38047" y="34353"/>
                  </a:lnTo>
                  <a:lnTo>
                    <a:pt x="44627" y="8137"/>
                  </a:lnTo>
                  <a:cubicBezTo>
                    <a:pt x="44805" y="7251"/>
                    <a:pt x="45161" y="6365"/>
                    <a:pt x="45161" y="5657"/>
                  </a:cubicBezTo>
                  <a:cubicBezTo>
                    <a:pt x="45161" y="2468"/>
                    <a:pt x="42671" y="-11"/>
                    <a:pt x="39114" y="-11"/>
                  </a:cubicBezTo>
                  <a:cubicBezTo>
                    <a:pt x="34669" y="-11"/>
                    <a:pt x="32001" y="3000"/>
                    <a:pt x="30756" y="7605"/>
                  </a:cubicBezTo>
                  <a:cubicBezTo>
                    <a:pt x="29511" y="12034"/>
                    <a:pt x="31823" y="3531"/>
                    <a:pt x="23999" y="34353"/>
                  </a:cubicBezTo>
                  <a:lnTo>
                    <a:pt x="5860" y="34353"/>
                  </a:lnTo>
                  <a:cubicBezTo>
                    <a:pt x="2481" y="34353"/>
                    <a:pt x="169" y="34353"/>
                    <a:pt x="169" y="38250"/>
                  </a:cubicBezTo>
                  <a:cubicBezTo>
                    <a:pt x="169" y="40730"/>
                    <a:pt x="2303" y="40730"/>
                    <a:pt x="5504" y="40730"/>
                  </a:cubicBezTo>
                  <a:lnTo>
                    <a:pt x="22398" y="40730"/>
                  </a:lnTo>
                  <a:lnTo>
                    <a:pt x="11906" y="82534"/>
                  </a:lnTo>
                  <a:cubicBezTo>
                    <a:pt x="10839" y="86962"/>
                    <a:pt x="9238" y="93339"/>
                    <a:pt x="9238" y="95642"/>
                  </a:cubicBezTo>
                  <a:cubicBezTo>
                    <a:pt x="9238" y="106093"/>
                    <a:pt x="18130" y="112470"/>
                    <a:pt x="28267" y="112470"/>
                  </a:cubicBezTo>
                  <a:cubicBezTo>
                    <a:pt x="48006" y="112470"/>
                    <a:pt x="59210" y="87671"/>
                    <a:pt x="59210" y="85368"/>
                  </a:cubicBezTo>
                  <a:cubicBezTo>
                    <a:pt x="59210" y="83065"/>
                    <a:pt x="56898" y="83065"/>
                    <a:pt x="56364" y="83065"/>
                  </a:cubicBezTo>
                  <a:cubicBezTo>
                    <a:pt x="54230" y="83065"/>
                    <a:pt x="54052" y="83419"/>
                    <a:pt x="52630" y="86431"/>
                  </a:cubicBezTo>
                  <a:cubicBezTo>
                    <a:pt x="47650" y="97590"/>
                    <a:pt x="38581" y="107510"/>
                    <a:pt x="28800" y="107510"/>
                  </a:cubicBezTo>
                  <a:cubicBezTo>
                    <a:pt x="25066" y="107510"/>
                    <a:pt x="22576" y="105207"/>
                    <a:pt x="22576" y="98830"/>
                  </a:cubicBezTo>
                  <a:cubicBezTo>
                    <a:pt x="22576" y="97059"/>
                    <a:pt x="23287" y="93339"/>
                    <a:pt x="23643" y="91568"/>
                  </a:cubicBezTo>
                  <a:lnTo>
                    <a:pt x="36447" y="40730"/>
                  </a:lnTo>
                  <a:close/>
                </a:path>
              </a:pathLst>
            </a:custGeom>
            <a:solidFill>
              <a:srgbClr val="000000"/>
            </a:solidFill>
            <a:ln w="25500"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F1DE8D41-F50F-4406-A41E-F487E9ECA4DD}"/>
                </a:ext>
              </a:extLst>
            </p:cNvPr>
            <p:cNvSpPr/>
            <p:nvPr>
              <p:custDataLst>
                <p:tags r:id="rId22"/>
              </p:custDataLst>
            </p:nvPr>
          </p:nvSpPr>
          <p:spPr>
            <a:xfrm>
              <a:off x="6936707" y="2116881"/>
              <a:ext cx="88916" cy="57316"/>
            </a:xfrm>
            <a:custGeom>
              <a:avLst/>
              <a:gdLst>
                <a:gd name="connsiteX0" fmla="*/ 13382 w 88916"/>
                <a:gd name="connsiteY0" fmla="*/ 43510 h 57316"/>
                <a:gd name="connsiteX1" fmla="*/ 11223 w 88916"/>
                <a:gd name="connsiteY1" fmla="*/ 52873 h 57316"/>
                <a:gd name="connsiteX2" fmla="*/ 15923 w 88916"/>
                <a:gd name="connsiteY2" fmla="*/ 57302 h 57316"/>
                <a:gd name="connsiteX3" fmla="*/ 22020 w 88916"/>
                <a:gd name="connsiteY3" fmla="*/ 53126 h 57316"/>
                <a:gd name="connsiteX4" fmla="*/ 24433 w 88916"/>
                <a:gd name="connsiteY4" fmla="*/ 43257 h 57316"/>
                <a:gd name="connsiteX5" fmla="*/ 29006 w 88916"/>
                <a:gd name="connsiteY5" fmla="*/ 25417 h 57316"/>
                <a:gd name="connsiteX6" fmla="*/ 55300 w 88916"/>
                <a:gd name="connsiteY6" fmla="*/ 4287 h 57316"/>
                <a:gd name="connsiteX7" fmla="*/ 64192 w 88916"/>
                <a:gd name="connsiteY7" fmla="*/ 13397 h 57316"/>
                <a:gd name="connsiteX8" fmla="*/ 55935 w 88916"/>
                <a:gd name="connsiteY8" fmla="*/ 40853 h 57316"/>
                <a:gd name="connsiteX9" fmla="*/ 54665 w 88916"/>
                <a:gd name="connsiteY9" fmla="*/ 46167 h 57316"/>
                <a:gd name="connsiteX10" fmla="*/ 68511 w 88916"/>
                <a:gd name="connsiteY10" fmla="*/ 57302 h 57316"/>
                <a:gd name="connsiteX11" fmla="*/ 89089 w 88916"/>
                <a:gd name="connsiteY11" fmla="*/ 37690 h 57316"/>
                <a:gd name="connsiteX12" fmla="*/ 86421 w 88916"/>
                <a:gd name="connsiteY12" fmla="*/ 35919 h 57316"/>
                <a:gd name="connsiteX13" fmla="*/ 83372 w 88916"/>
                <a:gd name="connsiteY13" fmla="*/ 38829 h 57316"/>
                <a:gd name="connsiteX14" fmla="*/ 69019 w 88916"/>
                <a:gd name="connsiteY14" fmla="*/ 53000 h 57316"/>
                <a:gd name="connsiteX15" fmla="*/ 65208 w 88916"/>
                <a:gd name="connsiteY15" fmla="*/ 48192 h 57316"/>
                <a:gd name="connsiteX16" fmla="*/ 66859 w 88916"/>
                <a:gd name="connsiteY16" fmla="*/ 41486 h 57316"/>
                <a:gd name="connsiteX17" fmla="*/ 74862 w 88916"/>
                <a:gd name="connsiteY17" fmla="*/ 15042 h 57316"/>
                <a:gd name="connsiteX18" fmla="*/ 56062 w 88916"/>
                <a:gd name="connsiteY18" fmla="*/ -14 h 57316"/>
                <a:gd name="connsiteX19" fmla="*/ 32055 w 88916"/>
                <a:gd name="connsiteY19" fmla="*/ 12512 h 57316"/>
                <a:gd name="connsiteX20" fmla="*/ 16558 w 88916"/>
                <a:gd name="connsiteY20" fmla="*/ -14 h 57316"/>
                <a:gd name="connsiteX21" fmla="*/ 172 w 88916"/>
                <a:gd name="connsiteY21" fmla="*/ 19597 h 57316"/>
                <a:gd name="connsiteX22" fmla="*/ 2839 w 88916"/>
                <a:gd name="connsiteY22" fmla="*/ 21368 h 57316"/>
                <a:gd name="connsiteX23" fmla="*/ 5761 w 88916"/>
                <a:gd name="connsiteY23" fmla="*/ 18964 h 57316"/>
                <a:gd name="connsiteX24" fmla="*/ 15923 w 88916"/>
                <a:gd name="connsiteY24" fmla="*/ 4287 h 57316"/>
                <a:gd name="connsiteX25" fmla="*/ 21131 w 88916"/>
                <a:gd name="connsiteY25" fmla="*/ 10993 h 57316"/>
                <a:gd name="connsiteX26" fmla="*/ 19098 w 88916"/>
                <a:gd name="connsiteY26" fmla="*/ 20862 h 57316"/>
                <a:gd name="connsiteX27" fmla="*/ 16304 w 88916"/>
                <a:gd name="connsiteY27" fmla="*/ 32250 h 57316"/>
                <a:gd name="connsiteX28" fmla="*/ 13382 w 88916"/>
                <a:gd name="connsiteY28" fmla="*/ 43510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16" h="57316">
                  <a:moveTo>
                    <a:pt x="13382" y="43510"/>
                  </a:moveTo>
                  <a:cubicBezTo>
                    <a:pt x="12620" y="46673"/>
                    <a:pt x="11223" y="52241"/>
                    <a:pt x="11223" y="52873"/>
                  </a:cubicBezTo>
                  <a:cubicBezTo>
                    <a:pt x="11223" y="55657"/>
                    <a:pt x="13509" y="57302"/>
                    <a:pt x="15923" y="57302"/>
                  </a:cubicBezTo>
                  <a:cubicBezTo>
                    <a:pt x="17828" y="57302"/>
                    <a:pt x="20623" y="56289"/>
                    <a:pt x="22020" y="53126"/>
                  </a:cubicBezTo>
                  <a:cubicBezTo>
                    <a:pt x="22147" y="52494"/>
                    <a:pt x="23671" y="46547"/>
                    <a:pt x="24433" y="43257"/>
                  </a:cubicBezTo>
                  <a:cubicBezTo>
                    <a:pt x="28752" y="26176"/>
                    <a:pt x="28752" y="25923"/>
                    <a:pt x="29006" y="25417"/>
                  </a:cubicBezTo>
                  <a:cubicBezTo>
                    <a:pt x="30658" y="22001"/>
                    <a:pt x="39803" y="4287"/>
                    <a:pt x="55300" y="4287"/>
                  </a:cubicBezTo>
                  <a:cubicBezTo>
                    <a:pt x="61524" y="4287"/>
                    <a:pt x="64192" y="7704"/>
                    <a:pt x="64192" y="13397"/>
                  </a:cubicBezTo>
                  <a:cubicBezTo>
                    <a:pt x="64192" y="20609"/>
                    <a:pt x="58857" y="33641"/>
                    <a:pt x="55935" y="40853"/>
                  </a:cubicBezTo>
                  <a:cubicBezTo>
                    <a:pt x="55300" y="42372"/>
                    <a:pt x="54665" y="44016"/>
                    <a:pt x="54665" y="46167"/>
                  </a:cubicBezTo>
                  <a:cubicBezTo>
                    <a:pt x="54665" y="52747"/>
                    <a:pt x="61016" y="57302"/>
                    <a:pt x="68511" y="57302"/>
                  </a:cubicBezTo>
                  <a:cubicBezTo>
                    <a:pt x="82102" y="57302"/>
                    <a:pt x="89089" y="40853"/>
                    <a:pt x="89089" y="37690"/>
                  </a:cubicBezTo>
                  <a:cubicBezTo>
                    <a:pt x="89089" y="35919"/>
                    <a:pt x="86929" y="35919"/>
                    <a:pt x="86421" y="35919"/>
                  </a:cubicBezTo>
                  <a:cubicBezTo>
                    <a:pt x="84262" y="35919"/>
                    <a:pt x="84135" y="36425"/>
                    <a:pt x="83372" y="38829"/>
                  </a:cubicBezTo>
                  <a:cubicBezTo>
                    <a:pt x="80959" y="46420"/>
                    <a:pt x="75116" y="53000"/>
                    <a:pt x="69019" y="53000"/>
                  </a:cubicBezTo>
                  <a:cubicBezTo>
                    <a:pt x="66097" y="53000"/>
                    <a:pt x="65208" y="50975"/>
                    <a:pt x="65208" y="48192"/>
                  </a:cubicBezTo>
                  <a:cubicBezTo>
                    <a:pt x="65208" y="45535"/>
                    <a:pt x="65716" y="44269"/>
                    <a:pt x="66859" y="41486"/>
                  </a:cubicBezTo>
                  <a:cubicBezTo>
                    <a:pt x="69019" y="36425"/>
                    <a:pt x="74862" y="22001"/>
                    <a:pt x="74862" y="15042"/>
                  </a:cubicBezTo>
                  <a:cubicBezTo>
                    <a:pt x="74862" y="5679"/>
                    <a:pt x="68130" y="-14"/>
                    <a:pt x="56062" y="-14"/>
                  </a:cubicBezTo>
                  <a:cubicBezTo>
                    <a:pt x="44503" y="-14"/>
                    <a:pt x="36501" y="6944"/>
                    <a:pt x="32055" y="12512"/>
                  </a:cubicBezTo>
                  <a:cubicBezTo>
                    <a:pt x="31420" y="2136"/>
                    <a:pt x="21258" y="-14"/>
                    <a:pt x="16558" y="-14"/>
                  </a:cubicBezTo>
                  <a:cubicBezTo>
                    <a:pt x="3856" y="-14"/>
                    <a:pt x="172" y="19344"/>
                    <a:pt x="172" y="19597"/>
                  </a:cubicBezTo>
                  <a:cubicBezTo>
                    <a:pt x="172" y="21368"/>
                    <a:pt x="2204" y="21368"/>
                    <a:pt x="2839" y="21368"/>
                  </a:cubicBezTo>
                  <a:cubicBezTo>
                    <a:pt x="4999" y="21368"/>
                    <a:pt x="5253" y="20609"/>
                    <a:pt x="5761" y="18964"/>
                  </a:cubicBezTo>
                  <a:cubicBezTo>
                    <a:pt x="7666" y="11626"/>
                    <a:pt x="10588" y="4287"/>
                    <a:pt x="15923" y="4287"/>
                  </a:cubicBezTo>
                  <a:cubicBezTo>
                    <a:pt x="20242" y="4287"/>
                    <a:pt x="21131" y="8336"/>
                    <a:pt x="21131" y="10993"/>
                  </a:cubicBezTo>
                  <a:cubicBezTo>
                    <a:pt x="21131" y="12765"/>
                    <a:pt x="19861" y="17573"/>
                    <a:pt x="19098" y="20862"/>
                  </a:cubicBezTo>
                  <a:cubicBezTo>
                    <a:pt x="18209" y="24278"/>
                    <a:pt x="16939" y="29466"/>
                    <a:pt x="16304" y="32250"/>
                  </a:cubicBezTo>
                  <a:lnTo>
                    <a:pt x="13382" y="43510"/>
                  </a:lnTo>
                  <a:close/>
                </a:path>
              </a:pathLst>
            </a:custGeom>
            <a:solidFill>
              <a:srgbClr val="000000"/>
            </a:solidFill>
            <a:ln w="25500" cap="flat">
              <a:noFill/>
              <a:prstDash val="solid"/>
              <a:miter/>
            </a:ln>
          </p:spPr>
          <p:txBody>
            <a:bodyPr rtlCol="0" anchor="ctr"/>
            <a:lstStyle/>
            <a:p>
              <a:endParaRPr lang="zh-CN" altLang="en-US"/>
            </a:p>
          </p:txBody>
        </p:sp>
        <p:sp>
          <p:nvSpPr>
            <p:cNvPr id="385" name="任意多边形: 形状 384">
              <a:extLst>
                <a:ext uri="{FF2B5EF4-FFF2-40B4-BE49-F238E27FC236}">
                  <a16:creationId xmlns:a16="http://schemas.microsoft.com/office/drawing/2014/main" id="{5034CD0F-B2B7-4ED0-BBE1-3991E45023A6}"/>
                </a:ext>
              </a:extLst>
            </p:cNvPr>
            <p:cNvSpPr/>
            <p:nvPr>
              <p:custDataLst>
                <p:tags r:id="rId23"/>
              </p:custDataLst>
            </p:nvPr>
          </p:nvSpPr>
          <p:spPr>
            <a:xfrm>
              <a:off x="6800307" y="2289428"/>
              <a:ext cx="53883" cy="119212"/>
            </a:xfrm>
            <a:custGeom>
              <a:avLst/>
              <a:gdLst>
                <a:gd name="connsiteX0" fmla="*/ 49427 w 53883"/>
                <a:gd name="connsiteY0" fmla="*/ 6726 h 119212"/>
                <a:gd name="connsiteX1" fmla="*/ 42313 w 53883"/>
                <a:gd name="connsiteY1" fmla="*/ -5 h 119212"/>
                <a:gd name="connsiteX2" fmla="*/ 32355 w 53883"/>
                <a:gd name="connsiteY2" fmla="*/ 9737 h 119212"/>
                <a:gd name="connsiteX3" fmla="*/ 39468 w 53883"/>
                <a:gd name="connsiteY3" fmla="*/ 16468 h 119212"/>
                <a:gd name="connsiteX4" fmla="*/ 49427 w 53883"/>
                <a:gd name="connsiteY4" fmla="*/ 6726 h 119212"/>
                <a:gd name="connsiteX5" fmla="*/ 13149 w 53883"/>
                <a:gd name="connsiteY5" fmla="*/ 96711 h 119212"/>
                <a:gd name="connsiteX6" fmla="*/ 11548 w 53883"/>
                <a:gd name="connsiteY6" fmla="*/ 104151 h 119212"/>
                <a:gd name="connsiteX7" fmla="*/ 28442 w 53883"/>
                <a:gd name="connsiteY7" fmla="*/ 119207 h 119212"/>
                <a:gd name="connsiteX8" fmla="*/ 54050 w 53883"/>
                <a:gd name="connsiteY8" fmla="*/ 92105 h 119212"/>
                <a:gd name="connsiteX9" fmla="*/ 51205 w 53883"/>
                <a:gd name="connsiteY9" fmla="*/ 89803 h 119212"/>
                <a:gd name="connsiteX10" fmla="*/ 47826 w 53883"/>
                <a:gd name="connsiteY10" fmla="*/ 92814 h 119212"/>
                <a:gd name="connsiteX11" fmla="*/ 28976 w 53883"/>
                <a:gd name="connsiteY11" fmla="*/ 114247 h 119212"/>
                <a:gd name="connsiteX12" fmla="*/ 24530 w 53883"/>
                <a:gd name="connsiteY12" fmla="*/ 108048 h 119212"/>
                <a:gd name="connsiteX13" fmla="*/ 27375 w 53883"/>
                <a:gd name="connsiteY13" fmla="*/ 96711 h 119212"/>
                <a:gd name="connsiteX14" fmla="*/ 33066 w 53883"/>
                <a:gd name="connsiteY14" fmla="*/ 82540 h 119212"/>
                <a:gd name="connsiteX15" fmla="*/ 41780 w 53883"/>
                <a:gd name="connsiteY15" fmla="*/ 60044 h 119212"/>
                <a:gd name="connsiteX16" fmla="*/ 42847 w 53883"/>
                <a:gd name="connsiteY16" fmla="*/ 54375 h 119212"/>
                <a:gd name="connsiteX17" fmla="*/ 25953 w 53883"/>
                <a:gd name="connsiteY17" fmla="*/ 39319 h 119212"/>
                <a:gd name="connsiteX18" fmla="*/ 167 w 53883"/>
                <a:gd name="connsiteY18" fmla="*/ 66421 h 119212"/>
                <a:gd name="connsiteX19" fmla="*/ 3190 w 53883"/>
                <a:gd name="connsiteY19" fmla="*/ 68723 h 119212"/>
                <a:gd name="connsiteX20" fmla="*/ 6391 w 53883"/>
                <a:gd name="connsiteY20" fmla="*/ 65889 h 119212"/>
                <a:gd name="connsiteX21" fmla="*/ 25419 w 53883"/>
                <a:gd name="connsiteY21" fmla="*/ 44279 h 119212"/>
                <a:gd name="connsiteX22" fmla="*/ 29865 w 53883"/>
                <a:gd name="connsiteY22" fmla="*/ 50478 h 119212"/>
                <a:gd name="connsiteX23" fmla="*/ 24352 w 53883"/>
                <a:gd name="connsiteY23" fmla="*/ 68192 h 119212"/>
                <a:gd name="connsiteX24" fmla="*/ 13149 w 53883"/>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427" y="6726"/>
                  </a:moveTo>
                  <a:cubicBezTo>
                    <a:pt x="49427" y="3892"/>
                    <a:pt x="47293" y="-5"/>
                    <a:pt x="42313" y="-5"/>
                  </a:cubicBezTo>
                  <a:cubicBezTo>
                    <a:pt x="37512" y="-5"/>
                    <a:pt x="32355" y="4600"/>
                    <a:pt x="32355" y="9737"/>
                  </a:cubicBezTo>
                  <a:cubicBezTo>
                    <a:pt x="32355" y="12749"/>
                    <a:pt x="34666" y="16468"/>
                    <a:pt x="39468" y="16468"/>
                  </a:cubicBezTo>
                  <a:cubicBezTo>
                    <a:pt x="44625" y="16468"/>
                    <a:pt x="49427" y="11509"/>
                    <a:pt x="49427" y="6726"/>
                  </a:cubicBezTo>
                  <a:close/>
                  <a:moveTo>
                    <a:pt x="13149" y="96711"/>
                  </a:moveTo>
                  <a:cubicBezTo>
                    <a:pt x="12437" y="99014"/>
                    <a:pt x="11548" y="101139"/>
                    <a:pt x="11548" y="104151"/>
                  </a:cubicBezTo>
                  <a:cubicBezTo>
                    <a:pt x="11548" y="112476"/>
                    <a:pt x="18661" y="119207"/>
                    <a:pt x="28442" y="119207"/>
                  </a:cubicBezTo>
                  <a:cubicBezTo>
                    <a:pt x="46226" y="119207"/>
                    <a:pt x="54050" y="94762"/>
                    <a:pt x="54050" y="92105"/>
                  </a:cubicBezTo>
                  <a:cubicBezTo>
                    <a:pt x="54050" y="89803"/>
                    <a:pt x="51738" y="89803"/>
                    <a:pt x="51205" y="89803"/>
                  </a:cubicBezTo>
                  <a:cubicBezTo>
                    <a:pt x="48715" y="89803"/>
                    <a:pt x="48537" y="90865"/>
                    <a:pt x="47826" y="92814"/>
                  </a:cubicBezTo>
                  <a:cubicBezTo>
                    <a:pt x="43736" y="106985"/>
                    <a:pt x="35911" y="114247"/>
                    <a:pt x="28976" y="114247"/>
                  </a:cubicBezTo>
                  <a:cubicBezTo>
                    <a:pt x="25419" y="114247"/>
                    <a:pt x="24530" y="111945"/>
                    <a:pt x="24530" y="108048"/>
                  </a:cubicBezTo>
                  <a:cubicBezTo>
                    <a:pt x="24530" y="103973"/>
                    <a:pt x="25775" y="100608"/>
                    <a:pt x="27375" y="96711"/>
                  </a:cubicBezTo>
                  <a:cubicBezTo>
                    <a:pt x="29154" y="91928"/>
                    <a:pt x="31110" y="87146"/>
                    <a:pt x="33066" y="82540"/>
                  </a:cubicBezTo>
                  <a:cubicBezTo>
                    <a:pt x="34666" y="78289"/>
                    <a:pt x="41068" y="62169"/>
                    <a:pt x="41780" y="60044"/>
                  </a:cubicBezTo>
                  <a:cubicBezTo>
                    <a:pt x="42313" y="58272"/>
                    <a:pt x="42847" y="56147"/>
                    <a:pt x="42847" y="54375"/>
                  </a:cubicBezTo>
                  <a:cubicBezTo>
                    <a:pt x="42847" y="46050"/>
                    <a:pt x="35733" y="39319"/>
                    <a:pt x="25953" y="39319"/>
                  </a:cubicBezTo>
                  <a:cubicBezTo>
                    <a:pt x="8347" y="39319"/>
                    <a:pt x="167" y="63409"/>
                    <a:pt x="167" y="66421"/>
                  </a:cubicBezTo>
                  <a:cubicBezTo>
                    <a:pt x="167" y="68723"/>
                    <a:pt x="2656" y="68723"/>
                    <a:pt x="3190" y="68723"/>
                  </a:cubicBezTo>
                  <a:cubicBezTo>
                    <a:pt x="5680" y="68723"/>
                    <a:pt x="5857" y="67838"/>
                    <a:pt x="6391" y="65889"/>
                  </a:cubicBezTo>
                  <a:cubicBezTo>
                    <a:pt x="11015" y="50656"/>
                    <a:pt x="18839" y="44279"/>
                    <a:pt x="25419" y="44279"/>
                  </a:cubicBezTo>
                  <a:cubicBezTo>
                    <a:pt x="28264" y="44279"/>
                    <a:pt x="29865" y="45696"/>
                    <a:pt x="29865" y="50478"/>
                  </a:cubicBezTo>
                  <a:cubicBezTo>
                    <a:pt x="29865" y="54553"/>
                    <a:pt x="28798" y="57210"/>
                    <a:pt x="24352" y="68192"/>
                  </a:cubicBezTo>
                  <a:lnTo>
                    <a:pt x="13149" y="96711"/>
                  </a:lnTo>
                  <a:close/>
                </a:path>
              </a:pathLst>
            </a:custGeom>
            <a:solidFill>
              <a:srgbClr val="000000"/>
            </a:solidFill>
            <a:ln w="25500" cap="flat">
              <a:noFill/>
              <a:prstDash val="solid"/>
              <a:miter/>
            </a:ln>
          </p:spPr>
          <p:txBody>
            <a:bodyPr rtlCol="0" anchor="ctr"/>
            <a:lstStyle/>
            <a:p>
              <a:endParaRPr lang="zh-CN" altLang="en-US"/>
            </a:p>
          </p:txBody>
        </p:sp>
        <p:sp>
          <p:nvSpPr>
            <p:cNvPr id="386" name="任意多边形: 形状 385">
              <a:extLst>
                <a:ext uri="{FF2B5EF4-FFF2-40B4-BE49-F238E27FC236}">
                  <a16:creationId xmlns:a16="http://schemas.microsoft.com/office/drawing/2014/main" id="{ECB77050-C80C-41E2-9777-7EBC94A3E7E0}"/>
                </a:ext>
              </a:extLst>
            </p:cNvPr>
            <p:cNvSpPr/>
            <p:nvPr>
              <p:custDataLst>
                <p:tags r:id="rId24"/>
              </p:custDataLst>
            </p:nvPr>
          </p:nvSpPr>
          <p:spPr>
            <a:xfrm>
              <a:off x="6863827" y="2289428"/>
              <a:ext cx="78068" cy="153576"/>
            </a:xfrm>
            <a:custGeom>
              <a:avLst/>
              <a:gdLst>
                <a:gd name="connsiteX0" fmla="*/ 78238 w 78068"/>
                <a:gd name="connsiteY0" fmla="*/ 6726 h 153576"/>
                <a:gd name="connsiteX1" fmla="*/ 71125 w 78068"/>
                <a:gd name="connsiteY1" fmla="*/ -5 h 153576"/>
                <a:gd name="connsiteX2" fmla="*/ 61166 w 78068"/>
                <a:gd name="connsiteY2" fmla="*/ 9737 h 153576"/>
                <a:gd name="connsiteX3" fmla="*/ 68280 w 78068"/>
                <a:gd name="connsiteY3" fmla="*/ 16468 h 153576"/>
                <a:gd name="connsiteX4" fmla="*/ 78238 w 78068"/>
                <a:gd name="connsiteY4" fmla="*/ 6726 h 153576"/>
                <a:gd name="connsiteX5" fmla="*/ 40538 w 78068"/>
                <a:gd name="connsiteY5" fmla="*/ 126115 h 153576"/>
                <a:gd name="connsiteX6" fmla="*/ 17597 w 78068"/>
                <a:gd name="connsiteY6" fmla="*/ 148612 h 153576"/>
                <a:gd name="connsiteX7" fmla="*/ 11195 w 78068"/>
                <a:gd name="connsiteY7" fmla="*/ 147549 h 153576"/>
                <a:gd name="connsiteX8" fmla="*/ 17242 w 78068"/>
                <a:gd name="connsiteY8" fmla="*/ 138515 h 153576"/>
                <a:gd name="connsiteX9" fmla="*/ 10306 w 78068"/>
                <a:gd name="connsiteY9" fmla="*/ 131961 h 153576"/>
                <a:gd name="connsiteX10" fmla="*/ 170 w 78068"/>
                <a:gd name="connsiteY10" fmla="*/ 142412 h 153576"/>
                <a:gd name="connsiteX11" fmla="*/ 17775 w 78068"/>
                <a:gd name="connsiteY11" fmla="*/ 153571 h 153576"/>
                <a:gd name="connsiteX12" fmla="*/ 54764 w 78068"/>
                <a:gd name="connsiteY12" fmla="*/ 125584 h 153576"/>
                <a:gd name="connsiteX13" fmla="*/ 70769 w 78068"/>
                <a:gd name="connsiteY13" fmla="*/ 62169 h 153576"/>
                <a:gd name="connsiteX14" fmla="*/ 71658 w 78068"/>
                <a:gd name="connsiteY14" fmla="*/ 55970 h 153576"/>
                <a:gd name="connsiteX15" fmla="*/ 52630 w 78068"/>
                <a:gd name="connsiteY15" fmla="*/ 39319 h 153576"/>
                <a:gd name="connsiteX16" fmla="*/ 21510 w 78068"/>
                <a:gd name="connsiteY16" fmla="*/ 66421 h 153576"/>
                <a:gd name="connsiteX17" fmla="*/ 24533 w 78068"/>
                <a:gd name="connsiteY17" fmla="*/ 68723 h 153576"/>
                <a:gd name="connsiteX18" fmla="*/ 28089 w 78068"/>
                <a:gd name="connsiteY18" fmla="*/ 65535 h 153576"/>
                <a:gd name="connsiteX19" fmla="*/ 52097 w 78068"/>
                <a:gd name="connsiteY19" fmla="*/ 44279 h 153576"/>
                <a:gd name="connsiteX20" fmla="*/ 58143 w 78068"/>
                <a:gd name="connsiteY20" fmla="*/ 52958 h 153576"/>
                <a:gd name="connsiteX21" fmla="*/ 57610 w 78068"/>
                <a:gd name="connsiteY21" fmla="*/ 58272 h 153576"/>
                <a:gd name="connsiteX22" fmla="*/ 40538 w 78068"/>
                <a:gd name="connsiteY22" fmla="*/ 12611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238" y="6726"/>
                  </a:moveTo>
                  <a:cubicBezTo>
                    <a:pt x="78238" y="3715"/>
                    <a:pt x="75926" y="-5"/>
                    <a:pt x="71125" y="-5"/>
                  </a:cubicBezTo>
                  <a:cubicBezTo>
                    <a:pt x="65968" y="-5"/>
                    <a:pt x="61166" y="4955"/>
                    <a:pt x="61166" y="9737"/>
                  </a:cubicBezTo>
                  <a:cubicBezTo>
                    <a:pt x="61166" y="12571"/>
                    <a:pt x="63300" y="16468"/>
                    <a:pt x="68280" y="16468"/>
                  </a:cubicBezTo>
                  <a:cubicBezTo>
                    <a:pt x="73081" y="16468"/>
                    <a:pt x="78238" y="11863"/>
                    <a:pt x="78238" y="6726"/>
                  </a:cubicBezTo>
                  <a:close/>
                  <a:moveTo>
                    <a:pt x="40538" y="126115"/>
                  </a:moveTo>
                  <a:cubicBezTo>
                    <a:pt x="37515" y="138338"/>
                    <a:pt x="28089" y="148612"/>
                    <a:pt x="17597" y="148612"/>
                  </a:cubicBezTo>
                  <a:cubicBezTo>
                    <a:pt x="15285" y="148612"/>
                    <a:pt x="13151" y="148257"/>
                    <a:pt x="11195" y="147549"/>
                  </a:cubicBezTo>
                  <a:cubicBezTo>
                    <a:pt x="15819" y="145423"/>
                    <a:pt x="17242" y="141172"/>
                    <a:pt x="17242" y="138515"/>
                  </a:cubicBezTo>
                  <a:cubicBezTo>
                    <a:pt x="17242" y="134264"/>
                    <a:pt x="13863" y="131961"/>
                    <a:pt x="10306" y="131961"/>
                  </a:cubicBezTo>
                  <a:cubicBezTo>
                    <a:pt x="4793" y="131961"/>
                    <a:pt x="170" y="136744"/>
                    <a:pt x="170" y="142412"/>
                  </a:cubicBezTo>
                  <a:cubicBezTo>
                    <a:pt x="170" y="149143"/>
                    <a:pt x="7105" y="153571"/>
                    <a:pt x="17775" y="153571"/>
                  </a:cubicBezTo>
                  <a:cubicBezTo>
                    <a:pt x="28445" y="153571"/>
                    <a:pt x="49252" y="147195"/>
                    <a:pt x="54764" y="125584"/>
                  </a:cubicBezTo>
                  <a:lnTo>
                    <a:pt x="70769" y="62169"/>
                  </a:lnTo>
                  <a:cubicBezTo>
                    <a:pt x="71303" y="60221"/>
                    <a:pt x="71658" y="58627"/>
                    <a:pt x="71658" y="55970"/>
                  </a:cubicBezTo>
                  <a:cubicBezTo>
                    <a:pt x="71658" y="46227"/>
                    <a:pt x="63300" y="39319"/>
                    <a:pt x="52630" y="39319"/>
                  </a:cubicBezTo>
                  <a:cubicBezTo>
                    <a:pt x="32891" y="39319"/>
                    <a:pt x="21510" y="63941"/>
                    <a:pt x="21510" y="66421"/>
                  </a:cubicBezTo>
                  <a:cubicBezTo>
                    <a:pt x="21510" y="68723"/>
                    <a:pt x="23999" y="68723"/>
                    <a:pt x="24533" y="68723"/>
                  </a:cubicBezTo>
                  <a:cubicBezTo>
                    <a:pt x="26667" y="68723"/>
                    <a:pt x="26845" y="68192"/>
                    <a:pt x="28089" y="65535"/>
                  </a:cubicBezTo>
                  <a:cubicBezTo>
                    <a:pt x="32535" y="55261"/>
                    <a:pt x="41783" y="44279"/>
                    <a:pt x="52097" y="44279"/>
                  </a:cubicBezTo>
                  <a:cubicBezTo>
                    <a:pt x="56543" y="44279"/>
                    <a:pt x="58143" y="47290"/>
                    <a:pt x="58143" y="52958"/>
                  </a:cubicBezTo>
                  <a:cubicBezTo>
                    <a:pt x="58143" y="54907"/>
                    <a:pt x="57788" y="57387"/>
                    <a:pt x="57610" y="58272"/>
                  </a:cubicBezTo>
                  <a:lnTo>
                    <a:pt x="40538" y="126115"/>
                  </a:lnTo>
                  <a:close/>
                </a:path>
              </a:pathLst>
            </a:custGeom>
            <a:solidFill>
              <a:srgbClr val="000000"/>
            </a:solidFill>
            <a:ln w="25500" cap="flat">
              <a:noFill/>
              <a:prstDash val="solid"/>
              <a:miter/>
            </a:ln>
          </p:spPr>
          <p:txBody>
            <a:bodyPr rtlCol="0" anchor="ctr"/>
            <a:lstStyle/>
            <a:p>
              <a:endParaRPr lang="zh-CN" altLang="en-US"/>
            </a:p>
          </p:txBody>
        </p:sp>
        <p:sp>
          <p:nvSpPr>
            <p:cNvPr id="387" name="任意多边形: 形状 386">
              <a:extLst>
                <a:ext uri="{FF2B5EF4-FFF2-40B4-BE49-F238E27FC236}">
                  <a16:creationId xmlns:a16="http://schemas.microsoft.com/office/drawing/2014/main" id="{FCB932EE-C216-4029-80DC-7F89F00701D8}"/>
                </a:ext>
              </a:extLst>
            </p:cNvPr>
            <p:cNvSpPr/>
            <p:nvPr>
              <p:custDataLst>
                <p:tags r:id="rId25"/>
              </p:custDataLst>
            </p:nvPr>
          </p:nvSpPr>
          <p:spPr>
            <a:xfrm>
              <a:off x="7133115" y="2193473"/>
              <a:ext cx="168941" cy="168531"/>
            </a:xfrm>
            <a:custGeom>
              <a:avLst/>
              <a:gdLst>
                <a:gd name="connsiteX0" fmla="*/ 89858 w 168941"/>
                <a:gd name="connsiteY0" fmla="*/ 89319 h 168531"/>
                <a:gd name="connsiteX1" fmla="*/ 160737 w 168941"/>
                <a:gd name="connsiteY1" fmla="*/ 89319 h 168531"/>
                <a:gd name="connsiteX2" fmla="*/ 169121 w 168941"/>
                <a:gd name="connsiteY2" fmla="*/ 84258 h 168531"/>
                <a:gd name="connsiteX3" fmla="*/ 160737 w 168941"/>
                <a:gd name="connsiteY3" fmla="*/ 79197 h 168531"/>
                <a:gd name="connsiteX4" fmla="*/ 89858 w 168941"/>
                <a:gd name="connsiteY4" fmla="*/ 79197 h 168531"/>
                <a:gd name="connsiteX5" fmla="*/ 89858 w 168941"/>
                <a:gd name="connsiteY5" fmla="*/ 8343 h 168531"/>
                <a:gd name="connsiteX6" fmla="*/ 84777 w 168941"/>
                <a:gd name="connsiteY6" fmla="*/ -8 h 168531"/>
                <a:gd name="connsiteX7" fmla="*/ 79696 w 168941"/>
                <a:gd name="connsiteY7" fmla="*/ 8343 h 168531"/>
                <a:gd name="connsiteX8" fmla="*/ 79696 w 168941"/>
                <a:gd name="connsiteY8" fmla="*/ 79197 h 168531"/>
                <a:gd name="connsiteX9" fmla="*/ 8563 w 168941"/>
                <a:gd name="connsiteY9" fmla="*/ 79197 h 168531"/>
                <a:gd name="connsiteX10" fmla="*/ 180 w 168941"/>
                <a:gd name="connsiteY10" fmla="*/ 84258 h 168531"/>
                <a:gd name="connsiteX11" fmla="*/ 8563 w 168941"/>
                <a:gd name="connsiteY11" fmla="*/ 89319 h 168531"/>
                <a:gd name="connsiteX12" fmla="*/ 79696 w 168941"/>
                <a:gd name="connsiteY12" fmla="*/ 89319 h 168531"/>
                <a:gd name="connsiteX13" fmla="*/ 79696 w 168941"/>
                <a:gd name="connsiteY13" fmla="*/ 160173 h 168531"/>
                <a:gd name="connsiteX14" fmla="*/ 84777 w 168941"/>
                <a:gd name="connsiteY14" fmla="*/ 168524 h 168531"/>
                <a:gd name="connsiteX15" fmla="*/ 89858 w 168941"/>
                <a:gd name="connsiteY15" fmla="*/ 160173 h 168531"/>
                <a:gd name="connsiteX16" fmla="*/ 89858 w 168941"/>
                <a:gd name="connsiteY16" fmla="*/ 89319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941" h="168531">
                  <a:moveTo>
                    <a:pt x="89858" y="89319"/>
                  </a:moveTo>
                  <a:lnTo>
                    <a:pt x="160737" y="89319"/>
                  </a:lnTo>
                  <a:cubicBezTo>
                    <a:pt x="164294" y="89319"/>
                    <a:pt x="169121" y="89319"/>
                    <a:pt x="169121" y="84258"/>
                  </a:cubicBezTo>
                  <a:cubicBezTo>
                    <a:pt x="169121" y="79197"/>
                    <a:pt x="164294" y="79197"/>
                    <a:pt x="160737" y="79197"/>
                  </a:cubicBezTo>
                  <a:lnTo>
                    <a:pt x="89858" y="79197"/>
                  </a:lnTo>
                  <a:lnTo>
                    <a:pt x="89858" y="8343"/>
                  </a:lnTo>
                  <a:cubicBezTo>
                    <a:pt x="89858" y="4800"/>
                    <a:pt x="89858" y="-8"/>
                    <a:pt x="84777" y="-8"/>
                  </a:cubicBezTo>
                  <a:cubicBezTo>
                    <a:pt x="79696" y="-8"/>
                    <a:pt x="79696" y="4800"/>
                    <a:pt x="79696" y="8343"/>
                  </a:cubicBezTo>
                  <a:lnTo>
                    <a:pt x="79696" y="79197"/>
                  </a:lnTo>
                  <a:lnTo>
                    <a:pt x="8563" y="79197"/>
                  </a:lnTo>
                  <a:cubicBezTo>
                    <a:pt x="5006" y="79197"/>
                    <a:pt x="180" y="79197"/>
                    <a:pt x="180" y="84258"/>
                  </a:cubicBezTo>
                  <a:cubicBezTo>
                    <a:pt x="180" y="89319"/>
                    <a:pt x="5006" y="89319"/>
                    <a:pt x="8563" y="89319"/>
                  </a:cubicBezTo>
                  <a:lnTo>
                    <a:pt x="79696" y="89319"/>
                  </a:lnTo>
                  <a:lnTo>
                    <a:pt x="79696" y="160173"/>
                  </a:lnTo>
                  <a:cubicBezTo>
                    <a:pt x="79696" y="163716"/>
                    <a:pt x="79696" y="168524"/>
                    <a:pt x="84777" y="168524"/>
                  </a:cubicBezTo>
                  <a:cubicBezTo>
                    <a:pt x="89858" y="168524"/>
                    <a:pt x="89858" y="163716"/>
                    <a:pt x="89858" y="160173"/>
                  </a:cubicBezTo>
                  <a:lnTo>
                    <a:pt x="89858" y="89319"/>
                  </a:lnTo>
                  <a:close/>
                </a:path>
              </a:pathLst>
            </a:custGeom>
            <a:solidFill>
              <a:srgbClr val="000000"/>
            </a:solidFill>
            <a:ln w="25500" cap="flat">
              <a:noFill/>
              <a:prstDash val="solid"/>
              <a:miter/>
            </a:ln>
          </p:spPr>
          <p:txBody>
            <a:bodyPr rtlCol="0" anchor="ctr"/>
            <a:lstStyle/>
            <a:p>
              <a:endParaRPr lang="zh-CN" altLang="en-US"/>
            </a:p>
          </p:txBody>
        </p:sp>
        <p:sp>
          <p:nvSpPr>
            <p:cNvPr id="388" name="任意多边形: 形状 387">
              <a:extLst>
                <a:ext uri="{FF2B5EF4-FFF2-40B4-BE49-F238E27FC236}">
                  <a16:creationId xmlns:a16="http://schemas.microsoft.com/office/drawing/2014/main" id="{2CA5CE7E-F49C-4893-A9EC-499815FBC0C4}"/>
                </a:ext>
              </a:extLst>
            </p:cNvPr>
            <p:cNvSpPr/>
            <p:nvPr>
              <p:custDataLst>
                <p:tags r:id="rId26"/>
              </p:custDataLst>
            </p:nvPr>
          </p:nvSpPr>
          <p:spPr>
            <a:xfrm>
              <a:off x="7384875" y="2159817"/>
              <a:ext cx="187486" cy="181184"/>
            </a:xfrm>
            <a:custGeom>
              <a:avLst/>
              <a:gdLst>
                <a:gd name="connsiteX0" fmla="*/ 100538 w 187486"/>
                <a:gd name="connsiteY0" fmla="*/ 4547 h 181184"/>
                <a:gd name="connsiteX1" fmla="*/ 93933 w 187486"/>
                <a:gd name="connsiteY1" fmla="*/ -8 h 181184"/>
                <a:gd name="connsiteX2" fmla="*/ 87328 w 187486"/>
                <a:gd name="connsiteY2" fmla="*/ 4547 h 181184"/>
                <a:gd name="connsiteX3" fmla="*/ 1460 w 187486"/>
                <a:gd name="connsiteY3" fmla="*/ 176116 h 181184"/>
                <a:gd name="connsiteX4" fmla="*/ 190 w 187486"/>
                <a:gd name="connsiteY4" fmla="*/ 179152 h 181184"/>
                <a:gd name="connsiteX5" fmla="*/ 5779 w 187486"/>
                <a:gd name="connsiteY5" fmla="*/ 181177 h 181184"/>
                <a:gd name="connsiteX6" fmla="*/ 182087 w 187486"/>
                <a:gd name="connsiteY6" fmla="*/ 181177 h 181184"/>
                <a:gd name="connsiteX7" fmla="*/ 187676 w 187486"/>
                <a:gd name="connsiteY7" fmla="*/ 179152 h 181184"/>
                <a:gd name="connsiteX8" fmla="*/ 186406 w 187486"/>
                <a:gd name="connsiteY8" fmla="*/ 176116 h 181184"/>
                <a:gd name="connsiteX9" fmla="*/ 100538 w 187486"/>
                <a:gd name="connsiteY9" fmla="*/ 4547 h 181184"/>
                <a:gd name="connsiteX10" fmla="*/ 85803 w 187486"/>
                <a:gd name="connsiteY10" fmla="*/ 25297 h 181184"/>
                <a:gd name="connsiteX11" fmla="*/ 154142 w 187486"/>
                <a:gd name="connsiteY11" fmla="*/ 161945 h 181184"/>
                <a:gd name="connsiteX12" fmla="*/ 17211 w 187486"/>
                <a:gd name="connsiteY12" fmla="*/ 161945 h 181184"/>
                <a:gd name="connsiteX13" fmla="*/ 85803 w 187486"/>
                <a:gd name="connsiteY13" fmla="*/ 25297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86" h="181184">
                  <a:moveTo>
                    <a:pt x="100538" y="4547"/>
                  </a:moveTo>
                  <a:cubicBezTo>
                    <a:pt x="98760" y="1257"/>
                    <a:pt x="98252" y="-8"/>
                    <a:pt x="93933" y="-8"/>
                  </a:cubicBezTo>
                  <a:cubicBezTo>
                    <a:pt x="89614" y="-8"/>
                    <a:pt x="89106" y="1257"/>
                    <a:pt x="87328" y="4547"/>
                  </a:cubicBezTo>
                  <a:lnTo>
                    <a:pt x="1460" y="176116"/>
                  </a:lnTo>
                  <a:cubicBezTo>
                    <a:pt x="190" y="178393"/>
                    <a:pt x="190" y="178899"/>
                    <a:pt x="190" y="179152"/>
                  </a:cubicBezTo>
                  <a:cubicBezTo>
                    <a:pt x="190" y="181177"/>
                    <a:pt x="1714" y="181177"/>
                    <a:pt x="5779" y="181177"/>
                  </a:cubicBezTo>
                  <a:lnTo>
                    <a:pt x="182087" y="181177"/>
                  </a:lnTo>
                  <a:cubicBezTo>
                    <a:pt x="186152" y="181177"/>
                    <a:pt x="187676" y="181177"/>
                    <a:pt x="187676" y="179152"/>
                  </a:cubicBezTo>
                  <a:cubicBezTo>
                    <a:pt x="187676" y="178899"/>
                    <a:pt x="187676" y="178393"/>
                    <a:pt x="186406" y="176116"/>
                  </a:cubicBezTo>
                  <a:lnTo>
                    <a:pt x="100538" y="4547"/>
                  </a:lnTo>
                  <a:close/>
                  <a:moveTo>
                    <a:pt x="85803" y="25297"/>
                  </a:moveTo>
                  <a:lnTo>
                    <a:pt x="154142" y="161945"/>
                  </a:lnTo>
                  <a:lnTo>
                    <a:pt x="17211" y="161945"/>
                  </a:lnTo>
                  <a:lnTo>
                    <a:pt x="85803" y="25297"/>
                  </a:lnTo>
                  <a:close/>
                </a:path>
              </a:pathLst>
            </a:custGeom>
            <a:solidFill>
              <a:srgbClr val="000000"/>
            </a:solidFill>
            <a:ln w="25500" cap="flat">
              <a:noFill/>
              <a:prstDash val="solid"/>
              <a:miter/>
            </a:ln>
          </p:spPr>
          <p:txBody>
            <a:bodyPr rtlCol="0" anchor="ctr"/>
            <a:lstStyle/>
            <a:p>
              <a:endParaRPr lang="zh-CN" altLang="en-US"/>
            </a:p>
          </p:txBody>
        </p:sp>
        <p:sp>
          <p:nvSpPr>
            <p:cNvPr id="389" name="任意多边形: 形状 388">
              <a:extLst>
                <a:ext uri="{FF2B5EF4-FFF2-40B4-BE49-F238E27FC236}">
                  <a16:creationId xmlns:a16="http://schemas.microsoft.com/office/drawing/2014/main" id="{A5819D24-0AF6-4DB9-B6B6-7D72195C4F63}"/>
                </a:ext>
              </a:extLst>
            </p:cNvPr>
            <p:cNvSpPr/>
            <p:nvPr>
              <p:custDataLst>
                <p:tags r:id="rId27"/>
              </p:custDataLst>
            </p:nvPr>
          </p:nvSpPr>
          <p:spPr>
            <a:xfrm>
              <a:off x="7598868" y="2168167"/>
              <a:ext cx="181135" cy="178400"/>
            </a:xfrm>
            <a:custGeom>
              <a:avLst/>
              <a:gdLst>
                <a:gd name="connsiteX0" fmla="*/ 145513 w 181135"/>
                <a:gd name="connsiteY0" fmla="*/ 28840 h 178400"/>
                <a:gd name="connsiteX1" fmla="*/ 178031 w 181135"/>
                <a:gd name="connsiteY1" fmla="*/ 7837 h 178400"/>
                <a:gd name="connsiteX2" fmla="*/ 181334 w 181135"/>
                <a:gd name="connsiteY2" fmla="*/ 3029 h 178400"/>
                <a:gd name="connsiteX3" fmla="*/ 178031 w 181135"/>
                <a:gd name="connsiteY3" fmla="*/ -8 h 178400"/>
                <a:gd name="connsiteX4" fmla="*/ 157199 w 181135"/>
                <a:gd name="connsiteY4" fmla="*/ 751 h 178400"/>
                <a:gd name="connsiteX5" fmla="*/ 132048 w 181135"/>
                <a:gd name="connsiteY5" fmla="*/ -8 h 178400"/>
                <a:gd name="connsiteX6" fmla="*/ 127221 w 181135"/>
                <a:gd name="connsiteY6" fmla="*/ 4800 h 178400"/>
                <a:gd name="connsiteX7" fmla="*/ 131286 w 181135"/>
                <a:gd name="connsiteY7" fmla="*/ 7837 h 178400"/>
                <a:gd name="connsiteX8" fmla="*/ 142972 w 181135"/>
                <a:gd name="connsiteY8" fmla="*/ 16187 h 178400"/>
                <a:gd name="connsiteX9" fmla="*/ 139162 w 181135"/>
                <a:gd name="connsiteY9" fmla="*/ 25803 h 178400"/>
                <a:gd name="connsiteX10" fmla="*/ 61169 w 181135"/>
                <a:gd name="connsiteY10" fmla="*/ 149292 h 178400"/>
                <a:gd name="connsiteX11" fmla="*/ 43894 w 181135"/>
                <a:gd name="connsiteY11" fmla="*/ 15428 h 178400"/>
                <a:gd name="connsiteX12" fmla="*/ 61423 w 181135"/>
                <a:gd name="connsiteY12" fmla="*/ 7837 h 178400"/>
                <a:gd name="connsiteX13" fmla="*/ 67774 w 181135"/>
                <a:gd name="connsiteY13" fmla="*/ 2776 h 178400"/>
                <a:gd name="connsiteX14" fmla="*/ 64218 w 181135"/>
                <a:gd name="connsiteY14" fmla="*/ -8 h 178400"/>
                <a:gd name="connsiteX15" fmla="*/ 32716 w 181135"/>
                <a:gd name="connsiteY15" fmla="*/ 751 h 178400"/>
                <a:gd name="connsiteX16" fmla="*/ 18743 w 181135"/>
                <a:gd name="connsiteY16" fmla="*/ 498 h 178400"/>
                <a:gd name="connsiteX17" fmla="*/ 5025 w 181135"/>
                <a:gd name="connsiteY17" fmla="*/ -8 h 178400"/>
                <a:gd name="connsiteX18" fmla="*/ 198 w 181135"/>
                <a:gd name="connsiteY18" fmla="*/ 4800 h 178400"/>
                <a:gd name="connsiteX19" fmla="*/ 6549 w 181135"/>
                <a:gd name="connsiteY19" fmla="*/ 7837 h 178400"/>
                <a:gd name="connsiteX20" fmla="*/ 21792 w 181135"/>
                <a:gd name="connsiteY20" fmla="*/ 16440 h 178400"/>
                <a:gd name="connsiteX21" fmla="*/ 41862 w 181135"/>
                <a:gd name="connsiteY21" fmla="*/ 172573 h 178400"/>
                <a:gd name="connsiteX22" fmla="*/ 46943 w 181135"/>
                <a:gd name="connsiteY22" fmla="*/ 178393 h 178400"/>
                <a:gd name="connsiteX23" fmla="*/ 54056 w 181135"/>
                <a:gd name="connsiteY23" fmla="*/ 173838 h 178400"/>
                <a:gd name="connsiteX24" fmla="*/ 145513 w 181135"/>
                <a:gd name="connsiteY24" fmla="*/ 2884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35" h="178400">
                  <a:moveTo>
                    <a:pt x="145513" y="28840"/>
                  </a:moveTo>
                  <a:cubicBezTo>
                    <a:pt x="157961" y="9102"/>
                    <a:pt x="168631" y="8343"/>
                    <a:pt x="178031" y="7837"/>
                  </a:cubicBezTo>
                  <a:cubicBezTo>
                    <a:pt x="181080" y="7584"/>
                    <a:pt x="181334" y="3282"/>
                    <a:pt x="181334" y="3029"/>
                  </a:cubicBezTo>
                  <a:cubicBezTo>
                    <a:pt x="181334" y="1004"/>
                    <a:pt x="180063" y="-8"/>
                    <a:pt x="178031" y="-8"/>
                  </a:cubicBezTo>
                  <a:cubicBezTo>
                    <a:pt x="171426" y="-8"/>
                    <a:pt x="164058" y="751"/>
                    <a:pt x="157199" y="751"/>
                  </a:cubicBezTo>
                  <a:cubicBezTo>
                    <a:pt x="148816" y="751"/>
                    <a:pt x="140178" y="-8"/>
                    <a:pt x="132048" y="-8"/>
                  </a:cubicBezTo>
                  <a:cubicBezTo>
                    <a:pt x="130524" y="-8"/>
                    <a:pt x="127221" y="-8"/>
                    <a:pt x="127221" y="4800"/>
                  </a:cubicBezTo>
                  <a:cubicBezTo>
                    <a:pt x="127221" y="7584"/>
                    <a:pt x="129508" y="7837"/>
                    <a:pt x="131286" y="7837"/>
                  </a:cubicBezTo>
                  <a:cubicBezTo>
                    <a:pt x="138146" y="8343"/>
                    <a:pt x="142972" y="10873"/>
                    <a:pt x="142972" y="16187"/>
                  </a:cubicBezTo>
                  <a:cubicBezTo>
                    <a:pt x="142972" y="19983"/>
                    <a:pt x="139162" y="25550"/>
                    <a:pt x="139162" y="25803"/>
                  </a:cubicBezTo>
                  <a:lnTo>
                    <a:pt x="61169" y="149292"/>
                  </a:lnTo>
                  <a:lnTo>
                    <a:pt x="43894" y="15428"/>
                  </a:lnTo>
                  <a:cubicBezTo>
                    <a:pt x="43894" y="11126"/>
                    <a:pt x="49737" y="7837"/>
                    <a:pt x="61423" y="7837"/>
                  </a:cubicBezTo>
                  <a:cubicBezTo>
                    <a:pt x="64980" y="7837"/>
                    <a:pt x="67774" y="7837"/>
                    <a:pt x="67774" y="2776"/>
                  </a:cubicBezTo>
                  <a:cubicBezTo>
                    <a:pt x="67774" y="498"/>
                    <a:pt x="65742" y="-8"/>
                    <a:pt x="64218" y="-8"/>
                  </a:cubicBezTo>
                  <a:cubicBezTo>
                    <a:pt x="54056" y="-8"/>
                    <a:pt x="43132" y="751"/>
                    <a:pt x="32716" y="751"/>
                  </a:cubicBezTo>
                  <a:cubicBezTo>
                    <a:pt x="28143" y="751"/>
                    <a:pt x="23316" y="498"/>
                    <a:pt x="18743" y="498"/>
                  </a:cubicBezTo>
                  <a:cubicBezTo>
                    <a:pt x="14170" y="498"/>
                    <a:pt x="9344" y="-8"/>
                    <a:pt x="5025" y="-8"/>
                  </a:cubicBezTo>
                  <a:cubicBezTo>
                    <a:pt x="3246" y="-8"/>
                    <a:pt x="198" y="-8"/>
                    <a:pt x="198" y="4800"/>
                  </a:cubicBezTo>
                  <a:cubicBezTo>
                    <a:pt x="198" y="7837"/>
                    <a:pt x="2484" y="7837"/>
                    <a:pt x="6549" y="7837"/>
                  </a:cubicBezTo>
                  <a:cubicBezTo>
                    <a:pt x="20776" y="7837"/>
                    <a:pt x="21030" y="10114"/>
                    <a:pt x="21792" y="16440"/>
                  </a:cubicBezTo>
                  <a:lnTo>
                    <a:pt x="41862" y="172573"/>
                  </a:lnTo>
                  <a:cubicBezTo>
                    <a:pt x="42624" y="177634"/>
                    <a:pt x="43640" y="178393"/>
                    <a:pt x="46943" y="178393"/>
                  </a:cubicBezTo>
                  <a:cubicBezTo>
                    <a:pt x="51007" y="178393"/>
                    <a:pt x="52023" y="177128"/>
                    <a:pt x="54056" y="173838"/>
                  </a:cubicBezTo>
                  <a:lnTo>
                    <a:pt x="145513" y="28840"/>
                  </a:lnTo>
                  <a:close/>
                </a:path>
              </a:pathLst>
            </a:custGeom>
            <a:solidFill>
              <a:srgbClr val="000000"/>
            </a:solidFill>
            <a:ln w="25500" cap="flat">
              <a:noFill/>
              <a:prstDash val="solid"/>
              <a:miter/>
            </a:ln>
          </p:spPr>
          <p:txBody>
            <a:bodyPr rtlCol="0" anchor="ctr"/>
            <a:lstStyle/>
            <a:p>
              <a:endParaRPr lang="zh-CN" altLang="en-US"/>
            </a:p>
          </p:txBody>
        </p:sp>
        <p:sp>
          <p:nvSpPr>
            <p:cNvPr id="390" name="任意多边形: 形状 389">
              <a:extLst>
                <a:ext uri="{FF2B5EF4-FFF2-40B4-BE49-F238E27FC236}">
                  <a16:creationId xmlns:a16="http://schemas.microsoft.com/office/drawing/2014/main" id="{223A1D1A-5909-41F3-859C-EEA4CF09B9DB}"/>
                </a:ext>
              </a:extLst>
            </p:cNvPr>
            <p:cNvSpPr/>
            <p:nvPr>
              <p:custDataLst>
                <p:tags r:id="rId28"/>
              </p:custDataLst>
            </p:nvPr>
          </p:nvSpPr>
          <p:spPr>
            <a:xfrm>
              <a:off x="7796760" y="2138461"/>
              <a:ext cx="60107" cy="112481"/>
            </a:xfrm>
            <a:custGeom>
              <a:avLst/>
              <a:gdLst>
                <a:gd name="connsiteX0" fmla="*/ 36484 w 60107"/>
                <a:gd name="connsiteY0" fmla="*/ 40730 h 112481"/>
                <a:gd name="connsiteX1" fmla="*/ 54623 w 60107"/>
                <a:gd name="connsiteY1" fmla="*/ 40730 h 112481"/>
                <a:gd name="connsiteX2" fmla="*/ 60313 w 60107"/>
                <a:gd name="connsiteY2" fmla="*/ 36833 h 112481"/>
                <a:gd name="connsiteX3" fmla="*/ 54978 w 60107"/>
                <a:gd name="connsiteY3" fmla="*/ 34353 h 112481"/>
                <a:gd name="connsiteX4" fmla="*/ 38084 w 60107"/>
                <a:gd name="connsiteY4" fmla="*/ 34353 h 112481"/>
                <a:gd name="connsiteX5" fmla="*/ 44664 w 60107"/>
                <a:gd name="connsiteY5" fmla="*/ 8137 h 112481"/>
                <a:gd name="connsiteX6" fmla="*/ 45198 w 60107"/>
                <a:gd name="connsiteY6" fmla="*/ 5657 h 112481"/>
                <a:gd name="connsiteX7" fmla="*/ 39151 w 60107"/>
                <a:gd name="connsiteY7" fmla="*/ -11 h 112481"/>
                <a:gd name="connsiteX8" fmla="*/ 30793 w 60107"/>
                <a:gd name="connsiteY8" fmla="*/ 7605 h 112481"/>
                <a:gd name="connsiteX9" fmla="*/ 24035 w 60107"/>
                <a:gd name="connsiteY9" fmla="*/ 34353 h 112481"/>
                <a:gd name="connsiteX10" fmla="*/ 5897 w 60107"/>
                <a:gd name="connsiteY10" fmla="*/ 34353 h 112481"/>
                <a:gd name="connsiteX11" fmla="*/ 206 w 60107"/>
                <a:gd name="connsiteY11" fmla="*/ 38250 h 112481"/>
                <a:gd name="connsiteX12" fmla="*/ 5541 w 60107"/>
                <a:gd name="connsiteY12" fmla="*/ 40730 h 112481"/>
                <a:gd name="connsiteX13" fmla="*/ 22435 w 60107"/>
                <a:gd name="connsiteY13" fmla="*/ 40730 h 112481"/>
                <a:gd name="connsiteX14" fmla="*/ 11943 w 60107"/>
                <a:gd name="connsiteY14" fmla="*/ 82534 h 112481"/>
                <a:gd name="connsiteX15" fmla="*/ 9275 w 60107"/>
                <a:gd name="connsiteY15" fmla="*/ 95642 h 112481"/>
                <a:gd name="connsiteX16" fmla="*/ 28303 w 60107"/>
                <a:gd name="connsiteY16" fmla="*/ 112470 h 112481"/>
                <a:gd name="connsiteX17" fmla="*/ 59246 w 60107"/>
                <a:gd name="connsiteY17" fmla="*/ 85368 h 112481"/>
                <a:gd name="connsiteX18" fmla="*/ 56401 w 60107"/>
                <a:gd name="connsiteY18" fmla="*/ 83065 h 112481"/>
                <a:gd name="connsiteX19" fmla="*/ 52667 w 60107"/>
                <a:gd name="connsiteY19" fmla="*/ 86431 h 112481"/>
                <a:gd name="connsiteX20" fmla="*/ 28837 w 60107"/>
                <a:gd name="connsiteY20" fmla="*/ 107510 h 112481"/>
                <a:gd name="connsiteX21" fmla="*/ 22613 w 60107"/>
                <a:gd name="connsiteY21" fmla="*/ 98830 h 112481"/>
                <a:gd name="connsiteX22" fmla="*/ 23680 w 60107"/>
                <a:gd name="connsiteY22" fmla="*/ 91568 h 112481"/>
                <a:gd name="connsiteX23" fmla="*/ 36484 w 60107"/>
                <a:gd name="connsiteY23" fmla="*/ 40730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07" h="112481">
                  <a:moveTo>
                    <a:pt x="36484" y="40730"/>
                  </a:moveTo>
                  <a:lnTo>
                    <a:pt x="54623" y="40730"/>
                  </a:lnTo>
                  <a:cubicBezTo>
                    <a:pt x="58002" y="40730"/>
                    <a:pt x="60313" y="40730"/>
                    <a:pt x="60313" y="36833"/>
                  </a:cubicBezTo>
                  <a:cubicBezTo>
                    <a:pt x="60313" y="34353"/>
                    <a:pt x="58002" y="34353"/>
                    <a:pt x="54978" y="34353"/>
                  </a:cubicBezTo>
                  <a:lnTo>
                    <a:pt x="38084" y="34353"/>
                  </a:lnTo>
                  <a:lnTo>
                    <a:pt x="44664" y="8137"/>
                  </a:lnTo>
                  <a:cubicBezTo>
                    <a:pt x="44842" y="7251"/>
                    <a:pt x="45198" y="6365"/>
                    <a:pt x="45198" y="5657"/>
                  </a:cubicBezTo>
                  <a:cubicBezTo>
                    <a:pt x="45198" y="2468"/>
                    <a:pt x="42708" y="-11"/>
                    <a:pt x="39151" y="-11"/>
                  </a:cubicBezTo>
                  <a:cubicBezTo>
                    <a:pt x="34705" y="-11"/>
                    <a:pt x="32038" y="3000"/>
                    <a:pt x="30793" y="7605"/>
                  </a:cubicBezTo>
                  <a:cubicBezTo>
                    <a:pt x="29548" y="12034"/>
                    <a:pt x="31860" y="3531"/>
                    <a:pt x="24035" y="34353"/>
                  </a:cubicBezTo>
                  <a:lnTo>
                    <a:pt x="5897" y="34353"/>
                  </a:lnTo>
                  <a:cubicBezTo>
                    <a:pt x="2518" y="34353"/>
                    <a:pt x="206" y="34353"/>
                    <a:pt x="206" y="38250"/>
                  </a:cubicBezTo>
                  <a:cubicBezTo>
                    <a:pt x="206" y="40730"/>
                    <a:pt x="2340" y="40730"/>
                    <a:pt x="5541" y="40730"/>
                  </a:cubicBezTo>
                  <a:lnTo>
                    <a:pt x="22435" y="40730"/>
                  </a:lnTo>
                  <a:lnTo>
                    <a:pt x="11943" y="82534"/>
                  </a:lnTo>
                  <a:cubicBezTo>
                    <a:pt x="10876" y="86962"/>
                    <a:pt x="9275" y="93339"/>
                    <a:pt x="9275" y="95642"/>
                  </a:cubicBezTo>
                  <a:cubicBezTo>
                    <a:pt x="9275" y="106093"/>
                    <a:pt x="18167" y="112470"/>
                    <a:pt x="28303" y="112470"/>
                  </a:cubicBezTo>
                  <a:cubicBezTo>
                    <a:pt x="48043" y="112470"/>
                    <a:pt x="59246" y="87671"/>
                    <a:pt x="59246" y="85368"/>
                  </a:cubicBezTo>
                  <a:cubicBezTo>
                    <a:pt x="59246" y="83065"/>
                    <a:pt x="56935" y="83065"/>
                    <a:pt x="56401" y="83065"/>
                  </a:cubicBezTo>
                  <a:cubicBezTo>
                    <a:pt x="54267" y="83065"/>
                    <a:pt x="54089" y="83419"/>
                    <a:pt x="52667" y="86431"/>
                  </a:cubicBezTo>
                  <a:cubicBezTo>
                    <a:pt x="47687" y="97590"/>
                    <a:pt x="38618" y="107510"/>
                    <a:pt x="28837" y="107510"/>
                  </a:cubicBezTo>
                  <a:cubicBezTo>
                    <a:pt x="25102" y="107510"/>
                    <a:pt x="22613" y="105207"/>
                    <a:pt x="22613" y="98830"/>
                  </a:cubicBezTo>
                  <a:cubicBezTo>
                    <a:pt x="22613" y="97059"/>
                    <a:pt x="23324" y="93339"/>
                    <a:pt x="23680" y="91568"/>
                  </a:cubicBezTo>
                  <a:lnTo>
                    <a:pt x="36484" y="40730"/>
                  </a:lnTo>
                  <a:close/>
                </a:path>
              </a:pathLst>
            </a:custGeom>
            <a:solidFill>
              <a:srgbClr val="000000"/>
            </a:solidFill>
            <a:ln w="25500" cap="flat">
              <a:noFill/>
              <a:prstDash val="solid"/>
              <a:miter/>
            </a:ln>
          </p:spPr>
          <p:txBody>
            <a:bodyPr rtlCol="0" anchor="ctr"/>
            <a:lstStyle/>
            <a:p>
              <a:endParaRPr lang="zh-CN" altLang="en-US"/>
            </a:p>
          </p:txBody>
        </p:sp>
        <p:sp>
          <p:nvSpPr>
            <p:cNvPr id="391" name="任意多边形: 形状 390">
              <a:extLst>
                <a:ext uri="{FF2B5EF4-FFF2-40B4-BE49-F238E27FC236}">
                  <a16:creationId xmlns:a16="http://schemas.microsoft.com/office/drawing/2014/main" id="{DE69B124-26F8-40FE-8A5F-6BE3AAFFC675}"/>
                </a:ext>
              </a:extLst>
            </p:cNvPr>
            <p:cNvSpPr/>
            <p:nvPr>
              <p:custDataLst>
                <p:tags r:id="rId29"/>
              </p:custDataLst>
            </p:nvPr>
          </p:nvSpPr>
          <p:spPr>
            <a:xfrm>
              <a:off x="7877595" y="2116881"/>
              <a:ext cx="88916" cy="57316"/>
            </a:xfrm>
            <a:custGeom>
              <a:avLst/>
              <a:gdLst>
                <a:gd name="connsiteX0" fmla="*/ 13419 w 88916"/>
                <a:gd name="connsiteY0" fmla="*/ 43510 h 57316"/>
                <a:gd name="connsiteX1" fmla="*/ 11260 w 88916"/>
                <a:gd name="connsiteY1" fmla="*/ 52873 h 57316"/>
                <a:gd name="connsiteX2" fmla="*/ 15960 w 88916"/>
                <a:gd name="connsiteY2" fmla="*/ 57302 h 57316"/>
                <a:gd name="connsiteX3" fmla="*/ 22057 w 88916"/>
                <a:gd name="connsiteY3" fmla="*/ 53126 h 57316"/>
                <a:gd name="connsiteX4" fmla="*/ 24470 w 88916"/>
                <a:gd name="connsiteY4" fmla="*/ 43257 h 57316"/>
                <a:gd name="connsiteX5" fmla="*/ 29043 w 88916"/>
                <a:gd name="connsiteY5" fmla="*/ 25417 h 57316"/>
                <a:gd name="connsiteX6" fmla="*/ 55337 w 88916"/>
                <a:gd name="connsiteY6" fmla="*/ 4287 h 57316"/>
                <a:gd name="connsiteX7" fmla="*/ 64229 w 88916"/>
                <a:gd name="connsiteY7" fmla="*/ 13397 h 57316"/>
                <a:gd name="connsiteX8" fmla="*/ 55972 w 88916"/>
                <a:gd name="connsiteY8" fmla="*/ 40853 h 57316"/>
                <a:gd name="connsiteX9" fmla="*/ 54702 w 88916"/>
                <a:gd name="connsiteY9" fmla="*/ 46167 h 57316"/>
                <a:gd name="connsiteX10" fmla="*/ 68548 w 88916"/>
                <a:gd name="connsiteY10" fmla="*/ 57302 h 57316"/>
                <a:gd name="connsiteX11" fmla="*/ 89125 w 88916"/>
                <a:gd name="connsiteY11" fmla="*/ 37690 h 57316"/>
                <a:gd name="connsiteX12" fmla="*/ 86458 w 88916"/>
                <a:gd name="connsiteY12" fmla="*/ 35919 h 57316"/>
                <a:gd name="connsiteX13" fmla="*/ 83409 w 88916"/>
                <a:gd name="connsiteY13" fmla="*/ 38829 h 57316"/>
                <a:gd name="connsiteX14" fmla="*/ 69056 w 88916"/>
                <a:gd name="connsiteY14" fmla="*/ 53000 h 57316"/>
                <a:gd name="connsiteX15" fmla="*/ 65245 w 88916"/>
                <a:gd name="connsiteY15" fmla="*/ 48192 h 57316"/>
                <a:gd name="connsiteX16" fmla="*/ 66896 w 88916"/>
                <a:gd name="connsiteY16" fmla="*/ 41486 h 57316"/>
                <a:gd name="connsiteX17" fmla="*/ 74899 w 88916"/>
                <a:gd name="connsiteY17" fmla="*/ 15042 h 57316"/>
                <a:gd name="connsiteX18" fmla="*/ 56099 w 88916"/>
                <a:gd name="connsiteY18" fmla="*/ -14 h 57316"/>
                <a:gd name="connsiteX19" fmla="*/ 32092 w 88916"/>
                <a:gd name="connsiteY19" fmla="*/ 12512 h 57316"/>
                <a:gd name="connsiteX20" fmla="*/ 16595 w 88916"/>
                <a:gd name="connsiteY20" fmla="*/ -14 h 57316"/>
                <a:gd name="connsiteX21" fmla="*/ 209 w 88916"/>
                <a:gd name="connsiteY21" fmla="*/ 19597 h 57316"/>
                <a:gd name="connsiteX22" fmla="*/ 2876 w 88916"/>
                <a:gd name="connsiteY22" fmla="*/ 21368 h 57316"/>
                <a:gd name="connsiteX23" fmla="*/ 5798 w 88916"/>
                <a:gd name="connsiteY23" fmla="*/ 18964 h 57316"/>
                <a:gd name="connsiteX24" fmla="*/ 15960 w 88916"/>
                <a:gd name="connsiteY24" fmla="*/ 4287 h 57316"/>
                <a:gd name="connsiteX25" fmla="*/ 21168 w 88916"/>
                <a:gd name="connsiteY25" fmla="*/ 10993 h 57316"/>
                <a:gd name="connsiteX26" fmla="*/ 19135 w 88916"/>
                <a:gd name="connsiteY26" fmla="*/ 20862 h 57316"/>
                <a:gd name="connsiteX27" fmla="*/ 16341 w 88916"/>
                <a:gd name="connsiteY27" fmla="*/ 32250 h 57316"/>
                <a:gd name="connsiteX28" fmla="*/ 13419 w 88916"/>
                <a:gd name="connsiteY28" fmla="*/ 43510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16" h="57316">
                  <a:moveTo>
                    <a:pt x="13419" y="43510"/>
                  </a:moveTo>
                  <a:cubicBezTo>
                    <a:pt x="12657" y="46673"/>
                    <a:pt x="11260" y="52241"/>
                    <a:pt x="11260" y="52873"/>
                  </a:cubicBezTo>
                  <a:cubicBezTo>
                    <a:pt x="11260" y="55657"/>
                    <a:pt x="13546" y="57302"/>
                    <a:pt x="15960" y="57302"/>
                  </a:cubicBezTo>
                  <a:cubicBezTo>
                    <a:pt x="17865" y="57302"/>
                    <a:pt x="20660" y="56289"/>
                    <a:pt x="22057" y="53126"/>
                  </a:cubicBezTo>
                  <a:cubicBezTo>
                    <a:pt x="22184" y="52494"/>
                    <a:pt x="23708" y="46547"/>
                    <a:pt x="24470" y="43257"/>
                  </a:cubicBezTo>
                  <a:cubicBezTo>
                    <a:pt x="28789" y="26176"/>
                    <a:pt x="28789" y="25923"/>
                    <a:pt x="29043" y="25417"/>
                  </a:cubicBezTo>
                  <a:cubicBezTo>
                    <a:pt x="30695" y="22001"/>
                    <a:pt x="39840" y="4287"/>
                    <a:pt x="55337" y="4287"/>
                  </a:cubicBezTo>
                  <a:cubicBezTo>
                    <a:pt x="61561" y="4287"/>
                    <a:pt x="64229" y="7704"/>
                    <a:pt x="64229" y="13397"/>
                  </a:cubicBezTo>
                  <a:cubicBezTo>
                    <a:pt x="64229" y="20609"/>
                    <a:pt x="58894" y="33641"/>
                    <a:pt x="55972" y="40853"/>
                  </a:cubicBezTo>
                  <a:cubicBezTo>
                    <a:pt x="55337" y="42372"/>
                    <a:pt x="54702" y="44016"/>
                    <a:pt x="54702" y="46167"/>
                  </a:cubicBezTo>
                  <a:cubicBezTo>
                    <a:pt x="54702" y="52747"/>
                    <a:pt x="61053" y="57302"/>
                    <a:pt x="68548" y="57302"/>
                  </a:cubicBezTo>
                  <a:cubicBezTo>
                    <a:pt x="82139" y="57302"/>
                    <a:pt x="89125" y="40853"/>
                    <a:pt x="89125" y="37690"/>
                  </a:cubicBezTo>
                  <a:cubicBezTo>
                    <a:pt x="89125" y="35919"/>
                    <a:pt x="86966" y="35919"/>
                    <a:pt x="86458" y="35919"/>
                  </a:cubicBezTo>
                  <a:cubicBezTo>
                    <a:pt x="84299" y="35919"/>
                    <a:pt x="84172" y="36425"/>
                    <a:pt x="83409" y="38829"/>
                  </a:cubicBezTo>
                  <a:cubicBezTo>
                    <a:pt x="80996" y="46420"/>
                    <a:pt x="75153" y="53000"/>
                    <a:pt x="69056" y="53000"/>
                  </a:cubicBezTo>
                  <a:cubicBezTo>
                    <a:pt x="66134" y="53000"/>
                    <a:pt x="65245" y="50975"/>
                    <a:pt x="65245" y="48192"/>
                  </a:cubicBezTo>
                  <a:cubicBezTo>
                    <a:pt x="65245" y="45535"/>
                    <a:pt x="65753" y="44269"/>
                    <a:pt x="66896" y="41486"/>
                  </a:cubicBezTo>
                  <a:cubicBezTo>
                    <a:pt x="69056" y="36425"/>
                    <a:pt x="74899" y="22001"/>
                    <a:pt x="74899" y="15042"/>
                  </a:cubicBezTo>
                  <a:cubicBezTo>
                    <a:pt x="74899" y="5679"/>
                    <a:pt x="68167" y="-14"/>
                    <a:pt x="56099" y="-14"/>
                  </a:cubicBezTo>
                  <a:cubicBezTo>
                    <a:pt x="44540" y="-14"/>
                    <a:pt x="36538" y="6944"/>
                    <a:pt x="32092" y="12512"/>
                  </a:cubicBezTo>
                  <a:cubicBezTo>
                    <a:pt x="31457" y="2136"/>
                    <a:pt x="21295" y="-14"/>
                    <a:pt x="16595" y="-14"/>
                  </a:cubicBezTo>
                  <a:cubicBezTo>
                    <a:pt x="3893" y="-14"/>
                    <a:pt x="209" y="19344"/>
                    <a:pt x="209" y="19597"/>
                  </a:cubicBezTo>
                  <a:cubicBezTo>
                    <a:pt x="209" y="21368"/>
                    <a:pt x="2241" y="21368"/>
                    <a:pt x="2876" y="21368"/>
                  </a:cubicBezTo>
                  <a:cubicBezTo>
                    <a:pt x="5036" y="21368"/>
                    <a:pt x="5290" y="20609"/>
                    <a:pt x="5798" y="18964"/>
                  </a:cubicBezTo>
                  <a:cubicBezTo>
                    <a:pt x="7703" y="11626"/>
                    <a:pt x="10625" y="4287"/>
                    <a:pt x="15960" y="4287"/>
                  </a:cubicBezTo>
                  <a:cubicBezTo>
                    <a:pt x="20279" y="4287"/>
                    <a:pt x="21168" y="8336"/>
                    <a:pt x="21168" y="10993"/>
                  </a:cubicBezTo>
                  <a:cubicBezTo>
                    <a:pt x="21168" y="12765"/>
                    <a:pt x="19898" y="17573"/>
                    <a:pt x="19135" y="20862"/>
                  </a:cubicBezTo>
                  <a:cubicBezTo>
                    <a:pt x="18246" y="24278"/>
                    <a:pt x="16976" y="29466"/>
                    <a:pt x="16341" y="32250"/>
                  </a:cubicBezTo>
                  <a:lnTo>
                    <a:pt x="13419" y="43510"/>
                  </a:lnTo>
                  <a:close/>
                </a:path>
              </a:pathLst>
            </a:custGeom>
            <a:solidFill>
              <a:srgbClr val="000000"/>
            </a:solidFill>
            <a:ln w="25500" cap="flat">
              <a:noFill/>
              <a:prstDash val="solid"/>
              <a:miter/>
            </a:ln>
          </p:spPr>
          <p:txBody>
            <a:bodyPr rtlCol="0" anchor="ctr"/>
            <a:lstStyle/>
            <a:p>
              <a:endParaRPr lang="zh-CN" altLang="en-US"/>
            </a:p>
          </p:txBody>
        </p:sp>
        <p:sp>
          <p:nvSpPr>
            <p:cNvPr id="392" name="任意多边形: 形状 391">
              <a:extLst>
                <a:ext uri="{FF2B5EF4-FFF2-40B4-BE49-F238E27FC236}">
                  <a16:creationId xmlns:a16="http://schemas.microsoft.com/office/drawing/2014/main" id="{5B5A63C8-9F3A-446F-9B90-6AC24F756695}"/>
                </a:ext>
              </a:extLst>
            </p:cNvPr>
            <p:cNvSpPr/>
            <p:nvPr>
              <p:custDataLst>
                <p:tags r:id="rId30"/>
              </p:custDataLst>
            </p:nvPr>
          </p:nvSpPr>
          <p:spPr>
            <a:xfrm>
              <a:off x="7741194" y="2289428"/>
              <a:ext cx="53883" cy="119212"/>
            </a:xfrm>
            <a:custGeom>
              <a:avLst/>
              <a:gdLst>
                <a:gd name="connsiteX0" fmla="*/ 49463 w 53883"/>
                <a:gd name="connsiteY0" fmla="*/ 6726 h 119212"/>
                <a:gd name="connsiteX1" fmla="*/ 42350 w 53883"/>
                <a:gd name="connsiteY1" fmla="*/ -5 h 119212"/>
                <a:gd name="connsiteX2" fmla="*/ 32391 w 53883"/>
                <a:gd name="connsiteY2" fmla="*/ 9737 h 119212"/>
                <a:gd name="connsiteX3" fmla="*/ 39505 w 53883"/>
                <a:gd name="connsiteY3" fmla="*/ 16468 h 119212"/>
                <a:gd name="connsiteX4" fmla="*/ 49463 w 53883"/>
                <a:gd name="connsiteY4" fmla="*/ 6726 h 119212"/>
                <a:gd name="connsiteX5" fmla="*/ 13185 w 53883"/>
                <a:gd name="connsiteY5" fmla="*/ 96711 h 119212"/>
                <a:gd name="connsiteX6" fmla="*/ 11585 w 53883"/>
                <a:gd name="connsiteY6" fmla="*/ 104151 h 119212"/>
                <a:gd name="connsiteX7" fmla="*/ 28479 w 53883"/>
                <a:gd name="connsiteY7" fmla="*/ 119207 h 119212"/>
                <a:gd name="connsiteX8" fmla="*/ 54087 w 53883"/>
                <a:gd name="connsiteY8" fmla="*/ 92105 h 119212"/>
                <a:gd name="connsiteX9" fmla="*/ 51242 w 53883"/>
                <a:gd name="connsiteY9" fmla="*/ 89803 h 119212"/>
                <a:gd name="connsiteX10" fmla="*/ 47863 w 53883"/>
                <a:gd name="connsiteY10" fmla="*/ 92814 h 119212"/>
                <a:gd name="connsiteX11" fmla="*/ 29013 w 53883"/>
                <a:gd name="connsiteY11" fmla="*/ 114247 h 119212"/>
                <a:gd name="connsiteX12" fmla="*/ 24567 w 53883"/>
                <a:gd name="connsiteY12" fmla="*/ 108048 h 119212"/>
                <a:gd name="connsiteX13" fmla="*/ 27412 w 53883"/>
                <a:gd name="connsiteY13" fmla="*/ 96711 h 119212"/>
                <a:gd name="connsiteX14" fmla="*/ 33103 w 53883"/>
                <a:gd name="connsiteY14" fmla="*/ 82540 h 119212"/>
                <a:gd name="connsiteX15" fmla="*/ 41817 w 53883"/>
                <a:gd name="connsiteY15" fmla="*/ 60044 h 119212"/>
                <a:gd name="connsiteX16" fmla="*/ 42884 w 53883"/>
                <a:gd name="connsiteY16" fmla="*/ 54375 h 119212"/>
                <a:gd name="connsiteX17" fmla="*/ 25989 w 53883"/>
                <a:gd name="connsiteY17" fmla="*/ 39319 h 119212"/>
                <a:gd name="connsiteX18" fmla="*/ 204 w 53883"/>
                <a:gd name="connsiteY18" fmla="*/ 66421 h 119212"/>
                <a:gd name="connsiteX19" fmla="*/ 3227 w 53883"/>
                <a:gd name="connsiteY19" fmla="*/ 68723 h 119212"/>
                <a:gd name="connsiteX20" fmla="*/ 6428 w 53883"/>
                <a:gd name="connsiteY20" fmla="*/ 65889 h 119212"/>
                <a:gd name="connsiteX21" fmla="*/ 25456 w 53883"/>
                <a:gd name="connsiteY21" fmla="*/ 44279 h 119212"/>
                <a:gd name="connsiteX22" fmla="*/ 29902 w 53883"/>
                <a:gd name="connsiteY22" fmla="*/ 50478 h 119212"/>
                <a:gd name="connsiteX23" fmla="*/ 24389 w 53883"/>
                <a:gd name="connsiteY23" fmla="*/ 68192 h 119212"/>
                <a:gd name="connsiteX24" fmla="*/ 13185 w 53883"/>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463" y="6726"/>
                  </a:moveTo>
                  <a:cubicBezTo>
                    <a:pt x="49463" y="3892"/>
                    <a:pt x="47329" y="-5"/>
                    <a:pt x="42350" y="-5"/>
                  </a:cubicBezTo>
                  <a:cubicBezTo>
                    <a:pt x="37549" y="-5"/>
                    <a:pt x="32391" y="4600"/>
                    <a:pt x="32391" y="9737"/>
                  </a:cubicBezTo>
                  <a:cubicBezTo>
                    <a:pt x="32391" y="12749"/>
                    <a:pt x="34703" y="16468"/>
                    <a:pt x="39505" y="16468"/>
                  </a:cubicBezTo>
                  <a:cubicBezTo>
                    <a:pt x="44662" y="16468"/>
                    <a:pt x="49463" y="11509"/>
                    <a:pt x="49463" y="6726"/>
                  </a:cubicBezTo>
                  <a:close/>
                  <a:moveTo>
                    <a:pt x="13185" y="96711"/>
                  </a:moveTo>
                  <a:cubicBezTo>
                    <a:pt x="12474" y="99014"/>
                    <a:pt x="11585" y="101139"/>
                    <a:pt x="11585" y="104151"/>
                  </a:cubicBezTo>
                  <a:cubicBezTo>
                    <a:pt x="11585" y="112476"/>
                    <a:pt x="18698" y="119207"/>
                    <a:pt x="28479" y="119207"/>
                  </a:cubicBezTo>
                  <a:cubicBezTo>
                    <a:pt x="46262" y="119207"/>
                    <a:pt x="54087" y="94762"/>
                    <a:pt x="54087" y="92105"/>
                  </a:cubicBezTo>
                  <a:cubicBezTo>
                    <a:pt x="54087" y="89803"/>
                    <a:pt x="51775" y="89803"/>
                    <a:pt x="51242" y="89803"/>
                  </a:cubicBezTo>
                  <a:cubicBezTo>
                    <a:pt x="48752" y="89803"/>
                    <a:pt x="48574" y="90865"/>
                    <a:pt x="47863" y="92814"/>
                  </a:cubicBezTo>
                  <a:cubicBezTo>
                    <a:pt x="43773" y="106985"/>
                    <a:pt x="35948" y="114247"/>
                    <a:pt x="29013" y="114247"/>
                  </a:cubicBezTo>
                  <a:cubicBezTo>
                    <a:pt x="25456" y="114247"/>
                    <a:pt x="24567" y="111945"/>
                    <a:pt x="24567" y="108048"/>
                  </a:cubicBezTo>
                  <a:cubicBezTo>
                    <a:pt x="24567" y="103973"/>
                    <a:pt x="25812" y="100608"/>
                    <a:pt x="27412" y="96711"/>
                  </a:cubicBezTo>
                  <a:cubicBezTo>
                    <a:pt x="29190" y="91928"/>
                    <a:pt x="31147" y="87146"/>
                    <a:pt x="33103" y="82540"/>
                  </a:cubicBezTo>
                  <a:cubicBezTo>
                    <a:pt x="34703" y="78289"/>
                    <a:pt x="41105" y="62169"/>
                    <a:pt x="41817" y="60044"/>
                  </a:cubicBezTo>
                  <a:cubicBezTo>
                    <a:pt x="42350" y="58272"/>
                    <a:pt x="42884" y="56147"/>
                    <a:pt x="42884" y="54375"/>
                  </a:cubicBezTo>
                  <a:cubicBezTo>
                    <a:pt x="42884" y="46050"/>
                    <a:pt x="35770" y="39319"/>
                    <a:pt x="25989" y="39319"/>
                  </a:cubicBezTo>
                  <a:cubicBezTo>
                    <a:pt x="8384" y="39319"/>
                    <a:pt x="204" y="63409"/>
                    <a:pt x="204" y="66421"/>
                  </a:cubicBezTo>
                  <a:cubicBezTo>
                    <a:pt x="204" y="68723"/>
                    <a:pt x="2693" y="68723"/>
                    <a:pt x="3227" y="68723"/>
                  </a:cubicBezTo>
                  <a:cubicBezTo>
                    <a:pt x="5716" y="68723"/>
                    <a:pt x="5894" y="67838"/>
                    <a:pt x="6428" y="65889"/>
                  </a:cubicBezTo>
                  <a:cubicBezTo>
                    <a:pt x="11051" y="50656"/>
                    <a:pt x="18876" y="44279"/>
                    <a:pt x="25456" y="44279"/>
                  </a:cubicBezTo>
                  <a:cubicBezTo>
                    <a:pt x="28301" y="44279"/>
                    <a:pt x="29902" y="45696"/>
                    <a:pt x="29902" y="50478"/>
                  </a:cubicBezTo>
                  <a:cubicBezTo>
                    <a:pt x="29902" y="54553"/>
                    <a:pt x="28835" y="57210"/>
                    <a:pt x="24389" y="68192"/>
                  </a:cubicBezTo>
                  <a:lnTo>
                    <a:pt x="13185" y="96711"/>
                  </a:lnTo>
                  <a:close/>
                </a:path>
              </a:pathLst>
            </a:custGeom>
            <a:solidFill>
              <a:srgbClr val="000000"/>
            </a:solidFill>
            <a:ln w="25500" cap="flat">
              <a:noFill/>
              <a:prstDash val="solid"/>
              <a:miter/>
            </a:ln>
          </p:spPr>
          <p:txBody>
            <a:bodyPr rtlCol="0" anchor="ctr"/>
            <a:lstStyle/>
            <a:p>
              <a:endParaRPr lang="zh-CN" altLang="en-US"/>
            </a:p>
          </p:txBody>
        </p:sp>
        <p:sp>
          <p:nvSpPr>
            <p:cNvPr id="393" name="任意多边形: 形状 392">
              <a:extLst>
                <a:ext uri="{FF2B5EF4-FFF2-40B4-BE49-F238E27FC236}">
                  <a16:creationId xmlns:a16="http://schemas.microsoft.com/office/drawing/2014/main" id="{51E093A9-3F68-47A5-A907-656D916074AE}"/>
                </a:ext>
              </a:extLst>
            </p:cNvPr>
            <p:cNvSpPr/>
            <p:nvPr>
              <p:custDataLst>
                <p:tags r:id="rId31"/>
              </p:custDataLst>
            </p:nvPr>
          </p:nvSpPr>
          <p:spPr>
            <a:xfrm>
              <a:off x="7804714" y="2289428"/>
              <a:ext cx="78068" cy="153576"/>
            </a:xfrm>
            <a:custGeom>
              <a:avLst/>
              <a:gdLst>
                <a:gd name="connsiteX0" fmla="*/ 78275 w 78068"/>
                <a:gd name="connsiteY0" fmla="*/ 6726 h 153576"/>
                <a:gd name="connsiteX1" fmla="*/ 71162 w 78068"/>
                <a:gd name="connsiteY1" fmla="*/ -5 h 153576"/>
                <a:gd name="connsiteX2" fmla="*/ 61203 w 78068"/>
                <a:gd name="connsiteY2" fmla="*/ 9737 h 153576"/>
                <a:gd name="connsiteX3" fmla="*/ 68317 w 78068"/>
                <a:gd name="connsiteY3" fmla="*/ 16468 h 153576"/>
                <a:gd name="connsiteX4" fmla="*/ 78275 w 78068"/>
                <a:gd name="connsiteY4" fmla="*/ 6726 h 153576"/>
                <a:gd name="connsiteX5" fmla="*/ 40575 w 78068"/>
                <a:gd name="connsiteY5" fmla="*/ 126115 h 153576"/>
                <a:gd name="connsiteX6" fmla="*/ 17634 w 78068"/>
                <a:gd name="connsiteY6" fmla="*/ 148612 h 153576"/>
                <a:gd name="connsiteX7" fmla="*/ 11232 w 78068"/>
                <a:gd name="connsiteY7" fmla="*/ 147549 h 153576"/>
                <a:gd name="connsiteX8" fmla="*/ 17278 w 78068"/>
                <a:gd name="connsiteY8" fmla="*/ 138515 h 153576"/>
                <a:gd name="connsiteX9" fmla="*/ 10343 w 78068"/>
                <a:gd name="connsiteY9" fmla="*/ 131961 h 153576"/>
                <a:gd name="connsiteX10" fmla="*/ 206 w 78068"/>
                <a:gd name="connsiteY10" fmla="*/ 142412 h 153576"/>
                <a:gd name="connsiteX11" fmla="*/ 17812 w 78068"/>
                <a:gd name="connsiteY11" fmla="*/ 153571 h 153576"/>
                <a:gd name="connsiteX12" fmla="*/ 54801 w 78068"/>
                <a:gd name="connsiteY12" fmla="*/ 125584 h 153576"/>
                <a:gd name="connsiteX13" fmla="*/ 70806 w 78068"/>
                <a:gd name="connsiteY13" fmla="*/ 62169 h 153576"/>
                <a:gd name="connsiteX14" fmla="*/ 71695 w 78068"/>
                <a:gd name="connsiteY14" fmla="*/ 55970 h 153576"/>
                <a:gd name="connsiteX15" fmla="*/ 52667 w 78068"/>
                <a:gd name="connsiteY15" fmla="*/ 39319 h 153576"/>
                <a:gd name="connsiteX16" fmla="*/ 21546 w 78068"/>
                <a:gd name="connsiteY16" fmla="*/ 66421 h 153576"/>
                <a:gd name="connsiteX17" fmla="*/ 24570 w 78068"/>
                <a:gd name="connsiteY17" fmla="*/ 68723 h 153576"/>
                <a:gd name="connsiteX18" fmla="*/ 28126 w 78068"/>
                <a:gd name="connsiteY18" fmla="*/ 65535 h 153576"/>
                <a:gd name="connsiteX19" fmla="*/ 52134 w 78068"/>
                <a:gd name="connsiteY19" fmla="*/ 44279 h 153576"/>
                <a:gd name="connsiteX20" fmla="*/ 58180 w 78068"/>
                <a:gd name="connsiteY20" fmla="*/ 52958 h 153576"/>
                <a:gd name="connsiteX21" fmla="*/ 57647 w 78068"/>
                <a:gd name="connsiteY21" fmla="*/ 58272 h 153576"/>
                <a:gd name="connsiteX22" fmla="*/ 40575 w 78068"/>
                <a:gd name="connsiteY22" fmla="*/ 12611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275" y="6726"/>
                  </a:moveTo>
                  <a:cubicBezTo>
                    <a:pt x="78275" y="3715"/>
                    <a:pt x="75963" y="-5"/>
                    <a:pt x="71162" y="-5"/>
                  </a:cubicBezTo>
                  <a:cubicBezTo>
                    <a:pt x="66005" y="-5"/>
                    <a:pt x="61203" y="4955"/>
                    <a:pt x="61203" y="9737"/>
                  </a:cubicBezTo>
                  <a:cubicBezTo>
                    <a:pt x="61203" y="12571"/>
                    <a:pt x="63337" y="16468"/>
                    <a:pt x="68317" y="16468"/>
                  </a:cubicBezTo>
                  <a:cubicBezTo>
                    <a:pt x="73118" y="16468"/>
                    <a:pt x="78275" y="11863"/>
                    <a:pt x="78275" y="6726"/>
                  </a:cubicBezTo>
                  <a:close/>
                  <a:moveTo>
                    <a:pt x="40575" y="126115"/>
                  </a:moveTo>
                  <a:cubicBezTo>
                    <a:pt x="37551" y="138338"/>
                    <a:pt x="28126" y="148612"/>
                    <a:pt x="17634" y="148612"/>
                  </a:cubicBezTo>
                  <a:cubicBezTo>
                    <a:pt x="15322" y="148612"/>
                    <a:pt x="13188" y="148257"/>
                    <a:pt x="11232" y="147549"/>
                  </a:cubicBezTo>
                  <a:cubicBezTo>
                    <a:pt x="15856" y="145423"/>
                    <a:pt x="17278" y="141172"/>
                    <a:pt x="17278" y="138515"/>
                  </a:cubicBezTo>
                  <a:cubicBezTo>
                    <a:pt x="17278" y="134264"/>
                    <a:pt x="13900" y="131961"/>
                    <a:pt x="10343" y="131961"/>
                  </a:cubicBezTo>
                  <a:cubicBezTo>
                    <a:pt x="4830" y="131961"/>
                    <a:pt x="206" y="136744"/>
                    <a:pt x="206" y="142412"/>
                  </a:cubicBezTo>
                  <a:cubicBezTo>
                    <a:pt x="206" y="149143"/>
                    <a:pt x="7142" y="153571"/>
                    <a:pt x="17812" y="153571"/>
                  </a:cubicBezTo>
                  <a:cubicBezTo>
                    <a:pt x="28482" y="153571"/>
                    <a:pt x="49288" y="147195"/>
                    <a:pt x="54801" y="125584"/>
                  </a:cubicBezTo>
                  <a:lnTo>
                    <a:pt x="70806" y="62169"/>
                  </a:lnTo>
                  <a:cubicBezTo>
                    <a:pt x="71340" y="60221"/>
                    <a:pt x="71695" y="58627"/>
                    <a:pt x="71695" y="55970"/>
                  </a:cubicBezTo>
                  <a:cubicBezTo>
                    <a:pt x="71695" y="46227"/>
                    <a:pt x="63337" y="39319"/>
                    <a:pt x="52667" y="39319"/>
                  </a:cubicBezTo>
                  <a:cubicBezTo>
                    <a:pt x="32928" y="39319"/>
                    <a:pt x="21546" y="63941"/>
                    <a:pt x="21546" y="66421"/>
                  </a:cubicBezTo>
                  <a:cubicBezTo>
                    <a:pt x="21546" y="68723"/>
                    <a:pt x="24036" y="68723"/>
                    <a:pt x="24570" y="68723"/>
                  </a:cubicBezTo>
                  <a:cubicBezTo>
                    <a:pt x="26704" y="68723"/>
                    <a:pt x="26881" y="68192"/>
                    <a:pt x="28126" y="65535"/>
                  </a:cubicBezTo>
                  <a:cubicBezTo>
                    <a:pt x="32572" y="55261"/>
                    <a:pt x="41819" y="44279"/>
                    <a:pt x="52134" y="44279"/>
                  </a:cubicBezTo>
                  <a:cubicBezTo>
                    <a:pt x="56580" y="44279"/>
                    <a:pt x="58180" y="47290"/>
                    <a:pt x="58180" y="52958"/>
                  </a:cubicBezTo>
                  <a:cubicBezTo>
                    <a:pt x="58180" y="54907"/>
                    <a:pt x="57824" y="57387"/>
                    <a:pt x="57647" y="58272"/>
                  </a:cubicBezTo>
                  <a:lnTo>
                    <a:pt x="40575" y="126115"/>
                  </a:lnTo>
                  <a:close/>
                </a:path>
              </a:pathLst>
            </a:custGeom>
            <a:solidFill>
              <a:srgbClr val="000000"/>
            </a:solidFill>
            <a:ln w="25500" cap="flat">
              <a:noFill/>
              <a:prstDash val="solid"/>
              <a:miter/>
            </a:ln>
          </p:spPr>
          <p:txBody>
            <a:bodyPr rtlCol="0" anchor="ctr"/>
            <a:lstStyle/>
            <a:p>
              <a:endParaRPr lang="zh-CN" altLang="en-US"/>
            </a:p>
          </p:txBody>
        </p:sp>
        <p:sp>
          <p:nvSpPr>
            <p:cNvPr id="394" name="任意多边形: 形状 393">
              <a:extLst>
                <a:ext uri="{FF2B5EF4-FFF2-40B4-BE49-F238E27FC236}">
                  <a16:creationId xmlns:a16="http://schemas.microsoft.com/office/drawing/2014/main" id="{3320D7A1-D9ED-4123-AA69-A2F53E625F5D}"/>
                </a:ext>
              </a:extLst>
            </p:cNvPr>
            <p:cNvSpPr/>
            <p:nvPr>
              <p:custDataLst>
                <p:tags r:id="rId32"/>
              </p:custDataLst>
            </p:nvPr>
          </p:nvSpPr>
          <p:spPr>
            <a:xfrm>
              <a:off x="6643755" y="2471676"/>
              <a:ext cx="1359566" cy="10121"/>
            </a:xfrm>
            <a:custGeom>
              <a:avLst/>
              <a:gdLst>
                <a:gd name="connsiteX0" fmla="*/ 0 w 1359566"/>
                <a:gd name="connsiteY0" fmla="*/ 0 h 10121"/>
                <a:gd name="connsiteX1" fmla="*/ 1359567 w 1359566"/>
                <a:gd name="connsiteY1" fmla="*/ 0 h 10121"/>
                <a:gd name="connsiteX2" fmla="*/ 1359567 w 1359566"/>
                <a:gd name="connsiteY2" fmla="*/ 10121 h 10121"/>
                <a:gd name="connsiteX3" fmla="*/ 0 w 1359566"/>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359566" h="10121">
                  <a:moveTo>
                    <a:pt x="0" y="0"/>
                  </a:moveTo>
                  <a:lnTo>
                    <a:pt x="1359567" y="0"/>
                  </a:lnTo>
                  <a:lnTo>
                    <a:pt x="1359567" y="10121"/>
                  </a:lnTo>
                  <a:lnTo>
                    <a:pt x="0" y="10121"/>
                  </a:lnTo>
                  <a:close/>
                </a:path>
              </a:pathLst>
            </a:custGeom>
            <a:solidFill>
              <a:srgbClr val="000000"/>
            </a:solidFill>
            <a:ln w="25500" cap="flat">
              <a:noFill/>
              <a:prstDash val="solid"/>
              <a:miter/>
            </a:ln>
          </p:spPr>
          <p:txBody>
            <a:bodyPr rtlCol="0" anchor="ctr"/>
            <a:lstStyle/>
            <a:p>
              <a:endParaRPr lang="zh-CN" altLang="en-US"/>
            </a:p>
          </p:txBody>
        </p:sp>
        <p:sp>
          <p:nvSpPr>
            <p:cNvPr id="395" name="任意多边形: 形状 394">
              <a:extLst>
                <a:ext uri="{FF2B5EF4-FFF2-40B4-BE49-F238E27FC236}">
                  <a16:creationId xmlns:a16="http://schemas.microsoft.com/office/drawing/2014/main" id="{9B7A018F-EE7C-4B4D-AF4A-9A378B83E40F}"/>
                </a:ext>
              </a:extLst>
            </p:cNvPr>
            <p:cNvSpPr/>
            <p:nvPr>
              <p:custDataLst>
                <p:tags r:id="rId33"/>
              </p:custDataLst>
            </p:nvPr>
          </p:nvSpPr>
          <p:spPr>
            <a:xfrm>
              <a:off x="7207354" y="2537962"/>
              <a:ext cx="54366" cy="178400"/>
            </a:xfrm>
            <a:custGeom>
              <a:avLst/>
              <a:gdLst>
                <a:gd name="connsiteX0" fmla="*/ 54549 w 54366"/>
                <a:gd name="connsiteY0" fmla="*/ 2790 h 178400"/>
                <a:gd name="connsiteX1" fmla="*/ 51246 w 54366"/>
                <a:gd name="connsiteY1" fmla="*/ 7 h 178400"/>
                <a:gd name="connsiteX2" fmla="*/ 20252 w 54366"/>
                <a:gd name="connsiteY2" fmla="*/ 2537 h 178400"/>
                <a:gd name="connsiteX3" fmla="*/ 15425 w 54366"/>
                <a:gd name="connsiteY3" fmla="*/ 7851 h 178400"/>
                <a:gd name="connsiteX4" fmla="*/ 21777 w 54366"/>
                <a:gd name="connsiteY4" fmla="*/ 10635 h 178400"/>
                <a:gd name="connsiteX5" fmla="*/ 34225 w 54366"/>
                <a:gd name="connsiteY5" fmla="*/ 14937 h 178400"/>
                <a:gd name="connsiteX6" fmla="*/ 33463 w 54366"/>
                <a:gd name="connsiteY6" fmla="*/ 19998 h 178400"/>
                <a:gd name="connsiteX7" fmla="*/ 1453 w 54366"/>
                <a:gd name="connsiteY7" fmla="*/ 146523 h 178400"/>
                <a:gd name="connsiteX8" fmla="*/ 183 w 54366"/>
                <a:gd name="connsiteY8" fmla="*/ 155127 h 178400"/>
                <a:gd name="connsiteX9" fmla="*/ 23301 w 54366"/>
                <a:gd name="connsiteY9" fmla="*/ 178408 h 178400"/>
                <a:gd name="connsiteX10" fmla="*/ 42354 w 54366"/>
                <a:gd name="connsiteY10" fmla="*/ 164237 h 178400"/>
                <a:gd name="connsiteX11" fmla="*/ 49976 w 54366"/>
                <a:gd name="connsiteY11" fmla="*/ 139438 h 178400"/>
                <a:gd name="connsiteX12" fmla="*/ 46927 w 54366"/>
                <a:gd name="connsiteY12" fmla="*/ 136907 h 178400"/>
                <a:gd name="connsiteX13" fmla="*/ 43371 w 54366"/>
                <a:gd name="connsiteY13" fmla="*/ 141462 h 178400"/>
                <a:gd name="connsiteX14" fmla="*/ 24063 w 54366"/>
                <a:gd name="connsiteY14" fmla="*/ 172841 h 178400"/>
                <a:gd name="connsiteX15" fmla="*/ 16442 w 54366"/>
                <a:gd name="connsiteY15" fmla="*/ 161200 h 178400"/>
                <a:gd name="connsiteX16" fmla="*/ 17966 w 54366"/>
                <a:gd name="connsiteY16" fmla="*/ 149054 h 178400"/>
                <a:gd name="connsiteX17" fmla="*/ 54549 w 54366"/>
                <a:gd name="connsiteY17" fmla="*/ 279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66" h="178400">
                  <a:moveTo>
                    <a:pt x="54549" y="2790"/>
                  </a:moveTo>
                  <a:cubicBezTo>
                    <a:pt x="54549" y="2537"/>
                    <a:pt x="54549" y="7"/>
                    <a:pt x="51246" y="7"/>
                  </a:cubicBezTo>
                  <a:cubicBezTo>
                    <a:pt x="45403" y="7"/>
                    <a:pt x="26858" y="2031"/>
                    <a:pt x="20252" y="2537"/>
                  </a:cubicBezTo>
                  <a:cubicBezTo>
                    <a:pt x="18220" y="2790"/>
                    <a:pt x="15425" y="3043"/>
                    <a:pt x="15425" y="7851"/>
                  </a:cubicBezTo>
                  <a:cubicBezTo>
                    <a:pt x="15425" y="10635"/>
                    <a:pt x="17966" y="10635"/>
                    <a:pt x="21777" y="10635"/>
                  </a:cubicBezTo>
                  <a:cubicBezTo>
                    <a:pt x="33971" y="10635"/>
                    <a:pt x="34225" y="12912"/>
                    <a:pt x="34225" y="14937"/>
                  </a:cubicBezTo>
                  <a:lnTo>
                    <a:pt x="33463" y="19998"/>
                  </a:lnTo>
                  <a:lnTo>
                    <a:pt x="1453" y="146523"/>
                  </a:lnTo>
                  <a:cubicBezTo>
                    <a:pt x="691" y="149307"/>
                    <a:pt x="183" y="151078"/>
                    <a:pt x="183" y="155127"/>
                  </a:cubicBezTo>
                  <a:cubicBezTo>
                    <a:pt x="183" y="169551"/>
                    <a:pt x="11361" y="178408"/>
                    <a:pt x="23301" y="178408"/>
                  </a:cubicBezTo>
                  <a:cubicBezTo>
                    <a:pt x="31684" y="178408"/>
                    <a:pt x="38036" y="173347"/>
                    <a:pt x="42354" y="164237"/>
                  </a:cubicBezTo>
                  <a:cubicBezTo>
                    <a:pt x="46927" y="154621"/>
                    <a:pt x="49976" y="139944"/>
                    <a:pt x="49976" y="139438"/>
                  </a:cubicBezTo>
                  <a:cubicBezTo>
                    <a:pt x="49976" y="136907"/>
                    <a:pt x="47689" y="136907"/>
                    <a:pt x="46927" y="136907"/>
                  </a:cubicBezTo>
                  <a:cubicBezTo>
                    <a:pt x="44387" y="136907"/>
                    <a:pt x="44133" y="137920"/>
                    <a:pt x="43371" y="141462"/>
                  </a:cubicBezTo>
                  <a:cubicBezTo>
                    <a:pt x="39052" y="157911"/>
                    <a:pt x="34225" y="172841"/>
                    <a:pt x="24063" y="172841"/>
                  </a:cubicBezTo>
                  <a:cubicBezTo>
                    <a:pt x="16442" y="172841"/>
                    <a:pt x="16442" y="164743"/>
                    <a:pt x="16442" y="161200"/>
                  </a:cubicBezTo>
                  <a:cubicBezTo>
                    <a:pt x="16442" y="155127"/>
                    <a:pt x="16696" y="153862"/>
                    <a:pt x="17966" y="149054"/>
                  </a:cubicBezTo>
                  <a:lnTo>
                    <a:pt x="54549" y="2790"/>
                  </a:lnTo>
                  <a:close/>
                </a:path>
              </a:pathLst>
            </a:custGeom>
            <a:solidFill>
              <a:srgbClr val="000000"/>
            </a:solidFill>
            <a:ln w="25500" cap="flat">
              <a:noFill/>
              <a:prstDash val="solid"/>
              <a:miter/>
            </a:ln>
          </p:spPr>
          <p:txBody>
            <a:bodyPr rtlCol="0" anchor="ctr"/>
            <a:lstStyle/>
            <a:p>
              <a:endParaRPr lang="zh-CN" altLang="en-US"/>
            </a:p>
          </p:txBody>
        </p:sp>
        <p:sp>
          <p:nvSpPr>
            <p:cNvPr id="396" name="任意多边形: 形状 395">
              <a:extLst>
                <a:ext uri="{FF2B5EF4-FFF2-40B4-BE49-F238E27FC236}">
                  <a16:creationId xmlns:a16="http://schemas.microsoft.com/office/drawing/2014/main" id="{152687DC-E7B7-4015-99D6-1F03EEF96648}"/>
                </a:ext>
              </a:extLst>
            </p:cNvPr>
            <p:cNvSpPr/>
            <p:nvPr>
              <p:custDataLst>
                <p:tags r:id="rId34"/>
              </p:custDataLst>
            </p:nvPr>
          </p:nvSpPr>
          <p:spPr>
            <a:xfrm>
              <a:off x="7280337" y="2634096"/>
              <a:ext cx="53883" cy="119212"/>
            </a:xfrm>
            <a:custGeom>
              <a:avLst/>
              <a:gdLst>
                <a:gd name="connsiteX0" fmla="*/ 49445 w 53883"/>
                <a:gd name="connsiteY0" fmla="*/ 6739 h 119212"/>
                <a:gd name="connsiteX1" fmla="*/ 42332 w 53883"/>
                <a:gd name="connsiteY1" fmla="*/ 8 h 119212"/>
                <a:gd name="connsiteX2" fmla="*/ 32373 w 53883"/>
                <a:gd name="connsiteY2" fmla="*/ 9751 h 119212"/>
                <a:gd name="connsiteX3" fmla="*/ 39487 w 53883"/>
                <a:gd name="connsiteY3" fmla="*/ 16482 h 119212"/>
                <a:gd name="connsiteX4" fmla="*/ 49445 w 53883"/>
                <a:gd name="connsiteY4" fmla="*/ 6739 h 119212"/>
                <a:gd name="connsiteX5" fmla="*/ 13167 w 53883"/>
                <a:gd name="connsiteY5" fmla="*/ 96724 h 119212"/>
                <a:gd name="connsiteX6" fmla="*/ 11567 w 53883"/>
                <a:gd name="connsiteY6" fmla="*/ 104164 h 119212"/>
                <a:gd name="connsiteX7" fmla="*/ 28461 w 53883"/>
                <a:gd name="connsiteY7" fmla="*/ 119221 h 119212"/>
                <a:gd name="connsiteX8" fmla="*/ 54069 w 53883"/>
                <a:gd name="connsiteY8" fmla="*/ 92119 h 119212"/>
                <a:gd name="connsiteX9" fmla="*/ 51224 w 53883"/>
                <a:gd name="connsiteY9" fmla="*/ 89816 h 119212"/>
                <a:gd name="connsiteX10" fmla="*/ 47845 w 53883"/>
                <a:gd name="connsiteY10" fmla="*/ 92827 h 119212"/>
                <a:gd name="connsiteX11" fmla="*/ 28995 w 53883"/>
                <a:gd name="connsiteY11" fmla="*/ 114261 h 119212"/>
                <a:gd name="connsiteX12" fmla="*/ 24549 w 53883"/>
                <a:gd name="connsiteY12" fmla="*/ 108061 h 119212"/>
                <a:gd name="connsiteX13" fmla="*/ 27394 w 53883"/>
                <a:gd name="connsiteY13" fmla="*/ 96724 h 119212"/>
                <a:gd name="connsiteX14" fmla="*/ 33085 w 53883"/>
                <a:gd name="connsiteY14" fmla="*/ 82554 h 119212"/>
                <a:gd name="connsiteX15" fmla="*/ 41799 w 53883"/>
                <a:gd name="connsiteY15" fmla="*/ 60057 h 119212"/>
                <a:gd name="connsiteX16" fmla="*/ 42866 w 53883"/>
                <a:gd name="connsiteY16" fmla="*/ 54389 h 119212"/>
                <a:gd name="connsiteX17" fmla="*/ 25971 w 53883"/>
                <a:gd name="connsiteY17" fmla="*/ 39332 h 119212"/>
                <a:gd name="connsiteX18" fmla="*/ 186 w 53883"/>
                <a:gd name="connsiteY18" fmla="*/ 66434 h 119212"/>
                <a:gd name="connsiteX19" fmla="*/ 3209 w 53883"/>
                <a:gd name="connsiteY19" fmla="*/ 68737 h 119212"/>
                <a:gd name="connsiteX20" fmla="*/ 6410 w 53883"/>
                <a:gd name="connsiteY20" fmla="*/ 65903 h 119212"/>
                <a:gd name="connsiteX21" fmla="*/ 25438 w 53883"/>
                <a:gd name="connsiteY21" fmla="*/ 44292 h 119212"/>
                <a:gd name="connsiteX22" fmla="*/ 29884 w 53883"/>
                <a:gd name="connsiteY22" fmla="*/ 50492 h 119212"/>
                <a:gd name="connsiteX23" fmla="*/ 24371 w 53883"/>
                <a:gd name="connsiteY23" fmla="*/ 68206 h 119212"/>
                <a:gd name="connsiteX24" fmla="*/ 13167 w 53883"/>
                <a:gd name="connsiteY24" fmla="*/ 9672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445" y="6739"/>
                  </a:moveTo>
                  <a:cubicBezTo>
                    <a:pt x="49445" y="3905"/>
                    <a:pt x="47311" y="8"/>
                    <a:pt x="42332" y="8"/>
                  </a:cubicBezTo>
                  <a:cubicBezTo>
                    <a:pt x="37531" y="8"/>
                    <a:pt x="32373" y="4614"/>
                    <a:pt x="32373" y="9751"/>
                  </a:cubicBezTo>
                  <a:cubicBezTo>
                    <a:pt x="32373" y="12762"/>
                    <a:pt x="34685" y="16482"/>
                    <a:pt x="39487" y="16482"/>
                  </a:cubicBezTo>
                  <a:cubicBezTo>
                    <a:pt x="44644" y="16482"/>
                    <a:pt x="49445" y="11522"/>
                    <a:pt x="49445" y="6739"/>
                  </a:cubicBezTo>
                  <a:close/>
                  <a:moveTo>
                    <a:pt x="13167" y="96724"/>
                  </a:moveTo>
                  <a:cubicBezTo>
                    <a:pt x="12456" y="99027"/>
                    <a:pt x="11567" y="101153"/>
                    <a:pt x="11567" y="104164"/>
                  </a:cubicBezTo>
                  <a:cubicBezTo>
                    <a:pt x="11567" y="112490"/>
                    <a:pt x="18680" y="119221"/>
                    <a:pt x="28461" y="119221"/>
                  </a:cubicBezTo>
                  <a:cubicBezTo>
                    <a:pt x="46244" y="119221"/>
                    <a:pt x="54069" y="94776"/>
                    <a:pt x="54069" y="92119"/>
                  </a:cubicBezTo>
                  <a:cubicBezTo>
                    <a:pt x="54069" y="89816"/>
                    <a:pt x="51757" y="89816"/>
                    <a:pt x="51224" y="89816"/>
                  </a:cubicBezTo>
                  <a:cubicBezTo>
                    <a:pt x="48734" y="89816"/>
                    <a:pt x="48556" y="90879"/>
                    <a:pt x="47845" y="92827"/>
                  </a:cubicBezTo>
                  <a:cubicBezTo>
                    <a:pt x="43755" y="106998"/>
                    <a:pt x="35930" y="114261"/>
                    <a:pt x="28995" y="114261"/>
                  </a:cubicBezTo>
                  <a:cubicBezTo>
                    <a:pt x="25438" y="114261"/>
                    <a:pt x="24549" y="111958"/>
                    <a:pt x="24549" y="108061"/>
                  </a:cubicBezTo>
                  <a:cubicBezTo>
                    <a:pt x="24549" y="103987"/>
                    <a:pt x="25794" y="100621"/>
                    <a:pt x="27394" y="96724"/>
                  </a:cubicBezTo>
                  <a:cubicBezTo>
                    <a:pt x="29172" y="91942"/>
                    <a:pt x="31129" y="87159"/>
                    <a:pt x="33085" y="82554"/>
                  </a:cubicBezTo>
                  <a:cubicBezTo>
                    <a:pt x="34685" y="78302"/>
                    <a:pt x="41087" y="62183"/>
                    <a:pt x="41799" y="60057"/>
                  </a:cubicBezTo>
                  <a:cubicBezTo>
                    <a:pt x="42332" y="58286"/>
                    <a:pt x="42866" y="56160"/>
                    <a:pt x="42866" y="54389"/>
                  </a:cubicBezTo>
                  <a:cubicBezTo>
                    <a:pt x="42866" y="46064"/>
                    <a:pt x="35752" y="39332"/>
                    <a:pt x="25971" y="39332"/>
                  </a:cubicBezTo>
                  <a:cubicBezTo>
                    <a:pt x="8366" y="39332"/>
                    <a:pt x="186" y="63423"/>
                    <a:pt x="186" y="66434"/>
                  </a:cubicBezTo>
                  <a:cubicBezTo>
                    <a:pt x="186" y="68737"/>
                    <a:pt x="2675" y="68737"/>
                    <a:pt x="3209" y="68737"/>
                  </a:cubicBezTo>
                  <a:cubicBezTo>
                    <a:pt x="5698" y="68737"/>
                    <a:pt x="5876" y="67851"/>
                    <a:pt x="6410" y="65903"/>
                  </a:cubicBezTo>
                  <a:cubicBezTo>
                    <a:pt x="11033" y="50669"/>
                    <a:pt x="18858" y="44292"/>
                    <a:pt x="25438" y="44292"/>
                  </a:cubicBezTo>
                  <a:cubicBezTo>
                    <a:pt x="28283" y="44292"/>
                    <a:pt x="29884" y="45709"/>
                    <a:pt x="29884" y="50492"/>
                  </a:cubicBezTo>
                  <a:cubicBezTo>
                    <a:pt x="29884" y="54566"/>
                    <a:pt x="28817" y="57223"/>
                    <a:pt x="24371" y="68206"/>
                  </a:cubicBezTo>
                  <a:lnTo>
                    <a:pt x="13167" y="96724"/>
                  </a:lnTo>
                  <a:close/>
                </a:path>
              </a:pathLst>
            </a:custGeom>
            <a:solidFill>
              <a:srgbClr val="000000"/>
            </a:solidFill>
            <a:ln w="25500" cap="flat">
              <a:noFill/>
              <a:prstDash val="solid"/>
              <a:miter/>
            </a:ln>
          </p:spPr>
          <p:txBody>
            <a:bodyPr rtlCol="0" anchor="ctr"/>
            <a:lstStyle/>
            <a:p>
              <a:endParaRPr lang="zh-CN" altLang="en-US"/>
            </a:p>
          </p:txBody>
        </p:sp>
        <p:sp>
          <p:nvSpPr>
            <p:cNvPr id="397" name="任意多边形: 形状 396">
              <a:extLst>
                <a:ext uri="{FF2B5EF4-FFF2-40B4-BE49-F238E27FC236}">
                  <a16:creationId xmlns:a16="http://schemas.microsoft.com/office/drawing/2014/main" id="{C3B5D3E9-E1A8-4F87-A71B-E8812356B602}"/>
                </a:ext>
              </a:extLst>
            </p:cNvPr>
            <p:cNvSpPr/>
            <p:nvPr>
              <p:custDataLst>
                <p:tags r:id="rId35"/>
              </p:custDataLst>
            </p:nvPr>
          </p:nvSpPr>
          <p:spPr>
            <a:xfrm>
              <a:off x="7343856" y="2634096"/>
              <a:ext cx="78068" cy="153576"/>
            </a:xfrm>
            <a:custGeom>
              <a:avLst/>
              <a:gdLst>
                <a:gd name="connsiteX0" fmla="*/ 78257 w 78068"/>
                <a:gd name="connsiteY0" fmla="*/ 6739 h 153576"/>
                <a:gd name="connsiteX1" fmla="*/ 71144 w 78068"/>
                <a:gd name="connsiteY1" fmla="*/ 8 h 153576"/>
                <a:gd name="connsiteX2" fmla="*/ 61185 w 78068"/>
                <a:gd name="connsiteY2" fmla="*/ 9751 h 153576"/>
                <a:gd name="connsiteX3" fmla="*/ 68298 w 78068"/>
                <a:gd name="connsiteY3" fmla="*/ 16482 h 153576"/>
                <a:gd name="connsiteX4" fmla="*/ 78257 w 78068"/>
                <a:gd name="connsiteY4" fmla="*/ 6739 h 153576"/>
                <a:gd name="connsiteX5" fmla="*/ 40557 w 78068"/>
                <a:gd name="connsiteY5" fmla="*/ 126129 h 153576"/>
                <a:gd name="connsiteX6" fmla="*/ 17616 w 78068"/>
                <a:gd name="connsiteY6" fmla="*/ 148625 h 153576"/>
                <a:gd name="connsiteX7" fmla="*/ 11214 w 78068"/>
                <a:gd name="connsiteY7" fmla="*/ 147562 h 153576"/>
                <a:gd name="connsiteX8" fmla="*/ 17260 w 78068"/>
                <a:gd name="connsiteY8" fmla="*/ 138528 h 153576"/>
                <a:gd name="connsiteX9" fmla="*/ 10325 w 78068"/>
                <a:gd name="connsiteY9" fmla="*/ 131974 h 153576"/>
                <a:gd name="connsiteX10" fmla="*/ 188 w 78068"/>
                <a:gd name="connsiteY10" fmla="*/ 142425 h 153576"/>
                <a:gd name="connsiteX11" fmla="*/ 17794 w 78068"/>
                <a:gd name="connsiteY11" fmla="*/ 153585 h 153576"/>
                <a:gd name="connsiteX12" fmla="*/ 54783 w 78068"/>
                <a:gd name="connsiteY12" fmla="*/ 125598 h 153576"/>
                <a:gd name="connsiteX13" fmla="*/ 70788 w 78068"/>
                <a:gd name="connsiteY13" fmla="*/ 62183 h 153576"/>
                <a:gd name="connsiteX14" fmla="*/ 71677 w 78068"/>
                <a:gd name="connsiteY14" fmla="*/ 55983 h 153576"/>
                <a:gd name="connsiteX15" fmla="*/ 52649 w 78068"/>
                <a:gd name="connsiteY15" fmla="*/ 39332 h 153576"/>
                <a:gd name="connsiteX16" fmla="*/ 21528 w 78068"/>
                <a:gd name="connsiteY16" fmla="*/ 66434 h 153576"/>
                <a:gd name="connsiteX17" fmla="*/ 24552 w 78068"/>
                <a:gd name="connsiteY17" fmla="*/ 68737 h 153576"/>
                <a:gd name="connsiteX18" fmla="*/ 28108 w 78068"/>
                <a:gd name="connsiteY18" fmla="*/ 65549 h 153576"/>
                <a:gd name="connsiteX19" fmla="*/ 52116 w 78068"/>
                <a:gd name="connsiteY19" fmla="*/ 44292 h 153576"/>
                <a:gd name="connsiteX20" fmla="*/ 58162 w 78068"/>
                <a:gd name="connsiteY20" fmla="*/ 52972 h 153576"/>
                <a:gd name="connsiteX21" fmla="*/ 57628 w 78068"/>
                <a:gd name="connsiteY21" fmla="*/ 58286 h 153576"/>
                <a:gd name="connsiteX22" fmla="*/ 40557 w 78068"/>
                <a:gd name="connsiteY22" fmla="*/ 126129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257" y="6739"/>
                  </a:moveTo>
                  <a:cubicBezTo>
                    <a:pt x="78257" y="3728"/>
                    <a:pt x="75945" y="8"/>
                    <a:pt x="71144" y="8"/>
                  </a:cubicBezTo>
                  <a:cubicBezTo>
                    <a:pt x="65987" y="8"/>
                    <a:pt x="61185" y="4968"/>
                    <a:pt x="61185" y="9751"/>
                  </a:cubicBezTo>
                  <a:cubicBezTo>
                    <a:pt x="61185" y="12585"/>
                    <a:pt x="63319" y="16482"/>
                    <a:pt x="68298" y="16482"/>
                  </a:cubicBezTo>
                  <a:cubicBezTo>
                    <a:pt x="73100" y="16482"/>
                    <a:pt x="78257" y="11876"/>
                    <a:pt x="78257" y="6739"/>
                  </a:cubicBezTo>
                  <a:close/>
                  <a:moveTo>
                    <a:pt x="40557" y="126129"/>
                  </a:moveTo>
                  <a:cubicBezTo>
                    <a:pt x="37533" y="138351"/>
                    <a:pt x="28108" y="148625"/>
                    <a:pt x="17616" y="148625"/>
                  </a:cubicBezTo>
                  <a:cubicBezTo>
                    <a:pt x="15304" y="148625"/>
                    <a:pt x="13170" y="148271"/>
                    <a:pt x="11214" y="147562"/>
                  </a:cubicBezTo>
                  <a:cubicBezTo>
                    <a:pt x="15838" y="145437"/>
                    <a:pt x="17260" y="141186"/>
                    <a:pt x="17260" y="138528"/>
                  </a:cubicBezTo>
                  <a:cubicBezTo>
                    <a:pt x="17260" y="134277"/>
                    <a:pt x="13882" y="131974"/>
                    <a:pt x="10325" y="131974"/>
                  </a:cubicBezTo>
                  <a:cubicBezTo>
                    <a:pt x="4812" y="131974"/>
                    <a:pt x="188" y="136757"/>
                    <a:pt x="188" y="142425"/>
                  </a:cubicBezTo>
                  <a:cubicBezTo>
                    <a:pt x="188" y="149157"/>
                    <a:pt x="7124" y="153585"/>
                    <a:pt x="17794" y="153585"/>
                  </a:cubicBezTo>
                  <a:cubicBezTo>
                    <a:pt x="28464" y="153585"/>
                    <a:pt x="49270" y="147208"/>
                    <a:pt x="54783" y="125598"/>
                  </a:cubicBezTo>
                  <a:lnTo>
                    <a:pt x="70788" y="62183"/>
                  </a:lnTo>
                  <a:cubicBezTo>
                    <a:pt x="71322" y="60234"/>
                    <a:pt x="71677" y="58640"/>
                    <a:pt x="71677" y="55983"/>
                  </a:cubicBezTo>
                  <a:cubicBezTo>
                    <a:pt x="71677" y="46241"/>
                    <a:pt x="63319" y="39332"/>
                    <a:pt x="52649" y="39332"/>
                  </a:cubicBezTo>
                  <a:cubicBezTo>
                    <a:pt x="32910" y="39332"/>
                    <a:pt x="21528" y="63954"/>
                    <a:pt x="21528" y="66434"/>
                  </a:cubicBezTo>
                  <a:cubicBezTo>
                    <a:pt x="21528" y="68737"/>
                    <a:pt x="24018" y="68737"/>
                    <a:pt x="24552" y="68737"/>
                  </a:cubicBezTo>
                  <a:cubicBezTo>
                    <a:pt x="26686" y="68737"/>
                    <a:pt x="26863" y="68206"/>
                    <a:pt x="28108" y="65549"/>
                  </a:cubicBezTo>
                  <a:cubicBezTo>
                    <a:pt x="32554" y="55275"/>
                    <a:pt x="41801" y="44292"/>
                    <a:pt x="52116" y="44292"/>
                  </a:cubicBezTo>
                  <a:cubicBezTo>
                    <a:pt x="56561" y="44292"/>
                    <a:pt x="58162" y="47304"/>
                    <a:pt x="58162" y="52972"/>
                  </a:cubicBezTo>
                  <a:cubicBezTo>
                    <a:pt x="58162" y="54920"/>
                    <a:pt x="57806" y="57400"/>
                    <a:pt x="57628" y="58286"/>
                  </a:cubicBezTo>
                  <a:lnTo>
                    <a:pt x="40557" y="126129"/>
                  </a:lnTo>
                  <a:close/>
                </a:path>
              </a:pathLst>
            </a:custGeom>
            <a:solidFill>
              <a:srgbClr val="000000"/>
            </a:solidFill>
            <a:ln w="25500" cap="flat">
              <a:noFill/>
              <a:prstDash val="solid"/>
              <a:miter/>
            </a:ln>
          </p:spPr>
          <p:txBody>
            <a:bodyPr rtlCol="0" anchor="ctr"/>
            <a:lstStyle/>
            <a:p>
              <a:endParaRPr lang="zh-CN" altLang="en-US"/>
            </a:p>
          </p:txBody>
        </p:sp>
        <p:sp>
          <p:nvSpPr>
            <p:cNvPr id="398" name="任意多边形: 形状 397">
              <a:extLst>
                <a:ext uri="{FF2B5EF4-FFF2-40B4-BE49-F238E27FC236}">
                  <a16:creationId xmlns:a16="http://schemas.microsoft.com/office/drawing/2014/main" id="{6FCDFC1F-9116-4F3E-9C4D-8AE9696E6FDD}"/>
                </a:ext>
              </a:extLst>
            </p:cNvPr>
            <p:cNvSpPr/>
            <p:nvPr>
              <p:custDataLst>
                <p:tags r:id="rId36"/>
              </p:custDataLst>
            </p:nvPr>
          </p:nvSpPr>
          <p:spPr>
            <a:xfrm>
              <a:off x="8042445" y="2097156"/>
              <a:ext cx="132358" cy="758900"/>
            </a:xfrm>
            <a:custGeom>
              <a:avLst/>
              <a:gdLst>
                <a:gd name="connsiteX0" fmla="*/ 132574 w 132358"/>
                <a:gd name="connsiteY0" fmla="*/ 379560 h 758900"/>
                <a:gd name="connsiteX1" fmla="*/ 79986 w 132358"/>
                <a:gd name="connsiteY1" fmla="*/ 101710 h 758900"/>
                <a:gd name="connsiteX2" fmla="*/ 12664 w 132358"/>
                <a:gd name="connsiteY2" fmla="*/ 2260 h 758900"/>
                <a:gd name="connsiteX3" fmla="*/ 5804 w 132358"/>
                <a:gd name="connsiteY3" fmla="*/ -17 h 758900"/>
                <a:gd name="connsiteX4" fmla="*/ 215 w 132358"/>
                <a:gd name="connsiteY4" fmla="*/ 2513 h 758900"/>
                <a:gd name="connsiteX5" fmla="*/ 1740 w 132358"/>
                <a:gd name="connsiteY5" fmla="*/ 5550 h 758900"/>
                <a:gd name="connsiteX6" fmla="*/ 61441 w 132358"/>
                <a:gd name="connsiteY6" fmla="*/ 102469 h 758900"/>
                <a:gd name="connsiteX7" fmla="*/ 107932 w 132358"/>
                <a:gd name="connsiteY7" fmla="*/ 379307 h 758900"/>
                <a:gd name="connsiteX8" fmla="*/ 57884 w 132358"/>
                <a:gd name="connsiteY8" fmla="*/ 664748 h 758900"/>
                <a:gd name="connsiteX9" fmla="*/ 1232 w 132358"/>
                <a:gd name="connsiteY9" fmla="*/ 754075 h 758900"/>
                <a:gd name="connsiteX10" fmla="*/ 215 w 132358"/>
                <a:gd name="connsiteY10" fmla="*/ 756353 h 758900"/>
                <a:gd name="connsiteX11" fmla="*/ 5804 w 132358"/>
                <a:gd name="connsiteY11" fmla="*/ 758883 h 758900"/>
                <a:gd name="connsiteX12" fmla="*/ 10631 w 132358"/>
                <a:gd name="connsiteY12" fmla="*/ 758377 h 758900"/>
                <a:gd name="connsiteX13" fmla="*/ 46452 w 132358"/>
                <a:gd name="connsiteY13" fmla="*/ 715105 h 758900"/>
                <a:gd name="connsiteX14" fmla="*/ 124445 w 132358"/>
                <a:gd name="connsiteY14" fmla="*/ 503048 h 758900"/>
                <a:gd name="connsiteX15" fmla="*/ 132574 w 132358"/>
                <a:gd name="connsiteY15" fmla="*/ 379560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358" h="758900">
                  <a:moveTo>
                    <a:pt x="132574" y="379560"/>
                  </a:moveTo>
                  <a:cubicBezTo>
                    <a:pt x="132574" y="284918"/>
                    <a:pt x="120634" y="188253"/>
                    <a:pt x="79986" y="101710"/>
                  </a:cubicBezTo>
                  <a:cubicBezTo>
                    <a:pt x="61949" y="63246"/>
                    <a:pt x="37814" y="28578"/>
                    <a:pt x="12664" y="2260"/>
                  </a:cubicBezTo>
                  <a:cubicBezTo>
                    <a:pt x="10377" y="236"/>
                    <a:pt x="10123" y="-17"/>
                    <a:pt x="5804" y="-17"/>
                  </a:cubicBezTo>
                  <a:cubicBezTo>
                    <a:pt x="2248" y="-17"/>
                    <a:pt x="215" y="-17"/>
                    <a:pt x="215" y="2513"/>
                  </a:cubicBezTo>
                  <a:cubicBezTo>
                    <a:pt x="215" y="3526"/>
                    <a:pt x="1232" y="4791"/>
                    <a:pt x="1740" y="5550"/>
                  </a:cubicBezTo>
                  <a:cubicBezTo>
                    <a:pt x="26128" y="34904"/>
                    <a:pt x="46452" y="67295"/>
                    <a:pt x="61441" y="102469"/>
                  </a:cubicBezTo>
                  <a:cubicBezTo>
                    <a:pt x="94721" y="179902"/>
                    <a:pt x="107932" y="270495"/>
                    <a:pt x="107932" y="379307"/>
                  </a:cubicBezTo>
                  <a:cubicBezTo>
                    <a:pt x="107932" y="487106"/>
                    <a:pt x="95483" y="581747"/>
                    <a:pt x="57884" y="664748"/>
                  </a:cubicBezTo>
                  <a:cubicBezTo>
                    <a:pt x="43149" y="696886"/>
                    <a:pt x="23842" y="726746"/>
                    <a:pt x="1232" y="754075"/>
                  </a:cubicBezTo>
                  <a:cubicBezTo>
                    <a:pt x="978" y="754581"/>
                    <a:pt x="215" y="755593"/>
                    <a:pt x="215" y="756353"/>
                  </a:cubicBezTo>
                  <a:cubicBezTo>
                    <a:pt x="215" y="758883"/>
                    <a:pt x="2248" y="758883"/>
                    <a:pt x="5804" y="758883"/>
                  </a:cubicBezTo>
                  <a:cubicBezTo>
                    <a:pt x="9615" y="758883"/>
                    <a:pt x="10123" y="758883"/>
                    <a:pt x="10631" y="758377"/>
                  </a:cubicBezTo>
                  <a:cubicBezTo>
                    <a:pt x="10885" y="758124"/>
                    <a:pt x="26636" y="742941"/>
                    <a:pt x="46452" y="715105"/>
                  </a:cubicBezTo>
                  <a:cubicBezTo>
                    <a:pt x="90656" y="652855"/>
                    <a:pt x="113012" y="578458"/>
                    <a:pt x="124445" y="503048"/>
                  </a:cubicBezTo>
                  <a:cubicBezTo>
                    <a:pt x="130542" y="462307"/>
                    <a:pt x="132574" y="420807"/>
                    <a:pt x="132574" y="379560"/>
                  </a:cubicBezTo>
                  <a:close/>
                </a:path>
              </a:pathLst>
            </a:custGeom>
            <a:solidFill>
              <a:srgbClr val="000000"/>
            </a:solidFill>
            <a:ln w="25500" cap="flat">
              <a:noFill/>
              <a:prstDash val="solid"/>
              <a:miter/>
            </a:ln>
          </p:spPr>
          <p:txBody>
            <a:bodyPr rtlCol="0" anchor="ctr"/>
            <a:lstStyle/>
            <a:p>
              <a:endParaRPr lang="zh-CN" altLang="en-US"/>
            </a:p>
          </p:txBody>
        </p:sp>
        <p:sp>
          <p:nvSpPr>
            <p:cNvPr id="399" name="任意多边形: 形状 398">
              <a:extLst>
                <a:ext uri="{FF2B5EF4-FFF2-40B4-BE49-F238E27FC236}">
                  <a16:creationId xmlns:a16="http://schemas.microsoft.com/office/drawing/2014/main" id="{EB5FF392-6B4D-401E-9B9C-81C97D5B8F7A}"/>
                </a:ext>
              </a:extLst>
            </p:cNvPr>
            <p:cNvSpPr/>
            <p:nvPr>
              <p:custDataLst>
                <p:tags r:id="rId37"/>
              </p:custDataLst>
            </p:nvPr>
          </p:nvSpPr>
          <p:spPr>
            <a:xfrm>
              <a:off x="8254312" y="2042098"/>
              <a:ext cx="64731" cy="117618"/>
            </a:xfrm>
            <a:custGeom>
              <a:avLst/>
              <a:gdLst>
                <a:gd name="connsiteX0" fmla="*/ 40414 w 64731"/>
                <a:gd name="connsiteY0" fmla="*/ 4945 h 117618"/>
                <a:gd name="connsiteX1" fmla="*/ 35079 w 64731"/>
                <a:gd name="connsiteY1" fmla="*/ -15 h 117618"/>
                <a:gd name="connsiteX2" fmla="*/ 223 w 64731"/>
                <a:gd name="connsiteY2" fmla="*/ 11322 h 117618"/>
                <a:gd name="connsiteX3" fmla="*/ 223 w 64731"/>
                <a:gd name="connsiteY3" fmla="*/ 17699 h 117618"/>
                <a:gd name="connsiteX4" fmla="*/ 26009 w 64731"/>
                <a:gd name="connsiteY4" fmla="*/ 12739 h 117618"/>
                <a:gd name="connsiteX5" fmla="*/ 26009 w 64731"/>
                <a:gd name="connsiteY5" fmla="*/ 103078 h 117618"/>
                <a:gd name="connsiteX6" fmla="*/ 8226 w 64731"/>
                <a:gd name="connsiteY6" fmla="*/ 111226 h 117618"/>
                <a:gd name="connsiteX7" fmla="*/ 1468 w 64731"/>
                <a:gd name="connsiteY7" fmla="*/ 111226 h 117618"/>
                <a:gd name="connsiteX8" fmla="*/ 1468 w 64731"/>
                <a:gd name="connsiteY8" fmla="*/ 117603 h 117618"/>
                <a:gd name="connsiteX9" fmla="*/ 33122 w 64731"/>
                <a:gd name="connsiteY9" fmla="*/ 116895 h 117618"/>
                <a:gd name="connsiteX10" fmla="*/ 64955 w 64731"/>
                <a:gd name="connsiteY10" fmla="*/ 117603 h 117618"/>
                <a:gd name="connsiteX11" fmla="*/ 64955 w 64731"/>
                <a:gd name="connsiteY11" fmla="*/ 111226 h 117618"/>
                <a:gd name="connsiteX12" fmla="*/ 58197 w 64731"/>
                <a:gd name="connsiteY12" fmla="*/ 111226 h 117618"/>
                <a:gd name="connsiteX13" fmla="*/ 40414 w 64731"/>
                <a:gd name="connsiteY13" fmla="*/ 103078 h 117618"/>
                <a:gd name="connsiteX14" fmla="*/ 40414 w 64731"/>
                <a:gd name="connsiteY14" fmla="*/ 494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31" h="117618">
                  <a:moveTo>
                    <a:pt x="40414" y="4945"/>
                  </a:moveTo>
                  <a:cubicBezTo>
                    <a:pt x="40414" y="162"/>
                    <a:pt x="40058" y="-15"/>
                    <a:pt x="35079" y="-15"/>
                  </a:cubicBezTo>
                  <a:cubicBezTo>
                    <a:pt x="23697" y="11145"/>
                    <a:pt x="7514" y="11322"/>
                    <a:pt x="223" y="11322"/>
                  </a:cubicBezTo>
                  <a:lnTo>
                    <a:pt x="223" y="17699"/>
                  </a:lnTo>
                  <a:cubicBezTo>
                    <a:pt x="4491" y="17699"/>
                    <a:pt x="16228" y="17699"/>
                    <a:pt x="26009" y="12739"/>
                  </a:cubicBezTo>
                  <a:lnTo>
                    <a:pt x="26009" y="103078"/>
                  </a:lnTo>
                  <a:cubicBezTo>
                    <a:pt x="26009" y="108923"/>
                    <a:pt x="26009" y="111226"/>
                    <a:pt x="8226" y="111226"/>
                  </a:cubicBezTo>
                  <a:lnTo>
                    <a:pt x="1468" y="111226"/>
                  </a:lnTo>
                  <a:lnTo>
                    <a:pt x="1468" y="117603"/>
                  </a:lnTo>
                  <a:cubicBezTo>
                    <a:pt x="4669" y="117426"/>
                    <a:pt x="26543" y="116895"/>
                    <a:pt x="33122" y="116895"/>
                  </a:cubicBezTo>
                  <a:cubicBezTo>
                    <a:pt x="38635" y="116895"/>
                    <a:pt x="61042" y="117426"/>
                    <a:pt x="64955" y="117603"/>
                  </a:cubicBezTo>
                  <a:lnTo>
                    <a:pt x="64955" y="111226"/>
                  </a:lnTo>
                  <a:lnTo>
                    <a:pt x="58197" y="111226"/>
                  </a:lnTo>
                  <a:cubicBezTo>
                    <a:pt x="40414" y="111226"/>
                    <a:pt x="40414" y="108923"/>
                    <a:pt x="40414" y="103078"/>
                  </a:cubicBezTo>
                  <a:lnTo>
                    <a:pt x="40414" y="4945"/>
                  </a:lnTo>
                  <a:close/>
                </a:path>
              </a:pathLst>
            </a:custGeom>
            <a:solidFill>
              <a:srgbClr val="000000"/>
            </a:solidFill>
            <a:ln w="25500" cap="flat">
              <a:noFill/>
              <a:prstDash val="solid"/>
              <a:miter/>
            </a:ln>
          </p:spPr>
          <p:txBody>
            <a:bodyPr rtlCol="0" anchor="ctr"/>
            <a:lstStyle/>
            <a:p>
              <a:endParaRPr lang="zh-CN" altLang="en-US"/>
            </a:p>
          </p:txBody>
        </p:sp>
        <p:sp>
          <p:nvSpPr>
            <p:cNvPr id="400" name="任意多边形: 形状 399">
              <a:extLst>
                <a:ext uri="{FF2B5EF4-FFF2-40B4-BE49-F238E27FC236}">
                  <a16:creationId xmlns:a16="http://schemas.microsoft.com/office/drawing/2014/main" id="{94ACDA2D-C121-4163-9328-AD12D3215F1D}"/>
                </a:ext>
              </a:extLst>
            </p:cNvPr>
            <p:cNvSpPr/>
            <p:nvPr>
              <p:custDataLst>
                <p:tags r:id="rId38"/>
              </p:custDataLst>
            </p:nvPr>
          </p:nvSpPr>
          <p:spPr>
            <a:xfrm>
              <a:off x="8349888" y="2026864"/>
              <a:ext cx="76468" cy="177135"/>
            </a:xfrm>
            <a:custGeom>
              <a:avLst/>
              <a:gdLst>
                <a:gd name="connsiteX0" fmla="*/ 75629 w 76468"/>
                <a:gd name="connsiteY0" fmla="*/ 7779 h 177135"/>
                <a:gd name="connsiteX1" fmla="*/ 76696 w 76468"/>
                <a:gd name="connsiteY1" fmla="*/ 4413 h 177135"/>
                <a:gd name="connsiteX2" fmla="*/ 72428 w 76468"/>
                <a:gd name="connsiteY2" fmla="*/ -15 h 177135"/>
                <a:gd name="connsiteX3" fmla="*/ 67626 w 76468"/>
                <a:gd name="connsiteY3" fmla="*/ 4413 h 177135"/>
                <a:gd name="connsiteX4" fmla="*/ 1294 w 76468"/>
                <a:gd name="connsiteY4" fmla="*/ 169327 h 177135"/>
                <a:gd name="connsiteX5" fmla="*/ 227 w 76468"/>
                <a:gd name="connsiteY5" fmla="*/ 172692 h 177135"/>
                <a:gd name="connsiteX6" fmla="*/ 4495 w 76468"/>
                <a:gd name="connsiteY6" fmla="*/ 177121 h 177135"/>
                <a:gd name="connsiteX7" fmla="*/ 9297 w 76468"/>
                <a:gd name="connsiteY7" fmla="*/ 172692 h 177135"/>
                <a:gd name="connsiteX8" fmla="*/ 75629 w 76468"/>
                <a:gd name="connsiteY8" fmla="*/ 7779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68" h="177135">
                  <a:moveTo>
                    <a:pt x="75629" y="7779"/>
                  </a:moveTo>
                  <a:cubicBezTo>
                    <a:pt x="76696" y="5476"/>
                    <a:pt x="76696" y="5122"/>
                    <a:pt x="76696" y="4413"/>
                  </a:cubicBezTo>
                  <a:cubicBezTo>
                    <a:pt x="76696" y="1579"/>
                    <a:pt x="74384" y="-15"/>
                    <a:pt x="72428" y="-15"/>
                  </a:cubicBezTo>
                  <a:cubicBezTo>
                    <a:pt x="69404" y="-15"/>
                    <a:pt x="68515" y="2111"/>
                    <a:pt x="67626" y="4413"/>
                  </a:cubicBezTo>
                  <a:lnTo>
                    <a:pt x="1294" y="169327"/>
                  </a:lnTo>
                  <a:cubicBezTo>
                    <a:pt x="227" y="171630"/>
                    <a:pt x="227" y="171984"/>
                    <a:pt x="227" y="172692"/>
                  </a:cubicBezTo>
                  <a:cubicBezTo>
                    <a:pt x="227" y="175527"/>
                    <a:pt x="2539" y="177121"/>
                    <a:pt x="4495" y="177121"/>
                  </a:cubicBezTo>
                  <a:cubicBezTo>
                    <a:pt x="7518" y="177121"/>
                    <a:pt x="8408" y="174995"/>
                    <a:pt x="9297" y="172692"/>
                  </a:cubicBezTo>
                  <a:lnTo>
                    <a:pt x="75629" y="7779"/>
                  </a:lnTo>
                  <a:close/>
                </a:path>
              </a:pathLst>
            </a:custGeom>
            <a:solidFill>
              <a:srgbClr val="000000"/>
            </a:solidFill>
            <a:ln w="25500" cap="flat">
              <a:noFill/>
              <a:prstDash val="solid"/>
              <a:miter/>
            </a:ln>
          </p:spPr>
          <p:txBody>
            <a:bodyPr rtlCol="0" anchor="ctr"/>
            <a:lstStyle/>
            <a:p>
              <a:endParaRPr lang="zh-CN" altLang="en-US"/>
            </a:p>
          </p:txBody>
        </p:sp>
        <p:sp>
          <p:nvSpPr>
            <p:cNvPr id="401" name="任意多边形: 形状 400">
              <a:extLst>
                <a:ext uri="{FF2B5EF4-FFF2-40B4-BE49-F238E27FC236}">
                  <a16:creationId xmlns:a16="http://schemas.microsoft.com/office/drawing/2014/main" id="{CB360304-52B2-4145-A8D9-4FE8A7E657ED}"/>
                </a:ext>
              </a:extLst>
            </p:cNvPr>
            <p:cNvSpPr/>
            <p:nvPr>
              <p:custDataLst>
                <p:tags r:id="rId39"/>
              </p:custDataLst>
            </p:nvPr>
          </p:nvSpPr>
          <p:spPr>
            <a:xfrm>
              <a:off x="8451488" y="2042098"/>
              <a:ext cx="78602" cy="117618"/>
            </a:xfrm>
            <a:custGeom>
              <a:avLst/>
              <a:gdLst>
                <a:gd name="connsiteX0" fmla="*/ 78834 w 78602"/>
                <a:gd name="connsiteY0" fmla="*/ 85364 h 117618"/>
                <a:gd name="connsiteX1" fmla="*/ 72787 w 78602"/>
                <a:gd name="connsiteY1" fmla="*/ 85364 h 117618"/>
                <a:gd name="connsiteX2" fmla="*/ 68164 w 78602"/>
                <a:gd name="connsiteY2" fmla="*/ 101484 h 117618"/>
                <a:gd name="connsiteX3" fmla="*/ 50558 w 78602"/>
                <a:gd name="connsiteY3" fmla="*/ 102547 h 117618"/>
                <a:gd name="connsiteX4" fmla="*/ 17837 w 78602"/>
                <a:gd name="connsiteY4" fmla="*/ 102547 h 117618"/>
                <a:gd name="connsiteX5" fmla="*/ 53404 w 78602"/>
                <a:gd name="connsiteY5" fmla="*/ 72788 h 117618"/>
                <a:gd name="connsiteX6" fmla="*/ 78834 w 78602"/>
                <a:gd name="connsiteY6" fmla="*/ 34526 h 117618"/>
                <a:gd name="connsiteX7" fmla="*/ 37221 w 78602"/>
                <a:gd name="connsiteY7" fmla="*/ -15 h 117618"/>
                <a:gd name="connsiteX8" fmla="*/ 231 w 78602"/>
                <a:gd name="connsiteY8" fmla="*/ 31692 h 117618"/>
                <a:gd name="connsiteX9" fmla="*/ 9657 w 78602"/>
                <a:gd name="connsiteY9" fmla="*/ 41612 h 117618"/>
                <a:gd name="connsiteX10" fmla="*/ 19082 w 78602"/>
                <a:gd name="connsiteY10" fmla="*/ 32224 h 117618"/>
                <a:gd name="connsiteX11" fmla="*/ 8590 w 78602"/>
                <a:gd name="connsiteY11" fmla="*/ 22836 h 117618"/>
                <a:gd name="connsiteX12" fmla="*/ 34553 w 78602"/>
                <a:gd name="connsiteY12" fmla="*/ 6362 h 117618"/>
                <a:gd name="connsiteX13" fmla="*/ 61584 w 78602"/>
                <a:gd name="connsiteY13" fmla="*/ 34526 h 117618"/>
                <a:gd name="connsiteX14" fmla="*/ 44868 w 78602"/>
                <a:gd name="connsiteY14" fmla="*/ 68537 h 117618"/>
                <a:gd name="connsiteX15" fmla="*/ 2010 w 78602"/>
                <a:gd name="connsiteY15" fmla="*/ 110695 h 117618"/>
                <a:gd name="connsiteX16" fmla="*/ 231 w 78602"/>
                <a:gd name="connsiteY16" fmla="*/ 117603 h 117618"/>
                <a:gd name="connsiteX17" fmla="*/ 73499 w 78602"/>
                <a:gd name="connsiteY17" fmla="*/ 117603 h 117618"/>
                <a:gd name="connsiteX18" fmla="*/ 78834 w 78602"/>
                <a:gd name="connsiteY18" fmla="*/ 8536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602" h="117618">
                  <a:moveTo>
                    <a:pt x="78834" y="85364"/>
                  </a:moveTo>
                  <a:lnTo>
                    <a:pt x="72787" y="85364"/>
                  </a:lnTo>
                  <a:cubicBezTo>
                    <a:pt x="72254" y="89261"/>
                    <a:pt x="70475" y="99712"/>
                    <a:pt x="68164" y="101484"/>
                  </a:cubicBezTo>
                  <a:cubicBezTo>
                    <a:pt x="66741" y="102547"/>
                    <a:pt x="53048" y="102547"/>
                    <a:pt x="50558" y="102547"/>
                  </a:cubicBezTo>
                  <a:lnTo>
                    <a:pt x="17837" y="102547"/>
                  </a:lnTo>
                  <a:cubicBezTo>
                    <a:pt x="36509" y="86073"/>
                    <a:pt x="42734" y="81113"/>
                    <a:pt x="53404" y="72788"/>
                  </a:cubicBezTo>
                  <a:cubicBezTo>
                    <a:pt x="66563" y="62337"/>
                    <a:pt x="78834" y="51354"/>
                    <a:pt x="78834" y="34526"/>
                  </a:cubicBezTo>
                  <a:cubicBezTo>
                    <a:pt x="78834" y="13093"/>
                    <a:pt x="59983" y="-15"/>
                    <a:pt x="37221" y="-15"/>
                  </a:cubicBezTo>
                  <a:cubicBezTo>
                    <a:pt x="15169" y="-15"/>
                    <a:pt x="231" y="15396"/>
                    <a:pt x="231" y="31692"/>
                  </a:cubicBezTo>
                  <a:cubicBezTo>
                    <a:pt x="231" y="40726"/>
                    <a:pt x="7878" y="41612"/>
                    <a:pt x="9657" y="41612"/>
                  </a:cubicBezTo>
                  <a:cubicBezTo>
                    <a:pt x="13925" y="41612"/>
                    <a:pt x="19082" y="38601"/>
                    <a:pt x="19082" y="32224"/>
                  </a:cubicBezTo>
                  <a:cubicBezTo>
                    <a:pt x="19082" y="29035"/>
                    <a:pt x="17837" y="22836"/>
                    <a:pt x="8590" y="22836"/>
                  </a:cubicBezTo>
                  <a:cubicBezTo>
                    <a:pt x="14102" y="10259"/>
                    <a:pt x="26195" y="6362"/>
                    <a:pt x="34553" y="6362"/>
                  </a:cubicBezTo>
                  <a:cubicBezTo>
                    <a:pt x="52337" y="6362"/>
                    <a:pt x="61584" y="20179"/>
                    <a:pt x="61584" y="34526"/>
                  </a:cubicBezTo>
                  <a:cubicBezTo>
                    <a:pt x="61584" y="49937"/>
                    <a:pt x="50558" y="62160"/>
                    <a:pt x="44868" y="68537"/>
                  </a:cubicBezTo>
                  <a:lnTo>
                    <a:pt x="2010" y="110695"/>
                  </a:lnTo>
                  <a:cubicBezTo>
                    <a:pt x="231" y="112289"/>
                    <a:pt x="231" y="112643"/>
                    <a:pt x="231" y="117603"/>
                  </a:cubicBezTo>
                  <a:lnTo>
                    <a:pt x="73499" y="117603"/>
                  </a:lnTo>
                  <a:lnTo>
                    <a:pt x="78834" y="85364"/>
                  </a:lnTo>
                  <a:close/>
                </a:path>
              </a:pathLst>
            </a:custGeom>
            <a:solidFill>
              <a:srgbClr val="000000"/>
            </a:solidFill>
            <a:ln w="25500" cap="flat">
              <a:noFill/>
              <a:prstDash val="solid"/>
              <a:miter/>
            </a:ln>
          </p:spPr>
          <p:txBody>
            <a:bodyPr rtlCol="0" anchor="ctr"/>
            <a:lstStyle/>
            <a:p>
              <a:endParaRPr lang="zh-CN" altLang="en-US"/>
            </a:p>
          </p:txBody>
        </p:sp>
      </p:grpSp>
    </p:spTree>
    <p:custDataLst>
      <p:tags r:id="rId1"/>
    </p:custDataLst>
    <p:extLst>
      <p:ext uri="{BB962C8B-B14F-4D97-AF65-F5344CB8AC3E}">
        <p14:creationId xmlns:p14="http://schemas.microsoft.com/office/powerpoint/2010/main" val="35473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fade">
                                      <p:cBhvr>
                                        <p:cTn id="14" dur="500"/>
                                        <p:tgtEl>
                                          <p:spTgt spid="9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500"/>
                                        <p:tgtEl>
                                          <p:spTgt spid="113"/>
                                        </p:tgtEl>
                                      </p:cBhvr>
                                    </p:animEffect>
                                  </p:childTnLst>
                                </p:cTn>
                              </p:par>
                              <p:par>
                                <p:cTn id="20" presetID="10" presetClass="entr" presetSubtype="0" fill="hold"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par>
                                <p:cTn id="23" presetID="10" presetClass="entr" presetSubtype="0" fill="hold" nodeType="with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fade">
                                      <p:cBhvr>
                                        <p:cTn id="25" dur="500"/>
                                        <p:tgtEl>
                                          <p:spTgt spid="144"/>
                                        </p:tgtEl>
                                      </p:cBhvr>
                                    </p:animEffect>
                                  </p:childTnLst>
                                </p:cTn>
                              </p:par>
                              <p:par>
                                <p:cTn id="26" presetID="10" presetClass="entr" presetSubtype="0" fill="hold" nodeType="withEffect">
                                  <p:stCondLst>
                                    <p:cond delay="0"/>
                                  </p:stCondLst>
                                  <p:childTnLst>
                                    <p:set>
                                      <p:cBhvr>
                                        <p:cTn id="27" dur="1" fill="hold">
                                          <p:stCondLst>
                                            <p:cond delay="0"/>
                                          </p:stCondLst>
                                        </p:cTn>
                                        <p:tgtEl>
                                          <p:spTgt spid="160"/>
                                        </p:tgtEl>
                                        <p:attrNameLst>
                                          <p:attrName>style.visibility</p:attrName>
                                        </p:attrNameLst>
                                      </p:cBhvr>
                                      <p:to>
                                        <p:strVal val="visible"/>
                                      </p:to>
                                    </p:set>
                                    <p:animEffect transition="in" filter="fade">
                                      <p:cBhvr>
                                        <p:cTn id="28" dur="500"/>
                                        <p:tgtEl>
                                          <p:spTgt spid="16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0"/>
                                        </p:tgtEl>
                                        <p:attrNameLst>
                                          <p:attrName>style.visibility</p:attrName>
                                        </p:attrNameLst>
                                      </p:cBhvr>
                                      <p:to>
                                        <p:strVal val="visible"/>
                                      </p:to>
                                    </p:set>
                                    <p:animEffect transition="in" filter="fade">
                                      <p:cBhvr>
                                        <p:cTn id="33" dur="500"/>
                                        <p:tgtEl>
                                          <p:spTgt spid="3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6"/>
                                        </p:tgtEl>
                                        <p:attrNameLst>
                                          <p:attrName>style.visibility</p:attrName>
                                        </p:attrNameLst>
                                      </p:cBhvr>
                                      <p:to>
                                        <p:strVal val="visible"/>
                                      </p:to>
                                    </p:set>
                                    <p:animEffect transition="in" filter="fade">
                                      <p:cBhvr>
                                        <p:cTn id="38" dur="500"/>
                                        <p:tgtEl>
                                          <p:spTgt spid="366"/>
                                        </p:tgtEl>
                                      </p:cBhvr>
                                    </p:animEffect>
                                  </p:childTnLst>
                                </p:cTn>
                              </p:par>
                              <p:par>
                                <p:cTn id="39" presetID="10" presetClass="entr" presetSubtype="0" fill="hold" nodeType="withEffect">
                                  <p:stCondLst>
                                    <p:cond delay="0"/>
                                  </p:stCondLst>
                                  <p:childTnLst>
                                    <p:set>
                                      <p:cBhvr>
                                        <p:cTn id="40" dur="1" fill="hold">
                                          <p:stCondLst>
                                            <p:cond delay="0"/>
                                          </p:stCondLst>
                                        </p:cTn>
                                        <p:tgtEl>
                                          <p:spTgt spid="402"/>
                                        </p:tgtEl>
                                        <p:attrNameLst>
                                          <p:attrName>style.visibility</p:attrName>
                                        </p:attrNameLst>
                                      </p:cBhvr>
                                      <p:to>
                                        <p:strVal val="visible"/>
                                      </p:to>
                                    </p:set>
                                    <p:animEffect transition="in" filter="fade">
                                      <p:cBhvr>
                                        <p:cTn id="41"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3" grpId="0"/>
      <p:bldP spid="3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ED67B7D5-5CDE-F040-8EBE-C46889F2673E}" type="slidenum">
              <a:rPr kumimoji="0" lang="de-DE" sz="1400" b="1" i="0" u="none" strike="noStrike" kern="1200" cap="none" spc="0" normalizeH="0" baseline="0" noProof="0">
                <a:ln>
                  <a:noFill/>
                </a:ln>
                <a:solidFill>
                  <a:srgbClr val="3E444C"/>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12</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9" name="标题 8">
            <a:extLst>
              <a:ext uri="{FF2B5EF4-FFF2-40B4-BE49-F238E27FC236}">
                <a16:creationId xmlns:a16="http://schemas.microsoft.com/office/drawing/2014/main" id="{1EF87619-A36B-49B8-A30F-BDB4817DD06B}"/>
              </a:ext>
            </a:extLst>
          </p:cNvPr>
          <p:cNvSpPr>
            <a:spLocks noGrp="1"/>
          </p:cNvSpPr>
          <p:nvPr>
            <p:ph type="title"/>
          </p:nvPr>
        </p:nvSpPr>
        <p:spPr/>
        <p:txBody>
          <a:bodyPr/>
          <a:lstStyle/>
          <a:p>
            <a:r>
              <a:rPr lang="en-US" altLang="zh-CN" dirty="0"/>
              <a:t>Numerical cases</a:t>
            </a:r>
            <a:endParaRPr lang="zh-CN" altLang="en-US" dirty="0"/>
          </a:p>
        </p:txBody>
      </p:sp>
      <p:pic>
        <p:nvPicPr>
          <p:cNvPr id="7" name="图片 6">
            <a:extLst>
              <a:ext uri="{FF2B5EF4-FFF2-40B4-BE49-F238E27FC236}">
                <a16:creationId xmlns:a16="http://schemas.microsoft.com/office/drawing/2014/main" id="{46CC9DEA-8285-4F0D-AA3B-194ACC82C686}"/>
              </a:ext>
            </a:extLst>
          </p:cNvPr>
          <p:cNvPicPr>
            <a:picLocks noChangeAspect="1"/>
          </p:cNvPicPr>
          <p:nvPr/>
        </p:nvPicPr>
        <p:blipFill rotWithShape="1">
          <a:blip r:embed="rId23"/>
          <a:srcRect r="52793"/>
          <a:stretch/>
        </p:blipFill>
        <p:spPr>
          <a:xfrm>
            <a:off x="603479" y="381774"/>
            <a:ext cx="3758971" cy="3006032"/>
          </a:xfrm>
          <a:prstGeom prst="rect">
            <a:avLst/>
          </a:prstGeom>
        </p:spPr>
      </p:pic>
      <p:pic>
        <p:nvPicPr>
          <p:cNvPr id="11" name="图片 10">
            <a:extLst>
              <a:ext uri="{FF2B5EF4-FFF2-40B4-BE49-F238E27FC236}">
                <a16:creationId xmlns:a16="http://schemas.microsoft.com/office/drawing/2014/main" id="{52ECF204-D8F1-401E-8CB9-AA8594DFD964}"/>
              </a:ext>
            </a:extLst>
          </p:cNvPr>
          <p:cNvPicPr>
            <a:picLocks noChangeAspect="1"/>
          </p:cNvPicPr>
          <p:nvPr/>
        </p:nvPicPr>
        <p:blipFill>
          <a:blip r:embed="rId24"/>
          <a:stretch>
            <a:fillRect/>
          </a:stretch>
        </p:blipFill>
        <p:spPr>
          <a:xfrm>
            <a:off x="5035588" y="1227471"/>
            <a:ext cx="6484676" cy="4403057"/>
          </a:xfrm>
          <a:prstGeom prst="rect">
            <a:avLst/>
          </a:prstGeom>
        </p:spPr>
      </p:pic>
      <p:pic>
        <p:nvPicPr>
          <p:cNvPr id="13" name="图片 12">
            <a:extLst>
              <a:ext uri="{FF2B5EF4-FFF2-40B4-BE49-F238E27FC236}">
                <a16:creationId xmlns:a16="http://schemas.microsoft.com/office/drawing/2014/main" id="{B3F0D46E-D32D-48A1-A59B-DB4FC8075D82}"/>
              </a:ext>
            </a:extLst>
          </p:cNvPr>
          <p:cNvPicPr>
            <a:picLocks noChangeAspect="1"/>
          </p:cNvPicPr>
          <p:nvPr/>
        </p:nvPicPr>
        <p:blipFill rotWithShape="1">
          <a:blip r:embed="rId23"/>
          <a:srcRect l="55981" r="25586"/>
          <a:stretch/>
        </p:blipFill>
        <p:spPr>
          <a:xfrm>
            <a:off x="671736" y="3429000"/>
            <a:ext cx="1467782" cy="3006032"/>
          </a:xfrm>
          <a:prstGeom prst="rect">
            <a:avLst/>
          </a:prstGeom>
        </p:spPr>
      </p:pic>
      <p:grpSp>
        <p:nvGrpSpPr>
          <p:cNvPr id="22" name="组合 21" descr="\documentclass[preview]{standalone}&#10;\usepackage{amsmath}&#10;&#10;\begin{document}&#10;\[&#10;\mathrm{Ca}=\frac{\mu_\mathrm{w}q_\mathrm{e}}{A_\mathrm{e}\sigma}&#10;&lt; 3 \times 10^{-9}&#10;\]&#10;\end{document}" title="IguanaTex Shape Display">
            <a:extLst>
              <a:ext uri="{FF2B5EF4-FFF2-40B4-BE49-F238E27FC236}">
                <a16:creationId xmlns:a16="http://schemas.microsoft.com/office/drawing/2014/main" id="{E4399718-DF1E-43DF-901F-4362C8AE5474}"/>
              </a:ext>
            </a:extLst>
          </p:cNvPr>
          <p:cNvGrpSpPr>
            <a:grpSpLocks noChangeAspect="1"/>
          </p:cNvGrpSpPr>
          <p:nvPr>
            <p:custDataLst>
              <p:tags r:id="rId2"/>
            </p:custDataLst>
          </p:nvPr>
        </p:nvGrpSpPr>
        <p:grpSpPr>
          <a:xfrm>
            <a:off x="5211860" y="5866024"/>
            <a:ext cx="2496604" cy="509410"/>
            <a:chOff x="5652677" y="2032407"/>
            <a:chExt cx="2496604" cy="509410"/>
          </a:xfrm>
        </p:grpSpPr>
        <p:sp>
          <p:nvSpPr>
            <p:cNvPr id="23" name="任意多边形: 形状 22">
              <a:extLst>
                <a:ext uri="{FF2B5EF4-FFF2-40B4-BE49-F238E27FC236}">
                  <a16:creationId xmlns:a16="http://schemas.microsoft.com/office/drawing/2014/main" id="{FEED4B32-6CF5-44C5-A00E-3146C384CBFF}"/>
                </a:ext>
              </a:extLst>
            </p:cNvPr>
            <p:cNvSpPr/>
            <p:nvPr>
              <p:custDataLst>
                <p:tags r:id="rId3"/>
              </p:custDataLst>
            </p:nvPr>
          </p:nvSpPr>
          <p:spPr>
            <a:xfrm>
              <a:off x="5652677" y="2139799"/>
              <a:ext cx="154108" cy="188809"/>
            </a:xfrm>
            <a:custGeom>
              <a:avLst/>
              <a:gdLst>
                <a:gd name="connsiteX0" fmla="*/ 122 w 154108"/>
                <a:gd name="connsiteY0" fmla="*/ 94267 h 188809"/>
                <a:gd name="connsiteX1" fmla="*/ 88184 w 154108"/>
                <a:gd name="connsiteY1" fmla="*/ 188801 h 188809"/>
                <a:gd name="connsiteX2" fmla="*/ 154230 w 154108"/>
                <a:gd name="connsiteY2" fmla="*/ 122575 h 188809"/>
                <a:gd name="connsiteX3" fmla="*/ 150940 w 154108"/>
                <a:gd name="connsiteY3" fmla="*/ 118160 h 188809"/>
                <a:gd name="connsiteX4" fmla="*/ 147904 w 154108"/>
                <a:gd name="connsiteY4" fmla="*/ 122315 h 188809"/>
                <a:gd name="connsiteX5" fmla="*/ 91220 w 154108"/>
                <a:gd name="connsiteY5" fmla="*/ 180750 h 188809"/>
                <a:gd name="connsiteX6" fmla="*/ 26186 w 154108"/>
                <a:gd name="connsiteY6" fmla="*/ 94526 h 188809"/>
                <a:gd name="connsiteX7" fmla="*/ 90967 w 154108"/>
                <a:gd name="connsiteY7" fmla="*/ 8043 h 188809"/>
                <a:gd name="connsiteX8" fmla="*/ 146132 w 154108"/>
                <a:gd name="connsiteY8" fmla="*/ 69594 h 188809"/>
                <a:gd name="connsiteX9" fmla="*/ 150181 w 154108"/>
                <a:gd name="connsiteY9" fmla="*/ 74009 h 188809"/>
                <a:gd name="connsiteX10" fmla="*/ 154230 w 154108"/>
                <a:gd name="connsiteY10" fmla="*/ 67776 h 188809"/>
                <a:gd name="connsiteX11" fmla="*/ 154230 w 154108"/>
                <a:gd name="connsiteY11" fmla="*/ 6225 h 188809"/>
                <a:gd name="connsiteX12" fmla="*/ 151447 w 154108"/>
                <a:gd name="connsiteY12" fmla="*/ -8 h 188809"/>
                <a:gd name="connsiteX13" fmla="*/ 147398 w 154108"/>
                <a:gd name="connsiteY13" fmla="*/ 3108 h 188809"/>
                <a:gd name="connsiteX14" fmla="*/ 134745 w 154108"/>
                <a:gd name="connsiteY14" fmla="*/ 22327 h 188809"/>
                <a:gd name="connsiteX15" fmla="*/ 88184 w 154108"/>
                <a:gd name="connsiteY15" fmla="*/ -8 h 188809"/>
                <a:gd name="connsiteX16" fmla="*/ 122 w 154108"/>
                <a:gd name="connsiteY16" fmla="*/ 94267 h 18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08" h="188809">
                  <a:moveTo>
                    <a:pt x="122" y="94267"/>
                  </a:moveTo>
                  <a:cubicBezTo>
                    <a:pt x="122" y="148027"/>
                    <a:pt x="41116" y="188801"/>
                    <a:pt x="88184" y="188801"/>
                  </a:cubicBezTo>
                  <a:cubicBezTo>
                    <a:pt x="129431" y="188801"/>
                    <a:pt x="154230" y="152701"/>
                    <a:pt x="154230" y="122575"/>
                  </a:cubicBezTo>
                  <a:cubicBezTo>
                    <a:pt x="154230" y="119978"/>
                    <a:pt x="154230" y="118160"/>
                    <a:pt x="150940" y="118160"/>
                  </a:cubicBezTo>
                  <a:cubicBezTo>
                    <a:pt x="148157" y="118160"/>
                    <a:pt x="148157" y="119718"/>
                    <a:pt x="147904" y="122315"/>
                  </a:cubicBezTo>
                  <a:cubicBezTo>
                    <a:pt x="145879" y="159454"/>
                    <a:pt x="118803" y="180750"/>
                    <a:pt x="91220" y="180750"/>
                  </a:cubicBezTo>
                  <a:cubicBezTo>
                    <a:pt x="75784" y="180750"/>
                    <a:pt x="26186" y="171920"/>
                    <a:pt x="26186" y="94526"/>
                  </a:cubicBezTo>
                  <a:cubicBezTo>
                    <a:pt x="26186" y="16873"/>
                    <a:pt x="75531" y="8043"/>
                    <a:pt x="90967" y="8043"/>
                  </a:cubicBezTo>
                  <a:cubicBezTo>
                    <a:pt x="118550" y="8043"/>
                    <a:pt x="141071" y="31676"/>
                    <a:pt x="146132" y="69594"/>
                  </a:cubicBezTo>
                  <a:cubicBezTo>
                    <a:pt x="146639" y="73230"/>
                    <a:pt x="146639" y="74009"/>
                    <a:pt x="150181" y="74009"/>
                  </a:cubicBezTo>
                  <a:cubicBezTo>
                    <a:pt x="154230" y="74009"/>
                    <a:pt x="154230" y="73230"/>
                    <a:pt x="154230" y="67776"/>
                  </a:cubicBezTo>
                  <a:lnTo>
                    <a:pt x="154230" y="6225"/>
                  </a:lnTo>
                  <a:cubicBezTo>
                    <a:pt x="154230" y="1810"/>
                    <a:pt x="154230" y="-8"/>
                    <a:pt x="151447" y="-8"/>
                  </a:cubicBezTo>
                  <a:cubicBezTo>
                    <a:pt x="150434" y="-8"/>
                    <a:pt x="149422" y="-8"/>
                    <a:pt x="147398" y="3108"/>
                  </a:cubicBezTo>
                  <a:lnTo>
                    <a:pt x="134745" y="22327"/>
                  </a:lnTo>
                  <a:cubicBezTo>
                    <a:pt x="125382" y="12977"/>
                    <a:pt x="112477" y="-8"/>
                    <a:pt x="88184" y="-8"/>
                  </a:cubicBezTo>
                  <a:cubicBezTo>
                    <a:pt x="40863" y="-8"/>
                    <a:pt x="122" y="41286"/>
                    <a:pt x="122" y="94267"/>
                  </a:cubicBezTo>
                  <a:close/>
                </a:path>
              </a:pathLst>
            </a:custGeom>
            <a:solidFill>
              <a:srgbClr val="000000"/>
            </a:solidFill>
            <a:ln w="25400"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DB93292D-DE3C-4E60-878F-46DED3FAD331}"/>
                </a:ext>
              </a:extLst>
            </p:cNvPr>
            <p:cNvSpPr/>
            <p:nvPr>
              <p:custDataLst>
                <p:tags r:id="rId4"/>
              </p:custDataLst>
            </p:nvPr>
          </p:nvSpPr>
          <p:spPr>
            <a:xfrm>
              <a:off x="5831894" y="2206545"/>
              <a:ext cx="114126" cy="119207"/>
            </a:xfrm>
            <a:custGeom>
              <a:avLst/>
              <a:gdLst>
                <a:gd name="connsiteX0" fmla="*/ 73767 w 114126"/>
                <a:gd name="connsiteY0" fmla="*/ 96604 h 119207"/>
                <a:gd name="connsiteX1" fmla="*/ 93505 w 114126"/>
                <a:gd name="connsiteY1" fmla="*/ 117900 h 119207"/>
                <a:gd name="connsiteX2" fmla="*/ 114255 w 114126"/>
                <a:gd name="connsiteY2" fmla="*/ 93228 h 119207"/>
                <a:gd name="connsiteX3" fmla="*/ 114255 w 114126"/>
                <a:gd name="connsiteY3" fmla="*/ 78684 h 119207"/>
                <a:gd name="connsiteX4" fmla="*/ 107929 w 114126"/>
                <a:gd name="connsiteY4" fmla="*/ 78684 h 119207"/>
                <a:gd name="connsiteX5" fmla="*/ 107929 w 114126"/>
                <a:gd name="connsiteY5" fmla="*/ 93228 h 119207"/>
                <a:gd name="connsiteX6" fmla="*/ 98819 w 114126"/>
                <a:gd name="connsiteY6" fmla="*/ 109849 h 119207"/>
                <a:gd name="connsiteX7" fmla="*/ 89456 w 114126"/>
                <a:gd name="connsiteY7" fmla="*/ 96864 h 119207"/>
                <a:gd name="connsiteX8" fmla="*/ 89456 w 114126"/>
                <a:gd name="connsiteY8" fmla="*/ 44922 h 119207"/>
                <a:gd name="connsiteX9" fmla="*/ 80346 w 114126"/>
                <a:gd name="connsiteY9" fmla="*/ 14276 h 119207"/>
                <a:gd name="connsiteX10" fmla="*/ 45678 w 114126"/>
                <a:gd name="connsiteY10" fmla="*/ -8 h 119207"/>
                <a:gd name="connsiteX11" fmla="*/ 7468 w 114126"/>
                <a:gd name="connsiteY11" fmla="*/ 29339 h 119207"/>
                <a:gd name="connsiteX12" fmla="*/ 19108 w 114126"/>
                <a:gd name="connsiteY12" fmla="*/ 41545 h 119207"/>
                <a:gd name="connsiteX13" fmla="*/ 30748 w 114126"/>
                <a:gd name="connsiteY13" fmla="*/ 29599 h 119207"/>
                <a:gd name="connsiteX14" fmla="*/ 17843 w 114126"/>
                <a:gd name="connsiteY14" fmla="*/ 17652 h 119207"/>
                <a:gd name="connsiteX15" fmla="*/ 45172 w 114126"/>
                <a:gd name="connsiteY15" fmla="*/ 5705 h 119207"/>
                <a:gd name="connsiteX16" fmla="*/ 71996 w 114126"/>
                <a:gd name="connsiteY16" fmla="*/ 38948 h 119207"/>
                <a:gd name="connsiteX17" fmla="*/ 71996 w 114126"/>
                <a:gd name="connsiteY17" fmla="*/ 48558 h 119207"/>
                <a:gd name="connsiteX18" fmla="*/ 25434 w 114126"/>
                <a:gd name="connsiteY18" fmla="*/ 57907 h 119207"/>
                <a:gd name="connsiteX19" fmla="*/ 129 w 114126"/>
                <a:gd name="connsiteY19" fmla="*/ 91669 h 119207"/>
                <a:gd name="connsiteX20" fmla="*/ 40617 w 114126"/>
                <a:gd name="connsiteY20" fmla="*/ 119199 h 119207"/>
                <a:gd name="connsiteX21" fmla="*/ 73767 w 114126"/>
                <a:gd name="connsiteY21" fmla="*/ 96604 h 119207"/>
                <a:gd name="connsiteX22" fmla="*/ 71996 w 114126"/>
                <a:gd name="connsiteY22" fmla="*/ 54011 h 119207"/>
                <a:gd name="connsiteX23" fmla="*/ 71996 w 114126"/>
                <a:gd name="connsiteY23" fmla="*/ 79982 h 119207"/>
                <a:gd name="connsiteX24" fmla="*/ 42389 w 114126"/>
                <a:gd name="connsiteY24" fmla="*/ 113485 h 119207"/>
                <a:gd name="connsiteX25" fmla="*/ 19614 w 114126"/>
                <a:gd name="connsiteY25" fmla="*/ 91410 h 119207"/>
                <a:gd name="connsiteX26" fmla="*/ 71996 w 114126"/>
                <a:gd name="connsiteY26" fmla="*/ 54011 h 11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26" h="119207">
                  <a:moveTo>
                    <a:pt x="73767" y="96604"/>
                  </a:moveTo>
                  <a:cubicBezTo>
                    <a:pt x="74779" y="106992"/>
                    <a:pt x="81612" y="117900"/>
                    <a:pt x="93505" y="117900"/>
                  </a:cubicBezTo>
                  <a:cubicBezTo>
                    <a:pt x="98819" y="117900"/>
                    <a:pt x="114255" y="114264"/>
                    <a:pt x="114255" y="93228"/>
                  </a:cubicBezTo>
                  <a:lnTo>
                    <a:pt x="114255" y="78684"/>
                  </a:lnTo>
                  <a:lnTo>
                    <a:pt x="107929" y="78684"/>
                  </a:lnTo>
                  <a:lnTo>
                    <a:pt x="107929" y="93228"/>
                  </a:lnTo>
                  <a:cubicBezTo>
                    <a:pt x="107929" y="108291"/>
                    <a:pt x="101603" y="109849"/>
                    <a:pt x="98819" y="109849"/>
                  </a:cubicBezTo>
                  <a:cubicBezTo>
                    <a:pt x="90468" y="109849"/>
                    <a:pt x="89456" y="98162"/>
                    <a:pt x="89456" y="96864"/>
                  </a:cubicBezTo>
                  <a:lnTo>
                    <a:pt x="89456" y="44922"/>
                  </a:lnTo>
                  <a:cubicBezTo>
                    <a:pt x="89456" y="34014"/>
                    <a:pt x="89456" y="23885"/>
                    <a:pt x="80346" y="14276"/>
                  </a:cubicBezTo>
                  <a:cubicBezTo>
                    <a:pt x="70477" y="4147"/>
                    <a:pt x="57825" y="-8"/>
                    <a:pt x="45678" y="-8"/>
                  </a:cubicBezTo>
                  <a:cubicBezTo>
                    <a:pt x="24928" y="-8"/>
                    <a:pt x="7468" y="12198"/>
                    <a:pt x="7468" y="29339"/>
                  </a:cubicBezTo>
                  <a:cubicBezTo>
                    <a:pt x="7468" y="37130"/>
                    <a:pt x="12529" y="41545"/>
                    <a:pt x="19108" y="41545"/>
                  </a:cubicBezTo>
                  <a:cubicBezTo>
                    <a:pt x="26193" y="41545"/>
                    <a:pt x="30748" y="36351"/>
                    <a:pt x="30748" y="29599"/>
                  </a:cubicBezTo>
                  <a:cubicBezTo>
                    <a:pt x="30748" y="26482"/>
                    <a:pt x="29483" y="17912"/>
                    <a:pt x="17843" y="17652"/>
                  </a:cubicBezTo>
                  <a:cubicBezTo>
                    <a:pt x="24675" y="8562"/>
                    <a:pt x="37075" y="5705"/>
                    <a:pt x="45172" y="5705"/>
                  </a:cubicBezTo>
                  <a:cubicBezTo>
                    <a:pt x="57572" y="5705"/>
                    <a:pt x="71996" y="15834"/>
                    <a:pt x="71996" y="38948"/>
                  </a:cubicBezTo>
                  <a:lnTo>
                    <a:pt x="71996" y="48558"/>
                  </a:lnTo>
                  <a:cubicBezTo>
                    <a:pt x="59090" y="49337"/>
                    <a:pt x="41376" y="50116"/>
                    <a:pt x="25434" y="57907"/>
                  </a:cubicBezTo>
                  <a:cubicBezTo>
                    <a:pt x="6455" y="66737"/>
                    <a:pt x="129" y="80242"/>
                    <a:pt x="129" y="91669"/>
                  </a:cubicBezTo>
                  <a:cubicBezTo>
                    <a:pt x="129" y="112706"/>
                    <a:pt x="24675" y="119199"/>
                    <a:pt x="40617" y="119199"/>
                  </a:cubicBezTo>
                  <a:cubicBezTo>
                    <a:pt x="57319" y="119199"/>
                    <a:pt x="68959" y="108810"/>
                    <a:pt x="73767" y="96604"/>
                  </a:cubicBezTo>
                  <a:close/>
                  <a:moveTo>
                    <a:pt x="71996" y="54011"/>
                  </a:moveTo>
                  <a:lnTo>
                    <a:pt x="71996" y="79982"/>
                  </a:lnTo>
                  <a:cubicBezTo>
                    <a:pt x="71996" y="104655"/>
                    <a:pt x="53776" y="113485"/>
                    <a:pt x="42389" y="113485"/>
                  </a:cubicBezTo>
                  <a:cubicBezTo>
                    <a:pt x="29989" y="113485"/>
                    <a:pt x="19614" y="104395"/>
                    <a:pt x="19614" y="91410"/>
                  </a:cubicBezTo>
                  <a:cubicBezTo>
                    <a:pt x="19614" y="77126"/>
                    <a:pt x="30242" y="55570"/>
                    <a:pt x="71996" y="54011"/>
                  </a:cubicBezTo>
                  <a:close/>
                </a:path>
              </a:pathLst>
            </a:custGeom>
            <a:solidFill>
              <a:srgbClr val="000000"/>
            </a:solidFill>
            <a:ln w="25400"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B789A568-9393-4C1C-B5BF-902DBF36E98D}"/>
                </a:ext>
              </a:extLst>
            </p:cNvPr>
            <p:cNvSpPr/>
            <p:nvPr>
              <p:custDataLst>
                <p:tags r:id="rId5"/>
              </p:custDataLst>
            </p:nvPr>
          </p:nvSpPr>
          <p:spPr>
            <a:xfrm>
              <a:off x="6032253" y="2227581"/>
              <a:ext cx="168278" cy="60772"/>
            </a:xfrm>
            <a:custGeom>
              <a:avLst/>
              <a:gdLst>
                <a:gd name="connsiteX0" fmla="*/ 159812 w 168278"/>
                <a:gd name="connsiteY0" fmla="*/ 10380 h 60772"/>
                <a:gd name="connsiteX1" fmla="*/ 168416 w 168278"/>
                <a:gd name="connsiteY1" fmla="*/ 5186 h 60772"/>
                <a:gd name="connsiteX2" fmla="*/ 160065 w 168278"/>
                <a:gd name="connsiteY2" fmla="*/ -8 h 60772"/>
                <a:gd name="connsiteX3" fmla="*/ 8488 w 168278"/>
                <a:gd name="connsiteY3" fmla="*/ -8 h 60772"/>
                <a:gd name="connsiteX4" fmla="*/ 137 w 168278"/>
                <a:gd name="connsiteY4" fmla="*/ 5186 h 60772"/>
                <a:gd name="connsiteX5" fmla="*/ 8741 w 168278"/>
                <a:gd name="connsiteY5" fmla="*/ 10380 h 60772"/>
                <a:gd name="connsiteX6" fmla="*/ 159812 w 168278"/>
                <a:gd name="connsiteY6" fmla="*/ 10380 h 60772"/>
                <a:gd name="connsiteX7" fmla="*/ 160065 w 168278"/>
                <a:gd name="connsiteY7" fmla="*/ 60764 h 60772"/>
                <a:gd name="connsiteX8" fmla="*/ 168416 w 168278"/>
                <a:gd name="connsiteY8" fmla="*/ 55570 h 60772"/>
                <a:gd name="connsiteX9" fmla="*/ 159812 w 168278"/>
                <a:gd name="connsiteY9" fmla="*/ 50375 h 60772"/>
                <a:gd name="connsiteX10" fmla="*/ 8741 w 168278"/>
                <a:gd name="connsiteY10" fmla="*/ 50375 h 60772"/>
                <a:gd name="connsiteX11" fmla="*/ 137 w 168278"/>
                <a:gd name="connsiteY11" fmla="*/ 55570 h 60772"/>
                <a:gd name="connsiteX12" fmla="*/ 8488 w 168278"/>
                <a:gd name="connsiteY12" fmla="*/ 60764 h 60772"/>
                <a:gd name="connsiteX13" fmla="*/ 160065 w 168278"/>
                <a:gd name="connsiteY13" fmla="*/ 60764 h 6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60772">
                  <a:moveTo>
                    <a:pt x="159812" y="10380"/>
                  </a:moveTo>
                  <a:cubicBezTo>
                    <a:pt x="163608" y="10380"/>
                    <a:pt x="168416" y="10380"/>
                    <a:pt x="168416" y="5186"/>
                  </a:cubicBezTo>
                  <a:cubicBezTo>
                    <a:pt x="168416" y="-8"/>
                    <a:pt x="163608" y="-8"/>
                    <a:pt x="160065" y="-8"/>
                  </a:cubicBezTo>
                  <a:lnTo>
                    <a:pt x="8488" y="-8"/>
                  </a:lnTo>
                  <a:cubicBezTo>
                    <a:pt x="4945" y="-8"/>
                    <a:pt x="137" y="-8"/>
                    <a:pt x="137" y="5186"/>
                  </a:cubicBezTo>
                  <a:cubicBezTo>
                    <a:pt x="137" y="10380"/>
                    <a:pt x="4945" y="10380"/>
                    <a:pt x="8741" y="10380"/>
                  </a:cubicBezTo>
                  <a:lnTo>
                    <a:pt x="159812" y="10380"/>
                  </a:lnTo>
                  <a:close/>
                  <a:moveTo>
                    <a:pt x="160065" y="60764"/>
                  </a:moveTo>
                  <a:cubicBezTo>
                    <a:pt x="163608" y="60764"/>
                    <a:pt x="168416" y="60764"/>
                    <a:pt x="168416" y="55570"/>
                  </a:cubicBezTo>
                  <a:cubicBezTo>
                    <a:pt x="168416" y="50375"/>
                    <a:pt x="163608" y="50375"/>
                    <a:pt x="159812" y="50375"/>
                  </a:cubicBezTo>
                  <a:lnTo>
                    <a:pt x="8741" y="50375"/>
                  </a:lnTo>
                  <a:cubicBezTo>
                    <a:pt x="4945" y="50375"/>
                    <a:pt x="137" y="50375"/>
                    <a:pt x="137" y="55570"/>
                  </a:cubicBezTo>
                  <a:cubicBezTo>
                    <a:pt x="137" y="60764"/>
                    <a:pt x="4945" y="60764"/>
                    <a:pt x="8488" y="60764"/>
                  </a:cubicBezTo>
                  <a:lnTo>
                    <a:pt x="160065" y="60764"/>
                  </a:lnTo>
                  <a:close/>
                </a:path>
              </a:pathLst>
            </a:custGeom>
            <a:solidFill>
              <a:srgbClr val="000000"/>
            </a:solidFill>
            <a:ln w="25400"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814BD64D-B199-4A4E-89C5-316A9CAFFFB0}"/>
                </a:ext>
              </a:extLst>
            </p:cNvPr>
            <p:cNvSpPr/>
            <p:nvPr>
              <p:custDataLst>
                <p:tags r:id="rId6"/>
              </p:custDataLst>
            </p:nvPr>
          </p:nvSpPr>
          <p:spPr>
            <a:xfrm>
              <a:off x="6323148" y="2032407"/>
              <a:ext cx="137153" cy="170889"/>
            </a:xfrm>
            <a:custGeom>
              <a:avLst/>
              <a:gdLst>
                <a:gd name="connsiteX0" fmla="*/ 51012 w 137153"/>
                <a:gd name="connsiteY0" fmla="*/ 23619 h 170889"/>
                <a:gd name="connsiteX1" fmla="*/ 54808 w 137153"/>
                <a:gd name="connsiteY1" fmla="*/ 6997 h 170889"/>
                <a:gd name="connsiteX2" fmla="*/ 47469 w 137153"/>
                <a:gd name="connsiteY2" fmla="*/ -15 h 170889"/>
                <a:gd name="connsiteX3" fmla="*/ 37347 w 137153"/>
                <a:gd name="connsiteY3" fmla="*/ 9335 h 170889"/>
                <a:gd name="connsiteX4" fmla="*/ 908 w 137153"/>
                <a:gd name="connsiteY4" fmla="*/ 159707 h 170889"/>
                <a:gd name="connsiteX5" fmla="*/ 149 w 137153"/>
                <a:gd name="connsiteY5" fmla="*/ 163862 h 170889"/>
                <a:gd name="connsiteX6" fmla="*/ 7234 w 137153"/>
                <a:gd name="connsiteY6" fmla="*/ 170874 h 170889"/>
                <a:gd name="connsiteX7" fmla="*/ 16091 w 137153"/>
                <a:gd name="connsiteY7" fmla="*/ 165420 h 170889"/>
                <a:gd name="connsiteX8" fmla="*/ 30009 w 137153"/>
                <a:gd name="connsiteY8" fmla="*/ 109583 h 170889"/>
                <a:gd name="connsiteX9" fmla="*/ 54555 w 137153"/>
                <a:gd name="connsiteY9" fmla="*/ 117634 h 170889"/>
                <a:gd name="connsiteX10" fmla="*/ 88210 w 137153"/>
                <a:gd name="connsiteY10" fmla="*/ 98675 h 170889"/>
                <a:gd name="connsiteX11" fmla="*/ 110985 w 137153"/>
                <a:gd name="connsiteY11" fmla="*/ 117634 h 170889"/>
                <a:gd name="connsiteX12" fmla="*/ 129711 w 137153"/>
                <a:gd name="connsiteY12" fmla="*/ 103350 h 170889"/>
                <a:gd name="connsiteX13" fmla="*/ 137302 w 137153"/>
                <a:gd name="connsiteY13" fmla="*/ 77638 h 170889"/>
                <a:gd name="connsiteX14" fmla="*/ 134266 w 137153"/>
                <a:gd name="connsiteY14" fmla="*/ 75041 h 170889"/>
                <a:gd name="connsiteX15" fmla="*/ 130723 w 137153"/>
                <a:gd name="connsiteY15" fmla="*/ 79716 h 170889"/>
                <a:gd name="connsiteX16" fmla="*/ 111491 w 137153"/>
                <a:gd name="connsiteY16" fmla="*/ 111920 h 170889"/>
                <a:gd name="connsiteX17" fmla="*/ 103900 w 137153"/>
                <a:gd name="connsiteY17" fmla="*/ 99973 h 170889"/>
                <a:gd name="connsiteX18" fmla="*/ 108961 w 137153"/>
                <a:gd name="connsiteY18" fmla="*/ 72964 h 170889"/>
                <a:gd name="connsiteX19" fmla="*/ 116046 w 137153"/>
                <a:gd name="connsiteY19" fmla="*/ 44915 h 170889"/>
                <a:gd name="connsiteX20" fmla="*/ 120348 w 137153"/>
                <a:gd name="connsiteY20" fmla="*/ 27255 h 170889"/>
                <a:gd name="connsiteX21" fmla="*/ 124144 w 137153"/>
                <a:gd name="connsiteY21" fmla="*/ 9854 h 170889"/>
                <a:gd name="connsiteX22" fmla="*/ 116805 w 137153"/>
                <a:gd name="connsiteY22" fmla="*/ 2842 h 170889"/>
                <a:gd name="connsiteX23" fmla="*/ 106936 w 137153"/>
                <a:gd name="connsiteY23" fmla="*/ 11932 h 170889"/>
                <a:gd name="connsiteX24" fmla="*/ 95043 w 137153"/>
                <a:gd name="connsiteY24" fmla="*/ 60497 h 170889"/>
                <a:gd name="connsiteX25" fmla="*/ 88463 w 137153"/>
                <a:gd name="connsiteY25" fmla="*/ 86988 h 170889"/>
                <a:gd name="connsiteX26" fmla="*/ 55567 w 137153"/>
                <a:gd name="connsiteY26" fmla="*/ 111920 h 170889"/>
                <a:gd name="connsiteX27" fmla="*/ 36841 w 137153"/>
                <a:gd name="connsiteY27" fmla="*/ 89325 h 170889"/>
                <a:gd name="connsiteX28" fmla="*/ 40384 w 137153"/>
                <a:gd name="connsiteY28" fmla="*/ 67250 h 170889"/>
                <a:gd name="connsiteX29" fmla="*/ 51012 w 137153"/>
                <a:gd name="connsiteY29" fmla="*/ 23619 h 17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153" h="170889">
                  <a:moveTo>
                    <a:pt x="51012" y="23619"/>
                  </a:moveTo>
                  <a:cubicBezTo>
                    <a:pt x="52277" y="18165"/>
                    <a:pt x="54808" y="8296"/>
                    <a:pt x="54808" y="6997"/>
                  </a:cubicBezTo>
                  <a:cubicBezTo>
                    <a:pt x="54808" y="2582"/>
                    <a:pt x="51771" y="-15"/>
                    <a:pt x="47469" y="-15"/>
                  </a:cubicBezTo>
                  <a:cubicBezTo>
                    <a:pt x="46710" y="-15"/>
                    <a:pt x="39625" y="245"/>
                    <a:pt x="37347" y="9335"/>
                  </a:cubicBezTo>
                  <a:lnTo>
                    <a:pt x="908" y="159707"/>
                  </a:lnTo>
                  <a:cubicBezTo>
                    <a:pt x="149" y="162823"/>
                    <a:pt x="149" y="163343"/>
                    <a:pt x="149" y="163862"/>
                  </a:cubicBezTo>
                  <a:cubicBezTo>
                    <a:pt x="149" y="167758"/>
                    <a:pt x="2932" y="170874"/>
                    <a:pt x="7234" y="170874"/>
                  </a:cubicBezTo>
                  <a:cubicBezTo>
                    <a:pt x="12548" y="170874"/>
                    <a:pt x="15585" y="166200"/>
                    <a:pt x="16091" y="165420"/>
                  </a:cubicBezTo>
                  <a:cubicBezTo>
                    <a:pt x="17103" y="163083"/>
                    <a:pt x="20393" y="149578"/>
                    <a:pt x="30009" y="109583"/>
                  </a:cubicBezTo>
                  <a:cubicBezTo>
                    <a:pt x="38106" y="116595"/>
                    <a:pt x="49494" y="117634"/>
                    <a:pt x="54555" y="117634"/>
                  </a:cubicBezTo>
                  <a:cubicBezTo>
                    <a:pt x="72268" y="117634"/>
                    <a:pt x="82137" y="105947"/>
                    <a:pt x="88210" y="98675"/>
                  </a:cubicBezTo>
                  <a:cubicBezTo>
                    <a:pt x="90488" y="110362"/>
                    <a:pt x="99851" y="117634"/>
                    <a:pt x="110985" y="117634"/>
                  </a:cubicBezTo>
                  <a:cubicBezTo>
                    <a:pt x="119842" y="117634"/>
                    <a:pt x="125662" y="111660"/>
                    <a:pt x="129711" y="103350"/>
                  </a:cubicBezTo>
                  <a:cubicBezTo>
                    <a:pt x="134013" y="94000"/>
                    <a:pt x="137302" y="78158"/>
                    <a:pt x="137302" y="77638"/>
                  </a:cubicBezTo>
                  <a:cubicBezTo>
                    <a:pt x="137302" y="75041"/>
                    <a:pt x="135025" y="75041"/>
                    <a:pt x="134266" y="75041"/>
                  </a:cubicBezTo>
                  <a:cubicBezTo>
                    <a:pt x="131735" y="75041"/>
                    <a:pt x="131482" y="76080"/>
                    <a:pt x="130723" y="79716"/>
                  </a:cubicBezTo>
                  <a:cubicBezTo>
                    <a:pt x="126421" y="96597"/>
                    <a:pt x="121866" y="111920"/>
                    <a:pt x="111491" y="111920"/>
                  </a:cubicBezTo>
                  <a:cubicBezTo>
                    <a:pt x="104659" y="111920"/>
                    <a:pt x="103900" y="105168"/>
                    <a:pt x="103900" y="99973"/>
                  </a:cubicBezTo>
                  <a:cubicBezTo>
                    <a:pt x="103900" y="94260"/>
                    <a:pt x="106936" y="82053"/>
                    <a:pt x="108961" y="72964"/>
                  </a:cubicBezTo>
                  <a:lnTo>
                    <a:pt x="116046" y="44915"/>
                  </a:lnTo>
                  <a:cubicBezTo>
                    <a:pt x="116805" y="41019"/>
                    <a:pt x="119336" y="31150"/>
                    <a:pt x="120348" y="27255"/>
                  </a:cubicBezTo>
                  <a:cubicBezTo>
                    <a:pt x="121613" y="21281"/>
                    <a:pt x="124144" y="11412"/>
                    <a:pt x="124144" y="9854"/>
                  </a:cubicBezTo>
                  <a:cubicBezTo>
                    <a:pt x="124144" y="5179"/>
                    <a:pt x="120601" y="2842"/>
                    <a:pt x="116805" y="2842"/>
                  </a:cubicBezTo>
                  <a:cubicBezTo>
                    <a:pt x="115540" y="2842"/>
                    <a:pt x="108961" y="3101"/>
                    <a:pt x="106936" y="11932"/>
                  </a:cubicBezTo>
                  <a:lnTo>
                    <a:pt x="95043" y="60497"/>
                  </a:lnTo>
                  <a:cubicBezTo>
                    <a:pt x="92006" y="73483"/>
                    <a:pt x="89223" y="84391"/>
                    <a:pt x="88463" y="86988"/>
                  </a:cubicBezTo>
                  <a:cubicBezTo>
                    <a:pt x="88210" y="88286"/>
                    <a:pt x="76064" y="111920"/>
                    <a:pt x="55567" y="111920"/>
                  </a:cubicBezTo>
                  <a:cubicBezTo>
                    <a:pt x="42914" y="111920"/>
                    <a:pt x="36841" y="103350"/>
                    <a:pt x="36841" y="89325"/>
                  </a:cubicBezTo>
                  <a:cubicBezTo>
                    <a:pt x="36841" y="81794"/>
                    <a:pt x="38612" y="74522"/>
                    <a:pt x="40384" y="67250"/>
                  </a:cubicBezTo>
                  <a:lnTo>
                    <a:pt x="51012" y="23619"/>
                  </a:lnTo>
                  <a:close/>
                </a:path>
              </a:pathLst>
            </a:custGeom>
            <a:solidFill>
              <a:srgbClr val="000000"/>
            </a:solidFill>
            <a:ln w="25400"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765CF06F-FC28-40B3-B244-8DF48089F0EB}"/>
                </a:ext>
              </a:extLst>
            </p:cNvPr>
            <p:cNvSpPr/>
            <p:nvPr>
              <p:custDataLst>
                <p:tags r:id="rId7"/>
              </p:custDataLst>
            </p:nvPr>
          </p:nvSpPr>
          <p:spPr>
            <a:xfrm>
              <a:off x="6473346" y="2107800"/>
              <a:ext cx="133560" cy="80172"/>
            </a:xfrm>
            <a:custGeom>
              <a:avLst/>
              <a:gdLst>
                <a:gd name="connsiteX0" fmla="*/ 118836 w 133560"/>
                <a:gd name="connsiteY0" fmla="*/ 17621 h 80172"/>
                <a:gd name="connsiteX1" fmla="*/ 133715 w 133560"/>
                <a:gd name="connsiteY1" fmla="*/ 6531 h 80172"/>
                <a:gd name="connsiteX2" fmla="*/ 133715 w 133560"/>
                <a:gd name="connsiteY2" fmla="*/ -14 h 80172"/>
                <a:gd name="connsiteX3" fmla="*/ 120961 w 133560"/>
                <a:gd name="connsiteY3" fmla="*/ 714 h 80172"/>
                <a:gd name="connsiteX4" fmla="*/ 103602 w 133560"/>
                <a:gd name="connsiteY4" fmla="*/ -14 h 80172"/>
                <a:gd name="connsiteX5" fmla="*/ 103602 w 133560"/>
                <a:gd name="connsiteY5" fmla="*/ 6531 h 80172"/>
                <a:gd name="connsiteX6" fmla="*/ 112813 w 133560"/>
                <a:gd name="connsiteY6" fmla="*/ 14530 h 80172"/>
                <a:gd name="connsiteX7" fmla="*/ 111750 w 133560"/>
                <a:gd name="connsiteY7" fmla="*/ 18893 h 80172"/>
                <a:gd name="connsiteX8" fmla="*/ 94568 w 133560"/>
                <a:gd name="connsiteY8" fmla="*/ 64161 h 80172"/>
                <a:gd name="connsiteX9" fmla="*/ 75437 w 133560"/>
                <a:gd name="connsiteY9" fmla="*/ 14530 h 80172"/>
                <a:gd name="connsiteX10" fmla="*/ 74552 w 133560"/>
                <a:gd name="connsiteY10" fmla="*/ 11076 h 80172"/>
                <a:gd name="connsiteX11" fmla="*/ 84117 w 133560"/>
                <a:gd name="connsiteY11" fmla="*/ 6531 h 80172"/>
                <a:gd name="connsiteX12" fmla="*/ 84117 w 133560"/>
                <a:gd name="connsiteY12" fmla="*/ -14 h 80172"/>
                <a:gd name="connsiteX13" fmla="*/ 64986 w 133560"/>
                <a:gd name="connsiteY13" fmla="*/ 714 h 80172"/>
                <a:gd name="connsiteX14" fmla="*/ 49398 w 133560"/>
                <a:gd name="connsiteY14" fmla="*/ -14 h 80172"/>
                <a:gd name="connsiteX15" fmla="*/ 49398 w 133560"/>
                <a:gd name="connsiteY15" fmla="*/ 6531 h 80172"/>
                <a:gd name="connsiteX16" fmla="*/ 59495 w 133560"/>
                <a:gd name="connsiteY16" fmla="*/ 7986 h 80172"/>
                <a:gd name="connsiteX17" fmla="*/ 63569 w 133560"/>
                <a:gd name="connsiteY17" fmla="*/ 15985 h 80172"/>
                <a:gd name="connsiteX18" fmla="*/ 62861 w 133560"/>
                <a:gd name="connsiteY18" fmla="*/ 18166 h 80172"/>
                <a:gd name="connsiteX19" fmla="*/ 46210 w 133560"/>
                <a:gd name="connsiteY19" fmla="*/ 61434 h 80172"/>
                <a:gd name="connsiteX20" fmla="*/ 28319 w 133560"/>
                <a:gd name="connsiteY20" fmla="*/ 14530 h 80172"/>
                <a:gd name="connsiteX21" fmla="*/ 27256 w 133560"/>
                <a:gd name="connsiteY21" fmla="*/ 11076 h 80172"/>
                <a:gd name="connsiteX22" fmla="*/ 36822 w 133560"/>
                <a:gd name="connsiteY22" fmla="*/ 6531 h 80172"/>
                <a:gd name="connsiteX23" fmla="*/ 36822 w 133560"/>
                <a:gd name="connsiteY23" fmla="*/ -14 h 80172"/>
                <a:gd name="connsiteX24" fmla="*/ 16805 w 133560"/>
                <a:gd name="connsiteY24" fmla="*/ 714 h 80172"/>
                <a:gd name="connsiteX25" fmla="*/ 155 w 133560"/>
                <a:gd name="connsiteY25" fmla="*/ -14 h 80172"/>
                <a:gd name="connsiteX26" fmla="*/ 155 w 133560"/>
                <a:gd name="connsiteY26" fmla="*/ 6531 h 80172"/>
                <a:gd name="connsiteX27" fmla="*/ 12908 w 133560"/>
                <a:gd name="connsiteY27" fmla="*/ 11803 h 80172"/>
                <a:gd name="connsiteX28" fmla="*/ 37530 w 133560"/>
                <a:gd name="connsiteY28" fmla="*/ 75978 h 80172"/>
                <a:gd name="connsiteX29" fmla="*/ 42313 w 133560"/>
                <a:gd name="connsiteY29" fmla="*/ 80159 h 80172"/>
                <a:gd name="connsiteX30" fmla="*/ 46918 w 133560"/>
                <a:gd name="connsiteY30" fmla="*/ 76341 h 80172"/>
                <a:gd name="connsiteX31" fmla="*/ 66935 w 133560"/>
                <a:gd name="connsiteY31" fmla="*/ 24347 h 80172"/>
                <a:gd name="connsiteX32" fmla="*/ 86597 w 133560"/>
                <a:gd name="connsiteY32" fmla="*/ 75796 h 80172"/>
                <a:gd name="connsiteX33" fmla="*/ 91557 w 133560"/>
                <a:gd name="connsiteY33" fmla="*/ 80159 h 80172"/>
                <a:gd name="connsiteX34" fmla="*/ 96339 w 133560"/>
                <a:gd name="connsiteY34" fmla="*/ 75978 h 80172"/>
                <a:gd name="connsiteX35" fmla="*/ 118836 w 133560"/>
                <a:gd name="connsiteY35" fmla="*/ 17621 h 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80172">
                  <a:moveTo>
                    <a:pt x="118836" y="17621"/>
                  </a:moveTo>
                  <a:cubicBezTo>
                    <a:pt x="122378" y="8531"/>
                    <a:pt x="128224" y="6713"/>
                    <a:pt x="133715" y="6531"/>
                  </a:cubicBezTo>
                  <a:lnTo>
                    <a:pt x="133715" y="-14"/>
                  </a:lnTo>
                  <a:cubicBezTo>
                    <a:pt x="128932" y="532"/>
                    <a:pt x="126098" y="714"/>
                    <a:pt x="120961" y="714"/>
                  </a:cubicBezTo>
                  <a:cubicBezTo>
                    <a:pt x="115647" y="714"/>
                    <a:pt x="108916" y="532"/>
                    <a:pt x="103602" y="-14"/>
                  </a:cubicBezTo>
                  <a:lnTo>
                    <a:pt x="103602" y="6531"/>
                  </a:lnTo>
                  <a:cubicBezTo>
                    <a:pt x="109802" y="6713"/>
                    <a:pt x="112813" y="10167"/>
                    <a:pt x="112813" y="14530"/>
                  </a:cubicBezTo>
                  <a:cubicBezTo>
                    <a:pt x="112813" y="15985"/>
                    <a:pt x="112813" y="16348"/>
                    <a:pt x="111750" y="18893"/>
                  </a:cubicBezTo>
                  <a:lnTo>
                    <a:pt x="94568" y="64161"/>
                  </a:lnTo>
                  <a:lnTo>
                    <a:pt x="75437" y="14530"/>
                  </a:lnTo>
                  <a:cubicBezTo>
                    <a:pt x="75083" y="13621"/>
                    <a:pt x="74552" y="12167"/>
                    <a:pt x="74552" y="11076"/>
                  </a:cubicBezTo>
                  <a:cubicBezTo>
                    <a:pt x="74552" y="7077"/>
                    <a:pt x="79157" y="6531"/>
                    <a:pt x="84117" y="6531"/>
                  </a:cubicBezTo>
                  <a:lnTo>
                    <a:pt x="84117" y="-14"/>
                  </a:lnTo>
                  <a:cubicBezTo>
                    <a:pt x="77740" y="532"/>
                    <a:pt x="71363" y="714"/>
                    <a:pt x="64986" y="714"/>
                  </a:cubicBezTo>
                  <a:cubicBezTo>
                    <a:pt x="59849" y="714"/>
                    <a:pt x="54535" y="350"/>
                    <a:pt x="49398" y="-14"/>
                  </a:cubicBezTo>
                  <a:lnTo>
                    <a:pt x="49398" y="6531"/>
                  </a:lnTo>
                  <a:cubicBezTo>
                    <a:pt x="53473" y="6531"/>
                    <a:pt x="57192" y="6531"/>
                    <a:pt x="59495" y="7986"/>
                  </a:cubicBezTo>
                  <a:cubicBezTo>
                    <a:pt x="61975" y="9803"/>
                    <a:pt x="63569" y="15803"/>
                    <a:pt x="63569" y="15985"/>
                  </a:cubicBezTo>
                  <a:cubicBezTo>
                    <a:pt x="63569" y="16348"/>
                    <a:pt x="63215" y="17439"/>
                    <a:pt x="62861" y="18166"/>
                  </a:cubicBezTo>
                  <a:lnTo>
                    <a:pt x="46210" y="61434"/>
                  </a:lnTo>
                  <a:lnTo>
                    <a:pt x="28319" y="14530"/>
                  </a:lnTo>
                  <a:cubicBezTo>
                    <a:pt x="27256" y="11985"/>
                    <a:pt x="27256" y="11803"/>
                    <a:pt x="27256" y="11076"/>
                  </a:cubicBezTo>
                  <a:cubicBezTo>
                    <a:pt x="27256" y="6531"/>
                    <a:pt x="33633" y="6531"/>
                    <a:pt x="36822" y="6531"/>
                  </a:cubicBezTo>
                  <a:lnTo>
                    <a:pt x="36822" y="-14"/>
                  </a:lnTo>
                  <a:cubicBezTo>
                    <a:pt x="36467" y="-14"/>
                    <a:pt x="23891" y="714"/>
                    <a:pt x="16805" y="714"/>
                  </a:cubicBezTo>
                  <a:cubicBezTo>
                    <a:pt x="11314" y="714"/>
                    <a:pt x="5646" y="532"/>
                    <a:pt x="155" y="-14"/>
                  </a:cubicBezTo>
                  <a:lnTo>
                    <a:pt x="155" y="6531"/>
                  </a:lnTo>
                  <a:cubicBezTo>
                    <a:pt x="7063" y="6531"/>
                    <a:pt x="10960" y="6531"/>
                    <a:pt x="12908" y="11803"/>
                  </a:cubicBezTo>
                  <a:lnTo>
                    <a:pt x="37530" y="75978"/>
                  </a:lnTo>
                  <a:cubicBezTo>
                    <a:pt x="38593" y="78705"/>
                    <a:pt x="39125" y="80159"/>
                    <a:pt x="42313" y="80159"/>
                  </a:cubicBezTo>
                  <a:cubicBezTo>
                    <a:pt x="45501" y="80159"/>
                    <a:pt x="46033" y="78705"/>
                    <a:pt x="46918" y="76341"/>
                  </a:cubicBezTo>
                  <a:lnTo>
                    <a:pt x="66935" y="24347"/>
                  </a:lnTo>
                  <a:lnTo>
                    <a:pt x="86597" y="75796"/>
                  </a:lnTo>
                  <a:cubicBezTo>
                    <a:pt x="87660" y="78523"/>
                    <a:pt x="88368" y="80159"/>
                    <a:pt x="91557" y="80159"/>
                  </a:cubicBezTo>
                  <a:cubicBezTo>
                    <a:pt x="94745" y="80159"/>
                    <a:pt x="95277" y="78886"/>
                    <a:pt x="96339" y="75978"/>
                  </a:cubicBezTo>
                  <a:lnTo>
                    <a:pt x="118836" y="17621"/>
                  </a:lnTo>
                  <a:close/>
                </a:path>
              </a:pathLst>
            </a:custGeom>
            <a:solidFill>
              <a:srgbClr val="000000"/>
            </a:solidFill>
            <a:ln w="25400"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17631580-A02F-496D-8039-5621A7726B35}"/>
                </a:ext>
              </a:extLst>
            </p:cNvPr>
            <p:cNvSpPr/>
            <p:nvPr>
              <p:custDataLst>
                <p:tags r:id="rId8"/>
              </p:custDataLst>
            </p:nvPr>
          </p:nvSpPr>
          <p:spPr>
            <a:xfrm>
              <a:off x="6637981" y="2032407"/>
              <a:ext cx="104257" cy="165175"/>
            </a:xfrm>
            <a:custGeom>
              <a:avLst/>
              <a:gdLst>
                <a:gd name="connsiteX0" fmla="*/ 104418 w 104257"/>
                <a:gd name="connsiteY0" fmla="*/ 2842 h 165175"/>
                <a:gd name="connsiteX1" fmla="*/ 101887 w 104257"/>
                <a:gd name="connsiteY1" fmla="*/ 245 h 165175"/>
                <a:gd name="connsiteX2" fmla="*/ 84680 w 104257"/>
                <a:gd name="connsiteY2" fmla="*/ 18165 h 165175"/>
                <a:gd name="connsiteX3" fmla="*/ 61146 w 104257"/>
                <a:gd name="connsiteY3" fmla="*/ -15 h 165175"/>
                <a:gd name="connsiteX4" fmla="*/ 161 w 104257"/>
                <a:gd name="connsiteY4" fmla="*/ 76080 h 165175"/>
                <a:gd name="connsiteX5" fmla="*/ 33564 w 104257"/>
                <a:gd name="connsiteY5" fmla="*/ 117634 h 165175"/>
                <a:gd name="connsiteX6" fmla="*/ 63424 w 104257"/>
                <a:gd name="connsiteY6" fmla="*/ 102051 h 165175"/>
                <a:gd name="connsiteX7" fmla="*/ 52036 w 104257"/>
                <a:gd name="connsiteY7" fmla="*/ 148539 h 165175"/>
                <a:gd name="connsiteX8" fmla="*/ 33817 w 104257"/>
                <a:gd name="connsiteY8" fmla="*/ 157110 h 165175"/>
                <a:gd name="connsiteX9" fmla="*/ 27997 w 104257"/>
                <a:gd name="connsiteY9" fmla="*/ 162304 h 165175"/>
                <a:gd name="connsiteX10" fmla="*/ 31286 w 104257"/>
                <a:gd name="connsiteY10" fmla="*/ 165161 h 165175"/>
                <a:gd name="connsiteX11" fmla="*/ 56591 w 104257"/>
                <a:gd name="connsiteY11" fmla="*/ 164382 h 165175"/>
                <a:gd name="connsiteX12" fmla="*/ 82656 w 104257"/>
                <a:gd name="connsiteY12" fmla="*/ 165161 h 165175"/>
                <a:gd name="connsiteX13" fmla="*/ 87211 w 104257"/>
                <a:gd name="connsiteY13" fmla="*/ 159966 h 165175"/>
                <a:gd name="connsiteX14" fmla="*/ 80631 w 104257"/>
                <a:gd name="connsiteY14" fmla="*/ 157110 h 165175"/>
                <a:gd name="connsiteX15" fmla="*/ 68485 w 104257"/>
                <a:gd name="connsiteY15" fmla="*/ 152954 h 165175"/>
                <a:gd name="connsiteX16" fmla="*/ 69497 w 104257"/>
                <a:gd name="connsiteY16" fmla="*/ 147241 h 165175"/>
                <a:gd name="connsiteX17" fmla="*/ 104418 w 104257"/>
                <a:gd name="connsiteY17" fmla="*/ 2842 h 165175"/>
                <a:gd name="connsiteX18" fmla="*/ 34323 w 104257"/>
                <a:gd name="connsiteY18" fmla="*/ 111920 h 165175"/>
                <a:gd name="connsiteX19" fmla="*/ 18128 w 104257"/>
                <a:gd name="connsiteY19" fmla="*/ 87507 h 165175"/>
                <a:gd name="connsiteX20" fmla="*/ 29768 w 104257"/>
                <a:gd name="connsiteY20" fmla="*/ 35825 h 165175"/>
                <a:gd name="connsiteX21" fmla="*/ 61146 w 104257"/>
                <a:gd name="connsiteY21" fmla="*/ 5699 h 165175"/>
                <a:gd name="connsiteX22" fmla="*/ 81137 w 104257"/>
                <a:gd name="connsiteY22" fmla="*/ 28553 h 165175"/>
                <a:gd name="connsiteX23" fmla="*/ 66460 w 104257"/>
                <a:gd name="connsiteY23" fmla="*/ 88027 h 165175"/>
                <a:gd name="connsiteX24" fmla="*/ 34323 w 104257"/>
                <a:gd name="connsiteY24" fmla="*/ 111920 h 1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57" h="165175">
                  <a:moveTo>
                    <a:pt x="104418" y="2842"/>
                  </a:moveTo>
                  <a:cubicBezTo>
                    <a:pt x="104418" y="1803"/>
                    <a:pt x="103659" y="245"/>
                    <a:pt x="101887" y="245"/>
                  </a:cubicBezTo>
                  <a:cubicBezTo>
                    <a:pt x="99104" y="245"/>
                    <a:pt x="88982" y="10633"/>
                    <a:pt x="84680" y="18165"/>
                  </a:cubicBezTo>
                  <a:cubicBezTo>
                    <a:pt x="79113" y="4140"/>
                    <a:pt x="69244" y="-15"/>
                    <a:pt x="61146" y="-15"/>
                  </a:cubicBezTo>
                  <a:cubicBezTo>
                    <a:pt x="31286" y="-15"/>
                    <a:pt x="161" y="38422"/>
                    <a:pt x="161" y="76080"/>
                  </a:cubicBezTo>
                  <a:cubicBezTo>
                    <a:pt x="161" y="101532"/>
                    <a:pt x="15091" y="117634"/>
                    <a:pt x="33564" y="117634"/>
                  </a:cubicBezTo>
                  <a:cubicBezTo>
                    <a:pt x="44445" y="117634"/>
                    <a:pt x="54314" y="111401"/>
                    <a:pt x="63424" y="102051"/>
                  </a:cubicBezTo>
                  <a:cubicBezTo>
                    <a:pt x="61146" y="111141"/>
                    <a:pt x="52796" y="146202"/>
                    <a:pt x="52036" y="148539"/>
                  </a:cubicBezTo>
                  <a:cubicBezTo>
                    <a:pt x="50012" y="155811"/>
                    <a:pt x="47988" y="156850"/>
                    <a:pt x="33817" y="157110"/>
                  </a:cubicBezTo>
                  <a:cubicBezTo>
                    <a:pt x="30527" y="157110"/>
                    <a:pt x="27997" y="157110"/>
                    <a:pt x="27997" y="162304"/>
                  </a:cubicBezTo>
                  <a:cubicBezTo>
                    <a:pt x="27997" y="162564"/>
                    <a:pt x="27997" y="165161"/>
                    <a:pt x="31286" y="165161"/>
                  </a:cubicBezTo>
                  <a:cubicBezTo>
                    <a:pt x="39384" y="165161"/>
                    <a:pt x="48241" y="164382"/>
                    <a:pt x="56591" y="164382"/>
                  </a:cubicBezTo>
                  <a:cubicBezTo>
                    <a:pt x="65195" y="164382"/>
                    <a:pt x="74305" y="165161"/>
                    <a:pt x="82656" y="165161"/>
                  </a:cubicBezTo>
                  <a:cubicBezTo>
                    <a:pt x="83921" y="165161"/>
                    <a:pt x="87211" y="165161"/>
                    <a:pt x="87211" y="159966"/>
                  </a:cubicBezTo>
                  <a:cubicBezTo>
                    <a:pt x="87211" y="157110"/>
                    <a:pt x="84680" y="157110"/>
                    <a:pt x="80631" y="157110"/>
                  </a:cubicBezTo>
                  <a:cubicBezTo>
                    <a:pt x="68485" y="157110"/>
                    <a:pt x="68485" y="155292"/>
                    <a:pt x="68485" y="152954"/>
                  </a:cubicBezTo>
                  <a:cubicBezTo>
                    <a:pt x="68485" y="151136"/>
                    <a:pt x="68991" y="149578"/>
                    <a:pt x="69497" y="147241"/>
                  </a:cubicBezTo>
                  <a:lnTo>
                    <a:pt x="104418" y="2842"/>
                  </a:lnTo>
                  <a:close/>
                  <a:moveTo>
                    <a:pt x="34323" y="111920"/>
                  </a:moveTo>
                  <a:cubicBezTo>
                    <a:pt x="19140" y="111920"/>
                    <a:pt x="18128" y="91922"/>
                    <a:pt x="18128" y="87507"/>
                  </a:cubicBezTo>
                  <a:cubicBezTo>
                    <a:pt x="18128" y="75041"/>
                    <a:pt x="25466" y="46733"/>
                    <a:pt x="29768" y="35825"/>
                  </a:cubicBezTo>
                  <a:cubicBezTo>
                    <a:pt x="37612" y="16606"/>
                    <a:pt x="50771" y="5699"/>
                    <a:pt x="61146" y="5699"/>
                  </a:cubicBezTo>
                  <a:cubicBezTo>
                    <a:pt x="77595" y="5699"/>
                    <a:pt x="81137" y="26735"/>
                    <a:pt x="81137" y="28553"/>
                  </a:cubicBezTo>
                  <a:cubicBezTo>
                    <a:pt x="81137" y="30111"/>
                    <a:pt x="67219" y="86988"/>
                    <a:pt x="66460" y="88027"/>
                  </a:cubicBezTo>
                  <a:cubicBezTo>
                    <a:pt x="62665" y="95299"/>
                    <a:pt x="48494" y="111920"/>
                    <a:pt x="34323" y="111920"/>
                  </a:cubicBezTo>
                  <a:close/>
                </a:path>
              </a:pathLst>
            </a:custGeom>
            <a:solidFill>
              <a:srgbClr val="000000"/>
            </a:solidFill>
            <a:ln w="25400"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639F5CFB-1916-4699-983C-2DD06065D78F}"/>
                </a:ext>
              </a:extLst>
            </p:cNvPr>
            <p:cNvSpPr/>
            <p:nvPr>
              <p:custDataLst>
                <p:tags r:id="rId9"/>
              </p:custDataLst>
            </p:nvPr>
          </p:nvSpPr>
          <p:spPr>
            <a:xfrm>
              <a:off x="6747733" y="2105073"/>
              <a:ext cx="75991" cy="82899"/>
            </a:xfrm>
            <a:custGeom>
              <a:avLst/>
              <a:gdLst>
                <a:gd name="connsiteX0" fmla="*/ 71197 w 75991"/>
                <a:gd name="connsiteY0" fmla="*/ 39618 h 82899"/>
                <a:gd name="connsiteX1" fmla="*/ 76157 w 75991"/>
                <a:gd name="connsiteY1" fmla="*/ 35619 h 82899"/>
                <a:gd name="connsiteX2" fmla="*/ 41084 w 75991"/>
                <a:gd name="connsiteY2" fmla="*/ -14 h 82899"/>
                <a:gd name="connsiteX3" fmla="*/ 165 w 75991"/>
                <a:gd name="connsiteY3" fmla="*/ 41254 h 82899"/>
                <a:gd name="connsiteX4" fmla="*/ 43387 w 75991"/>
                <a:gd name="connsiteY4" fmla="*/ 82886 h 82899"/>
                <a:gd name="connsiteX5" fmla="*/ 76157 w 75991"/>
                <a:gd name="connsiteY5" fmla="*/ 59252 h 82899"/>
                <a:gd name="connsiteX6" fmla="*/ 73145 w 75991"/>
                <a:gd name="connsiteY6" fmla="*/ 56707 h 82899"/>
                <a:gd name="connsiteX7" fmla="*/ 69957 w 75991"/>
                <a:gd name="connsiteY7" fmla="*/ 59616 h 82899"/>
                <a:gd name="connsiteX8" fmla="*/ 44626 w 75991"/>
                <a:gd name="connsiteY8" fmla="*/ 77068 h 82899"/>
                <a:gd name="connsiteX9" fmla="*/ 23016 w 75991"/>
                <a:gd name="connsiteY9" fmla="*/ 66342 h 82899"/>
                <a:gd name="connsiteX10" fmla="*/ 16285 w 75991"/>
                <a:gd name="connsiteY10" fmla="*/ 39618 h 82899"/>
                <a:gd name="connsiteX11" fmla="*/ 71197 w 75991"/>
                <a:gd name="connsiteY11" fmla="*/ 39618 h 82899"/>
                <a:gd name="connsiteX12" fmla="*/ 16462 w 75991"/>
                <a:gd name="connsiteY12" fmla="*/ 34891 h 82899"/>
                <a:gd name="connsiteX13" fmla="*/ 41084 w 75991"/>
                <a:gd name="connsiteY13" fmla="*/ 5077 h 82899"/>
                <a:gd name="connsiteX14" fmla="*/ 63757 w 75991"/>
                <a:gd name="connsiteY14" fmla="*/ 34891 h 82899"/>
                <a:gd name="connsiteX15" fmla="*/ 16462 w 75991"/>
                <a:gd name="connsiteY15" fmla="*/ 34891 h 8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91" h="82899">
                  <a:moveTo>
                    <a:pt x="71197" y="39618"/>
                  </a:moveTo>
                  <a:cubicBezTo>
                    <a:pt x="74917" y="39618"/>
                    <a:pt x="76157" y="39618"/>
                    <a:pt x="76157" y="35619"/>
                  </a:cubicBezTo>
                  <a:cubicBezTo>
                    <a:pt x="76157" y="19621"/>
                    <a:pt x="67477" y="-14"/>
                    <a:pt x="41084" y="-14"/>
                  </a:cubicBezTo>
                  <a:cubicBezTo>
                    <a:pt x="17879" y="-14"/>
                    <a:pt x="165" y="18893"/>
                    <a:pt x="165" y="41254"/>
                  </a:cubicBezTo>
                  <a:cubicBezTo>
                    <a:pt x="165" y="64343"/>
                    <a:pt x="19827" y="82886"/>
                    <a:pt x="43387" y="82886"/>
                  </a:cubicBezTo>
                  <a:cubicBezTo>
                    <a:pt x="67300" y="82886"/>
                    <a:pt x="76157" y="63252"/>
                    <a:pt x="76157" y="59252"/>
                  </a:cubicBezTo>
                  <a:cubicBezTo>
                    <a:pt x="76157" y="58525"/>
                    <a:pt x="75802" y="56707"/>
                    <a:pt x="73145" y="56707"/>
                  </a:cubicBezTo>
                  <a:cubicBezTo>
                    <a:pt x="70843" y="56707"/>
                    <a:pt x="70488" y="57798"/>
                    <a:pt x="69957" y="59616"/>
                  </a:cubicBezTo>
                  <a:cubicBezTo>
                    <a:pt x="64466" y="74341"/>
                    <a:pt x="51003" y="77068"/>
                    <a:pt x="44626" y="77068"/>
                  </a:cubicBezTo>
                  <a:cubicBezTo>
                    <a:pt x="36301" y="77068"/>
                    <a:pt x="28330" y="73251"/>
                    <a:pt x="23016" y="66342"/>
                  </a:cubicBezTo>
                  <a:cubicBezTo>
                    <a:pt x="16462" y="57798"/>
                    <a:pt x="16285" y="46708"/>
                    <a:pt x="16285" y="39618"/>
                  </a:cubicBezTo>
                  <a:lnTo>
                    <a:pt x="71197" y="39618"/>
                  </a:lnTo>
                  <a:close/>
                  <a:moveTo>
                    <a:pt x="16462" y="34891"/>
                  </a:moveTo>
                  <a:cubicBezTo>
                    <a:pt x="18410" y="9258"/>
                    <a:pt x="34353" y="5077"/>
                    <a:pt x="41084" y="5077"/>
                  </a:cubicBezTo>
                  <a:cubicBezTo>
                    <a:pt x="62871" y="5077"/>
                    <a:pt x="63580" y="30347"/>
                    <a:pt x="63757" y="34891"/>
                  </a:cubicBezTo>
                  <a:lnTo>
                    <a:pt x="16462" y="34891"/>
                  </a:lnTo>
                  <a:close/>
                </a:path>
              </a:pathLst>
            </a:custGeom>
            <a:solidFill>
              <a:srgbClr val="000000"/>
            </a:solidFill>
            <a:ln w="25400"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4D472923-DB18-4006-8B4F-CC38D818931C}"/>
                </a:ext>
              </a:extLst>
            </p:cNvPr>
            <p:cNvSpPr/>
            <p:nvPr>
              <p:custDataLst>
                <p:tags r:id="rId10"/>
              </p:custDataLst>
            </p:nvPr>
          </p:nvSpPr>
          <p:spPr>
            <a:xfrm>
              <a:off x="6315556" y="2252773"/>
              <a:ext cx="527893" cy="10387"/>
            </a:xfrm>
            <a:custGeom>
              <a:avLst/>
              <a:gdLst>
                <a:gd name="connsiteX0" fmla="*/ 0 w 527893"/>
                <a:gd name="connsiteY0" fmla="*/ 0 h 10387"/>
                <a:gd name="connsiteX1" fmla="*/ 527894 w 527893"/>
                <a:gd name="connsiteY1" fmla="*/ 0 h 10387"/>
                <a:gd name="connsiteX2" fmla="*/ 527894 w 527893"/>
                <a:gd name="connsiteY2" fmla="*/ 10388 h 10387"/>
                <a:gd name="connsiteX3" fmla="*/ 0 w 527893"/>
                <a:gd name="connsiteY3" fmla="*/ 10388 h 10387"/>
              </a:gdLst>
              <a:ahLst/>
              <a:cxnLst>
                <a:cxn ang="0">
                  <a:pos x="connsiteX0" y="connsiteY0"/>
                </a:cxn>
                <a:cxn ang="0">
                  <a:pos x="connsiteX1" y="connsiteY1"/>
                </a:cxn>
                <a:cxn ang="0">
                  <a:pos x="connsiteX2" y="connsiteY2"/>
                </a:cxn>
                <a:cxn ang="0">
                  <a:pos x="connsiteX3" y="connsiteY3"/>
                </a:cxn>
              </a:cxnLst>
              <a:rect l="l" t="t" r="r" b="b"/>
              <a:pathLst>
                <a:path w="527893" h="10387">
                  <a:moveTo>
                    <a:pt x="0" y="0"/>
                  </a:moveTo>
                  <a:lnTo>
                    <a:pt x="527894" y="0"/>
                  </a:lnTo>
                  <a:lnTo>
                    <a:pt x="527894" y="10388"/>
                  </a:lnTo>
                  <a:lnTo>
                    <a:pt x="0" y="10388"/>
                  </a:lnTo>
                  <a:close/>
                </a:path>
              </a:pathLst>
            </a:custGeom>
            <a:solidFill>
              <a:srgbClr val="000000"/>
            </a:solidFill>
            <a:ln w="25400"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63927A08-DAFB-426A-BAA9-5D51D7C83FC0}"/>
                </a:ext>
              </a:extLst>
            </p:cNvPr>
            <p:cNvSpPr/>
            <p:nvPr>
              <p:custDataLst>
                <p:tags r:id="rId11"/>
              </p:custDataLst>
            </p:nvPr>
          </p:nvSpPr>
          <p:spPr>
            <a:xfrm>
              <a:off x="6365315" y="2315090"/>
              <a:ext cx="173593" cy="185952"/>
            </a:xfrm>
            <a:custGeom>
              <a:avLst/>
              <a:gdLst>
                <a:gd name="connsiteX0" fmla="*/ 36590 w 173593"/>
                <a:gd name="connsiteY0" fmla="*/ 156084 h 185952"/>
                <a:gd name="connsiteX1" fmla="*/ 5464 w 173593"/>
                <a:gd name="connsiteY1" fmla="*/ 177900 h 185952"/>
                <a:gd name="connsiteX2" fmla="*/ 150 w 173593"/>
                <a:gd name="connsiteY2" fmla="*/ 183094 h 185952"/>
                <a:gd name="connsiteX3" fmla="*/ 3440 w 173593"/>
                <a:gd name="connsiteY3" fmla="*/ 185951 h 185952"/>
                <a:gd name="connsiteX4" fmla="*/ 25202 w 173593"/>
                <a:gd name="connsiteY4" fmla="*/ 185172 h 185952"/>
                <a:gd name="connsiteX5" fmla="*/ 50507 w 173593"/>
                <a:gd name="connsiteY5" fmla="*/ 185951 h 185952"/>
                <a:gd name="connsiteX6" fmla="*/ 55315 w 173593"/>
                <a:gd name="connsiteY6" fmla="*/ 181017 h 185952"/>
                <a:gd name="connsiteX7" fmla="*/ 51267 w 173593"/>
                <a:gd name="connsiteY7" fmla="*/ 177900 h 185952"/>
                <a:gd name="connsiteX8" fmla="*/ 39373 w 173593"/>
                <a:gd name="connsiteY8" fmla="*/ 168810 h 185952"/>
                <a:gd name="connsiteX9" fmla="*/ 42916 w 173593"/>
                <a:gd name="connsiteY9" fmla="*/ 159201 h 185952"/>
                <a:gd name="connsiteX10" fmla="*/ 62148 w 173593"/>
                <a:gd name="connsiteY10" fmla="*/ 125958 h 185952"/>
                <a:gd name="connsiteX11" fmla="*/ 125664 w 173593"/>
                <a:gd name="connsiteY11" fmla="*/ 125958 h 185952"/>
                <a:gd name="connsiteX12" fmla="*/ 129712 w 173593"/>
                <a:gd name="connsiteY12" fmla="*/ 169330 h 185952"/>
                <a:gd name="connsiteX13" fmla="*/ 111493 w 173593"/>
                <a:gd name="connsiteY13" fmla="*/ 177900 h 185952"/>
                <a:gd name="connsiteX14" fmla="*/ 105420 w 173593"/>
                <a:gd name="connsiteY14" fmla="*/ 183094 h 185952"/>
                <a:gd name="connsiteX15" fmla="*/ 108962 w 173593"/>
                <a:gd name="connsiteY15" fmla="*/ 185951 h 185952"/>
                <a:gd name="connsiteX16" fmla="*/ 140594 w 173593"/>
                <a:gd name="connsiteY16" fmla="*/ 185172 h 185952"/>
                <a:gd name="connsiteX17" fmla="*/ 169188 w 173593"/>
                <a:gd name="connsiteY17" fmla="*/ 185951 h 185952"/>
                <a:gd name="connsiteX18" fmla="*/ 173743 w 173593"/>
                <a:gd name="connsiteY18" fmla="*/ 180757 h 185952"/>
                <a:gd name="connsiteX19" fmla="*/ 167923 w 173593"/>
                <a:gd name="connsiteY19" fmla="*/ 177900 h 185952"/>
                <a:gd name="connsiteX20" fmla="*/ 151475 w 173593"/>
                <a:gd name="connsiteY20" fmla="*/ 168550 h 185952"/>
                <a:gd name="connsiteX21" fmla="*/ 136039 w 173593"/>
                <a:gd name="connsiteY21" fmla="*/ 6232 h 185952"/>
                <a:gd name="connsiteX22" fmla="*/ 131231 w 173593"/>
                <a:gd name="connsiteY22" fmla="*/ -1 h 185952"/>
                <a:gd name="connsiteX23" fmla="*/ 124651 w 173593"/>
                <a:gd name="connsiteY23" fmla="*/ 4414 h 185952"/>
                <a:gd name="connsiteX24" fmla="*/ 36590 w 173593"/>
                <a:gd name="connsiteY24" fmla="*/ 156084 h 185952"/>
                <a:gd name="connsiteX25" fmla="*/ 66956 w 173593"/>
                <a:gd name="connsiteY25" fmla="*/ 117907 h 185952"/>
                <a:gd name="connsiteX26" fmla="*/ 116807 w 173593"/>
                <a:gd name="connsiteY26" fmla="*/ 32203 h 185952"/>
                <a:gd name="connsiteX27" fmla="*/ 124904 w 173593"/>
                <a:gd name="connsiteY27" fmla="*/ 117907 h 185952"/>
                <a:gd name="connsiteX28" fmla="*/ 66956 w 173593"/>
                <a:gd name="connsiteY28" fmla="*/ 117907 h 18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952">
                  <a:moveTo>
                    <a:pt x="36590" y="156084"/>
                  </a:moveTo>
                  <a:cubicBezTo>
                    <a:pt x="26468" y="173485"/>
                    <a:pt x="16599" y="177121"/>
                    <a:pt x="5464" y="177900"/>
                  </a:cubicBezTo>
                  <a:cubicBezTo>
                    <a:pt x="2428" y="178160"/>
                    <a:pt x="150" y="178160"/>
                    <a:pt x="150" y="183094"/>
                  </a:cubicBezTo>
                  <a:cubicBezTo>
                    <a:pt x="150" y="184653"/>
                    <a:pt x="1416" y="185951"/>
                    <a:pt x="3440" y="185951"/>
                  </a:cubicBezTo>
                  <a:cubicBezTo>
                    <a:pt x="10272" y="185951"/>
                    <a:pt x="18117" y="185172"/>
                    <a:pt x="25202" y="185172"/>
                  </a:cubicBezTo>
                  <a:cubicBezTo>
                    <a:pt x="33553" y="185172"/>
                    <a:pt x="42410" y="185951"/>
                    <a:pt x="50507" y="185951"/>
                  </a:cubicBezTo>
                  <a:cubicBezTo>
                    <a:pt x="52026" y="185951"/>
                    <a:pt x="55315" y="185951"/>
                    <a:pt x="55315" y="181017"/>
                  </a:cubicBezTo>
                  <a:cubicBezTo>
                    <a:pt x="55315" y="178160"/>
                    <a:pt x="53038" y="177900"/>
                    <a:pt x="51267" y="177900"/>
                  </a:cubicBezTo>
                  <a:cubicBezTo>
                    <a:pt x="45446" y="177381"/>
                    <a:pt x="39373" y="175303"/>
                    <a:pt x="39373" y="168810"/>
                  </a:cubicBezTo>
                  <a:cubicBezTo>
                    <a:pt x="39373" y="165694"/>
                    <a:pt x="40891" y="162837"/>
                    <a:pt x="42916" y="159201"/>
                  </a:cubicBezTo>
                  <a:lnTo>
                    <a:pt x="62148" y="125958"/>
                  </a:lnTo>
                  <a:lnTo>
                    <a:pt x="125664" y="125958"/>
                  </a:lnTo>
                  <a:cubicBezTo>
                    <a:pt x="126170" y="131412"/>
                    <a:pt x="129712" y="166733"/>
                    <a:pt x="129712" y="169330"/>
                  </a:cubicBezTo>
                  <a:cubicBezTo>
                    <a:pt x="129712" y="177121"/>
                    <a:pt x="116554" y="177900"/>
                    <a:pt x="111493" y="177900"/>
                  </a:cubicBezTo>
                  <a:cubicBezTo>
                    <a:pt x="107950" y="177900"/>
                    <a:pt x="105420" y="177900"/>
                    <a:pt x="105420" y="183094"/>
                  </a:cubicBezTo>
                  <a:cubicBezTo>
                    <a:pt x="105420" y="185951"/>
                    <a:pt x="108456" y="185951"/>
                    <a:pt x="108962" y="185951"/>
                  </a:cubicBezTo>
                  <a:cubicBezTo>
                    <a:pt x="119337" y="185951"/>
                    <a:pt x="130219" y="185172"/>
                    <a:pt x="140594" y="185172"/>
                  </a:cubicBezTo>
                  <a:cubicBezTo>
                    <a:pt x="146920" y="185172"/>
                    <a:pt x="162862" y="185951"/>
                    <a:pt x="169188" y="185951"/>
                  </a:cubicBezTo>
                  <a:cubicBezTo>
                    <a:pt x="170707" y="185951"/>
                    <a:pt x="173743" y="185951"/>
                    <a:pt x="173743" y="180757"/>
                  </a:cubicBezTo>
                  <a:cubicBezTo>
                    <a:pt x="173743" y="177900"/>
                    <a:pt x="171213" y="177900"/>
                    <a:pt x="167923" y="177900"/>
                  </a:cubicBezTo>
                  <a:cubicBezTo>
                    <a:pt x="152234" y="177900"/>
                    <a:pt x="152234" y="176082"/>
                    <a:pt x="151475" y="168550"/>
                  </a:cubicBezTo>
                  <a:lnTo>
                    <a:pt x="136039" y="6232"/>
                  </a:lnTo>
                  <a:cubicBezTo>
                    <a:pt x="135533" y="1037"/>
                    <a:pt x="135533" y="-1"/>
                    <a:pt x="131231" y="-1"/>
                  </a:cubicBezTo>
                  <a:cubicBezTo>
                    <a:pt x="127182" y="-1"/>
                    <a:pt x="126170" y="1816"/>
                    <a:pt x="124651" y="4414"/>
                  </a:cubicBezTo>
                  <a:lnTo>
                    <a:pt x="36590" y="156084"/>
                  </a:lnTo>
                  <a:close/>
                  <a:moveTo>
                    <a:pt x="66956" y="117907"/>
                  </a:moveTo>
                  <a:lnTo>
                    <a:pt x="116807" y="32203"/>
                  </a:lnTo>
                  <a:lnTo>
                    <a:pt x="124904" y="117907"/>
                  </a:lnTo>
                  <a:lnTo>
                    <a:pt x="66956" y="117907"/>
                  </a:lnTo>
                  <a:close/>
                </a:path>
              </a:pathLst>
            </a:custGeom>
            <a:solidFill>
              <a:srgbClr val="000000"/>
            </a:solidFill>
            <a:ln w="25400"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FFF597A7-2020-47C5-86AC-58D302A8AEC5}"/>
                </a:ext>
              </a:extLst>
            </p:cNvPr>
            <p:cNvSpPr/>
            <p:nvPr>
              <p:custDataLst>
                <p:tags r:id="rId12"/>
              </p:custDataLst>
            </p:nvPr>
          </p:nvSpPr>
          <p:spPr>
            <a:xfrm>
              <a:off x="6553155" y="2458918"/>
              <a:ext cx="75991" cy="82899"/>
            </a:xfrm>
            <a:custGeom>
              <a:avLst/>
              <a:gdLst>
                <a:gd name="connsiteX0" fmla="*/ 71189 w 75991"/>
                <a:gd name="connsiteY0" fmla="*/ 39632 h 82899"/>
                <a:gd name="connsiteX1" fmla="*/ 76149 w 75991"/>
                <a:gd name="connsiteY1" fmla="*/ 35632 h 82899"/>
                <a:gd name="connsiteX2" fmla="*/ 41076 w 75991"/>
                <a:gd name="connsiteY2" fmla="*/ 0 h 82899"/>
                <a:gd name="connsiteX3" fmla="*/ 158 w 75991"/>
                <a:gd name="connsiteY3" fmla="*/ 41268 h 82899"/>
                <a:gd name="connsiteX4" fmla="*/ 43379 w 75991"/>
                <a:gd name="connsiteY4" fmla="*/ 82900 h 82899"/>
                <a:gd name="connsiteX5" fmla="*/ 76149 w 75991"/>
                <a:gd name="connsiteY5" fmla="*/ 59266 h 82899"/>
                <a:gd name="connsiteX6" fmla="*/ 73138 w 75991"/>
                <a:gd name="connsiteY6" fmla="*/ 56721 h 82899"/>
                <a:gd name="connsiteX7" fmla="*/ 69949 w 75991"/>
                <a:gd name="connsiteY7" fmla="*/ 59629 h 82899"/>
                <a:gd name="connsiteX8" fmla="*/ 44619 w 75991"/>
                <a:gd name="connsiteY8" fmla="*/ 77082 h 82899"/>
                <a:gd name="connsiteX9" fmla="*/ 23008 w 75991"/>
                <a:gd name="connsiteY9" fmla="*/ 66356 h 82899"/>
                <a:gd name="connsiteX10" fmla="*/ 16277 w 75991"/>
                <a:gd name="connsiteY10" fmla="*/ 39632 h 82899"/>
                <a:gd name="connsiteX11" fmla="*/ 71189 w 75991"/>
                <a:gd name="connsiteY11" fmla="*/ 39632 h 82899"/>
                <a:gd name="connsiteX12" fmla="*/ 16454 w 75991"/>
                <a:gd name="connsiteY12" fmla="*/ 34905 h 82899"/>
                <a:gd name="connsiteX13" fmla="*/ 41076 w 75991"/>
                <a:gd name="connsiteY13" fmla="*/ 5090 h 82899"/>
                <a:gd name="connsiteX14" fmla="*/ 63749 w 75991"/>
                <a:gd name="connsiteY14" fmla="*/ 34905 h 82899"/>
                <a:gd name="connsiteX15" fmla="*/ 16454 w 75991"/>
                <a:gd name="connsiteY15" fmla="*/ 34905 h 8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991" h="82899">
                  <a:moveTo>
                    <a:pt x="71189" y="39632"/>
                  </a:moveTo>
                  <a:cubicBezTo>
                    <a:pt x="74909" y="39632"/>
                    <a:pt x="76149" y="39632"/>
                    <a:pt x="76149" y="35632"/>
                  </a:cubicBezTo>
                  <a:cubicBezTo>
                    <a:pt x="76149" y="19634"/>
                    <a:pt x="67469" y="0"/>
                    <a:pt x="41076" y="0"/>
                  </a:cubicBezTo>
                  <a:cubicBezTo>
                    <a:pt x="17871" y="0"/>
                    <a:pt x="158" y="18907"/>
                    <a:pt x="158" y="41268"/>
                  </a:cubicBezTo>
                  <a:cubicBezTo>
                    <a:pt x="158" y="64356"/>
                    <a:pt x="19820" y="82900"/>
                    <a:pt x="43379" y="82900"/>
                  </a:cubicBezTo>
                  <a:cubicBezTo>
                    <a:pt x="67292" y="82900"/>
                    <a:pt x="76149" y="63265"/>
                    <a:pt x="76149" y="59266"/>
                  </a:cubicBezTo>
                  <a:cubicBezTo>
                    <a:pt x="76149" y="58539"/>
                    <a:pt x="75795" y="56721"/>
                    <a:pt x="73138" y="56721"/>
                  </a:cubicBezTo>
                  <a:cubicBezTo>
                    <a:pt x="70835" y="56721"/>
                    <a:pt x="70481" y="57811"/>
                    <a:pt x="69949" y="59629"/>
                  </a:cubicBezTo>
                  <a:cubicBezTo>
                    <a:pt x="64458" y="74355"/>
                    <a:pt x="50996" y="77082"/>
                    <a:pt x="44619" y="77082"/>
                  </a:cubicBezTo>
                  <a:cubicBezTo>
                    <a:pt x="36293" y="77082"/>
                    <a:pt x="28322" y="73264"/>
                    <a:pt x="23008" y="66356"/>
                  </a:cubicBezTo>
                  <a:cubicBezTo>
                    <a:pt x="16454" y="57811"/>
                    <a:pt x="16277" y="46722"/>
                    <a:pt x="16277" y="39632"/>
                  </a:cubicBezTo>
                  <a:lnTo>
                    <a:pt x="71189" y="39632"/>
                  </a:lnTo>
                  <a:close/>
                  <a:moveTo>
                    <a:pt x="16454" y="34905"/>
                  </a:moveTo>
                  <a:cubicBezTo>
                    <a:pt x="18403" y="9272"/>
                    <a:pt x="34345" y="5090"/>
                    <a:pt x="41076" y="5090"/>
                  </a:cubicBezTo>
                  <a:cubicBezTo>
                    <a:pt x="62864" y="5090"/>
                    <a:pt x="63572" y="30360"/>
                    <a:pt x="63749" y="34905"/>
                  </a:cubicBezTo>
                  <a:lnTo>
                    <a:pt x="16454" y="34905"/>
                  </a:lnTo>
                  <a:close/>
                </a:path>
              </a:pathLst>
            </a:custGeom>
            <a:solidFill>
              <a:srgbClr val="000000"/>
            </a:solidFill>
            <a:ln w="25400"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DAEE9FC1-4913-4788-A8E5-649799D51516}"/>
                </a:ext>
              </a:extLst>
            </p:cNvPr>
            <p:cNvSpPr/>
            <p:nvPr>
              <p:custDataLst>
                <p:tags r:id="rId13"/>
              </p:custDataLst>
            </p:nvPr>
          </p:nvSpPr>
          <p:spPr>
            <a:xfrm>
              <a:off x="6658489" y="2389108"/>
              <a:ext cx="133864" cy="114791"/>
            </a:xfrm>
            <a:custGeom>
              <a:avLst/>
              <a:gdLst>
                <a:gd name="connsiteX0" fmla="*/ 121626 w 133864"/>
                <a:gd name="connsiteY0" fmla="*/ 15062 h 114791"/>
                <a:gd name="connsiteX1" fmla="*/ 134026 w 133864"/>
                <a:gd name="connsiteY1" fmla="*/ 6232 h 114791"/>
                <a:gd name="connsiteX2" fmla="*/ 124157 w 133864"/>
                <a:gd name="connsiteY2" fmla="*/ -1 h 114791"/>
                <a:gd name="connsiteX3" fmla="*/ 66461 w 133864"/>
                <a:gd name="connsiteY3" fmla="*/ -1 h 114791"/>
                <a:gd name="connsiteX4" fmla="*/ 162 w 133864"/>
                <a:gd name="connsiteY4" fmla="*/ 73756 h 114791"/>
                <a:gd name="connsiteX5" fmla="*/ 38119 w 133864"/>
                <a:gd name="connsiteY5" fmla="*/ 114790 h 114791"/>
                <a:gd name="connsiteX6" fmla="*/ 101635 w 133864"/>
                <a:gd name="connsiteY6" fmla="*/ 43370 h 114791"/>
                <a:gd name="connsiteX7" fmla="*/ 93791 w 133864"/>
                <a:gd name="connsiteY7" fmla="*/ 15062 h 114791"/>
                <a:gd name="connsiteX8" fmla="*/ 121626 w 133864"/>
                <a:gd name="connsiteY8" fmla="*/ 15062 h 114791"/>
                <a:gd name="connsiteX9" fmla="*/ 38372 w 133864"/>
                <a:gd name="connsiteY9" fmla="*/ 109077 h 114791"/>
                <a:gd name="connsiteX10" fmla="*/ 15851 w 133864"/>
                <a:gd name="connsiteY10" fmla="*/ 81028 h 114791"/>
                <a:gd name="connsiteX11" fmla="*/ 27744 w 133864"/>
                <a:gd name="connsiteY11" fmla="*/ 36618 h 114791"/>
                <a:gd name="connsiteX12" fmla="*/ 62159 w 133864"/>
                <a:gd name="connsiteY12" fmla="*/ 15062 h 114791"/>
                <a:gd name="connsiteX13" fmla="*/ 85440 w 133864"/>
                <a:gd name="connsiteY13" fmla="*/ 40254 h 114791"/>
                <a:gd name="connsiteX14" fmla="*/ 71775 w 133864"/>
                <a:gd name="connsiteY14" fmla="*/ 87001 h 114791"/>
                <a:gd name="connsiteX15" fmla="*/ 38372 w 133864"/>
                <a:gd name="connsiteY15" fmla="*/ 109077 h 11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864" h="114791">
                  <a:moveTo>
                    <a:pt x="121626" y="15062"/>
                  </a:moveTo>
                  <a:cubicBezTo>
                    <a:pt x="124916" y="15062"/>
                    <a:pt x="134026" y="15062"/>
                    <a:pt x="134026" y="6232"/>
                  </a:cubicBezTo>
                  <a:cubicBezTo>
                    <a:pt x="134026" y="-1"/>
                    <a:pt x="128712" y="-1"/>
                    <a:pt x="124157" y="-1"/>
                  </a:cubicBezTo>
                  <a:lnTo>
                    <a:pt x="66461" y="-1"/>
                  </a:lnTo>
                  <a:cubicBezTo>
                    <a:pt x="28250" y="-1"/>
                    <a:pt x="162" y="42851"/>
                    <a:pt x="162" y="73756"/>
                  </a:cubicBezTo>
                  <a:cubicBezTo>
                    <a:pt x="162" y="96611"/>
                    <a:pt x="15092" y="114790"/>
                    <a:pt x="38119" y="114790"/>
                  </a:cubicBezTo>
                  <a:cubicBezTo>
                    <a:pt x="67979" y="114790"/>
                    <a:pt x="101635" y="83366"/>
                    <a:pt x="101635" y="43370"/>
                  </a:cubicBezTo>
                  <a:cubicBezTo>
                    <a:pt x="101635" y="38955"/>
                    <a:pt x="101635" y="26489"/>
                    <a:pt x="93791" y="15062"/>
                  </a:cubicBezTo>
                  <a:lnTo>
                    <a:pt x="121626" y="15062"/>
                  </a:lnTo>
                  <a:close/>
                  <a:moveTo>
                    <a:pt x="38372" y="109077"/>
                  </a:moveTo>
                  <a:cubicBezTo>
                    <a:pt x="25973" y="109077"/>
                    <a:pt x="15851" y="99727"/>
                    <a:pt x="15851" y="81028"/>
                  </a:cubicBezTo>
                  <a:cubicBezTo>
                    <a:pt x="15851" y="73237"/>
                    <a:pt x="18888" y="51941"/>
                    <a:pt x="27744" y="36618"/>
                  </a:cubicBezTo>
                  <a:cubicBezTo>
                    <a:pt x="38372" y="18698"/>
                    <a:pt x="53556" y="15062"/>
                    <a:pt x="62159" y="15062"/>
                  </a:cubicBezTo>
                  <a:cubicBezTo>
                    <a:pt x="83416" y="15062"/>
                    <a:pt x="85440" y="32203"/>
                    <a:pt x="85440" y="40254"/>
                  </a:cubicBezTo>
                  <a:cubicBezTo>
                    <a:pt x="85440" y="52460"/>
                    <a:pt x="80379" y="73756"/>
                    <a:pt x="71775" y="87001"/>
                  </a:cubicBezTo>
                  <a:cubicBezTo>
                    <a:pt x="61906" y="102324"/>
                    <a:pt x="48241" y="109077"/>
                    <a:pt x="38372" y="109077"/>
                  </a:cubicBezTo>
                  <a:close/>
                </a:path>
              </a:pathLst>
            </a:custGeom>
            <a:solidFill>
              <a:srgbClr val="000000"/>
            </a:solidFill>
            <a:ln w="25400"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0530BC43-921E-40BD-A5AC-9F8A347EAC38}"/>
                </a:ext>
              </a:extLst>
            </p:cNvPr>
            <p:cNvSpPr/>
            <p:nvPr>
              <p:custDataLst>
                <p:tags r:id="rId14"/>
              </p:custDataLst>
            </p:nvPr>
          </p:nvSpPr>
          <p:spPr>
            <a:xfrm>
              <a:off x="6965110" y="2182651"/>
              <a:ext cx="154614" cy="150631"/>
            </a:xfrm>
            <a:custGeom>
              <a:avLst/>
              <a:gdLst>
                <a:gd name="connsiteX0" fmla="*/ 149980 w 154614"/>
                <a:gd name="connsiteY0" fmla="*/ 10900 h 150631"/>
                <a:gd name="connsiteX1" fmla="*/ 154788 w 154614"/>
                <a:gd name="connsiteY1" fmla="*/ 5186 h 150631"/>
                <a:gd name="connsiteX2" fmla="*/ 149727 w 154614"/>
                <a:gd name="connsiteY2" fmla="*/ -8 h 150631"/>
                <a:gd name="connsiteX3" fmla="*/ 145172 w 154614"/>
                <a:gd name="connsiteY3" fmla="*/ 1810 h 150631"/>
                <a:gd name="connsiteX4" fmla="*/ 4981 w 154614"/>
                <a:gd name="connsiteY4" fmla="*/ 69594 h 150631"/>
                <a:gd name="connsiteX5" fmla="*/ 173 w 154614"/>
                <a:gd name="connsiteY5" fmla="*/ 75308 h 150631"/>
                <a:gd name="connsiteX6" fmla="*/ 4981 w 154614"/>
                <a:gd name="connsiteY6" fmla="*/ 81021 h 150631"/>
                <a:gd name="connsiteX7" fmla="*/ 145172 w 154614"/>
                <a:gd name="connsiteY7" fmla="*/ 148806 h 150631"/>
                <a:gd name="connsiteX8" fmla="*/ 149727 w 154614"/>
                <a:gd name="connsiteY8" fmla="*/ 150624 h 150631"/>
                <a:gd name="connsiteX9" fmla="*/ 154788 w 154614"/>
                <a:gd name="connsiteY9" fmla="*/ 145429 h 150631"/>
                <a:gd name="connsiteX10" fmla="*/ 149980 w 154614"/>
                <a:gd name="connsiteY10" fmla="*/ 139716 h 150631"/>
                <a:gd name="connsiteX11" fmla="*/ 17128 w 154614"/>
                <a:gd name="connsiteY11" fmla="*/ 75308 h 150631"/>
                <a:gd name="connsiteX12" fmla="*/ 149980 w 154614"/>
                <a:gd name="connsiteY12" fmla="*/ 10900 h 15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614" h="150631">
                  <a:moveTo>
                    <a:pt x="149980" y="10900"/>
                  </a:moveTo>
                  <a:cubicBezTo>
                    <a:pt x="153016" y="9341"/>
                    <a:pt x="154788" y="8043"/>
                    <a:pt x="154788" y="5186"/>
                  </a:cubicBezTo>
                  <a:cubicBezTo>
                    <a:pt x="154788" y="2329"/>
                    <a:pt x="152510" y="-8"/>
                    <a:pt x="149727" y="-8"/>
                  </a:cubicBezTo>
                  <a:cubicBezTo>
                    <a:pt x="148967" y="-8"/>
                    <a:pt x="148461" y="-8"/>
                    <a:pt x="145172" y="1810"/>
                  </a:cubicBezTo>
                  <a:lnTo>
                    <a:pt x="4981" y="69594"/>
                  </a:lnTo>
                  <a:cubicBezTo>
                    <a:pt x="2198" y="70893"/>
                    <a:pt x="173" y="72191"/>
                    <a:pt x="173" y="75308"/>
                  </a:cubicBezTo>
                  <a:cubicBezTo>
                    <a:pt x="173" y="78424"/>
                    <a:pt x="2198" y="79723"/>
                    <a:pt x="4981" y="81021"/>
                  </a:cubicBezTo>
                  <a:lnTo>
                    <a:pt x="145172" y="148806"/>
                  </a:lnTo>
                  <a:cubicBezTo>
                    <a:pt x="148461" y="150624"/>
                    <a:pt x="148967" y="150624"/>
                    <a:pt x="149727" y="150624"/>
                  </a:cubicBezTo>
                  <a:cubicBezTo>
                    <a:pt x="152510" y="150624"/>
                    <a:pt x="154788" y="148286"/>
                    <a:pt x="154788" y="145429"/>
                  </a:cubicBezTo>
                  <a:cubicBezTo>
                    <a:pt x="154788" y="142573"/>
                    <a:pt x="153016" y="141274"/>
                    <a:pt x="149980" y="139716"/>
                  </a:cubicBezTo>
                  <a:lnTo>
                    <a:pt x="17128" y="75308"/>
                  </a:lnTo>
                  <a:lnTo>
                    <a:pt x="149980" y="10900"/>
                  </a:lnTo>
                  <a:close/>
                </a:path>
              </a:pathLst>
            </a:custGeom>
            <a:solidFill>
              <a:srgbClr val="000000"/>
            </a:solidFill>
            <a:ln w="25400"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6F08DC51-2A14-44E9-A744-34BA70D9E1D3}"/>
                </a:ext>
              </a:extLst>
            </p:cNvPr>
            <p:cNvSpPr/>
            <p:nvPr>
              <p:custDataLst>
                <p:tags r:id="rId15"/>
              </p:custDataLst>
            </p:nvPr>
          </p:nvSpPr>
          <p:spPr>
            <a:xfrm>
              <a:off x="7221843" y="2149928"/>
              <a:ext cx="105016" cy="178680"/>
            </a:xfrm>
            <a:custGeom>
              <a:avLst/>
              <a:gdLst>
                <a:gd name="connsiteX0" fmla="*/ 62941 w 105016"/>
                <a:gd name="connsiteY0" fmla="*/ 81541 h 178680"/>
                <a:gd name="connsiteX1" fmla="*/ 98368 w 105016"/>
                <a:gd name="connsiteY1" fmla="*/ 35832 h 178680"/>
                <a:gd name="connsiteX2" fmla="*/ 51806 w 105016"/>
                <a:gd name="connsiteY2" fmla="*/ -8 h 178680"/>
                <a:gd name="connsiteX3" fmla="*/ 7016 w 105016"/>
                <a:gd name="connsiteY3" fmla="*/ 35312 h 178680"/>
                <a:gd name="connsiteX4" fmla="*/ 19922 w 105016"/>
                <a:gd name="connsiteY4" fmla="*/ 48817 h 178680"/>
                <a:gd name="connsiteX5" fmla="*/ 32827 w 105016"/>
                <a:gd name="connsiteY5" fmla="*/ 35572 h 178680"/>
                <a:gd name="connsiteX6" fmla="*/ 17138 w 105016"/>
                <a:gd name="connsiteY6" fmla="*/ 22586 h 178680"/>
                <a:gd name="connsiteX7" fmla="*/ 50794 w 105016"/>
                <a:gd name="connsiteY7" fmla="*/ 6484 h 178680"/>
                <a:gd name="connsiteX8" fmla="*/ 75087 w 105016"/>
                <a:gd name="connsiteY8" fmla="*/ 35572 h 178680"/>
                <a:gd name="connsiteX9" fmla="*/ 68002 w 105016"/>
                <a:gd name="connsiteY9" fmla="*/ 65179 h 178680"/>
                <a:gd name="connsiteX10" fmla="*/ 45480 w 105016"/>
                <a:gd name="connsiteY10" fmla="*/ 78684 h 178680"/>
                <a:gd name="connsiteX11" fmla="*/ 35611 w 105016"/>
                <a:gd name="connsiteY11" fmla="*/ 79463 h 178680"/>
                <a:gd name="connsiteX12" fmla="*/ 31815 w 105016"/>
                <a:gd name="connsiteY12" fmla="*/ 82580 h 178680"/>
                <a:gd name="connsiteX13" fmla="*/ 37889 w 105016"/>
                <a:gd name="connsiteY13" fmla="*/ 85436 h 178680"/>
                <a:gd name="connsiteX14" fmla="*/ 49023 w 105016"/>
                <a:gd name="connsiteY14" fmla="*/ 85436 h 178680"/>
                <a:gd name="connsiteX15" fmla="*/ 79136 w 105016"/>
                <a:gd name="connsiteY15" fmla="*/ 128548 h 178680"/>
                <a:gd name="connsiteX16" fmla="*/ 50541 w 105016"/>
                <a:gd name="connsiteY16" fmla="*/ 171400 h 178680"/>
                <a:gd name="connsiteX17" fmla="*/ 11824 w 105016"/>
                <a:gd name="connsiteY17" fmla="*/ 151662 h 178680"/>
                <a:gd name="connsiteX18" fmla="*/ 28526 w 105016"/>
                <a:gd name="connsiteY18" fmla="*/ 137378 h 178680"/>
                <a:gd name="connsiteX19" fmla="*/ 14355 w 105016"/>
                <a:gd name="connsiteY19" fmla="*/ 122835 h 178680"/>
                <a:gd name="connsiteX20" fmla="*/ 184 w 105016"/>
                <a:gd name="connsiteY20" fmla="*/ 137898 h 178680"/>
                <a:gd name="connsiteX21" fmla="*/ 51300 w 105016"/>
                <a:gd name="connsiteY21" fmla="*/ 178672 h 178680"/>
                <a:gd name="connsiteX22" fmla="*/ 105200 w 105016"/>
                <a:gd name="connsiteY22" fmla="*/ 128548 h 178680"/>
                <a:gd name="connsiteX23" fmla="*/ 62941 w 105016"/>
                <a:gd name="connsiteY23" fmla="*/ 81541 h 17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16" h="178680">
                  <a:moveTo>
                    <a:pt x="62941" y="81541"/>
                  </a:moveTo>
                  <a:cubicBezTo>
                    <a:pt x="83691" y="74529"/>
                    <a:pt x="98368" y="56349"/>
                    <a:pt x="98368" y="35832"/>
                  </a:cubicBezTo>
                  <a:cubicBezTo>
                    <a:pt x="98368" y="14535"/>
                    <a:pt x="76099" y="-8"/>
                    <a:pt x="51806" y="-8"/>
                  </a:cubicBezTo>
                  <a:cubicBezTo>
                    <a:pt x="26248" y="-8"/>
                    <a:pt x="7016" y="15574"/>
                    <a:pt x="7016" y="35312"/>
                  </a:cubicBezTo>
                  <a:cubicBezTo>
                    <a:pt x="7016" y="43883"/>
                    <a:pt x="12583" y="48817"/>
                    <a:pt x="19922" y="48817"/>
                  </a:cubicBezTo>
                  <a:cubicBezTo>
                    <a:pt x="27766" y="48817"/>
                    <a:pt x="32827" y="43104"/>
                    <a:pt x="32827" y="35572"/>
                  </a:cubicBezTo>
                  <a:cubicBezTo>
                    <a:pt x="32827" y="22586"/>
                    <a:pt x="20934" y="22586"/>
                    <a:pt x="17138" y="22586"/>
                  </a:cubicBezTo>
                  <a:cubicBezTo>
                    <a:pt x="24983" y="9861"/>
                    <a:pt x="41684" y="6484"/>
                    <a:pt x="50794" y="6484"/>
                  </a:cubicBezTo>
                  <a:cubicBezTo>
                    <a:pt x="61169" y="6484"/>
                    <a:pt x="75087" y="12198"/>
                    <a:pt x="75087" y="35572"/>
                  </a:cubicBezTo>
                  <a:cubicBezTo>
                    <a:pt x="75087" y="38689"/>
                    <a:pt x="74581" y="53752"/>
                    <a:pt x="68002" y="65179"/>
                  </a:cubicBezTo>
                  <a:cubicBezTo>
                    <a:pt x="60410" y="77645"/>
                    <a:pt x="51806" y="78424"/>
                    <a:pt x="45480" y="78684"/>
                  </a:cubicBezTo>
                  <a:cubicBezTo>
                    <a:pt x="43456" y="78944"/>
                    <a:pt x="37382" y="79463"/>
                    <a:pt x="35611" y="79463"/>
                  </a:cubicBezTo>
                  <a:cubicBezTo>
                    <a:pt x="33587" y="79723"/>
                    <a:pt x="31815" y="79982"/>
                    <a:pt x="31815" y="82580"/>
                  </a:cubicBezTo>
                  <a:cubicBezTo>
                    <a:pt x="31815" y="85436"/>
                    <a:pt x="33587" y="85436"/>
                    <a:pt x="37889" y="85436"/>
                  </a:cubicBezTo>
                  <a:lnTo>
                    <a:pt x="49023" y="85436"/>
                  </a:lnTo>
                  <a:cubicBezTo>
                    <a:pt x="69773" y="85436"/>
                    <a:pt x="79136" y="103097"/>
                    <a:pt x="79136" y="128548"/>
                  </a:cubicBezTo>
                  <a:cubicBezTo>
                    <a:pt x="79136" y="163869"/>
                    <a:pt x="61675" y="171400"/>
                    <a:pt x="50541" y="171400"/>
                  </a:cubicBezTo>
                  <a:cubicBezTo>
                    <a:pt x="39660" y="171400"/>
                    <a:pt x="20681" y="166985"/>
                    <a:pt x="11824" y="151662"/>
                  </a:cubicBezTo>
                  <a:cubicBezTo>
                    <a:pt x="20681" y="152961"/>
                    <a:pt x="28526" y="147247"/>
                    <a:pt x="28526" y="137378"/>
                  </a:cubicBezTo>
                  <a:cubicBezTo>
                    <a:pt x="28526" y="128029"/>
                    <a:pt x="21693" y="122835"/>
                    <a:pt x="14355" y="122835"/>
                  </a:cubicBezTo>
                  <a:cubicBezTo>
                    <a:pt x="8282" y="122835"/>
                    <a:pt x="184" y="126471"/>
                    <a:pt x="184" y="137898"/>
                  </a:cubicBezTo>
                  <a:cubicBezTo>
                    <a:pt x="184" y="161531"/>
                    <a:pt x="23718" y="178672"/>
                    <a:pt x="51300" y="178672"/>
                  </a:cubicBezTo>
                  <a:cubicBezTo>
                    <a:pt x="82172" y="178672"/>
                    <a:pt x="105200" y="155039"/>
                    <a:pt x="105200" y="128548"/>
                  </a:cubicBezTo>
                  <a:cubicBezTo>
                    <a:pt x="105200" y="107252"/>
                    <a:pt x="89258" y="86995"/>
                    <a:pt x="62941" y="81541"/>
                  </a:cubicBezTo>
                  <a:close/>
                </a:path>
              </a:pathLst>
            </a:custGeom>
            <a:solidFill>
              <a:srgbClr val="000000"/>
            </a:solidFill>
            <a:ln w="25400"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90C86B73-0E0A-4067-AC52-E33743A69B00}"/>
                </a:ext>
              </a:extLst>
            </p:cNvPr>
            <p:cNvSpPr/>
            <p:nvPr>
              <p:custDataLst>
                <p:tags r:id="rId16"/>
              </p:custDataLst>
            </p:nvPr>
          </p:nvSpPr>
          <p:spPr>
            <a:xfrm>
              <a:off x="7431172" y="2195377"/>
              <a:ext cx="122223" cy="125180"/>
            </a:xfrm>
            <a:custGeom>
              <a:avLst/>
              <a:gdLst>
                <a:gd name="connsiteX0" fmla="*/ 61429 w 122223"/>
                <a:gd name="connsiteY0" fmla="*/ 55310 h 125180"/>
                <a:gd name="connsiteX1" fmla="*/ 10819 w 122223"/>
                <a:gd name="connsiteY1" fmla="*/ 3628 h 125180"/>
                <a:gd name="connsiteX2" fmla="*/ 5252 w 122223"/>
                <a:gd name="connsiteY2" fmla="*/ -8 h 125180"/>
                <a:gd name="connsiteX3" fmla="*/ 191 w 122223"/>
                <a:gd name="connsiteY3" fmla="*/ 5186 h 125180"/>
                <a:gd name="connsiteX4" fmla="*/ 3481 w 122223"/>
                <a:gd name="connsiteY4" fmla="*/ 10380 h 125180"/>
                <a:gd name="connsiteX5" fmla="*/ 54091 w 122223"/>
                <a:gd name="connsiteY5" fmla="*/ 62582 h 125180"/>
                <a:gd name="connsiteX6" fmla="*/ 3481 w 122223"/>
                <a:gd name="connsiteY6" fmla="*/ 114784 h 125180"/>
                <a:gd name="connsiteX7" fmla="*/ 191 w 122223"/>
                <a:gd name="connsiteY7" fmla="*/ 119978 h 125180"/>
                <a:gd name="connsiteX8" fmla="*/ 5252 w 122223"/>
                <a:gd name="connsiteY8" fmla="*/ 125172 h 125180"/>
                <a:gd name="connsiteX9" fmla="*/ 10819 w 122223"/>
                <a:gd name="connsiteY9" fmla="*/ 121536 h 125180"/>
                <a:gd name="connsiteX10" fmla="*/ 61176 w 122223"/>
                <a:gd name="connsiteY10" fmla="*/ 69854 h 125180"/>
                <a:gd name="connsiteX11" fmla="*/ 113558 w 122223"/>
                <a:gd name="connsiteY11" fmla="*/ 123614 h 125180"/>
                <a:gd name="connsiteX12" fmla="*/ 117354 w 122223"/>
                <a:gd name="connsiteY12" fmla="*/ 125172 h 125180"/>
                <a:gd name="connsiteX13" fmla="*/ 122415 w 122223"/>
                <a:gd name="connsiteY13" fmla="*/ 119978 h 125180"/>
                <a:gd name="connsiteX14" fmla="*/ 121656 w 122223"/>
                <a:gd name="connsiteY14" fmla="*/ 117121 h 125180"/>
                <a:gd name="connsiteX15" fmla="*/ 68515 w 122223"/>
                <a:gd name="connsiteY15" fmla="*/ 62582 h 125180"/>
                <a:gd name="connsiteX16" fmla="*/ 114823 w 122223"/>
                <a:gd name="connsiteY16" fmla="*/ 15055 h 125180"/>
                <a:gd name="connsiteX17" fmla="*/ 121150 w 122223"/>
                <a:gd name="connsiteY17" fmla="*/ 8562 h 125180"/>
                <a:gd name="connsiteX18" fmla="*/ 122415 w 122223"/>
                <a:gd name="connsiteY18" fmla="*/ 5186 h 125180"/>
                <a:gd name="connsiteX19" fmla="*/ 117354 w 122223"/>
                <a:gd name="connsiteY19" fmla="*/ -8 h 125180"/>
                <a:gd name="connsiteX20" fmla="*/ 111534 w 122223"/>
                <a:gd name="connsiteY20" fmla="*/ 3887 h 125180"/>
                <a:gd name="connsiteX21" fmla="*/ 61429 w 122223"/>
                <a:gd name="connsiteY21" fmla="*/ 55310 h 12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223" h="125180">
                  <a:moveTo>
                    <a:pt x="61429" y="55310"/>
                  </a:moveTo>
                  <a:lnTo>
                    <a:pt x="10819" y="3628"/>
                  </a:lnTo>
                  <a:cubicBezTo>
                    <a:pt x="7783" y="511"/>
                    <a:pt x="7277" y="-8"/>
                    <a:pt x="5252" y="-8"/>
                  </a:cubicBezTo>
                  <a:cubicBezTo>
                    <a:pt x="2722" y="-8"/>
                    <a:pt x="191" y="2329"/>
                    <a:pt x="191" y="5186"/>
                  </a:cubicBezTo>
                  <a:cubicBezTo>
                    <a:pt x="191" y="7004"/>
                    <a:pt x="697" y="7523"/>
                    <a:pt x="3481" y="10380"/>
                  </a:cubicBezTo>
                  <a:lnTo>
                    <a:pt x="54091" y="62582"/>
                  </a:lnTo>
                  <a:lnTo>
                    <a:pt x="3481" y="114784"/>
                  </a:lnTo>
                  <a:cubicBezTo>
                    <a:pt x="697" y="117640"/>
                    <a:pt x="191" y="118160"/>
                    <a:pt x="191" y="119978"/>
                  </a:cubicBezTo>
                  <a:cubicBezTo>
                    <a:pt x="191" y="122835"/>
                    <a:pt x="2722" y="125172"/>
                    <a:pt x="5252" y="125172"/>
                  </a:cubicBezTo>
                  <a:cubicBezTo>
                    <a:pt x="7277" y="125172"/>
                    <a:pt x="7783" y="124653"/>
                    <a:pt x="10819" y="121536"/>
                  </a:cubicBezTo>
                  <a:lnTo>
                    <a:pt x="61176" y="69854"/>
                  </a:lnTo>
                  <a:lnTo>
                    <a:pt x="113558" y="123614"/>
                  </a:lnTo>
                  <a:cubicBezTo>
                    <a:pt x="114064" y="123873"/>
                    <a:pt x="115835" y="125172"/>
                    <a:pt x="117354" y="125172"/>
                  </a:cubicBezTo>
                  <a:cubicBezTo>
                    <a:pt x="120390" y="125172"/>
                    <a:pt x="122415" y="122835"/>
                    <a:pt x="122415" y="119978"/>
                  </a:cubicBezTo>
                  <a:cubicBezTo>
                    <a:pt x="122415" y="119458"/>
                    <a:pt x="122415" y="118420"/>
                    <a:pt x="121656" y="117121"/>
                  </a:cubicBezTo>
                  <a:cubicBezTo>
                    <a:pt x="121403" y="116602"/>
                    <a:pt x="81167" y="75827"/>
                    <a:pt x="68515" y="62582"/>
                  </a:cubicBezTo>
                  <a:lnTo>
                    <a:pt x="114823" y="15055"/>
                  </a:lnTo>
                  <a:cubicBezTo>
                    <a:pt x="116088" y="13497"/>
                    <a:pt x="119884" y="10120"/>
                    <a:pt x="121150" y="8562"/>
                  </a:cubicBezTo>
                  <a:cubicBezTo>
                    <a:pt x="121403" y="8043"/>
                    <a:pt x="122415" y="7004"/>
                    <a:pt x="122415" y="5186"/>
                  </a:cubicBezTo>
                  <a:cubicBezTo>
                    <a:pt x="122415" y="2329"/>
                    <a:pt x="120390" y="-8"/>
                    <a:pt x="117354" y="-8"/>
                  </a:cubicBezTo>
                  <a:cubicBezTo>
                    <a:pt x="115329" y="-8"/>
                    <a:pt x="114317" y="1030"/>
                    <a:pt x="111534" y="3887"/>
                  </a:cubicBezTo>
                  <a:lnTo>
                    <a:pt x="61429" y="55310"/>
                  </a:lnTo>
                  <a:close/>
                </a:path>
              </a:pathLst>
            </a:custGeom>
            <a:solidFill>
              <a:srgbClr val="000000"/>
            </a:solidFill>
            <a:ln w="25400"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77D706A0-2FD4-411B-8AE0-3FF2CD66217E}"/>
                </a:ext>
              </a:extLst>
            </p:cNvPr>
            <p:cNvSpPr/>
            <p:nvPr>
              <p:custDataLst>
                <p:tags r:id="rId17"/>
              </p:custDataLst>
            </p:nvPr>
          </p:nvSpPr>
          <p:spPr>
            <a:xfrm>
              <a:off x="7669545" y="2149928"/>
              <a:ext cx="83506" cy="172967"/>
            </a:xfrm>
            <a:custGeom>
              <a:avLst/>
              <a:gdLst>
                <a:gd name="connsiteX0" fmla="*/ 52077 w 83506"/>
                <a:gd name="connsiteY0" fmla="*/ 6744 h 172967"/>
                <a:gd name="connsiteX1" fmla="*/ 46256 w 83506"/>
                <a:gd name="connsiteY1" fmla="*/ -8 h 172967"/>
                <a:gd name="connsiteX2" fmla="*/ 201 w 83506"/>
                <a:gd name="connsiteY2" fmla="*/ 16613 h 172967"/>
                <a:gd name="connsiteX3" fmla="*/ 201 w 83506"/>
                <a:gd name="connsiteY3" fmla="*/ 24664 h 172967"/>
                <a:gd name="connsiteX4" fmla="*/ 33351 w 83506"/>
                <a:gd name="connsiteY4" fmla="*/ 17912 h 172967"/>
                <a:gd name="connsiteX5" fmla="*/ 33351 w 83506"/>
                <a:gd name="connsiteY5" fmla="*/ 152442 h 172967"/>
                <a:gd name="connsiteX6" fmla="*/ 9817 w 83506"/>
                <a:gd name="connsiteY6" fmla="*/ 164908 h 172967"/>
                <a:gd name="connsiteX7" fmla="*/ 1719 w 83506"/>
                <a:gd name="connsiteY7" fmla="*/ 164908 h 172967"/>
                <a:gd name="connsiteX8" fmla="*/ 1719 w 83506"/>
                <a:gd name="connsiteY8" fmla="*/ 172959 h 172967"/>
                <a:gd name="connsiteX9" fmla="*/ 42714 w 83506"/>
                <a:gd name="connsiteY9" fmla="*/ 172180 h 172967"/>
                <a:gd name="connsiteX10" fmla="*/ 83708 w 83506"/>
                <a:gd name="connsiteY10" fmla="*/ 172959 h 172967"/>
                <a:gd name="connsiteX11" fmla="*/ 83708 w 83506"/>
                <a:gd name="connsiteY11" fmla="*/ 164908 h 172967"/>
                <a:gd name="connsiteX12" fmla="*/ 75610 w 83506"/>
                <a:gd name="connsiteY12" fmla="*/ 164908 h 172967"/>
                <a:gd name="connsiteX13" fmla="*/ 52077 w 83506"/>
                <a:gd name="connsiteY13" fmla="*/ 152442 h 172967"/>
                <a:gd name="connsiteX14" fmla="*/ 52077 w 83506"/>
                <a:gd name="connsiteY14" fmla="*/ 6744 h 17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06" h="172967">
                  <a:moveTo>
                    <a:pt x="52077" y="6744"/>
                  </a:moveTo>
                  <a:cubicBezTo>
                    <a:pt x="52077" y="511"/>
                    <a:pt x="52077" y="-8"/>
                    <a:pt x="46256" y="-8"/>
                  </a:cubicBezTo>
                  <a:cubicBezTo>
                    <a:pt x="30567" y="16613"/>
                    <a:pt x="8299" y="16613"/>
                    <a:pt x="201" y="16613"/>
                  </a:cubicBezTo>
                  <a:lnTo>
                    <a:pt x="201" y="24664"/>
                  </a:lnTo>
                  <a:cubicBezTo>
                    <a:pt x="5262" y="24664"/>
                    <a:pt x="20192" y="24664"/>
                    <a:pt x="33351" y="17912"/>
                  </a:cubicBezTo>
                  <a:lnTo>
                    <a:pt x="33351" y="152442"/>
                  </a:lnTo>
                  <a:cubicBezTo>
                    <a:pt x="33351" y="161791"/>
                    <a:pt x="32592" y="164908"/>
                    <a:pt x="9817" y="164908"/>
                  </a:cubicBezTo>
                  <a:lnTo>
                    <a:pt x="1719" y="164908"/>
                  </a:lnTo>
                  <a:lnTo>
                    <a:pt x="1719" y="172959"/>
                  </a:lnTo>
                  <a:cubicBezTo>
                    <a:pt x="10576" y="172180"/>
                    <a:pt x="32592" y="172180"/>
                    <a:pt x="42714" y="172180"/>
                  </a:cubicBezTo>
                  <a:cubicBezTo>
                    <a:pt x="52836" y="172180"/>
                    <a:pt x="74851" y="172180"/>
                    <a:pt x="83708" y="172959"/>
                  </a:cubicBezTo>
                  <a:lnTo>
                    <a:pt x="83708" y="164908"/>
                  </a:lnTo>
                  <a:lnTo>
                    <a:pt x="75610" y="164908"/>
                  </a:lnTo>
                  <a:cubicBezTo>
                    <a:pt x="52836" y="164908"/>
                    <a:pt x="52077" y="162051"/>
                    <a:pt x="52077" y="152442"/>
                  </a:cubicBezTo>
                  <a:lnTo>
                    <a:pt x="52077" y="6744"/>
                  </a:lnTo>
                  <a:close/>
                </a:path>
              </a:pathLst>
            </a:custGeom>
            <a:solidFill>
              <a:srgbClr val="000000"/>
            </a:solidFill>
            <a:ln w="25400"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622723DE-8937-4ED7-A11B-120B4EF1CD26}"/>
                </a:ext>
              </a:extLst>
            </p:cNvPr>
            <p:cNvSpPr/>
            <p:nvPr>
              <p:custDataLst>
                <p:tags r:id="rId18"/>
              </p:custDataLst>
            </p:nvPr>
          </p:nvSpPr>
          <p:spPr>
            <a:xfrm>
              <a:off x="7783419" y="2149928"/>
              <a:ext cx="106534" cy="178680"/>
            </a:xfrm>
            <a:custGeom>
              <a:avLst/>
              <a:gdLst>
                <a:gd name="connsiteX0" fmla="*/ 106741 w 106534"/>
                <a:gd name="connsiteY0" fmla="*/ 89851 h 178680"/>
                <a:gd name="connsiteX1" fmla="*/ 96619 w 106534"/>
                <a:gd name="connsiteY1" fmla="*/ 29079 h 178680"/>
                <a:gd name="connsiteX2" fmla="*/ 53600 w 106534"/>
                <a:gd name="connsiteY2" fmla="*/ -8 h 178680"/>
                <a:gd name="connsiteX3" fmla="*/ 9569 w 106534"/>
                <a:gd name="connsiteY3" fmla="*/ 30897 h 178680"/>
                <a:gd name="connsiteX4" fmla="*/ 206 w 106534"/>
                <a:gd name="connsiteY4" fmla="*/ 89851 h 178680"/>
                <a:gd name="connsiteX5" fmla="*/ 11593 w 106534"/>
                <a:gd name="connsiteY5" fmla="*/ 152442 h 178680"/>
                <a:gd name="connsiteX6" fmla="*/ 53347 w 106534"/>
                <a:gd name="connsiteY6" fmla="*/ 178672 h 178680"/>
                <a:gd name="connsiteX7" fmla="*/ 97378 w 106534"/>
                <a:gd name="connsiteY7" fmla="*/ 148546 h 178680"/>
                <a:gd name="connsiteX8" fmla="*/ 106741 w 106534"/>
                <a:gd name="connsiteY8" fmla="*/ 89851 h 178680"/>
                <a:gd name="connsiteX9" fmla="*/ 53347 w 106534"/>
                <a:gd name="connsiteY9" fmla="*/ 172959 h 178680"/>
                <a:gd name="connsiteX10" fmla="*/ 23993 w 106534"/>
                <a:gd name="connsiteY10" fmla="*/ 141534 h 178680"/>
                <a:gd name="connsiteX11" fmla="*/ 21209 w 106534"/>
                <a:gd name="connsiteY11" fmla="*/ 86735 h 178680"/>
                <a:gd name="connsiteX12" fmla="*/ 23234 w 106534"/>
                <a:gd name="connsiteY12" fmla="*/ 38948 h 178680"/>
                <a:gd name="connsiteX13" fmla="*/ 53347 w 106534"/>
                <a:gd name="connsiteY13" fmla="*/ 5705 h 178680"/>
                <a:gd name="connsiteX14" fmla="*/ 83207 w 106534"/>
                <a:gd name="connsiteY14" fmla="*/ 36091 h 178680"/>
                <a:gd name="connsiteX15" fmla="*/ 85737 w 106534"/>
                <a:gd name="connsiteY15" fmla="*/ 86735 h 178680"/>
                <a:gd name="connsiteX16" fmla="*/ 82954 w 106534"/>
                <a:gd name="connsiteY16" fmla="*/ 140495 h 178680"/>
                <a:gd name="connsiteX17" fmla="*/ 53347 w 106534"/>
                <a:gd name="connsiteY17" fmla="*/ 172959 h 17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534" h="178680">
                  <a:moveTo>
                    <a:pt x="106741" y="89851"/>
                  </a:moveTo>
                  <a:cubicBezTo>
                    <a:pt x="106741" y="69075"/>
                    <a:pt x="105475" y="48298"/>
                    <a:pt x="96619" y="29079"/>
                  </a:cubicBezTo>
                  <a:cubicBezTo>
                    <a:pt x="84978" y="4147"/>
                    <a:pt x="64228" y="-8"/>
                    <a:pt x="53600" y="-8"/>
                  </a:cubicBezTo>
                  <a:cubicBezTo>
                    <a:pt x="38417" y="-8"/>
                    <a:pt x="19944" y="6744"/>
                    <a:pt x="9569" y="30897"/>
                  </a:cubicBezTo>
                  <a:cubicBezTo>
                    <a:pt x="1471" y="48817"/>
                    <a:pt x="206" y="69075"/>
                    <a:pt x="206" y="89851"/>
                  </a:cubicBezTo>
                  <a:cubicBezTo>
                    <a:pt x="206" y="109330"/>
                    <a:pt x="1218" y="132704"/>
                    <a:pt x="11593" y="152442"/>
                  </a:cubicBezTo>
                  <a:cubicBezTo>
                    <a:pt x="22475" y="173478"/>
                    <a:pt x="40947" y="178672"/>
                    <a:pt x="53347" y="178672"/>
                  </a:cubicBezTo>
                  <a:cubicBezTo>
                    <a:pt x="67012" y="178672"/>
                    <a:pt x="86243" y="173218"/>
                    <a:pt x="97378" y="148546"/>
                  </a:cubicBezTo>
                  <a:cubicBezTo>
                    <a:pt x="105475" y="130626"/>
                    <a:pt x="106741" y="110369"/>
                    <a:pt x="106741" y="89851"/>
                  </a:cubicBezTo>
                  <a:close/>
                  <a:moveTo>
                    <a:pt x="53347" y="172959"/>
                  </a:moveTo>
                  <a:cubicBezTo>
                    <a:pt x="43478" y="172959"/>
                    <a:pt x="28548" y="166466"/>
                    <a:pt x="23993" y="141534"/>
                  </a:cubicBezTo>
                  <a:cubicBezTo>
                    <a:pt x="21209" y="125951"/>
                    <a:pt x="21209" y="102058"/>
                    <a:pt x="21209" y="86735"/>
                  </a:cubicBezTo>
                  <a:cubicBezTo>
                    <a:pt x="21209" y="70113"/>
                    <a:pt x="21209" y="52973"/>
                    <a:pt x="23234" y="38948"/>
                  </a:cubicBezTo>
                  <a:cubicBezTo>
                    <a:pt x="28042" y="8043"/>
                    <a:pt x="47020" y="5705"/>
                    <a:pt x="53347" y="5705"/>
                  </a:cubicBezTo>
                  <a:cubicBezTo>
                    <a:pt x="61697" y="5705"/>
                    <a:pt x="78399" y="10380"/>
                    <a:pt x="83207" y="36091"/>
                  </a:cubicBezTo>
                  <a:cubicBezTo>
                    <a:pt x="85737" y="50635"/>
                    <a:pt x="85737" y="70373"/>
                    <a:pt x="85737" y="86735"/>
                  </a:cubicBezTo>
                  <a:cubicBezTo>
                    <a:pt x="85737" y="106213"/>
                    <a:pt x="85737" y="123873"/>
                    <a:pt x="82954" y="140495"/>
                  </a:cubicBezTo>
                  <a:cubicBezTo>
                    <a:pt x="79158" y="165167"/>
                    <a:pt x="64734" y="172959"/>
                    <a:pt x="53347" y="172959"/>
                  </a:cubicBezTo>
                  <a:close/>
                </a:path>
              </a:pathLst>
            </a:custGeom>
            <a:solidFill>
              <a:srgbClr val="000000"/>
            </a:solidFill>
            <a:ln w="25400"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6824659C-48E8-4C03-B63F-28D6B242CB3D}"/>
                </a:ext>
              </a:extLst>
            </p:cNvPr>
            <p:cNvSpPr/>
            <p:nvPr>
              <p:custDataLst>
                <p:tags r:id="rId19"/>
              </p:custDataLst>
            </p:nvPr>
          </p:nvSpPr>
          <p:spPr>
            <a:xfrm>
              <a:off x="7919206" y="2165668"/>
              <a:ext cx="119743" cy="8908"/>
            </a:xfrm>
            <a:custGeom>
              <a:avLst/>
              <a:gdLst>
                <a:gd name="connsiteX0" fmla="*/ 112869 w 119743"/>
                <a:gd name="connsiteY0" fmla="*/ 8896 h 8908"/>
                <a:gd name="connsiteX1" fmla="*/ 119955 w 119743"/>
                <a:gd name="connsiteY1" fmla="*/ 4532 h 8908"/>
                <a:gd name="connsiteX2" fmla="*/ 112869 w 119743"/>
                <a:gd name="connsiteY2" fmla="*/ -12 h 8908"/>
                <a:gd name="connsiteX3" fmla="*/ 7296 w 119743"/>
                <a:gd name="connsiteY3" fmla="*/ -12 h 8908"/>
                <a:gd name="connsiteX4" fmla="*/ 211 w 119743"/>
                <a:gd name="connsiteY4" fmla="*/ 4351 h 8908"/>
                <a:gd name="connsiteX5" fmla="*/ 7296 w 119743"/>
                <a:gd name="connsiteY5" fmla="*/ 8896 h 8908"/>
                <a:gd name="connsiteX6" fmla="*/ 112869 w 119743"/>
                <a:gd name="connsiteY6" fmla="*/ 8896 h 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908">
                  <a:moveTo>
                    <a:pt x="112869" y="8896"/>
                  </a:moveTo>
                  <a:cubicBezTo>
                    <a:pt x="115704" y="8896"/>
                    <a:pt x="119955" y="8896"/>
                    <a:pt x="119955" y="4532"/>
                  </a:cubicBezTo>
                  <a:cubicBezTo>
                    <a:pt x="119955" y="-12"/>
                    <a:pt x="115881" y="-12"/>
                    <a:pt x="112869" y="-12"/>
                  </a:cubicBezTo>
                  <a:lnTo>
                    <a:pt x="7296" y="-12"/>
                  </a:lnTo>
                  <a:cubicBezTo>
                    <a:pt x="4462" y="-12"/>
                    <a:pt x="211" y="-12"/>
                    <a:pt x="211" y="4351"/>
                  </a:cubicBezTo>
                  <a:cubicBezTo>
                    <a:pt x="211" y="8896"/>
                    <a:pt x="4285" y="8896"/>
                    <a:pt x="7296" y="8896"/>
                  </a:cubicBezTo>
                  <a:lnTo>
                    <a:pt x="112869" y="8896"/>
                  </a:lnTo>
                  <a:close/>
                </a:path>
              </a:pathLst>
            </a:custGeom>
            <a:solidFill>
              <a:srgbClr val="000000"/>
            </a:solidFill>
            <a:ln w="25400"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7A216691-67CE-4DA7-A699-CED15EE14A59}"/>
                </a:ext>
              </a:extLst>
            </p:cNvPr>
            <p:cNvSpPr/>
            <p:nvPr>
              <p:custDataLst>
                <p:tags r:id="rId20"/>
              </p:custDataLst>
            </p:nvPr>
          </p:nvSpPr>
          <p:spPr>
            <a:xfrm>
              <a:off x="8067799" y="2094949"/>
              <a:ext cx="81482" cy="124349"/>
            </a:xfrm>
            <a:custGeom>
              <a:avLst/>
              <a:gdLst>
                <a:gd name="connsiteX0" fmla="*/ 64695 w 81482"/>
                <a:gd name="connsiteY0" fmla="*/ 66525 h 124349"/>
                <a:gd name="connsiteX1" fmla="*/ 32279 w 81482"/>
                <a:gd name="connsiteY1" fmla="*/ 118519 h 124349"/>
                <a:gd name="connsiteX2" fmla="*/ 14211 w 81482"/>
                <a:gd name="connsiteY2" fmla="*/ 112520 h 124349"/>
                <a:gd name="connsiteX3" fmla="*/ 22005 w 81482"/>
                <a:gd name="connsiteY3" fmla="*/ 103976 h 124349"/>
                <a:gd name="connsiteX4" fmla="*/ 13680 w 81482"/>
                <a:gd name="connsiteY4" fmla="*/ 95431 h 124349"/>
                <a:gd name="connsiteX5" fmla="*/ 5177 w 81482"/>
                <a:gd name="connsiteY5" fmla="*/ 104339 h 124349"/>
                <a:gd name="connsiteX6" fmla="*/ 32456 w 81482"/>
                <a:gd name="connsiteY6" fmla="*/ 124337 h 124349"/>
                <a:gd name="connsiteX7" fmla="*/ 81700 w 81482"/>
                <a:gd name="connsiteY7" fmla="*/ 60890 h 124349"/>
                <a:gd name="connsiteX8" fmla="*/ 41490 w 81482"/>
                <a:gd name="connsiteY8" fmla="*/ -12 h 124349"/>
                <a:gd name="connsiteX9" fmla="*/ 13325 w 81482"/>
                <a:gd name="connsiteY9" fmla="*/ 11077 h 124349"/>
                <a:gd name="connsiteX10" fmla="*/ 217 w 81482"/>
                <a:gd name="connsiteY10" fmla="*/ 40528 h 124349"/>
                <a:gd name="connsiteX11" fmla="*/ 38833 w 81482"/>
                <a:gd name="connsiteY11" fmla="*/ 80706 h 124349"/>
                <a:gd name="connsiteX12" fmla="*/ 64695 w 81482"/>
                <a:gd name="connsiteY12" fmla="*/ 62889 h 124349"/>
                <a:gd name="connsiteX13" fmla="*/ 64695 w 81482"/>
                <a:gd name="connsiteY13" fmla="*/ 66525 h 124349"/>
                <a:gd name="connsiteX14" fmla="*/ 39719 w 81482"/>
                <a:gd name="connsiteY14" fmla="*/ 75615 h 124349"/>
                <a:gd name="connsiteX15" fmla="*/ 21296 w 81482"/>
                <a:gd name="connsiteY15" fmla="*/ 64889 h 124349"/>
                <a:gd name="connsiteX16" fmla="*/ 17222 w 81482"/>
                <a:gd name="connsiteY16" fmla="*/ 40528 h 124349"/>
                <a:gd name="connsiteX17" fmla="*/ 22359 w 81482"/>
                <a:gd name="connsiteY17" fmla="*/ 15440 h 124349"/>
                <a:gd name="connsiteX18" fmla="*/ 41667 w 81482"/>
                <a:gd name="connsiteY18" fmla="*/ 5260 h 124349"/>
                <a:gd name="connsiteX19" fmla="*/ 58849 w 81482"/>
                <a:gd name="connsiteY19" fmla="*/ 15804 h 124349"/>
                <a:gd name="connsiteX20" fmla="*/ 64163 w 81482"/>
                <a:gd name="connsiteY20" fmla="*/ 42528 h 124349"/>
                <a:gd name="connsiteX21" fmla="*/ 39719 w 81482"/>
                <a:gd name="connsiteY21" fmla="*/ 75615 h 12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482" h="124349">
                  <a:moveTo>
                    <a:pt x="64695" y="66525"/>
                  </a:moveTo>
                  <a:cubicBezTo>
                    <a:pt x="64695" y="111611"/>
                    <a:pt x="42907" y="118519"/>
                    <a:pt x="32279" y="118519"/>
                  </a:cubicBezTo>
                  <a:cubicBezTo>
                    <a:pt x="28382" y="118519"/>
                    <a:pt x="18994" y="118156"/>
                    <a:pt x="14211" y="112520"/>
                  </a:cubicBezTo>
                  <a:cubicBezTo>
                    <a:pt x="21474" y="111793"/>
                    <a:pt x="22005" y="105612"/>
                    <a:pt x="22005" y="103976"/>
                  </a:cubicBezTo>
                  <a:cubicBezTo>
                    <a:pt x="22005" y="99431"/>
                    <a:pt x="18994" y="95431"/>
                    <a:pt x="13680" y="95431"/>
                  </a:cubicBezTo>
                  <a:cubicBezTo>
                    <a:pt x="8365" y="95431"/>
                    <a:pt x="5177" y="99067"/>
                    <a:pt x="5177" y="104339"/>
                  </a:cubicBezTo>
                  <a:cubicBezTo>
                    <a:pt x="5177" y="116701"/>
                    <a:pt x="15274" y="124337"/>
                    <a:pt x="32456" y="124337"/>
                  </a:cubicBezTo>
                  <a:cubicBezTo>
                    <a:pt x="57786" y="124337"/>
                    <a:pt x="81700" y="99794"/>
                    <a:pt x="81700" y="60890"/>
                  </a:cubicBezTo>
                  <a:cubicBezTo>
                    <a:pt x="81700" y="15804"/>
                    <a:pt x="62215" y="-12"/>
                    <a:pt x="41490" y="-12"/>
                  </a:cubicBezTo>
                  <a:cubicBezTo>
                    <a:pt x="35644" y="-12"/>
                    <a:pt x="23422" y="897"/>
                    <a:pt x="13325" y="11077"/>
                  </a:cubicBezTo>
                  <a:cubicBezTo>
                    <a:pt x="7303" y="17077"/>
                    <a:pt x="217" y="24167"/>
                    <a:pt x="217" y="40528"/>
                  </a:cubicBezTo>
                  <a:cubicBezTo>
                    <a:pt x="217" y="63617"/>
                    <a:pt x="18108" y="80706"/>
                    <a:pt x="38833" y="80706"/>
                  </a:cubicBezTo>
                  <a:cubicBezTo>
                    <a:pt x="53004" y="80706"/>
                    <a:pt x="60621" y="71070"/>
                    <a:pt x="64695" y="62889"/>
                  </a:cubicBezTo>
                  <a:lnTo>
                    <a:pt x="64695" y="66525"/>
                  </a:lnTo>
                  <a:close/>
                  <a:moveTo>
                    <a:pt x="39719" y="75615"/>
                  </a:moveTo>
                  <a:cubicBezTo>
                    <a:pt x="32810" y="75615"/>
                    <a:pt x="26256" y="73252"/>
                    <a:pt x="21296" y="64889"/>
                  </a:cubicBezTo>
                  <a:cubicBezTo>
                    <a:pt x="17222" y="58163"/>
                    <a:pt x="17222" y="50527"/>
                    <a:pt x="17222" y="40528"/>
                  </a:cubicBezTo>
                  <a:cubicBezTo>
                    <a:pt x="17222" y="29984"/>
                    <a:pt x="17222" y="22712"/>
                    <a:pt x="22359" y="15440"/>
                  </a:cubicBezTo>
                  <a:cubicBezTo>
                    <a:pt x="26610" y="9077"/>
                    <a:pt x="32456" y="5260"/>
                    <a:pt x="41667" y="5260"/>
                  </a:cubicBezTo>
                  <a:cubicBezTo>
                    <a:pt x="50701" y="5260"/>
                    <a:pt x="56015" y="11077"/>
                    <a:pt x="58849" y="15804"/>
                  </a:cubicBezTo>
                  <a:cubicBezTo>
                    <a:pt x="63632" y="23439"/>
                    <a:pt x="64163" y="36165"/>
                    <a:pt x="64163" y="42528"/>
                  </a:cubicBezTo>
                  <a:cubicBezTo>
                    <a:pt x="64163" y="66162"/>
                    <a:pt x="50878" y="75615"/>
                    <a:pt x="39719" y="75615"/>
                  </a:cubicBezTo>
                  <a:close/>
                </a:path>
              </a:pathLst>
            </a:custGeom>
            <a:solidFill>
              <a:srgbClr val="000000"/>
            </a:solidFill>
            <a:ln w="25400" cap="flat">
              <a:noFill/>
              <a:prstDash val="solid"/>
              <a:miter/>
            </a:ln>
          </p:spPr>
          <p:txBody>
            <a:bodyPr rtlCol="0" anchor="ctr"/>
            <a:lstStyle/>
            <a:p>
              <a:endParaRPr lang="zh-CN" altLang="en-US"/>
            </a:p>
          </p:txBody>
        </p:sp>
      </p:grpSp>
      <p:pic>
        <p:nvPicPr>
          <p:cNvPr id="43" name="图片 42">
            <a:extLst>
              <a:ext uri="{FF2B5EF4-FFF2-40B4-BE49-F238E27FC236}">
                <a16:creationId xmlns:a16="http://schemas.microsoft.com/office/drawing/2014/main" id="{4A1551F6-63B4-4BF4-9849-398AC2292128}"/>
              </a:ext>
            </a:extLst>
          </p:cNvPr>
          <p:cNvPicPr>
            <a:picLocks noChangeAspect="1"/>
          </p:cNvPicPr>
          <p:nvPr/>
        </p:nvPicPr>
        <p:blipFill rotWithShape="1">
          <a:blip r:embed="rId23"/>
          <a:srcRect l="76392"/>
          <a:stretch/>
        </p:blipFill>
        <p:spPr>
          <a:xfrm>
            <a:off x="2408969" y="3429000"/>
            <a:ext cx="1879801" cy="3006032"/>
          </a:xfrm>
          <a:prstGeom prst="rect">
            <a:avLst/>
          </a:prstGeom>
        </p:spPr>
      </p:pic>
    </p:spTree>
    <p:custDataLst>
      <p:tags r:id="rId1"/>
    </p:custDataLst>
    <p:extLst>
      <p:ext uri="{BB962C8B-B14F-4D97-AF65-F5344CB8AC3E}">
        <p14:creationId xmlns:p14="http://schemas.microsoft.com/office/powerpoint/2010/main" val="29668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ED67B7D5-5CDE-F040-8EBE-C46889F2673E}" type="slidenum">
              <a:rPr kumimoji="0" lang="de-DE" sz="1400" b="1" i="0" u="none" strike="noStrike" kern="1200" cap="none" spc="0" normalizeH="0" baseline="0" noProof="0">
                <a:ln>
                  <a:noFill/>
                </a:ln>
                <a:solidFill>
                  <a:srgbClr val="3E444C"/>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13</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9" name="标题 8">
            <a:extLst>
              <a:ext uri="{FF2B5EF4-FFF2-40B4-BE49-F238E27FC236}">
                <a16:creationId xmlns:a16="http://schemas.microsoft.com/office/drawing/2014/main" id="{1EF87619-A36B-49B8-A30F-BDB4817DD06B}"/>
              </a:ext>
            </a:extLst>
          </p:cNvPr>
          <p:cNvSpPr>
            <a:spLocks noGrp="1"/>
          </p:cNvSpPr>
          <p:nvPr>
            <p:ph type="title"/>
          </p:nvPr>
        </p:nvSpPr>
        <p:spPr/>
        <p:txBody>
          <a:bodyPr/>
          <a:lstStyle/>
          <a:p>
            <a:r>
              <a:rPr lang="en-US" altLang="zh-CN" dirty="0"/>
              <a:t>Comparison against DPNM</a:t>
            </a:r>
            <a:endParaRPr lang="zh-CN" altLang="en-US" dirty="0"/>
          </a:p>
        </p:txBody>
      </p:sp>
      <p:sp>
        <p:nvSpPr>
          <p:cNvPr id="5" name="文本框 4">
            <a:extLst>
              <a:ext uri="{FF2B5EF4-FFF2-40B4-BE49-F238E27FC236}">
                <a16:creationId xmlns:a16="http://schemas.microsoft.com/office/drawing/2014/main" id="{E8A318DE-3AEA-469E-A89D-027659E7CAB4}"/>
              </a:ext>
            </a:extLst>
          </p:cNvPr>
          <p:cNvSpPr txBox="1"/>
          <p:nvPr/>
        </p:nvSpPr>
        <p:spPr>
          <a:xfrm>
            <a:off x="257446" y="595892"/>
            <a:ext cx="9521554" cy="577850"/>
          </a:xfrm>
          <a:prstGeom prst="rect">
            <a:avLst/>
          </a:prstGeom>
          <a:noFill/>
        </p:spPr>
        <p:txBody>
          <a:bodyPr wrap="square" rtlCol="0">
            <a:spAutoFit/>
          </a:bodyPr>
          <a:lstStyle/>
          <a:p>
            <a:pPr lvl="0">
              <a:lnSpc>
                <a:spcPct val="150000"/>
              </a:lnSpc>
              <a:buClr>
                <a:srgbClr val="00519E"/>
              </a:buClr>
              <a:defRPr/>
            </a:pPr>
            <a:r>
              <a:rPr lang="en-US" altLang="zh-CN" sz="2400" b="1" dirty="0">
                <a:solidFill>
                  <a:srgbClr val="00519E"/>
                </a:solidFill>
                <a:latin typeface="Arial" panose="020B0604020202020204" pitchFamily="34" charset="0"/>
                <a:cs typeface="Arial" panose="020B0604020202020204" pitchFamily="34" charset="0"/>
              </a:rPr>
              <a:t>Time-Integrated Liquid Flux Approximation with different </a:t>
            </a:r>
            <a:r>
              <a:rPr lang="en-US" altLang="zh-CN" sz="2400" b="1" i="1" dirty="0" err="1">
                <a:solidFill>
                  <a:srgbClr val="00519E"/>
                </a:solidFill>
                <a:latin typeface="Arial" panose="020B0604020202020204" pitchFamily="34" charset="0"/>
                <a:cs typeface="Arial" panose="020B0604020202020204" pitchFamily="34" charset="0"/>
              </a:rPr>
              <a:t>g</a:t>
            </a:r>
            <a:r>
              <a:rPr lang="en-US" altLang="zh-CN" sz="2400" b="1" baseline="-25000" dirty="0" err="1">
                <a:solidFill>
                  <a:srgbClr val="00519E"/>
                </a:solidFill>
                <a:latin typeface="Arial" panose="020B0604020202020204" pitchFamily="34" charset="0"/>
                <a:cs typeface="Arial" panose="020B0604020202020204" pitchFamily="34" charset="0"/>
              </a:rPr>
              <a:t>w,</a:t>
            </a:r>
            <a:r>
              <a:rPr lang="en-US" altLang="zh-CN" sz="2400" b="1" i="1" baseline="-25000" dirty="0" err="1">
                <a:solidFill>
                  <a:srgbClr val="00519E"/>
                </a:solidFill>
                <a:latin typeface="Arial" panose="020B0604020202020204" pitchFamily="34" charset="0"/>
                <a:cs typeface="Arial" panose="020B0604020202020204" pitchFamily="34" charset="0"/>
              </a:rPr>
              <a:t>ij</a:t>
            </a:r>
            <a:r>
              <a:rPr lang="en-US" altLang="zh-CN" sz="2400" b="1" baseline="-25000" dirty="0">
                <a:solidFill>
                  <a:srgbClr val="00519E"/>
                </a:solidFill>
                <a:latin typeface="Arial" panose="020B0604020202020204" pitchFamily="34" charset="0"/>
                <a:cs typeface="Arial" panose="020B0604020202020204" pitchFamily="34" charset="0"/>
              </a:rPr>
              <a:t> </a:t>
            </a:r>
            <a:endParaRPr kumimoji="0" lang="en-US" altLang="zh-CN" sz="2400" b="1" i="0" u="none" strike="noStrike" kern="1200" cap="none" spc="0" normalizeH="0" baseline="-2500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7" name="图片 6">
            <a:extLst>
              <a:ext uri="{FF2B5EF4-FFF2-40B4-BE49-F238E27FC236}">
                <a16:creationId xmlns:a16="http://schemas.microsoft.com/office/drawing/2014/main" id="{623BD602-C725-467D-B775-07597D995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182" y="1855449"/>
            <a:ext cx="7047636" cy="4612041"/>
          </a:xfrm>
          <a:prstGeom prst="rect">
            <a:avLst/>
          </a:prstGeom>
        </p:spPr>
      </p:pic>
      <p:sp>
        <p:nvSpPr>
          <p:cNvPr id="8" name="文本框 7">
            <a:extLst>
              <a:ext uri="{FF2B5EF4-FFF2-40B4-BE49-F238E27FC236}">
                <a16:creationId xmlns:a16="http://schemas.microsoft.com/office/drawing/2014/main" id="{7F510046-C22F-4A59-BF36-C4DBAEA1FAB2}"/>
              </a:ext>
            </a:extLst>
          </p:cNvPr>
          <p:cNvSpPr txBox="1"/>
          <p:nvPr/>
        </p:nvSpPr>
        <p:spPr>
          <a:xfrm>
            <a:off x="1981200" y="6375434"/>
            <a:ext cx="8229600"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r>
              <a:rPr lang="en-US" altLang="zh-CN" dirty="0"/>
              <a:t>Comparison of ∆</a:t>
            </a:r>
            <a:r>
              <a:rPr lang="en-US" altLang="zh-CN" i="1" dirty="0" err="1"/>
              <a:t>V</a:t>
            </a:r>
            <a:r>
              <a:rPr lang="en-US" altLang="zh-CN" baseline="-25000" dirty="0" err="1"/>
              <a:t>w,</a:t>
            </a:r>
            <a:r>
              <a:rPr lang="en-US" altLang="zh-CN" i="1" baseline="-25000" dirty="0" err="1"/>
              <a:t>ij</a:t>
            </a:r>
            <a:r>
              <a:rPr lang="en-US" altLang="zh-CN" baseline="-25000" dirty="0"/>
              <a:t> </a:t>
            </a:r>
            <a:r>
              <a:rPr lang="en-US" altLang="zh-CN" dirty="0"/>
              <a:t>between the QSPNM and the DPNM in PN2.</a:t>
            </a:r>
            <a:endParaRPr lang="zh-CN" altLang="en-US" dirty="0"/>
          </a:p>
        </p:txBody>
      </p:sp>
      <p:sp>
        <p:nvSpPr>
          <p:cNvPr id="10" name="文本框 9">
            <a:extLst>
              <a:ext uri="{FF2B5EF4-FFF2-40B4-BE49-F238E27FC236}">
                <a16:creationId xmlns:a16="http://schemas.microsoft.com/office/drawing/2014/main" id="{452E9C34-F62C-4728-A03D-308FA3842587}"/>
              </a:ext>
            </a:extLst>
          </p:cNvPr>
          <p:cNvSpPr txBox="1"/>
          <p:nvPr/>
        </p:nvSpPr>
        <p:spPr>
          <a:xfrm>
            <a:off x="547260" y="1155593"/>
            <a:ext cx="10692808"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Symbol" panose="05050102010706020507" pitchFamily="18" charset="2"/>
              </a:rPr>
              <a:t>Model using the throat conductance after invasion yields the smallest relative error</a:t>
            </a:r>
          </a:p>
        </p:txBody>
      </p:sp>
      <p:sp>
        <p:nvSpPr>
          <p:cNvPr id="11" name="文本框 10">
            <a:extLst>
              <a:ext uri="{FF2B5EF4-FFF2-40B4-BE49-F238E27FC236}">
                <a16:creationId xmlns:a16="http://schemas.microsoft.com/office/drawing/2014/main" id="{0AC2B7ED-EBB5-48A9-A2CC-A2BC5EDF2B2D}"/>
              </a:ext>
            </a:extLst>
          </p:cNvPr>
          <p:cNvSpPr txBox="1"/>
          <p:nvPr/>
        </p:nvSpPr>
        <p:spPr>
          <a:xfrm>
            <a:off x="542724" y="1522789"/>
            <a:ext cx="10692808"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Symbol" panose="05050102010706020507" pitchFamily="18" charset="2"/>
              </a:rPr>
              <a:t>Median relative error is less than 10%</a:t>
            </a:r>
          </a:p>
        </p:txBody>
      </p:sp>
    </p:spTree>
    <p:custDataLst>
      <p:tags r:id="rId1"/>
    </p:custDataLst>
    <p:extLst>
      <p:ext uri="{BB962C8B-B14F-4D97-AF65-F5344CB8AC3E}">
        <p14:creationId xmlns:p14="http://schemas.microsoft.com/office/powerpoint/2010/main" val="310340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221D9F-E5CE-4B34-8238-60CCA06B9D82}"/>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53227" y="1006506"/>
            <a:ext cx="6821042" cy="5393565"/>
          </a:xfrm>
          <a:prstGeom prst="rect">
            <a:avLst/>
          </a:prstGeom>
        </p:spPr>
      </p:pic>
      <p:pic>
        <p:nvPicPr>
          <p:cNvPr id="5" name="图片 4">
            <a:extLst>
              <a:ext uri="{FF2B5EF4-FFF2-40B4-BE49-F238E27FC236}">
                <a16:creationId xmlns:a16="http://schemas.microsoft.com/office/drawing/2014/main" id="{8DBD6770-373C-496A-B995-93BC155FF87E}"/>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37284" y="1006506"/>
            <a:ext cx="6783009" cy="5392800"/>
          </a:xfrm>
          <a:prstGeom prst="rect">
            <a:avLst/>
          </a:prstGeom>
        </p:spPr>
      </p:pic>
      <p:pic>
        <p:nvPicPr>
          <p:cNvPr id="8" name="图片 7">
            <a:extLst>
              <a:ext uri="{FF2B5EF4-FFF2-40B4-BE49-F238E27FC236}">
                <a16:creationId xmlns:a16="http://schemas.microsoft.com/office/drawing/2014/main" id="{16669F08-7DB0-4C71-9394-F5A990DF8D34}"/>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03093" y="1006506"/>
            <a:ext cx="6781780" cy="5392800"/>
          </a:xfrm>
          <a:prstGeom prst="rect">
            <a:avLst/>
          </a:prstGeom>
        </p:spPr>
      </p:pic>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ED67B7D5-5CDE-F040-8EBE-C46889F2673E}" type="slidenum">
              <a:rPr kumimoji="0" lang="de-DE" sz="1400" b="1" i="0" u="none" strike="noStrike" kern="1200" cap="none" spc="0" normalizeH="0" baseline="0" noProof="0">
                <a:ln>
                  <a:noFill/>
                </a:ln>
                <a:solidFill>
                  <a:srgbClr val="3E444C"/>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14</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9" name="标题 8">
            <a:extLst>
              <a:ext uri="{FF2B5EF4-FFF2-40B4-BE49-F238E27FC236}">
                <a16:creationId xmlns:a16="http://schemas.microsoft.com/office/drawing/2014/main" id="{1EF87619-A36B-49B8-A30F-BDB4817DD06B}"/>
              </a:ext>
            </a:extLst>
          </p:cNvPr>
          <p:cNvSpPr>
            <a:spLocks noGrp="1"/>
          </p:cNvSpPr>
          <p:nvPr>
            <p:ph type="title"/>
          </p:nvPr>
        </p:nvSpPr>
        <p:spPr/>
        <p:txBody>
          <a:bodyPr/>
          <a:lstStyle/>
          <a:p>
            <a:r>
              <a:rPr lang="en-US" altLang="zh-CN" dirty="0"/>
              <a:t>Comparison against DPNM</a:t>
            </a:r>
            <a:endParaRPr lang="zh-CN" altLang="en-US" dirty="0"/>
          </a:p>
        </p:txBody>
      </p:sp>
      <p:grpSp>
        <p:nvGrpSpPr>
          <p:cNvPr id="2" name="组合 1">
            <a:extLst>
              <a:ext uri="{FF2B5EF4-FFF2-40B4-BE49-F238E27FC236}">
                <a16:creationId xmlns:a16="http://schemas.microsoft.com/office/drawing/2014/main" id="{91BB946A-FD65-4A83-9EE3-4DDB48C02AE5}"/>
              </a:ext>
            </a:extLst>
          </p:cNvPr>
          <p:cNvGrpSpPr/>
          <p:nvPr/>
        </p:nvGrpSpPr>
        <p:grpSpPr>
          <a:xfrm>
            <a:off x="7584188" y="703879"/>
            <a:ext cx="4306959" cy="6154457"/>
            <a:chOff x="7220294" y="600674"/>
            <a:chExt cx="4306959" cy="6154457"/>
          </a:xfrm>
        </p:grpSpPr>
        <p:pic>
          <p:nvPicPr>
            <p:cNvPr id="7" name="图片 6">
              <a:extLst>
                <a:ext uri="{FF2B5EF4-FFF2-40B4-BE49-F238E27FC236}">
                  <a16:creationId xmlns:a16="http://schemas.microsoft.com/office/drawing/2014/main" id="{D720947D-F64A-4C65-A75F-B24F78B08DB5}"/>
                </a:ext>
              </a:extLst>
            </p:cNvPr>
            <p:cNvPicPr>
              <a:picLocks noChangeAspect="1"/>
            </p:cNvPicPr>
            <p:nvPr/>
          </p:nvPicPr>
          <p:blipFill rotWithShape="1">
            <a:blip r:embed="rId54">
              <a:extLst>
                <a:ext uri="{28A0092B-C50C-407E-A947-70E740481C1C}">
                  <a14:useLocalDpi xmlns:a14="http://schemas.microsoft.com/office/drawing/2010/main" val="0"/>
                </a:ext>
              </a:extLst>
            </a:blip>
            <a:srcRect l="50300" t="9465"/>
            <a:stretch/>
          </p:blipFill>
          <p:spPr>
            <a:xfrm>
              <a:off x="7274269" y="3705858"/>
              <a:ext cx="3158496" cy="3049273"/>
            </a:xfrm>
            <a:prstGeom prst="rect">
              <a:avLst/>
            </a:prstGeom>
          </p:spPr>
        </p:pic>
        <p:pic>
          <p:nvPicPr>
            <p:cNvPr id="11" name="图片 10">
              <a:extLst>
                <a:ext uri="{FF2B5EF4-FFF2-40B4-BE49-F238E27FC236}">
                  <a16:creationId xmlns:a16="http://schemas.microsoft.com/office/drawing/2014/main" id="{A6D6971A-2478-4501-A75A-A24655488CC5}"/>
                </a:ext>
              </a:extLst>
            </p:cNvPr>
            <p:cNvPicPr>
              <a:picLocks noChangeAspect="1"/>
            </p:cNvPicPr>
            <p:nvPr/>
          </p:nvPicPr>
          <p:blipFill rotWithShape="1">
            <a:blip r:embed="rId54">
              <a:extLst>
                <a:ext uri="{28A0092B-C50C-407E-A947-70E740481C1C}">
                  <a14:useLocalDpi xmlns:a14="http://schemas.microsoft.com/office/drawing/2010/main" val="0"/>
                </a:ext>
              </a:extLst>
            </a:blip>
            <a:srcRect t="7805" r="48601"/>
            <a:stretch/>
          </p:blipFill>
          <p:spPr>
            <a:xfrm>
              <a:off x="7220294" y="600674"/>
              <a:ext cx="3266447" cy="3105184"/>
            </a:xfrm>
            <a:prstGeom prst="rect">
              <a:avLst/>
            </a:prstGeom>
          </p:spPr>
        </p:pic>
        <p:pic>
          <p:nvPicPr>
            <p:cNvPr id="12" name="图片 11">
              <a:extLst>
                <a:ext uri="{FF2B5EF4-FFF2-40B4-BE49-F238E27FC236}">
                  <a16:creationId xmlns:a16="http://schemas.microsoft.com/office/drawing/2014/main" id="{69D2DA6C-AB80-4878-A908-FFAEC0302A02}"/>
                </a:ext>
              </a:extLst>
            </p:cNvPr>
            <p:cNvPicPr>
              <a:picLocks noChangeAspect="1"/>
            </p:cNvPicPr>
            <p:nvPr/>
          </p:nvPicPr>
          <p:blipFill rotWithShape="1">
            <a:blip r:embed="rId54">
              <a:extLst>
                <a:ext uri="{28A0092B-C50C-407E-A947-70E740481C1C}">
                  <a14:useLocalDpi xmlns:a14="http://schemas.microsoft.com/office/drawing/2010/main" val="0"/>
                </a:ext>
              </a:extLst>
            </a:blip>
            <a:srcRect l="31295" t="1972" r="57530" b="90912"/>
            <a:stretch/>
          </p:blipFill>
          <p:spPr>
            <a:xfrm>
              <a:off x="10615901" y="2861084"/>
              <a:ext cx="710184" cy="239640"/>
            </a:xfrm>
            <a:prstGeom prst="rect">
              <a:avLst/>
            </a:prstGeom>
          </p:spPr>
        </p:pic>
        <p:pic>
          <p:nvPicPr>
            <p:cNvPr id="13" name="图片 12">
              <a:extLst>
                <a:ext uri="{FF2B5EF4-FFF2-40B4-BE49-F238E27FC236}">
                  <a16:creationId xmlns:a16="http://schemas.microsoft.com/office/drawing/2014/main" id="{446DC4C7-6B8F-4B40-B559-53EC021DF672}"/>
                </a:ext>
              </a:extLst>
            </p:cNvPr>
            <p:cNvPicPr>
              <a:picLocks noChangeAspect="1"/>
            </p:cNvPicPr>
            <p:nvPr/>
          </p:nvPicPr>
          <p:blipFill rotWithShape="1">
            <a:blip r:embed="rId54">
              <a:extLst>
                <a:ext uri="{28A0092B-C50C-407E-A947-70E740481C1C}">
                  <a14:useLocalDpi xmlns:a14="http://schemas.microsoft.com/office/drawing/2010/main" val="0"/>
                </a:ext>
              </a:extLst>
            </a:blip>
            <a:srcRect l="43547" t="1973" r="45086" b="90912"/>
            <a:stretch/>
          </p:blipFill>
          <p:spPr>
            <a:xfrm>
              <a:off x="10591517" y="3193285"/>
              <a:ext cx="722377" cy="239639"/>
            </a:xfrm>
            <a:prstGeom prst="rect">
              <a:avLst/>
            </a:prstGeom>
          </p:spPr>
        </p:pic>
        <p:pic>
          <p:nvPicPr>
            <p:cNvPr id="14" name="图片 13">
              <a:extLst>
                <a:ext uri="{FF2B5EF4-FFF2-40B4-BE49-F238E27FC236}">
                  <a16:creationId xmlns:a16="http://schemas.microsoft.com/office/drawing/2014/main" id="{AE69BC5B-1D62-4F74-9A2A-F6B701CB9024}"/>
                </a:ext>
              </a:extLst>
            </p:cNvPr>
            <p:cNvPicPr>
              <a:picLocks noChangeAspect="1"/>
            </p:cNvPicPr>
            <p:nvPr/>
          </p:nvPicPr>
          <p:blipFill rotWithShape="1">
            <a:blip r:embed="rId54">
              <a:extLst>
                <a:ext uri="{28A0092B-C50C-407E-A947-70E740481C1C}">
                  <a14:useLocalDpi xmlns:a14="http://schemas.microsoft.com/office/drawing/2010/main" val="0"/>
                </a:ext>
              </a:extLst>
            </a:blip>
            <a:srcRect l="56160" t="1643" r="29500" b="91207"/>
            <a:stretch/>
          </p:blipFill>
          <p:spPr>
            <a:xfrm>
              <a:off x="10615901" y="3525485"/>
              <a:ext cx="911352" cy="240825"/>
            </a:xfrm>
            <a:prstGeom prst="rect">
              <a:avLst/>
            </a:prstGeom>
          </p:spPr>
        </p:pic>
      </p:grpSp>
      <p:grpSp>
        <p:nvGrpSpPr>
          <p:cNvPr id="64" name="组合 63" descr="\documentclass[preview]{standalone}&#10;\usepackage{amsmath}&#10;&#10;\begin{document}&#10;\[&#10;E_u(y)=\sqrt{\frac{\sum_{n}\sum_{i\in\mathcal{N}}V_{\mathrm{ini},i}(\hat{y}_i^{t_n}-y_i^{t_n})^2}{\sum_{n}\sum_{i\in\mathcal{N}}V_{\mathrm{ini},i}}}&#10;\]&#10;\end{document}" title="IguanaTex Shape Display">
            <a:extLst>
              <a:ext uri="{FF2B5EF4-FFF2-40B4-BE49-F238E27FC236}">
                <a16:creationId xmlns:a16="http://schemas.microsoft.com/office/drawing/2014/main" id="{2E085381-C4AA-47C4-98D7-3D833FD8937E}"/>
              </a:ext>
            </a:extLst>
          </p:cNvPr>
          <p:cNvGrpSpPr>
            <a:grpSpLocks noChangeAspect="1"/>
          </p:cNvGrpSpPr>
          <p:nvPr>
            <p:custDataLst>
              <p:tags r:id="rId2"/>
            </p:custDataLst>
          </p:nvPr>
        </p:nvGrpSpPr>
        <p:grpSpPr>
          <a:xfrm>
            <a:off x="9000877" y="166854"/>
            <a:ext cx="2772848" cy="489175"/>
            <a:chOff x="4771268" y="1780838"/>
            <a:chExt cx="4303198" cy="759153"/>
          </a:xfrm>
        </p:grpSpPr>
        <p:sp>
          <p:nvSpPr>
            <p:cNvPr id="17" name="任意多边形: 形状 16">
              <a:extLst>
                <a:ext uri="{FF2B5EF4-FFF2-40B4-BE49-F238E27FC236}">
                  <a16:creationId xmlns:a16="http://schemas.microsoft.com/office/drawing/2014/main" id="{7566D346-0304-4C0E-A126-EB6E20377CBF}"/>
                </a:ext>
              </a:extLst>
            </p:cNvPr>
            <p:cNvSpPr/>
            <p:nvPr>
              <p:custDataLst>
                <p:tags r:id="rId3"/>
              </p:custDataLst>
            </p:nvPr>
          </p:nvSpPr>
          <p:spPr>
            <a:xfrm>
              <a:off x="4771268" y="2085349"/>
              <a:ext cx="184202" cy="172074"/>
            </a:xfrm>
            <a:custGeom>
              <a:avLst/>
              <a:gdLst>
                <a:gd name="connsiteX0" fmla="*/ 170133 w 184202"/>
                <a:gd name="connsiteY0" fmla="*/ 113103 h 172074"/>
                <a:gd name="connsiteX1" fmla="*/ 171402 w 184202"/>
                <a:gd name="connsiteY1" fmla="*/ 109560 h 172074"/>
                <a:gd name="connsiteX2" fmla="*/ 168356 w 184202"/>
                <a:gd name="connsiteY2" fmla="*/ 106776 h 172074"/>
                <a:gd name="connsiteX3" fmla="*/ 165057 w 184202"/>
                <a:gd name="connsiteY3" fmla="*/ 109813 h 172074"/>
                <a:gd name="connsiteX4" fmla="*/ 95770 w 184202"/>
                <a:gd name="connsiteY4" fmla="*/ 164219 h 172074"/>
                <a:gd name="connsiteX5" fmla="*/ 58715 w 184202"/>
                <a:gd name="connsiteY5" fmla="*/ 164219 h 172074"/>
                <a:gd name="connsiteX6" fmla="*/ 53131 w 184202"/>
                <a:gd name="connsiteY6" fmla="*/ 163966 h 172074"/>
                <a:gd name="connsiteX7" fmla="*/ 49832 w 184202"/>
                <a:gd name="connsiteY7" fmla="*/ 161435 h 172074"/>
                <a:gd name="connsiteX8" fmla="*/ 51101 w 184202"/>
                <a:gd name="connsiteY8" fmla="*/ 155615 h 172074"/>
                <a:gd name="connsiteX9" fmla="*/ 68359 w 184202"/>
                <a:gd name="connsiteY9" fmla="*/ 86532 h 172074"/>
                <a:gd name="connsiteX10" fmla="*/ 93486 w 184202"/>
                <a:gd name="connsiteY10" fmla="*/ 86532 h 172074"/>
                <a:gd name="connsiteX11" fmla="*/ 115058 w 184202"/>
                <a:gd name="connsiteY11" fmla="*/ 98173 h 172074"/>
                <a:gd name="connsiteX12" fmla="*/ 113282 w 184202"/>
                <a:gd name="connsiteY12" fmla="*/ 110572 h 172074"/>
                <a:gd name="connsiteX13" fmla="*/ 112520 w 184202"/>
                <a:gd name="connsiteY13" fmla="*/ 113356 h 172074"/>
                <a:gd name="connsiteX14" fmla="*/ 115820 w 184202"/>
                <a:gd name="connsiteY14" fmla="*/ 116139 h 172074"/>
                <a:gd name="connsiteX15" fmla="*/ 119627 w 184202"/>
                <a:gd name="connsiteY15" fmla="*/ 111078 h 172074"/>
                <a:gd name="connsiteX16" fmla="*/ 134093 w 184202"/>
                <a:gd name="connsiteY16" fmla="*/ 51864 h 172074"/>
                <a:gd name="connsiteX17" fmla="*/ 131048 w 184202"/>
                <a:gd name="connsiteY17" fmla="*/ 49081 h 172074"/>
                <a:gd name="connsiteX18" fmla="*/ 127495 w 184202"/>
                <a:gd name="connsiteY18" fmla="*/ 53636 h 172074"/>
                <a:gd name="connsiteX19" fmla="*/ 94247 w 184202"/>
                <a:gd name="connsiteY19" fmla="*/ 78688 h 172074"/>
                <a:gd name="connsiteX20" fmla="*/ 70390 w 184202"/>
                <a:gd name="connsiteY20" fmla="*/ 78688 h 172074"/>
                <a:gd name="connsiteX21" fmla="*/ 85618 w 184202"/>
                <a:gd name="connsiteY21" fmla="*/ 17702 h 172074"/>
                <a:gd name="connsiteX22" fmla="*/ 99323 w 184202"/>
                <a:gd name="connsiteY22" fmla="*/ 7833 h 172074"/>
                <a:gd name="connsiteX23" fmla="*/ 135109 w 184202"/>
                <a:gd name="connsiteY23" fmla="*/ 7833 h 172074"/>
                <a:gd name="connsiteX24" fmla="*/ 173686 w 184202"/>
                <a:gd name="connsiteY24" fmla="*/ 35922 h 172074"/>
                <a:gd name="connsiteX25" fmla="*/ 172671 w 184202"/>
                <a:gd name="connsiteY25" fmla="*/ 49334 h 172074"/>
                <a:gd name="connsiteX26" fmla="*/ 172417 w 184202"/>
                <a:gd name="connsiteY26" fmla="*/ 53889 h 172074"/>
                <a:gd name="connsiteX27" fmla="*/ 175463 w 184202"/>
                <a:gd name="connsiteY27" fmla="*/ 56925 h 172074"/>
                <a:gd name="connsiteX28" fmla="*/ 179016 w 184202"/>
                <a:gd name="connsiteY28" fmla="*/ 50599 h 172074"/>
                <a:gd name="connsiteX29" fmla="*/ 184092 w 184202"/>
                <a:gd name="connsiteY29" fmla="*/ 6821 h 172074"/>
                <a:gd name="connsiteX30" fmla="*/ 177239 w 184202"/>
                <a:gd name="connsiteY30" fmla="*/ -11 h 172074"/>
                <a:gd name="connsiteX31" fmla="*/ 49071 w 184202"/>
                <a:gd name="connsiteY31" fmla="*/ -11 h 172074"/>
                <a:gd name="connsiteX32" fmla="*/ 41457 w 184202"/>
                <a:gd name="connsiteY32" fmla="*/ 5050 h 172074"/>
                <a:gd name="connsiteX33" fmla="*/ 48563 w 184202"/>
                <a:gd name="connsiteY33" fmla="*/ 7833 h 172074"/>
                <a:gd name="connsiteX34" fmla="*/ 65060 w 184202"/>
                <a:gd name="connsiteY34" fmla="*/ 12388 h 172074"/>
                <a:gd name="connsiteX35" fmla="*/ 63791 w 184202"/>
                <a:gd name="connsiteY35" fmla="*/ 18462 h 172074"/>
                <a:gd name="connsiteX36" fmla="*/ 30289 w 184202"/>
                <a:gd name="connsiteY36" fmla="*/ 152326 h 172074"/>
                <a:gd name="connsiteX37" fmla="*/ 7194 w 184202"/>
                <a:gd name="connsiteY37" fmla="*/ 164219 h 172074"/>
                <a:gd name="connsiteX38" fmla="*/ 87 w 184202"/>
                <a:gd name="connsiteY38" fmla="*/ 169027 h 172074"/>
                <a:gd name="connsiteX39" fmla="*/ 7194 w 184202"/>
                <a:gd name="connsiteY39" fmla="*/ 172064 h 172074"/>
                <a:gd name="connsiteX40" fmla="*/ 138916 w 184202"/>
                <a:gd name="connsiteY40" fmla="*/ 172064 h 172074"/>
                <a:gd name="connsiteX41" fmla="*/ 146783 w 184202"/>
                <a:gd name="connsiteY41" fmla="*/ 167762 h 172074"/>
                <a:gd name="connsiteX42" fmla="*/ 170133 w 184202"/>
                <a:gd name="connsiteY42" fmla="*/ 113103 h 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4202" h="172074">
                  <a:moveTo>
                    <a:pt x="170133" y="113103"/>
                  </a:moveTo>
                  <a:cubicBezTo>
                    <a:pt x="170641" y="111837"/>
                    <a:pt x="171402" y="110066"/>
                    <a:pt x="171402" y="109560"/>
                  </a:cubicBezTo>
                  <a:cubicBezTo>
                    <a:pt x="171402" y="109307"/>
                    <a:pt x="171402" y="106776"/>
                    <a:pt x="168356" y="106776"/>
                  </a:cubicBezTo>
                  <a:cubicBezTo>
                    <a:pt x="166072" y="106776"/>
                    <a:pt x="165565" y="108295"/>
                    <a:pt x="165057" y="109813"/>
                  </a:cubicBezTo>
                  <a:cubicBezTo>
                    <a:pt x="148560" y="147265"/>
                    <a:pt x="139169" y="164219"/>
                    <a:pt x="95770" y="164219"/>
                  </a:cubicBezTo>
                  <a:lnTo>
                    <a:pt x="58715" y="164219"/>
                  </a:lnTo>
                  <a:cubicBezTo>
                    <a:pt x="55162" y="164219"/>
                    <a:pt x="54654" y="164219"/>
                    <a:pt x="53131" y="163966"/>
                  </a:cubicBezTo>
                  <a:cubicBezTo>
                    <a:pt x="50593" y="163713"/>
                    <a:pt x="49832" y="163460"/>
                    <a:pt x="49832" y="161435"/>
                  </a:cubicBezTo>
                  <a:cubicBezTo>
                    <a:pt x="49832" y="160676"/>
                    <a:pt x="49832" y="160170"/>
                    <a:pt x="51101" y="155615"/>
                  </a:cubicBezTo>
                  <a:lnTo>
                    <a:pt x="68359" y="86532"/>
                  </a:lnTo>
                  <a:lnTo>
                    <a:pt x="93486" y="86532"/>
                  </a:lnTo>
                  <a:cubicBezTo>
                    <a:pt x="115058" y="86532"/>
                    <a:pt x="115058" y="91846"/>
                    <a:pt x="115058" y="98173"/>
                  </a:cubicBezTo>
                  <a:cubicBezTo>
                    <a:pt x="115058" y="99944"/>
                    <a:pt x="115058" y="102981"/>
                    <a:pt x="113282" y="110572"/>
                  </a:cubicBezTo>
                  <a:cubicBezTo>
                    <a:pt x="112774" y="111837"/>
                    <a:pt x="112520" y="112597"/>
                    <a:pt x="112520" y="113356"/>
                  </a:cubicBezTo>
                  <a:cubicBezTo>
                    <a:pt x="112520" y="114621"/>
                    <a:pt x="113536" y="116139"/>
                    <a:pt x="115820" y="116139"/>
                  </a:cubicBezTo>
                  <a:cubicBezTo>
                    <a:pt x="117850" y="116139"/>
                    <a:pt x="118612" y="114874"/>
                    <a:pt x="119627" y="111078"/>
                  </a:cubicBezTo>
                  <a:lnTo>
                    <a:pt x="134093" y="51864"/>
                  </a:lnTo>
                  <a:cubicBezTo>
                    <a:pt x="134093" y="50346"/>
                    <a:pt x="132824" y="49081"/>
                    <a:pt x="131048" y="49081"/>
                  </a:cubicBezTo>
                  <a:cubicBezTo>
                    <a:pt x="128764" y="49081"/>
                    <a:pt x="128256" y="50599"/>
                    <a:pt x="127495" y="53636"/>
                  </a:cubicBezTo>
                  <a:cubicBezTo>
                    <a:pt x="122165" y="72868"/>
                    <a:pt x="117597" y="78688"/>
                    <a:pt x="94247" y="78688"/>
                  </a:cubicBezTo>
                  <a:lnTo>
                    <a:pt x="70390" y="78688"/>
                  </a:lnTo>
                  <a:lnTo>
                    <a:pt x="85618" y="17702"/>
                  </a:lnTo>
                  <a:cubicBezTo>
                    <a:pt x="87902" y="8846"/>
                    <a:pt x="88156" y="7833"/>
                    <a:pt x="99323" y="7833"/>
                  </a:cubicBezTo>
                  <a:lnTo>
                    <a:pt x="135109" y="7833"/>
                  </a:lnTo>
                  <a:cubicBezTo>
                    <a:pt x="166072" y="7833"/>
                    <a:pt x="173686" y="15172"/>
                    <a:pt x="173686" y="35922"/>
                  </a:cubicBezTo>
                  <a:cubicBezTo>
                    <a:pt x="173686" y="41995"/>
                    <a:pt x="173686" y="42501"/>
                    <a:pt x="172671" y="49334"/>
                  </a:cubicBezTo>
                  <a:cubicBezTo>
                    <a:pt x="172671" y="50852"/>
                    <a:pt x="172417" y="52623"/>
                    <a:pt x="172417" y="53889"/>
                  </a:cubicBezTo>
                  <a:cubicBezTo>
                    <a:pt x="172417" y="55154"/>
                    <a:pt x="173179" y="56925"/>
                    <a:pt x="175463" y="56925"/>
                  </a:cubicBezTo>
                  <a:cubicBezTo>
                    <a:pt x="178255" y="56925"/>
                    <a:pt x="178508" y="55407"/>
                    <a:pt x="179016" y="50599"/>
                  </a:cubicBezTo>
                  <a:lnTo>
                    <a:pt x="184092" y="6821"/>
                  </a:lnTo>
                  <a:cubicBezTo>
                    <a:pt x="184853" y="-11"/>
                    <a:pt x="183584" y="-11"/>
                    <a:pt x="177239" y="-11"/>
                  </a:cubicBezTo>
                  <a:lnTo>
                    <a:pt x="49071" y="-11"/>
                  </a:lnTo>
                  <a:cubicBezTo>
                    <a:pt x="43995" y="-11"/>
                    <a:pt x="41457" y="-11"/>
                    <a:pt x="41457" y="5050"/>
                  </a:cubicBezTo>
                  <a:cubicBezTo>
                    <a:pt x="41457" y="7833"/>
                    <a:pt x="43741" y="7833"/>
                    <a:pt x="48563" y="7833"/>
                  </a:cubicBezTo>
                  <a:cubicBezTo>
                    <a:pt x="57954" y="7833"/>
                    <a:pt x="65060" y="7833"/>
                    <a:pt x="65060" y="12388"/>
                  </a:cubicBezTo>
                  <a:cubicBezTo>
                    <a:pt x="65060" y="13401"/>
                    <a:pt x="65060" y="13907"/>
                    <a:pt x="63791" y="18462"/>
                  </a:cubicBezTo>
                  <a:lnTo>
                    <a:pt x="30289" y="152326"/>
                  </a:lnTo>
                  <a:cubicBezTo>
                    <a:pt x="27751" y="162195"/>
                    <a:pt x="27244" y="164219"/>
                    <a:pt x="7194" y="164219"/>
                  </a:cubicBezTo>
                  <a:cubicBezTo>
                    <a:pt x="2879" y="164219"/>
                    <a:pt x="87" y="164219"/>
                    <a:pt x="87" y="169027"/>
                  </a:cubicBezTo>
                  <a:cubicBezTo>
                    <a:pt x="87" y="172064"/>
                    <a:pt x="2371" y="172064"/>
                    <a:pt x="7194" y="172064"/>
                  </a:cubicBezTo>
                  <a:lnTo>
                    <a:pt x="138916" y="172064"/>
                  </a:lnTo>
                  <a:cubicBezTo>
                    <a:pt x="144753" y="172064"/>
                    <a:pt x="145007" y="171811"/>
                    <a:pt x="146783" y="167762"/>
                  </a:cubicBezTo>
                  <a:lnTo>
                    <a:pt x="170133" y="113103"/>
                  </a:lnTo>
                  <a:close/>
                </a:path>
              </a:pathLst>
            </a:custGeom>
            <a:solidFill>
              <a:srgbClr val="000000"/>
            </a:solidFill>
            <a:ln w="25475"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554D60C9-9C03-4F86-ACA4-6D2E55D2D890}"/>
                </a:ext>
              </a:extLst>
            </p:cNvPr>
            <p:cNvSpPr/>
            <p:nvPr>
              <p:custDataLst>
                <p:tags r:id="rId4"/>
              </p:custDataLst>
            </p:nvPr>
          </p:nvSpPr>
          <p:spPr>
            <a:xfrm>
              <a:off x="4957327" y="2217264"/>
              <a:ext cx="103220" cy="79888"/>
            </a:xfrm>
            <a:custGeom>
              <a:avLst/>
              <a:gdLst>
                <a:gd name="connsiteX0" fmla="*/ 66895 w 103220"/>
                <a:gd name="connsiteY0" fmla="*/ 49411 h 79888"/>
                <a:gd name="connsiteX1" fmla="*/ 64052 w 103220"/>
                <a:gd name="connsiteY1" fmla="*/ 59862 h 79888"/>
                <a:gd name="connsiteX2" fmla="*/ 42555 w 103220"/>
                <a:gd name="connsiteY2" fmla="*/ 74919 h 79888"/>
                <a:gd name="connsiteX3" fmla="*/ 30297 w 103220"/>
                <a:gd name="connsiteY3" fmla="*/ 60217 h 79888"/>
                <a:gd name="connsiteX4" fmla="*/ 40246 w 103220"/>
                <a:gd name="connsiteY4" fmla="*/ 24258 h 79888"/>
                <a:gd name="connsiteX5" fmla="*/ 42733 w 103220"/>
                <a:gd name="connsiteY5" fmla="*/ 15224 h 79888"/>
                <a:gd name="connsiteX6" fmla="*/ 25855 w 103220"/>
                <a:gd name="connsiteY6" fmla="*/ -10 h 79888"/>
                <a:gd name="connsiteX7" fmla="*/ 95 w 103220"/>
                <a:gd name="connsiteY7" fmla="*/ 27092 h 79888"/>
                <a:gd name="connsiteX8" fmla="*/ 3115 w 103220"/>
                <a:gd name="connsiteY8" fmla="*/ 29395 h 79888"/>
                <a:gd name="connsiteX9" fmla="*/ 6313 w 103220"/>
                <a:gd name="connsiteY9" fmla="*/ 26561 h 79888"/>
                <a:gd name="connsiteX10" fmla="*/ 25322 w 103220"/>
                <a:gd name="connsiteY10" fmla="*/ 4950 h 79888"/>
                <a:gd name="connsiteX11" fmla="*/ 29764 w 103220"/>
                <a:gd name="connsiteY11" fmla="*/ 11150 h 79888"/>
                <a:gd name="connsiteX12" fmla="*/ 26566 w 103220"/>
                <a:gd name="connsiteY12" fmla="*/ 23018 h 79888"/>
                <a:gd name="connsiteX13" fmla="*/ 16972 w 103220"/>
                <a:gd name="connsiteY13" fmla="*/ 57382 h 79888"/>
                <a:gd name="connsiteX14" fmla="*/ 23546 w 103220"/>
                <a:gd name="connsiteY14" fmla="*/ 74210 h 79888"/>
                <a:gd name="connsiteX15" fmla="*/ 41845 w 103220"/>
                <a:gd name="connsiteY15" fmla="*/ 79879 h 79888"/>
                <a:gd name="connsiteX16" fmla="*/ 64940 w 103220"/>
                <a:gd name="connsiteY16" fmla="*/ 68188 h 79888"/>
                <a:gd name="connsiteX17" fmla="*/ 82884 w 103220"/>
                <a:gd name="connsiteY17" fmla="*/ 79879 h 79888"/>
                <a:gd name="connsiteX18" fmla="*/ 96919 w 103220"/>
                <a:gd name="connsiteY18" fmla="*/ 70490 h 79888"/>
                <a:gd name="connsiteX19" fmla="*/ 103315 w 103220"/>
                <a:gd name="connsiteY19" fmla="*/ 52777 h 79888"/>
                <a:gd name="connsiteX20" fmla="*/ 100295 w 103220"/>
                <a:gd name="connsiteY20" fmla="*/ 50474 h 79888"/>
                <a:gd name="connsiteX21" fmla="*/ 96386 w 103220"/>
                <a:gd name="connsiteY21" fmla="*/ 55965 h 79888"/>
                <a:gd name="connsiteX22" fmla="*/ 83417 w 103220"/>
                <a:gd name="connsiteY22" fmla="*/ 74919 h 79888"/>
                <a:gd name="connsiteX23" fmla="*/ 77554 w 103220"/>
                <a:gd name="connsiteY23" fmla="*/ 66239 h 79888"/>
                <a:gd name="connsiteX24" fmla="*/ 80219 w 103220"/>
                <a:gd name="connsiteY24" fmla="*/ 52245 h 79888"/>
                <a:gd name="connsiteX25" fmla="*/ 84128 w 103220"/>
                <a:gd name="connsiteY25" fmla="*/ 36303 h 79888"/>
                <a:gd name="connsiteX26" fmla="*/ 88214 w 103220"/>
                <a:gd name="connsiteY26" fmla="*/ 20538 h 79888"/>
                <a:gd name="connsiteX27" fmla="*/ 91234 w 103220"/>
                <a:gd name="connsiteY27" fmla="*/ 7430 h 79888"/>
                <a:gd name="connsiteX28" fmla="*/ 85371 w 103220"/>
                <a:gd name="connsiteY28" fmla="*/ 1762 h 79888"/>
                <a:gd name="connsiteX29" fmla="*/ 76133 w 103220"/>
                <a:gd name="connsiteY29" fmla="*/ 12567 h 79888"/>
                <a:gd name="connsiteX30" fmla="*/ 66895 w 103220"/>
                <a:gd name="connsiteY30" fmla="*/ 4941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220" h="79888">
                  <a:moveTo>
                    <a:pt x="66895" y="49411"/>
                  </a:moveTo>
                  <a:cubicBezTo>
                    <a:pt x="66006" y="52954"/>
                    <a:pt x="64407" y="59685"/>
                    <a:pt x="64052" y="59862"/>
                  </a:cubicBezTo>
                  <a:cubicBezTo>
                    <a:pt x="60677" y="65353"/>
                    <a:pt x="53570" y="74919"/>
                    <a:pt x="42555" y="74919"/>
                  </a:cubicBezTo>
                  <a:cubicBezTo>
                    <a:pt x="30297" y="74919"/>
                    <a:pt x="30297" y="63405"/>
                    <a:pt x="30297" y="60217"/>
                  </a:cubicBezTo>
                  <a:cubicBezTo>
                    <a:pt x="30297" y="49766"/>
                    <a:pt x="35271" y="37189"/>
                    <a:pt x="40246" y="24258"/>
                  </a:cubicBezTo>
                  <a:cubicBezTo>
                    <a:pt x="41667" y="20715"/>
                    <a:pt x="42733" y="18058"/>
                    <a:pt x="42733" y="15224"/>
                  </a:cubicBezTo>
                  <a:cubicBezTo>
                    <a:pt x="42733" y="6013"/>
                    <a:pt x="34916" y="-10"/>
                    <a:pt x="25855" y="-10"/>
                  </a:cubicBezTo>
                  <a:cubicBezTo>
                    <a:pt x="8089" y="-10"/>
                    <a:pt x="95" y="24258"/>
                    <a:pt x="95" y="27092"/>
                  </a:cubicBezTo>
                  <a:cubicBezTo>
                    <a:pt x="95" y="29395"/>
                    <a:pt x="2582" y="29395"/>
                    <a:pt x="3115" y="29395"/>
                  </a:cubicBezTo>
                  <a:cubicBezTo>
                    <a:pt x="5602" y="29395"/>
                    <a:pt x="5780" y="28509"/>
                    <a:pt x="6313" y="26561"/>
                  </a:cubicBezTo>
                  <a:cubicBezTo>
                    <a:pt x="10576" y="12036"/>
                    <a:pt x="18394" y="4950"/>
                    <a:pt x="25322" y="4950"/>
                  </a:cubicBezTo>
                  <a:cubicBezTo>
                    <a:pt x="28342" y="4950"/>
                    <a:pt x="29764" y="6899"/>
                    <a:pt x="29764" y="11150"/>
                  </a:cubicBezTo>
                  <a:cubicBezTo>
                    <a:pt x="29764" y="15224"/>
                    <a:pt x="28342" y="18944"/>
                    <a:pt x="26566" y="23018"/>
                  </a:cubicBezTo>
                  <a:cubicBezTo>
                    <a:pt x="16972" y="47463"/>
                    <a:pt x="16972" y="52600"/>
                    <a:pt x="16972" y="57382"/>
                  </a:cubicBezTo>
                  <a:cubicBezTo>
                    <a:pt x="16972" y="60394"/>
                    <a:pt x="16972" y="68542"/>
                    <a:pt x="23546" y="74210"/>
                  </a:cubicBezTo>
                  <a:cubicBezTo>
                    <a:pt x="28698" y="78462"/>
                    <a:pt x="35627" y="79879"/>
                    <a:pt x="41845" y="79879"/>
                  </a:cubicBezTo>
                  <a:cubicBezTo>
                    <a:pt x="53037" y="79879"/>
                    <a:pt x="59078" y="73856"/>
                    <a:pt x="64940" y="68188"/>
                  </a:cubicBezTo>
                  <a:cubicBezTo>
                    <a:pt x="68849" y="79524"/>
                    <a:pt x="80752" y="79879"/>
                    <a:pt x="82884" y="79879"/>
                  </a:cubicBezTo>
                  <a:cubicBezTo>
                    <a:pt x="88924" y="79879"/>
                    <a:pt x="93544" y="76336"/>
                    <a:pt x="96919" y="70490"/>
                  </a:cubicBezTo>
                  <a:cubicBezTo>
                    <a:pt x="100828" y="63582"/>
                    <a:pt x="103315" y="53308"/>
                    <a:pt x="103315" y="52777"/>
                  </a:cubicBezTo>
                  <a:cubicBezTo>
                    <a:pt x="103315" y="50474"/>
                    <a:pt x="100828" y="50474"/>
                    <a:pt x="100295" y="50474"/>
                  </a:cubicBezTo>
                  <a:cubicBezTo>
                    <a:pt x="97807" y="50474"/>
                    <a:pt x="97630" y="51183"/>
                    <a:pt x="96386" y="55965"/>
                  </a:cubicBezTo>
                  <a:cubicBezTo>
                    <a:pt x="94254" y="64291"/>
                    <a:pt x="90879" y="74919"/>
                    <a:pt x="83417" y="74919"/>
                  </a:cubicBezTo>
                  <a:cubicBezTo>
                    <a:pt x="78798" y="74919"/>
                    <a:pt x="77554" y="70845"/>
                    <a:pt x="77554" y="66239"/>
                  </a:cubicBezTo>
                  <a:cubicBezTo>
                    <a:pt x="77554" y="63228"/>
                    <a:pt x="78976" y="56851"/>
                    <a:pt x="80219" y="52245"/>
                  </a:cubicBezTo>
                  <a:cubicBezTo>
                    <a:pt x="81463" y="47463"/>
                    <a:pt x="83239" y="40200"/>
                    <a:pt x="84128" y="36303"/>
                  </a:cubicBezTo>
                  <a:lnTo>
                    <a:pt x="88214" y="20538"/>
                  </a:lnTo>
                  <a:cubicBezTo>
                    <a:pt x="89280" y="16110"/>
                    <a:pt x="91234" y="8316"/>
                    <a:pt x="91234" y="7430"/>
                  </a:cubicBezTo>
                  <a:cubicBezTo>
                    <a:pt x="91234" y="3887"/>
                    <a:pt x="88391" y="1762"/>
                    <a:pt x="85371" y="1762"/>
                  </a:cubicBezTo>
                  <a:cubicBezTo>
                    <a:pt x="78798" y="1762"/>
                    <a:pt x="77554" y="6899"/>
                    <a:pt x="76133" y="12567"/>
                  </a:cubicBezTo>
                  <a:lnTo>
                    <a:pt x="66895" y="49411"/>
                  </a:lnTo>
                  <a:close/>
                </a:path>
              </a:pathLst>
            </a:custGeom>
            <a:solidFill>
              <a:srgbClr val="000000"/>
            </a:solidFill>
            <a:ln w="25475"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5F9D0316-95B7-4006-8279-280085C6DE7B}"/>
                </a:ext>
              </a:extLst>
            </p:cNvPr>
            <p:cNvSpPr/>
            <p:nvPr>
              <p:custDataLst>
                <p:tags r:id="rId5"/>
              </p:custDataLst>
            </p:nvPr>
          </p:nvSpPr>
          <p:spPr>
            <a:xfrm>
              <a:off x="5106791" y="2067635"/>
              <a:ext cx="58881" cy="253051"/>
            </a:xfrm>
            <a:custGeom>
              <a:avLst/>
              <a:gdLst>
                <a:gd name="connsiteX0" fmla="*/ 58981 w 58881"/>
                <a:gd name="connsiteY0" fmla="*/ 250509 h 253051"/>
                <a:gd name="connsiteX1" fmla="*/ 54667 w 58881"/>
                <a:gd name="connsiteY1" fmla="*/ 244942 h 253051"/>
                <a:gd name="connsiteX2" fmla="*/ 14820 w 58881"/>
                <a:gd name="connsiteY2" fmla="*/ 126514 h 253051"/>
                <a:gd name="connsiteX3" fmla="*/ 55682 w 58881"/>
                <a:gd name="connsiteY3" fmla="*/ 6821 h 253051"/>
                <a:gd name="connsiteX4" fmla="*/ 58981 w 58881"/>
                <a:gd name="connsiteY4" fmla="*/ 2519 h 253051"/>
                <a:gd name="connsiteX5" fmla="*/ 56443 w 58881"/>
                <a:gd name="connsiteY5" fmla="*/ -11 h 253051"/>
                <a:gd name="connsiteX6" fmla="*/ 16089 w 58881"/>
                <a:gd name="connsiteY6" fmla="*/ 49334 h 253051"/>
                <a:gd name="connsiteX7" fmla="*/ 100 w 58881"/>
                <a:gd name="connsiteY7" fmla="*/ 126514 h 253051"/>
                <a:gd name="connsiteX8" fmla="*/ 16851 w 58881"/>
                <a:gd name="connsiteY8" fmla="*/ 205466 h 253051"/>
                <a:gd name="connsiteX9" fmla="*/ 56443 w 58881"/>
                <a:gd name="connsiteY9" fmla="*/ 253040 h 253051"/>
                <a:gd name="connsiteX10" fmla="*/ 58981 w 58881"/>
                <a:gd name="connsiteY10" fmla="*/ 25050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1" h="253051">
                  <a:moveTo>
                    <a:pt x="58981" y="250509"/>
                  </a:moveTo>
                  <a:cubicBezTo>
                    <a:pt x="58981" y="249750"/>
                    <a:pt x="58981" y="249244"/>
                    <a:pt x="54667" y="244942"/>
                  </a:cubicBezTo>
                  <a:cubicBezTo>
                    <a:pt x="22942" y="213058"/>
                    <a:pt x="14820" y="165231"/>
                    <a:pt x="14820" y="126514"/>
                  </a:cubicBezTo>
                  <a:cubicBezTo>
                    <a:pt x="14820" y="82484"/>
                    <a:pt x="24465" y="38453"/>
                    <a:pt x="55682" y="6821"/>
                  </a:cubicBezTo>
                  <a:cubicBezTo>
                    <a:pt x="58981" y="3785"/>
                    <a:pt x="58981" y="3279"/>
                    <a:pt x="58981" y="2519"/>
                  </a:cubicBezTo>
                  <a:cubicBezTo>
                    <a:pt x="58981" y="748"/>
                    <a:pt x="57966" y="-11"/>
                    <a:pt x="56443" y="-11"/>
                  </a:cubicBezTo>
                  <a:cubicBezTo>
                    <a:pt x="53905" y="-11"/>
                    <a:pt x="31063" y="17196"/>
                    <a:pt x="16089" y="49334"/>
                  </a:cubicBezTo>
                  <a:cubicBezTo>
                    <a:pt x="3145" y="77169"/>
                    <a:pt x="100" y="105258"/>
                    <a:pt x="100" y="126514"/>
                  </a:cubicBezTo>
                  <a:cubicBezTo>
                    <a:pt x="100" y="146252"/>
                    <a:pt x="2892" y="176872"/>
                    <a:pt x="16851" y="205466"/>
                  </a:cubicBezTo>
                  <a:cubicBezTo>
                    <a:pt x="32079" y="236592"/>
                    <a:pt x="53905" y="253040"/>
                    <a:pt x="56443" y="253040"/>
                  </a:cubicBezTo>
                  <a:cubicBezTo>
                    <a:pt x="57966" y="253040"/>
                    <a:pt x="58981" y="252281"/>
                    <a:pt x="58981" y="250509"/>
                  </a:cubicBezTo>
                  <a:close/>
                </a:path>
              </a:pathLst>
            </a:custGeom>
            <a:solidFill>
              <a:srgbClr val="000000"/>
            </a:solidFill>
            <a:ln w="2547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242338CB-54D0-4616-9064-823D28918950}"/>
                </a:ext>
              </a:extLst>
            </p:cNvPr>
            <p:cNvSpPr/>
            <p:nvPr>
              <p:custDataLst>
                <p:tags r:id="rId6"/>
              </p:custDataLst>
            </p:nvPr>
          </p:nvSpPr>
          <p:spPr>
            <a:xfrm>
              <a:off x="5187726" y="2145575"/>
              <a:ext cx="117001" cy="163724"/>
            </a:xfrm>
            <a:custGeom>
              <a:avLst/>
              <a:gdLst>
                <a:gd name="connsiteX0" fmla="*/ 116090 w 117001"/>
                <a:gd name="connsiteY0" fmla="*/ 15425 h 163724"/>
                <a:gd name="connsiteX1" fmla="*/ 117105 w 117001"/>
                <a:gd name="connsiteY1" fmla="*/ 9605 h 163724"/>
                <a:gd name="connsiteX2" fmla="*/ 109745 w 117001"/>
                <a:gd name="connsiteY2" fmla="*/ 2772 h 163724"/>
                <a:gd name="connsiteX3" fmla="*/ 100862 w 117001"/>
                <a:gd name="connsiteY3" fmla="*/ 8087 h 163724"/>
                <a:gd name="connsiteX4" fmla="*/ 97309 w 117001"/>
                <a:gd name="connsiteY4" fmla="*/ 21751 h 163724"/>
                <a:gd name="connsiteX5" fmla="*/ 92233 w 117001"/>
                <a:gd name="connsiteY5" fmla="*/ 41995 h 163724"/>
                <a:gd name="connsiteX6" fmla="*/ 80812 w 117001"/>
                <a:gd name="connsiteY6" fmla="*/ 87545 h 163724"/>
                <a:gd name="connsiteX7" fmla="*/ 52133 w 117001"/>
                <a:gd name="connsiteY7" fmla="*/ 109054 h 163724"/>
                <a:gd name="connsiteX8" fmla="*/ 36397 w 117001"/>
                <a:gd name="connsiteY8" fmla="*/ 88557 h 163724"/>
                <a:gd name="connsiteX9" fmla="*/ 49341 w 117001"/>
                <a:gd name="connsiteY9" fmla="*/ 38959 h 163724"/>
                <a:gd name="connsiteX10" fmla="*/ 54417 w 117001"/>
                <a:gd name="connsiteY10" fmla="*/ 20739 h 163724"/>
                <a:gd name="connsiteX11" fmla="*/ 33605 w 117001"/>
                <a:gd name="connsiteY11" fmla="*/ -11 h 163724"/>
                <a:gd name="connsiteX12" fmla="*/ 104 w 117001"/>
                <a:gd name="connsiteY12" fmla="*/ 38959 h 163724"/>
                <a:gd name="connsiteX13" fmla="*/ 3149 w 117001"/>
                <a:gd name="connsiteY13" fmla="*/ 41489 h 163724"/>
                <a:gd name="connsiteX14" fmla="*/ 7210 w 117001"/>
                <a:gd name="connsiteY14" fmla="*/ 36934 h 163724"/>
                <a:gd name="connsiteX15" fmla="*/ 32844 w 117001"/>
                <a:gd name="connsiteY15" fmla="*/ 5556 h 163724"/>
                <a:gd name="connsiteX16" fmla="*/ 39189 w 117001"/>
                <a:gd name="connsiteY16" fmla="*/ 13654 h 163724"/>
                <a:gd name="connsiteX17" fmla="*/ 34874 w 117001"/>
                <a:gd name="connsiteY17" fmla="*/ 31367 h 163724"/>
                <a:gd name="connsiteX18" fmla="*/ 20154 w 117001"/>
                <a:gd name="connsiteY18" fmla="*/ 84508 h 163724"/>
                <a:gd name="connsiteX19" fmla="*/ 51117 w 117001"/>
                <a:gd name="connsiteY19" fmla="*/ 114621 h 163724"/>
                <a:gd name="connsiteX20" fmla="*/ 76751 w 117001"/>
                <a:gd name="connsiteY20" fmla="*/ 103234 h 163724"/>
                <a:gd name="connsiteX21" fmla="*/ 60254 w 117001"/>
                <a:gd name="connsiteY21" fmla="*/ 142204 h 163724"/>
                <a:gd name="connsiteX22" fmla="*/ 32336 w 117001"/>
                <a:gd name="connsiteY22" fmla="*/ 158146 h 163724"/>
                <a:gd name="connsiteX23" fmla="*/ 13047 w 117001"/>
                <a:gd name="connsiteY23" fmla="*/ 147518 h 163724"/>
                <a:gd name="connsiteX24" fmla="*/ 23961 w 117001"/>
                <a:gd name="connsiteY24" fmla="*/ 144481 h 163724"/>
                <a:gd name="connsiteX25" fmla="*/ 29037 w 117001"/>
                <a:gd name="connsiteY25" fmla="*/ 134106 h 163724"/>
                <a:gd name="connsiteX26" fmla="*/ 19646 w 117001"/>
                <a:gd name="connsiteY26" fmla="*/ 125249 h 163724"/>
                <a:gd name="connsiteX27" fmla="*/ 5433 w 117001"/>
                <a:gd name="connsiteY27" fmla="*/ 141697 h 163724"/>
                <a:gd name="connsiteX28" fmla="*/ 32336 w 117001"/>
                <a:gd name="connsiteY28" fmla="*/ 163713 h 163724"/>
                <a:gd name="connsiteX29" fmla="*/ 91725 w 117001"/>
                <a:gd name="connsiteY29" fmla="*/ 112091 h 163724"/>
                <a:gd name="connsiteX30" fmla="*/ 116090 w 117001"/>
                <a:gd name="connsiteY30" fmla="*/ 15425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001" h="163724">
                  <a:moveTo>
                    <a:pt x="116090" y="15425"/>
                  </a:moveTo>
                  <a:cubicBezTo>
                    <a:pt x="117105" y="11882"/>
                    <a:pt x="117105" y="11376"/>
                    <a:pt x="117105" y="9605"/>
                  </a:cubicBezTo>
                  <a:cubicBezTo>
                    <a:pt x="117105" y="5050"/>
                    <a:pt x="113552" y="2772"/>
                    <a:pt x="109745" y="2772"/>
                  </a:cubicBezTo>
                  <a:cubicBezTo>
                    <a:pt x="107207" y="2772"/>
                    <a:pt x="103146" y="4291"/>
                    <a:pt x="100862" y="8087"/>
                  </a:cubicBezTo>
                  <a:cubicBezTo>
                    <a:pt x="100355" y="9352"/>
                    <a:pt x="98324" y="17196"/>
                    <a:pt x="97309" y="21751"/>
                  </a:cubicBezTo>
                  <a:cubicBezTo>
                    <a:pt x="95532" y="28331"/>
                    <a:pt x="93756" y="35163"/>
                    <a:pt x="92233" y="41995"/>
                  </a:cubicBezTo>
                  <a:lnTo>
                    <a:pt x="80812" y="87545"/>
                  </a:lnTo>
                  <a:cubicBezTo>
                    <a:pt x="79797" y="91340"/>
                    <a:pt x="68883" y="109054"/>
                    <a:pt x="52133" y="109054"/>
                  </a:cubicBezTo>
                  <a:cubicBezTo>
                    <a:pt x="39189" y="109054"/>
                    <a:pt x="36397" y="97920"/>
                    <a:pt x="36397" y="88557"/>
                  </a:cubicBezTo>
                  <a:cubicBezTo>
                    <a:pt x="36397" y="76916"/>
                    <a:pt x="40712" y="61227"/>
                    <a:pt x="49341" y="38959"/>
                  </a:cubicBezTo>
                  <a:cubicBezTo>
                    <a:pt x="53402" y="28584"/>
                    <a:pt x="54417" y="25800"/>
                    <a:pt x="54417" y="20739"/>
                  </a:cubicBezTo>
                  <a:cubicBezTo>
                    <a:pt x="54417" y="9352"/>
                    <a:pt x="46295" y="-11"/>
                    <a:pt x="33605" y="-11"/>
                  </a:cubicBezTo>
                  <a:cubicBezTo>
                    <a:pt x="9494" y="-11"/>
                    <a:pt x="104" y="36681"/>
                    <a:pt x="104" y="38959"/>
                  </a:cubicBezTo>
                  <a:cubicBezTo>
                    <a:pt x="104" y="41489"/>
                    <a:pt x="2642" y="41489"/>
                    <a:pt x="3149" y="41489"/>
                  </a:cubicBezTo>
                  <a:cubicBezTo>
                    <a:pt x="5687" y="41489"/>
                    <a:pt x="5941" y="40983"/>
                    <a:pt x="7210" y="36934"/>
                  </a:cubicBezTo>
                  <a:cubicBezTo>
                    <a:pt x="14063" y="13148"/>
                    <a:pt x="24215" y="5556"/>
                    <a:pt x="32844" y="5556"/>
                  </a:cubicBezTo>
                  <a:cubicBezTo>
                    <a:pt x="34874" y="5556"/>
                    <a:pt x="39189" y="5556"/>
                    <a:pt x="39189" y="13654"/>
                  </a:cubicBezTo>
                  <a:cubicBezTo>
                    <a:pt x="39189" y="19980"/>
                    <a:pt x="36651" y="26559"/>
                    <a:pt x="34874" y="31367"/>
                  </a:cubicBezTo>
                  <a:cubicBezTo>
                    <a:pt x="24722" y="58191"/>
                    <a:pt x="20154" y="72615"/>
                    <a:pt x="20154" y="84508"/>
                  </a:cubicBezTo>
                  <a:cubicBezTo>
                    <a:pt x="20154" y="107029"/>
                    <a:pt x="36143" y="114621"/>
                    <a:pt x="51117" y="114621"/>
                  </a:cubicBezTo>
                  <a:cubicBezTo>
                    <a:pt x="61016" y="114621"/>
                    <a:pt x="69645" y="110319"/>
                    <a:pt x="76751" y="103234"/>
                  </a:cubicBezTo>
                  <a:cubicBezTo>
                    <a:pt x="73452" y="116392"/>
                    <a:pt x="70406" y="128792"/>
                    <a:pt x="60254" y="142204"/>
                  </a:cubicBezTo>
                  <a:cubicBezTo>
                    <a:pt x="53655" y="150807"/>
                    <a:pt x="44011" y="158146"/>
                    <a:pt x="32336" y="158146"/>
                  </a:cubicBezTo>
                  <a:cubicBezTo>
                    <a:pt x="28783" y="158146"/>
                    <a:pt x="17362" y="157387"/>
                    <a:pt x="13047" y="147518"/>
                  </a:cubicBezTo>
                  <a:cubicBezTo>
                    <a:pt x="17108" y="147518"/>
                    <a:pt x="20408" y="147518"/>
                    <a:pt x="23961" y="144481"/>
                  </a:cubicBezTo>
                  <a:cubicBezTo>
                    <a:pt x="26499" y="142204"/>
                    <a:pt x="29037" y="138914"/>
                    <a:pt x="29037" y="134106"/>
                  </a:cubicBezTo>
                  <a:cubicBezTo>
                    <a:pt x="29037" y="126261"/>
                    <a:pt x="22184" y="125249"/>
                    <a:pt x="19646" y="125249"/>
                  </a:cubicBezTo>
                  <a:cubicBezTo>
                    <a:pt x="13809" y="125249"/>
                    <a:pt x="5433" y="129298"/>
                    <a:pt x="5433" y="141697"/>
                  </a:cubicBezTo>
                  <a:cubicBezTo>
                    <a:pt x="5433" y="154350"/>
                    <a:pt x="16601" y="163713"/>
                    <a:pt x="32336" y="163713"/>
                  </a:cubicBezTo>
                  <a:cubicBezTo>
                    <a:pt x="58478" y="163713"/>
                    <a:pt x="84619" y="140685"/>
                    <a:pt x="91725" y="112091"/>
                  </a:cubicBezTo>
                  <a:lnTo>
                    <a:pt x="116090" y="15425"/>
                  </a:lnTo>
                  <a:close/>
                </a:path>
              </a:pathLst>
            </a:custGeom>
            <a:solidFill>
              <a:srgbClr val="000000"/>
            </a:solidFill>
            <a:ln w="25475"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98720C58-0CEA-46F2-A447-7764F6CC868F}"/>
                </a:ext>
              </a:extLst>
            </p:cNvPr>
            <p:cNvSpPr/>
            <p:nvPr>
              <p:custDataLst>
                <p:tags r:id="rId7"/>
              </p:custDataLst>
            </p:nvPr>
          </p:nvSpPr>
          <p:spPr>
            <a:xfrm>
              <a:off x="5328371" y="2067635"/>
              <a:ext cx="58881" cy="253051"/>
            </a:xfrm>
            <a:custGeom>
              <a:avLst/>
              <a:gdLst>
                <a:gd name="connsiteX0" fmla="*/ 58990 w 58881"/>
                <a:gd name="connsiteY0" fmla="*/ 126514 h 253051"/>
                <a:gd name="connsiteX1" fmla="*/ 42240 w 58881"/>
                <a:gd name="connsiteY1" fmla="*/ 47562 h 253051"/>
                <a:gd name="connsiteX2" fmla="*/ 2647 w 58881"/>
                <a:gd name="connsiteY2" fmla="*/ -11 h 253051"/>
                <a:gd name="connsiteX3" fmla="*/ 109 w 58881"/>
                <a:gd name="connsiteY3" fmla="*/ 2519 h 253051"/>
                <a:gd name="connsiteX4" fmla="*/ 4931 w 58881"/>
                <a:gd name="connsiteY4" fmla="*/ 8340 h 253051"/>
                <a:gd name="connsiteX5" fmla="*/ 44270 w 58881"/>
                <a:gd name="connsiteY5" fmla="*/ 126514 h 253051"/>
                <a:gd name="connsiteX6" fmla="*/ 3408 w 58881"/>
                <a:gd name="connsiteY6" fmla="*/ 246208 h 253051"/>
                <a:gd name="connsiteX7" fmla="*/ 109 w 58881"/>
                <a:gd name="connsiteY7" fmla="*/ 250509 h 253051"/>
                <a:gd name="connsiteX8" fmla="*/ 2647 w 58881"/>
                <a:gd name="connsiteY8" fmla="*/ 253040 h 253051"/>
                <a:gd name="connsiteX9" fmla="*/ 43001 w 58881"/>
                <a:gd name="connsiteY9" fmla="*/ 203695 h 253051"/>
                <a:gd name="connsiteX10" fmla="*/ 58990 w 58881"/>
                <a:gd name="connsiteY10" fmla="*/ 12651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1" h="253051">
                  <a:moveTo>
                    <a:pt x="58990" y="126514"/>
                  </a:moveTo>
                  <a:cubicBezTo>
                    <a:pt x="58990" y="106776"/>
                    <a:pt x="56199" y="76157"/>
                    <a:pt x="42240" y="47562"/>
                  </a:cubicBezTo>
                  <a:cubicBezTo>
                    <a:pt x="27012" y="16437"/>
                    <a:pt x="5185" y="-11"/>
                    <a:pt x="2647" y="-11"/>
                  </a:cubicBezTo>
                  <a:cubicBezTo>
                    <a:pt x="1124" y="-11"/>
                    <a:pt x="109" y="1001"/>
                    <a:pt x="109" y="2519"/>
                  </a:cubicBezTo>
                  <a:cubicBezTo>
                    <a:pt x="109" y="3279"/>
                    <a:pt x="109" y="3785"/>
                    <a:pt x="4931" y="8340"/>
                  </a:cubicBezTo>
                  <a:cubicBezTo>
                    <a:pt x="29803" y="33392"/>
                    <a:pt x="44270" y="73627"/>
                    <a:pt x="44270" y="126514"/>
                  </a:cubicBezTo>
                  <a:cubicBezTo>
                    <a:pt x="44270" y="169786"/>
                    <a:pt x="34879" y="214323"/>
                    <a:pt x="3408" y="246208"/>
                  </a:cubicBezTo>
                  <a:cubicBezTo>
                    <a:pt x="109" y="249244"/>
                    <a:pt x="109" y="249750"/>
                    <a:pt x="109" y="250509"/>
                  </a:cubicBezTo>
                  <a:cubicBezTo>
                    <a:pt x="109" y="252028"/>
                    <a:pt x="1124" y="253040"/>
                    <a:pt x="2647" y="253040"/>
                  </a:cubicBezTo>
                  <a:cubicBezTo>
                    <a:pt x="5185" y="253040"/>
                    <a:pt x="28027" y="235832"/>
                    <a:pt x="43001" y="203695"/>
                  </a:cubicBezTo>
                  <a:cubicBezTo>
                    <a:pt x="55945" y="175859"/>
                    <a:pt x="58990" y="147771"/>
                    <a:pt x="58990" y="126514"/>
                  </a:cubicBezTo>
                  <a:close/>
                </a:path>
              </a:pathLst>
            </a:custGeom>
            <a:solidFill>
              <a:srgbClr val="000000"/>
            </a:solidFill>
            <a:ln w="2547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1141D26B-4B03-4E41-A543-D2D92C25C8AD}"/>
                </a:ext>
              </a:extLst>
            </p:cNvPr>
            <p:cNvSpPr/>
            <p:nvPr>
              <p:custDataLst>
                <p:tags r:id="rId8"/>
              </p:custDataLst>
            </p:nvPr>
          </p:nvSpPr>
          <p:spPr>
            <a:xfrm>
              <a:off x="5497316" y="2164554"/>
              <a:ext cx="168776" cy="59213"/>
            </a:xfrm>
            <a:custGeom>
              <a:avLst/>
              <a:gdLst>
                <a:gd name="connsiteX0" fmla="*/ 160263 w 168776"/>
                <a:gd name="connsiteY0" fmla="*/ 10111 h 59213"/>
                <a:gd name="connsiteX1" fmla="*/ 168892 w 168776"/>
                <a:gd name="connsiteY1" fmla="*/ 5050 h 59213"/>
                <a:gd name="connsiteX2" fmla="*/ 160517 w 168776"/>
                <a:gd name="connsiteY2" fmla="*/ -11 h 59213"/>
                <a:gd name="connsiteX3" fmla="*/ 8491 w 168776"/>
                <a:gd name="connsiteY3" fmla="*/ -11 h 59213"/>
                <a:gd name="connsiteX4" fmla="*/ 116 w 168776"/>
                <a:gd name="connsiteY4" fmla="*/ 5050 h 59213"/>
                <a:gd name="connsiteX5" fmla="*/ 8745 w 168776"/>
                <a:gd name="connsiteY5" fmla="*/ 10111 h 59213"/>
                <a:gd name="connsiteX6" fmla="*/ 160263 w 168776"/>
                <a:gd name="connsiteY6" fmla="*/ 10111 h 59213"/>
                <a:gd name="connsiteX7" fmla="*/ 160517 w 168776"/>
                <a:gd name="connsiteY7" fmla="*/ 59203 h 59213"/>
                <a:gd name="connsiteX8" fmla="*/ 168892 w 168776"/>
                <a:gd name="connsiteY8" fmla="*/ 54142 h 59213"/>
                <a:gd name="connsiteX9" fmla="*/ 160263 w 168776"/>
                <a:gd name="connsiteY9" fmla="*/ 49081 h 59213"/>
                <a:gd name="connsiteX10" fmla="*/ 8745 w 168776"/>
                <a:gd name="connsiteY10" fmla="*/ 49081 h 59213"/>
                <a:gd name="connsiteX11" fmla="*/ 116 w 168776"/>
                <a:gd name="connsiteY11" fmla="*/ 54142 h 59213"/>
                <a:gd name="connsiteX12" fmla="*/ 8491 w 168776"/>
                <a:gd name="connsiteY12" fmla="*/ 59203 h 59213"/>
                <a:gd name="connsiteX13" fmla="*/ 160517 w 168776"/>
                <a:gd name="connsiteY13" fmla="*/ 59203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76" h="59213">
                  <a:moveTo>
                    <a:pt x="160263" y="10111"/>
                  </a:moveTo>
                  <a:cubicBezTo>
                    <a:pt x="164070" y="10111"/>
                    <a:pt x="168892" y="10111"/>
                    <a:pt x="168892" y="5050"/>
                  </a:cubicBezTo>
                  <a:cubicBezTo>
                    <a:pt x="168892" y="-11"/>
                    <a:pt x="164070" y="-11"/>
                    <a:pt x="160517" y="-11"/>
                  </a:cubicBezTo>
                  <a:lnTo>
                    <a:pt x="8491" y="-11"/>
                  </a:lnTo>
                  <a:cubicBezTo>
                    <a:pt x="4938" y="-11"/>
                    <a:pt x="116" y="-11"/>
                    <a:pt x="116" y="5050"/>
                  </a:cubicBezTo>
                  <a:cubicBezTo>
                    <a:pt x="116" y="10111"/>
                    <a:pt x="4938" y="10111"/>
                    <a:pt x="8745" y="10111"/>
                  </a:cubicBezTo>
                  <a:lnTo>
                    <a:pt x="160263" y="10111"/>
                  </a:lnTo>
                  <a:close/>
                  <a:moveTo>
                    <a:pt x="160517" y="59203"/>
                  </a:moveTo>
                  <a:cubicBezTo>
                    <a:pt x="164070" y="59203"/>
                    <a:pt x="168892" y="59203"/>
                    <a:pt x="168892" y="54142"/>
                  </a:cubicBezTo>
                  <a:cubicBezTo>
                    <a:pt x="168892" y="49081"/>
                    <a:pt x="164070" y="49081"/>
                    <a:pt x="160263" y="49081"/>
                  </a:cubicBezTo>
                  <a:lnTo>
                    <a:pt x="8745" y="49081"/>
                  </a:lnTo>
                  <a:cubicBezTo>
                    <a:pt x="4938" y="49081"/>
                    <a:pt x="116" y="49081"/>
                    <a:pt x="116" y="54142"/>
                  </a:cubicBezTo>
                  <a:cubicBezTo>
                    <a:pt x="116" y="59203"/>
                    <a:pt x="4938" y="59203"/>
                    <a:pt x="8491" y="59203"/>
                  </a:cubicBezTo>
                  <a:lnTo>
                    <a:pt x="160517" y="59203"/>
                  </a:lnTo>
                  <a:close/>
                </a:path>
              </a:pathLst>
            </a:custGeom>
            <a:solidFill>
              <a:srgbClr val="000000"/>
            </a:solidFill>
            <a:ln w="25475"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3DA5009B-9409-4B9F-B9B1-6CCA2E3831F4}"/>
                </a:ext>
              </a:extLst>
            </p:cNvPr>
            <p:cNvSpPr/>
            <p:nvPr>
              <p:custDataLst>
                <p:tags r:id="rId9"/>
              </p:custDataLst>
            </p:nvPr>
          </p:nvSpPr>
          <p:spPr>
            <a:xfrm>
              <a:off x="5779174" y="1780838"/>
              <a:ext cx="230703" cy="759153"/>
            </a:xfrm>
            <a:custGeom>
              <a:avLst/>
              <a:gdLst>
                <a:gd name="connsiteX0" fmla="*/ 35150 w 230703"/>
                <a:gd name="connsiteY0" fmla="*/ 379547 h 759153"/>
                <a:gd name="connsiteX1" fmla="*/ 1649 w 230703"/>
                <a:gd name="connsiteY1" fmla="*/ 445340 h 759153"/>
                <a:gd name="connsiteX2" fmla="*/ 126 w 230703"/>
                <a:gd name="connsiteY2" fmla="*/ 448630 h 759153"/>
                <a:gd name="connsiteX3" fmla="*/ 3679 w 230703"/>
                <a:gd name="connsiteY3" fmla="*/ 452679 h 759153"/>
                <a:gd name="connsiteX4" fmla="*/ 20938 w 230703"/>
                <a:gd name="connsiteY4" fmla="*/ 419276 h 759153"/>
                <a:gd name="connsiteX5" fmla="*/ 79565 w 230703"/>
                <a:gd name="connsiteY5" fmla="*/ 759124 h 759153"/>
                <a:gd name="connsiteX6" fmla="*/ 90225 w 230703"/>
                <a:gd name="connsiteY6" fmla="*/ 752544 h 759153"/>
                <a:gd name="connsiteX7" fmla="*/ 230830 w 230703"/>
                <a:gd name="connsiteY7" fmla="*/ 5032 h 759153"/>
                <a:gd name="connsiteX8" fmla="*/ 225754 w 230703"/>
                <a:gd name="connsiteY8" fmla="*/ -29 h 759153"/>
                <a:gd name="connsiteX9" fmla="*/ 220170 w 230703"/>
                <a:gd name="connsiteY9" fmla="*/ 7562 h 759153"/>
                <a:gd name="connsiteX10" fmla="*/ 90225 w 230703"/>
                <a:gd name="connsiteY10" fmla="*/ 697126 h 759153"/>
                <a:gd name="connsiteX11" fmla="*/ 89971 w 230703"/>
                <a:gd name="connsiteY11" fmla="*/ 697126 h 759153"/>
                <a:gd name="connsiteX12" fmla="*/ 35150 w 230703"/>
                <a:gd name="connsiteY12" fmla="*/ 379547 h 75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703" h="759153">
                  <a:moveTo>
                    <a:pt x="35150" y="379547"/>
                  </a:moveTo>
                  <a:lnTo>
                    <a:pt x="1649" y="445340"/>
                  </a:lnTo>
                  <a:cubicBezTo>
                    <a:pt x="380" y="447871"/>
                    <a:pt x="126" y="448377"/>
                    <a:pt x="126" y="448630"/>
                  </a:cubicBezTo>
                  <a:cubicBezTo>
                    <a:pt x="126" y="449642"/>
                    <a:pt x="3425" y="452426"/>
                    <a:pt x="3679" y="452679"/>
                  </a:cubicBezTo>
                  <a:lnTo>
                    <a:pt x="20938" y="419276"/>
                  </a:lnTo>
                  <a:lnTo>
                    <a:pt x="79565" y="759124"/>
                  </a:lnTo>
                  <a:cubicBezTo>
                    <a:pt x="87433" y="759124"/>
                    <a:pt x="88956" y="759124"/>
                    <a:pt x="90225" y="752544"/>
                  </a:cubicBezTo>
                  <a:lnTo>
                    <a:pt x="230830" y="5032"/>
                  </a:lnTo>
                  <a:cubicBezTo>
                    <a:pt x="230830" y="2248"/>
                    <a:pt x="228800" y="-29"/>
                    <a:pt x="225754" y="-29"/>
                  </a:cubicBezTo>
                  <a:cubicBezTo>
                    <a:pt x="221693" y="-29"/>
                    <a:pt x="220932" y="3260"/>
                    <a:pt x="220170" y="7562"/>
                  </a:cubicBezTo>
                  <a:lnTo>
                    <a:pt x="90225" y="697126"/>
                  </a:lnTo>
                  <a:lnTo>
                    <a:pt x="89971" y="697126"/>
                  </a:lnTo>
                  <a:lnTo>
                    <a:pt x="35150" y="379547"/>
                  </a:lnTo>
                  <a:close/>
                </a:path>
              </a:pathLst>
            </a:custGeom>
            <a:solidFill>
              <a:srgbClr val="000000"/>
            </a:solidFill>
            <a:ln w="25475"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CB244BEF-D935-4D0A-9A9F-07DF6BC592BC}"/>
                </a:ext>
              </a:extLst>
            </p:cNvPr>
            <p:cNvSpPr/>
            <p:nvPr>
              <p:custDataLst>
                <p:tags r:id="rId10"/>
              </p:custDataLst>
            </p:nvPr>
          </p:nvSpPr>
          <p:spPr>
            <a:xfrm>
              <a:off x="6004802" y="1780839"/>
              <a:ext cx="3069664" cy="10121"/>
            </a:xfrm>
            <a:custGeom>
              <a:avLst/>
              <a:gdLst>
                <a:gd name="connsiteX0" fmla="*/ 0 w 3069664"/>
                <a:gd name="connsiteY0" fmla="*/ 0 h 10121"/>
                <a:gd name="connsiteX1" fmla="*/ 3069665 w 3069664"/>
                <a:gd name="connsiteY1" fmla="*/ 0 h 10121"/>
                <a:gd name="connsiteX2" fmla="*/ 3069665 w 3069664"/>
                <a:gd name="connsiteY2" fmla="*/ 10121 h 10121"/>
                <a:gd name="connsiteX3" fmla="*/ 0 w 3069664"/>
                <a:gd name="connsiteY3" fmla="*/ 10121 h 10121"/>
              </a:gdLst>
              <a:ahLst/>
              <a:cxnLst>
                <a:cxn ang="0">
                  <a:pos x="connsiteX0" y="connsiteY0"/>
                </a:cxn>
                <a:cxn ang="0">
                  <a:pos x="connsiteX1" y="connsiteY1"/>
                </a:cxn>
                <a:cxn ang="0">
                  <a:pos x="connsiteX2" y="connsiteY2"/>
                </a:cxn>
                <a:cxn ang="0">
                  <a:pos x="connsiteX3" y="connsiteY3"/>
                </a:cxn>
              </a:cxnLst>
              <a:rect l="l" t="t" r="r" b="b"/>
              <a:pathLst>
                <a:path w="3069664" h="10121">
                  <a:moveTo>
                    <a:pt x="0" y="0"/>
                  </a:moveTo>
                  <a:lnTo>
                    <a:pt x="3069665" y="0"/>
                  </a:lnTo>
                  <a:lnTo>
                    <a:pt x="3069665" y="10121"/>
                  </a:lnTo>
                  <a:lnTo>
                    <a:pt x="0" y="10121"/>
                  </a:lnTo>
                  <a:close/>
                </a:path>
              </a:pathLst>
            </a:custGeom>
            <a:solidFill>
              <a:srgbClr val="000000"/>
            </a:solidFill>
            <a:ln w="2547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78A27CFF-01DD-4F46-960A-9A891BD1A269}"/>
                </a:ext>
              </a:extLst>
            </p:cNvPr>
            <p:cNvSpPr/>
            <p:nvPr>
              <p:custDataLst>
                <p:tags r:id="rId11"/>
              </p:custDataLst>
            </p:nvPr>
          </p:nvSpPr>
          <p:spPr>
            <a:xfrm>
              <a:off x="6049471" y="1879624"/>
              <a:ext cx="239333" cy="253051"/>
            </a:xfrm>
            <a:custGeom>
              <a:avLst/>
              <a:gdLst>
                <a:gd name="connsiteX0" fmla="*/ 92774 w 239333"/>
                <a:gd name="connsiteY0" fmla="*/ 135103 h 253051"/>
                <a:gd name="connsiteX1" fmla="*/ 2675 w 239333"/>
                <a:gd name="connsiteY1" fmla="*/ 246193 h 253051"/>
                <a:gd name="connsiteX2" fmla="*/ 391 w 239333"/>
                <a:gd name="connsiteY2" fmla="*/ 250242 h 253051"/>
                <a:gd name="connsiteX3" fmla="*/ 7244 w 239333"/>
                <a:gd name="connsiteY3" fmla="*/ 253025 h 253051"/>
                <a:gd name="connsiteX4" fmla="*/ 217644 w 239333"/>
                <a:gd name="connsiteY4" fmla="*/ 253025 h 253051"/>
                <a:gd name="connsiteX5" fmla="*/ 239470 w 239333"/>
                <a:gd name="connsiteY5" fmla="*/ 190015 h 253051"/>
                <a:gd name="connsiteX6" fmla="*/ 233125 w 239333"/>
                <a:gd name="connsiteY6" fmla="*/ 190015 h 253051"/>
                <a:gd name="connsiteX7" fmla="*/ 188203 w 239333"/>
                <a:gd name="connsiteY7" fmla="*/ 231769 h 253051"/>
                <a:gd name="connsiteX8" fmla="*/ 129321 w 239333"/>
                <a:gd name="connsiteY8" fmla="*/ 239107 h 253051"/>
                <a:gd name="connsiteX9" fmla="*/ 21456 w 239333"/>
                <a:gd name="connsiteY9" fmla="*/ 239107 h 253051"/>
                <a:gd name="connsiteX10" fmla="*/ 109525 w 239333"/>
                <a:gd name="connsiteY10" fmla="*/ 130548 h 253051"/>
                <a:gd name="connsiteX11" fmla="*/ 111809 w 239333"/>
                <a:gd name="connsiteY11" fmla="*/ 126500 h 253051"/>
                <a:gd name="connsiteX12" fmla="*/ 110032 w 239333"/>
                <a:gd name="connsiteY12" fmla="*/ 122957 h 253051"/>
                <a:gd name="connsiteX13" fmla="*/ 27548 w 239333"/>
                <a:gd name="connsiteY13" fmla="*/ 10096 h 253051"/>
                <a:gd name="connsiteX14" fmla="*/ 128052 w 239333"/>
                <a:gd name="connsiteY14" fmla="*/ 10096 h 253051"/>
                <a:gd name="connsiteX15" fmla="*/ 233125 w 239333"/>
                <a:gd name="connsiteY15" fmla="*/ 59188 h 253051"/>
                <a:gd name="connsiteX16" fmla="*/ 239470 w 239333"/>
                <a:gd name="connsiteY16" fmla="*/ 59188 h 253051"/>
                <a:gd name="connsiteX17" fmla="*/ 217644 w 239333"/>
                <a:gd name="connsiteY17" fmla="*/ -26 h 253051"/>
                <a:gd name="connsiteX18" fmla="*/ 7244 w 239333"/>
                <a:gd name="connsiteY18" fmla="*/ -26 h 253051"/>
                <a:gd name="connsiteX19" fmla="*/ 137 w 239333"/>
                <a:gd name="connsiteY19" fmla="*/ 8072 h 253051"/>
                <a:gd name="connsiteX20" fmla="*/ 92774 w 239333"/>
                <a:gd name="connsiteY20" fmla="*/ 13510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33" h="253051">
                  <a:moveTo>
                    <a:pt x="92774" y="135103"/>
                  </a:moveTo>
                  <a:lnTo>
                    <a:pt x="2675" y="246193"/>
                  </a:lnTo>
                  <a:cubicBezTo>
                    <a:pt x="645" y="248723"/>
                    <a:pt x="391" y="249229"/>
                    <a:pt x="391" y="250242"/>
                  </a:cubicBezTo>
                  <a:cubicBezTo>
                    <a:pt x="391" y="253025"/>
                    <a:pt x="2675" y="253025"/>
                    <a:pt x="7244" y="253025"/>
                  </a:cubicBezTo>
                  <a:lnTo>
                    <a:pt x="217644" y="253025"/>
                  </a:lnTo>
                  <a:lnTo>
                    <a:pt x="239470" y="190015"/>
                  </a:lnTo>
                  <a:lnTo>
                    <a:pt x="233125" y="190015"/>
                  </a:lnTo>
                  <a:cubicBezTo>
                    <a:pt x="226780" y="208994"/>
                    <a:pt x="209776" y="224430"/>
                    <a:pt x="188203" y="231769"/>
                  </a:cubicBezTo>
                  <a:cubicBezTo>
                    <a:pt x="184142" y="233034"/>
                    <a:pt x="166630" y="239107"/>
                    <a:pt x="129321" y="239107"/>
                  </a:cubicBezTo>
                  <a:lnTo>
                    <a:pt x="21456" y="239107"/>
                  </a:lnTo>
                  <a:lnTo>
                    <a:pt x="109525" y="130548"/>
                  </a:lnTo>
                  <a:cubicBezTo>
                    <a:pt x="111301" y="128271"/>
                    <a:pt x="111809" y="127512"/>
                    <a:pt x="111809" y="126500"/>
                  </a:cubicBezTo>
                  <a:cubicBezTo>
                    <a:pt x="111809" y="125487"/>
                    <a:pt x="111555" y="125234"/>
                    <a:pt x="110032" y="122957"/>
                  </a:cubicBezTo>
                  <a:lnTo>
                    <a:pt x="27548" y="10096"/>
                  </a:lnTo>
                  <a:lnTo>
                    <a:pt x="128052" y="10096"/>
                  </a:lnTo>
                  <a:cubicBezTo>
                    <a:pt x="156985" y="10096"/>
                    <a:pt x="215359" y="11867"/>
                    <a:pt x="233125" y="59188"/>
                  </a:cubicBezTo>
                  <a:lnTo>
                    <a:pt x="239470" y="59188"/>
                  </a:lnTo>
                  <a:lnTo>
                    <a:pt x="217644" y="-26"/>
                  </a:lnTo>
                  <a:lnTo>
                    <a:pt x="7244" y="-26"/>
                  </a:lnTo>
                  <a:cubicBezTo>
                    <a:pt x="391" y="-26"/>
                    <a:pt x="137" y="227"/>
                    <a:pt x="137" y="8072"/>
                  </a:cubicBezTo>
                  <a:lnTo>
                    <a:pt x="92774" y="135103"/>
                  </a:lnTo>
                  <a:close/>
                </a:path>
              </a:pathLst>
            </a:custGeom>
            <a:solidFill>
              <a:srgbClr val="000000"/>
            </a:solidFill>
            <a:ln w="2547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7094D7A5-569E-4867-9BBD-FAFCE5087CEC}"/>
                </a:ext>
              </a:extLst>
            </p:cNvPr>
            <p:cNvSpPr/>
            <p:nvPr>
              <p:custDataLst>
                <p:tags r:id="rId12"/>
              </p:custDataLst>
            </p:nvPr>
          </p:nvSpPr>
          <p:spPr>
            <a:xfrm>
              <a:off x="6311509" y="2067214"/>
              <a:ext cx="108550" cy="79888"/>
            </a:xfrm>
            <a:custGeom>
              <a:avLst/>
              <a:gdLst>
                <a:gd name="connsiteX0" fmla="*/ 13472 w 108550"/>
                <a:gd name="connsiteY0" fmla="*/ 66942 h 79888"/>
                <a:gd name="connsiteX1" fmla="*/ 11696 w 108550"/>
                <a:gd name="connsiteY1" fmla="*/ 74204 h 79888"/>
                <a:gd name="connsiteX2" fmla="*/ 17736 w 108550"/>
                <a:gd name="connsiteY2" fmla="*/ 79873 h 79888"/>
                <a:gd name="connsiteX3" fmla="*/ 24665 w 108550"/>
                <a:gd name="connsiteY3" fmla="*/ 75976 h 79888"/>
                <a:gd name="connsiteX4" fmla="*/ 27863 w 108550"/>
                <a:gd name="connsiteY4" fmla="*/ 64993 h 79888"/>
                <a:gd name="connsiteX5" fmla="*/ 31771 w 108550"/>
                <a:gd name="connsiteY5" fmla="*/ 49051 h 79888"/>
                <a:gd name="connsiteX6" fmla="*/ 34791 w 108550"/>
                <a:gd name="connsiteY6" fmla="*/ 37183 h 79888"/>
                <a:gd name="connsiteX7" fmla="*/ 42253 w 108550"/>
                <a:gd name="connsiteY7" fmla="*/ 21241 h 79888"/>
                <a:gd name="connsiteX8" fmla="*/ 68902 w 108550"/>
                <a:gd name="connsiteY8" fmla="*/ 4944 h 79888"/>
                <a:gd name="connsiteX9" fmla="*/ 79384 w 108550"/>
                <a:gd name="connsiteY9" fmla="*/ 17344 h 79888"/>
                <a:gd name="connsiteX10" fmla="*/ 68902 w 108550"/>
                <a:gd name="connsiteY10" fmla="*/ 55074 h 79888"/>
                <a:gd name="connsiteX11" fmla="*/ 66237 w 108550"/>
                <a:gd name="connsiteY11" fmla="*/ 64639 h 79888"/>
                <a:gd name="connsiteX12" fmla="*/ 83115 w 108550"/>
                <a:gd name="connsiteY12" fmla="*/ 79873 h 79888"/>
                <a:gd name="connsiteX13" fmla="*/ 108698 w 108550"/>
                <a:gd name="connsiteY13" fmla="*/ 52771 h 79888"/>
                <a:gd name="connsiteX14" fmla="*/ 105855 w 108550"/>
                <a:gd name="connsiteY14" fmla="*/ 50468 h 79888"/>
                <a:gd name="connsiteX15" fmla="*/ 102480 w 108550"/>
                <a:gd name="connsiteY15" fmla="*/ 53479 h 79888"/>
                <a:gd name="connsiteX16" fmla="*/ 83648 w 108550"/>
                <a:gd name="connsiteY16" fmla="*/ 74913 h 79888"/>
                <a:gd name="connsiteX17" fmla="*/ 79206 w 108550"/>
                <a:gd name="connsiteY17" fmla="*/ 68713 h 79888"/>
                <a:gd name="connsiteX18" fmla="*/ 83293 w 108550"/>
                <a:gd name="connsiteY18" fmla="*/ 54365 h 79888"/>
                <a:gd name="connsiteX19" fmla="*/ 92708 w 108550"/>
                <a:gd name="connsiteY19" fmla="*/ 20178 h 79888"/>
                <a:gd name="connsiteX20" fmla="*/ 69613 w 108550"/>
                <a:gd name="connsiteY20" fmla="*/ -16 h 79888"/>
                <a:gd name="connsiteX21" fmla="*/ 39588 w 108550"/>
                <a:gd name="connsiteY21" fmla="*/ 16104 h 79888"/>
                <a:gd name="connsiteX22" fmla="*/ 20579 w 108550"/>
                <a:gd name="connsiteY22" fmla="*/ -16 h 79888"/>
                <a:gd name="connsiteX23" fmla="*/ 6543 w 108550"/>
                <a:gd name="connsiteY23" fmla="*/ 9550 h 79888"/>
                <a:gd name="connsiteX24" fmla="*/ 148 w 108550"/>
                <a:gd name="connsiteY24" fmla="*/ 27086 h 79888"/>
                <a:gd name="connsiteX25" fmla="*/ 3168 w 108550"/>
                <a:gd name="connsiteY25" fmla="*/ 29389 h 79888"/>
                <a:gd name="connsiteX26" fmla="*/ 7076 w 108550"/>
                <a:gd name="connsiteY26" fmla="*/ 24075 h 79888"/>
                <a:gd name="connsiteX27" fmla="*/ 20046 w 108550"/>
                <a:gd name="connsiteY27" fmla="*/ 4944 h 79888"/>
                <a:gd name="connsiteX28" fmla="*/ 25908 w 108550"/>
                <a:gd name="connsiteY28" fmla="*/ 13624 h 79888"/>
                <a:gd name="connsiteX29" fmla="*/ 23066 w 108550"/>
                <a:gd name="connsiteY29" fmla="*/ 28326 h 79888"/>
                <a:gd name="connsiteX30" fmla="*/ 19157 w 108550"/>
                <a:gd name="connsiteY30" fmla="*/ 44268 h 79888"/>
                <a:gd name="connsiteX31" fmla="*/ 13472 w 108550"/>
                <a:gd name="connsiteY31" fmla="*/ 66942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50" h="79888">
                  <a:moveTo>
                    <a:pt x="13472" y="66942"/>
                  </a:moveTo>
                  <a:cubicBezTo>
                    <a:pt x="12762" y="69245"/>
                    <a:pt x="11696" y="73673"/>
                    <a:pt x="11696" y="74204"/>
                  </a:cubicBezTo>
                  <a:cubicBezTo>
                    <a:pt x="11696" y="78101"/>
                    <a:pt x="14893" y="79873"/>
                    <a:pt x="17736" y="79873"/>
                  </a:cubicBezTo>
                  <a:cubicBezTo>
                    <a:pt x="20934" y="79873"/>
                    <a:pt x="23776" y="77570"/>
                    <a:pt x="24665" y="75976"/>
                  </a:cubicBezTo>
                  <a:cubicBezTo>
                    <a:pt x="25553" y="74382"/>
                    <a:pt x="26974" y="68713"/>
                    <a:pt x="27863" y="64993"/>
                  </a:cubicBezTo>
                  <a:cubicBezTo>
                    <a:pt x="28751" y="61628"/>
                    <a:pt x="30705" y="53479"/>
                    <a:pt x="31771" y="49051"/>
                  </a:cubicBezTo>
                  <a:cubicBezTo>
                    <a:pt x="32837" y="45154"/>
                    <a:pt x="33903" y="41257"/>
                    <a:pt x="34791" y="37183"/>
                  </a:cubicBezTo>
                  <a:cubicBezTo>
                    <a:pt x="36746" y="29920"/>
                    <a:pt x="37101" y="28503"/>
                    <a:pt x="42253" y="21241"/>
                  </a:cubicBezTo>
                  <a:cubicBezTo>
                    <a:pt x="47228" y="14155"/>
                    <a:pt x="55578" y="4944"/>
                    <a:pt x="68902" y="4944"/>
                  </a:cubicBezTo>
                  <a:cubicBezTo>
                    <a:pt x="79206" y="4944"/>
                    <a:pt x="79384" y="13978"/>
                    <a:pt x="79384" y="17344"/>
                  </a:cubicBezTo>
                  <a:cubicBezTo>
                    <a:pt x="79384" y="27972"/>
                    <a:pt x="71745" y="47634"/>
                    <a:pt x="68902" y="55074"/>
                  </a:cubicBezTo>
                  <a:cubicBezTo>
                    <a:pt x="66948" y="60033"/>
                    <a:pt x="66237" y="61628"/>
                    <a:pt x="66237" y="64639"/>
                  </a:cubicBezTo>
                  <a:cubicBezTo>
                    <a:pt x="66237" y="74027"/>
                    <a:pt x="74054" y="79873"/>
                    <a:pt x="83115" y="79873"/>
                  </a:cubicBezTo>
                  <a:cubicBezTo>
                    <a:pt x="100881" y="79873"/>
                    <a:pt x="108698" y="55428"/>
                    <a:pt x="108698" y="52771"/>
                  </a:cubicBezTo>
                  <a:cubicBezTo>
                    <a:pt x="108698" y="50468"/>
                    <a:pt x="106388" y="50468"/>
                    <a:pt x="105855" y="50468"/>
                  </a:cubicBezTo>
                  <a:cubicBezTo>
                    <a:pt x="103368" y="50468"/>
                    <a:pt x="103190" y="51531"/>
                    <a:pt x="102480" y="53479"/>
                  </a:cubicBezTo>
                  <a:cubicBezTo>
                    <a:pt x="98394" y="67650"/>
                    <a:pt x="90754" y="74913"/>
                    <a:pt x="83648" y="74913"/>
                  </a:cubicBezTo>
                  <a:cubicBezTo>
                    <a:pt x="79917" y="74913"/>
                    <a:pt x="79206" y="72433"/>
                    <a:pt x="79206" y="68713"/>
                  </a:cubicBezTo>
                  <a:cubicBezTo>
                    <a:pt x="79206" y="64639"/>
                    <a:pt x="80095" y="62336"/>
                    <a:pt x="83293" y="54365"/>
                  </a:cubicBezTo>
                  <a:cubicBezTo>
                    <a:pt x="85424" y="48874"/>
                    <a:pt x="92708" y="30098"/>
                    <a:pt x="92708" y="20178"/>
                  </a:cubicBezTo>
                  <a:cubicBezTo>
                    <a:pt x="92708" y="2996"/>
                    <a:pt x="79029" y="-16"/>
                    <a:pt x="69613" y="-16"/>
                  </a:cubicBezTo>
                  <a:cubicBezTo>
                    <a:pt x="54867" y="-16"/>
                    <a:pt x="44918" y="9018"/>
                    <a:pt x="39588" y="16104"/>
                  </a:cubicBezTo>
                  <a:cubicBezTo>
                    <a:pt x="38345" y="3881"/>
                    <a:pt x="27863" y="-16"/>
                    <a:pt x="20579" y="-16"/>
                  </a:cubicBezTo>
                  <a:cubicBezTo>
                    <a:pt x="12939" y="-16"/>
                    <a:pt x="8853" y="5476"/>
                    <a:pt x="6543" y="9550"/>
                  </a:cubicBezTo>
                  <a:cubicBezTo>
                    <a:pt x="2635" y="16104"/>
                    <a:pt x="148" y="26201"/>
                    <a:pt x="148" y="27086"/>
                  </a:cubicBezTo>
                  <a:cubicBezTo>
                    <a:pt x="148" y="29389"/>
                    <a:pt x="2635" y="29389"/>
                    <a:pt x="3168" y="29389"/>
                  </a:cubicBezTo>
                  <a:cubicBezTo>
                    <a:pt x="5655" y="29389"/>
                    <a:pt x="5833" y="28858"/>
                    <a:pt x="7076" y="24075"/>
                  </a:cubicBezTo>
                  <a:cubicBezTo>
                    <a:pt x="9741" y="13624"/>
                    <a:pt x="13117" y="4944"/>
                    <a:pt x="20046" y="4944"/>
                  </a:cubicBezTo>
                  <a:cubicBezTo>
                    <a:pt x="24665" y="4944"/>
                    <a:pt x="25908" y="8841"/>
                    <a:pt x="25908" y="13624"/>
                  </a:cubicBezTo>
                  <a:cubicBezTo>
                    <a:pt x="25908" y="16989"/>
                    <a:pt x="24309" y="23544"/>
                    <a:pt x="23066" y="28326"/>
                  </a:cubicBezTo>
                  <a:cubicBezTo>
                    <a:pt x="21822" y="33109"/>
                    <a:pt x="20046" y="40371"/>
                    <a:pt x="19157" y="44268"/>
                  </a:cubicBezTo>
                  <a:lnTo>
                    <a:pt x="13472" y="66942"/>
                  </a:lnTo>
                  <a:close/>
                </a:path>
              </a:pathLst>
            </a:custGeom>
            <a:solidFill>
              <a:srgbClr val="000000"/>
            </a:solidFill>
            <a:ln w="25475"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136979AB-8154-4EC5-BDA1-8B8BFB564334}"/>
                </a:ext>
              </a:extLst>
            </p:cNvPr>
            <p:cNvSpPr/>
            <p:nvPr>
              <p:custDataLst>
                <p:tags r:id="rId13"/>
              </p:custDataLst>
            </p:nvPr>
          </p:nvSpPr>
          <p:spPr>
            <a:xfrm>
              <a:off x="6497822" y="1879624"/>
              <a:ext cx="239333" cy="253051"/>
            </a:xfrm>
            <a:custGeom>
              <a:avLst/>
              <a:gdLst>
                <a:gd name="connsiteX0" fmla="*/ 92792 w 239333"/>
                <a:gd name="connsiteY0" fmla="*/ 135103 h 253051"/>
                <a:gd name="connsiteX1" fmla="*/ 2693 w 239333"/>
                <a:gd name="connsiteY1" fmla="*/ 246193 h 253051"/>
                <a:gd name="connsiteX2" fmla="*/ 409 w 239333"/>
                <a:gd name="connsiteY2" fmla="*/ 250242 h 253051"/>
                <a:gd name="connsiteX3" fmla="*/ 7261 w 239333"/>
                <a:gd name="connsiteY3" fmla="*/ 253025 h 253051"/>
                <a:gd name="connsiteX4" fmla="*/ 217661 w 239333"/>
                <a:gd name="connsiteY4" fmla="*/ 253025 h 253051"/>
                <a:gd name="connsiteX5" fmla="*/ 239488 w 239333"/>
                <a:gd name="connsiteY5" fmla="*/ 190015 h 253051"/>
                <a:gd name="connsiteX6" fmla="*/ 233143 w 239333"/>
                <a:gd name="connsiteY6" fmla="*/ 190015 h 253051"/>
                <a:gd name="connsiteX7" fmla="*/ 188220 w 239333"/>
                <a:gd name="connsiteY7" fmla="*/ 231769 h 253051"/>
                <a:gd name="connsiteX8" fmla="*/ 129339 w 239333"/>
                <a:gd name="connsiteY8" fmla="*/ 239107 h 253051"/>
                <a:gd name="connsiteX9" fmla="*/ 21474 w 239333"/>
                <a:gd name="connsiteY9" fmla="*/ 239107 h 253051"/>
                <a:gd name="connsiteX10" fmla="*/ 109542 w 239333"/>
                <a:gd name="connsiteY10" fmla="*/ 130548 h 253051"/>
                <a:gd name="connsiteX11" fmla="*/ 111827 w 239333"/>
                <a:gd name="connsiteY11" fmla="*/ 126500 h 253051"/>
                <a:gd name="connsiteX12" fmla="*/ 110050 w 239333"/>
                <a:gd name="connsiteY12" fmla="*/ 122957 h 253051"/>
                <a:gd name="connsiteX13" fmla="*/ 27565 w 239333"/>
                <a:gd name="connsiteY13" fmla="*/ 10096 h 253051"/>
                <a:gd name="connsiteX14" fmla="*/ 128070 w 239333"/>
                <a:gd name="connsiteY14" fmla="*/ 10096 h 253051"/>
                <a:gd name="connsiteX15" fmla="*/ 233143 w 239333"/>
                <a:gd name="connsiteY15" fmla="*/ 59188 h 253051"/>
                <a:gd name="connsiteX16" fmla="*/ 239488 w 239333"/>
                <a:gd name="connsiteY16" fmla="*/ 59188 h 253051"/>
                <a:gd name="connsiteX17" fmla="*/ 217661 w 239333"/>
                <a:gd name="connsiteY17" fmla="*/ -26 h 253051"/>
                <a:gd name="connsiteX18" fmla="*/ 7261 w 239333"/>
                <a:gd name="connsiteY18" fmla="*/ -26 h 253051"/>
                <a:gd name="connsiteX19" fmla="*/ 155 w 239333"/>
                <a:gd name="connsiteY19" fmla="*/ 8072 h 253051"/>
                <a:gd name="connsiteX20" fmla="*/ 92792 w 239333"/>
                <a:gd name="connsiteY20" fmla="*/ 13510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33" h="253051">
                  <a:moveTo>
                    <a:pt x="92792" y="135103"/>
                  </a:moveTo>
                  <a:lnTo>
                    <a:pt x="2693" y="246193"/>
                  </a:lnTo>
                  <a:cubicBezTo>
                    <a:pt x="662" y="248723"/>
                    <a:pt x="409" y="249229"/>
                    <a:pt x="409" y="250242"/>
                  </a:cubicBezTo>
                  <a:cubicBezTo>
                    <a:pt x="409" y="253025"/>
                    <a:pt x="2693" y="253025"/>
                    <a:pt x="7261" y="253025"/>
                  </a:cubicBezTo>
                  <a:lnTo>
                    <a:pt x="217661" y="253025"/>
                  </a:lnTo>
                  <a:lnTo>
                    <a:pt x="239488" y="190015"/>
                  </a:lnTo>
                  <a:lnTo>
                    <a:pt x="233143" y="190015"/>
                  </a:lnTo>
                  <a:cubicBezTo>
                    <a:pt x="226798" y="208994"/>
                    <a:pt x="209793" y="224430"/>
                    <a:pt x="188220" y="231769"/>
                  </a:cubicBezTo>
                  <a:cubicBezTo>
                    <a:pt x="184160" y="233034"/>
                    <a:pt x="166647" y="239107"/>
                    <a:pt x="129339" y="239107"/>
                  </a:cubicBezTo>
                  <a:lnTo>
                    <a:pt x="21474" y="239107"/>
                  </a:lnTo>
                  <a:lnTo>
                    <a:pt x="109542" y="130548"/>
                  </a:lnTo>
                  <a:cubicBezTo>
                    <a:pt x="111319" y="128271"/>
                    <a:pt x="111827" y="127512"/>
                    <a:pt x="111827" y="126500"/>
                  </a:cubicBezTo>
                  <a:cubicBezTo>
                    <a:pt x="111827" y="125487"/>
                    <a:pt x="111573" y="125234"/>
                    <a:pt x="110050" y="122957"/>
                  </a:cubicBezTo>
                  <a:lnTo>
                    <a:pt x="27565" y="10096"/>
                  </a:lnTo>
                  <a:lnTo>
                    <a:pt x="128070" y="10096"/>
                  </a:lnTo>
                  <a:cubicBezTo>
                    <a:pt x="157003" y="10096"/>
                    <a:pt x="215377" y="11867"/>
                    <a:pt x="233143" y="59188"/>
                  </a:cubicBezTo>
                  <a:lnTo>
                    <a:pt x="239488" y="59188"/>
                  </a:lnTo>
                  <a:lnTo>
                    <a:pt x="217661" y="-26"/>
                  </a:lnTo>
                  <a:lnTo>
                    <a:pt x="7261" y="-26"/>
                  </a:lnTo>
                  <a:cubicBezTo>
                    <a:pt x="409" y="-26"/>
                    <a:pt x="155" y="227"/>
                    <a:pt x="155" y="8072"/>
                  </a:cubicBezTo>
                  <a:lnTo>
                    <a:pt x="92792" y="135103"/>
                  </a:lnTo>
                  <a:close/>
                </a:path>
              </a:pathLst>
            </a:custGeom>
            <a:solidFill>
              <a:srgbClr val="000000"/>
            </a:solidFill>
            <a:ln w="25475"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26AE274C-57B4-4317-A099-EBED49931962}"/>
                </a:ext>
              </a:extLst>
            </p:cNvPr>
            <p:cNvSpPr/>
            <p:nvPr>
              <p:custDataLst>
                <p:tags r:id="rId14"/>
              </p:custDataLst>
            </p:nvPr>
          </p:nvSpPr>
          <p:spPr>
            <a:xfrm>
              <a:off x="6759859" y="2027889"/>
              <a:ext cx="53830" cy="119212"/>
            </a:xfrm>
            <a:custGeom>
              <a:avLst/>
              <a:gdLst>
                <a:gd name="connsiteX0" fmla="*/ 49377 w 53830"/>
                <a:gd name="connsiteY0" fmla="*/ 6716 h 119212"/>
                <a:gd name="connsiteX1" fmla="*/ 42271 w 53830"/>
                <a:gd name="connsiteY1" fmla="*/ -16 h 119212"/>
                <a:gd name="connsiteX2" fmla="*/ 32322 w 53830"/>
                <a:gd name="connsiteY2" fmla="*/ 9727 h 119212"/>
                <a:gd name="connsiteX3" fmla="*/ 39428 w 53830"/>
                <a:gd name="connsiteY3" fmla="*/ 16458 h 119212"/>
                <a:gd name="connsiteX4" fmla="*/ 49377 w 53830"/>
                <a:gd name="connsiteY4" fmla="*/ 6716 h 119212"/>
                <a:gd name="connsiteX5" fmla="*/ 13134 w 53830"/>
                <a:gd name="connsiteY5" fmla="*/ 96701 h 119212"/>
                <a:gd name="connsiteX6" fmla="*/ 11536 w 53830"/>
                <a:gd name="connsiteY6" fmla="*/ 104140 h 119212"/>
                <a:gd name="connsiteX7" fmla="*/ 28413 w 53830"/>
                <a:gd name="connsiteY7" fmla="*/ 119197 h 119212"/>
                <a:gd name="connsiteX8" fmla="*/ 53996 w 53830"/>
                <a:gd name="connsiteY8" fmla="*/ 92095 h 119212"/>
                <a:gd name="connsiteX9" fmla="*/ 51154 w 53830"/>
                <a:gd name="connsiteY9" fmla="*/ 89792 h 119212"/>
                <a:gd name="connsiteX10" fmla="*/ 47778 w 53830"/>
                <a:gd name="connsiteY10" fmla="*/ 92804 h 119212"/>
                <a:gd name="connsiteX11" fmla="*/ 28946 w 53830"/>
                <a:gd name="connsiteY11" fmla="*/ 114237 h 119212"/>
                <a:gd name="connsiteX12" fmla="*/ 24505 w 53830"/>
                <a:gd name="connsiteY12" fmla="*/ 108037 h 119212"/>
                <a:gd name="connsiteX13" fmla="*/ 27347 w 53830"/>
                <a:gd name="connsiteY13" fmla="*/ 96701 h 119212"/>
                <a:gd name="connsiteX14" fmla="*/ 33032 w 53830"/>
                <a:gd name="connsiteY14" fmla="*/ 82530 h 119212"/>
                <a:gd name="connsiteX15" fmla="*/ 41738 w 53830"/>
                <a:gd name="connsiteY15" fmla="*/ 60033 h 119212"/>
                <a:gd name="connsiteX16" fmla="*/ 42804 w 53830"/>
                <a:gd name="connsiteY16" fmla="*/ 54365 h 119212"/>
                <a:gd name="connsiteX17" fmla="*/ 25926 w 53830"/>
                <a:gd name="connsiteY17" fmla="*/ 39309 h 119212"/>
                <a:gd name="connsiteX18" fmla="*/ 165 w 53830"/>
                <a:gd name="connsiteY18" fmla="*/ 66410 h 119212"/>
                <a:gd name="connsiteX19" fmla="*/ 3186 w 53830"/>
                <a:gd name="connsiteY19" fmla="*/ 68713 h 119212"/>
                <a:gd name="connsiteX20" fmla="*/ 6383 w 53830"/>
                <a:gd name="connsiteY20" fmla="*/ 65879 h 119212"/>
                <a:gd name="connsiteX21" fmla="*/ 25393 w 53830"/>
                <a:gd name="connsiteY21" fmla="*/ 44268 h 119212"/>
                <a:gd name="connsiteX22" fmla="*/ 29834 w 53830"/>
                <a:gd name="connsiteY22" fmla="*/ 50468 h 119212"/>
                <a:gd name="connsiteX23" fmla="*/ 24327 w 53830"/>
                <a:gd name="connsiteY23" fmla="*/ 68182 h 119212"/>
                <a:gd name="connsiteX24" fmla="*/ 13134 w 53830"/>
                <a:gd name="connsiteY24" fmla="*/ 9670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30" h="119212">
                  <a:moveTo>
                    <a:pt x="49377" y="6716"/>
                  </a:moveTo>
                  <a:cubicBezTo>
                    <a:pt x="49377" y="3881"/>
                    <a:pt x="47245" y="-16"/>
                    <a:pt x="42271" y="-16"/>
                  </a:cubicBezTo>
                  <a:cubicBezTo>
                    <a:pt x="37474" y="-16"/>
                    <a:pt x="32322" y="4590"/>
                    <a:pt x="32322" y="9727"/>
                  </a:cubicBezTo>
                  <a:cubicBezTo>
                    <a:pt x="32322" y="12738"/>
                    <a:pt x="34631" y="16458"/>
                    <a:pt x="39428" y="16458"/>
                  </a:cubicBezTo>
                  <a:cubicBezTo>
                    <a:pt x="44580" y="16458"/>
                    <a:pt x="49377" y="11498"/>
                    <a:pt x="49377" y="6716"/>
                  </a:cubicBezTo>
                  <a:close/>
                  <a:moveTo>
                    <a:pt x="13134" y="96701"/>
                  </a:moveTo>
                  <a:cubicBezTo>
                    <a:pt x="12424" y="99003"/>
                    <a:pt x="11536" y="101129"/>
                    <a:pt x="11536" y="104140"/>
                  </a:cubicBezTo>
                  <a:cubicBezTo>
                    <a:pt x="11536" y="112466"/>
                    <a:pt x="18642" y="119197"/>
                    <a:pt x="28413" y="119197"/>
                  </a:cubicBezTo>
                  <a:cubicBezTo>
                    <a:pt x="46179" y="119197"/>
                    <a:pt x="53996" y="94752"/>
                    <a:pt x="53996" y="92095"/>
                  </a:cubicBezTo>
                  <a:cubicBezTo>
                    <a:pt x="53996" y="89792"/>
                    <a:pt x="51687" y="89792"/>
                    <a:pt x="51154" y="89792"/>
                  </a:cubicBezTo>
                  <a:cubicBezTo>
                    <a:pt x="48666" y="89792"/>
                    <a:pt x="48489" y="90855"/>
                    <a:pt x="47778" y="92804"/>
                  </a:cubicBezTo>
                  <a:cubicBezTo>
                    <a:pt x="43692" y="106974"/>
                    <a:pt x="35875" y="114237"/>
                    <a:pt x="28946" y="114237"/>
                  </a:cubicBezTo>
                  <a:cubicBezTo>
                    <a:pt x="25393" y="114237"/>
                    <a:pt x="24505" y="111934"/>
                    <a:pt x="24505" y="108037"/>
                  </a:cubicBezTo>
                  <a:cubicBezTo>
                    <a:pt x="24505" y="103963"/>
                    <a:pt x="25748" y="100598"/>
                    <a:pt x="27347" y="96701"/>
                  </a:cubicBezTo>
                  <a:cubicBezTo>
                    <a:pt x="29124" y="91918"/>
                    <a:pt x="31078" y="87135"/>
                    <a:pt x="33032" y="82530"/>
                  </a:cubicBezTo>
                  <a:cubicBezTo>
                    <a:pt x="34631" y="78278"/>
                    <a:pt x="41027" y="62159"/>
                    <a:pt x="41738" y="60033"/>
                  </a:cubicBezTo>
                  <a:cubicBezTo>
                    <a:pt x="42271" y="58262"/>
                    <a:pt x="42804" y="56136"/>
                    <a:pt x="42804" y="54365"/>
                  </a:cubicBezTo>
                  <a:cubicBezTo>
                    <a:pt x="42804" y="46040"/>
                    <a:pt x="35697" y="39309"/>
                    <a:pt x="25926" y="39309"/>
                  </a:cubicBezTo>
                  <a:cubicBezTo>
                    <a:pt x="8338" y="39309"/>
                    <a:pt x="165" y="63399"/>
                    <a:pt x="165" y="66410"/>
                  </a:cubicBezTo>
                  <a:cubicBezTo>
                    <a:pt x="165" y="68713"/>
                    <a:pt x="2653" y="68713"/>
                    <a:pt x="3186" y="68713"/>
                  </a:cubicBezTo>
                  <a:cubicBezTo>
                    <a:pt x="5673" y="68713"/>
                    <a:pt x="5850" y="67827"/>
                    <a:pt x="6383" y="65879"/>
                  </a:cubicBezTo>
                  <a:cubicBezTo>
                    <a:pt x="11003" y="50645"/>
                    <a:pt x="18820" y="44268"/>
                    <a:pt x="25393" y="44268"/>
                  </a:cubicBezTo>
                  <a:cubicBezTo>
                    <a:pt x="28236" y="44268"/>
                    <a:pt x="29834" y="45685"/>
                    <a:pt x="29834" y="50468"/>
                  </a:cubicBezTo>
                  <a:cubicBezTo>
                    <a:pt x="29834" y="54542"/>
                    <a:pt x="28769" y="57199"/>
                    <a:pt x="24327" y="68182"/>
                  </a:cubicBezTo>
                  <a:lnTo>
                    <a:pt x="13134" y="96701"/>
                  </a:lnTo>
                  <a:close/>
                </a:path>
              </a:pathLst>
            </a:custGeom>
            <a:solidFill>
              <a:srgbClr val="000000"/>
            </a:solidFill>
            <a:ln w="2547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0BAA8D19-A45C-4696-AD4A-9A635DFD62C7}"/>
                </a:ext>
              </a:extLst>
            </p:cNvPr>
            <p:cNvSpPr/>
            <p:nvPr>
              <p:custDataLst>
                <p:tags r:id="rId15"/>
              </p:custDataLst>
            </p:nvPr>
          </p:nvSpPr>
          <p:spPr>
            <a:xfrm>
              <a:off x="6842504" y="2043123"/>
              <a:ext cx="98245" cy="115669"/>
            </a:xfrm>
            <a:custGeom>
              <a:avLst/>
              <a:gdLst>
                <a:gd name="connsiteX0" fmla="*/ 91308 w 98245"/>
                <a:gd name="connsiteY0" fmla="*/ 62159 h 115669"/>
                <a:gd name="connsiteX1" fmla="*/ 98414 w 98245"/>
                <a:gd name="connsiteY1" fmla="*/ 57908 h 115669"/>
                <a:gd name="connsiteX2" fmla="*/ 91308 w 98245"/>
                <a:gd name="connsiteY2" fmla="*/ 53479 h 115669"/>
                <a:gd name="connsiteX3" fmla="*/ 9051 w 98245"/>
                <a:gd name="connsiteY3" fmla="*/ 53479 h 115669"/>
                <a:gd name="connsiteX4" fmla="*/ 60928 w 98245"/>
                <a:gd name="connsiteY4" fmla="*/ 8664 h 115669"/>
                <a:gd name="connsiteX5" fmla="*/ 91308 w 98245"/>
                <a:gd name="connsiteY5" fmla="*/ 8664 h 115669"/>
                <a:gd name="connsiteX6" fmla="*/ 98414 w 98245"/>
                <a:gd name="connsiteY6" fmla="*/ 4413 h 115669"/>
                <a:gd name="connsiteX7" fmla="*/ 91308 w 98245"/>
                <a:gd name="connsiteY7" fmla="*/ -16 h 115669"/>
                <a:gd name="connsiteX8" fmla="*/ 60217 w 98245"/>
                <a:gd name="connsiteY8" fmla="*/ -16 h 115669"/>
                <a:gd name="connsiteX9" fmla="*/ 168 w 98245"/>
                <a:gd name="connsiteY9" fmla="*/ 57731 h 115669"/>
                <a:gd name="connsiteX10" fmla="*/ 60217 w 98245"/>
                <a:gd name="connsiteY10" fmla="*/ 115654 h 115669"/>
                <a:gd name="connsiteX11" fmla="*/ 91308 w 98245"/>
                <a:gd name="connsiteY11" fmla="*/ 115654 h 115669"/>
                <a:gd name="connsiteX12" fmla="*/ 98414 w 98245"/>
                <a:gd name="connsiteY12" fmla="*/ 111403 h 115669"/>
                <a:gd name="connsiteX13" fmla="*/ 91308 w 98245"/>
                <a:gd name="connsiteY13" fmla="*/ 106974 h 115669"/>
                <a:gd name="connsiteX14" fmla="*/ 60928 w 98245"/>
                <a:gd name="connsiteY14" fmla="*/ 106974 h 115669"/>
                <a:gd name="connsiteX15" fmla="*/ 9051 w 98245"/>
                <a:gd name="connsiteY15" fmla="*/ 62159 h 115669"/>
                <a:gd name="connsiteX16" fmla="*/ 91308 w 98245"/>
                <a:gd name="connsiteY16" fmla="*/ 62159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245" h="115669">
                  <a:moveTo>
                    <a:pt x="91308" y="62159"/>
                  </a:moveTo>
                  <a:cubicBezTo>
                    <a:pt x="94150" y="62159"/>
                    <a:pt x="98414" y="62159"/>
                    <a:pt x="98414" y="57908"/>
                  </a:cubicBezTo>
                  <a:cubicBezTo>
                    <a:pt x="98414" y="53479"/>
                    <a:pt x="94328" y="53479"/>
                    <a:pt x="91308" y="53479"/>
                  </a:cubicBezTo>
                  <a:lnTo>
                    <a:pt x="9051" y="53479"/>
                  </a:lnTo>
                  <a:cubicBezTo>
                    <a:pt x="11716" y="27795"/>
                    <a:pt x="33213" y="8664"/>
                    <a:pt x="60928" y="8664"/>
                  </a:cubicBezTo>
                  <a:lnTo>
                    <a:pt x="91308" y="8664"/>
                  </a:lnTo>
                  <a:cubicBezTo>
                    <a:pt x="94150" y="8664"/>
                    <a:pt x="98414" y="8664"/>
                    <a:pt x="98414" y="4413"/>
                  </a:cubicBezTo>
                  <a:cubicBezTo>
                    <a:pt x="98414" y="-16"/>
                    <a:pt x="94328" y="-16"/>
                    <a:pt x="91308" y="-16"/>
                  </a:cubicBezTo>
                  <a:lnTo>
                    <a:pt x="60217" y="-16"/>
                  </a:lnTo>
                  <a:cubicBezTo>
                    <a:pt x="27172" y="-16"/>
                    <a:pt x="168" y="25846"/>
                    <a:pt x="168" y="57731"/>
                  </a:cubicBezTo>
                  <a:cubicBezTo>
                    <a:pt x="168" y="90324"/>
                    <a:pt x="27528" y="115654"/>
                    <a:pt x="60217" y="115654"/>
                  </a:cubicBezTo>
                  <a:lnTo>
                    <a:pt x="91308" y="115654"/>
                  </a:lnTo>
                  <a:cubicBezTo>
                    <a:pt x="94150" y="115654"/>
                    <a:pt x="98414" y="115654"/>
                    <a:pt x="98414" y="111403"/>
                  </a:cubicBezTo>
                  <a:cubicBezTo>
                    <a:pt x="98414" y="106974"/>
                    <a:pt x="94328" y="106974"/>
                    <a:pt x="91308" y="106974"/>
                  </a:cubicBezTo>
                  <a:lnTo>
                    <a:pt x="60928" y="106974"/>
                  </a:lnTo>
                  <a:cubicBezTo>
                    <a:pt x="33213" y="106974"/>
                    <a:pt x="11716" y="87844"/>
                    <a:pt x="9051" y="62159"/>
                  </a:cubicBezTo>
                  <a:lnTo>
                    <a:pt x="91308" y="62159"/>
                  </a:lnTo>
                  <a:close/>
                </a:path>
              </a:pathLst>
            </a:custGeom>
            <a:solidFill>
              <a:srgbClr val="000000"/>
            </a:solidFill>
            <a:ln w="2547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02AD6AC7-CEDF-44B5-8D50-705E7229E1A0}"/>
                </a:ext>
              </a:extLst>
            </p:cNvPr>
            <p:cNvSpPr/>
            <p:nvPr>
              <p:custDataLst>
                <p:tags r:id="rId16"/>
              </p:custDataLst>
            </p:nvPr>
          </p:nvSpPr>
          <p:spPr>
            <a:xfrm>
              <a:off x="6957423" y="2006810"/>
              <a:ext cx="194537" cy="147554"/>
            </a:xfrm>
            <a:custGeom>
              <a:avLst/>
              <a:gdLst>
                <a:gd name="connsiteX0" fmla="*/ 63065 w 194537"/>
                <a:gd name="connsiteY0" fmla="*/ 38777 h 147554"/>
                <a:gd name="connsiteX1" fmla="*/ 78521 w 194537"/>
                <a:gd name="connsiteY1" fmla="*/ 77039 h 147554"/>
                <a:gd name="connsiteX2" fmla="*/ 114586 w 194537"/>
                <a:gd name="connsiteY2" fmla="*/ 142224 h 147554"/>
                <a:gd name="connsiteX3" fmla="*/ 117251 w 194537"/>
                <a:gd name="connsiteY3" fmla="*/ 143464 h 147554"/>
                <a:gd name="connsiteX4" fmla="*/ 125957 w 194537"/>
                <a:gd name="connsiteY4" fmla="*/ 139922 h 147554"/>
                <a:gd name="connsiteX5" fmla="*/ 130931 w 194537"/>
                <a:gd name="connsiteY5" fmla="*/ 129116 h 147554"/>
                <a:gd name="connsiteX6" fmla="*/ 159534 w 194537"/>
                <a:gd name="connsiteY6" fmla="*/ 25138 h 147554"/>
                <a:gd name="connsiteX7" fmla="*/ 187249 w 194537"/>
                <a:gd name="connsiteY7" fmla="*/ 17521 h 147554"/>
                <a:gd name="connsiteX8" fmla="*/ 194711 w 194537"/>
                <a:gd name="connsiteY8" fmla="*/ 3350 h 147554"/>
                <a:gd name="connsiteX9" fmla="*/ 190447 w 194537"/>
                <a:gd name="connsiteY9" fmla="*/ -16 h 147554"/>
                <a:gd name="connsiteX10" fmla="*/ 158113 w 194537"/>
                <a:gd name="connsiteY10" fmla="*/ 13093 h 147554"/>
                <a:gd name="connsiteX11" fmla="*/ 124180 w 194537"/>
                <a:gd name="connsiteY11" fmla="*/ 127876 h 147554"/>
                <a:gd name="connsiteX12" fmla="*/ 102328 w 194537"/>
                <a:gd name="connsiteY12" fmla="*/ 89438 h 147554"/>
                <a:gd name="connsiteX13" fmla="*/ 73902 w 194537"/>
                <a:gd name="connsiteY13" fmla="*/ 20178 h 147554"/>
                <a:gd name="connsiteX14" fmla="*/ 71593 w 194537"/>
                <a:gd name="connsiteY14" fmla="*/ 14510 h 147554"/>
                <a:gd name="connsiteX15" fmla="*/ 69639 w 194537"/>
                <a:gd name="connsiteY15" fmla="*/ 13978 h 147554"/>
                <a:gd name="connsiteX16" fmla="*/ 60933 w 194537"/>
                <a:gd name="connsiteY16" fmla="*/ 17521 h 147554"/>
                <a:gd name="connsiteX17" fmla="*/ 57202 w 194537"/>
                <a:gd name="connsiteY17" fmla="*/ 25138 h 147554"/>
                <a:gd name="connsiteX18" fmla="*/ 32508 w 194537"/>
                <a:gd name="connsiteY18" fmla="*/ 122562 h 147554"/>
                <a:gd name="connsiteX19" fmla="*/ 23625 w 194537"/>
                <a:gd name="connsiteY19" fmla="*/ 130002 h 147554"/>
                <a:gd name="connsiteX20" fmla="*/ 8524 w 194537"/>
                <a:gd name="connsiteY20" fmla="*/ 124688 h 147554"/>
                <a:gd name="connsiteX21" fmla="*/ 7280 w 194537"/>
                <a:gd name="connsiteY21" fmla="*/ 123979 h 147554"/>
                <a:gd name="connsiteX22" fmla="*/ 174 w 194537"/>
                <a:gd name="connsiteY22" fmla="*/ 138150 h 147554"/>
                <a:gd name="connsiteX23" fmla="*/ 6925 w 194537"/>
                <a:gd name="connsiteY23" fmla="*/ 145059 h 147554"/>
                <a:gd name="connsiteX24" fmla="*/ 17939 w 194537"/>
                <a:gd name="connsiteY24" fmla="*/ 147539 h 147554"/>
                <a:gd name="connsiteX25" fmla="*/ 44411 w 194537"/>
                <a:gd name="connsiteY25" fmla="*/ 110340 h 147554"/>
                <a:gd name="connsiteX26" fmla="*/ 63065 w 194537"/>
                <a:gd name="connsiteY26" fmla="*/ 38777 h 1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537" h="147554">
                  <a:moveTo>
                    <a:pt x="63065" y="38777"/>
                  </a:moveTo>
                  <a:cubicBezTo>
                    <a:pt x="65375" y="44623"/>
                    <a:pt x="70349" y="57908"/>
                    <a:pt x="78521" y="77039"/>
                  </a:cubicBezTo>
                  <a:cubicBezTo>
                    <a:pt x="92201" y="108569"/>
                    <a:pt x="101084" y="125574"/>
                    <a:pt x="114586" y="142224"/>
                  </a:cubicBezTo>
                  <a:cubicBezTo>
                    <a:pt x="115652" y="143464"/>
                    <a:pt x="116541" y="143464"/>
                    <a:pt x="117251" y="143464"/>
                  </a:cubicBezTo>
                  <a:cubicBezTo>
                    <a:pt x="120982" y="143464"/>
                    <a:pt x="125601" y="140099"/>
                    <a:pt x="125957" y="139922"/>
                  </a:cubicBezTo>
                  <a:cubicBezTo>
                    <a:pt x="128977" y="137619"/>
                    <a:pt x="129155" y="136910"/>
                    <a:pt x="130931" y="129116"/>
                  </a:cubicBezTo>
                  <a:cubicBezTo>
                    <a:pt x="143012" y="76330"/>
                    <a:pt x="157047" y="28503"/>
                    <a:pt x="159534" y="25138"/>
                  </a:cubicBezTo>
                  <a:cubicBezTo>
                    <a:pt x="162022" y="21418"/>
                    <a:pt x="170372" y="17698"/>
                    <a:pt x="187249" y="17521"/>
                  </a:cubicBezTo>
                  <a:cubicBezTo>
                    <a:pt x="190980" y="17521"/>
                    <a:pt x="194711" y="8487"/>
                    <a:pt x="194711" y="3350"/>
                  </a:cubicBezTo>
                  <a:cubicBezTo>
                    <a:pt x="194711" y="-16"/>
                    <a:pt x="194000" y="-16"/>
                    <a:pt x="190447" y="-16"/>
                  </a:cubicBezTo>
                  <a:cubicBezTo>
                    <a:pt x="171260" y="-16"/>
                    <a:pt x="161844" y="7247"/>
                    <a:pt x="158113" y="13093"/>
                  </a:cubicBezTo>
                  <a:cubicBezTo>
                    <a:pt x="148342" y="28503"/>
                    <a:pt x="132175" y="95106"/>
                    <a:pt x="124180" y="127876"/>
                  </a:cubicBezTo>
                  <a:cubicBezTo>
                    <a:pt x="114053" y="114237"/>
                    <a:pt x="106947" y="99180"/>
                    <a:pt x="102328" y="89438"/>
                  </a:cubicBezTo>
                  <a:cubicBezTo>
                    <a:pt x="93445" y="70130"/>
                    <a:pt x="83674" y="47280"/>
                    <a:pt x="73902" y="20178"/>
                  </a:cubicBezTo>
                  <a:cubicBezTo>
                    <a:pt x="72126" y="15218"/>
                    <a:pt x="72126" y="14864"/>
                    <a:pt x="71593" y="14510"/>
                  </a:cubicBezTo>
                  <a:cubicBezTo>
                    <a:pt x="70882" y="13978"/>
                    <a:pt x="70171" y="13978"/>
                    <a:pt x="69639" y="13978"/>
                  </a:cubicBezTo>
                  <a:cubicBezTo>
                    <a:pt x="66974" y="13978"/>
                    <a:pt x="63243" y="15927"/>
                    <a:pt x="60933" y="17521"/>
                  </a:cubicBezTo>
                  <a:cubicBezTo>
                    <a:pt x="57558" y="20178"/>
                    <a:pt x="57380" y="21418"/>
                    <a:pt x="57202" y="25138"/>
                  </a:cubicBezTo>
                  <a:cubicBezTo>
                    <a:pt x="53471" y="70307"/>
                    <a:pt x="36594" y="115123"/>
                    <a:pt x="32508" y="122562"/>
                  </a:cubicBezTo>
                  <a:cubicBezTo>
                    <a:pt x="30909" y="125397"/>
                    <a:pt x="28421" y="130002"/>
                    <a:pt x="23625" y="130002"/>
                  </a:cubicBezTo>
                  <a:cubicBezTo>
                    <a:pt x="23447" y="130002"/>
                    <a:pt x="15808" y="130002"/>
                    <a:pt x="8524" y="124688"/>
                  </a:cubicBezTo>
                  <a:cubicBezTo>
                    <a:pt x="7813" y="124157"/>
                    <a:pt x="7813" y="123979"/>
                    <a:pt x="7280" y="123979"/>
                  </a:cubicBezTo>
                  <a:cubicBezTo>
                    <a:pt x="4260" y="123979"/>
                    <a:pt x="174" y="133013"/>
                    <a:pt x="174" y="138150"/>
                  </a:cubicBezTo>
                  <a:cubicBezTo>
                    <a:pt x="174" y="140099"/>
                    <a:pt x="529" y="142224"/>
                    <a:pt x="6925" y="145059"/>
                  </a:cubicBezTo>
                  <a:cubicBezTo>
                    <a:pt x="11721" y="147184"/>
                    <a:pt x="16163" y="147539"/>
                    <a:pt x="17939" y="147539"/>
                  </a:cubicBezTo>
                  <a:cubicBezTo>
                    <a:pt x="31264" y="147539"/>
                    <a:pt x="40680" y="120968"/>
                    <a:pt x="44411" y="110340"/>
                  </a:cubicBezTo>
                  <a:cubicBezTo>
                    <a:pt x="56136" y="77570"/>
                    <a:pt x="59690" y="57554"/>
                    <a:pt x="63065" y="38777"/>
                  </a:cubicBezTo>
                  <a:close/>
                </a:path>
              </a:pathLst>
            </a:custGeom>
            <a:solidFill>
              <a:srgbClr val="000000"/>
            </a:solidFill>
            <a:ln w="25475"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66817190-9263-458C-BA69-E5BB41C0862B}"/>
                </a:ext>
              </a:extLst>
            </p:cNvPr>
            <p:cNvSpPr/>
            <p:nvPr>
              <p:custDataLst>
                <p:tags r:id="rId17"/>
              </p:custDataLst>
            </p:nvPr>
          </p:nvSpPr>
          <p:spPr>
            <a:xfrm>
              <a:off x="7222210" y="1896580"/>
              <a:ext cx="180959" cy="178400"/>
            </a:xfrm>
            <a:custGeom>
              <a:avLst/>
              <a:gdLst>
                <a:gd name="connsiteX0" fmla="*/ 145357 w 180959"/>
                <a:gd name="connsiteY0" fmla="*/ 28829 h 178400"/>
                <a:gd name="connsiteX1" fmla="*/ 177843 w 180959"/>
                <a:gd name="connsiteY1" fmla="*/ 7826 h 178400"/>
                <a:gd name="connsiteX2" fmla="*/ 181142 w 180959"/>
                <a:gd name="connsiteY2" fmla="*/ 3018 h 178400"/>
                <a:gd name="connsiteX3" fmla="*/ 177843 w 180959"/>
                <a:gd name="connsiteY3" fmla="*/ -19 h 178400"/>
                <a:gd name="connsiteX4" fmla="*/ 157031 w 180959"/>
                <a:gd name="connsiteY4" fmla="*/ 741 h 178400"/>
                <a:gd name="connsiteX5" fmla="*/ 131905 w 180959"/>
                <a:gd name="connsiteY5" fmla="*/ -19 h 178400"/>
                <a:gd name="connsiteX6" fmla="*/ 127083 w 180959"/>
                <a:gd name="connsiteY6" fmla="*/ 4789 h 178400"/>
                <a:gd name="connsiteX7" fmla="*/ 131144 w 180959"/>
                <a:gd name="connsiteY7" fmla="*/ 7826 h 178400"/>
                <a:gd name="connsiteX8" fmla="*/ 142819 w 180959"/>
                <a:gd name="connsiteY8" fmla="*/ 16177 h 178400"/>
                <a:gd name="connsiteX9" fmla="*/ 139012 w 180959"/>
                <a:gd name="connsiteY9" fmla="*/ 25793 h 178400"/>
                <a:gd name="connsiteX10" fmla="*/ 61095 w 180959"/>
                <a:gd name="connsiteY10" fmla="*/ 149282 h 178400"/>
                <a:gd name="connsiteX11" fmla="*/ 43837 w 180959"/>
                <a:gd name="connsiteY11" fmla="*/ 15418 h 178400"/>
                <a:gd name="connsiteX12" fmla="*/ 61349 w 180959"/>
                <a:gd name="connsiteY12" fmla="*/ 7826 h 178400"/>
                <a:gd name="connsiteX13" fmla="*/ 67694 w 180959"/>
                <a:gd name="connsiteY13" fmla="*/ 2765 h 178400"/>
                <a:gd name="connsiteX14" fmla="*/ 64141 w 180959"/>
                <a:gd name="connsiteY14" fmla="*/ -19 h 178400"/>
                <a:gd name="connsiteX15" fmla="*/ 32670 w 180959"/>
                <a:gd name="connsiteY15" fmla="*/ 741 h 178400"/>
                <a:gd name="connsiteX16" fmla="*/ 18711 w 180959"/>
                <a:gd name="connsiteY16" fmla="*/ 488 h 178400"/>
                <a:gd name="connsiteX17" fmla="*/ 5005 w 180959"/>
                <a:gd name="connsiteY17" fmla="*/ -19 h 178400"/>
                <a:gd name="connsiteX18" fmla="*/ 183 w 180959"/>
                <a:gd name="connsiteY18" fmla="*/ 4789 h 178400"/>
                <a:gd name="connsiteX19" fmla="*/ 6528 w 180959"/>
                <a:gd name="connsiteY19" fmla="*/ 7826 h 178400"/>
                <a:gd name="connsiteX20" fmla="*/ 21756 w 180959"/>
                <a:gd name="connsiteY20" fmla="*/ 16430 h 178400"/>
                <a:gd name="connsiteX21" fmla="*/ 41806 w 180959"/>
                <a:gd name="connsiteY21" fmla="*/ 172562 h 178400"/>
                <a:gd name="connsiteX22" fmla="*/ 46882 w 180959"/>
                <a:gd name="connsiteY22" fmla="*/ 178382 h 178400"/>
                <a:gd name="connsiteX23" fmla="*/ 53989 w 180959"/>
                <a:gd name="connsiteY23" fmla="*/ 173828 h 178400"/>
                <a:gd name="connsiteX24" fmla="*/ 145357 w 180959"/>
                <a:gd name="connsiteY24" fmla="*/ 28829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959" h="178400">
                  <a:moveTo>
                    <a:pt x="145357" y="28829"/>
                  </a:moveTo>
                  <a:cubicBezTo>
                    <a:pt x="157793" y="9091"/>
                    <a:pt x="168452" y="8332"/>
                    <a:pt x="177843" y="7826"/>
                  </a:cubicBezTo>
                  <a:cubicBezTo>
                    <a:pt x="180889" y="7573"/>
                    <a:pt x="181142" y="3271"/>
                    <a:pt x="181142" y="3018"/>
                  </a:cubicBezTo>
                  <a:cubicBezTo>
                    <a:pt x="181142" y="994"/>
                    <a:pt x="179873" y="-19"/>
                    <a:pt x="177843" y="-19"/>
                  </a:cubicBezTo>
                  <a:cubicBezTo>
                    <a:pt x="171244" y="-19"/>
                    <a:pt x="163884" y="741"/>
                    <a:pt x="157031" y="741"/>
                  </a:cubicBezTo>
                  <a:cubicBezTo>
                    <a:pt x="148656" y="741"/>
                    <a:pt x="140027" y="-19"/>
                    <a:pt x="131905" y="-19"/>
                  </a:cubicBezTo>
                  <a:cubicBezTo>
                    <a:pt x="130382" y="-19"/>
                    <a:pt x="127083" y="-19"/>
                    <a:pt x="127083" y="4789"/>
                  </a:cubicBezTo>
                  <a:cubicBezTo>
                    <a:pt x="127083" y="7573"/>
                    <a:pt x="129367" y="7826"/>
                    <a:pt x="131144" y="7826"/>
                  </a:cubicBezTo>
                  <a:cubicBezTo>
                    <a:pt x="137996" y="8332"/>
                    <a:pt x="142819" y="10863"/>
                    <a:pt x="142819" y="16177"/>
                  </a:cubicBezTo>
                  <a:cubicBezTo>
                    <a:pt x="142819" y="19972"/>
                    <a:pt x="139012" y="25540"/>
                    <a:pt x="139012" y="25793"/>
                  </a:cubicBezTo>
                  <a:lnTo>
                    <a:pt x="61095" y="149282"/>
                  </a:lnTo>
                  <a:lnTo>
                    <a:pt x="43837" y="15418"/>
                  </a:lnTo>
                  <a:cubicBezTo>
                    <a:pt x="43837" y="11116"/>
                    <a:pt x="49674" y="7826"/>
                    <a:pt x="61349" y="7826"/>
                  </a:cubicBezTo>
                  <a:cubicBezTo>
                    <a:pt x="64902" y="7826"/>
                    <a:pt x="67694" y="7826"/>
                    <a:pt x="67694" y="2765"/>
                  </a:cubicBezTo>
                  <a:cubicBezTo>
                    <a:pt x="67694" y="488"/>
                    <a:pt x="65664" y="-19"/>
                    <a:pt x="64141" y="-19"/>
                  </a:cubicBezTo>
                  <a:cubicBezTo>
                    <a:pt x="53989" y="-19"/>
                    <a:pt x="43075" y="741"/>
                    <a:pt x="32670" y="741"/>
                  </a:cubicBezTo>
                  <a:cubicBezTo>
                    <a:pt x="28101" y="741"/>
                    <a:pt x="23279" y="488"/>
                    <a:pt x="18711" y="488"/>
                  </a:cubicBezTo>
                  <a:cubicBezTo>
                    <a:pt x="14142" y="488"/>
                    <a:pt x="9320" y="-19"/>
                    <a:pt x="5005" y="-19"/>
                  </a:cubicBezTo>
                  <a:cubicBezTo>
                    <a:pt x="3229" y="-19"/>
                    <a:pt x="183" y="-19"/>
                    <a:pt x="183" y="4789"/>
                  </a:cubicBezTo>
                  <a:cubicBezTo>
                    <a:pt x="183" y="7826"/>
                    <a:pt x="2467" y="7826"/>
                    <a:pt x="6528" y="7826"/>
                  </a:cubicBezTo>
                  <a:cubicBezTo>
                    <a:pt x="20741" y="7826"/>
                    <a:pt x="20995" y="10103"/>
                    <a:pt x="21756" y="16430"/>
                  </a:cubicBezTo>
                  <a:lnTo>
                    <a:pt x="41806" y="172562"/>
                  </a:lnTo>
                  <a:cubicBezTo>
                    <a:pt x="42568" y="177623"/>
                    <a:pt x="43583" y="178382"/>
                    <a:pt x="46882" y="178382"/>
                  </a:cubicBezTo>
                  <a:cubicBezTo>
                    <a:pt x="50943" y="178382"/>
                    <a:pt x="51958" y="177117"/>
                    <a:pt x="53989" y="173828"/>
                  </a:cubicBezTo>
                  <a:lnTo>
                    <a:pt x="145357" y="28829"/>
                  </a:lnTo>
                  <a:close/>
                </a:path>
              </a:pathLst>
            </a:custGeom>
            <a:solidFill>
              <a:srgbClr val="000000"/>
            </a:solidFill>
            <a:ln w="25475"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0B2666C9-9510-4B7B-A13A-BF648D8D305C}"/>
                </a:ext>
              </a:extLst>
            </p:cNvPr>
            <p:cNvSpPr/>
            <p:nvPr>
              <p:custDataLst>
                <p:tags r:id="rId18"/>
              </p:custDataLst>
            </p:nvPr>
          </p:nvSpPr>
          <p:spPr>
            <a:xfrm>
              <a:off x="7365996" y="1987982"/>
              <a:ext cx="38729" cy="119389"/>
            </a:xfrm>
            <a:custGeom>
              <a:avLst/>
              <a:gdLst>
                <a:gd name="connsiteX0" fmla="*/ 27726 w 38729"/>
                <a:gd name="connsiteY0" fmla="*/ 10080 h 119389"/>
                <a:gd name="connsiteX1" fmla="*/ 17422 w 38729"/>
                <a:gd name="connsiteY1" fmla="*/ -17 h 119389"/>
                <a:gd name="connsiteX2" fmla="*/ 7295 w 38729"/>
                <a:gd name="connsiteY2" fmla="*/ 10080 h 119389"/>
                <a:gd name="connsiteX3" fmla="*/ 17422 w 38729"/>
                <a:gd name="connsiteY3" fmla="*/ 20354 h 119389"/>
                <a:gd name="connsiteX4" fmla="*/ 27726 w 38729"/>
                <a:gd name="connsiteY4" fmla="*/ 10080 h 119389"/>
                <a:gd name="connsiteX5" fmla="*/ 722 w 38729"/>
                <a:gd name="connsiteY5" fmla="*/ 43204 h 119389"/>
                <a:gd name="connsiteX6" fmla="*/ 722 w 38729"/>
                <a:gd name="connsiteY6" fmla="*/ 49581 h 119389"/>
                <a:gd name="connsiteX7" fmla="*/ 13514 w 38729"/>
                <a:gd name="connsiteY7" fmla="*/ 59323 h 119389"/>
                <a:gd name="connsiteX8" fmla="*/ 13514 w 38729"/>
                <a:gd name="connsiteY8" fmla="*/ 105379 h 119389"/>
                <a:gd name="connsiteX9" fmla="*/ 189 w 38729"/>
                <a:gd name="connsiteY9" fmla="*/ 112996 h 119389"/>
                <a:gd name="connsiteX10" fmla="*/ 189 w 38729"/>
                <a:gd name="connsiteY10" fmla="*/ 119372 h 119389"/>
                <a:gd name="connsiteX11" fmla="*/ 20087 w 38729"/>
                <a:gd name="connsiteY11" fmla="*/ 118664 h 119389"/>
                <a:gd name="connsiteX12" fmla="*/ 38919 w 38729"/>
                <a:gd name="connsiteY12" fmla="*/ 119372 h 119389"/>
                <a:gd name="connsiteX13" fmla="*/ 38919 w 38729"/>
                <a:gd name="connsiteY13" fmla="*/ 112996 h 119389"/>
                <a:gd name="connsiteX14" fmla="*/ 26838 w 38729"/>
                <a:gd name="connsiteY14" fmla="*/ 105556 h 119389"/>
                <a:gd name="connsiteX15" fmla="*/ 26838 w 38729"/>
                <a:gd name="connsiteY15" fmla="*/ 41256 h 119389"/>
                <a:gd name="connsiteX16" fmla="*/ 722 w 38729"/>
                <a:gd name="connsiteY16" fmla="*/ 43204 h 1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29" h="119389">
                  <a:moveTo>
                    <a:pt x="27726" y="10080"/>
                  </a:moveTo>
                  <a:cubicBezTo>
                    <a:pt x="27726" y="4943"/>
                    <a:pt x="23463" y="-17"/>
                    <a:pt x="17422" y="-17"/>
                  </a:cubicBezTo>
                  <a:cubicBezTo>
                    <a:pt x="12092" y="-17"/>
                    <a:pt x="7295" y="4234"/>
                    <a:pt x="7295" y="10080"/>
                  </a:cubicBezTo>
                  <a:cubicBezTo>
                    <a:pt x="7295" y="16457"/>
                    <a:pt x="12448" y="20354"/>
                    <a:pt x="17422" y="20354"/>
                  </a:cubicBezTo>
                  <a:cubicBezTo>
                    <a:pt x="23107" y="20354"/>
                    <a:pt x="27726" y="15925"/>
                    <a:pt x="27726" y="10080"/>
                  </a:cubicBezTo>
                  <a:close/>
                  <a:moveTo>
                    <a:pt x="722" y="43204"/>
                  </a:moveTo>
                  <a:lnTo>
                    <a:pt x="722" y="49581"/>
                  </a:lnTo>
                  <a:cubicBezTo>
                    <a:pt x="11915" y="49581"/>
                    <a:pt x="13514" y="50644"/>
                    <a:pt x="13514" y="59323"/>
                  </a:cubicBezTo>
                  <a:lnTo>
                    <a:pt x="13514" y="105379"/>
                  </a:lnTo>
                  <a:cubicBezTo>
                    <a:pt x="13514" y="112996"/>
                    <a:pt x="11737" y="112996"/>
                    <a:pt x="189" y="112996"/>
                  </a:cubicBezTo>
                  <a:lnTo>
                    <a:pt x="189" y="119372"/>
                  </a:lnTo>
                  <a:cubicBezTo>
                    <a:pt x="544" y="119372"/>
                    <a:pt x="12981" y="118664"/>
                    <a:pt x="20087" y="118664"/>
                  </a:cubicBezTo>
                  <a:cubicBezTo>
                    <a:pt x="26305" y="118664"/>
                    <a:pt x="32701" y="118841"/>
                    <a:pt x="38919" y="119372"/>
                  </a:cubicBezTo>
                  <a:lnTo>
                    <a:pt x="38919" y="112996"/>
                  </a:lnTo>
                  <a:cubicBezTo>
                    <a:pt x="28615" y="112996"/>
                    <a:pt x="26838" y="112996"/>
                    <a:pt x="26838" y="105556"/>
                  </a:cubicBezTo>
                  <a:lnTo>
                    <a:pt x="26838" y="41256"/>
                  </a:lnTo>
                  <a:lnTo>
                    <a:pt x="722" y="43204"/>
                  </a:lnTo>
                  <a:close/>
                </a:path>
              </a:pathLst>
            </a:custGeom>
            <a:solidFill>
              <a:srgbClr val="000000"/>
            </a:solidFill>
            <a:ln w="25475"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9327B633-2CC4-45FB-AFBF-142FC1EBF64C}"/>
                </a:ext>
              </a:extLst>
            </p:cNvPr>
            <p:cNvSpPr/>
            <p:nvPr>
              <p:custDataLst>
                <p:tags r:id="rId19"/>
              </p:custDataLst>
            </p:nvPr>
          </p:nvSpPr>
          <p:spPr>
            <a:xfrm>
              <a:off x="7423099" y="2029254"/>
              <a:ext cx="95225" cy="78116"/>
            </a:xfrm>
            <a:custGeom>
              <a:avLst/>
              <a:gdLst>
                <a:gd name="connsiteX0" fmla="*/ 82092 w 95225"/>
                <a:gd name="connsiteY0" fmla="*/ 24428 h 78116"/>
                <a:gd name="connsiteX1" fmla="*/ 55444 w 95225"/>
                <a:gd name="connsiteY1" fmla="*/ -17 h 78116"/>
                <a:gd name="connsiteX2" fmla="*/ 26485 w 95225"/>
                <a:gd name="connsiteY2" fmla="*/ 17165 h 78116"/>
                <a:gd name="connsiteX3" fmla="*/ 26307 w 95225"/>
                <a:gd name="connsiteY3" fmla="*/ 17165 h 78116"/>
                <a:gd name="connsiteX4" fmla="*/ 26307 w 95225"/>
                <a:gd name="connsiteY4" fmla="*/ -17 h 78116"/>
                <a:gd name="connsiteX5" fmla="*/ 191 w 95225"/>
                <a:gd name="connsiteY5" fmla="*/ 1931 h 78116"/>
                <a:gd name="connsiteX6" fmla="*/ 191 w 95225"/>
                <a:gd name="connsiteY6" fmla="*/ 8308 h 78116"/>
                <a:gd name="connsiteX7" fmla="*/ 13516 w 95225"/>
                <a:gd name="connsiteY7" fmla="*/ 18228 h 78116"/>
                <a:gd name="connsiteX8" fmla="*/ 13516 w 95225"/>
                <a:gd name="connsiteY8" fmla="*/ 64106 h 78116"/>
                <a:gd name="connsiteX9" fmla="*/ 191 w 95225"/>
                <a:gd name="connsiteY9" fmla="*/ 71723 h 78116"/>
                <a:gd name="connsiteX10" fmla="*/ 191 w 95225"/>
                <a:gd name="connsiteY10" fmla="*/ 78100 h 78116"/>
                <a:gd name="connsiteX11" fmla="*/ 20445 w 95225"/>
                <a:gd name="connsiteY11" fmla="*/ 77391 h 78116"/>
                <a:gd name="connsiteX12" fmla="*/ 40875 w 95225"/>
                <a:gd name="connsiteY12" fmla="*/ 78100 h 78116"/>
                <a:gd name="connsiteX13" fmla="*/ 40875 w 95225"/>
                <a:gd name="connsiteY13" fmla="*/ 71723 h 78116"/>
                <a:gd name="connsiteX14" fmla="*/ 27551 w 95225"/>
                <a:gd name="connsiteY14" fmla="*/ 64106 h 78116"/>
                <a:gd name="connsiteX15" fmla="*/ 27551 w 95225"/>
                <a:gd name="connsiteY15" fmla="*/ 32222 h 78116"/>
                <a:gd name="connsiteX16" fmla="*/ 54022 w 95225"/>
                <a:gd name="connsiteY16" fmla="*/ 4943 h 78116"/>
                <a:gd name="connsiteX17" fmla="*/ 68057 w 95225"/>
                <a:gd name="connsiteY17" fmla="*/ 23719 h 78116"/>
                <a:gd name="connsiteX18" fmla="*/ 68057 w 95225"/>
                <a:gd name="connsiteY18" fmla="*/ 64106 h 78116"/>
                <a:gd name="connsiteX19" fmla="*/ 54733 w 95225"/>
                <a:gd name="connsiteY19" fmla="*/ 71723 h 78116"/>
                <a:gd name="connsiteX20" fmla="*/ 54733 w 95225"/>
                <a:gd name="connsiteY20" fmla="*/ 78100 h 78116"/>
                <a:gd name="connsiteX21" fmla="*/ 74986 w 95225"/>
                <a:gd name="connsiteY21" fmla="*/ 77391 h 78116"/>
                <a:gd name="connsiteX22" fmla="*/ 95417 w 95225"/>
                <a:gd name="connsiteY22" fmla="*/ 78100 h 78116"/>
                <a:gd name="connsiteX23" fmla="*/ 95417 w 95225"/>
                <a:gd name="connsiteY23" fmla="*/ 71723 h 78116"/>
                <a:gd name="connsiteX24" fmla="*/ 82092 w 95225"/>
                <a:gd name="connsiteY24" fmla="*/ 64106 h 78116"/>
                <a:gd name="connsiteX25" fmla="*/ 82092 w 95225"/>
                <a:gd name="connsiteY25" fmla="*/ 24428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25" h="78116">
                  <a:moveTo>
                    <a:pt x="82092" y="24428"/>
                  </a:moveTo>
                  <a:cubicBezTo>
                    <a:pt x="82092" y="9017"/>
                    <a:pt x="74453" y="-17"/>
                    <a:pt x="55444" y="-17"/>
                  </a:cubicBezTo>
                  <a:cubicBezTo>
                    <a:pt x="40875" y="-17"/>
                    <a:pt x="31459" y="7954"/>
                    <a:pt x="26485" y="17165"/>
                  </a:cubicBezTo>
                  <a:lnTo>
                    <a:pt x="26307" y="17165"/>
                  </a:lnTo>
                  <a:lnTo>
                    <a:pt x="26307" y="-17"/>
                  </a:lnTo>
                  <a:lnTo>
                    <a:pt x="191" y="1931"/>
                  </a:lnTo>
                  <a:lnTo>
                    <a:pt x="191" y="8308"/>
                  </a:lnTo>
                  <a:cubicBezTo>
                    <a:pt x="12095" y="8308"/>
                    <a:pt x="13516" y="9548"/>
                    <a:pt x="13516" y="18228"/>
                  </a:cubicBezTo>
                  <a:lnTo>
                    <a:pt x="13516" y="64106"/>
                  </a:lnTo>
                  <a:cubicBezTo>
                    <a:pt x="13516" y="71723"/>
                    <a:pt x="11739" y="71723"/>
                    <a:pt x="191" y="71723"/>
                  </a:cubicBezTo>
                  <a:lnTo>
                    <a:pt x="191" y="78100"/>
                  </a:lnTo>
                  <a:cubicBezTo>
                    <a:pt x="547" y="78100"/>
                    <a:pt x="12983" y="77391"/>
                    <a:pt x="20445" y="77391"/>
                  </a:cubicBezTo>
                  <a:cubicBezTo>
                    <a:pt x="27018" y="77391"/>
                    <a:pt x="39276" y="77923"/>
                    <a:pt x="40875" y="78100"/>
                  </a:cubicBezTo>
                  <a:lnTo>
                    <a:pt x="40875" y="71723"/>
                  </a:lnTo>
                  <a:cubicBezTo>
                    <a:pt x="29328" y="71723"/>
                    <a:pt x="27551" y="71723"/>
                    <a:pt x="27551" y="64106"/>
                  </a:cubicBezTo>
                  <a:lnTo>
                    <a:pt x="27551" y="32222"/>
                  </a:lnTo>
                  <a:cubicBezTo>
                    <a:pt x="27551" y="13622"/>
                    <a:pt x="42297" y="4943"/>
                    <a:pt x="54022" y="4943"/>
                  </a:cubicBezTo>
                  <a:cubicBezTo>
                    <a:pt x="66458" y="4943"/>
                    <a:pt x="68057" y="14685"/>
                    <a:pt x="68057" y="23719"/>
                  </a:cubicBezTo>
                  <a:lnTo>
                    <a:pt x="68057" y="64106"/>
                  </a:lnTo>
                  <a:cubicBezTo>
                    <a:pt x="68057" y="71723"/>
                    <a:pt x="66281" y="71723"/>
                    <a:pt x="54733" y="71723"/>
                  </a:cubicBezTo>
                  <a:lnTo>
                    <a:pt x="54733" y="78100"/>
                  </a:lnTo>
                  <a:cubicBezTo>
                    <a:pt x="55088" y="78100"/>
                    <a:pt x="67524" y="77391"/>
                    <a:pt x="74986" y="77391"/>
                  </a:cubicBezTo>
                  <a:cubicBezTo>
                    <a:pt x="81559" y="77391"/>
                    <a:pt x="93818" y="77923"/>
                    <a:pt x="95417" y="78100"/>
                  </a:cubicBezTo>
                  <a:lnTo>
                    <a:pt x="95417" y="71723"/>
                  </a:lnTo>
                  <a:cubicBezTo>
                    <a:pt x="83869" y="71723"/>
                    <a:pt x="82092" y="71723"/>
                    <a:pt x="82092" y="64106"/>
                  </a:cubicBezTo>
                  <a:lnTo>
                    <a:pt x="82092" y="24428"/>
                  </a:lnTo>
                  <a:close/>
                </a:path>
              </a:pathLst>
            </a:custGeom>
            <a:solidFill>
              <a:srgbClr val="000000"/>
            </a:solidFill>
            <a:ln w="25475"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95C26E55-6E57-4657-8B30-E544BF910B57}"/>
                </a:ext>
              </a:extLst>
            </p:cNvPr>
            <p:cNvSpPr/>
            <p:nvPr>
              <p:custDataLst>
                <p:tags r:id="rId20"/>
              </p:custDataLst>
            </p:nvPr>
          </p:nvSpPr>
          <p:spPr>
            <a:xfrm>
              <a:off x="7535550" y="1987982"/>
              <a:ext cx="38729" cy="119389"/>
            </a:xfrm>
            <a:custGeom>
              <a:avLst/>
              <a:gdLst>
                <a:gd name="connsiteX0" fmla="*/ 27733 w 38729"/>
                <a:gd name="connsiteY0" fmla="*/ 10080 h 119389"/>
                <a:gd name="connsiteX1" fmla="*/ 17429 w 38729"/>
                <a:gd name="connsiteY1" fmla="*/ -17 h 119389"/>
                <a:gd name="connsiteX2" fmla="*/ 7302 w 38729"/>
                <a:gd name="connsiteY2" fmla="*/ 10080 h 119389"/>
                <a:gd name="connsiteX3" fmla="*/ 17429 w 38729"/>
                <a:gd name="connsiteY3" fmla="*/ 20354 h 119389"/>
                <a:gd name="connsiteX4" fmla="*/ 27733 w 38729"/>
                <a:gd name="connsiteY4" fmla="*/ 10080 h 119389"/>
                <a:gd name="connsiteX5" fmla="*/ 729 w 38729"/>
                <a:gd name="connsiteY5" fmla="*/ 43204 h 119389"/>
                <a:gd name="connsiteX6" fmla="*/ 729 w 38729"/>
                <a:gd name="connsiteY6" fmla="*/ 49581 h 119389"/>
                <a:gd name="connsiteX7" fmla="*/ 13520 w 38729"/>
                <a:gd name="connsiteY7" fmla="*/ 59323 h 119389"/>
                <a:gd name="connsiteX8" fmla="*/ 13520 w 38729"/>
                <a:gd name="connsiteY8" fmla="*/ 105379 h 119389"/>
                <a:gd name="connsiteX9" fmla="*/ 196 w 38729"/>
                <a:gd name="connsiteY9" fmla="*/ 112996 h 119389"/>
                <a:gd name="connsiteX10" fmla="*/ 196 w 38729"/>
                <a:gd name="connsiteY10" fmla="*/ 119372 h 119389"/>
                <a:gd name="connsiteX11" fmla="*/ 20094 w 38729"/>
                <a:gd name="connsiteY11" fmla="*/ 118664 h 119389"/>
                <a:gd name="connsiteX12" fmla="*/ 38926 w 38729"/>
                <a:gd name="connsiteY12" fmla="*/ 119372 h 119389"/>
                <a:gd name="connsiteX13" fmla="*/ 38926 w 38729"/>
                <a:gd name="connsiteY13" fmla="*/ 112996 h 119389"/>
                <a:gd name="connsiteX14" fmla="*/ 26845 w 38729"/>
                <a:gd name="connsiteY14" fmla="*/ 105556 h 119389"/>
                <a:gd name="connsiteX15" fmla="*/ 26845 w 38729"/>
                <a:gd name="connsiteY15" fmla="*/ 41256 h 119389"/>
                <a:gd name="connsiteX16" fmla="*/ 729 w 38729"/>
                <a:gd name="connsiteY16" fmla="*/ 43204 h 1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29" h="119389">
                  <a:moveTo>
                    <a:pt x="27733" y="10080"/>
                  </a:moveTo>
                  <a:cubicBezTo>
                    <a:pt x="27733" y="4943"/>
                    <a:pt x="23469" y="-17"/>
                    <a:pt x="17429" y="-17"/>
                  </a:cubicBezTo>
                  <a:cubicBezTo>
                    <a:pt x="12099" y="-17"/>
                    <a:pt x="7302" y="4234"/>
                    <a:pt x="7302" y="10080"/>
                  </a:cubicBezTo>
                  <a:cubicBezTo>
                    <a:pt x="7302" y="16457"/>
                    <a:pt x="12454" y="20354"/>
                    <a:pt x="17429" y="20354"/>
                  </a:cubicBezTo>
                  <a:cubicBezTo>
                    <a:pt x="23114" y="20354"/>
                    <a:pt x="27733" y="15925"/>
                    <a:pt x="27733" y="10080"/>
                  </a:cubicBezTo>
                  <a:close/>
                  <a:moveTo>
                    <a:pt x="729" y="43204"/>
                  </a:moveTo>
                  <a:lnTo>
                    <a:pt x="729" y="49581"/>
                  </a:lnTo>
                  <a:cubicBezTo>
                    <a:pt x="11921" y="49581"/>
                    <a:pt x="13520" y="50644"/>
                    <a:pt x="13520" y="59323"/>
                  </a:cubicBezTo>
                  <a:lnTo>
                    <a:pt x="13520" y="105379"/>
                  </a:lnTo>
                  <a:cubicBezTo>
                    <a:pt x="13520" y="112996"/>
                    <a:pt x="11744" y="112996"/>
                    <a:pt x="196" y="112996"/>
                  </a:cubicBezTo>
                  <a:lnTo>
                    <a:pt x="196" y="119372"/>
                  </a:lnTo>
                  <a:cubicBezTo>
                    <a:pt x="551" y="119372"/>
                    <a:pt x="12987" y="118664"/>
                    <a:pt x="20094" y="118664"/>
                  </a:cubicBezTo>
                  <a:cubicBezTo>
                    <a:pt x="26312" y="118664"/>
                    <a:pt x="32707" y="118841"/>
                    <a:pt x="38926" y="119372"/>
                  </a:cubicBezTo>
                  <a:lnTo>
                    <a:pt x="38926" y="112996"/>
                  </a:lnTo>
                  <a:cubicBezTo>
                    <a:pt x="28621" y="112996"/>
                    <a:pt x="26845" y="112996"/>
                    <a:pt x="26845" y="105556"/>
                  </a:cubicBezTo>
                  <a:lnTo>
                    <a:pt x="26845" y="41256"/>
                  </a:lnTo>
                  <a:lnTo>
                    <a:pt x="729" y="43204"/>
                  </a:lnTo>
                  <a:close/>
                </a:path>
              </a:pathLst>
            </a:custGeom>
            <a:solidFill>
              <a:srgbClr val="000000"/>
            </a:solidFill>
            <a:ln w="25475"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64257067-4F9A-41B0-8262-110601EE95D9}"/>
                </a:ext>
              </a:extLst>
            </p:cNvPr>
            <p:cNvSpPr/>
            <p:nvPr>
              <p:custDataLst>
                <p:tags r:id="rId21"/>
              </p:custDataLst>
            </p:nvPr>
          </p:nvSpPr>
          <p:spPr>
            <a:xfrm>
              <a:off x="7602956" y="2087001"/>
              <a:ext cx="22562" cy="54557"/>
            </a:xfrm>
            <a:custGeom>
              <a:avLst/>
              <a:gdLst>
                <a:gd name="connsiteX0" fmla="*/ 17786 w 22562"/>
                <a:gd name="connsiteY0" fmla="*/ 17519 h 54557"/>
                <a:gd name="connsiteX1" fmla="*/ 3929 w 22562"/>
                <a:gd name="connsiteY1" fmla="*/ 49935 h 54557"/>
                <a:gd name="connsiteX2" fmla="*/ 2685 w 22562"/>
                <a:gd name="connsiteY2" fmla="*/ 52061 h 54557"/>
                <a:gd name="connsiteX3" fmla="*/ 5172 w 22562"/>
                <a:gd name="connsiteY3" fmla="*/ 54541 h 54557"/>
                <a:gd name="connsiteX4" fmla="*/ 22761 w 22562"/>
                <a:gd name="connsiteY4" fmla="*/ 19291 h 54557"/>
                <a:gd name="connsiteX5" fmla="*/ 10325 w 22562"/>
                <a:gd name="connsiteY5" fmla="*/ -17 h 54557"/>
                <a:gd name="connsiteX6" fmla="*/ 198 w 22562"/>
                <a:gd name="connsiteY6" fmla="*/ 10080 h 54557"/>
                <a:gd name="connsiteX7" fmla="*/ 10502 w 22562"/>
                <a:gd name="connsiteY7" fmla="*/ 20354 h 54557"/>
                <a:gd name="connsiteX8" fmla="*/ 17786 w 22562"/>
                <a:gd name="connsiteY8" fmla="*/ 17519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2" h="54557">
                  <a:moveTo>
                    <a:pt x="17786" y="17519"/>
                  </a:moveTo>
                  <a:cubicBezTo>
                    <a:pt x="17786" y="27262"/>
                    <a:pt x="16010" y="38599"/>
                    <a:pt x="3929" y="49935"/>
                  </a:cubicBezTo>
                  <a:cubicBezTo>
                    <a:pt x="3218" y="50644"/>
                    <a:pt x="2685" y="51175"/>
                    <a:pt x="2685" y="52061"/>
                  </a:cubicBezTo>
                  <a:cubicBezTo>
                    <a:pt x="2685" y="53301"/>
                    <a:pt x="4106" y="54541"/>
                    <a:pt x="5172" y="54541"/>
                  </a:cubicBezTo>
                  <a:cubicBezTo>
                    <a:pt x="7660" y="54541"/>
                    <a:pt x="22761" y="40370"/>
                    <a:pt x="22761" y="19291"/>
                  </a:cubicBezTo>
                  <a:cubicBezTo>
                    <a:pt x="22761" y="8308"/>
                    <a:pt x="18497" y="-17"/>
                    <a:pt x="10325" y="-17"/>
                  </a:cubicBezTo>
                  <a:cubicBezTo>
                    <a:pt x="4462" y="-17"/>
                    <a:pt x="198" y="4589"/>
                    <a:pt x="198" y="10080"/>
                  </a:cubicBezTo>
                  <a:cubicBezTo>
                    <a:pt x="198" y="15748"/>
                    <a:pt x="4284" y="20354"/>
                    <a:pt x="10502" y="20354"/>
                  </a:cubicBezTo>
                  <a:cubicBezTo>
                    <a:pt x="14766" y="20354"/>
                    <a:pt x="17609" y="17519"/>
                    <a:pt x="17786" y="17519"/>
                  </a:cubicBezTo>
                  <a:close/>
                </a:path>
              </a:pathLst>
            </a:custGeom>
            <a:solidFill>
              <a:srgbClr val="000000"/>
            </a:solidFill>
            <a:ln w="2547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FCB01775-571F-46FF-A08B-151480CDDFFD}"/>
                </a:ext>
              </a:extLst>
            </p:cNvPr>
            <p:cNvSpPr/>
            <p:nvPr>
              <p:custDataLst>
                <p:tags r:id="rId22"/>
              </p:custDataLst>
            </p:nvPr>
          </p:nvSpPr>
          <p:spPr>
            <a:xfrm>
              <a:off x="7651686" y="1989930"/>
              <a:ext cx="53830" cy="119212"/>
            </a:xfrm>
            <a:custGeom>
              <a:avLst/>
              <a:gdLst>
                <a:gd name="connsiteX0" fmla="*/ 49412 w 53830"/>
                <a:gd name="connsiteY0" fmla="*/ 6714 h 119212"/>
                <a:gd name="connsiteX1" fmla="*/ 42306 w 53830"/>
                <a:gd name="connsiteY1" fmla="*/ -17 h 119212"/>
                <a:gd name="connsiteX2" fmla="*/ 32357 w 53830"/>
                <a:gd name="connsiteY2" fmla="*/ 9725 h 119212"/>
                <a:gd name="connsiteX3" fmla="*/ 39463 w 53830"/>
                <a:gd name="connsiteY3" fmla="*/ 16457 h 119212"/>
                <a:gd name="connsiteX4" fmla="*/ 49412 w 53830"/>
                <a:gd name="connsiteY4" fmla="*/ 6714 h 119212"/>
                <a:gd name="connsiteX5" fmla="*/ 13169 w 53830"/>
                <a:gd name="connsiteY5" fmla="*/ 96699 h 119212"/>
                <a:gd name="connsiteX6" fmla="*/ 11571 w 53830"/>
                <a:gd name="connsiteY6" fmla="*/ 104139 h 119212"/>
                <a:gd name="connsiteX7" fmla="*/ 28448 w 53830"/>
                <a:gd name="connsiteY7" fmla="*/ 119195 h 119212"/>
                <a:gd name="connsiteX8" fmla="*/ 54031 w 53830"/>
                <a:gd name="connsiteY8" fmla="*/ 92094 h 119212"/>
                <a:gd name="connsiteX9" fmla="*/ 51189 w 53830"/>
                <a:gd name="connsiteY9" fmla="*/ 89791 h 119212"/>
                <a:gd name="connsiteX10" fmla="*/ 47813 w 53830"/>
                <a:gd name="connsiteY10" fmla="*/ 92802 h 119212"/>
                <a:gd name="connsiteX11" fmla="*/ 28981 w 53830"/>
                <a:gd name="connsiteY11" fmla="*/ 114236 h 119212"/>
                <a:gd name="connsiteX12" fmla="*/ 24540 w 53830"/>
                <a:gd name="connsiteY12" fmla="*/ 108036 h 119212"/>
                <a:gd name="connsiteX13" fmla="*/ 27382 w 53830"/>
                <a:gd name="connsiteY13" fmla="*/ 96699 h 119212"/>
                <a:gd name="connsiteX14" fmla="*/ 33067 w 53830"/>
                <a:gd name="connsiteY14" fmla="*/ 82528 h 119212"/>
                <a:gd name="connsiteX15" fmla="*/ 41773 w 53830"/>
                <a:gd name="connsiteY15" fmla="*/ 60032 h 119212"/>
                <a:gd name="connsiteX16" fmla="*/ 42839 w 53830"/>
                <a:gd name="connsiteY16" fmla="*/ 54364 h 119212"/>
                <a:gd name="connsiteX17" fmla="*/ 25961 w 53830"/>
                <a:gd name="connsiteY17" fmla="*/ 39307 h 119212"/>
                <a:gd name="connsiteX18" fmla="*/ 200 w 53830"/>
                <a:gd name="connsiteY18" fmla="*/ 66409 h 119212"/>
                <a:gd name="connsiteX19" fmla="*/ 3221 w 53830"/>
                <a:gd name="connsiteY19" fmla="*/ 68712 h 119212"/>
                <a:gd name="connsiteX20" fmla="*/ 6418 w 53830"/>
                <a:gd name="connsiteY20" fmla="*/ 65877 h 119212"/>
                <a:gd name="connsiteX21" fmla="*/ 25428 w 53830"/>
                <a:gd name="connsiteY21" fmla="*/ 44267 h 119212"/>
                <a:gd name="connsiteX22" fmla="*/ 29870 w 53830"/>
                <a:gd name="connsiteY22" fmla="*/ 50467 h 119212"/>
                <a:gd name="connsiteX23" fmla="*/ 24362 w 53830"/>
                <a:gd name="connsiteY23" fmla="*/ 68180 h 119212"/>
                <a:gd name="connsiteX24" fmla="*/ 13169 w 53830"/>
                <a:gd name="connsiteY24" fmla="*/ 9669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30" h="119212">
                  <a:moveTo>
                    <a:pt x="49412" y="6714"/>
                  </a:moveTo>
                  <a:cubicBezTo>
                    <a:pt x="49412" y="3880"/>
                    <a:pt x="47280" y="-17"/>
                    <a:pt x="42306" y="-17"/>
                  </a:cubicBezTo>
                  <a:cubicBezTo>
                    <a:pt x="37509" y="-17"/>
                    <a:pt x="32357" y="4589"/>
                    <a:pt x="32357" y="9725"/>
                  </a:cubicBezTo>
                  <a:cubicBezTo>
                    <a:pt x="32357" y="12737"/>
                    <a:pt x="34666" y="16457"/>
                    <a:pt x="39463" y="16457"/>
                  </a:cubicBezTo>
                  <a:cubicBezTo>
                    <a:pt x="44615" y="16457"/>
                    <a:pt x="49412" y="11497"/>
                    <a:pt x="49412" y="6714"/>
                  </a:cubicBezTo>
                  <a:close/>
                  <a:moveTo>
                    <a:pt x="13169" y="96699"/>
                  </a:moveTo>
                  <a:cubicBezTo>
                    <a:pt x="12459" y="99002"/>
                    <a:pt x="11571" y="101127"/>
                    <a:pt x="11571" y="104139"/>
                  </a:cubicBezTo>
                  <a:cubicBezTo>
                    <a:pt x="11571" y="112464"/>
                    <a:pt x="18677" y="119195"/>
                    <a:pt x="28448" y="119195"/>
                  </a:cubicBezTo>
                  <a:cubicBezTo>
                    <a:pt x="46214" y="119195"/>
                    <a:pt x="54031" y="94751"/>
                    <a:pt x="54031" y="92094"/>
                  </a:cubicBezTo>
                  <a:cubicBezTo>
                    <a:pt x="54031" y="89791"/>
                    <a:pt x="51722" y="89791"/>
                    <a:pt x="51189" y="89791"/>
                  </a:cubicBezTo>
                  <a:cubicBezTo>
                    <a:pt x="48701" y="89791"/>
                    <a:pt x="48524" y="90854"/>
                    <a:pt x="47813" y="92802"/>
                  </a:cubicBezTo>
                  <a:cubicBezTo>
                    <a:pt x="43727" y="106973"/>
                    <a:pt x="35910" y="114236"/>
                    <a:pt x="28981" y="114236"/>
                  </a:cubicBezTo>
                  <a:cubicBezTo>
                    <a:pt x="25428" y="114236"/>
                    <a:pt x="24540" y="111933"/>
                    <a:pt x="24540" y="108036"/>
                  </a:cubicBezTo>
                  <a:cubicBezTo>
                    <a:pt x="24540" y="103962"/>
                    <a:pt x="25783" y="100596"/>
                    <a:pt x="27382" y="96699"/>
                  </a:cubicBezTo>
                  <a:cubicBezTo>
                    <a:pt x="29159" y="91916"/>
                    <a:pt x="31113" y="87134"/>
                    <a:pt x="33067" y="82528"/>
                  </a:cubicBezTo>
                  <a:cubicBezTo>
                    <a:pt x="34666" y="78277"/>
                    <a:pt x="41062" y="62158"/>
                    <a:pt x="41773" y="60032"/>
                  </a:cubicBezTo>
                  <a:cubicBezTo>
                    <a:pt x="42306" y="58261"/>
                    <a:pt x="42839" y="56135"/>
                    <a:pt x="42839" y="54364"/>
                  </a:cubicBezTo>
                  <a:cubicBezTo>
                    <a:pt x="42839" y="46038"/>
                    <a:pt x="35732" y="39307"/>
                    <a:pt x="25961" y="39307"/>
                  </a:cubicBezTo>
                  <a:cubicBezTo>
                    <a:pt x="8373" y="39307"/>
                    <a:pt x="200" y="63398"/>
                    <a:pt x="200" y="66409"/>
                  </a:cubicBezTo>
                  <a:cubicBezTo>
                    <a:pt x="200" y="68712"/>
                    <a:pt x="2688" y="68712"/>
                    <a:pt x="3221" y="68712"/>
                  </a:cubicBezTo>
                  <a:cubicBezTo>
                    <a:pt x="5708" y="68712"/>
                    <a:pt x="5885" y="67826"/>
                    <a:pt x="6418" y="65877"/>
                  </a:cubicBezTo>
                  <a:cubicBezTo>
                    <a:pt x="11038" y="50644"/>
                    <a:pt x="18855" y="44267"/>
                    <a:pt x="25428" y="44267"/>
                  </a:cubicBezTo>
                  <a:cubicBezTo>
                    <a:pt x="28271" y="44267"/>
                    <a:pt x="29870" y="45684"/>
                    <a:pt x="29870" y="50467"/>
                  </a:cubicBezTo>
                  <a:cubicBezTo>
                    <a:pt x="29870" y="54541"/>
                    <a:pt x="28804" y="57198"/>
                    <a:pt x="24362" y="68180"/>
                  </a:cubicBezTo>
                  <a:lnTo>
                    <a:pt x="13169" y="96699"/>
                  </a:lnTo>
                  <a:close/>
                </a:path>
              </a:pathLst>
            </a:custGeom>
            <a:solidFill>
              <a:srgbClr val="000000"/>
            </a:solidFill>
            <a:ln w="25475"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05DD4203-26CC-4C07-837E-A9BB1C6B8B04}"/>
                </a:ext>
              </a:extLst>
            </p:cNvPr>
            <p:cNvSpPr/>
            <p:nvPr>
              <p:custDataLst>
                <p:tags r:id="rId23"/>
              </p:custDataLst>
            </p:nvPr>
          </p:nvSpPr>
          <p:spPr>
            <a:xfrm>
              <a:off x="7752959" y="1879626"/>
              <a:ext cx="58881" cy="253051"/>
            </a:xfrm>
            <a:custGeom>
              <a:avLst/>
              <a:gdLst>
                <a:gd name="connsiteX0" fmla="*/ 59085 w 58881"/>
                <a:gd name="connsiteY0" fmla="*/ 250502 h 253051"/>
                <a:gd name="connsiteX1" fmla="*/ 54771 w 58881"/>
                <a:gd name="connsiteY1" fmla="*/ 244935 h 253051"/>
                <a:gd name="connsiteX2" fmla="*/ 14924 w 58881"/>
                <a:gd name="connsiteY2" fmla="*/ 126507 h 253051"/>
                <a:gd name="connsiteX3" fmla="*/ 55786 w 58881"/>
                <a:gd name="connsiteY3" fmla="*/ 6814 h 253051"/>
                <a:gd name="connsiteX4" fmla="*/ 59085 w 58881"/>
                <a:gd name="connsiteY4" fmla="*/ 2512 h 253051"/>
                <a:gd name="connsiteX5" fmla="*/ 56547 w 58881"/>
                <a:gd name="connsiteY5" fmla="*/ -19 h 253051"/>
                <a:gd name="connsiteX6" fmla="*/ 16193 w 58881"/>
                <a:gd name="connsiteY6" fmla="*/ 49326 h 253051"/>
                <a:gd name="connsiteX7" fmla="*/ 204 w 58881"/>
                <a:gd name="connsiteY7" fmla="*/ 126507 h 253051"/>
                <a:gd name="connsiteX8" fmla="*/ 16954 w 58881"/>
                <a:gd name="connsiteY8" fmla="*/ 205459 h 253051"/>
                <a:gd name="connsiteX9" fmla="*/ 56547 w 58881"/>
                <a:gd name="connsiteY9" fmla="*/ 253033 h 253051"/>
                <a:gd name="connsiteX10" fmla="*/ 59085 w 58881"/>
                <a:gd name="connsiteY10" fmla="*/ 2505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1" h="253051">
                  <a:moveTo>
                    <a:pt x="59085" y="250502"/>
                  </a:moveTo>
                  <a:cubicBezTo>
                    <a:pt x="59085" y="249743"/>
                    <a:pt x="59085" y="249237"/>
                    <a:pt x="54771" y="244935"/>
                  </a:cubicBezTo>
                  <a:cubicBezTo>
                    <a:pt x="23046" y="213050"/>
                    <a:pt x="14924" y="165224"/>
                    <a:pt x="14924" y="126507"/>
                  </a:cubicBezTo>
                  <a:cubicBezTo>
                    <a:pt x="14924" y="82476"/>
                    <a:pt x="24568" y="38445"/>
                    <a:pt x="55786" y="6814"/>
                  </a:cubicBezTo>
                  <a:cubicBezTo>
                    <a:pt x="59085" y="3777"/>
                    <a:pt x="59085" y="3271"/>
                    <a:pt x="59085" y="2512"/>
                  </a:cubicBezTo>
                  <a:cubicBezTo>
                    <a:pt x="59085" y="741"/>
                    <a:pt x="58070" y="-19"/>
                    <a:pt x="56547" y="-19"/>
                  </a:cubicBezTo>
                  <a:cubicBezTo>
                    <a:pt x="54009" y="-19"/>
                    <a:pt x="31167" y="17189"/>
                    <a:pt x="16193" y="49326"/>
                  </a:cubicBezTo>
                  <a:cubicBezTo>
                    <a:pt x="3249" y="77162"/>
                    <a:pt x="204" y="105251"/>
                    <a:pt x="204" y="126507"/>
                  </a:cubicBezTo>
                  <a:cubicBezTo>
                    <a:pt x="204" y="146245"/>
                    <a:pt x="2995" y="176864"/>
                    <a:pt x="16954" y="205459"/>
                  </a:cubicBezTo>
                  <a:cubicBezTo>
                    <a:pt x="32182" y="236584"/>
                    <a:pt x="54009" y="253033"/>
                    <a:pt x="56547" y="253033"/>
                  </a:cubicBezTo>
                  <a:cubicBezTo>
                    <a:pt x="58070" y="253033"/>
                    <a:pt x="59085" y="252273"/>
                    <a:pt x="59085" y="250502"/>
                  </a:cubicBezTo>
                  <a:close/>
                </a:path>
              </a:pathLst>
            </a:custGeom>
            <a:solidFill>
              <a:srgbClr val="000000"/>
            </a:solidFill>
            <a:ln w="25475"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3F9BBB4D-3F3C-4526-9955-2F3E3C62740D}"/>
                </a:ext>
              </a:extLst>
            </p:cNvPr>
            <p:cNvSpPr/>
            <p:nvPr>
              <p:custDataLst>
                <p:tags r:id="rId24"/>
              </p:custDataLst>
            </p:nvPr>
          </p:nvSpPr>
          <p:spPr>
            <a:xfrm>
              <a:off x="7873394" y="1893797"/>
              <a:ext cx="67764" cy="38969"/>
            </a:xfrm>
            <a:custGeom>
              <a:avLst/>
              <a:gdLst>
                <a:gd name="connsiteX0" fmla="*/ 34217 w 67764"/>
                <a:gd name="connsiteY0" fmla="*/ -19 h 38969"/>
                <a:gd name="connsiteX1" fmla="*/ 208 w 67764"/>
                <a:gd name="connsiteY1" fmla="*/ 34396 h 38969"/>
                <a:gd name="connsiteX2" fmla="*/ 4777 w 67764"/>
                <a:gd name="connsiteY2" fmla="*/ 38951 h 38969"/>
                <a:gd name="connsiteX3" fmla="*/ 34217 w 67764"/>
                <a:gd name="connsiteY3" fmla="*/ 13140 h 38969"/>
                <a:gd name="connsiteX4" fmla="*/ 63404 w 67764"/>
                <a:gd name="connsiteY4" fmla="*/ 38951 h 38969"/>
                <a:gd name="connsiteX5" fmla="*/ 67973 w 67764"/>
                <a:gd name="connsiteY5" fmla="*/ 34396 h 38969"/>
                <a:gd name="connsiteX6" fmla="*/ 34217 w 67764"/>
                <a:gd name="connsiteY6" fmla="*/ -19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64" h="38969">
                  <a:moveTo>
                    <a:pt x="34217" y="-19"/>
                  </a:moveTo>
                  <a:lnTo>
                    <a:pt x="208" y="34396"/>
                  </a:lnTo>
                  <a:lnTo>
                    <a:pt x="4777" y="38951"/>
                  </a:lnTo>
                  <a:lnTo>
                    <a:pt x="34217" y="13140"/>
                  </a:lnTo>
                  <a:lnTo>
                    <a:pt x="63404" y="38951"/>
                  </a:lnTo>
                  <a:lnTo>
                    <a:pt x="67973" y="34396"/>
                  </a:lnTo>
                  <a:lnTo>
                    <a:pt x="34217" y="-19"/>
                  </a:lnTo>
                  <a:close/>
                </a:path>
              </a:pathLst>
            </a:custGeom>
            <a:solidFill>
              <a:srgbClr val="000000"/>
            </a:solidFill>
            <a:ln w="25475"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D2F0AC58-5E94-418F-94D0-95A065B5A518}"/>
                </a:ext>
              </a:extLst>
            </p:cNvPr>
            <p:cNvSpPr/>
            <p:nvPr>
              <p:custDataLst>
                <p:tags r:id="rId25"/>
              </p:custDataLst>
            </p:nvPr>
          </p:nvSpPr>
          <p:spPr>
            <a:xfrm>
              <a:off x="7833893" y="1957565"/>
              <a:ext cx="117001" cy="163724"/>
            </a:xfrm>
            <a:custGeom>
              <a:avLst/>
              <a:gdLst>
                <a:gd name="connsiteX0" fmla="*/ 116194 w 117001"/>
                <a:gd name="connsiteY0" fmla="*/ 15418 h 163724"/>
                <a:gd name="connsiteX1" fmla="*/ 117209 w 117001"/>
                <a:gd name="connsiteY1" fmla="*/ 9597 h 163724"/>
                <a:gd name="connsiteX2" fmla="*/ 109849 w 117001"/>
                <a:gd name="connsiteY2" fmla="*/ 2765 h 163724"/>
                <a:gd name="connsiteX3" fmla="*/ 100966 w 117001"/>
                <a:gd name="connsiteY3" fmla="*/ 8079 h 163724"/>
                <a:gd name="connsiteX4" fmla="*/ 97413 w 117001"/>
                <a:gd name="connsiteY4" fmla="*/ 21744 h 163724"/>
                <a:gd name="connsiteX5" fmla="*/ 92337 w 117001"/>
                <a:gd name="connsiteY5" fmla="*/ 41988 h 163724"/>
                <a:gd name="connsiteX6" fmla="*/ 80916 w 117001"/>
                <a:gd name="connsiteY6" fmla="*/ 87537 h 163724"/>
                <a:gd name="connsiteX7" fmla="*/ 52236 w 117001"/>
                <a:gd name="connsiteY7" fmla="*/ 109046 h 163724"/>
                <a:gd name="connsiteX8" fmla="*/ 36501 w 117001"/>
                <a:gd name="connsiteY8" fmla="*/ 88549 h 163724"/>
                <a:gd name="connsiteX9" fmla="*/ 49445 w 117001"/>
                <a:gd name="connsiteY9" fmla="*/ 38951 h 163724"/>
                <a:gd name="connsiteX10" fmla="*/ 54521 w 117001"/>
                <a:gd name="connsiteY10" fmla="*/ 20732 h 163724"/>
                <a:gd name="connsiteX11" fmla="*/ 33709 w 117001"/>
                <a:gd name="connsiteY11" fmla="*/ -19 h 163724"/>
                <a:gd name="connsiteX12" fmla="*/ 208 w 117001"/>
                <a:gd name="connsiteY12" fmla="*/ 38951 h 163724"/>
                <a:gd name="connsiteX13" fmla="*/ 3253 w 117001"/>
                <a:gd name="connsiteY13" fmla="*/ 41482 h 163724"/>
                <a:gd name="connsiteX14" fmla="*/ 7314 w 117001"/>
                <a:gd name="connsiteY14" fmla="*/ 36927 h 163724"/>
                <a:gd name="connsiteX15" fmla="*/ 32948 w 117001"/>
                <a:gd name="connsiteY15" fmla="*/ 5549 h 163724"/>
                <a:gd name="connsiteX16" fmla="*/ 39293 w 117001"/>
                <a:gd name="connsiteY16" fmla="*/ 13646 h 163724"/>
                <a:gd name="connsiteX17" fmla="*/ 34978 w 117001"/>
                <a:gd name="connsiteY17" fmla="*/ 31360 h 163724"/>
                <a:gd name="connsiteX18" fmla="*/ 20258 w 117001"/>
                <a:gd name="connsiteY18" fmla="*/ 84501 h 163724"/>
                <a:gd name="connsiteX19" fmla="*/ 51221 w 117001"/>
                <a:gd name="connsiteY19" fmla="*/ 114614 h 163724"/>
                <a:gd name="connsiteX20" fmla="*/ 76855 w 117001"/>
                <a:gd name="connsiteY20" fmla="*/ 103226 h 163724"/>
                <a:gd name="connsiteX21" fmla="*/ 60358 w 117001"/>
                <a:gd name="connsiteY21" fmla="*/ 142196 h 163724"/>
                <a:gd name="connsiteX22" fmla="*/ 32440 w 117001"/>
                <a:gd name="connsiteY22" fmla="*/ 158138 h 163724"/>
                <a:gd name="connsiteX23" fmla="*/ 13151 w 117001"/>
                <a:gd name="connsiteY23" fmla="*/ 147510 h 163724"/>
                <a:gd name="connsiteX24" fmla="*/ 24065 w 117001"/>
                <a:gd name="connsiteY24" fmla="*/ 144474 h 163724"/>
                <a:gd name="connsiteX25" fmla="*/ 29141 w 117001"/>
                <a:gd name="connsiteY25" fmla="*/ 134099 h 163724"/>
                <a:gd name="connsiteX26" fmla="*/ 19750 w 117001"/>
                <a:gd name="connsiteY26" fmla="*/ 125242 h 163724"/>
                <a:gd name="connsiteX27" fmla="*/ 5537 w 117001"/>
                <a:gd name="connsiteY27" fmla="*/ 141690 h 163724"/>
                <a:gd name="connsiteX28" fmla="*/ 32440 w 117001"/>
                <a:gd name="connsiteY28" fmla="*/ 163706 h 163724"/>
                <a:gd name="connsiteX29" fmla="*/ 91829 w 117001"/>
                <a:gd name="connsiteY29" fmla="*/ 112083 h 163724"/>
                <a:gd name="connsiteX30" fmla="*/ 116194 w 117001"/>
                <a:gd name="connsiteY30" fmla="*/ 15418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001" h="163724">
                  <a:moveTo>
                    <a:pt x="116194" y="15418"/>
                  </a:moveTo>
                  <a:cubicBezTo>
                    <a:pt x="117209" y="11875"/>
                    <a:pt x="117209" y="11369"/>
                    <a:pt x="117209" y="9597"/>
                  </a:cubicBezTo>
                  <a:cubicBezTo>
                    <a:pt x="117209" y="5043"/>
                    <a:pt x="113656" y="2765"/>
                    <a:pt x="109849" y="2765"/>
                  </a:cubicBezTo>
                  <a:cubicBezTo>
                    <a:pt x="107311" y="2765"/>
                    <a:pt x="103250" y="4283"/>
                    <a:pt x="100966" y="8079"/>
                  </a:cubicBezTo>
                  <a:cubicBezTo>
                    <a:pt x="100458" y="9344"/>
                    <a:pt x="98428" y="17189"/>
                    <a:pt x="97413" y="21744"/>
                  </a:cubicBezTo>
                  <a:cubicBezTo>
                    <a:pt x="95636" y="28323"/>
                    <a:pt x="93860" y="35156"/>
                    <a:pt x="92337" y="41988"/>
                  </a:cubicBezTo>
                  <a:lnTo>
                    <a:pt x="80916" y="87537"/>
                  </a:lnTo>
                  <a:cubicBezTo>
                    <a:pt x="79901" y="91333"/>
                    <a:pt x="68987" y="109046"/>
                    <a:pt x="52236" y="109046"/>
                  </a:cubicBezTo>
                  <a:cubicBezTo>
                    <a:pt x="39293" y="109046"/>
                    <a:pt x="36501" y="97912"/>
                    <a:pt x="36501" y="88549"/>
                  </a:cubicBezTo>
                  <a:cubicBezTo>
                    <a:pt x="36501" y="76909"/>
                    <a:pt x="40815" y="61220"/>
                    <a:pt x="49445" y="38951"/>
                  </a:cubicBezTo>
                  <a:cubicBezTo>
                    <a:pt x="53505" y="28576"/>
                    <a:pt x="54521" y="25793"/>
                    <a:pt x="54521" y="20732"/>
                  </a:cubicBezTo>
                  <a:cubicBezTo>
                    <a:pt x="54521" y="9344"/>
                    <a:pt x="46399" y="-19"/>
                    <a:pt x="33709" y="-19"/>
                  </a:cubicBezTo>
                  <a:cubicBezTo>
                    <a:pt x="9598" y="-19"/>
                    <a:pt x="208" y="36674"/>
                    <a:pt x="208" y="38951"/>
                  </a:cubicBezTo>
                  <a:cubicBezTo>
                    <a:pt x="208" y="41482"/>
                    <a:pt x="2746" y="41482"/>
                    <a:pt x="3253" y="41482"/>
                  </a:cubicBezTo>
                  <a:cubicBezTo>
                    <a:pt x="5791" y="41482"/>
                    <a:pt x="6045" y="40976"/>
                    <a:pt x="7314" y="36927"/>
                  </a:cubicBezTo>
                  <a:cubicBezTo>
                    <a:pt x="14166" y="13140"/>
                    <a:pt x="24318" y="5549"/>
                    <a:pt x="32948" y="5549"/>
                  </a:cubicBezTo>
                  <a:cubicBezTo>
                    <a:pt x="34978" y="5549"/>
                    <a:pt x="39293" y="5549"/>
                    <a:pt x="39293" y="13646"/>
                  </a:cubicBezTo>
                  <a:cubicBezTo>
                    <a:pt x="39293" y="19973"/>
                    <a:pt x="36755" y="26552"/>
                    <a:pt x="34978" y="31360"/>
                  </a:cubicBezTo>
                  <a:cubicBezTo>
                    <a:pt x="24826" y="58183"/>
                    <a:pt x="20258" y="72607"/>
                    <a:pt x="20258" y="84501"/>
                  </a:cubicBezTo>
                  <a:cubicBezTo>
                    <a:pt x="20258" y="107022"/>
                    <a:pt x="36247" y="114614"/>
                    <a:pt x="51221" y="114614"/>
                  </a:cubicBezTo>
                  <a:cubicBezTo>
                    <a:pt x="61119" y="114614"/>
                    <a:pt x="69749" y="110312"/>
                    <a:pt x="76855" y="103226"/>
                  </a:cubicBezTo>
                  <a:cubicBezTo>
                    <a:pt x="73556" y="116385"/>
                    <a:pt x="70510" y="128784"/>
                    <a:pt x="60358" y="142196"/>
                  </a:cubicBezTo>
                  <a:cubicBezTo>
                    <a:pt x="53759" y="150800"/>
                    <a:pt x="44115" y="158138"/>
                    <a:pt x="32440" y="158138"/>
                  </a:cubicBezTo>
                  <a:cubicBezTo>
                    <a:pt x="28887" y="158138"/>
                    <a:pt x="17466" y="157379"/>
                    <a:pt x="13151" y="147510"/>
                  </a:cubicBezTo>
                  <a:cubicBezTo>
                    <a:pt x="17212" y="147510"/>
                    <a:pt x="20511" y="147510"/>
                    <a:pt x="24065" y="144474"/>
                  </a:cubicBezTo>
                  <a:cubicBezTo>
                    <a:pt x="26603" y="142196"/>
                    <a:pt x="29141" y="138907"/>
                    <a:pt x="29141" y="134099"/>
                  </a:cubicBezTo>
                  <a:cubicBezTo>
                    <a:pt x="29141" y="126254"/>
                    <a:pt x="22288" y="125242"/>
                    <a:pt x="19750" y="125242"/>
                  </a:cubicBezTo>
                  <a:cubicBezTo>
                    <a:pt x="13913" y="125242"/>
                    <a:pt x="5537" y="129291"/>
                    <a:pt x="5537" y="141690"/>
                  </a:cubicBezTo>
                  <a:cubicBezTo>
                    <a:pt x="5537" y="154343"/>
                    <a:pt x="16704" y="163706"/>
                    <a:pt x="32440" y="163706"/>
                  </a:cubicBezTo>
                  <a:cubicBezTo>
                    <a:pt x="58581" y="163706"/>
                    <a:pt x="84723" y="140678"/>
                    <a:pt x="91829" y="112083"/>
                  </a:cubicBezTo>
                  <a:lnTo>
                    <a:pt x="116194" y="15418"/>
                  </a:lnTo>
                  <a:close/>
                </a:path>
              </a:pathLst>
            </a:custGeom>
            <a:solidFill>
              <a:srgbClr val="000000"/>
            </a:solidFill>
            <a:ln w="25475"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533DEB7C-82A1-4CF2-81BF-A453E5DB0FB0}"/>
                </a:ext>
              </a:extLst>
            </p:cNvPr>
            <p:cNvSpPr/>
            <p:nvPr>
              <p:custDataLst>
                <p:tags r:id="rId26"/>
              </p:custDataLst>
            </p:nvPr>
          </p:nvSpPr>
          <p:spPr>
            <a:xfrm>
              <a:off x="7967534" y="1846237"/>
              <a:ext cx="60049" cy="112481"/>
            </a:xfrm>
            <a:custGeom>
              <a:avLst/>
              <a:gdLst>
                <a:gd name="connsiteX0" fmla="*/ 36455 w 60049"/>
                <a:gd name="connsiteY0" fmla="*/ 40718 h 112481"/>
                <a:gd name="connsiteX1" fmla="*/ 54577 w 60049"/>
                <a:gd name="connsiteY1" fmla="*/ 40718 h 112481"/>
                <a:gd name="connsiteX2" fmla="*/ 60262 w 60049"/>
                <a:gd name="connsiteY2" fmla="*/ 36821 h 112481"/>
                <a:gd name="connsiteX3" fmla="*/ 54932 w 60049"/>
                <a:gd name="connsiteY3" fmla="*/ 34341 h 112481"/>
                <a:gd name="connsiteX4" fmla="*/ 38054 w 60049"/>
                <a:gd name="connsiteY4" fmla="*/ 34341 h 112481"/>
                <a:gd name="connsiteX5" fmla="*/ 44628 w 60049"/>
                <a:gd name="connsiteY5" fmla="*/ 8125 h 112481"/>
                <a:gd name="connsiteX6" fmla="*/ 45161 w 60049"/>
                <a:gd name="connsiteY6" fmla="*/ 5645 h 112481"/>
                <a:gd name="connsiteX7" fmla="*/ 39120 w 60049"/>
                <a:gd name="connsiteY7" fmla="*/ -23 h 112481"/>
                <a:gd name="connsiteX8" fmla="*/ 30770 w 60049"/>
                <a:gd name="connsiteY8" fmla="*/ 7594 h 112481"/>
                <a:gd name="connsiteX9" fmla="*/ 24019 w 60049"/>
                <a:gd name="connsiteY9" fmla="*/ 34341 h 112481"/>
                <a:gd name="connsiteX10" fmla="*/ 5898 w 60049"/>
                <a:gd name="connsiteY10" fmla="*/ 34341 h 112481"/>
                <a:gd name="connsiteX11" fmla="*/ 213 w 60049"/>
                <a:gd name="connsiteY11" fmla="*/ 38238 h 112481"/>
                <a:gd name="connsiteX12" fmla="*/ 5543 w 60049"/>
                <a:gd name="connsiteY12" fmla="*/ 40718 h 112481"/>
                <a:gd name="connsiteX13" fmla="*/ 22420 w 60049"/>
                <a:gd name="connsiteY13" fmla="*/ 40718 h 112481"/>
                <a:gd name="connsiteX14" fmla="*/ 11938 w 60049"/>
                <a:gd name="connsiteY14" fmla="*/ 82522 h 112481"/>
                <a:gd name="connsiteX15" fmla="*/ 9273 w 60049"/>
                <a:gd name="connsiteY15" fmla="*/ 95630 h 112481"/>
                <a:gd name="connsiteX16" fmla="*/ 28283 w 60049"/>
                <a:gd name="connsiteY16" fmla="*/ 112458 h 112481"/>
                <a:gd name="connsiteX17" fmla="*/ 59196 w 60049"/>
                <a:gd name="connsiteY17" fmla="*/ 85356 h 112481"/>
                <a:gd name="connsiteX18" fmla="*/ 56353 w 60049"/>
                <a:gd name="connsiteY18" fmla="*/ 83054 h 112481"/>
                <a:gd name="connsiteX19" fmla="*/ 52622 w 60049"/>
                <a:gd name="connsiteY19" fmla="*/ 86419 h 112481"/>
                <a:gd name="connsiteX20" fmla="*/ 28816 w 60049"/>
                <a:gd name="connsiteY20" fmla="*/ 107498 h 112481"/>
                <a:gd name="connsiteX21" fmla="*/ 22598 w 60049"/>
                <a:gd name="connsiteY21" fmla="*/ 98819 h 112481"/>
                <a:gd name="connsiteX22" fmla="*/ 23664 w 60049"/>
                <a:gd name="connsiteY22" fmla="*/ 91556 h 112481"/>
                <a:gd name="connsiteX23" fmla="*/ 36455 w 60049"/>
                <a:gd name="connsiteY23" fmla="*/ 4071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49" h="112481">
                  <a:moveTo>
                    <a:pt x="36455" y="40718"/>
                  </a:moveTo>
                  <a:lnTo>
                    <a:pt x="54577" y="40718"/>
                  </a:lnTo>
                  <a:cubicBezTo>
                    <a:pt x="57952" y="40718"/>
                    <a:pt x="60262" y="40718"/>
                    <a:pt x="60262" y="36821"/>
                  </a:cubicBezTo>
                  <a:cubicBezTo>
                    <a:pt x="60262" y="34341"/>
                    <a:pt x="57952" y="34341"/>
                    <a:pt x="54932" y="34341"/>
                  </a:cubicBezTo>
                  <a:lnTo>
                    <a:pt x="38054" y="34341"/>
                  </a:lnTo>
                  <a:lnTo>
                    <a:pt x="44628" y="8125"/>
                  </a:lnTo>
                  <a:cubicBezTo>
                    <a:pt x="44805" y="7240"/>
                    <a:pt x="45161" y="6354"/>
                    <a:pt x="45161" y="5645"/>
                  </a:cubicBezTo>
                  <a:cubicBezTo>
                    <a:pt x="45161" y="2457"/>
                    <a:pt x="42673" y="-23"/>
                    <a:pt x="39120" y="-23"/>
                  </a:cubicBezTo>
                  <a:cubicBezTo>
                    <a:pt x="34679" y="-23"/>
                    <a:pt x="32014" y="2988"/>
                    <a:pt x="30770" y="7594"/>
                  </a:cubicBezTo>
                  <a:cubicBezTo>
                    <a:pt x="29527" y="12022"/>
                    <a:pt x="31836" y="3520"/>
                    <a:pt x="24019" y="34341"/>
                  </a:cubicBezTo>
                  <a:lnTo>
                    <a:pt x="5898" y="34341"/>
                  </a:lnTo>
                  <a:cubicBezTo>
                    <a:pt x="2522" y="34341"/>
                    <a:pt x="213" y="34341"/>
                    <a:pt x="213" y="38238"/>
                  </a:cubicBezTo>
                  <a:cubicBezTo>
                    <a:pt x="213" y="40718"/>
                    <a:pt x="2345" y="40718"/>
                    <a:pt x="5543" y="40718"/>
                  </a:cubicBezTo>
                  <a:lnTo>
                    <a:pt x="22420" y="40718"/>
                  </a:lnTo>
                  <a:lnTo>
                    <a:pt x="11938" y="82522"/>
                  </a:lnTo>
                  <a:cubicBezTo>
                    <a:pt x="10872" y="86951"/>
                    <a:pt x="9273" y="93328"/>
                    <a:pt x="9273" y="95630"/>
                  </a:cubicBezTo>
                  <a:cubicBezTo>
                    <a:pt x="9273" y="106081"/>
                    <a:pt x="18156" y="112458"/>
                    <a:pt x="28283" y="112458"/>
                  </a:cubicBezTo>
                  <a:cubicBezTo>
                    <a:pt x="48003" y="112458"/>
                    <a:pt x="59196" y="87659"/>
                    <a:pt x="59196" y="85356"/>
                  </a:cubicBezTo>
                  <a:cubicBezTo>
                    <a:pt x="59196" y="83054"/>
                    <a:pt x="56886" y="83054"/>
                    <a:pt x="56353" y="83054"/>
                  </a:cubicBezTo>
                  <a:cubicBezTo>
                    <a:pt x="54221" y="83054"/>
                    <a:pt x="54044" y="83408"/>
                    <a:pt x="52622" y="86419"/>
                  </a:cubicBezTo>
                  <a:cubicBezTo>
                    <a:pt x="47648" y="97579"/>
                    <a:pt x="38587" y="107498"/>
                    <a:pt x="28816" y="107498"/>
                  </a:cubicBezTo>
                  <a:cubicBezTo>
                    <a:pt x="25085" y="107498"/>
                    <a:pt x="22598" y="105196"/>
                    <a:pt x="22598" y="98819"/>
                  </a:cubicBezTo>
                  <a:cubicBezTo>
                    <a:pt x="22598" y="97047"/>
                    <a:pt x="23309" y="93328"/>
                    <a:pt x="23664" y="91556"/>
                  </a:cubicBezTo>
                  <a:lnTo>
                    <a:pt x="36455" y="40718"/>
                  </a:lnTo>
                  <a:close/>
                </a:path>
              </a:pathLst>
            </a:custGeom>
            <a:solidFill>
              <a:srgbClr val="000000"/>
            </a:solidFill>
            <a:ln w="25475"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E019212C-9105-41ED-97A8-95B330B2B7C9}"/>
                </a:ext>
              </a:extLst>
            </p:cNvPr>
            <p:cNvSpPr/>
            <p:nvPr>
              <p:custDataLst>
                <p:tags r:id="rId27"/>
              </p:custDataLst>
            </p:nvPr>
          </p:nvSpPr>
          <p:spPr>
            <a:xfrm>
              <a:off x="8048290" y="1926328"/>
              <a:ext cx="88829" cy="57316"/>
            </a:xfrm>
            <a:custGeom>
              <a:avLst/>
              <a:gdLst>
                <a:gd name="connsiteX0" fmla="*/ 13413 w 88829"/>
                <a:gd name="connsiteY0" fmla="*/ 43503 h 57316"/>
                <a:gd name="connsiteX1" fmla="*/ 11256 w 88829"/>
                <a:gd name="connsiteY1" fmla="*/ 52866 h 57316"/>
                <a:gd name="connsiteX2" fmla="*/ 15951 w 88829"/>
                <a:gd name="connsiteY2" fmla="*/ 57294 h 57316"/>
                <a:gd name="connsiteX3" fmla="*/ 22043 w 88829"/>
                <a:gd name="connsiteY3" fmla="*/ 53119 h 57316"/>
                <a:gd name="connsiteX4" fmla="*/ 24454 w 88829"/>
                <a:gd name="connsiteY4" fmla="*/ 43250 h 57316"/>
                <a:gd name="connsiteX5" fmla="*/ 29022 w 88829"/>
                <a:gd name="connsiteY5" fmla="*/ 25410 h 57316"/>
                <a:gd name="connsiteX6" fmla="*/ 55290 w 88829"/>
                <a:gd name="connsiteY6" fmla="*/ 4280 h 57316"/>
                <a:gd name="connsiteX7" fmla="*/ 64173 w 88829"/>
                <a:gd name="connsiteY7" fmla="*/ 13390 h 57316"/>
                <a:gd name="connsiteX8" fmla="*/ 55925 w 88829"/>
                <a:gd name="connsiteY8" fmla="*/ 40846 h 57316"/>
                <a:gd name="connsiteX9" fmla="*/ 54656 w 88829"/>
                <a:gd name="connsiteY9" fmla="*/ 46160 h 57316"/>
                <a:gd name="connsiteX10" fmla="*/ 68488 w 88829"/>
                <a:gd name="connsiteY10" fmla="*/ 57294 h 57316"/>
                <a:gd name="connsiteX11" fmla="*/ 89046 w 88829"/>
                <a:gd name="connsiteY11" fmla="*/ 37683 h 57316"/>
                <a:gd name="connsiteX12" fmla="*/ 86381 w 88829"/>
                <a:gd name="connsiteY12" fmla="*/ 35911 h 57316"/>
                <a:gd name="connsiteX13" fmla="*/ 83335 w 88829"/>
                <a:gd name="connsiteY13" fmla="*/ 38821 h 57316"/>
                <a:gd name="connsiteX14" fmla="*/ 68996 w 88829"/>
                <a:gd name="connsiteY14" fmla="*/ 52992 h 57316"/>
                <a:gd name="connsiteX15" fmla="*/ 65189 w 88829"/>
                <a:gd name="connsiteY15" fmla="*/ 48184 h 57316"/>
                <a:gd name="connsiteX16" fmla="*/ 66838 w 88829"/>
                <a:gd name="connsiteY16" fmla="*/ 41478 h 57316"/>
                <a:gd name="connsiteX17" fmla="*/ 74833 w 88829"/>
                <a:gd name="connsiteY17" fmla="*/ 15035 h 57316"/>
                <a:gd name="connsiteX18" fmla="*/ 56052 w 88829"/>
                <a:gd name="connsiteY18" fmla="*/ -22 h 57316"/>
                <a:gd name="connsiteX19" fmla="*/ 32068 w 88829"/>
                <a:gd name="connsiteY19" fmla="*/ 12504 h 57316"/>
                <a:gd name="connsiteX20" fmla="*/ 16586 w 88829"/>
                <a:gd name="connsiteY20" fmla="*/ -22 h 57316"/>
                <a:gd name="connsiteX21" fmla="*/ 216 w 88829"/>
                <a:gd name="connsiteY21" fmla="*/ 19589 h 57316"/>
                <a:gd name="connsiteX22" fmla="*/ 2881 w 88829"/>
                <a:gd name="connsiteY22" fmla="*/ 21361 h 57316"/>
                <a:gd name="connsiteX23" fmla="*/ 5799 w 88829"/>
                <a:gd name="connsiteY23" fmla="*/ 18957 h 57316"/>
                <a:gd name="connsiteX24" fmla="*/ 15951 w 88829"/>
                <a:gd name="connsiteY24" fmla="*/ 4280 h 57316"/>
                <a:gd name="connsiteX25" fmla="*/ 21154 w 88829"/>
                <a:gd name="connsiteY25" fmla="*/ 10986 h 57316"/>
                <a:gd name="connsiteX26" fmla="*/ 19124 w 88829"/>
                <a:gd name="connsiteY26" fmla="*/ 20855 h 57316"/>
                <a:gd name="connsiteX27" fmla="*/ 16332 w 88829"/>
                <a:gd name="connsiteY27" fmla="*/ 32242 h 57316"/>
                <a:gd name="connsiteX28" fmla="*/ 13413 w 88829"/>
                <a:gd name="connsiteY28" fmla="*/ 43503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829" h="57316">
                  <a:moveTo>
                    <a:pt x="13413" y="43503"/>
                  </a:moveTo>
                  <a:cubicBezTo>
                    <a:pt x="12652" y="46666"/>
                    <a:pt x="11256" y="52233"/>
                    <a:pt x="11256" y="52866"/>
                  </a:cubicBezTo>
                  <a:cubicBezTo>
                    <a:pt x="11256" y="55649"/>
                    <a:pt x="13540" y="57294"/>
                    <a:pt x="15951" y="57294"/>
                  </a:cubicBezTo>
                  <a:cubicBezTo>
                    <a:pt x="17855" y="57294"/>
                    <a:pt x="20647" y="56282"/>
                    <a:pt x="22043" y="53119"/>
                  </a:cubicBezTo>
                  <a:cubicBezTo>
                    <a:pt x="22169" y="52486"/>
                    <a:pt x="23692" y="46539"/>
                    <a:pt x="24454" y="43250"/>
                  </a:cubicBezTo>
                  <a:cubicBezTo>
                    <a:pt x="28768" y="26169"/>
                    <a:pt x="28768" y="25916"/>
                    <a:pt x="29022" y="25410"/>
                  </a:cubicBezTo>
                  <a:cubicBezTo>
                    <a:pt x="30672" y="21993"/>
                    <a:pt x="39809" y="4280"/>
                    <a:pt x="55290" y="4280"/>
                  </a:cubicBezTo>
                  <a:cubicBezTo>
                    <a:pt x="61508" y="4280"/>
                    <a:pt x="64173" y="7696"/>
                    <a:pt x="64173" y="13390"/>
                  </a:cubicBezTo>
                  <a:cubicBezTo>
                    <a:pt x="64173" y="20602"/>
                    <a:pt x="58844" y="33634"/>
                    <a:pt x="55925" y="40846"/>
                  </a:cubicBezTo>
                  <a:cubicBezTo>
                    <a:pt x="55290" y="42364"/>
                    <a:pt x="54656" y="44009"/>
                    <a:pt x="54656" y="46160"/>
                  </a:cubicBezTo>
                  <a:cubicBezTo>
                    <a:pt x="54656" y="52739"/>
                    <a:pt x="61001" y="57294"/>
                    <a:pt x="68488" y="57294"/>
                  </a:cubicBezTo>
                  <a:cubicBezTo>
                    <a:pt x="82066" y="57294"/>
                    <a:pt x="89046" y="40846"/>
                    <a:pt x="89046" y="37683"/>
                  </a:cubicBezTo>
                  <a:cubicBezTo>
                    <a:pt x="89046" y="35911"/>
                    <a:pt x="86888" y="35911"/>
                    <a:pt x="86381" y="35911"/>
                  </a:cubicBezTo>
                  <a:cubicBezTo>
                    <a:pt x="84223" y="35911"/>
                    <a:pt x="84097" y="36417"/>
                    <a:pt x="83335" y="38821"/>
                  </a:cubicBezTo>
                  <a:cubicBezTo>
                    <a:pt x="80924" y="46413"/>
                    <a:pt x="75087" y="52992"/>
                    <a:pt x="68996" y="52992"/>
                  </a:cubicBezTo>
                  <a:cubicBezTo>
                    <a:pt x="66077" y="52992"/>
                    <a:pt x="65189" y="50968"/>
                    <a:pt x="65189" y="48184"/>
                  </a:cubicBezTo>
                  <a:cubicBezTo>
                    <a:pt x="65189" y="45527"/>
                    <a:pt x="65696" y="44262"/>
                    <a:pt x="66838" y="41478"/>
                  </a:cubicBezTo>
                  <a:cubicBezTo>
                    <a:pt x="68996" y="36417"/>
                    <a:pt x="74833" y="21993"/>
                    <a:pt x="74833" y="15035"/>
                  </a:cubicBezTo>
                  <a:cubicBezTo>
                    <a:pt x="74833" y="5672"/>
                    <a:pt x="68107" y="-22"/>
                    <a:pt x="56052" y="-22"/>
                  </a:cubicBezTo>
                  <a:cubicBezTo>
                    <a:pt x="44504" y="-22"/>
                    <a:pt x="36509" y="6937"/>
                    <a:pt x="32068" y="12504"/>
                  </a:cubicBezTo>
                  <a:cubicBezTo>
                    <a:pt x="31433" y="2129"/>
                    <a:pt x="21281" y="-22"/>
                    <a:pt x="16586" y="-22"/>
                  </a:cubicBezTo>
                  <a:cubicBezTo>
                    <a:pt x="3896" y="-22"/>
                    <a:pt x="216" y="19336"/>
                    <a:pt x="216" y="19589"/>
                  </a:cubicBezTo>
                  <a:cubicBezTo>
                    <a:pt x="216" y="21361"/>
                    <a:pt x="2246" y="21361"/>
                    <a:pt x="2881" y="21361"/>
                  </a:cubicBezTo>
                  <a:cubicBezTo>
                    <a:pt x="5038" y="21361"/>
                    <a:pt x="5292" y="20602"/>
                    <a:pt x="5799" y="18957"/>
                  </a:cubicBezTo>
                  <a:cubicBezTo>
                    <a:pt x="7703" y="11618"/>
                    <a:pt x="10622" y="4280"/>
                    <a:pt x="15951" y="4280"/>
                  </a:cubicBezTo>
                  <a:cubicBezTo>
                    <a:pt x="20266" y="4280"/>
                    <a:pt x="21154" y="8329"/>
                    <a:pt x="21154" y="10986"/>
                  </a:cubicBezTo>
                  <a:cubicBezTo>
                    <a:pt x="21154" y="12757"/>
                    <a:pt x="19885" y="17565"/>
                    <a:pt x="19124" y="20855"/>
                  </a:cubicBezTo>
                  <a:cubicBezTo>
                    <a:pt x="18236" y="24271"/>
                    <a:pt x="16967" y="29458"/>
                    <a:pt x="16332" y="32242"/>
                  </a:cubicBezTo>
                  <a:lnTo>
                    <a:pt x="13413" y="43503"/>
                  </a:lnTo>
                  <a:close/>
                </a:path>
              </a:pathLst>
            </a:custGeom>
            <a:solidFill>
              <a:srgbClr val="000000"/>
            </a:solidFill>
            <a:ln w="25475"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31746F36-DBC6-4954-B9C3-5A2A533EA1F0}"/>
                </a:ext>
              </a:extLst>
            </p:cNvPr>
            <p:cNvSpPr/>
            <p:nvPr>
              <p:custDataLst>
                <p:tags r:id="rId28"/>
              </p:custDataLst>
            </p:nvPr>
          </p:nvSpPr>
          <p:spPr>
            <a:xfrm>
              <a:off x="7959317" y="2022509"/>
              <a:ext cx="53830" cy="119212"/>
            </a:xfrm>
            <a:custGeom>
              <a:avLst/>
              <a:gdLst>
                <a:gd name="connsiteX0" fmla="*/ 49424 w 53830"/>
                <a:gd name="connsiteY0" fmla="*/ 6715 h 119212"/>
                <a:gd name="connsiteX1" fmla="*/ 42318 w 53830"/>
                <a:gd name="connsiteY1" fmla="*/ -16 h 119212"/>
                <a:gd name="connsiteX2" fmla="*/ 32369 w 53830"/>
                <a:gd name="connsiteY2" fmla="*/ 9727 h 119212"/>
                <a:gd name="connsiteX3" fmla="*/ 39475 w 53830"/>
                <a:gd name="connsiteY3" fmla="*/ 16458 h 119212"/>
                <a:gd name="connsiteX4" fmla="*/ 49424 w 53830"/>
                <a:gd name="connsiteY4" fmla="*/ 6715 h 119212"/>
                <a:gd name="connsiteX5" fmla="*/ 13182 w 53830"/>
                <a:gd name="connsiteY5" fmla="*/ 96700 h 119212"/>
                <a:gd name="connsiteX6" fmla="*/ 11583 w 53830"/>
                <a:gd name="connsiteY6" fmla="*/ 104140 h 119212"/>
                <a:gd name="connsiteX7" fmla="*/ 28460 w 53830"/>
                <a:gd name="connsiteY7" fmla="*/ 119197 h 119212"/>
                <a:gd name="connsiteX8" fmla="*/ 54043 w 53830"/>
                <a:gd name="connsiteY8" fmla="*/ 92095 h 119212"/>
                <a:gd name="connsiteX9" fmla="*/ 51201 w 53830"/>
                <a:gd name="connsiteY9" fmla="*/ 89792 h 119212"/>
                <a:gd name="connsiteX10" fmla="*/ 47825 w 53830"/>
                <a:gd name="connsiteY10" fmla="*/ 92803 h 119212"/>
                <a:gd name="connsiteX11" fmla="*/ 28993 w 53830"/>
                <a:gd name="connsiteY11" fmla="*/ 114237 h 119212"/>
                <a:gd name="connsiteX12" fmla="*/ 24552 w 53830"/>
                <a:gd name="connsiteY12" fmla="*/ 108037 h 119212"/>
                <a:gd name="connsiteX13" fmla="*/ 27394 w 53830"/>
                <a:gd name="connsiteY13" fmla="*/ 96700 h 119212"/>
                <a:gd name="connsiteX14" fmla="*/ 33079 w 53830"/>
                <a:gd name="connsiteY14" fmla="*/ 82530 h 119212"/>
                <a:gd name="connsiteX15" fmla="*/ 41785 w 53830"/>
                <a:gd name="connsiteY15" fmla="*/ 60033 h 119212"/>
                <a:gd name="connsiteX16" fmla="*/ 42851 w 53830"/>
                <a:gd name="connsiteY16" fmla="*/ 54365 h 119212"/>
                <a:gd name="connsiteX17" fmla="*/ 25973 w 53830"/>
                <a:gd name="connsiteY17" fmla="*/ 39308 h 119212"/>
                <a:gd name="connsiteX18" fmla="*/ 212 w 53830"/>
                <a:gd name="connsiteY18" fmla="*/ 66410 h 119212"/>
                <a:gd name="connsiteX19" fmla="*/ 3233 w 53830"/>
                <a:gd name="connsiteY19" fmla="*/ 68713 h 119212"/>
                <a:gd name="connsiteX20" fmla="*/ 6431 w 53830"/>
                <a:gd name="connsiteY20" fmla="*/ 65879 h 119212"/>
                <a:gd name="connsiteX21" fmla="*/ 25440 w 53830"/>
                <a:gd name="connsiteY21" fmla="*/ 44268 h 119212"/>
                <a:gd name="connsiteX22" fmla="*/ 29882 w 53830"/>
                <a:gd name="connsiteY22" fmla="*/ 50468 h 119212"/>
                <a:gd name="connsiteX23" fmla="*/ 24374 w 53830"/>
                <a:gd name="connsiteY23" fmla="*/ 68182 h 119212"/>
                <a:gd name="connsiteX24" fmla="*/ 13182 w 53830"/>
                <a:gd name="connsiteY24" fmla="*/ 9670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30" h="119212">
                  <a:moveTo>
                    <a:pt x="49424" y="6715"/>
                  </a:moveTo>
                  <a:cubicBezTo>
                    <a:pt x="49424" y="3881"/>
                    <a:pt x="47292" y="-16"/>
                    <a:pt x="42318" y="-16"/>
                  </a:cubicBezTo>
                  <a:cubicBezTo>
                    <a:pt x="37521" y="-16"/>
                    <a:pt x="32369" y="4590"/>
                    <a:pt x="32369" y="9727"/>
                  </a:cubicBezTo>
                  <a:cubicBezTo>
                    <a:pt x="32369" y="12738"/>
                    <a:pt x="34678" y="16458"/>
                    <a:pt x="39475" y="16458"/>
                  </a:cubicBezTo>
                  <a:cubicBezTo>
                    <a:pt x="44627" y="16458"/>
                    <a:pt x="49424" y="11498"/>
                    <a:pt x="49424" y="6715"/>
                  </a:cubicBezTo>
                  <a:close/>
                  <a:moveTo>
                    <a:pt x="13182" y="96700"/>
                  </a:moveTo>
                  <a:cubicBezTo>
                    <a:pt x="12471" y="99003"/>
                    <a:pt x="11583" y="101129"/>
                    <a:pt x="11583" y="104140"/>
                  </a:cubicBezTo>
                  <a:cubicBezTo>
                    <a:pt x="11583" y="112465"/>
                    <a:pt x="18689" y="119197"/>
                    <a:pt x="28460" y="119197"/>
                  </a:cubicBezTo>
                  <a:cubicBezTo>
                    <a:pt x="46226" y="119197"/>
                    <a:pt x="54043" y="94752"/>
                    <a:pt x="54043" y="92095"/>
                  </a:cubicBezTo>
                  <a:cubicBezTo>
                    <a:pt x="54043" y="89792"/>
                    <a:pt x="51734" y="89792"/>
                    <a:pt x="51201" y="89792"/>
                  </a:cubicBezTo>
                  <a:cubicBezTo>
                    <a:pt x="48714" y="89792"/>
                    <a:pt x="48536" y="90855"/>
                    <a:pt x="47825" y="92803"/>
                  </a:cubicBezTo>
                  <a:cubicBezTo>
                    <a:pt x="43739" y="106974"/>
                    <a:pt x="35922" y="114237"/>
                    <a:pt x="28993" y="114237"/>
                  </a:cubicBezTo>
                  <a:cubicBezTo>
                    <a:pt x="25440" y="114237"/>
                    <a:pt x="24552" y="111934"/>
                    <a:pt x="24552" y="108037"/>
                  </a:cubicBezTo>
                  <a:cubicBezTo>
                    <a:pt x="24552" y="103963"/>
                    <a:pt x="25795" y="100597"/>
                    <a:pt x="27394" y="96700"/>
                  </a:cubicBezTo>
                  <a:cubicBezTo>
                    <a:pt x="29171" y="91918"/>
                    <a:pt x="31125" y="87135"/>
                    <a:pt x="33079" y="82530"/>
                  </a:cubicBezTo>
                  <a:cubicBezTo>
                    <a:pt x="34678" y="78278"/>
                    <a:pt x="41074" y="62159"/>
                    <a:pt x="41785" y="60033"/>
                  </a:cubicBezTo>
                  <a:cubicBezTo>
                    <a:pt x="42318" y="58262"/>
                    <a:pt x="42851" y="56136"/>
                    <a:pt x="42851" y="54365"/>
                  </a:cubicBezTo>
                  <a:cubicBezTo>
                    <a:pt x="42851" y="46040"/>
                    <a:pt x="35744" y="39308"/>
                    <a:pt x="25973" y="39308"/>
                  </a:cubicBezTo>
                  <a:cubicBezTo>
                    <a:pt x="8385" y="39308"/>
                    <a:pt x="212" y="63399"/>
                    <a:pt x="212" y="66410"/>
                  </a:cubicBezTo>
                  <a:cubicBezTo>
                    <a:pt x="212" y="68713"/>
                    <a:pt x="2700" y="68713"/>
                    <a:pt x="3233" y="68713"/>
                  </a:cubicBezTo>
                  <a:cubicBezTo>
                    <a:pt x="5720" y="68713"/>
                    <a:pt x="5898" y="67827"/>
                    <a:pt x="6431" y="65879"/>
                  </a:cubicBezTo>
                  <a:cubicBezTo>
                    <a:pt x="11050" y="50645"/>
                    <a:pt x="18867" y="44268"/>
                    <a:pt x="25440" y="44268"/>
                  </a:cubicBezTo>
                  <a:cubicBezTo>
                    <a:pt x="28283" y="44268"/>
                    <a:pt x="29882" y="45685"/>
                    <a:pt x="29882" y="50468"/>
                  </a:cubicBezTo>
                  <a:cubicBezTo>
                    <a:pt x="29882" y="54542"/>
                    <a:pt x="28816" y="57199"/>
                    <a:pt x="24374" y="68182"/>
                  </a:cubicBezTo>
                  <a:lnTo>
                    <a:pt x="13182" y="96700"/>
                  </a:lnTo>
                  <a:close/>
                </a:path>
              </a:pathLst>
            </a:custGeom>
            <a:solidFill>
              <a:srgbClr val="000000"/>
            </a:solidFill>
            <a:ln w="25475"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62B2A244-01F5-4BC6-AC34-976C03E440B1}"/>
                </a:ext>
              </a:extLst>
            </p:cNvPr>
            <p:cNvSpPr/>
            <p:nvPr>
              <p:custDataLst>
                <p:tags r:id="rId29"/>
              </p:custDataLst>
            </p:nvPr>
          </p:nvSpPr>
          <p:spPr>
            <a:xfrm>
              <a:off x="8251358" y="2001090"/>
              <a:ext cx="155071" cy="10122"/>
            </a:xfrm>
            <a:custGeom>
              <a:avLst/>
              <a:gdLst>
                <a:gd name="connsiteX0" fmla="*/ 146412 w 155071"/>
                <a:gd name="connsiteY0" fmla="*/ 10104 h 10122"/>
                <a:gd name="connsiteX1" fmla="*/ 155295 w 155071"/>
                <a:gd name="connsiteY1" fmla="*/ 5043 h 10122"/>
                <a:gd name="connsiteX2" fmla="*/ 146412 w 155071"/>
                <a:gd name="connsiteY2" fmla="*/ -19 h 10122"/>
                <a:gd name="connsiteX3" fmla="*/ 9106 w 155071"/>
                <a:gd name="connsiteY3" fmla="*/ -19 h 10122"/>
                <a:gd name="connsiteX4" fmla="*/ 223 w 155071"/>
                <a:gd name="connsiteY4" fmla="*/ 5043 h 10122"/>
                <a:gd name="connsiteX5" fmla="*/ 9106 w 155071"/>
                <a:gd name="connsiteY5" fmla="*/ 10104 h 10122"/>
                <a:gd name="connsiteX6" fmla="*/ 146412 w 155071"/>
                <a:gd name="connsiteY6" fmla="*/ 10104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71" h="10122">
                  <a:moveTo>
                    <a:pt x="146412" y="10104"/>
                  </a:moveTo>
                  <a:cubicBezTo>
                    <a:pt x="150727" y="10104"/>
                    <a:pt x="155295" y="10104"/>
                    <a:pt x="155295" y="5043"/>
                  </a:cubicBezTo>
                  <a:cubicBezTo>
                    <a:pt x="155295" y="-19"/>
                    <a:pt x="150727" y="-19"/>
                    <a:pt x="146412" y="-19"/>
                  </a:cubicBezTo>
                  <a:lnTo>
                    <a:pt x="9106" y="-19"/>
                  </a:lnTo>
                  <a:cubicBezTo>
                    <a:pt x="4792" y="-19"/>
                    <a:pt x="223" y="-19"/>
                    <a:pt x="223" y="5043"/>
                  </a:cubicBezTo>
                  <a:cubicBezTo>
                    <a:pt x="223" y="10104"/>
                    <a:pt x="4792" y="10104"/>
                    <a:pt x="9106" y="10104"/>
                  </a:cubicBezTo>
                  <a:lnTo>
                    <a:pt x="146412" y="10104"/>
                  </a:lnTo>
                  <a:close/>
                </a:path>
              </a:pathLst>
            </a:custGeom>
            <a:solidFill>
              <a:srgbClr val="000000"/>
            </a:solidFill>
            <a:ln w="25475"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44642777-7252-4066-9FF1-BE2135E42CCD}"/>
                </a:ext>
              </a:extLst>
            </p:cNvPr>
            <p:cNvSpPr/>
            <p:nvPr>
              <p:custDataLst>
                <p:tags r:id="rId30"/>
              </p:custDataLst>
            </p:nvPr>
          </p:nvSpPr>
          <p:spPr>
            <a:xfrm>
              <a:off x="8491452" y="1957565"/>
              <a:ext cx="117001" cy="163724"/>
            </a:xfrm>
            <a:custGeom>
              <a:avLst/>
              <a:gdLst>
                <a:gd name="connsiteX0" fmla="*/ 116220 w 117001"/>
                <a:gd name="connsiteY0" fmla="*/ 15418 h 163724"/>
                <a:gd name="connsiteX1" fmla="*/ 117235 w 117001"/>
                <a:gd name="connsiteY1" fmla="*/ 9597 h 163724"/>
                <a:gd name="connsiteX2" fmla="*/ 109875 w 117001"/>
                <a:gd name="connsiteY2" fmla="*/ 2765 h 163724"/>
                <a:gd name="connsiteX3" fmla="*/ 100992 w 117001"/>
                <a:gd name="connsiteY3" fmla="*/ 8079 h 163724"/>
                <a:gd name="connsiteX4" fmla="*/ 97439 w 117001"/>
                <a:gd name="connsiteY4" fmla="*/ 21744 h 163724"/>
                <a:gd name="connsiteX5" fmla="*/ 92363 w 117001"/>
                <a:gd name="connsiteY5" fmla="*/ 41988 h 163724"/>
                <a:gd name="connsiteX6" fmla="*/ 80942 w 117001"/>
                <a:gd name="connsiteY6" fmla="*/ 87537 h 163724"/>
                <a:gd name="connsiteX7" fmla="*/ 52262 w 117001"/>
                <a:gd name="connsiteY7" fmla="*/ 109046 h 163724"/>
                <a:gd name="connsiteX8" fmla="*/ 36527 w 117001"/>
                <a:gd name="connsiteY8" fmla="*/ 88549 h 163724"/>
                <a:gd name="connsiteX9" fmla="*/ 49470 w 117001"/>
                <a:gd name="connsiteY9" fmla="*/ 38951 h 163724"/>
                <a:gd name="connsiteX10" fmla="*/ 54546 w 117001"/>
                <a:gd name="connsiteY10" fmla="*/ 20732 h 163724"/>
                <a:gd name="connsiteX11" fmla="*/ 33735 w 117001"/>
                <a:gd name="connsiteY11" fmla="*/ -19 h 163724"/>
                <a:gd name="connsiteX12" fmla="*/ 233 w 117001"/>
                <a:gd name="connsiteY12" fmla="*/ 38951 h 163724"/>
                <a:gd name="connsiteX13" fmla="*/ 3279 w 117001"/>
                <a:gd name="connsiteY13" fmla="*/ 41482 h 163724"/>
                <a:gd name="connsiteX14" fmla="*/ 7340 w 117001"/>
                <a:gd name="connsiteY14" fmla="*/ 36927 h 163724"/>
                <a:gd name="connsiteX15" fmla="*/ 32973 w 117001"/>
                <a:gd name="connsiteY15" fmla="*/ 5549 h 163724"/>
                <a:gd name="connsiteX16" fmla="*/ 39318 w 117001"/>
                <a:gd name="connsiteY16" fmla="*/ 13646 h 163724"/>
                <a:gd name="connsiteX17" fmla="*/ 35004 w 117001"/>
                <a:gd name="connsiteY17" fmla="*/ 31360 h 163724"/>
                <a:gd name="connsiteX18" fmla="*/ 20283 w 117001"/>
                <a:gd name="connsiteY18" fmla="*/ 84501 h 163724"/>
                <a:gd name="connsiteX19" fmla="*/ 51247 w 117001"/>
                <a:gd name="connsiteY19" fmla="*/ 114614 h 163724"/>
                <a:gd name="connsiteX20" fmla="*/ 76881 w 117001"/>
                <a:gd name="connsiteY20" fmla="*/ 103226 h 163724"/>
                <a:gd name="connsiteX21" fmla="*/ 60384 w 117001"/>
                <a:gd name="connsiteY21" fmla="*/ 142196 h 163724"/>
                <a:gd name="connsiteX22" fmla="*/ 32466 w 117001"/>
                <a:gd name="connsiteY22" fmla="*/ 158138 h 163724"/>
                <a:gd name="connsiteX23" fmla="*/ 13177 w 117001"/>
                <a:gd name="connsiteY23" fmla="*/ 147510 h 163724"/>
                <a:gd name="connsiteX24" fmla="*/ 24090 w 117001"/>
                <a:gd name="connsiteY24" fmla="*/ 144474 h 163724"/>
                <a:gd name="connsiteX25" fmla="*/ 29166 w 117001"/>
                <a:gd name="connsiteY25" fmla="*/ 134099 h 163724"/>
                <a:gd name="connsiteX26" fmla="*/ 19776 w 117001"/>
                <a:gd name="connsiteY26" fmla="*/ 125242 h 163724"/>
                <a:gd name="connsiteX27" fmla="*/ 5563 w 117001"/>
                <a:gd name="connsiteY27" fmla="*/ 141690 h 163724"/>
                <a:gd name="connsiteX28" fmla="*/ 32466 w 117001"/>
                <a:gd name="connsiteY28" fmla="*/ 163706 h 163724"/>
                <a:gd name="connsiteX29" fmla="*/ 91855 w 117001"/>
                <a:gd name="connsiteY29" fmla="*/ 112083 h 163724"/>
                <a:gd name="connsiteX30" fmla="*/ 116220 w 117001"/>
                <a:gd name="connsiteY30" fmla="*/ 15418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001" h="163724">
                  <a:moveTo>
                    <a:pt x="116220" y="15418"/>
                  </a:moveTo>
                  <a:cubicBezTo>
                    <a:pt x="117235" y="11875"/>
                    <a:pt x="117235" y="11369"/>
                    <a:pt x="117235" y="9597"/>
                  </a:cubicBezTo>
                  <a:cubicBezTo>
                    <a:pt x="117235" y="5043"/>
                    <a:pt x="113682" y="2765"/>
                    <a:pt x="109875" y="2765"/>
                  </a:cubicBezTo>
                  <a:cubicBezTo>
                    <a:pt x="107337" y="2765"/>
                    <a:pt x="103276" y="4283"/>
                    <a:pt x="100992" y="8079"/>
                  </a:cubicBezTo>
                  <a:cubicBezTo>
                    <a:pt x="100484" y="9344"/>
                    <a:pt x="98454" y="17189"/>
                    <a:pt x="97439" y="21744"/>
                  </a:cubicBezTo>
                  <a:cubicBezTo>
                    <a:pt x="95662" y="28323"/>
                    <a:pt x="93885" y="35156"/>
                    <a:pt x="92363" y="41988"/>
                  </a:cubicBezTo>
                  <a:lnTo>
                    <a:pt x="80942" y="87537"/>
                  </a:lnTo>
                  <a:cubicBezTo>
                    <a:pt x="79926" y="91333"/>
                    <a:pt x="69013" y="109046"/>
                    <a:pt x="52262" y="109046"/>
                  </a:cubicBezTo>
                  <a:cubicBezTo>
                    <a:pt x="39318" y="109046"/>
                    <a:pt x="36527" y="97912"/>
                    <a:pt x="36527" y="88549"/>
                  </a:cubicBezTo>
                  <a:cubicBezTo>
                    <a:pt x="36527" y="76909"/>
                    <a:pt x="40841" y="61220"/>
                    <a:pt x="49470" y="38951"/>
                  </a:cubicBezTo>
                  <a:cubicBezTo>
                    <a:pt x="53531" y="28576"/>
                    <a:pt x="54546" y="25793"/>
                    <a:pt x="54546" y="20732"/>
                  </a:cubicBezTo>
                  <a:cubicBezTo>
                    <a:pt x="54546" y="9344"/>
                    <a:pt x="46425" y="-19"/>
                    <a:pt x="33735" y="-19"/>
                  </a:cubicBezTo>
                  <a:cubicBezTo>
                    <a:pt x="9624" y="-19"/>
                    <a:pt x="233" y="36674"/>
                    <a:pt x="233" y="38951"/>
                  </a:cubicBezTo>
                  <a:cubicBezTo>
                    <a:pt x="233" y="41482"/>
                    <a:pt x="2771" y="41482"/>
                    <a:pt x="3279" y="41482"/>
                  </a:cubicBezTo>
                  <a:cubicBezTo>
                    <a:pt x="5817" y="41482"/>
                    <a:pt x="6071" y="40976"/>
                    <a:pt x="7340" y="36927"/>
                  </a:cubicBezTo>
                  <a:cubicBezTo>
                    <a:pt x="14192" y="13140"/>
                    <a:pt x="24344" y="5549"/>
                    <a:pt x="32973" y="5549"/>
                  </a:cubicBezTo>
                  <a:cubicBezTo>
                    <a:pt x="35004" y="5549"/>
                    <a:pt x="39318" y="5549"/>
                    <a:pt x="39318" y="13646"/>
                  </a:cubicBezTo>
                  <a:cubicBezTo>
                    <a:pt x="39318" y="19973"/>
                    <a:pt x="36780" y="26552"/>
                    <a:pt x="35004" y="31360"/>
                  </a:cubicBezTo>
                  <a:cubicBezTo>
                    <a:pt x="24852" y="58183"/>
                    <a:pt x="20283" y="72607"/>
                    <a:pt x="20283" y="84501"/>
                  </a:cubicBezTo>
                  <a:cubicBezTo>
                    <a:pt x="20283" y="107022"/>
                    <a:pt x="36273" y="114614"/>
                    <a:pt x="51247" y="114614"/>
                  </a:cubicBezTo>
                  <a:cubicBezTo>
                    <a:pt x="61145" y="114614"/>
                    <a:pt x="69774" y="110312"/>
                    <a:pt x="76881" y="103226"/>
                  </a:cubicBezTo>
                  <a:cubicBezTo>
                    <a:pt x="73581" y="116385"/>
                    <a:pt x="70536" y="128784"/>
                    <a:pt x="60384" y="142196"/>
                  </a:cubicBezTo>
                  <a:cubicBezTo>
                    <a:pt x="53785" y="150800"/>
                    <a:pt x="44141" y="158138"/>
                    <a:pt x="32466" y="158138"/>
                  </a:cubicBezTo>
                  <a:cubicBezTo>
                    <a:pt x="28913" y="158138"/>
                    <a:pt x="17492" y="157379"/>
                    <a:pt x="13177" y="147510"/>
                  </a:cubicBezTo>
                  <a:cubicBezTo>
                    <a:pt x="17238" y="147510"/>
                    <a:pt x="20537" y="147510"/>
                    <a:pt x="24090" y="144474"/>
                  </a:cubicBezTo>
                  <a:cubicBezTo>
                    <a:pt x="26628" y="142196"/>
                    <a:pt x="29166" y="138907"/>
                    <a:pt x="29166" y="134099"/>
                  </a:cubicBezTo>
                  <a:cubicBezTo>
                    <a:pt x="29166" y="126254"/>
                    <a:pt x="22314" y="125242"/>
                    <a:pt x="19776" y="125242"/>
                  </a:cubicBezTo>
                  <a:cubicBezTo>
                    <a:pt x="13939" y="125242"/>
                    <a:pt x="5563" y="129291"/>
                    <a:pt x="5563" y="141690"/>
                  </a:cubicBezTo>
                  <a:cubicBezTo>
                    <a:pt x="5563" y="154343"/>
                    <a:pt x="16730" y="163706"/>
                    <a:pt x="32466" y="163706"/>
                  </a:cubicBezTo>
                  <a:cubicBezTo>
                    <a:pt x="58607" y="163706"/>
                    <a:pt x="84749" y="140678"/>
                    <a:pt x="91855" y="112083"/>
                  </a:cubicBezTo>
                  <a:lnTo>
                    <a:pt x="116220" y="15418"/>
                  </a:lnTo>
                  <a:close/>
                </a:path>
              </a:pathLst>
            </a:custGeom>
            <a:solidFill>
              <a:srgbClr val="000000"/>
            </a:solidFill>
            <a:ln w="25475"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16E4D686-B161-4B2D-958C-15FB942C452E}"/>
                </a:ext>
              </a:extLst>
            </p:cNvPr>
            <p:cNvSpPr/>
            <p:nvPr>
              <p:custDataLst>
                <p:tags r:id="rId31"/>
              </p:custDataLst>
            </p:nvPr>
          </p:nvSpPr>
          <p:spPr>
            <a:xfrm>
              <a:off x="8625093" y="1846237"/>
              <a:ext cx="60049" cy="112481"/>
            </a:xfrm>
            <a:custGeom>
              <a:avLst/>
              <a:gdLst>
                <a:gd name="connsiteX0" fmla="*/ 36481 w 60049"/>
                <a:gd name="connsiteY0" fmla="*/ 40718 h 112481"/>
                <a:gd name="connsiteX1" fmla="*/ 54602 w 60049"/>
                <a:gd name="connsiteY1" fmla="*/ 40718 h 112481"/>
                <a:gd name="connsiteX2" fmla="*/ 60288 w 60049"/>
                <a:gd name="connsiteY2" fmla="*/ 36821 h 112481"/>
                <a:gd name="connsiteX3" fmla="*/ 54958 w 60049"/>
                <a:gd name="connsiteY3" fmla="*/ 34341 h 112481"/>
                <a:gd name="connsiteX4" fmla="*/ 38080 w 60049"/>
                <a:gd name="connsiteY4" fmla="*/ 34341 h 112481"/>
                <a:gd name="connsiteX5" fmla="*/ 44654 w 60049"/>
                <a:gd name="connsiteY5" fmla="*/ 8125 h 112481"/>
                <a:gd name="connsiteX6" fmla="*/ 45186 w 60049"/>
                <a:gd name="connsiteY6" fmla="*/ 5645 h 112481"/>
                <a:gd name="connsiteX7" fmla="*/ 39146 w 60049"/>
                <a:gd name="connsiteY7" fmla="*/ -23 h 112481"/>
                <a:gd name="connsiteX8" fmla="*/ 30796 w 60049"/>
                <a:gd name="connsiteY8" fmla="*/ 7594 h 112481"/>
                <a:gd name="connsiteX9" fmla="*/ 24045 w 60049"/>
                <a:gd name="connsiteY9" fmla="*/ 34341 h 112481"/>
                <a:gd name="connsiteX10" fmla="*/ 5924 w 60049"/>
                <a:gd name="connsiteY10" fmla="*/ 34341 h 112481"/>
                <a:gd name="connsiteX11" fmla="*/ 239 w 60049"/>
                <a:gd name="connsiteY11" fmla="*/ 38238 h 112481"/>
                <a:gd name="connsiteX12" fmla="*/ 5568 w 60049"/>
                <a:gd name="connsiteY12" fmla="*/ 40718 h 112481"/>
                <a:gd name="connsiteX13" fmla="*/ 22446 w 60049"/>
                <a:gd name="connsiteY13" fmla="*/ 40718 h 112481"/>
                <a:gd name="connsiteX14" fmla="*/ 11964 w 60049"/>
                <a:gd name="connsiteY14" fmla="*/ 82522 h 112481"/>
                <a:gd name="connsiteX15" fmla="*/ 9299 w 60049"/>
                <a:gd name="connsiteY15" fmla="*/ 95630 h 112481"/>
                <a:gd name="connsiteX16" fmla="*/ 28309 w 60049"/>
                <a:gd name="connsiteY16" fmla="*/ 112458 h 112481"/>
                <a:gd name="connsiteX17" fmla="*/ 59222 w 60049"/>
                <a:gd name="connsiteY17" fmla="*/ 85356 h 112481"/>
                <a:gd name="connsiteX18" fmla="*/ 56379 w 60049"/>
                <a:gd name="connsiteY18" fmla="*/ 83054 h 112481"/>
                <a:gd name="connsiteX19" fmla="*/ 52648 w 60049"/>
                <a:gd name="connsiteY19" fmla="*/ 86419 h 112481"/>
                <a:gd name="connsiteX20" fmla="*/ 28842 w 60049"/>
                <a:gd name="connsiteY20" fmla="*/ 107498 h 112481"/>
                <a:gd name="connsiteX21" fmla="*/ 22624 w 60049"/>
                <a:gd name="connsiteY21" fmla="*/ 98819 h 112481"/>
                <a:gd name="connsiteX22" fmla="*/ 23690 w 60049"/>
                <a:gd name="connsiteY22" fmla="*/ 91556 h 112481"/>
                <a:gd name="connsiteX23" fmla="*/ 36481 w 60049"/>
                <a:gd name="connsiteY23" fmla="*/ 4071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49" h="112481">
                  <a:moveTo>
                    <a:pt x="36481" y="40718"/>
                  </a:moveTo>
                  <a:lnTo>
                    <a:pt x="54602" y="40718"/>
                  </a:lnTo>
                  <a:cubicBezTo>
                    <a:pt x="57978" y="40718"/>
                    <a:pt x="60288" y="40718"/>
                    <a:pt x="60288" y="36821"/>
                  </a:cubicBezTo>
                  <a:cubicBezTo>
                    <a:pt x="60288" y="34341"/>
                    <a:pt x="57978" y="34341"/>
                    <a:pt x="54958" y="34341"/>
                  </a:cubicBezTo>
                  <a:lnTo>
                    <a:pt x="38080" y="34341"/>
                  </a:lnTo>
                  <a:lnTo>
                    <a:pt x="44654" y="8125"/>
                  </a:lnTo>
                  <a:cubicBezTo>
                    <a:pt x="44831" y="7240"/>
                    <a:pt x="45186" y="6354"/>
                    <a:pt x="45186" y="5645"/>
                  </a:cubicBezTo>
                  <a:cubicBezTo>
                    <a:pt x="45186" y="2457"/>
                    <a:pt x="42699" y="-23"/>
                    <a:pt x="39146" y="-23"/>
                  </a:cubicBezTo>
                  <a:cubicBezTo>
                    <a:pt x="34705" y="-23"/>
                    <a:pt x="32040" y="2988"/>
                    <a:pt x="30796" y="7594"/>
                  </a:cubicBezTo>
                  <a:cubicBezTo>
                    <a:pt x="29552" y="12022"/>
                    <a:pt x="31862" y="3520"/>
                    <a:pt x="24045" y="34341"/>
                  </a:cubicBezTo>
                  <a:lnTo>
                    <a:pt x="5924" y="34341"/>
                  </a:lnTo>
                  <a:cubicBezTo>
                    <a:pt x="2548" y="34341"/>
                    <a:pt x="239" y="34341"/>
                    <a:pt x="239" y="38238"/>
                  </a:cubicBezTo>
                  <a:cubicBezTo>
                    <a:pt x="239" y="40718"/>
                    <a:pt x="2370" y="40718"/>
                    <a:pt x="5568" y="40718"/>
                  </a:cubicBezTo>
                  <a:lnTo>
                    <a:pt x="22446" y="40718"/>
                  </a:lnTo>
                  <a:lnTo>
                    <a:pt x="11964" y="82522"/>
                  </a:lnTo>
                  <a:cubicBezTo>
                    <a:pt x="10898" y="86951"/>
                    <a:pt x="9299" y="93328"/>
                    <a:pt x="9299" y="95630"/>
                  </a:cubicBezTo>
                  <a:cubicBezTo>
                    <a:pt x="9299" y="106081"/>
                    <a:pt x="18182" y="112458"/>
                    <a:pt x="28309" y="112458"/>
                  </a:cubicBezTo>
                  <a:cubicBezTo>
                    <a:pt x="48029" y="112458"/>
                    <a:pt x="59222" y="87659"/>
                    <a:pt x="59222" y="85356"/>
                  </a:cubicBezTo>
                  <a:cubicBezTo>
                    <a:pt x="59222" y="83054"/>
                    <a:pt x="56912" y="83054"/>
                    <a:pt x="56379" y="83054"/>
                  </a:cubicBezTo>
                  <a:cubicBezTo>
                    <a:pt x="54247" y="83054"/>
                    <a:pt x="54069" y="83408"/>
                    <a:pt x="52648" y="86419"/>
                  </a:cubicBezTo>
                  <a:cubicBezTo>
                    <a:pt x="47674" y="97579"/>
                    <a:pt x="38613" y="107498"/>
                    <a:pt x="28842" y="107498"/>
                  </a:cubicBezTo>
                  <a:cubicBezTo>
                    <a:pt x="25111" y="107498"/>
                    <a:pt x="22624" y="105196"/>
                    <a:pt x="22624" y="98819"/>
                  </a:cubicBezTo>
                  <a:cubicBezTo>
                    <a:pt x="22624" y="97047"/>
                    <a:pt x="23334" y="93328"/>
                    <a:pt x="23690" y="91556"/>
                  </a:cubicBezTo>
                  <a:lnTo>
                    <a:pt x="36481" y="40718"/>
                  </a:lnTo>
                  <a:close/>
                </a:path>
              </a:pathLst>
            </a:custGeom>
            <a:solidFill>
              <a:srgbClr val="000000"/>
            </a:solidFill>
            <a:ln w="25475"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2B6BB5FF-0F86-40AD-9869-D72C549EB43B}"/>
                </a:ext>
              </a:extLst>
            </p:cNvPr>
            <p:cNvSpPr/>
            <p:nvPr>
              <p:custDataLst>
                <p:tags r:id="rId32"/>
              </p:custDataLst>
            </p:nvPr>
          </p:nvSpPr>
          <p:spPr>
            <a:xfrm>
              <a:off x="8705848" y="1926328"/>
              <a:ext cx="88829" cy="57316"/>
            </a:xfrm>
            <a:custGeom>
              <a:avLst/>
              <a:gdLst>
                <a:gd name="connsiteX0" fmla="*/ 13439 w 88829"/>
                <a:gd name="connsiteY0" fmla="*/ 43503 h 57316"/>
                <a:gd name="connsiteX1" fmla="*/ 11282 w 88829"/>
                <a:gd name="connsiteY1" fmla="*/ 52866 h 57316"/>
                <a:gd name="connsiteX2" fmla="*/ 15977 w 88829"/>
                <a:gd name="connsiteY2" fmla="*/ 57294 h 57316"/>
                <a:gd name="connsiteX3" fmla="*/ 22068 w 88829"/>
                <a:gd name="connsiteY3" fmla="*/ 53119 h 57316"/>
                <a:gd name="connsiteX4" fmla="*/ 24479 w 88829"/>
                <a:gd name="connsiteY4" fmla="*/ 43250 h 57316"/>
                <a:gd name="connsiteX5" fmla="*/ 29048 w 88829"/>
                <a:gd name="connsiteY5" fmla="*/ 25410 h 57316"/>
                <a:gd name="connsiteX6" fmla="*/ 55316 w 88829"/>
                <a:gd name="connsiteY6" fmla="*/ 4280 h 57316"/>
                <a:gd name="connsiteX7" fmla="*/ 64199 w 88829"/>
                <a:gd name="connsiteY7" fmla="*/ 13390 h 57316"/>
                <a:gd name="connsiteX8" fmla="*/ 55951 w 88829"/>
                <a:gd name="connsiteY8" fmla="*/ 40846 h 57316"/>
                <a:gd name="connsiteX9" fmla="*/ 54682 w 88829"/>
                <a:gd name="connsiteY9" fmla="*/ 46160 h 57316"/>
                <a:gd name="connsiteX10" fmla="*/ 68514 w 88829"/>
                <a:gd name="connsiteY10" fmla="*/ 57294 h 57316"/>
                <a:gd name="connsiteX11" fmla="*/ 89071 w 88829"/>
                <a:gd name="connsiteY11" fmla="*/ 37683 h 57316"/>
                <a:gd name="connsiteX12" fmla="*/ 86407 w 88829"/>
                <a:gd name="connsiteY12" fmla="*/ 35911 h 57316"/>
                <a:gd name="connsiteX13" fmla="*/ 83361 w 88829"/>
                <a:gd name="connsiteY13" fmla="*/ 38821 h 57316"/>
                <a:gd name="connsiteX14" fmla="*/ 69021 w 88829"/>
                <a:gd name="connsiteY14" fmla="*/ 52992 h 57316"/>
                <a:gd name="connsiteX15" fmla="*/ 65214 w 88829"/>
                <a:gd name="connsiteY15" fmla="*/ 48184 h 57316"/>
                <a:gd name="connsiteX16" fmla="*/ 66864 w 88829"/>
                <a:gd name="connsiteY16" fmla="*/ 41478 h 57316"/>
                <a:gd name="connsiteX17" fmla="*/ 74859 w 88829"/>
                <a:gd name="connsiteY17" fmla="*/ 15035 h 57316"/>
                <a:gd name="connsiteX18" fmla="*/ 56078 w 88829"/>
                <a:gd name="connsiteY18" fmla="*/ -22 h 57316"/>
                <a:gd name="connsiteX19" fmla="*/ 32093 w 88829"/>
                <a:gd name="connsiteY19" fmla="*/ 12504 h 57316"/>
                <a:gd name="connsiteX20" fmla="*/ 16612 w 88829"/>
                <a:gd name="connsiteY20" fmla="*/ -22 h 57316"/>
                <a:gd name="connsiteX21" fmla="*/ 242 w 88829"/>
                <a:gd name="connsiteY21" fmla="*/ 19589 h 57316"/>
                <a:gd name="connsiteX22" fmla="*/ 2906 w 88829"/>
                <a:gd name="connsiteY22" fmla="*/ 21361 h 57316"/>
                <a:gd name="connsiteX23" fmla="*/ 5825 w 88829"/>
                <a:gd name="connsiteY23" fmla="*/ 18957 h 57316"/>
                <a:gd name="connsiteX24" fmla="*/ 15977 w 88829"/>
                <a:gd name="connsiteY24" fmla="*/ 4280 h 57316"/>
                <a:gd name="connsiteX25" fmla="*/ 21180 w 88829"/>
                <a:gd name="connsiteY25" fmla="*/ 10986 h 57316"/>
                <a:gd name="connsiteX26" fmla="*/ 19150 w 88829"/>
                <a:gd name="connsiteY26" fmla="*/ 20855 h 57316"/>
                <a:gd name="connsiteX27" fmla="*/ 16358 w 88829"/>
                <a:gd name="connsiteY27" fmla="*/ 32242 h 57316"/>
                <a:gd name="connsiteX28" fmla="*/ 13439 w 88829"/>
                <a:gd name="connsiteY28" fmla="*/ 43503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829" h="57316">
                  <a:moveTo>
                    <a:pt x="13439" y="43503"/>
                  </a:moveTo>
                  <a:cubicBezTo>
                    <a:pt x="12678" y="46666"/>
                    <a:pt x="11282" y="52233"/>
                    <a:pt x="11282" y="52866"/>
                  </a:cubicBezTo>
                  <a:cubicBezTo>
                    <a:pt x="11282" y="55649"/>
                    <a:pt x="13566" y="57294"/>
                    <a:pt x="15977" y="57294"/>
                  </a:cubicBezTo>
                  <a:cubicBezTo>
                    <a:pt x="17881" y="57294"/>
                    <a:pt x="20672" y="56282"/>
                    <a:pt x="22068" y="53119"/>
                  </a:cubicBezTo>
                  <a:cubicBezTo>
                    <a:pt x="22195" y="52486"/>
                    <a:pt x="23718" y="46539"/>
                    <a:pt x="24479" y="43250"/>
                  </a:cubicBezTo>
                  <a:cubicBezTo>
                    <a:pt x="28794" y="26169"/>
                    <a:pt x="28794" y="25916"/>
                    <a:pt x="29048" y="25410"/>
                  </a:cubicBezTo>
                  <a:cubicBezTo>
                    <a:pt x="30698" y="21993"/>
                    <a:pt x="39834" y="4280"/>
                    <a:pt x="55316" y="4280"/>
                  </a:cubicBezTo>
                  <a:cubicBezTo>
                    <a:pt x="61534" y="4280"/>
                    <a:pt x="64199" y="7696"/>
                    <a:pt x="64199" y="13390"/>
                  </a:cubicBezTo>
                  <a:cubicBezTo>
                    <a:pt x="64199" y="20602"/>
                    <a:pt x="58869" y="33634"/>
                    <a:pt x="55951" y="40846"/>
                  </a:cubicBezTo>
                  <a:cubicBezTo>
                    <a:pt x="55316" y="42364"/>
                    <a:pt x="54682" y="44009"/>
                    <a:pt x="54682" y="46160"/>
                  </a:cubicBezTo>
                  <a:cubicBezTo>
                    <a:pt x="54682" y="52739"/>
                    <a:pt x="61027" y="57294"/>
                    <a:pt x="68514" y="57294"/>
                  </a:cubicBezTo>
                  <a:cubicBezTo>
                    <a:pt x="82092" y="57294"/>
                    <a:pt x="89071" y="40846"/>
                    <a:pt x="89071" y="37683"/>
                  </a:cubicBezTo>
                  <a:cubicBezTo>
                    <a:pt x="89071" y="35911"/>
                    <a:pt x="86914" y="35911"/>
                    <a:pt x="86407" y="35911"/>
                  </a:cubicBezTo>
                  <a:cubicBezTo>
                    <a:pt x="84249" y="35911"/>
                    <a:pt x="84122" y="36417"/>
                    <a:pt x="83361" y="38821"/>
                  </a:cubicBezTo>
                  <a:cubicBezTo>
                    <a:pt x="80950" y="46413"/>
                    <a:pt x="75113" y="52992"/>
                    <a:pt x="69021" y="52992"/>
                  </a:cubicBezTo>
                  <a:cubicBezTo>
                    <a:pt x="66103" y="52992"/>
                    <a:pt x="65214" y="50968"/>
                    <a:pt x="65214" y="48184"/>
                  </a:cubicBezTo>
                  <a:cubicBezTo>
                    <a:pt x="65214" y="45527"/>
                    <a:pt x="65722" y="44262"/>
                    <a:pt x="66864" y="41478"/>
                  </a:cubicBezTo>
                  <a:cubicBezTo>
                    <a:pt x="69021" y="36417"/>
                    <a:pt x="74859" y="21993"/>
                    <a:pt x="74859" y="15035"/>
                  </a:cubicBezTo>
                  <a:cubicBezTo>
                    <a:pt x="74859" y="5672"/>
                    <a:pt x="68133" y="-22"/>
                    <a:pt x="56078" y="-22"/>
                  </a:cubicBezTo>
                  <a:cubicBezTo>
                    <a:pt x="44530" y="-22"/>
                    <a:pt x="36535" y="6937"/>
                    <a:pt x="32093" y="12504"/>
                  </a:cubicBezTo>
                  <a:cubicBezTo>
                    <a:pt x="31459" y="2129"/>
                    <a:pt x="21307" y="-22"/>
                    <a:pt x="16612" y="-22"/>
                  </a:cubicBezTo>
                  <a:cubicBezTo>
                    <a:pt x="3922" y="-22"/>
                    <a:pt x="242" y="19336"/>
                    <a:pt x="242" y="19589"/>
                  </a:cubicBezTo>
                  <a:cubicBezTo>
                    <a:pt x="242" y="21361"/>
                    <a:pt x="2272" y="21361"/>
                    <a:pt x="2906" y="21361"/>
                  </a:cubicBezTo>
                  <a:cubicBezTo>
                    <a:pt x="5064" y="21361"/>
                    <a:pt x="5318" y="20602"/>
                    <a:pt x="5825" y="18957"/>
                  </a:cubicBezTo>
                  <a:cubicBezTo>
                    <a:pt x="7729" y="11618"/>
                    <a:pt x="10647" y="4280"/>
                    <a:pt x="15977" y="4280"/>
                  </a:cubicBezTo>
                  <a:cubicBezTo>
                    <a:pt x="20292" y="4280"/>
                    <a:pt x="21180" y="8329"/>
                    <a:pt x="21180" y="10986"/>
                  </a:cubicBezTo>
                  <a:cubicBezTo>
                    <a:pt x="21180" y="12757"/>
                    <a:pt x="19911" y="17565"/>
                    <a:pt x="19150" y="20855"/>
                  </a:cubicBezTo>
                  <a:cubicBezTo>
                    <a:pt x="18261" y="24271"/>
                    <a:pt x="16992" y="29458"/>
                    <a:pt x="16358" y="32242"/>
                  </a:cubicBezTo>
                  <a:lnTo>
                    <a:pt x="13439" y="43503"/>
                  </a:lnTo>
                  <a:close/>
                </a:path>
              </a:pathLst>
            </a:custGeom>
            <a:solidFill>
              <a:srgbClr val="000000"/>
            </a:solidFill>
            <a:ln w="25475"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42021A0A-3419-459E-86E6-2EF78C086649}"/>
                </a:ext>
              </a:extLst>
            </p:cNvPr>
            <p:cNvSpPr/>
            <p:nvPr>
              <p:custDataLst>
                <p:tags r:id="rId33"/>
              </p:custDataLst>
            </p:nvPr>
          </p:nvSpPr>
          <p:spPr>
            <a:xfrm>
              <a:off x="8616875" y="2022509"/>
              <a:ext cx="53830" cy="119212"/>
            </a:xfrm>
            <a:custGeom>
              <a:avLst/>
              <a:gdLst>
                <a:gd name="connsiteX0" fmla="*/ 49450 w 53830"/>
                <a:gd name="connsiteY0" fmla="*/ 6715 h 119212"/>
                <a:gd name="connsiteX1" fmla="*/ 42344 w 53830"/>
                <a:gd name="connsiteY1" fmla="*/ -16 h 119212"/>
                <a:gd name="connsiteX2" fmla="*/ 32395 w 53830"/>
                <a:gd name="connsiteY2" fmla="*/ 9727 h 119212"/>
                <a:gd name="connsiteX3" fmla="*/ 39501 w 53830"/>
                <a:gd name="connsiteY3" fmla="*/ 16458 h 119212"/>
                <a:gd name="connsiteX4" fmla="*/ 49450 w 53830"/>
                <a:gd name="connsiteY4" fmla="*/ 6715 h 119212"/>
                <a:gd name="connsiteX5" fmla="*/ 13207 w 53830"/>
                <a:gd name="connsiteY5" fmla="*/ 96700 h 119212"/>
                <a:gd name="connsiteX6" fmla="*/ 11608 w 53830"/>
                <a:gd name="connsiteY6" fmla="*/ 104140 h 119212"/>
                <a:gd name="connsiteX7" fmla="*/ 28486 w 53830"/>
                <a:gd name="connsiteY7" fmla="*/ 119197 h 119212"/>
                <a:gd name="connsiteX8" fmla="*/ 54069 w 53830"/>
                <a:gd name="connsiteY8" fmla="*/ 92095 h 119212"/>
                <a:gd name="connsiteX9" fmla="*/ 51227 w 53830"/>
                <a:gd name="connsiteY9" fmla="*/ 89792 h 119212"/>
                <a:gd name="connsiteX10" fmla="*/ 47851 w 53830"/>
                <a:gd name="connsiteY10" fmla="*/ 92803 h 119212"/>
                <a:gd name="connsiteX11" fmla="*/ 29019 w 53830"/>
                <a:gd name="connsiteY11" fmla="*/ 114237 h 119212"/>
                <a:gd name="connsiteX12" fmla="*/ 24578 w 53830"/>
                <a:gd name="connsiteY12" fmla="*/ 108037 h 119212"/>
                <a:gd name="connsiteX13" fmla="*/ 27420 w 53830"/>
                <a:gd name="connsiteY13" fmla="*/ 96700 h 119212"/>
                <a:gd name="connsiteX14" fmla="*/ 33105 w 53830"/>
                <a:gd name="connsiteY14" fmla="*/ 82530 h 119212"/>
                <a:gd name="connsiteX15" fmla="*/ 41811 w 53830"/>
                <a:gd name="connsiteY15" fmla="*/ 60033 h 119212"/>
                <a:gd name="connsiteX16" fmla="*/ 42877 w 53830"/>
                <a:gd name="connsiteY16" fmla="*/ 54365 h 119212"/>
                <a:gd name="connsiteX17" fmla="*/ 25999 w 53830"/>
                <a:gd name="connsiteY17" fmla="*/ 39308 h 119212"/>
                <a:gd name="connsiteX18" fmla="*/ 238 w 53830"/>
                <a:gd name="connsiteY18" fmla="*/ 66410 h 119212"/>
                <a:gd name="connsiteX19" fmla="*/ 3258 w 53830"/>
                <a:gd name="connsiteY19" fmla="*/ 68713 h 119212"/>
                <a:gd name="connsiteX20" fmla="*/ 6456 w 53830"/>
                <a:gd name="connsiteY20" fmla="*/ 65879 h 119212"/>
                <a:gd name="connsiteX21" fmla="*/ 25466 w 53830"/>
                <a:gd name="connsiteY21" fmla="*/ 44268 h 119212"/>
                <a:gd name="connsiteX22" fmla="*/ 29907 w 53830"/>
                <a:gd name="connsiteY22" fmla="*/ 50468 h 119212"/>
                <a:gd name="connsiteX23" fmla="*/ 24400 w 53830"/>
                <a:gd name="connsiteY23" fmla="*/ 68182 h 119212"/>
                <a:gd name="connsiteX24" fmla="*/ 13207 w 53830"/>
                <a:gd name="connsiteY24" fmla="*/ 9670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30" h="119212">
                  <a:moveTo>
                    <a:pt x="49450" y="6715"/>
                  </a:moveTo>
                  <a:cubicBezTo>
                    <a:pt x="49450" y="3881"/>
                    <a:pt x="47318" y="-16"/>
                    <a:pt x="42344" y="-16"/>
                  </a:cubicBezTo>
                  <a:cubicBezTo>
                    <a:pt x="37547" y="-16"/>
                    <a:pt x="32395" y="4590"/>
                    <a:pt x="32395" y="9727"/>
                  </a:cubicBezTo>
                  <a:cubicBezTo>
                    <a:pt x="32395" y="12738"/>
                    <a:pt x="34704" y="16458"/>
                    <a:pt x="39501" y="16458"/>
                  </a:cubicBezTo>
                  <a:cubicBezTo>
                    <a:pt x="44653" y="16458"/>
                    <a:pt x="49450" y="11498"/>
                    <a:pt x="49450" y="6715"/>
                  </a:cubicBezTo>
                  <a:close/>
                  <a:moveTo>
                    <a:pt x="13207" y="96700"/>
                  </a:moveTo>
                  <a:cubicBezTo>
                    <a:pt x="12497" y="99003"/>
                    <a:pt x="11608" y="101129"/>
                    <a:pt x="11608" y="104140"/>
                  </a:cubicBezTo>
                  <a:cubicBezTo>
                    <a:pt x="11608" y="112465"/>
                    <a:pt x="18715" y="119197"/>
                    <a:pt x="28486" y="119197"/>
                  </a:cubicBezTo>
                  <a:cubicBezTo>
                    <a:pt x="46252" y="119197"/>
                    <a:pt x="54069" y="94752"/>
                    <a:pt x="54069" y="92095"/>
                  </a:cubicBezTo>
                  <a:cubicBezTo>
                    <a:pt x="54069" y="89792"/>
                    <a:pt x="51760" y="89792"/>
                    <a:pt x="51227" y="89792"/>
                  </a:cubicBezTo>
                  <a:cubicBezTo>
                    <a:pt x="48739" y="89792"/>
                    <a:pt x="48562" y="90855"/>
                    <a:pt x="47851" y="92803"/>
                  </a:cubicBezTo>
                  <a:cubicBezTo>
                    <a:pt x="43765" y="106974"/>
                    <a:pt x="35948" y="114237"/>
                    <a:pt x="29019" y="114237"/>
                  </a:cubicBezTo>
                  <a:cubicBezTo>
                    <a:pt x="25466" y="114237"/>
                    <a:pt x="24578" y="111934"/>
                    <a:pt x="24578" y="108037"/>
                  </a:cubicBezTo>
                  <a:cubicBezTo>
                    <a:pt x="24578" y="103963"/>
                    <a:pt x="25821" y="100597"/>
                    <a:pt x="27420" y="96700"/>
                  </a:cubicBezTo>
                  <a:cubicBezTo>
                    <a:pt x="29197" y="91918"/>
                    <a:pt x="31151" y="87135"/>
                    <a:pt x="33105" y="82530"/>
                  </a:cubicBezTo>
                  <a:cubicBezTo>
                    <a:pt x="34704" y="78278"/>
                    <a:pt x="41100" y="62159"/>
                    <a:pt x="41811" y="60033"/>
                  </a:cubicBezTo>
                  <a:cubicBezTo>
                    <a:pt x="42344" y="58262"/>
                    <a:pt x="42877" y="56136"/>
                    <a:pt x="42877" y="54365"/>
                  </a:cubicBezTo>
                  <a:cubicBezTo>
                    <a:pt x="42877" y="46040"/>
                    <a:pt x="35770" y="39308"/>
                    <a:pt x="25999" y="39308"/>
                  </a:cubicBezTo>
                  <a:cubicBezTo>
                    <a:pt x="8411" y="39308"/>
                    <a:pt x="238" y="63399"/>
                    <a:pt x="238" y="66410"/>
                  </a:cubicBezTo>
                  <a:cubicBezTo>
                    <a:pt x="238" y="68713"/>
                    <a:pt x="2725" y="68713"/>
                    <a:pt x="3258" y="68713"/>
                  </a:cubicBezTo>
                  <a:cubicBezTo>
                    <a:pt x="5746" y="68713"/>
                    <a:pt x="5923" y="67827"/>
                    <a:pt x="6456" y="65879"/>
                  </a:cubicBezTo>
                  <a:cubicBezTo>
                    <a:pt x="11075" y="50645"/>
                    <a:pt x="18892" y="44268"/>
                    <a:pt x="25466" y="44268"/>
                  </a:cubicBezTo>
                  <a:cubicBezTo>
                    <a:pt x="28308" y="44268"/>
                    <a:pt x="29907" y="45685"/>
                    <a:pt x="29907" y="50468"/>
                  </a:cubicBezTo>
                  <a:cubicBezTo>
                    <a:pt x="29907" y="54542"/>
                    <a:pt x="28841" y="57199"/>
                    <a:pt x="24400" y="68182"/>
                  </a:cubicBezTo>
                  <a:lnTo>
                    <a:pt x="13207" y="96700"/>
                  </a:lnTo>
                  <a:close/>
                </a:path>
              </a:pathLst>
            </a:custGeom>
            <a:solidFill>
              <a:srgbClr val="000000"/>
            </a:solidFill>
            <a:ln w="25475"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FE3AE079-1DDD-444D-8A31-7A8520920F5E}"/>
                </a:ext>
              </a:extLst>
            </p:cNvPr>
            <p:cNvSpPr/>
            <p:nvPr>
              <p:custDataLst>
                <p:tags r:id="rId34"/>
              </p:custDataLst>
            </p:nvPr>
          </p:nvSpPr>
          <p:spPr>
            <a:xfrm>
              <a:off x="8845920" y="1879626"/>
              <a:ext cx="58881" cy="253051"/>
            </a:xfrm>
            <a:custGeom>
              <a:avLst/>
              <a:gdLst>
                <a:gd name="connsiteX0" fmla="*/ 59129 w 58881"/>
                <a:gd name="connsiteY0" fmla="*/ 126507 h 253051"/>
                <a:gd name="connsiteX1" fmla="*/ 42378 w 58881"/>
                <a:gd name="connsiteY1" fmla="*/ 47555 h 253051"/>
                <a:gd name="connsiteX2" fmla="*/ 2785 w 58881"/>
                <a:gd name="connsiteY2" fmla="*/ -19 h 253051"/>
                <a:gd name="connsiteX3" fmla="*/ 247 w 58881"/>
                <a:gd name="connsiteY3" fmla="*/ 2512 h 253051"/>
                <a:gd name="connsiteX4" fmla="*/ 5069 w 58881"/>
                <a:gd name="connsiteY4" fmla="*/ 8332 h 253051"/>
                <a:gd name="connsiteX5" fmla="*/ 44408 w 58881"/>
                <a:gd name="connsiteY5" fmla="*/ 126507 h 253051"/>
                <a:gd name="connsiteX6" fmla="*/ 3546 w 58881"/>
                <a:gd name="connsiteY6" fmla="*/ 246200 h 253051"/>
                <a:gd name="connsiteX7" fmla="*/ 247 w 58881"/>
                <a:gd name="connsiteY7" fmla="*/ 250502 h 253051"/>
                <a:gd name="connsiteX8" fmla="*/ 2785 w 58881"/>
                <a:gd name="connsiteY8" fmla="*/ 253033 h 253051"/>
                <a:gd name="connsiteX9" fmla="*/ 43139 w 58881"/>
                <a:gd name="connsiteY9" fmla="*/ 203688 h 253051"/>
                <a:gd name="connsiteX10" fmla="*/ 59129 w 58881"/>
                <a:gd name="connsiteY10" fmla="*/ 12650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81" h="253051">
                  <a:moveTo>
                    <a:pt x="59129" y="126507"/>
                  </a:moveTo>
                  <a:cubicBezTo>
                    <a:pt x="59129" y="106769"/>
                    <a:pt x="56337" y="76150"/>
                    <a:pt x="42378" y="47555"/>
                  </a:cubicBezTo>
                  <a:cubicBezTo>
                    <a:pt x="27150" y="16430"/>
                    <a:pt x="5323" y="-19"/>
                    <a:pt x="2785" y="-19"/>
                  </a:cubicBezTo>
                  <a:cubicBezTo>
                    <a:pt x="1262" y="-19"/>
                    <a:pt x="247" y="994"/>
                    <a:pt x="247" y="2512"/>
                  </a:cubicBezTo>
                  <a:cubicBezTo>
                    <a:pt x="247" y="3271"/>
                    <a:pt x="247" y="3777"/>
                    <a:pt x="5069" y="8332"/>
                  </a:cubicBezTo>
                  <a:cubicBezTo>
                    <a:pt x="29942" y="33384"/>
                    <a:pt x="44408" y="73619"/>
                    <a:pt x="44408" y="126507"/>
                  </a:cubicBezTo>
                  <a:cubicBezTo>
                    <a:pt x="44408" y="169779"/>
                    <a:pt x="35018" y="214316"/>
                    <a:pt x="3546" y="246200"/>
                  </a:cubicBezTo>
                  <a:cubicBezTo>
                    <a:pt x="247" y="249237"/>
                    <a:pt x="247" y="249743"/>
                    <a:pt x="247" y="250502"/>
                  </a:cubicBezTo>
                  <a:cubicBezTo>
                    <a:pt x="247" y="252020"/>
                    <a:pt x="1262" y="253033"/>
                    <a:pt x="2785" y="253033"/>
                  </a:cubicBezTo>
                  <a:cubicBezTo>
                    <a:pt x="5323" y="253033"/>
                    <a:pt x="28165" y="235825"/>
                    <a:pt x="43139" y="203688"/>
                  </a:cubicBezTo>
                  <a:cubicBezTo>
                    <a:pt x="56083" y="175852"/>
                    <a:pt x="59129" y="147763"/>
                    <a:pt x="59129" y="126507"/>
                  </a:cubicBezTo>
                  <a:close/>
                </a:path>
              </a:pathLst>
            </a:custGeom>
            <a:solidFill>
              <a:srgbClr val="000000"/>
            </a:solidFill>
            <a:ln w="25475"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9F38470C-F6AC-4E79-907C-0C97A9D7CE20}"/>
                </a:ext>
              </a:extLst>
            </p:cNvPr>
            <p:cNvSpPr/>
            <p:nvPr>
              <p:custDataLst>
                <p:tags r:id="rId35"/>
              </p:custDataLst>
            </p:nvPr>
          </p:nvSpPr>
          <p:spPr>
            <a:xfrm>
              <a:off x="8941346" y="1878692"/>
              <a:ext cx="78525" cy="117618"/>
            </a:xfrm>
            <a:custGeom>
              <a:avLst/>
              <a:gdLst>
                <a:gd name="connsiteX0" fmla="*/ 78776 w 78525"/>
                <a:gd name="connsiteY0" fmla="*/ 85358 h 117618"/>
                <a:gd name="connsiteX1" fmla="*/ 72736 w 78525"/>
                <a:gd name="connsiteY1" fmla="*/ 85358 h 117618"/>
                <a:gd name="connsiteX2" fmla="*/ 68117 w 78525"/>
                <a:gd name="connsiteY2" fmla="*/ 101477 h 117618"/>
                <a:gd name="connsiteX3" fmla="*/ 50529 w 78525"/>
                <a:gd name="connsiteY3" fmla="*/ 102540 h 117618"/>
                <a:gd name="connsiteX4" fmla="*/ 17839 w 78525"/>
                <a:gd name="connsiteY4" fmla="*/ 102540 h 117618"/>
                <a:gd name="connsiteX5" fmla="*/ 53371 w 78525"/>
                <a:gd name="connsiteY5" fmla="*/ 72781 h 117618"/>
                <a:gd name="connsiteX6" fmla="*/ 78776 w 78525"/>
                <a:gd name="connsiteY6" fmla="*/ 34520 h 117618"/>
                <a:gd name="connsiteX7" fmla="*/ 37204 w 78525"/>
                <a:gd name="connsiteY7" fmla="*/ -21 h 117618"/>
                <a:gd name="connsiteX8" fmla="*/ 251 w 78525"/>
                <a:gd name="connsiteY8" fmla="*/ 31686 h 117618"/>
                <a:gd name="connsiteX9" fmla="*/ 9667 w 78525"/>
                <a:gd name="connsiteY9" fmla="*/ 41605 h 117618"/>
                <a:gd name="connsiteX10" fmla="*/ 19083 w 78525"/>
                <a:gd name="connsiteY10" fmla="*/ 32217 h 117618"/>
                <a:gd name="connsiteX11" fmla="*/ 8601 w 78525"/>
                <a:gd name="connsiteY11" fmla="*/ 22829 h 117618"/>
                <a:gd name="connsiteX12" fmla="*/ 34539 w 78525"/>
                <a:gd name="connsiteY12" fmla="*/ 6355 h 117618"/>
                <a:gd name="connsiteX13" fmla="*/ 61543 w 78525"/>
                <a:gd name="connsiteY13" fmla="*/ 34520 h 117618"/>
                <a:gd name="connsiteX14" fmla="*/ 44843 w 78525"/>
                <a:gd name="connsiteY14" fmla="*/ 68530 h 117618"/>
                <a:gd name="connsiteX15" fmla="*/ 2027 w 78525"/>
                <a:gd name="connsiteY15" fmla="*/ 110688 h 117618"/>
                <a:gd name="connsiteX16" fmla="*/ 251 w 78525"/>
                <a:gd name="connsiteY16" fmla="*/ 117597 h 117618"/>
                <a:gd name="connsiteX17" fmla="*/ 73447 w 78525"/>
                <a:gd name="connsiteY17" fmla="*/ 117597 h 117618"/>
                <a:gd name="connsiteX18" fmla="*/ 78776 w 78525"/>
                <a:gd name="connsiteY18" fmla="*/ 85358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25" h="117618">
                  <a:moveTo>
                    <a:pt x="78776" y="85358"/>
                  </a:moveTo>
                  <a:lnTo>
                    <a:pt x="72736" y="85358"/>
                  </a:lnTo>
                  <a:cubicBezTo>
                    <a:pt x="72203" y="89255"/>
                    <a:pt x="70426" y="99706"/>
                    <a:pt x="68117" y="101477"/>
                  </a:cubicBezTo>
                  <a:cubicBezTo>
                    <a:pt x="66696" y="102540"/>
                    <a:pt x="53016" y="102540"/>
                    <a:pt x="50529" y="102540"/>
                  </a:cubicBezTo>
                  <a:lnTo>
                    <a:pt x="17839" y="102540"/>
                  </a:lnTo>
                  <a:cubicBezTo>
                    <a:pt x="36493" y="86067"/>
                    <a:pt x="42712" y="81107"/>
                    <a:pt x="53371" y="72781"/>
                  </a:cubicBezTo>
                  <a:cubicBezTo>
                    <a:pt x="66518" y="62330"/>
                    <a:pt x="78776" y="51348"/>
                    <a:pt x="78776" y="34520"/>
                  </a:cubicBezTo>
                  <a:cubicBezTo>
                    <a:pt x="78776" y="13087"/>
                    <a:pt x="59945" y="-21"/>
                    <a:pt x="37204" y="-21"/>
                  </a:cubicBezTo>
                  <a:cubicBezTo>
                    <a:pt x="15174" y="-21"/>
                    <a:pt x="251" y="15389"/>
                    <a:pt x="251" y="31686"/>
                  </a:cubicBezTo>
                  <a:cubicBezTo>
                    <a:pt x="251" y="40720"/>
                    <a:pt x="7890" y="41605"/>
                    <a:pt x="9667" y="41605"/>
                  </a:cubicBezTo>
                  <a:cubicBezTo>
                    <a:pt x="13931" y="41605"/>
                    <a:pt x="19083" y="38594"/>
                    <a:pt x="19083" y="32217"/>
                  </a:cubicBezTo>
                  <a:cubicBezTo>
                    <a:pt x="19083" y="29029"/>
                    <a:pt x="17839" y="22829"/>
                    <a:pt x="8601" y="22829"/>
                  </a:cubicBezTo>
                  <a:cubicBezTo>
                    <a:pt x="14108" y="10252"/>
                    <a:pt x="26189" y="6355"/>
                    <a:pt x="34539" y="6355"/>
                  </a:cubicBezTo>
                  <a:cubicBezTo>
                    <a:pt x="52305" y="6355"/>
                    <a:pt x="61543" y="20172"/>
                    <a:pt x="61543" y="34520"/>
                  </a:cubicBezTo>
                  <a:cubicBezTo>
                    <a:pt x="61543" y="49931"/>
                    <a:pt x="50529" y="62153"/>
                    <a:pt x="44843" y="68530"/>
                  </a:cubicBezTo>
                  <a:lnTo>
                    <a:pt x="2027" y="110688"/>
                  </a:lnTo>
                  <a:cubicBezTo>
                    <a:pt x="251" y="112283"/>
                    <a:pt x="251" y="112637"/>
                    <a:pt x="251" y="117597"/>
                  </a:cubicBezTo>
                  <a:lnTo>
                    <a:pt x="73447" y="117597"/>
                  </a:lnTo>
                  <a:lnTo>
                    <a:pt x="78776" y="85358"/>
                  </a:lnTo>
                  <a:close/>
                </a:path>
              </a:pathLst>
            </a:custGeom>
            <a:solidFill>
              <a:srgbClr val="000000"/>
            </a:solidFill>
            <a:ln w="2547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DA8109A9-AFD0-46C3-A0CC-B18AEAEAC5DF}"/>
                </a:ext>
              </a:extLst>
            </p:cNvPr>
            <p:cNvSpPr/>
            <p:nvPr>
              <p:custDataLst>
                <p:tags r:id="rId36"/>
              </p:custDataLst>
            </p:nvPr>
          </p:nvSpPr>
          <p:spPr>
            <a:xfrm>
              <a:off x="6035258" y="2189100"/>
              <a:ext cx="3008752" cy="10121"/>
            </a:xfrm>
            <a:custGeom>
              <a:avLst/>
              <a:gdLst>
                <a:gd name="connsiteX0" fmla="*/ 0 w 3008752"/>
                <a:gd name="connsiteY0" fmla="*/ 0 h 10121"/>
                <a:gd name="connsiteX1" fmla="*/ 3008753 w 3008752"/>
                <a:gd name="connsiteY1" fmla="*/ 0 h 10121"/>
                <a:gd name="connsiteX2" fmla="*/ 3008753 w 3008752"/>
                <a:gd name="connsiteY2" fmla="*/ 10122 h 10121"/>
                <a:gd name="connsiteX3" fmla="*/ 0 w 3008752"/>
                <a:gd name="connsiteY3" fmla="*/ 10122 h 10121"/>
              </a:gdLst>
              <a:ahLst/>
              <a:cxnLst>
                <a:cxn ang="0">
                  <a:pos x="connsiteX0" y="connsiteY0"/>
                </a:cxn>
                <a:cxn ang="0">
                  <a:pos x="connsiteX1" y="connsiteY1"/>
                </a:cxn>
                <a:cxn ang="0">
                  <a:pos x="connsiteX2" y="connsiteY2"/>
                </a:cxn>
                <a:cxn ang="0">
                  <a:pos x="connsiteX3" y="connsiteY3"/>
                </a:cxn>
              </a:cxnLst>
              <a:rect l="l" t="t" r="r" b="b"/>
              <a:pathLst>
                <a:path w="3008752" h="10121">
                  <a:moveTo>
                    <a:pt x="0" y="0"/>
                  </a:moveTo>
                  <a:lnTo>
                    <a:pt x="3008753" y="0"/>
                  </a:lnTo>
                  <a:lnTo>
                    <a:pt x="3008753" y="10122"/>
                  </a:lnTo>
                  <a:lnTo>
                    <a:pt x="0" y="10122"/>
                  </a:lnTo>
                  <a:close/>
                </a:path>
              </a:pathLst>
            </a:custGeom>
            <a:solidFill>
              <a:srgbClr val="000000"/>
            </a:solidFill>
            <a:ln w="25475"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85C3B03C-D62E-4F2E-AFBD-50AC11D6C4F6}"/>
                </a:ext>
              </a:extLst>
            </p:cNvPr>
            <p:cNvSpPr/>
            <p:nvPr>
              <p:custDataLst>
                <p:tags r:id="rId37"/>
              </p:custDataLst>
            </p:nvPr>
          </p:nvSpPr>
          <p:spPr>
            <a:xfrm>
              <a:off x="6707560" y="2241214"/>
              <a:ext cx="239333" cy="253051"/>
            </a:xfrm>
            <a:custGeom>
              <a:avLst/>
              <a:gdLst>
                <a:gd name="connsiteX0" fmla="*/ 92800 w 239333"/>
                <a:gd name="connsiteY0" fmla="*/ 135118 h 253051"/>
                <a:gd name="connsiteX1" fmla="*/ 2701 w 239333"/>
                <a:gd name="connsiteY1" fmla="*/ 246207 h 253051"/>
                <a:gd name="connsiteX2" fmla="*/ 417 w 239333"/>
                <a:gd name="connsiteY2" fmla="*/ 250256 h 253051"/>
                <a:gd name="connsiteX3" fmla="*/ 7269 w 239333"/>
                <a:gd name="connsiteY3" fmla="*/ 253039 h 253051"/>
                <a:gd name="connsiteX4" fmla="*/ 217669 w 239333"/>
                <a:gd name="connsiteY4" fmla="*/ 253039 h 253051"/>
                <a:gd name="connsiteX5" fmla="*/ 239496 w 239333"/>
                <a:gd name="connsiteY5" fmla="*/ 190030 h 253051"/>
                <a:gd name="connsiteX6" fmla="*/ 233151 w 239333"/>
                <a:gd name="connsiteY6" fmla="*/ 190030 h 253051"/>
                <a:gd name="connsiteX7" fmla="*/ 188229 w 239333"/>
                <a:gd name="connsiteY7" fmla="*/ 231783 h 253051"/>
                <a:gd name="connsiteX8" fmla="*/ 129347 w 239333"/>
                <a:gd name="connsiteY8" fmla="*/ 239121 h 253051"/>
                <a:gd name="connsiteX9" fmla="*/ 21482 w 239333"/>
                <a:gd name="connsiteY9" fmla="*/ 239121 h 253051"/>
                <a:gd name="connsiteX10" fmla="*/ 109551 w 239333"/>
                <a:gd name="connsiteY10" fmla="*/ 130563 h 253051"/>
                <a:gd name="connsiteX11" fmla="*/ 111835 w 239333"/>
                <a:gd name="connsiteY11" fmla="*/ 126514 h 253051"/>
                <a:gd name="connsiteX12" fmla="*/ 110058 w 239333"/>
                <a:gd name="connsiteY12" fmla="*/ 122971 h 253051"/>
                <a:gd name="connsiteX13" fmla="*/ 27573 w 239333"/>
                <a:gd name="connsiteY13" fmla="*/ 10110 h 253051"/>
                <a:gd name="connsiteX14" fmla="*/ 128078 w 239333"/>
                <a:gd name="connsiteY14" fmla="*/ 10110 h 253051"/>
                <a:gd name="connsiteX15" fmla="*/ 233151 w 239333"/>
                <a:gd name="connsiteY15" fmla="*/ 59202 h 253051"/>
                <a:gd name="connsiteX16" fmla="*/ 239496 w 239333"/>
                <a:gd name="connsiteY16" fmla="*/ 59202 h 253051"/>
                <a:gd name="connsiteX17" fmla="*/ 217669 w 239333"/>
                <a:gd name="connsiteY17" fmla="*/ -12 h 253051"/>
                <a:gd name="connsiteX18" fmla="*/ 7269 w 239333"/>
                <a:gd name="connsiteY18" fmla="*/ -12 h 253051"/>
                <a:gd name="connsiteX19" fmla="*/ 163 w 239333"/>
                <a:gd name="connsiteY19" fmla="*/ 8086 h 253051"/>
                <a:gd name="connsiteX20" fmla="*/ 92800 w 239333"/>
                <a:gd name="connsiteY20" fmla="*/ 13511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33" h="253051">
                  <a:moveTo>
                    <a:pt x="92800" y="135118"/>
                  </a:moveTo>
                  <a:lnTo>
                    <a:pt x="2701" y="246207"/>
                  </a:lnTo>
                  <a:cubicBezTo>
                    <a:pt x="671" y="248737"/>
                    <a:pt x="417" y="249244"/>
                    <a:pt x="417" y="250256"/>
                  </a:cubicBezTo>
                  <a:cubicBezTo>
                    <a:pt x="417" y="253039"/>
                    <a:pt x="2701" y="253039"/>
                    <a:pt x="7269" y="253039"/>
                  </a:cubicBezTo>
                  <a:lnTo>
                    <a:pt x="217669" y="253039"/>
                  </a:lnTo>
                  <a:lnTo>
                    <a:pt x="239496" y="190030"/>
                  </a:lnTo>
                  <a:lnTo>
                    <a:pt x="233151" y="190030"/>
                  </a:lnTo>
                  <a:cubicBezTo>
                    <a:pt x="226806" y="209008"/>
                    <a:pt x="209802" y="224445"/>
                    <a:pt x="188229" y="231783"/>
                  </a:cubicBezTo>
                  <a:cubicBezTo>
                    <a:pt x="184168" y="233048"/>
                    <a:pt x="166656" y="239121"/>
                    <a:pt x="129347" y="239121"/>
                  </a:cubicBezTo>
                  <a:lnTo>
                    <a:pt x="21482" y="239121"/>
                  </a:lnTo>
                  <a:lnTo>
                    <a:pt x="109551" y="130563"/>
                  </a:lnTo>
                  <a:cubicBezTo>
                    <a:pt x="111327" y="128285"/>
                    <a:pt x="111835" y="127526"/>
                    <a:pt x="111835" y="126514"/>
                  </a:cubicBezTo>
                  <a:cubicBezTo>
                    <a:pt x="111835" y="125502"/>
                    <a:pt x="111581" y="125249"/>
                    <a:pt x="110058" y="122971"/>
                  </a:cubicBezTo>
                  <a:lnTo>
                    <a:pt x="27573" y="10110"/>
                  </a:lnTo>
                  <a:lnTo>
                    <a:pt x="128078" y="10110"/>
                  </a:lnTo>
                  <a:cubicBezTo>
                    <a:pt x="157011" y="10110"/>
                    <a:pt x="215385" y="11882"/>
                    <a:pt x="233151" y="59202"/>
                  </a:cubicBezTo>
                  <a:lnTo>
                    <a:pt x="239496" y="59202"/>
                  </a:lnTo>
                  <a:lnTo>
                    <a:pt x="217669" y="-12"/>
                  </a:lnTo>
                  <a:lnTo>
                    <a:pt x="7269" y="-12"/>
                  </a:lnTo>
                  <a:cubicBezTo>
                    <a:pt x="417" y="-12"/>
                    <a:pt x="163" y="241"/>
                    <a:pt x="163" y="8086"/>
                  </a:cubicBezTo>
                  <a:lnTo>
                    <a:pt x="92800" y="135118"/>
                  </a:lnTo>
                  <a:close/>
                </a:path>
              </a:pathLst>
            </a:custGeom>
            <a:solidFill>
              <a:srgbClr val="000000"/>
            </a:solidFill>
            <a:ln w="25475"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433CAC9C-BF71-4B9E-820F-0B8A7A994FC4}"/>
                </a:ext>
              </a:extLst>
            </p:cNvPr>
            <p:cNvSpPr/>
            <p:nvPr>
              <p:custDataLst>
                <p:tags r:id="rId38"/>
              </p:custDataLst>
            </p:nvPr>
          </p:nvSpPr>
          <p:spPr>
            <a:xfrm>
              <a:off x="6969598" y="2428803"/>
              <a:ext cx="108550" cy="79888"/>
            </a:xfrm>
            <a:custGeom>
              <a:avLst/>
              <a:gdLst>
                <a:gd name="connsiteX0" fmla="*/ 13498 w 108550"/>
                <a:gd name="connsiteY0" fmla="*/ 66956 h 79888"/>
                <a:gd name="connsiteX1" fmla="*/ 11721 w 108550"/>
                <a:gd name="connsiteY1" fmla="*/ 74219 h 79888"/>
                <a:gd name="connsiteX2" fmla="*/ 17762 w 108550"/>
                <a:gd name="connsiteY2" fmla="*/ 79887 h 79888"/>
                <a:gd name="connsiteX3" fmla="*/ 24691 w 108550"/>
                <a:gd name="connsiteY3" fmla="*/ 75990 h 79888"/>
                <a:gd name="connsiteX4" fmla="*/ 27888 w 108550"/>
                <a:gd name="connsiteY4" fmla="*/ 65008 h 79888"/>
                <a:gd name="connsiteX5" fmla="*/ 31797 w 108550"/>
                <a:gd name="connsiteY5" fmla="*/ 49065 h 79888"/>
                <a:gd name="connsiteX6" fmla="*/ 34817 w 108550"/>
                <a:gd name="connsiteY6" fmla="*/ 37197 h 79888"/>
                <a:gd name="connsiteX7" fmla="*/ 42279 w 108550"/>
                <a:gd name="connsiteY7" fmla="*/ 21255 h 79888"/>
                <a:gd name="connsiteX8" fmla="*/ 68928 w 108550"/>
                <a:gd name="connsiteY8" fmla="*/ 4959 h 79888"/>
                <a:gd name="connsiteX9" fmla="*/ 79410 w 108550"/>
                <a:gd name="connsiteY9" fmla="*/ 17358 h 79888"/>
                <a:gd name="connsiteX10" fmla="*/ 68928 w 108550"/>
                <a:gd name="connsiteY10" fmla="*/ 55088 h 79888"/>
                <a:gd name="connsiteX11" fmla="*/ 66263 w 108550"/>
                <a:gd name="connsiteY11" fmla="*/ 64653 h 79888"/>
                <a:gd name="connsiteX12" fmla="*/ 83141 w 108550"/>
                <a:gd name="connsiteY12" fmla="*/ 79887 h 79888"/>
                <a:gd name="connsiteX13" fmla="*/ 108724 w 108550"/>
                <a:gd name="connsiteY13" fmla="*/ 52785 h 79888"/>
                <a:gd name="connsiteX14" fmla="*/ 105881 w 108550"/>
                <a:gd name="connsiteY14" fmla="*/ 50482 h 79888"/>
                <a:gd name="connsiteX15" fmla="*/ 102506 w 108550"/>
                <a:gd name="connsiteY15" fmla="*/ 53494 h 79888"/>
                <a:gd name="connsiteX16" fmla="*/ 83674 w 108550"/>
                <a:gd name="connsiteY16" fmla="*/ 74927 h 79888"/>
                <a:gd name="connsiteX17" fmla="*/ 79232 w 108550"/>
                <a:gd name="connsiteY17" fmla="*/ 68727 h 79888"/>
                <a:gd name="connsiteX18" fmla="*/ 83318 w 108550"/>
                <a:gd name="connsiteY18" fmla="*/ 54379 h 79888"/>
                <a:gd name="connsiteX19" fmla="*/ 92734 w 108550"/>
                <a:gd name="connsiteY19" fmla="*/ 20192 h 79888"/>
                <a:gd name="connsiteX20" fmla="*/ 69639 w 108550"/>
                <a:gd name="connsiteY20" fmla="*/ -1 h 79888"/>
                <a:gd name="connsiteX21" fmla="*/ 39614 w 108550"/>
                <a:gd name="connsiteY21" fmla="*/ 16118 h 79888"/>
                <a:gd name="connsiteX22" fmla="*/ 20604 w 108550"/>
                <a:gd name="connsiteY22" fmla="*/ -1 h 79888"/>
                <a:gd name="connsiteX23" fmla="*/ 6569 w 108550"/>
                <a:gd name="connsiteY23" fmla="*/ 9564 h 79888"/>
                <a:gd name="connsiteX24" fmla="*/ 174 w 108550"/>
                <a:gd name="connsiteY24" fmla="*/ 27100 h 79888"/>
                <a:gd name="connsiteX25" fmla="*/ 3194 w 108550"/>
                <a:gd name="connsiteY25" fmla="*/ 29403 h 79888"/>
                <a:gd name="connsiteX26" fmla="*/ 7102 w 108550"/>
                <a:gd name="connsiteY26" fmla="*/ 24089 h 79888"/>
                <a:gd name="connsiteX27" fmla="*/ 20071 w 108550"/>
                <a:gd name="connsiteY27" fmla="*/ 4959 h 79888"/>
                <a:gd name="connsiteX28" fmla="*/ 25934 w 108550"/>
                <a:gd name="connsiteY28" fmla="*/ 13638 h 79888"/>
                <a:gd name="connsiteX29" fmla="*/ 23092 w 108550"/>
                <a:gd name="connsiteY29" fmla="*/ 28340 h 79888"/>
                <a:gd name="connsiteX30" fmla="*/ 19183 w 108550"/>
                <a:gd name="connsiteY30" fmla="*/ 44283 h 79888"/>
                <a:gd name="connsiteX31" fmla="*/ 13498 w 108550"/>
                <a:gd name="connsiteY31" fmla="*/ 6695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50" h="79888">
                  <a:moveTo>
                    <a:pt x="13498" y="66956"/>
                  </a:moveTo>
                  <a:cubicBezTo>
                    <a:pt x="12787" y="69259"/>
                    <a:pt x="11721" y="73687"/>
                    <a:pt x="11721" y="74219"/>
                  </a:cubicBezTo>
                  <a:cubicBezTo>
                    <a:pt x="11721" y="78116"/>
                    <a:pt x="14919" y="79887"/>
                    <a:pt x="17762" y="79887"/>
                  </a:cubicBezTo>
                  <a:cubicBezTo>
                    <a:pt x="20960" y="79887"/>
                    <a:pt x="23802" y="77584"/>
                    <a:pt x="24691" y="75990"/>
                  </a:cubicBezTo>
                  <a:cubicBezTo>
                    <a:pt x="25579" y="74396"/>
                    <a:pt x="27000" y="68727"/>
                    <a:pt x="27888" y="65008"/>
                  </a:cubicBezTo>
                  <a:cubicBezTo>
                    <a:pt x="28777" y="61642"/>
                    <a:pt x="30731" y="53494"/>
                    <a:pt x="31797" y="49065"/>
                  </a:cubicBezTo>
                  <a:cubicBezTo>
                    <a:pt x="32863" y="45168"/>
                    <a:pt x="33929" y="41271"/>
                    <a:pt x="34817" y="37197"/>
                  </a:cubicBezTo>
                  <a:cubicBezTo>
                    <a:pt x="36771" y="29935"/>
                    <a:pt x="37127" y="28518"/>
                    <a:pt x="42279" y="21255"/>
                  </a:cubicBezTo>
                  <a:cubicBezTo>
                    <a:pt x="47253" y="14170"/>
                    <a:pt x="55603" y="4959"/>
                    <a:pt x="68928" y="4959"/>
                  </a:cubicBezTo>
                  <a:cubicBezTo>
                    <a:pt x="79232" y="4959"/>
                    <a:pt x="79410" y="13992"/>
                    <a:pt x="79410" y="17358"/>
                  </a:cubicBezTo>
                  <a:cubicBezTo>
                    <a:pt x="79410" y="27986"/>
                    <a:pt x="71770" y="47648"/>
                    <a:pt x="68928" y="55088"/>
                  </a:cubicBezTo>
                  <a:cubicBezTo>
                    <a:pt x="66974" y="60048"/>
                    <a:pt x="66263" y="61642"/>
                    <a:pt x="66263" y="64653"/>
                  </a:cubicBezTo>
                  <a:cubicBezTo>
                    <a:pt x="66263" y="74041"/>
                    <a:pt x="74080" y="79887"/>
                    <a:pt x="83141" y="79887"/>
                  </a:cubicBezTo>
                  <a:cubicBezTo>
                    <a:pt x="100907" y="79887"/>
                    <a:pt x="108724" y="55442"/>
                    <a:pt x="108724" y="52785"/>
                  </a:cubicBezTo>
                  <a:cubicBezTo>
                    <a:pt x="108724" y="50482"/>
                    <a:pt x="106414" y="50482"/>
                    <a:pt x="105881" y="50482"/>
                  </a:cubicBezTo>
                  <a:cubicBezTo>
                    <a:pt x="103394" y="50482"/>
                    <a:pt x="103216" y="51545"/>
                    <a:pt x="102506" y="53494"/>
                  </a:cubicBezTo>
                  <a:cubicBezTo>
                    <a:pt x="98419" y="67665"/>
                    <a:pt x="90780" y="74927"/>
                    <a:pt x="83674" y="74927"/>
                  </a:cubicBezTo>
                  <a:cubicBezTo>
                    <a:pt x="79943" y="74927"/>
                    <a:pt x="79232" y="72447"/>
                    <a:pt x="79232" y="68727"/>
                  </a:cubicBezTo>
                  <a:cubicBezTo>
                    <a:pt x="79232" y="64653"/>
                    <a:pt x="80120" y="62350"/>
                    <a:pt x="83318" y="54379"/>
                  </a:cubicBezTo>
                  <a:cubicBezTo>
                    <a:pt x="85450" y="48888"/>
                    <a:pt x="92734" y="30112"/>
                    <a:pt x="92734" y="20192"/>
                  </a:cubicBezTo>
                  <a:cubicBezTo>
                    <a:pt x="92734" y="3010"/>
                    <a:pt x="79054" y="-1"/>
                    <a:pt x="69639" y="-1"/>
                  </a:cubicBezTo>
                  <a:cubicBezTo>
                    <a:pt x="54893" y="-1"/>
                    <a:pt x="44944" y="9033"/>
                    <a:pt x="39614" y="16118"/>
                  </a:cubicBezTo>
                  <a:cubicBezTo>
                    <a:pt x="38370" y="3896"/>
                    <a:pt x="27888" y="-1"/>
                    <a:pt x="20604" y="-1"/>
                  </a:cubicBezTo>
                  <a:cubicBezTo>
                    <a:pt x="12965" y="-1"/>
                    <a:pt x="8879" y="5490"/>
                    <a:pt x="6569" y="9564"/>
                  </a:cubicBezTo>
                  <a:cubicBezTo>
                    <a:pt x="2661" y="16118"/>
                    <a:pt x="174" y="26215"/>
                    <a:pt x="174" y="27100"/>
                  </a:cubicBezTo>
                  <a:cubicBezTo>
                    <a:pt x="174" y="29403"/>
                    <a:pt x="2661" y="29403"/>
                    <a:pt x="3194" y="29403"/>
                  </a:cubicBezTo>
                  <a:cubicBezTo>
                    <a:pt x="5681" y="29403"/>
                    <a:pt x="5859" y="28872"/>
                    <a:pt x="7102" y="24089"/>
                  </a:cubicBezTo>
                  <a:cubicBezTo>
                    <a:pt x="9767" y="13638"/>
                    <a:pt x="13143" y="4959"/>
                    <a:pt x="20071" y="4959"/>
                  </a:cubicBezTo>
                  <a:cubicBezTo>
                    <a:pt x="24691" y="4959"/>
                    <a:pt x="25934" y="8855"/>
                    <a:pt x="25934" y="13638"/>
                  </a:cubicBezTo>
                  <a:cubicBezTo>
                    <a:pt x="25934" y="17004"/>
                    <a:pt x="24335" y="23558"/>
                    <a:pt x="23092" y="28340"/>
                  </a:cubicBezTo>
                  <a:cubicBezTo>
                    <a:pt x="21848" y="33123"/>
                    <a:pt x="20071" y="40386"/>
                    <a:pt x="19183" y="44283"/>
                  </a:cubicBezTo>
                  <a:lnTo>
                    <a:pt x="13498" y="66956"/>
                  </a:lnTo>
                  <a:close/>
                </a:path>
              </a:pathLst>
            </a:custGeom>
            <a:solidFill>
              <a:srgbClr val="000000"/>
            </a:solidFill>
            <a:ln w="2547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C128369D-1F5F-4D39-A9B1-58A4C1AAC5FB}"/>
                </a:ext>
              </a:extLst>
            </p:cNvPr>
            <p:cNvSpPr/>
            <p:nvPr>
              <p:custDataLst>
                <p:tags r:id="rId39"/>
              </p:custDataLst>
            </p:nvPr>
          </p:nvSpPr>
          <p:spPr>
            <a:xfrm>
              <a:off x="7155911" y="2241214"/>
              <a:ext cx="239333" cy="253051"/>
            </a:xfrm>
            <a:custGeom>
              <a:avLst/>
              <a:gdLst>
                <a:gd name="connsiteX0" fmla="*/ 92818 w 239333"/>
                <a:gd name="connsiteY0" fmla="*/ 135118 h 253051"/>
                <a:gd name="connsiteX1" fmla="*/ 2719 w 239333"/>
                <a:gd name="connsiteY1" fmla="*/ 246207 h 253051"/>
                <a:gd name="connsiteX2" fmla="*/ 434 w 239333"/>
                <a:gd name="connsiteY2" fmla="*/ 250256 h 253051"/>
                <a:gd name="connsiteX3" fmla="*/ 7287 w 239333"/>
                <a:gd name="connsiteY3" fmla="*/ 253039 h 253051"/>
                <a:gd name="connsiteX4" fmla="*/ 217687 w 239333"/>
                <a:gd name="connsiteY4" fmla="*/ 253039 h 253051"/>
                <a:gd name="connsiteX5" fmla="*/ 239514 w 239333"/>
                <a:gd name="connsiteY5" fmla="*/ 190030 h 253051"/>
                <a:gd name="connsiteX6" fmla="*/ 233169 w 239333"/>
                <a:gd name="connsiteY6" fmla="*/ 190030 h 253051"/>
                <a:gd name="connsiteX7" fmla="*/ 188246 w 239333"/>
                <a:gd name="connsiteY7" fmla="*/ 231783 h 253051"/>
                <a:gd name="connsiteX8" fmla="*/ 129365 w 239333"/>
                <a:gd name="connsiteY8" fmla="*/ 239121 h 253051"/>
                <a:gd name="connsiteX9" fmla="*/ 21500 w 239333"/>
                <a:gd name="connsiteY9" fmla="*/ 239121 h 253051"/>
                <a:gd name="connsiteX10" fmla="*/ 109568 w 239333"/>
                <a:gd name="connsiteY10" fmla="*/ 130563 h 253051"/>
                <a:gd name="connsiteX11" fmla="*/ 111853 w 239333"/>
                <a:gd name="connsiteY11" fmla="*/ 126514 h 253051"/>
                <a:gd name="connsiteX12" fmla="*/ 110076 w 239333"/>
                <a:gd name="connsiteY12" fmla="*/ 122971 h 253051"/>
                <a:gd name="connsiteX13" fmla="*/ 27591 w 239333"/>
                <a:gd name="connsiteY13" fmla="*/ 10110 h 253051"/>
                <a:gd name="connsiteX14" fmla="*/ 128096 w 239333"/>
                <a:gd name="connsiteY14" fmla="*/ 10110 h 253051"/>
                <a:gd name="connsiteX15" fmla="*/ 233169 w 239333"/>
                <a:gd name="connsiteY15" fmla="*/ 59202 h 253051"/>
                <a:gd name="connsiteX16" fmla="*/ 239514 w 239333"/>
                <a:gd name="connsiteY16" fmla="*/ 59202 h 253051"/>
                <a:gd name="connsiteX17" fmla="*/ 217687 w 239333"/>
                <a:gd name="connsiteY17" fmla="*/ -12 h 253051"/>
                <a:gd name="connsiteX18" fmla="*/ 7287 w 239333"/>
                <a:gd name="connsiteY18" fmla="*/ -12 h 253051"/>
                <a:gd name="connsiteX19" fmla="*/ 181 w 239333"/>
                <a:gd name="connsiteY19" fmla="*/ 8086 h 253051"/>
                <a:gd name="connsiteX20" fmla="*/ 92818 w 239333"/>
                <a:gd name="connsiteY20" fmla="*/ 13511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33" h="253051">
                  <a:moveTo>
                    <a:pt x="92818" y="135118"/>
                  </a:moveTo>
                  <a:lnTo>
                    <a:pt x="2719" y="246207"/>
                  </a:lnTo>
                  <a:cubicBezTo>
                    <a:pt x="688" y="248737"/>
                    <a:pt x="434" y="249244"/>
                    <a:pt x="434" y="250256"/>
                  </a:cubicBezTo>
                  <a:cubicBezTo>
                    <a:pt x="434" y="253039"/>
                    <a:pt x="2719" y="253039"/>
                    <a:pt x="7287" y="253039"/>
                  </a:cubicBezTo>
                  <a:lnTo>
                    <a:pt x="217687" y="253039"/>
                  </a:lnTo>
                  <a:lnTo>
                    <a:pt x="239514" y="190030"/>
                  </a:lnTo>
                  <a:lnTo>
                    <a:pt x="233169" y="190030"/>
                  </a:lnTo>
                  <a:cubicBezTo>
                    <a:pt x="226824" y="209008"/>
                    <a:pt x="209819" y="224445"/>
                    <a:pt x="188246" y="231783"/>
                  </a:cubicBezTo>
                  <a:cubicBezTo>
                    <a:pt x="184185" y="233048"/>
                    <a:pt x="166673" y="239121"/>
                    <a:pt x="129365" y="239121"/>
                  </a:cubicBezTo>
                  <a:lnTo>
                    <a:pt x="21500" y="239121"/>
                  </a:lnTo>
                  <a:lnTo>
                    <a:pt x="109568" y="130563"/>
                  </a:lnTo>
                  <a:cubicBezTo>
                    <a:pt x="111345" y="128285"/>
                    <a:pt x="111853" y="127526"/>
                    <a:pt x="111853" y="126514"/>
                  </a:cubicBezTo>
                  <a:cubicBezTo>
                    <a:pt x="111853" y="125502"/>
                    <a:pt x="111599" y="125249"/>
                    <a:pt x="110076" y="122971"/>
                  </a:cubicBezTo>
                  <a:lnTo>
                    <a:pt x="27591" y="10110"/>
                  </a:lnTo>
                  <a:lnTo>
                    <a:pt x="128096" y="10110"/>
                  </a:lnTo>
                  <a:cubicBezTo>
                    <a:pt x="157029" y="10110"/>
                    <a:pt x="215403" y="11882"/>
                    <a:pt x="233169" y="59202"/>
                  </a:cubicBezTo>
                  <a:lnTo>
                    <a:pt x="239514" y="59202"/>
                  </a:lnTo>
                  <a:lnTo>
                    <a:pt x="217687" y="-12"/>
                  </a:lnTo>
                  <a:lnTo>
                    <a:pt x="7287" y="-12"/>
                  </a:lnTo>
                  <a:cubicBezTo>
                    <a:pt x="434" y="-12"/>
                    <a:pt x="181" y="241"/>
                    <a:pt x="181" y="8086"/>
                  </a:cubicBezTo>
                  <a:lnTo>
                    <a:pt x="92818" y="135118"/>
                  </a:lnTo>
                  <a:close/>
                </a:path>
              </a:pathLst>
            </a:custGeom>
            <a:solidFill>
              <a:srgbClr val="000000"/>
            </a:solidFill>
            <a:ln w="2547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2BD16966-4D3C-41E7-ABCC-9702EC65438B}"/>
                </a:ext>
              </a:extLst>
            </p:cNvPr>
            <p:cNvSpPr/>
            <p:nvPr>
              <p:custDataLst>
                <p:tags r:id="rId40"/>
              </p:custDataLst>
            </p:nvPr>
          </p:nvSpPr>
          <p:spPr>
            <a:xfrm>
              <a:off x="7417949" y="2389479"/>
              <a:ext cx="53830" cy="119212"/>
            </a:xfrm>
            <a:custGeom>
              <a:avLst/>
              <a:gdLst>
                <a:gd name="connsiteX0" fmla="*/ 49403 w 53830"/>
                <a:gd name="connsiteY0" fmla="*/ 6730 h 119212"/>
                <a:gd name="connsiteX1" fmla="*/ 42297 w 53830"/>
                <a:gd name="connsiteY1" fmla="*/ -1 h 119212"/>
                <a:gd name="connsiteX2" fmla="*/ 32348 w 53830"/>
                <a:gd name="connsiteY2" fmla="*/ 9741 h 119212"/>
                <a:gd name="connsiteX3" fmla="*/ 39454 w 53830"/>
                <a:gd name="connsiteY3" fmla="*/ 16472 h 119212"/>
                <a:gd name="connsiteX4" fmla="*/ 49403 w 53830"/>
                <a:gd name="connsiteY4" fmla="*/ 6730 h 119212"/>
                <a:gd name="connsiteX5" fmla="*/ 13160 w 53830"/>
                <a:gd name="connsiteY5" fmla="*/ 96715 h 119212"/>
                <a:gd name="connsiteX6" fmla="*/ 11561 w 53830"/>
                <a:gd name="connsiteY6" fmla="*/ 104155 h 119212"/>
                <a:gd name="connsiteX7" fmla="*/ 28439 w 53830"/>
                <a:gd name="connsiteY7" fmla="*/ 119211 h 119212"/>
                <a:gd name="connsiteX8" fmla="*/ 54022 w 53830"/>
                <a:gd name="connsiteY8" fmla="*/ 92109 h 119212"/>
                <a:gd name="connsiteX9" fmla="*/ 51180 w 53830"/>
                <a:gd name="connsiteY9" fmla="*/ 89807 h 119212"/>
                <a:gd name="connsiteX10" fmla="*/ 47804 w 53830"/>
                <a:gd name="connsiteY10" fmla="*/ 92818 h 119212"/>
                <a:gd name="connsiteX11" fmla="*/ 28972 w 53830"/>
                <a:gd name="connsiteY11" fmla="*/ 114251 h 119212"/>
                <a:gd name="connsiteX12" fmla="*/ 24531 w 53830"/>
                <a:gd name="connsiteY12" fmla="*/ 108051 h 119212"/>
                <a:gd name="connsiteX13" fmla="*/ 27373 w 53830"/>
                <a:gd name="connsiteY13" fmla="*/ 96715 h 119212"/>
                <a:gd name="connsiteX14" fmla="*/ 33058 w 53830"/>
                <a:gd name="connsiteY14" fmla="*/ 82544 h 119212"/>
                <a:gd name="connsiteX15" fmla="*/ 41764 w 53830"/>
                <a:gd name="connsiteY15" fmla="*/ 60048 h 119212"/>
                <a:gd name="connsiteX16" fmla="*/ 42829 w 53830"/>
                <a:gd name="connsiteY16" fmla="*/ 54379 h 119212"/>
                <a:gd name="connsiteX17" fmla="*/ 25952 w 53830"/>
                <a:gd name="connsiteY17" fmla="*/ 39323 h 119212"/>
                <a:gd name="connsiteX18" fmla="*/ 191 w 53830"/>
                <a:gd name="connsiteY18" fmla="*/ 66425 h 119212"/>
                <a:gd name="connsiteX19" fmla="*/ 3211 w 53830"/>
                <a:gd name="connsiteY19" fmla="*/ 68727 h 119212"/>
                <a:gd name="connsiteX20" fmla="*/ 6409 w 53830"/>
                <a:gd name="connsiteY20" fmla="*/ 65893 h 119212"/>
                <a:gd name="connsiteX21" fmla="*/ 25419 w 53830"/>
                <a:gd name="connsiteY21" fmla="*/ 44283 h 119212"/>
                <a:gd name="connsiteX22" fmla="*/ 29860 w 53830"/>
                <a:gd name="connsiteY22" fmla="*/ 50482 h 119212"/>
                <a:gd name="connsiteX23" fmla="*/ 24353 w 53830"/>
                <a:gd name="connsiteY23" fmla="*/ 68196 h 119212"/>
                <a:gd name="connsiteX24" fmla="*/ 13160 w 53830"/>
                <a:gd name="connsiteY24" fmla="*/ 9671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30" h="119212">
                  <a:moveTo>
                    <a:pt x="49403" y="6730"/>
                  </a:moveTo>
                  <a:cubicBezTo>
                    <a:pt x="49403" y="3896"/>
                    <a:pt x="47271" y="-1"/>
                    <a:pt x="42297" y="-1"/>
                  </a:cubicBezTo>
                  <a:cubicBezTo>
                    <a:pt x="37500" y="-1"/>
                    <a:pt x="32348" y="4604"/>
                    <a:pt x="32348" y="9741"/>
                  </a:cubicBezTo>
                  <a:cubicBezTo>
                    <a:pt x="32348" y="12752"/>
                    <a:pt x="34657" y="16472"/>
                    <a:pt x="39454" y="16472"/>
                  </a:cubicBezTo>
                  <a:cubicBezTo>
                    <a:pt x="44606" y="16472"/>
                    <a:pt x="49403" y="11513"/>
                    <a:pt x="49403" y="6730"/>
                  </a:cubicBezTo>
                  <a:close/>
                  <a:moveTo>
                    <a:pt x="13160" y="96715"/>
                  </a:moveTo>
                  <a:cubicBezTo>
                    <a:pt x="12450" y="99018"/>
                    <a:pt x="11561" y="101143"/>
                    <a:pt x="11561" y="104155"/>
                  </a:cubicBezTo>
                  <a:cubicBezTo>
                    <a:pt x="11561" y="112480"/>
                    <a:pt x="18668" y="119211"/>
                    <a:pt x="28439" y="119211"/>
                  </a:cubicBezTo>
                  <a:cubicBezTo>
                    <a:pt x="46205" y="119211"/>
                    <a:pt x="54022" y="94766"/>
                    <a:pt x="54022" y="92109"/>
                  </a:cubicBezTo>
                  <a:cubicBezTo>
                    <a:pt x="54022" y="89807"/>
                    <a:pt x="51713" y="89807"/>
                    <a:pt x="51180" y="89807"/>
                  </a:cubicBezTo>
                  <a:cubicBezTo>
                    <a:pt x="48692" y="89807"/>
                    <a:pt x="48515" y="90869"/>
                    <a:pt x="47804" y="92818"/>
                  </a:cubicBezTo>
                  <a:cubicBezTo>
                    <a:pt x="43718" y="106989"/>
                    <a:pt x="35901" y="114251"/>
                    <a:pt x="28972" y="114251"/>
                  </a:cubicBezTo>
                  <a:cubicBezTo>
                    <a:pt x="25419" y="114251"/>
                    <a:pt x="24531" y="111948"/>
                    <a:pt x="24531" y="108051"/>
                  </a:cubicBezTo>
                  <a:cubicBezTo>
                    <a:pt x="24531" y="103977"/>
                    <a:pt x="25774" y="100612"/>
                    <a:pt x="27373" y="96715"/>
                  </a:cubicBezTo>
                  <a:cubicBezTo>
                    <a:pt x="29150" y="91932"/>
                    <a:pt x="31104" y="87149"/>
                    <a:pt x="33058" y="82544"/>
                  </a:cubicBezTo>
                  <a:cubicBezTo>
                    <a:pt x="34657" y="78293"/>
                    <a:pt x="41053" y="62173"/>
                    <a:pt x="41764" y="60048"/>
                  </a:cubicBezTo>
                  <a:cubicBezTo>
                    <a:pt x="42297" y="58276"/>
                    <a:pt x="42829" y="56151"/>
                    <a:pt x="42829" y="54379"/>
                  </a:cubicBezTo>
                  <a:cubicBezTo>
                    <a:pt x="42829" y="46054"/>
                    <a:pt x="35723" y="39323"/>
                    <a:pt x="25952" y="39323"/>
                  </a:cubicBezTo>
                  <a:cubicBezTo>
                    <a:pt x="8364" y="39323"/>
                    <a:pt x="191" y="63413"/>
                    <a:pt x="191" y="66425"/>
                  </a:cubicBezTo>
                  <a:cubicBezTo>
                    <a:pt x="191" y="68727"/>
                    <a:pt x="2678" y="68727"/>
                    <a:pt x="3211" y="68727"/>
                  </a:cubicBezTo>
                  <a:cubicBezTo>
                    <a:pt x="5699" y="68727"/>
                    <a:pt x="5876" y="67842"/>
                    <a:pt x="6409" y="65893"/>
                  </a:cubicBezTo>
                  <a:cubicBezTo>
                    <a:pt x="11028" y="50660"/>
                    <a:pt x="18845" y="44283"/>
                    <a:pt x="25419" y="44283"/>
                  </a:cubicBezTo>
                  <a:cubicBezTo>
                    <a:pt x="28261" y="44283"/>
                    <a:pt x="29860" y="45700"/>
                    <a:pt x="29860" y="50482"/>
                  </a:cubicBezTo>
                  <a:cubicBezTo>
                    <a:pt x="29860" y="54557"/>
                    <a:pt x="28794" y="57214"/>
                    <a:pt x="24353" y="68196"/>
                  </a:cubicBezTo>
                  <a:lnTo>
                    <a:pt x="13160" y="96715"/>
                  </a:lnTo>
                  <a:close/>
                </a:path>
              </a:pathLst>
            </a:custGeom>
            <a:solidFill>
              <a:srgbClr val="000000"/>
            </a:solidFill>
            <a:ln w="25475"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3637FE30-8177-4AA0-8929-B2254890A12E}"/>
                </a:ext>
              </a:extLst>
            </p:cNvPr>
            <p:cNvSpPr/>
            <p:nvPr>
              <p:custDataLst>
                <p:tags r:id="rId41"/>
              </p:custDataLst>
            </p:nvPr>
          </p:nvSpPr>
          <p:spPr>
            <a:xfrm>
              <a:off x="7500594" y="2404713"/>
              <a:ext cx="98245" cy="115669"/>
            </a:xfrm>
            <a:custGeom>
              <a:avLst/>
              <a:gdLst>
                <a:gd name="connsiteX0" fmla="*/ 91333 w 98245"/>
                <a:gd name="connsiteY0" fmla="*/ 62173 h 115669"/>
                <a:gd name="connsiteX1" fmla="*/ 98440 w 98245"/>
                <a:gd name="connsiteY1" fmla="*/ 57922 h 115669"/>
                <a:gd name="connsiteX2" fmla="*/ 91333 w 98245"/>
                <a:gd name="connsiteY2" fmla="*/ 53494 h 115669"/>
                <a:gd name="connsiteX3" fmla="*/ 9077 w 98245"/>
                <a:gd name="connsiteY3" fmla="*/ 53494 h 115669"/>
                <a:gd name="connsiteX4" fmla="*/ 60954 w 98245"/>
                <a:gd name="connsiteY4" fmla="*/ 8678 h 115669"/>
                <a:gd name="connsiteX5" fmla="*/ 91333 w 98245"/>
                <a:gd name="connsiteY5" fmla="*/ 8678 h 115669"/>
                <a:gd name="connsiteX6" fmla="*/ 98440 w 98245"/>
                <a:gd name="connsiteY6" fmla="*/ 4427 h 115669"/>
                <a:gd name="connsiteX7" fmla="*/ 91333 w 98245"/>
                <a:gd name="connsiteY7" fmla="*/ -1 h 115669"/>
                <a:gd name="connsiteX8" fmla="*/ 60243 w 98245"/>
                <a:gd name="connsiteY8" fmla="*/ -1 h 115669"/>
                <a:gd name="connsiteX9" fmla="*/ 194 w 98245"/>
                <a:gd name="connsiteY9" fmla="*/ 57745 h 115669"/>
                <a:gd name="connsiteX10" fmla="*/ 60243 w 98245"/>
                <a:gd name="connsiteY10" fmla="*/ 115668 h 115669"/>
                <a:gd name="connsiteX11" fmla="*/ 91333 w 98245"/>
                <a:gd name="connsiteY11" fmla="*/ 115668 h 115669"/>
                <a:gd name="connsiteX12" fmla="*/ 98440 w 98245"/>
                <a:gd name="connsiteY12" fmla="*/ 111417 h 115669"/>
                <a:gd name="connsiteX13" fmla="*/ 91333 w 98245"/>
                <a:gd name="connsiteY13" fmla="*/ 106989 h 115669"/>
                <a:gd name="connsiteX14" fmla="*/ 60954 w 98245"/>
                <a:gd name="connsiteY14" fmla="*/ 106989 h 115669"/>
                <a:gd name="connsiteX15" fmla="*/ 9077 w 98245"/>
                <a:gd name="connsiteY15" fmla="*/ 62173 h 115669"/>
                <a:gd name="connsiteX16" fmla="*/ 91333 w 98245"/>
                <a:gd name="connsiteY16" fmla="*/ 62173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245" h="115669">
                  <a:moveTo>
                    <a:pt x="91333" y="62173"/>
                  </a:moveTo>
                  <a:cubicBezTo>
                    <a:pt x="94176" y="62173"/>
                    <a:pt x="98440" y="62173"/>
                    <a:pt x="98440" y="57922"/>
                  </a:cubicBezTo>
                  <a:cubicBezTo>
                    <a:pt x="98440" y="53494"/>
                    <a:pt x="94354" y="53494"/>
                    <a:pt x="91333" y="53494"/>
                  </a:cubicBezTo>
                  <a:lnTo>
                    <a:pt x="9077" y="53494"/>
                  </a:lnTo>
                  <a:cubicBezTo>
                    <a:pt x="11742" y="27809"/>
                    <a:pt x="33239" y="8678"/>
                    <a:pt x="60954" y="8678"/>
                  </a:cubicBezTo>
                  <a:lnTo>
                    <a:pt x="91333" y="8678"/>
                  </a:lnTo>
                  <a:cubicBezTo>
                    <a:pt x="94176" y="8678"/>
                    <a:pt x="98440" y="8678"/>
                    <a:pt x="98440" y="4427"/>
                  </a:cubicBezTo>
                  <a:cubicBezTo>
                    <a:pt x="98440" y="-1"/>
                    <a:pt x="94354" y="-1"/>
                    <a:pt x="91333" y="-1"/>
                  </a:cubicBezTo>
                  <a:lnTo>
                    <a:pt x="60243" y="-1"/>
                  </a:lnTo>
                  <a:cubicBezTo>
                    <a:pt x="27198" y="-1"/>
                    <a:pt x="194" y="25860"/>
                    <a:pt x="194" y="57745"/>
                  </a:cubicBezTo>
                  <a:cubicBezTo>
                    <a:pt x="194" y="90338"/>
                    <a:pt x="27554" y="115668"/>
                    <a:pt x="60243" y="115668"/>
                  </a:cubicBezTo>
                  <a:lnTo>
                    <a:pt x="91333" y="115668"/>
                  </a:lnTo>
                  <a:cubicBezTo>
                    <a:pt x="94176" y="115668"/>
                    <a:pt x="98440" y="115668"/>
                    <a:pt x="98440" y="111417"/>
                  </a:cubicBezTo>
                  <a:cubicBezTo>
                    <a:pt x="98440" y="106989"/>
                    <a:pt x="94354" y="106989"/>
                    <a:pt x="91333" y="106989"/>
                  </a:cubicBezTo>
                  <a:lnTo>
                    <a:pt x="60954" y="106989"/>
                  </a:lnTo>
                  <a:cubicBezTo>
                    <a:pt x="33239" y="106989"/>
                    <a:pt x="11742" y="87858"/>
                    <a:pt x="9077" y="62173"/>
                  </a:cubicBezTo>
                  <a:lnTo>
                    <a:pt x="91333" y="62173"/>
                  </a:lnTo>
                  <a:close/>
                </a:path>
              </a:pathLst>
            </a:custGeom>
            <a:solidFill>
              <a:srgbClr val="000000"/>
            </a:solidFill>
            <a:ln w="2547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04FB48E3-DA55-4035-820C-0CF533B00B51}"/>
                </a:ext>
              </a:extLst>
            </p:cNvPr>
            <p:cNvSpPr/>
            <p:nvPr>
              <p:custDataLst>
                <p:tags r:id="rId42"/>
              </p:custDataLst>
            </p:nvPr>
          </p:nvSpPr>
          <p:spPr>
            <a:xfrm>
              <a:off x="7615512" y="2368400"/>
              <a:ext cx="194537" cy="147554"/>
            </a:xfrm>
            <a:custGeom>
              <a:avLst/>
              <a:gdLst>
                <a:gd name="connsiteX0" fmla="*/ 63091 w 194537"/>
                <a:gd name="connsiteY0" fmla="*/ 38791 h 147554"/>
                <a:gd name="connsiteX1" fmla="*/ 78547 w 194537"/>
                <a:gd name="connsiteY1" fmla="*/ 77053 h 147554"/>
                <a:gd name="connsiteX2" fmla="*/ 114612 w 194537"/>
                <a:gd name="connsiteY2" fmla="*/ 142239 h 147554"/>
                <a:gd name="connsiteX3" fmla="*/ 117277 w 194537"/>
                <a:gd name="connsiteY3" fmla="*/ 143479 h 147554"/>
                <a:gd name="connsiteX4" fmla="*/ 125983 w 194537"/>
                <a:gd name="connsiteY4" fmla="*/ 139936 h 147554"/>
                <a:gd name="connsiteX5" fmla="*/ 130957 w 194537"/>
                <a:gd name="connsiteY5" fmla="*/ 129131 h 147554"/>
                <a:gd name="connsiteX6" fmla="*/ 159560 w 194537"/>
                <a:gd name="connsiteY6" fmla="*/ 25152 h 147554"/>
                <a:gd name="connsiteX7" fmla="*/ 187275 w 194537"/>
                <a:gd name="connsiteY7" fmla="*/ 17535 h 147554"/>
                <a:gd name="connsiteX8" fmla="*/ 194737 w 194537"/>
                <a:gd name="connsiteY8" fmla="*/ 3364 h 147554"/>
                <a:gd name="connsiteX9" fmla="*/ 190473 w 194537"/>
                <a:gd name="connsiteY9" fmla="*/ -1 h 147554"/>
                <a:gd name="connsiteX10" fmla="*/ 158139 w 194537"/>
                <a:gd name="connsiteY10" fmla="*/ 13107 h 147554"/>
                <a:gd name="connsiteX11" fmla="*/ 124206 w 194537"/>
                <a:gd name="connsiteY11" fmla="*/ 127891 h 147554"/>
                <a:gd name="connsiteX12" fmla="*/ 102354 w 194537"/>
                <a:gd name="connsiteY12" fmla="*/ 89452 h 147554"/>
                <a:gd name="connsiteX13" fmla="*/ 73928 w 194537"/>
                <a:gd name="connsiteY13" fmla="*/ 20192 h 147554"/>
                <a:gd name="connsiteX14" fmla="*/ 71619 w 194537"/>
                <a:gd name="connsiteY14" fmla="*/ 14524 h 147554"/>
                <a:gd name="connsiteX15" fmla="*/ 69664 w 194537"/>
                <a:gd name="connsiteY15" fmla="*/ 13992 h 147554"/>
                <a:gd name="connsiteX16" fmla="*/ 60959 w 194537"/>
                <a:gd name="connsiteY16" fmla="*/ 17535 h 147554"/>
                <a:gd name="connsiteX17" fmla="*/ 57228 w 194537"/>
                <a:gd name="connsiteY17" fmla="*/ 25152 h 147554"/>
                <a:gd name="connsiteX18" fmla="*/ 32533 w 194537"/>
                <a:gd name="connsiteY18" fmla="*/ 122577 h 147554"/>
                <a:gd name="connsiteX19" fmla="*/ 23650 w 194537"/>
                <a:gd name="connsiteY19" fmla="*/ 130016 h 147554"/>
                <a:gd name="connsiteX20" fmla="*/ 8549 w 194537"/>
                <a:gd name="connsiteY20" fmla="*/ 124702 h 147554"/>
                <a:gd name="connsiteX21" fmla="*/ 7306 w 194537"/>
                <a:gd name="connsiteY21" fmla="*/ 123994 h 147554"/>
                <a:gd name="connsiteX22" fmla="*/ 199 w 194537"/>
                <a:gd name="connsiteY22" fmla="*/ 138165 h 147554"/>
                <a:gd name="connsiteX23" fmla="*/ 6950 w 194537"/>
                <a:gd name="connsiteY23" fmla="*/ 145073 h 147554"/>
                <a:gd name="connsiteX24" fmla="*/ 17965 w 194537"/>
                <a:gd name="connsiteY24" fmla="*/ 147553 h 147554"/>
                <a:gd name="connsiteX25" fmla="*/ 44437 w 194537"/>
                <a:gd name="connsiteY25" fmla="*/ 110354 h 147554"/>
                <a:gd name="connsiteX26" fmla="*/ 63091 w 194537"/>
                <a:gd name="connsiteY26" fmla="*/ 38791 h 1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537" h="147554">
                  <a:moveTo>
                    <a:pt x="63091" y="38791"/>
                  </a:moveTo>
                  <a:cubicBezTo>
                    <a:pt x="65401" y="44637"/>
                    <a:pt x="70375" y="57922"/>
                    <a:pt x="78547" y="77053"/>
                  </a:cubicBezTo>
                  <a:cubicBezTo>
                    <a:pt x="92227" y="108583"/>
                    <a:pt x="101110" y="125588"/>
                    <a:pt x="114612" y="142239"/>
                  </a:cubicBezTo>
                  <a:cubicBezTo>
                    <a:pt x="115678" y="143479"/>
                    <a:pt x="116567" y="143479"/>
                    <a:pt x="117277" y="143479"/>
                  </a:cubicBezTo>
                  <a:cubicBezTo>
                    <a:pt x="121008" y="143479"/>
                    <a:pt x="125627" y="140113"/>
                    <a:pt x="125983" y="139936"/>
                  </a:cubicBezTo>
                  <a:cubicBezTo>
                    <a:pt x="129003" y="137633"/>
                    <a:pt x="129180" y="136925"/>
                    <a:pt x="130957" y="129131"/>
                  </a:cubicBezTo>
                  <a:cubicBezTo>
                    <a:pt x="143038" y="76344"/>
                    <a:pt x="157073" y="28518"/>
                    <a:pt x="159560" y="25152"/>
                  </a:cubicBezTo>
                  <a:cubicBezTo>
                    <a:pt x="162047" y="21432"/>
                    <a:pt x="170397" y="17712"/>
                    <a:pt x="187275" y="17535"/>
                  </a:cubicBezTo>
                  <a:cubicBezTo>
                    <a:pt x="191006" y="17535"/>
                    <a:pt x="194737" y="8501"/>
                    <a:pt x="194737" y="3364"/>
                  </a:cubicBezTo>
                  <a:cubicBezTo>
                    <a:pt x="194737" y="-1"/>
                    <a:pt x="194026" y="-1"/>
                    <a:pt x="190473" y="-1"/>
                  </a:cubicBezTo>
                  <a:cubicBezTo>
                    <a:pt x="171286" y="-1"/>
                    <a:pt x="161870" y="7261"/>
                    <a:pt x="158139" y="13107"/>
                  </a:cubicBezTo>
                  <a:cubicBezTo>
                    <a:pt x="148368" y="28518"/>
                    <a:pt x="132201" y="95121"/>
                    <a:pt x="124206" y="127891"/>
                  </a:cubicBezTo>
                  <a:cubicBezTo>
                    <a:pt x="114079" y="114251"/>
                    <a:pt x="106973" y="99195"/>
                    <a:pt x="102354" y="89452"/>
                  </a:cubicBezTo>
                  <a:cubicBezTo>
                    <a:pt x="93471" y="70144"/>
                    <a:pt x="83699" y="47294"/>
                    <a:pt x="73928" y="20192"/>
                  </a:cubicBezTo>
                  <a:cubicBezTo>
                    <a:pt x="72152" y="15232"/>
                    <a:pt x="72152" y="14878"/>
                    <a:pt x="71619" y="14524"/>
                  </a:cubicBezTo>
                  <a:cubicBezTo>
                    <a:pt x="70908" y="13992"/>
                    <a:pt x="70197" y="13992"/>
                    <a:pt x="69664" y="13992"/>
                  </a:cubicBezTo>
                  <a:cubicBezTo>
                    <a:pt x="66999" y="13992"/>
                    <a:pt x="63269" y="15941"/>
                    <a:pt x="60959" y="17535"/>
                  </a:cubicBezTo>
                  <a:cubicBezTo>
                    <a:pt x="57583" y="20192"/>
                    <a:pt x="57406" y="21432"/>
                    <a:pt x="57228" y="25152"/>
                  </a:cubicBezTo>
                  <a:cubicBezTo>
                    <a:pt x="53497" y="70322"/>
                    <a:pt x="36620" y="115137"/>
                    <a:pt x="32533" y="122577"/>
                  </a:cubicBezTo>
                  <a:cubicBezTo>
                    <a:pt x="30934" y="125411"/>
                    <a:pt x="28447" y="130016"/>
                    <a:pt x="23650" y="130016"/>
                  </a:cubicBezTo>
                  <a:cubicBezTo>
                    <a:pt x="23473" y="130016"/>
                    <a:pt x="15833" y="130016"/>
                    <a:pt x="8549" y="124702"/>
                  </a:cubicBezTo>
                  <a:cubicBezTo>
                    <a:pt x="7839" y="124171"/>
                    <a:pt x="7839" y="123994"/>
                    <a:pt x="7306" y="123994"/>
                  </a:cubicBezTo>
                  <a:cubicBezTo>
                    <a:pt x="4286" y="123994"/>
                    <a:pt x="199" y="133028"/>
                    <a:pt x="199" y="138165"/>
                  </a:cubicBezTo>
                  <a:cubicBezTo>
                    <a:pt x="199" y="140113"/>
                    <a:pt x="555" y="142239"/>
                    <a:pt x="6950" y="145073"/>
                  </a:cubicBezTo>
                  <a:cubicBezTo>
                    <a:pt x="11747" y="147199"/>
                    <a:pt x="16189" y="147553"/>
                    <a:pt x="17965" y="147553"/>
                  </a:cubicBezTo>
                  <a:cubicBezTo>
                    <a:pt x="31290" y="147553"/>
                    <a:pt x="40706" y="120982"/>
                    <a:pt x="44437" y="110354"/>
                  </a:cubicBezTo>
                  <a:cubicBezTo>
                    <a:pt x="56162" y="77584"/>
                    <a:pt x="59715" y="57568"/>
                    <a:pt x="63091" y="38791"/>
                  </a:cubicBezTo>
                  <a:close/>
                </a:path>
              </a:pathLst>
            </a:custGeom>
            <a:solidFill>
              <a:srgbClr val="000000"/>
            </a:solidFill>
            <a:ln w="2547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FB575CB3-C9AC-44E0-B8DF-6741D5233865}"/>
                </a:ext>
              </a:extLst>
            </p:cNvPr>
            <p:cNvSpPr/>
            <p:nvPr>
              <p:custDataLst>
                <p:tags r:id="rId43"/>
              </p:custDataLst>
            </p:nvPr>
          </p:nvSpPr>
          <p:spPr>
            <a:xfrm>
              <a:off x="7880300" y="2258170"/>
              <a:ext cx="180959" cy="178400"/>
            </a:xfrm>
            <a:custGeom>
              <a:avLst/>
              <a:gdLst>
                <a:gd name="connsiteX0" fmla="*/ 145383 w 180959"/>
                <a:gd name="connsiteY0" fmla="*/ 28844 h 178400"/>
                <a:gd name="connsiteX1" fmla="*/ 177869 w 180959"/>
                <a:gd name="connsiteY1" fmla="*/ 7840 h 178400"/>
                <a:gd name="connsiteX2" fmla="*/ 181168 w 180959"/>
                <a:gd name="connsiteY2" fmla="*/ 3032 h 178400"/>
                <a:gd name="connsiteX3" fmla="*/ 177869 w 180959"/>
                <a:gd name="connsiteY3" fmla="*/ -4 h 178400"/>
                <a:gd name="connsiteX4" fmla="*/ 157057 w 180959"/>
                <a:gd name="connsiteY4" fmla="*/ 755 h 178400"/>
                <a:gd name="connsiteX5" fmla="*/ 131931 w 180959"/>
                <a:gd name="connsiteY5" fmla="*/ -4 h 178400"/>
                <a:gd name="connsiteX6" fmla="*/ 127109 w 180959"/>
                <a:gd name="connsiteY6" fmla="*/ 4804 h 178400"/>
                <a:gd name="connsiteX7" fmla="*/ 131170 w 180959"/>
                <a:gd name="connsiteY7" fmla="*/ 7840 h 178400"/>
                <a:gd name="connsiteX8" fmla="*/ 142845 w 180959"/>
                <a:gd name="connsiteY8" fmla="*/ 16191 h 178400"/>
                <a:gd name="connsiteX9" fmla="*/ 139038 w 180959"/>
                <a:gd name="connsiteY9" fmla="*/ 25807 h 178400"/>
                <a:gd name="connsiteX10" fmla="*/ 61121 w 180959"/>
                <a:gd name="connsiteY10" fmla="*/ 149296 h 178400"/>
                <a:gd name="connsiteX11" fmla="*/ 43863 w 180959"/>
                <a:gd name="connsiteY11" fmla="*/ 15432 h 178400"/>
                <a:gd name="connsiteX12" fmla="*/ 61375 w 180959"/>
                <a:gd name="connsiteY12" fmla="*/ 7840 h 178400"/>
                <a:gd name="connsiteX13" fmla="*/ 67720 w 180959"/>
                <a:gd name="connsiteY13" fmla="*/ 2779 h 178400"/>
                <a:gd name="connsiteX14" fmla="*/ 64167 w 180959"/>
                <a:gd name="connsiteY14" fmla="*/ -4 h 178400"/>
                <a:gd name="connsiteX15" fmla="*/ 32695 w 180959"/>
                <a:gd name="connsiteY15" fmla="*/ 755 h 178400"/>
                <a:gd name="connsiteX16" fmla="*/ 18736 w 180959"/>
                <a:gd name="connsiteY16" fmla="*/ 502 h 178400"/>
                <a:gd name="connsiteX17" fmla="*/ 5031 w 180959"/>
                <a:gd name="connsiteY17" fmla="*/ -4 h 178400"/>
                <a:gd name="connsiteX18" fmla="*/ 209 w 180959"/>
                <a:gd name="connsiteY18" fmla="*/ 4804 h 178400"/>
                <a:gd name="connsiteX19" fmla="*/ 6554 w 180959"/>
                <a:gd name="connsiteY19" fmla="*/ 7840 h 178400"/>
                <a:gd name="connsiteX20" fmla="*/ 21782 w 180959"/>
                <a:gd name="connsiteY20" fmla="*/ 16444 h 178400"/>
                <a:gd name="connsiteX21" fmla="*/ 41832 w 180959"/>
                <a:gd name="connsiteY21" fmla="*/ 172577 h 178400"/>
                <a:gd name="connsiteX22" fmla="*/ 46908 w 180959"/>
                <a:gd name="connsiteY22" fmla="*/ 178397 h 178400"/>
                <a:gd name="connsiteX23" fmla="*/ 54015 w 180959"/>
                <a:gd name="connsiteY23" fmla="*/ 173842 h 178400"/>
                <a:gd name="connsiteX24" fmla="*/ 145383 w 180959"/>
                <a:gd name="connsiteY24" fmla="*/ 28844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959" h="178400">
                  <a:moveTo>
                    <a:pt x="145383" y="28844"/>
                  </a:moveTo>
                  <a:cubicBezTo>
                    <a:pt x="157819" y="9106"/>
                    <a:pt x="168478" y="8346"/>
                    <a:pt x="177869" y="7840"/>
                  </a:cubicBezTo>
                  <a:cubicBezTo>
                    <a:pt x="180914" y="7587"/>
                    <a:pt x="181168" y="3285"/>
                    <a:pt x="181168" y="3032"/>
                  </a:cubicBezTo>
                  <a:cubicBezTo>
                    <a:pt x="181168" y="1008"/>
                    <a:pt x="179899" y="-4"/>
                    <a:pt x="177869" y="-4"/>
                  </a:cubicBezTo>
                  <a:cubicBezTo>
                    <a:pt x="171270" y="-4"/>
                    <a:pt x="163910" y="755"/>
                    <a:pt x="157057" y="755"/>
                  </a:cubicBezTo>
                  <a:cubicBezTo>
                    <a:pt x="148682" y="755"/>
                    <a:pt x="140053" y="-4"/>
                    <a:pt x="131931" y="-4"/>
                  </a:cubicBezTo>
                  <a:cubicBezTo>
                    <a:pt x="130408" y="-4"/>
                    <a:pt x="127109" y="-4"/>
                    <a:pt x="127109" y="4804"/>
                  </a:cubicBezTo>
                  <a:cubicBezTo>
                    <a:pt x="127109" y="7587"/>
                    <a:pt x="129393" y="7840"/>
                    <a:pt x="131170" y="7840"/>
                  </a:cubicBezTo>
                  <a:cubicBezTo>
                    <a:pt x="138022" y="8346"/>
                    <a:pt x="142845" y="10877"/>
                    <a:pt x="142845" y="16191"/>
                  </a:cubicBezTo>
                  <a:cubicBezTo>
                    <a:pt x="142845" y="19987"/>
                    <a:pt x="139038" y="25554"/>
                    <a:pt x="139038" y="25807"/>
                  </a:cubicBezTo>
                  <a:lnTo>
                    <a:pt x="61121" y="149296"/>
                  </a:lnTo>
                  <a:lnTo>
                    <a:pt x="43863" y="15432"/>
                  </a:lnTo>
                  <a:cubicBezTo>
                    <a:pt x="43863" y="11130"/>
                    <a:pt x="49700" y="7840"/>
                    <a:pt x="61375" y="7840"/>
                  </a:cubicBezTo>
                  <a:cubicBezTo>
                    <a:pt x="64928" y="7840"/>
                    <a:pt x="67720" y="7840"/>
                    <a:pt x="67720" y="2779"/>
                  </a:cubicBezTo>
                  <a:cubicBezTo>
                    <a:pt x="67720" y="502"/>
                    <a:pt x="65689" y="-4"/>
                    <a:pt x="64167" y="-4"/>
                  </a:cubicBezTo>
                  <a:cubicBezTo>
                    <a:pt x="54015" y="-4"/>
                    <a:pt x="43101" y="755"/>
                    <a:pt x="32695" y="755"/>
                  </a:cubicBezTo>
                  <a:cubicBezTo>
                    <a:pt x="28127" y="755"/>
                    <a:pt x="23305" y="502"/>
                    <a:pt x="18736" y="502"/>
                  </a:cubicBezTo>
                  <a:cubicBezTo>
                    <a:pt x="14168" y="502"/>
                    <a:pt x="9346" y="-4"/>
                    <a:pt x="5031" y="-4"/>
                  </a:cubicBezTo>
                  <a:cubicBezTo>
                    <a:pt x="3255" y="-4"/>
                    <a:pt x="209" y="-4"/>
                    <a:pt x="209" y="4804"/>
                  </a:cubicBezTo>
                  <a:cubicBezTo>
                    <a:pt x="209" y="7840"/>
                    <a:pt x="2493" y="7840"/>
                    <a:pt x="6554" y="7840"/>
                  </a:cubicBezTo>
                  <a:cubicBezTo>
                    <a:pt x="20767" y="7840"/>
                    <a:pt x="21021" y="10118"/>
                    <a:pt x="21782" y="16444"/>
                  </a:cubicBezTo>
                  <a:lnTo>
                    <a:pt x="41832" y="172577"/>
                  </a:lnTo>
                  <a:cubicBezTo>
                    <a:pt x="42594" y="177638"/>
                    <a:pt x="43609" y="178397"/>
                    <a:pt x="46908" y="178397"/>
                  </a:cubicBezTo>
                  <a:cubicBezTo>
                    <a:pt x="50969" y="178397"/>
                    <a:pt x="51984" y="177131"/>
                    <a:pt x="54015" y="173842"/>
                  </a:cubicBezTo>
                  <a:lnTo>
                    <a:pt x="145383" y="28844"/>
                  </a:lnTo>
                  <a:close/>
                </a:path>
              </a:pathLst>
            </a:custGeom>
            <a:solidFill>
              <a:srgbClr val="000000"/>
            </a:solidFill>
            <a:ln w="2547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48E5ADA4-A208-41EC-A45C-FE0B4C14BC0A}"/>
                </a:ext>
              </a:extLst>
            </p:cNvPr>
            <p:cNvSpPr/>
            <p:nvPr>
              <p:custDataLst>
                <p:tags r:id="rId44"/>
              </p:custDataLst>
            </p:nvPr>
          </p:nvSpPr>
          <p:spPr>
            <a:xfrm>
              <a:off x="8024086" y="2349571"/>
              <a:ext cx="38729" cy="119389"/>
            </a:xfrm>
            <a:custGeom>
              <a:avLst/>
              <a:gdLst>
                <a:gd name="connsiteX0" fmla="*/ 27752 w 38729"/>
                <a:gd name="connsiteY0" fmla="*/ 10094 h 119389"/>
                <a:gd name="connsiteX1" fmla="*/ 17448 w 38729"/>
                <a:gd name="connsiteY1" fmla="*/ -3 h 119389"/>
                <a:gd name="connsiteX2" fmla="*/ 7321 w 38729"/>
                <a:gd name="connsiteY2" fmla="*/ 10094 h 119389"/>
                <a:gd name="connsiteX3" fmla="*/ 17448 w 38729"/>
                <a:gd name="connsiteY3" fmla="*/ 20368 h 119389"/>
                <a:gd name="connsiteX4" fmla="*/ 27752 w 38729"/>
                <a:gd name="connsiteY4" fmla="*/ 10094 h 119389"/>
                <a:gd name="connsiteX5" fmla="*/ 748 w 38729"/>
                <a:gd name="connsiteY5" fmla="*/ 43218 h 119389"/>
                <a:gd name="connsiteX6" fmla="*/ 748 w 38729"/>
                <a:gd name="connsiteY6" fmla="*/ 49595 h 119389"/>
                <a:gd name="connsiteX7" fmla="*/ 13539 w 38729"/>
                <a:gd name="connsiteY7" fmla="*/ 59338 h 119389"/>
                <a:gd name="connsiteX8" fmla="*/ 13539 w 38729"/>
                <a:gd name="connsiteY8" fmla="*/ 105393 h 119389"/>
                <a:gd name="connsiteX9" fmla="*/ 215 w 38729"/>
                <a:gd name="connsiteY9" fmla="*/ 113010 h 119389"/>
                <a:gd name="connsiteX10" fmla="*/ 215 w 38729"/>
                <a:gd name="connsiteY10" fmla="*/ 119387 h 119389"/>
                <a:gd name="connsiteX11" fmla="*/ 20113 w 38729"/>
                <a:gd name="connsiteY11" fmla="*/ 118678 h 119389"/>
                <a:gd name="connsiteX12" fmla="*/ 38945 w 38729"/>
                <a:gd name="connsiteY12" fmla="*/ 119387 h 119389"/>
                <a:gd name="connsiteX13" fmla="*/ 38945 w 38729"/>
                <a:gd name="connsiteY13" fmla="*/ 113010 h 119389"/>
                <a:gd name="connsiteX14" fmla="*/ 26864 w 38729"/>
                <a:gd name="connsiteY14" fmla="*/ 105570 h 119389"/>
                <a:gd name="connsiteX15" fmla="*/ 26864 w 38729"/>
                <a:gd name="connsiteY15" fmla="*/ 41270 h 119389"/>
                <a:gd name="connsiteX16" fmla="*/ 748 w 38729"/>
                <a:gd name="connsiteY16" fmla="*/ 43218 h 1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29" h="119389">
                  <a:moveTo>
                    <a:pt x="27752" y="10094"/>
                  </a:moveTo>
                  <a:cubicBezTo>
                    <a:pt x="27752" y="4957"/>
                    <a:pt x="23488" y="-3"/>
                    <a:pt x="17448" y="-3"/>
                  </a:cubicBezTo>
                  <a:cubicBezTo>
                    <a:pt x="12118" y="-3"/>
                    <a:pt x="7321" y="4248"/>
                    <a:pt x="7321" y="10094"/>
                  </a:cubicBezTo>
                  <a:cubicBezTo>
                    <a:pt x="7321" y="16471"/>
                    <a:pt x="12473" y="20368"/>
                    <a:pt x="17448" y="20368"/>
                  </a:cubicBezTo>
                  <a:cubicBezTo>
                    <a:pt x="23133" y="20368"/>
                    <a:pt x="27752" y="15939"/>
                    <a:pt x="27752" y="10094"/>
                  </a:cubicBezTo>
                  <a:close/>
                  <a:moveTo>
                    <a:pt x="748" y="43218"/>
                  </a:moveTo>
                  <a:lnTo>
                    <a:pt x="748" y="49595"/>
                  </a:lnTo>
                  <a:cubicBezTo>
                    <a:pt x="11940" y="49595"/>
                    <a:pt x="13539" y="50658"/>
                    <a:pt x="13539" y="59338"/>
                  </a:cubicBezTo>
                  <a:lnTo>
                    <a:pt x="13539" y="105393"/>
                  </a:lnTo>
                  <a:cubicBezTo>
                    <a:pt x="13539" y="113010"/>
                    <a:pt x="11763" y="113010"/>
                    <a:pt x="215" y="113010"/>
                  </a:cubicBezTo>
                  <a:lnTo>
                    <a:pt x="215" y="119387"/>
                  </a:lnTo>
                  <a:cubicBezTo>
                    <a:pt x="570" y="119387"/>
                    <a:pt x="13006" y="118678"/>
                    <a:pt x="20113" y="118678"/>
                  </a:cubicBezTo>
                  <a:cubicBezTo>
                    <a:pt x="26331" y="118678"/>
                    <a:pt x="32727" y="118855"/>
                    <a:pt x="38945" y="119387"/>
                  </a:cubicBezTo>
                  <a:lnTo>
                    <a:pt x="38945" y="113010"/>
                  </a:lnTo>
                  <a:cubicBezTo>
                    <a:pt x="28640" y="113010"/>
                    <a:pt x="26864" y="113010"/>
                    <a:pt x="26864" y="105570"/>
                  </a:cubicBezTo>
                  <a:lnTo>
                    <a:pt x="26864" y="41270"/>
                  </a:lnTo>
                  <a:lnTo>
                    <a:pt x="748" y="43218"/>
                  </a:lnTo>
                  <a:close/>
                </a:path>
              </a:pathLst>
            </a:custGeom>
            <a:solidFill>
              <a:srgbClr val="000000"/>
            </a:solidFill>
            <a:ln w="2547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D8AC39EB-8324-43D5-8E4B-FB9CEB39FA4E}"/>
                </a:ext>
              </a:extLst>
            </p:cNvPr>
            <p:cNvSpPr/>
            <p:nvPr>
              <p:custDataLst>
                <p:tags r:id="rId45"/>
              </p:custDataLst>
            </p:nvPr>
          </p:nvSpPr>
          <p:spPr>
            <a:xfrm>
              <a:off x="8081188" y="2390844"/>
              <a:ext cx="95225" cy="78116"/>
            </a:xfrm>
            <a:custGeom>
              <a:avLst/>
              <a:gdLst>
                <a:gd name="connsiteX0" fmla="*/ 82118 w 95225"/>
                <a:gd name="connsiteY0" fmla="*/ 24442 h 78116"/>
                <a:gd name="connsiteX1" fmla="*/ 55469 w 95225"/>
                <a:gd name="connsiteY1" fmla="*/ -3 h 78116"/>
                <a:gd name="connsiteX2" fmla="*/ 26511 w 95225"/>
                <a:gd name="connsiteY2" fmla="*/ 17179 h 78116"/>
                <a:gd name="connsiteX3" fmla="*/ 26333 w 95225"/>
                <a:gd name="connsiteY3" fmla="*/ 17179 h 78116"/>
                <a:gd name="connsiteX4" fmla="*/ 26333 w 95225"/>
                <a:gd name="connsiteY4" fmla="*/ -3 h 78116"/>
                <a:gd name="connsiteX5" fmla="*/ 217 w 95225"/>
                <a:gd name="connsiteY5" fmla="*/ 1946 h 78116"/>
                <a:gd name="connsiteX6" fmla="*/ 217 w 95225"/>
                <a:gd name="connsiteY6" fmla="*/ 8323 h 78116"/>
                <a:gd name="connsiteX7" fmla="*/ 13542 w 95225"/>
                <a:gd name="connsiteY7" fmla="*/ 18242 h 78116"/>
                <a:gd name="connsiteX8" fmla="*/ 13542 w 95225"/>
                <a:gd name="connsiteY8" fmla="*/ 64120 h 78116"/>
                <a:gd name="connsiteX9" fmla="*/ 217 w 95225"/>
                <a:gd name="connsiteY9" fmla="*/ 71737 h 78116"/>
                <a:gd name="connsiteX10" fmla="*/ 217 w 95225"/>
                <a:gd name="connsiteY10" fmla="*/ 78114 h 78116"/>
                <a:gd name="connsiteX11" fmla="*/ 20470 w 95225"/>
                <a:gd name="connsiteY11" fmla="*/ 77406 h 78116"/>
                <a:gd name="connsiteX12" fmla="*/ 40901 w 95225"/>
                <a:gd name="connsiteY12" fmla="*/ 78114 h 78116"/>
                <a:gd name="connsiteX13" fmla="*/ 40901 w 95225"/>
                <a:gd name="connsiteY13" fmla="*/ 71737 h 78116"/>
                <a:gd name="connsiteX14" fmla="*/ 27577 w 95225"/>
                <a:gd name="connsiteY14" fmla="*/ 64120 h 78116"/>
                <a:gd name="connsiteX15" fmla="*/ 27577 w 95225"/>
                <a:gd name="connsiteY15" fmla="*/ 32236 h 78116"/>
                <a:gd name="connsiteX16" fmla="*/ 54048 w 95225"/>
                <a:gd name="connsiteY16" fmla="*/ 4957 h 78116"/>
                <a:gd name="connsiteX17" fmla="*/ 68083 w 95225"/>
                <a:gd name="connsiteY17" fmla="*/ 23733 h 78116"/>
                <a:gd name="connsiteX18" fmla="*/ 68083 w 95225"/>
                <a:gd name="connsiteY18" fmla="*/ 64120 h 78116"/>
                <a:gd name="connsiteX19" fmla="*/ 54759 w 95225"/>
                <a:gd name="connsiteY19" fmla="*/ 71737 h 78116"/>
                <a:gd name="connsiteX20" fmla="*/ 54759 w 95225"/>
                <a:gd name="connsiteY20" fmla="*/ 78114 h 78116"/>
                <a:gd name="connsiteX21" fmla="*/ 75012 w 95225"/>
                <a:gd name="connsiteY21" fmla="*/ 77406 h 78116"/>
                <a:gd name="connsiteX22" fmla="*/ 95443 w 95225"/>
                <a:gd name="connsiteY22" fmla="*/ 78114 h 78116"/>
                <a:gd name="connsiteX23" fmla="*/ 95443 w 95225"/>
                <a:gd name="connsiteY23" fmla="*/ 71737 h 78116"/>
                <a:gd name="connsiteX24" fmla="*/ 82118 w 95225"/>
                <a:gd name="connsiteY24" fmla="*/ 64120 h 78116"/>
                <a:gd name="connsiteX25" fmla="*/ 82118 w 95225"/>
                <a:gd name="connsiteY25" fmla="*/ 24442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25" h="78116">
                  <a:moveTo>
                    <a:pt x="82118" y="24442"/>
                  </a:moveTo>
                  <a:cubicBezTo>
                    <a:pt x="82118" y="9031"/>
                    <a:pt x="74479" y="-3"/>
                    <a:pt x="55469" y="-3"/>
                  </a:cubicBezTo>
                  <a:cubicBezTo>
                    <a:pt x="40901" y="-3"/>
                    <a:pt x="31485" y="7968"/>
                    <a:pt x="26511" y="17179"/>
                  </a:cubicBezTo>
                  <a:lnTo>
                    <a:pt x="26333" y="17179"/>
                  </a:lnTo>
                  <a:lnTo>
                    <a:pt x="26333" y="-3"/>
                  </a:lnTo>
                  <a:lnTo>
                    <a:pt x="217" y="1946"/>
                  </a:lnTo>
                  <a:lnTo>
                    <a:pt x="217" y="8323"/>
                  </a:lnTo>
                  <a:cubicBezTo>
                    <a:pt x="12120" y="8323"/>
                    <a:pt x="13542" y="9563"/>
                    <a:pt x="13542" y="18242"/>
                  </a:cubicBezTo>
                  <a:lnTo>
                    <a:pt x="13542" y="64120"/>
                  </a:lnTo>
                  <a:cubicBezTo>
                    <a:pt x="13542" y="71737"/>
                    <a:pt x="11765" y="71737"/>
                    <a:pt x="217" y="71737"/>
                  </a:cubicBezTo>
                  <a:lnTo>
                    <a:pt x="217" y="78114"/>
                  </a:lnTo>
                  <a:cubicBezTo>
                    <a:pt x="572" y="78114"/>
                    <a:pt x="13009" y="77406"/>
                    <a:pt x="20470" y="77406"/>
                  </a:cubicBezTo>
                  <a:cubicBezTo>
                    <a:pt x="27044" y="77406"/>
                    <a:pt x="39302" y="77937"/>
                    <a:pt x="40901" y="78114"/>
                  </a:cubicBezTo>
                  <a:lnTo>
                    <a:pt x="40901" y="71737"/>
                  </a:lnTo>
                  <a:cubicBezTo>
                    <a:pt x="29353" y="71737"/>
                    <a:pt x="27577" y="71737"/>
                    <a:pt x="27577" y="64120"/>
                  </a:cubicBezTo>
                  <a:lnTo>
                    <a:pt x="27577" y="32236"/>
                  </a:lnTo>
                  <a:cubicBezTo>
                    <a:pt x="27577" y="13637"/>
                    <a:pt x="42323" y="4957"/>
                    <a:pt x="54048" y="4957"/>
                  </a:cubicBezTo>
                  <a:cubicBezTo>
                    <a:pt x="66484" y="4957"/>
                    <a:pt x="68083" y="14699"/>
                    <a:pt x="68083" y="23733"/>
                  </a:cubicBezTo>
                  <a:lnTo>
                    <a:pt x="68083" y="64120"/>
                  </a:lnTo>
                  <a:cubicBezTo>
                    <a:pt x="68083" y="71737"/>
                    <a:pt x="66307" y="71737"/>
                    <a:pt x="54759" y="71737"/>
                  </a:cubicBezTo>
                  <a:lnTo>
                    <a:pt x="54759" y="78114"/>
                  </a:lnTo>
                  <a:cubicBezTo>
                    <a:pt x="55114" y="78114"/>
                    <a:pt x="67550" y="77406"/>
                    <a:pt x="75012" y="77406"/>
                  </a:cubicBezTo>
                  <a:cubicBezTo>
                    <a:pt x="81585" y="77406"/>
                    <a:pt x="93844" y="77937"/>
                    <a:pt x="95443" y="78114"/>
                  </a:cubicBezTo>
                  <a:lnTo>
                    <a:pt x="95443" y="71737"/>
                  </a:lnTo>
                  <a:cubicBezTo>
                    <a:pt x="83895" y="71737"/>
                    <a:pt x="82118" y="71737"/>
                    <a:pt x="82118" y="64120"/>
                  </a:cubicBezTo>
                  <a:lnTo>
                    <a:pt x="82118" y="24442"/>
                  </a:lnTo>
                  <a:close/>
                </a:path>
              </a:pathLst>
            </a:custGeom>
            <a:solidFill>
              <a:srgbClr val="000000"/>
            </a:solidFill>
            <a:ln w="2547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4CE141AC-0C04-4560-AB1C-19047EA0AAB3}"/>
                </a:ext>
              </a:extLst>
            </p:cNvPr>
            <p:cNvSpPr/>
            <p:nvPr>
              <p:custDataLst>
                <p:tags r:id="rId46"/>
              </p:custDataLst>
            </p:nvPr>
          </p:nvSpPr>
          <p:spPr>
            <a:xfrm>
              <a:off x="8193639" y="2349571"/>
              <a:ext cx="38729" cy="119389"/>
            </a:xfrm>
            <a:custGeom>
              <a:avLst/>
              <a:gdLst>
                <a:gd name="connsiteX0" fmla="*/ 27759 w 38729"/>
                <a:gd name="connsiteY0" fmla="*/ 10094 h 119389"/>
                <a:gd name="connsiteX1" fmla="*/ 17455 w 38729"/>
                <a:gd name="connsiteY1" fmla="*/ -3 h 119389"/>
                <a:gd name="connsiteX2" fmla="*/ 7328 w 38729"/>
                <a:gd name="connsiteY2" fmla="*/ 10094 h 119389"/>
                <a:gd name="connsiteX3" fmla="*/ 17455 w 38729"/>
                <a:gd name="connsiteY3" fmla="*/ 20368 h 119389"/>
                <a:gd name="connsiteX4" fmla="*/ 27759 w 38729"/>
                <a:gd name="connsiteY4" fmla="*/ 10094 h 119389"/>
                <a:gd name="connsiteX5" fmla="*/ 755 w 38729"/>
                <a:gd name="connsiteY5" fmla="*/ 43218 h 119389"/>
                <a:gd name="connsiteX6" fmla="*/ 755 w 38729"/>
                <a:gd name="connsiteY6" fmla="*/ 49595 h 119389"/>
                <a:gd name="connsiteX7" fmla="*/ 13546 w 38729"/>
                <a:gd name="connsiteY7" fmla="*/ 59338 h 119389"/>
                <a:gd name="connsiteX8" fmla="*/ 13546 w 38729"/>
                <a:gd name="connsiteY8" fmla="*/ 105393 h 119389"/>
                <a:gd name="connsiteX9" fmla="*/ 222 w 38729"/>
                <a:gd name="connsiteY9" fmla="*/ 113010 h 119389"/>
                <a:gd name="connsiteX10" fmla="*/ 222 w 38729"/>
                <a:gd name="connsiteY10" fmla="*/ 119387 h 119389"/>
                <a:gd name="connsiteX11" fmla="*/ 20119 w 38729"/>
                <a:gd name="connsiteY11" fmla="*/ 118678 h 119389"/>
                <a:gd name="connsiteX12" fmla="*/ 38951 w 38729"/>
                <a:gd name="connsiteY12" fmla="*/ 119387 h 119389"/>
                <a:gd name="connsiteX13" fmla="*/ 38951 w 38729"/>
                <a:gd name="connsiteY13" fmla="*/ 113010 h 119389"/>
                <a:gd name="connsiteX14" fmla="*/ 26871 w 38729"/>
                <a:gd name="connsiteY14" fmla="*/ 105570 h 119389"/>
                <a:gd name="connsiteX15" fmla="*/ 26871 w 38729"/>
                <a:gd name="connsiteY15" fmla="*/ 41270 h 119389"/>
                <a:gd name="connsiteX16" fmla="*/ 755 w 38729"/>
                <a:gd name="connsiteY16" fmla="*/ 43218 h 11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29" h="119389">
                  <a:moveTo>
                    <a:pt x="27759" y="10094"/>
                  </a:moveTo>
                  <a:cubicBezTo>
                    <a:pt x="27759" y="4957"/>
                    <a:pt x="23495" y="-3"/>
                    <a:pt x="17455" y="-3"/>
                  </a:cubicBezTo>
                  <a:cubicBezTo>
                    <a:pt x="12125" y="-3"/>
                    <a:pt x="7328" y="4248"/>
                    <a:pt x="7328" y="10094"/>
                  </a:cubicBezTo>
                  <a:cubicBezTo>
                    <a:pt x="7328" y="16471"/>
                    <a:pt x="12480" y="20368"/>
                    <a:pt x="17455" y="20368"/>
                  </a:cubicBezTo>
                  <a:cubicBezTo>
                    <a:pt x="23140" y="20368"/>
                    <a:pt x="27759" y="15939"/>
                    <a:pt x="27759" y="10094"/>
                  </a:cubicBezTo>
                  <a:close/>
                  <a:moveTo>
                    <a:pt x="755" y="43218"/>
                  </a:moveTo>
                  <a:lnTo>
                    <a:pt x="755" y="49595"/>
                  </a:lnTo>
                  <a:cubicBezTo>
                    <a:pt x="11947" y="49595"/>
                    <a:pt x="13546" y="50658"/>
                    <a:pt x="13546" y="59338"/>
                  </a:cubicBezTo>
                  <a:lnTo>
                    <a:pt x="13546" y="105393"/>
                  </a:lnTo>
                  <a:cubicBezTo>
                    <a:pt x="13546" y="113010"/>
                    <a:pt x="11769" y="113010"/>
                    <a:pt x="222" y="113010"/>
                  </a:cubicBezTo>
                  <a:lnTo>
                    <a:pt x="222" y="119387"/>
                  </a:lnTo>
                  <a:cubicBezTo>
                    <a:pt x="577" y="119387"/>
                    <a:pt x="13013" y="118678"/>
                    <a:pt x="20119" y="118678"/>
                  </a:cubicBezTo>
                  <a:cubicBezTo>
                    <a:pt x="26338" y="118678"/>
                    <a:pt x="32733" y="118855"/>
                    <a:pt x="38951" y="119387"/>
                  </a:cubicBezTo>
                  <a:lnTo>
                    <a:pt x="38951" y="113010"/>
                  </a:lnTo>
                  <a:cubicBezTo>
                    <a:pt x="28647" y="113010"/>
                    <a:pt x="26871" y="113010"/>
                    <a:pt x="26871" y="105570"/>
                  </a:cubicBezTo>
                  <a:lnTo>
                    <a:pt x="26871" y="41270"/>
                  </a:lnTo>
                  <a:lnTo>
                    <a:pt x="755" y="43218"/>
                  </a:lnTo>
                  <a:close/>
                </a:path>
              </a:pathLst>
            </a:custGeom>
            <a:solidFill>
              <a:srgbClr val="000000"/>
            </a:solidFill>
            <a:ln w="2547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B64B9A70-D73D-4AA4-823D-50990532B87D}"/>
                </a:ext>
              </a:extLst>
            </p:cNvPr>
            <p:cNvSpPr/>
            <p:nvPr>
              <p:custDataLst>
                <p:tags r:id="rId47"/>
              </p:custDataLst>
            </p:nvPr>
          </p:nvSpPr>
          <p:spPr>
            <a:xfrm>
              <a:off x="8261045" y="2448590"/>
              <a:ext cx="22562" cy="54557"/>
            </a:xfrm>
            <a:custGeom>
              <a:avLst/>
              <a:gdLst>
                <a:gd name="connsiteX0" fmla="*/ 17812 w 22562"/>
                <a:gd name="connsiteY0" fmla="*/ 17534 h 54557"/>
                <a:gd name="connsiteX1" fmla="*/ 3955 w 22562"/>
                <a:gd name="connsiteY1" fmla="*/ 49950 h 54557"/>
                <a:gd name="connsiteX2" fmla="*/ 2711 w 22562"/>
                <a:gd name="connsiteY2" fmla="*/ 52075 h 54557"/>
                <a:gd name="connsiteX3" fmla="*/ 5198 w 22562"/>
                <a:gd name="connsiteY3" fmla="*/ 54555 h 54557"/>
                <a:gd name="connsiteX4" fmla="*/ 22787 w 22562"/>
                <a:gd name="connsiteY4" fmla="*/ 19305 h 54557"/>
                <a:gd name="connsiteX5" fmla="*/ 10350 w 22562"/>
                <a:gd name="connsiteY5" fmla="*/ -3 h 54557"/>
                <a:gd name="connsiteX6" fmla="*/ 224 w 22562"/>
                <a:gd name="connsiteY6" fmla="*/ 10094 h 54557"/>
                <a:gd name="connsiteX7" fmla="*/ 10528 w 22562"/>
                <a:gd name="connsiteY7" fmla="*/ 20368 h 54557"/>
                <a:gd name="connsiteX8" fmla="*/ 17812 w 22562"/>
                <a:gd name="connsiteY8" fmla="*/ 17534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2" h="54557">
                  <a:moveTo>
                    <a:pt x="17812" y="17534"/>
                  </a:moveTo>
                  <a:cubicBezTo>
                    <a:pt x="17812" y="27276"/>
                    <a:pt x="16036" y="38613"/>
                    <a:pt x="3955" y="49950"/>
                  </a:cubicBezTo>
                  <a:cubicBezTo>
                    <a:pt x="3244" y="50658"/>
                    <a:pt x="2711" y="51189"/>
                    <a:pt x="2711" y="52075"/>
                  </a:cubicBezTo>
                  <a:cubicBezTo>
                    <a:pt x="2711" y="53315"/>
                    <a:pt x="4132" y="54555"/>
                    <a:pt x="5198" y="54555"/>
                  </a:cubicBezTo>
                  <a:cubicBezTo>
                    <a:pt x="7686" y="54555"/>
                    <a:pt x="22787" y="40384"/>
                    <a:pt x="22787" y="19305"/>
                  </a:cubicBezTo>
                  <a:cubicBezTo>
                    <a:pt x="22787" y="8323"/>
                    <a:pt x="18523" y="-3"/>
                    <a:pt x="10350" y="-3"/>
                  </a:cubicBezTo>
                  <a:cubicBezTo>
                    <a:pt x="4488" y="-3"/>
                    <a:pt x="224" y="4603"/>
                    <a:pt x="224" y="10094"/>
                  </a:cubicBezTo>
                  <a:cubicBezTo>
                    <a:pt x="224" y="15762"/>
                    <a:pt x="4310" y="20368"/>
                    <a:pt x="10528" y="20368"/>
                  </a:cubicBezTo>
                  <a:cubicBezTo>
                    <a:pt x="14792" y="20368"/>
                    <a:pt x="17634" y="17534"/>
                    <a:pt x="17812" y="17534"/>
                  </a:cubicBezTo>
                  <a:close/>
                </a:path>
              </a:pathLst>
            </a:custGeom>
            <a:solidFill>
              <a:srgbClr val="000000"/>
            </a:solidFill>
            <a:ln w="2547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DCFE2E3B-E2EC-4974-B217-A28034264634}"/>
                </a:ext>
              </a:extLst>
            </p:cNvPr>
            <p:cNvSpPr/>
            <p:nvPr>
              <p:custDataLst>
                <p:tags r:id="rId48"/>
              </p:custDataLst>
            </p:nvPr>
          </p:nvSpPr>
          <p:spPr>
            <a:xfrm>
              <a:off x="8309775" y="2351520"/>
              <a:ext cx="53830" cy="119212"/>
            </a:xfrm>
            <a:custGeom>
              <a:avLst/>
              <a:gdLst>
                <a:gd name="connsiteX0" fmla="*/ 49438 w 53830"/>
                <a:gd name="connsiteY0" fmla="*/ 6728 h 119212"/>
                <a:gd name="connsiteX1" fmla="*/ 42332 w 53830"/>
                <a:gd name="connsiteY1" fmla="*/ -3 h 119212"/>
                <a:gd name="connsiteX2" fmla="*/ 32383 w 53830"/>
                <a:gd name="connsiteY2" fmla="*/ 9740 h 119212"/>
                <a:gd name="connsiteX3" fmla="*/ 39489 w 53830"/>
                <a:gd name="connsiteY3" fmla="*/ 16471 h 119212"/>
                <a:gd name="connsiteX4" fmla="*/ 49438 w 53830"/>
                <a:gd name="connsiteY4" fmla="*/ 6728 h 119212"/>
                <a:gd name="connsiteX5" fmla="*/ 13195 w 53830"/>
                <a:gd name="connsiteY5" fmla="*/ 96713 h 119212"/>
                <a:gd name="connsiteX6" fmla="*/ 11596 w 53830"/>
                <a:gd name="connsiteY6" fmla="*/ 104153 h 119212"/>
                <a:gd name="connsiteX7" fmla="*/ 28474 w 53830"/>
                <a:gd name="connsiteY7" fmla="*/ 119210 h 119212"/>
                <a:gd name="connsiteX8" fmla="*/ 54057 w 53830"/>
                <a:gd name="connsiteY8" fmla="*/ 92108 h 119212"/>
                <a:gd name="connsiteX9" fmla="*/ 51215 w 53830"/>
                <a:gd name="connsiteY9" fmla="*/ 89805 h 119212"/>
                <a:gd name="connsiteX10" fmla="*/ 47839 w 53830"/>
                <a:gd name="connsiteY10" fmla="*/ 92816 h 119212"/>
                <a:gd name="connsiteX11" fmla="*/ 29007 w 53830"/>
                <a:gd name="connsiteY11" fmla="*/ 114250 h 119212"/>
                <a:gd name="connsiteX12" fmla="*/ 24566 w 53830"/>
                <a:gd name="connsiteY12" fmla="*/ 108050 h 119212"/>
                <a:gd name="connsiteX13" fmla="*/ 27408 w 53830"/>
                <a:gd name="connsiteY13" fmla="*/ 96713 h 119212"/>
                <a:gd name="connsiteX14" fmla="*/ 33093 w 53830"/>
                <a:gd name="connsiteY14" fmla="*/ 82542 h 119212"/>
                <a:gd name="connsiteX15" fmla="*/ 41799 w 53830"/>
                <a:gd name="connsiteY15" fmla="*/ 60046 h 119212"/>
                <a:gd name="connsiteX16" fmla="*/ 42864 w 53830"/>
                <a:gd name="connsiteY16" fmla="*/ 54378 h 119212"/>
                <a:gd name="connsiteX17" fmla="*/ 25987 w 53830"/>
                <a:gd name="connsiteY17" fmla="*/ 39321 h 119212"/>
                <a:gd name="connsiteX18" fmla="*/ 226 w 53830"/>
                <a:gd name="connsiteY18" fmla="*/ 66423 h 119212"/>
                <a:gd name="connsiteX19" fmla="*/ 3246 w 53830"/>
                <a:gd name="connsiteY19" fmla="*/ 68726 h 119212"/>
                <a:gd name="connsiteX20" fmla="*/ 6444 w 53830"/>
                <a:gd name="connsiteY20" fmla="*/ 65892 h 119212"/>
                <a:gd name="connsiteX21" fmla="*/ 25454 w 53830"/>
                <a:gd name="connsiteY21" fmla="*/ 44281 h 119212"/>
                <a:gd name="connsiteX22" fmla="*/ 29895 w 53830"/>
                <a:gd name="connsiteY22" fmla="*/ 50481 h 119212"/>
                <a:gd name="connsiteX23" fmla="*/ 24388 w 53830"/>
                <a:gd name="connsiteY23" fmla="*/ 68194 h 119212"/>
                <a:gd name="connsiteX24" fmla="*/ 13195 w 53830"/>
                <a:gd name="connsiteY24" fmla="*/ 96713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30" h="119212">
                  <a:moveTo>
                    <a:pt x="49438" y="6728"/>
                  </a:moveTo>
                  <a:cubicBezTo>
                    <a:pt x="49438" y="3894"/>
                    <a:pt x="47306" y="-3"/>
                    <a:pt x="42332" y="-3"/>
                  </a:cubicBezTo>
                  <a:cubicBezTo>
                    <a:pt x="37535" y="-3"/>
                    <a:pt x="32383" y="4603"/>
                    <a:pt x="32383" y="9740"/>
                  </a:cubicBezTo>
                  <a:cubicBezTo>
                    <a:pt x="32383" y="12751"/>
                    <a:pt x="34692" y="16471"/>
                    <a:pt x="39489" y="16471"/>
                  </a:cubicBezTo>
                  <a:cubicBezTo>
                    <a:pt x="44641" y="16471"/>
                    <a:pt x="49438" y="11511"/>
                    <a:pt x="49438" y="6728"/>
                  </a:cubicBezTo>
                  <a:close/>
                  <a:moveTo>
                    <a:pt x="13195" y="96713"/>
                  </a:moveTo>
                  <a:cubicBezTo>
                    <a:pt x="12485" y="99016"/>
                    <a:pt x="11596" y="101142"/>
                    <a:pt x="11596" y="104153"/>
                  </a:cubicBezTo>
                  <a:cubicBezTo>
                    <a:pt x="11596" y="112478"/>
                    <a:pt x="18703" y="119210"/>
                    <a:pt x="28474" y="119210"/>
                  </a:cubicBezTo>
                  <a:cubicBezTo>
                    <a:pt x="46240" y="119210"/>
                    <a:pt x="54057" y="94765"/>
                    <a:pt x="54057" y="92108"/>
                  </a:cubicBezTo>
                  <a:cubicBezTo>
                    <a:pt x="54057" y="89805"/>
                    <a:pt x="51748" y="89805"/>
                    <a:pt x="51215" y="89805"/>
                  </a:cubicBezTo>
                  <a:cubicBezTo>
                    <a:pt x="48727" y="89805"/>
                    <a:pt x="48550" y="90868"/>
                    <a:pt x="47839" y="92816"/>
                  </a:cubicBezTo>
                  <a:cubicBezTo>
                    <a:pt x="43753" y="106987"/>
                    <a:pt x="35936" y="114250"/>
                    <a:pt x="29007" y="114250"/>
                  </a:cubicBezTo>
                  <a:cubicBezTo>
                    <a:pt x="25454" y="114250"/>
                    <a:pt x="24566" y="111947"/>
                    <a:pt x="24566" y="108050"/>
                  </a:cubicBezTo>
                  <a:cubicBezTo>
                    <a:pt x="24566" y="103976"/>
                    <a:pt x="25809" y="100610"/>
                    <a:pt x="27408" y="96713"/>
                  </a:cubicBezTo>
                  <a:cubicBezTo>
                    <a:pt x="29185" y="91931"/>
                    <a:pt x="31139" y="87148"/>
                    <a:pt x="33093" y="82542"/>
                  </a:cubicBezTo>
                  <a:cubicBezTo>
                    <a:pt x="34692" y="78291"/>
                    <a:pt x="41088" y="62172"/>
                    <a:pt x="41799" y="60046"/>
                  </a:cubicBezTo>
                  <a:cubicBezTo>
                    <a:pt x="42332" y="58275"/>
                    <a:pt x="42864" y="56149"/>
                    <a:pt x="42864" y="54378"/>
                  </a:cubicBezTo>
                  <a:cubicBezTo>
                    <a:pt x="42864" y="46052"/>
                    <a:pt x="35758" y="39321"/>
                    <a:pt x="25987" y="39321"/>
                  </a:cubicBezTo>
                  <a:cubicBezTo>
                    <a:pt x="8399" y="39321"/>
                    <a:pt x="226" y="63412"/>
                    <a:pt x="226" y="66423"/>
                  </a:cubicBezTo>
                  <a:cubicBezTo>
                    <a:pt x="226" y="68726"/>
                    <a:pt x="2713" y="68726"/>
                    <a:pt x="3246" y="68726"/>
                  </a:cubicBezTo>
                  <a:cubicBezTo>
                    <a:pt x="5734" y="68726"/>
                    <a:pt x="5911" y="67840"/>
                    <a:pt x="6444" y="65892"/>
                  </a:cubicBezTo>
                  <a:cubicBezTo>
                    <a:pt x="11063" y="50658"/>
                    <a:pt x="18880" y="44281"/>
                    <a:pt x="25454" y="44281"/>
                  </a:cubicBezTo>
                  <a:cubicBezTo>
                    <a:pt x="28296" y="44281"/>
                    <a:pt x="29895" y="45698"/>
                    <a:pt x="29895" y="50481"/>
                  </a:cubicBezTo>
                  <a:cubicBezTo>
                    <a:pt x="29895" y="54555"/>
                    <a:pt x="28829" y="57212"/>
                    <a:pt x="24388" y="68194"/>
                  </a:cubicBezTo>
                  <a:lnTo>
                    <a:pt x="13195" y="96713"/>
                  </a:lnTo>
                  <a:close/>
                </a:path>
              </a:pathLst>
            </a:custGeom>
            <a:solidFill>
              <a:srgbClr val="000000"/>
            </a:solidFill>
            <a:ln w="25475" cap="flat">
              <a:noFill/>
              <a:prstDash val="solid"/>
              <a:miter/>
            </a:ln>
          </p:spPr>
          <p:txBody>
            <a:bodyPr rtlCol="0" anchor="ctr"/>
            <a:lstStyle/>
            <a:p>
              <a:endParaRPr lang="zh-CN" altLang="en-US"/>
            </a:p>
          </p:txBody>
        </p:sp>
      </p:grpSp>
    </p:spTree>
    <p:custDataLst>
      <p:tags r:id="rId1"/>
    </p:custDataLst>
    <p:extLst>
      <p:ext uri="{BB962C8B-B14F-4D97-AF65-F5344CB8AC3E}">
        <p14:creationId xmlns:p14="http://schemas.microsoft.com/office/powerpoint/2010/main" val="302154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a:xfrm>
            <a:off x="10725661" y="6375434"/>
            <a:ext cx="597659" cy="379697"/>
          </a:xfrm>
        </p:spPr>
        <p:txBody>
          <a:bodyPr/>
          <a:lstStyle/>
          <a:p>
            <a:pPr defTabSz="548640"/>
            <a:fld id="{ED67B7D5-5CDE-F040-8EBE-C46889F2673E}" type="slidenum">
              <a:rPr lang="de-DE">
                <a:solidFill>
                  <a:srgbClr val="3E444C"/>
                </a:solidFill>
                <a:latin typeface="Arial" panose="020B0604020202020204"/>
              </a:rPr>
              <a:pPr defTabSz="548640"/>
              <a:t>15</a:t>
            </a:fld>
            <a:endParaRPr lang="de-DE">
              <a:solidFill>
                <a:srgbClr val="3E444C"/>
              </a:solidFill>
              <a:latin typeface="Arial" panose="020B0604020202020204"/>
            </a:endParaRPr>
          </a:p>
        </p:txBody>
      </p:sp>
      <p:sp>
        <p:nvSpPr>
          <p:cNvPr id="9" name="标题 8">
            <a:extLst>
              <a:ext uri="{FF2B5EF4-FFF2-40B4-BE49-F238E27FC236}">
                <a16:creationId xmlns:a16="http://schemas.microsoft.com/office/drawing/2014/main" id="{1EF87619-A36B-49B8-A30F-BDB4817DD06B}"/>
              </a:ext>
            </a:extLst>
          </p:cNvPr>
          <p:cNvSpPr>
            <a:spLocks noGrp="1"/>
          </p:cNvSpPr>
          <p:nvPr>
            <p:ph type="title"/>
          </p:nvPr>
        </p:nvSpPr>
        <p:spPr/>
        <p:txBody>
          <a:bodyPr/>
          <a:lstStyle/>
          <a:p>
            <a:r>
              <a:rPr lang="en-US" altLang="zh-CN" dirty="0"/>
              <a:t>Numerical convergence</a:t>
            </a:r>
            <a:endParaRPr lang="zh-CN" altLang="en-US" dirty="0"/>
          </a:p>
        </p:txBody>
      </p:sp>
      <p:pic>
        <p:nvPicPr>
          <p:cNvPr id="4" name="图片 3">
            <a:extLst>
              <a:ext uri="{FF2B5EF4-FFF2-40B4-BE49-F238E27FC236}">
                <a16:creationId xmlns:a16="http://schemas.microsoft.com/office/drawing/2014/main" id="{B7C3A297-9BF5-495C-BE92-4AD14EA8E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257" y="1497508"/>
            <a:ext cx="9500383" cy="4669540"/>
          </a:xfrm>
          <a:prstGeom prst="rect">
            <a:avLst/>
          </a:prstGeom>
        </p:spPr>
      </p:pic>
      <p:sp>
        <p:nvSpPr>
          <p:cNvPr id="12" name="文本框 11">
            <a:extLst>
              <a:ext uri="{FF2B5EF4-FFF2-40B4-BE49-F238E27FC236}">
                <a16:creationId xmlns:a16="http://schemas.microsoft.com/office/drawing/2014/main" id="{C253C2AD-300C-4AE4-B94D-81BF80FEAEA8}"/>
              </a:ext>
            </a:extLst>
          </p:cNvPr>
          <p:cNvSpPr txBox="1"/>
          <p:nvPr/>
        </p:nvSpPr>
        <p:spPr>
          <a:xfrm>
            <a:off x="2025649" y="6101809"/>
            <a:ext cx="8229600"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r>
              <a:rPr lang="en-US" altLang="zh-CN" dirty="0"/>
              <a:t>Temporal convergence of key quantities comparing different ∆t against the reference </a:t>
            </a:r>
          </a:p>
          <a:p>
            <a:r>
              <a:rPr lang="en-US" altLang="zh-CN" dirty="0"/>
              <a:t>(∆t = 0.01 s): (a) QSPNM and (b) DPNM.</a:t>
            </a:r>
            <a:endParaRPr lang="zh-CN" altLang="en-US" dirty="0"/>
          </a:p>
        </p:txBody>
      </p:sp>
      <p:sp>
        <p:nvSpPr>
          <p:cNvPr id="6" name="文本框 5">
            <a:extLst>
              <a:ext uri="{FF2B5EF4-FFF2-40B4-BE49-F238E27FC236}">
                <a16:creationId xmlns:a16="http://schemas.microsoft.com/office/drawing/2014/main" id="{1083C480-E064-402D-8D9F-13D2A12C0712}"/>
              </a:ext>
            </a:extLst>
          </p:cNvPr>
          <p:cNvSpPr txBox="1"/>
          <p:nvPr/>
        </p:nvSpPr>
        <p:spPr>
          <a:xfrm>
            <a:off x="545446" y="758322"/>
            <a:ext cx="10692808"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Symbol" panose="05050102010706020507" pitchFamily="18" charset="2"/>
              </a:rPr>
              <a:t>The proposed QSPNM achieves stable convergence for all cases, even with ∆</a:t>
            </a:r>
            <a:r>
              <a:rPr lang="en-US" altLang="zh-CN" sz="2000" i="1" dirty="0">
                <a:latin typeface="Arial" panose="020B0604020202020204" pitchFamily="34" charset="0"/>
                <a:cs typeface="Arial" panose="020B0604020202020204" pitchFamily="34" charset="0"/>
                <a:sym typeface="Symbol" panose="05050102010706020507" pitchFamily="18" charset="2"/>
              </a:rPr>
              <a:t>t</a:t>
            </a:r>
            <a:r>
              <a:rPr lang="en-US" altLang="zh-CN" sz="2000" dirty="0">
                <a:latin typeface="Arial" panose="020B0604020202020204" pitchFamily="34" charset="0"/>
                <a:cs typeface="Arial" panose="020B0604020202020204" pitchFamily="34" charset="0"/>
                <a:sym typeface="Symbol" panose="05050102010706020507" pitchFamily="18" charset="2"/>
              </a:rPr>
              <a:t> = 1 s</a:t>
            </a:r>
          </a:p>
        </p:txBody>
      </p:sp>
      <p:sp>
        <p:nvSpPr>
          <p:cNvPr id="7" name="文本框 6">
            <a:extLst>
              <a:ext uri="{FF2B5EF4-FFF2-40B4-BE49-F238E27FC236}">
                <a16:creationId xmlns:a16="http://schemas.microsoft.com/office/drawing/2014/main" id="{F089BB9E-8C0F-4154-9BE6-E2D96FFADDB6}"/>
              </a:ext>
            </a:extLst>
          </p:cNvPr>
          <p:cNvSpPr txBox="1"/>
          <p:nvPr/>
        </p:nvSpPr>
        <p:spPr>
          <a:xfrm>
            <a:off x="545446" y="1193260"/>
            <a:ext cx="10692808"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i="1" dirty="0">
                <a:latin typeface="Arial" panose="020B0604020202020204" pitchFamily="34" charset="0"/>
                <a:cs typeface="Arial" panose="020B0604020202020204" pitchFamily="34" charset="0"/>
                <a:sym typeface="Symbol" panose="05050102010706020507" pitchFamily="18" charset="2"/>
              </a:rPr>
              <a:t>E</a:t>
            </a:r>
            <a:r>
              <a:rPr lang="en-US" altLang="zh-CN" sz="2000" baseline="-25000" dirty="0">
                <a:latin typeface="Arial" panose="020B0604020202020204" pitchFamily="34" charset="0"/>
                <a:cs typeface="Arial" panose="020B0604020202020204" pitchFamily="34" charset="0"/>
                <a:sym typeface="Symbol" panose="05050102010706020507" pitchFamily="18" charset="2"/>
              </a:rPr>
              <a:t>u</a:t>
            </a:r>
            <a:r>
              <a:rPr lang="en-US" altLang="zh-CN" sz="2000" dirty="0">
                <a:latin typeface="Arial" panose="020B0604020202020204" pitchFamily="34" charset="0"/>
                <a:cs typeface="Arial" panose="020B0604020202020204" pitchFamily="34" charset="0"/>
                <a:sym typeface="Symbol" panose="05050102010706020507" pitchFamily="18" charset="2"/>
              </a:rPr>
              <a:t>(</a:t>
            </a:r>
            <a:r>
              <a:rPr lang="en-US" altLang="zh-CN" sz="2000" i="1" dirty="0" err="1">
                <a:latin typeface="Arial" panose="020B0604020202020204" pitchFamily="34" charset="0"/>
                <a:cs typeface="Arial" panose="020B0604020202020204" pitchFamily="34" charset="0"/>
                <a:sym typeface="Symbol" panose="05050102010706020507" pitchFamily="18" charset="2"/>
              </a:rPr>
              <a:t>S</a:t>
            </a:r>
            <a:r>
              <a:rPr lang="en-US" altLang="zh-CN" sz="2000" baseline="-25000" dirty="0" err="1">
                <a:latin typeface="Arial" panose="020B0604020202020204" pitchFamily="34" charset="0"/>
                <a:cs typeface="Arial" panose="020B0604020202020204" pitchFamily="34" charset="0"/>
                <a:sym typeface="Symbol" panose="05050102010706020507" pitchFamily="18" charset="2"/>
              </a:rPr>
              <a:t>w</a:t>
            </a:r>
            <a:r>
              <a:rPr lang="en-US" altLang="zh-CN" sz="2000" dirty="0">
                <a:latin typeface="Arial" panose="020B0604020202020204" pitchFamily="34" charset="0"/>
                <a:cs typeface="Arial" panose="020B0604020202020204" pitchFamily="34" charset="0"/>
                <a:sym typeface="Symbol" panose="05050102010706020507" pitchFamily="18" charset="2"/>
              </a:rPr>
              <a:t>) for the DPNM is relatively large and it fails to converge with ∆</a:t>
            </a:r>
            <a:r>
              <a:rPr lang="en-US" altLang="zh-CN" sz="2000" i="1" dirty="0">
                <a:latin typeface="Arial" panose="020B0604020202020204" pitchFamily="34" charset="0"/>
                <a:cs typeface="Arial" panose="020B0604020202020204" pitchFamily="34" charset="0"/>
                <a:sym typeface="Symbol" panose="05050102010706020507" pitchFamily="18" charset="2"/>
              </a:rPr>
              <a:t>t</a:t>
            </a:r>
            <a:r>
              <a:rPr lang="en-US" altLang="zh-CN" sz="2000" dirty="0">
                <a:latin typeface="Arial" panose="020B0604020202020204" pitchFamily="34" charset="0"/>
                <a:cs typeface="Arial" panose="020B0604020202020204" pitchFamily="34" charset="0"/>
                <a:sym typeface="Symbol" panose="05050102010706020507" pitchFamily="18" charset="2"/>
              </a:rPr>
              <a:t> = 1 s in Case 3</a:t>
            </a:r>
          </a:p>
        </p:txBody>
      </p:sp>
    </p:spTree>
    <p:custDataLst>
      <p:tags r:id="rId1"/>
    </p:custDataLst>
    <p:extLst>
      <p:ext uri="{BB962C8B-B14F-4D97-AF65-F5344CB8AC3E}">
        <p14:creationId xmlns:p14="http://schemas.microsoft.com/office/powerpoint/2010/main" val="212559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11B4B6F-DB21-4911-BA3E-8E2E25DF8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015" y="1350593"/>
            <a:ext cx="9415062" cy="5140456"/>
          </a:xfrm>
          <a:prstGeom prst="rect">
            <a:avLst/>
          </a:prstGeom>
        </p:spPr>
      </p:pic>
      <p:sp>
        <p:nvSpPr>
          <p:cNvPr id="2" name="灯片编号占位符 1">
            <a:extLst>
              <a:ext uri="{FF2B5EF4-FFF2-40B4-BE49-F238E27FC236}">
                <a16:creationId xmlns:a16="http://schemas.microsoft.com/office/drawing/2014/main" id="{3DD2CE14-DDD8-40FB-8062-10F0B7CFA26D}"/>
              </a:ext>
            </a:extLst>
          </p:cNvPr>
          <p:cNvSpPr>
            <a:spLocks noGrp="1"/>
          </p:cNvSpPr>
          <p:nvPr>
            <p:ph type="sldNum" sz="quarter" idx="12"/>
          </p:nvPr>
        </p:nvSpPr>
        <p:spPr/>
        <p:txBody>
          <a:bodyPr/>
          <a:lstStyle/>
          <a:p>
            <a:fld id="{1844A177-27DE-41C2-AAF3-74B3BF73A6E8}" type="slidenum">
              <a:rPr lang="de-DE" smtClean="0"/>
              <a:t>16</a:t>
            </a:fld>
            <a:endParaRPr lang="de-DE"/>
          </a:p>
        </p:txBody>
      </p:sp>
      <p:sp>
        <p:nvSpPr>
          <p:cNvPr id="3" name="标题 2">
            <a:extLst>
              <a:ext uri="{FF2B5EF4-FFF2-40B4-BE49-F238E27FC236}">
                <a16:creationId xmlns:a16="http://schemas.microsoft.com/office/drawing/2014/main" id="{67DE54D3-81E9-464E-9148-B36D923B9AD1}"/>
              </a:ext>
            </a:extLst>
          </p:cNvPr>
          <p:cNvSpPr>
            <a:spLocks noGrp="1"/>
          </p:cNvSpPr>
          <p:nvPr>
            <p:ph type="title"/>
          </p:nvPr>
        </p:nvSpPr>
        <p:spPr/>
        <p:txBody>
          <a:bodyPr/>
          <a:lstStyle/>
          <a:p>
            <a:r>
              <a:rPr lang="en-US" altLang="zh-CN" dirty="0"/>
              <a:t>Numerical efficiency</a:t>
            </a:r>
            <a:endParaRPr lang="zh-CN" altLang="en-US" dirty="0"/>
          </a:p>
        </p:txBody>
      </p:sp>
      <p:sp>
        <p:nvSpPr>
          <p:cNvPr id="6" name="文本框 5">
            <a:extLst>
              <a:ext uri="{FF2B5EF4-FFF2-40B4-BE49-F238E27FC236}">
                <a16:creationId xmlns:a16="http://schemas.microsoft.com/office/drawing/2014/main" id="{E95B2F78-7FDA-4248-A2AD-8E980ECD5ED8}"/>
              </a:ext>
            </a:extLst>
          </p:cNvPr>
          <p:cNvSpPr txBox="1"/>
          <p:nvPr/>
        </p:nvSpPr>
        <p:spPr>
          <a:xfrm>
            <a:off x="545446" y="758322"/>
            <a:ext cx="10692808"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Symbol" panose="05050102010706020507" pitchFamily="18" charset="2"/>
              </a:rPr>
              <a:t>The QSPNM is approximately 6.9 to 18.6 times faster in pure water evaporation and it is 5.5 to 13.6 times faster in Brine evaporation </a:t>
            </a:r>
          </a:p>
        </p:txBody>
      </p:sp>
    </p:spTree>
    <p:extLst>
      <p:ext uri="{BB962C8B-B14F-4D97-AF65-F5344CB8AC3E}">
        <p14:creationId xmlns:p14="http://schemas.microsoft.com/office/powerpoint/2010/main" val="1435318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5312D6F-5357-4F94-857D-19B6DEA2CEFD}"/>
              </a:ext>
            </a:extLst>
          </p:cNvPr>
          <p:cNvSpPr>
            <a:spLocks noGrp="1"/>
          </p:cNvSpPr>
          <p:nvPr>
            <p:ph type="sldNum" sz="quarter" idx="12"/>
          </p:nvPr>
        </p:nvSpPr>
        <p:spPr/>
        <p:txBody>
          <a:bodyPr/>
          <a:lstStyle/>
          <a:p>
            <a:fld id="{1844A177-27DE-41C2-AAF3-74B3BF73A6E8}" type="slidenum">
              <a:rPr lang="de-DE" smtClean="0"/>
              <a:t>17</a:t>
            </a:fld>
            <a:endParaRPr lang="de-DE"/>
          </a:p>
        </p:txBody>
      </p:sp>
      <p:sp>
        <p:nvSpPr>
          <p:cNvPr id="3" name="标题 2">
            <a:extLst>
              <a:ext uri="{FF2B5EF4-FFF2-40B4-BE49-F238E27FC236}">
                <a16:creationId xmlns:a16="http://schemas.microsoft.com/office/drawing/2014/main" id="{189EE73F-6B37-4A1D-962F-F85B357380E2}"/>
              </a:ext>
            </a:extLst>
          </p:cNvPr>
          <p:cNvSpPr>
            <a:spLocks noGrp="1"/>
          </p:cNvSpPr>
          <p:nvPr>
            <p:ph type="title"/>
          </p:nvPr>
        </p:nvSpPr>
        <p:spPr/>
        <p:txBody>
          <a:bodyPr/>
          <a:lstStyle/>
          <a:p>
            <a:r>
              <a:rPr lang="en-US" altLang="zh-CN" dirty="0"/>
              <a:t>Showcases</a:t>
            </a:r>
            <a:endParaRPr lang="zh-CN" altLang="en-US" dirty="0"/>
          </a:p>
        </p:txBody>
      </p:sp>
      <p:sp>
        <p:nvSpPr>
          <p:cNvPr id="8" name="文本框 7">
            <a:extLst>
              <a:ext uri="{FF2B5EF4-FFF2-40B4-BE49-F238E27FC236}">
                <a16:creationId xmlns:a16="http://schemas.microsoft.com/office/drawing/2014/main" id="{5B59751D-45B6-4494-8DDC-D3AA08B650A8}"/>
              </a:ext>
            </a:extLst>
          </p:cNvPr>
          <p:cNvSpPr txBox="1"/>
          <p:nvPr/>
        </p:nvSpPr>
        <p:spPr>
          <a:xfrm>
            <a:off x="640079" y="816131"/>
            <a:ext cx="8229600"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pPr algn="l"/>
            <a:r>
              <a:rPr lang="en-US" altLang="zh-CN" b="1" dirty="0"/>
              <a:t>Pure water evaporation</a:t>
            </a:r>
            <a:endParaRPr lang="zh-CN" altLang="en-US" b="1" dirty="0"/>
          </a:p>
        </p:txBody>
      </p:sp>
      <p:sp>
        <p:nvSpPr>
          <p:cNvPr id="9" name="文本框 8">
            <a:extLst>
              <a:ext uri="{FF2B5EF4-FFF2-40B4-BE49-F238E27FC236}">
                <a16:creationId xmlns:a16="http://schemas.microsoft.com/office/drawing/2014/main" id="{BC29541D-4F49-493B-93AE-FF4E2B3BDD5B}"/>
              </a:ext>
            </a:extLst>
          </p:cNvPr>
          <p:cNvSpPr txBox="1"/>
          <p:nvPr/>
        </p:nvSpPr>
        <p:spPr>
          <a:xfrm>
            <a:off x="6728459" y="832941"/>
            <a:ext cx="8229600"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pPr algn="l"/>
            <a:r>
              <a:rPr lang="en-US" altLang="zh-CN" b="1" dirty="0"/>
              <a:t>Brine evaporation</a:t>
            </a:r>
            <a:endParaRPr lang="zh-CN" altLang="en-US" b="1" dirty="0"/>
          </a:p>
        </p:txBody>
      </p:sp>
      <p:pic>
        <p:nvPicPr>
          <p:cNvPr id="6" name="图片 5">
            <a:extLst>
              <a:ext uri="{FF2B5EF4-FFF2-40B4-BE49-F238E27FC236}">
                <a16:creationId xmlns:a16="http://schemas.microsoft.com/office/drawing/2014/main" id="{88A32128-EB6D-4BF5-AEAF-234D31CF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33534"/>
            <a:ext cx="2438886" cy="4435977"/>
          </a:xfrm>
          <a:prstGeom prst="rect">
            <a:avLst/>
          </a:prstGeom>
        </p:spPr>
      </p:pic>
      <p:pic>
        <p:nvPicPr>
          <p:cNvPr id="11" name="图片 10">
            <a:extLst>
              <a:ext uri="{FF2B5EF4-FFF2-40B4-BE49-F238E27FC236}">
                <a16:creationId xmlns:a16="http://schemas.microsoft.com/office/drawing/2014/main" id="{5003AD3F-7BDD-4359-BC83-2324076E4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990" y="1290562"/>
            <a:ext cx="7619247" cy="4391457"/>
          </a:xfrm>
          <a:prstGeom prst="rect">
            <a:avLst/>
          </a:prstGeom>
        </p:spPr>
      </p:pic>
    </p:spTree>
    <p:extLst>
      <p:ext uri="{BB962C8B-B14F-4D97-AF65-F5344CB8AC3E}">
        <p14:creationId xmlns:p14="http://schemas.microsoft.com/office/powerpoint/2010/main" val="309587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a:xfrm>
            <a:off x="11320021" y="6375434"/>
            <a:ext cx="597659" cy="379697"/>
          </a:xfrm>
        </p:spPr>
        <p:txBody>
          <a:bodyPr/>
          <a:lstStyle/>
          <a:p>
            <a:pPr defTabSz="548640"/>
            <a:fld id="{ED67B7D5-5CDE-F040-8EBE-C46889F2673E}" type="slidenum">
              <a:rPr lang="de-DE">
                <a:solidFill>
                  <a:srgbClr val="3E444C"/>
                </a:solidFill>
                <a:latin typeface="Arial" panose="020B0604020202020204"/>
              </a:rPr>
              <a:pPr defTabSz="548640"/>
              <a:t>18</a:t>
            </a:fld>
            <a:endParaRPr lang="de-DE">
              <a:solidFill>
                <a:srgbClr val="3E444C"/>
              </a:solidFill>
              <a:latin typeface="Arial" panose="020B0604020202020204"/>
            </a:endParaRPr>
          </a:p>
        </p:txBody>
      </p:sp>
      <p:sp>
        <p:nvSpPr>
          <p:cNvPr id="9" name="标题 8">
            <a:extLst>
              <a:ext uri="{FF2B5EF4-FFF2-40B4-BE49-F238E27FC236}">
                <a16:creationId xmlns:a16="http://schemas.microsoft.com/office/drawing/2014/main" id="{1EF87619-A36B-49B8-A30F-BDB4817DD06B}"/>
              </a:ext>
            </a:extLst>
          </p:cNvPr>
          <p:cNvSpPr>
            <a:spLocks noGrp="1"/>
          </p:cNvSpPr>
          <p:nvPr>
            <p:ph type="title"/>
          </p:nvPr>
        </p:nvSpPr>
        <p:spPr/>
        <p:txBody>
          <a:bodyPr/>
          <a:lstStyle/>
          <a:p>
            <a:r>
              <a:rPr lang="en-US" altLang="zh-CN" dirty="0"/>
              <a:t>Take-home message</a:t>
            </a:r>
            <a:endParaRPr lang="zh-CN" altLang="en-US" dirty="0"/>
          </a:p>
        </p:txBody>
      </p:sp>
      <p:sp>
        <p:nvSpPr>
          <p:cNvPr id="6" name="文本框 5">
            <a:extLst>
              <a:ext uri="{FF2B5EF4-FFF2-40B4-BE49-F238E27FC236}">
                <a16:creationId xmlns:a16="http://schemas.microsoft.com/office/drawing/2014/main" id="{4A81CD3C-E427-4B47-B533-B692E59F1B04}"/>
              </a:ext>
            </a:extLst>
          </p:cNvPr>
          <p:cNvSpPr txBox="1"/>
          <p:nvPr/>
        </p:nvSpPr>
        <p:spPr>
          <a:xfrm>
            <a:off x="589914" y="1721961"/>
            <a:ext cx="11327766" cy="2308324"/>
          </a:xfrm>
          <a:prstGeom prst="rect">
            <a:avLst/>
          </a:prstGeom>
          <a:noFill/>
        </p:spPr>
        <p:txBody>
          <a:bodyPr wrap="square" rtlCol="0">
            <a:spAutoFit/>
          </a:bodyPr>
          <a:lstStyle>
            <a:defPPr>
              <a:defRPr lang="en-US"/>
            </a:defPPr>
            <a:lvl1pPr marL="342900" marR="0" lvl="0" indent="-342900" fontAlgn="auto">
              <a:lnSpc>
                <a:spcPct val="100000"/>
              </a:lnSpc>
              <a:spcBef>
                <a:spcPts val="0"/>
              </a:spcBef>
              <a:spcAft>
                <a:spcPts val="0"/>
              </a:spcAft>
              <a:buClrTx/>
              <a:buSzTx/>
              <a:buFont typeface="Arial" panose="020B0604020202020204" pitchFamily="34" charset="0"/>
              <a:buChar char="•"/>
              <a:tabLst/>
              <a:defRPr sz="2000">
                <a:solidFill>
                  <a:prstClr val="black"/>
                </a:solidFill>
                <a:latin typeface="Arial" panose="020B0604020202020204" pitchFamily="34" charset="0"/>
                <a:ea typeface="黑体" panose="02010609060101010101" pitchFamily="49" charset="-122"/>
                <a:cs typeface="Arial" panose="020B0604020202020204" pitchFamily="34" charset="0"/>
              </a:defRPr>
            </a:lvl1pPr>
          </a:lstStyle>
          <a:p>
            <a:r>
              <a:rPr lang="en-US" altLang="zh-CN" sz="2400" dirty="0"/>
              <a:t>Corner flow is a key pathway for evaporation-driven salt migration.</a:t>
            </a:r>
          </a:p>
          <a:p>
            <a:endParaRPr lang="en-US" altLang="zh-CN" sz="2400" dirty="0"/>
          </a:p>
          <a:p>
            <a:r>
              <a:rPr lang="en-US" altLang="zh-CN" sz="2400" dirty="0"/>
              <a:t>A time-integrated flux reconstruction enables advective salt transport in QSPNM.</a:t>
            </a:r>
          </a:p>
          <a:p>
            <a:pPr marL="0" indent="0">
              <a:buNone/>
            </a:pPr>
            <a:endParaRPr lang="en-US" altLang="zh-CN" sz="2400" dirty="0"/>
          </a:p>
          <a:p>
            <a:r>
              <a:rPr lang="en-US" altLang="zh-CN" sz="2400" dirty="0"/>
              <a:t>The proposed QSPNM agrees well with DPNM while being substantially faster and more robust for larger networks.</a:t>
            </a:r>
            <a:endParaRPr lang="zh-CN" altLang="en-US" sz="2400" dirty="0"/>
          </a:p>
        </p:txBody>
      </p:sp>
    </p:spTree>
    <p:custDataLst>
      <p:tags r:id="rId1"/>
    </p:custDataLst>
    <p:extLst>
      <p:ext uri="{BB962C8B-B14F-4D97-AF65-F5344CB8AC3E}">
        <p14:creationId xmlns:p14="http://schemas.microsoft.com/office/powerpoint/2010/main" val="19243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示 17">
            <a:extLst>
              <a:ext uri="{FF2B5EF4-FFF2-40B4-BE49-F238E27FC236}">
                <a16:creationId xmlns:a16="http://schemas.microsoft.com/office/drawing/2014/main" id="{A04E5288-3179-4D99-AF7F-94A56A0A0785}"/>
              </a:ext>
            </a:extLst>
          </p:cNvPr>
          <p:cNvGraphicFramePr/>
          <p:nvPr>
            <p:extLst>
              <p:ext uri="{D42A27DB-BD31-4B8C-83A1-F6EECF244321}">
                <p14:modId xmlns:p14="http://schemas.microsoft.com/office/powerpoint/2010/main" val="3856800954"/>
              </p:ext>
            </p:extLst>
          </p:nvPr>
        </p:nvGraphicFramePr>
        <p:xfrm>
          <a:off x="402728" y="895987"/>
          <a:ext cx="9679970" cy="5859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4CC8093-F596-FF21-210B-D6DEC8507F53}"/>
              </a:ext>
            </a:extLst>
          </p:cNvPr>
          <p:cNvSpPr>
            <a:spLocks noGrp="1"/>
          </p:cNvSpPr>
          <p:nvPr>
            <p:ph type="sldNum" sz="quarter" idx="4294967295"/>
          </p:nvPr>
        </p:nvSpPr>
        <p:spPr>
          <a:xfrm>
            <a:off x="11240068" y="6375434"/>
            <a:ext cx="664065" cy="379697"/>
          </a:xfrm>
        </p:spPr>
        <p:txBody>
          <a:bodyPr/>
          <a:lstStyle/>
          <a:p>
            <a:fld id="{1844A177-27DE-41C2-AAF3-74B3BF73A6E8}" type="slidenum">
              <a:rPr lang="de-DE" smtClean="0"/>
              <a:t>19</a:t>
            </a:fld>
            <a:endParaRPr lang="de-DE"/>
          </a:p>
        </p:txBody>
      </p:sp>
      <p:sp>
        <p:nvSpPr>
          <p:cNvPr id="10" name="TextBox 90">
            <a:extLst>
              <a:ext uri="{FF2B5EF4-FFF2-40B4-BE49-F238E27FC236}">
                <a16:creationId xmlns:a16="http://schemas.microsoft.com/office/drawing/2014/main" id="{0AE12C10-8811-4CAE-BC66-FAF86A9BBCDD}"/>
              </a:ext>
            </a:extLst>
          </p:cNvPr>
          <p:cNvSpPr txBox="1"/>
          <p:nvPr/>
        </p:nvSpPr>
        <p:spPr>
          <a:xfrm>
            <a:off x="4459364" y="3877683"/>
            <a:ext cx="7334703" cy="1754326"/>
          </a:xfrm>
          <a:prstGeom prst="rect">
            <a:avLst/>
          </a:prstGeom>
          <a:noFill/>
        </p:spPr>
        <p:txBody>
          <a:bodyPr wrap="square" rtlCol="0">
            <a:spAutoFit/>
          </a:bodyPr>
          <a:lstStyle/>
          <a:p>
            <a:pPr>
              <a:buNone/>
              <a:defRPr/>
            </a:pPr>
            <a:r>
              <a:rPr lang="en-US" altLang="zh-CN" dirty="0">
                <a:latin typeface="Arial" panose="020B0604020202020204" pitchFamily="34" charset="0"/>
                <a:ea typeface="华文新魏" panose="02010800040101010101" pitchFamily="2" charset="-122"/>
                <a:cs typeface="Arial" panose="020B0604020202020204" pitchFamily="34" charset="0"/>
              </a:rPr>
              <a:t>E-mail: zhixin.chen@iws.uni-stuttgart.de</a:t>
            </a:r>
          </a:p>
          <a:p>
            <a:pPr>
              <a:buNone/>
              <a:defRPr/>
            </a:pPr>
            <a:r>
              <a:rPr lang="en-US" altLang="zh-CN" dirty="0">
                <a:latin typeface="Arial" panose="020B0604020202020204" pitchFamily="34" charset="0"/>
                <a:ea typeface="华文新魏" panose="02010800040101010101" pitchFamily="2" charset="-122"/>
                <a:cs typeface="Arial" panose="020B0604020202020204" pitchFamily="34" charset="0"/>
              </a:rPr>
              <a:t>Phone: +49(0)15203634070</a:t>
            </a:r>
          </a:p>
          <a:p>
            <a:pPr>
              <a:buNone/>
              <a:defRPr/>
            </a:pPr>
            <a:endParaRPr lang="en-US" altLang="zh-CN" dirty="0">
              <a:latin typeface="Arial" panose="020B0604020202020204" pitchFamily="34" charset="0"/>
              <a:ea typeface="华文新魏" panose="02010800040101010101" pitchFamily="2" charset="-122"/>
              <a:cs typeface="Arial" panose="020B0604020202020204" pitchFamily="34" charset="0"/>
            </a:endParaRPr>
          </a:p>
          <a:p>
            <a:pPr>
              <a:buNone/>
              <a:defRPr/>
            </a:pPr>
            <a:r>
              <a:rPr lang="en-US" altLang="zh-CN" dirty="0">
                <a:latin typeface="Arial" panose="020B0604020202020204" pitchFamily="34" charset="0"/>
                <a:ea typeface="华文新魏" panose="02010800040101010101" pitchFamily="2" charset="-122"/>
                <a:cs typeface="Arial" panose="020B0604020202020204" pitchFamily="34" charset="0"/>
              </a:rPr>
              <a:t>University of Stuttgart</a:t>
            </a:r>
          </a:p>
          <a:p>
            <a:pPr>
              <a:buNone/>
              <a:defRPr/>
            </a:pPr>
            <a:r>
              <a:rPr lang="en-US" altLang="zh-CN" dirty="0">
                <a:latin typeface="Arial" panose="020B0604020202020204" pitchFamily="34" charset="0"/>
                <a:ea typeface="华文新魏" panose="02010800040101010101" pitchFamily="2" charset="-122"/>
                <a:cs typeface="Arial" panose="020B0604020202020204" pitchFamily="34" charset="0"/>
              </a:rPr>
              <a:t>Department of Hydromechanics and Modelling of </a:t>
            </a:r>
            <a:r>
              <a:rPr lang="en-US" altLang="zh-CN" dirty="0" err="1">
                <a:latin typeface="Arial" panose="020B0604020202020204" pitchFamily="34" charset="0"/>
                <a:ea typeface="华文新魏" panose="02010800040101010101" pitchFamily="2" charset="-122"/>
                <a:cs typeface="Arial" panose="020B0604020202020204" pitchFamily="34" charset="0"/>
              </a:rPr>
              <a:t>Hydrosystems</a:t>
            </a:r>
            <a:endParaRPr lang="en-US" altLang="zh-CN" dirty="0">
              <a:latin typeface="Arial" panose="020B0604020202020204" pitchFamily="34" charset="0"/>
              <a:ea typeface="华文新魏" panose="02010800040101010101" pitchFamily="2" charset="-122"/>
              <a:cs typeface="Arial" panose="020B0604020202020204" pitchFamily="34" charset="0"/>
            </a:endParaRPr>
          </a:p>
          <a:p>
            <a:pPr>
              <a:buNone/>
              <a:defRPr/>
            </a:pPr>
            <a:r>
              <a:rPr lang="en-US" altLang="zh-CN" dirty="0" err="1">
                <a:latin typeface="Arial" panose="020B0604020202020204" pitchFamily="34" charset="0"/>
                <a:ea typeface="华文新魏" panose="02010800040101010101" pitchFamily="2" charset="-122"/>
                <a:cs typeface="Arial" panose="020B0604020202020204" pitchFamily="34" charset="0"/>
              </a:rPr>
              <a:t>Pfaffenwaldring</a:t>
            </a:r>
            <a:r>
              <a:rPr lang="en-US" altLang="zh-CN" dirty="0">
                <a:latin typeface="Arial" panose="020B0604020202020204" pitchFamily="34" charset="0"/>
                <a:ea typeface="华文新魏" panose="02010800040101010101" pitchFamily="2" charset="-122"/>
                <a:cs typeface="Arial" panose="020B0604020202020204" pitchFamily="34" charset="0"/>
              </a:rPr>
              <a:t> 61 70569 Stuttgart, Germany</a:t>
            </a:r>
            <a:endParaRPr lang="zh-CN" altLang="en-US" dirty="0">
              <a:latin typeface="Arial" panose="020B0604020202020204" pitchFamily="34" charset="0"/>
              <a:ea typeface="华文新魏" panose="02010800040101010101" pitchFamily="2" charset="-122"/>
              <a:cs typeface="Arial" panose="020B0604020202020204" pitchFamily="34" charset="0"/>
            </a:endParaRPr>
          </a:p>
        </p:txBody>
      </p:sp>
      <p:sp>
        <p:nvSpPr>
          <p:cNvPr id="14" name="Subtitle 2">
            <a:extLst>
              <a:ext uri="{FF2B5EF4-FFF2-40B4-BE49-F238E27FC236}">
                <a16:creationId xmlns:a16="http://schemas.microsoft.com/office/drawing/2014/main" id="{89A8BE21-1B17-4076-956B-30C9568823FA}"/>
              </a:ext>
            </a:extLst>
          </p:cNvPr>
          <p:cNvSpPr txBox="1">
            <a:spLocks/>
          </p:cNvSpPr>
          <p:nvPr/>
        </p:nvSpPr>
        <p:spPr>
          <a:xfrm>
            <a:off x="4459364" y="3310282"/>
            <a:ext cx="6525574" cy="1685001"/>
          </a:xfrm>
          <a:prstGeom prst="rect">
            <a:avLst/>
          </a:prstGeom>
        </p:spPr>
        <p:txBody>
          <a:bodyPr vert="horz" lIns="91440" tIns="45720" rIns="91440" bIns="45720" rtlCol="0">
            <a:normAutofit/>
          </a:bodyPr>
          <a:lstStyle>
            <a:lvl1pPr marL="0" indent="0" algn="l" defTabSz="822960" rtl="0" eaLnBrk="1" latinLnBrk="0" hangingPunct="1">
              <a:lnSpc>
                <a:spcPct val="110000"/>
              </a:lnSpc>
              <a:spcBef>
                <a:spcPts val="900"/>
              </a:spcBef>
              <a:buFont typeface="Arial" panose="020B0604020202020204" pitchFamily="34" charset="0"/>
              <a:buNone/>
              <a:defRPr sz="1920" kern="1200">
                <a:solidFill>
                  <a:schemeClr val="bg1"/>
                </a:solidFill>
                <a:latin typeface="+mn-lt"/>
                <a:ea typeface="+mn-ea"/>
                <a:cs typeface="+mn-cs"/>
              </a:defRPr>
            </a:lvl1pPr>
            <a:lvl2pPr marL="411480" indent="0" algn="ctr" defTabSz="822960" rtl="0" eaLnBrk="1" latinLnBrk="0" hangingPunct="1">
              <a:lnSpc>
                <a:spcPct val="110000"/>
              </a:lnSpc>
              <a:spcBef>
                <a:spcPts val="450"/>
              </a:spcBef>
              <a:buFont typeface="Arial" panose="020B0604020202020204" pitchFamily="34" charset="0"/>
              <a:buNone/>
              <a:defRPr sz="1800" kern="1200">
                <a:solidFill>
                  <a:schemeClr val="tx1"/>
                </a:solidFill>
                <a:latin typeface="+mn-lt"/>
                <a:ea typeface="+mn-ea"/>
                <a:cs typeface="+mn-cs"/>
              </a:defRPr>
            </a:lvl2pPr>
            <a:lvl3pPr marL="822960" indent="0" algn="ctr" defTabSz="822960" rtl="0" eaLnBrk="1" latinLnBrk="0" hangingPunct="1">
              <a:lnSpc>
                <a:spcPct val="110000"/>
              </a:lnSpc>
              <a:spcBef>
                <a:spcPts val="450"/>
              </a:spcBef>
              <a:buFont typeface="Arial" panose="020B0604020202020204" pitchFamily="34" charset="0"/>
              <a:buNone/>
              <a:defRPr sz="1620" kern="1200">
                <a:solidFill>
                  <a:schemeClr val="tx1"/>
                </a:solidFill>
                <a:latin typeface="+mn-lt"/>
                <a:ea typeface="+mn-ea"/>
                <a:cs typeface="+mn-cs"/>
              </a:defRPr>
            </a:lvl3pPr>
            <a:lvl4pPr marL="1234440" indent="0" algn="ctr" defTabSz="822960" rtl="0" eaLnBrk="1" latinLnBrk="0" hangingPunct="1">
              <a:lnSpc>
                <a:spcPct val="110000"/>
              </a:lnSpc>
              <a:spcBef>
                <a:spcPts val="450"/>
              </a:spcBef>
              <a:buFont typeface="Arial" panose="020B0604020202020204" pitchFamily="34" charset="0"/>
              <a:buNone/>
              <a:defRPr sz="1440" kern="1200">
                <a:solidFill>
                  <a:schemeClr val="tx1"/>
                </a:solidFill>
                <a:latin typeface="+mn-lt"/>
                <a:ea typeface="+mn-ea"/>
                <a:cs typeface="+mn-cs"/>
              </a:defRPr>
            </a:lvl4pPr>
            <a:lvl5pPr marL="1645920" indent="0" algn="ctr" defTabSz="822960" rtl="0" eaLnBrk="1" latinLnBrk="0" hangingPunct="1">
              <a:lnSpc>
                <a:spcPct val="110000"/>
              </a:lnSpc>
              <a:spcBef>
                <a:spcPts val="450"/>
              </a:spcBef>
              <a:buFont typeface="Arial" panose="020B0604020202020204" pitchFamily="34" charset="0"/>
              <a:buNone/>
              <a:defRPr sz="1440" kern="1200">
                <a:solidFill>
                  <a:schemeClr val="tx1"/>
                </a:solidFill>
                <a:latin typeface="+mn-lt"/>
                <a:ea typeface="+mn-ea"/>
                <a:cs typeface="+mn-cs"/>
              </a:defRPr>
            </a:lvl5pPr>
            <a:lvl6pPr marL="205740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6pPr>
            <a:lvl7pPr marL="246888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7pPr>
            <a:lvl8pPr marL="288036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8pPr>
            <a:lvl9pPr marL="3291840" indent="0" algn="ctr" defTabSz="822960" rtl="0" eaLnBrk="1" latinLnBrk="0" hangingPunct="1">
              <a:lnSpc>
                <a:spcPct val="90000"/>
              </a:lnSpc>
              <a:spcBef>
                <a:spcPts val="450"/>
              </a:spcBef>
              <a:buFont typeface="Arial" panose="020B0604020202020204" pitchFamily="34" charset="0"/>
              <a:buNone/>
              <a:defRPr sz="1440" kern="1200">
                <a:solidFill>
                  <a:schemeClr val="tx1"/>
                </a:solidFill>
                <a:latin typeface="+mn-lt"/>
                <a:ea typeface="+mn-ea"/>
                <a:cs typeface="+mn-cs"/>
              </a:defRPr>
            </a:lvl9pPr>
          </a:lstStyle>
          <a:p>
            <a:r>
              <a:rPr lang="en-US" sz="2400" b="1" dirty="0">
                <a:solidFill>
                  <a:schemeClr val="tx1"/>
                </a:solidFill>
              </a:rPr>
              <a:t>Zhixin Chen</a:t>
            </a:r>
          </a:p>
        </p:txBody>
      </p:sp>
      <p:sp>
        <p:nvSpPr>
          <p:cNvPr id="15" name="TextBox 90">
            <a:extLst>
              <a:ext uri="{FF2B5EF4-FFF2-40B4-BE49-F238E27FC236}">
                <a16:creationId xmlns:a16="http://schemas.microsoft.com/office/drawing/2014/main" id="{980EC09B-CA88-4CAE-A690-785987DA5750}"/>
              </a:ext>
            </a:extLst>
          </p:cNvPr>
          <p:cNvSpPr txBox="1"/>
          <p:nvPr/>
        </p:nvSpPr>
        <p:spPr>
          <a:xfrm>
            <a:off x="1174297" y="1690721"/>
            <a:ext cx="8260218" cy="523220"/>
          </a:xfrm>
          <a:prstGeom prst="rect">
            <a:avLst/>
          </a:prstGeom>
          <a:noFill/>
          <a:ln>
            <a:noFill/>
          </a:ln>
        </p:spPr>
        <p:txBody>
          <a:bodyPr wrap="square" rtlCol="0" anchor="t" anchorCtr="0">
            <a:spAutoFit/>
          </a:bodyPr>
          <a:lstStyle/>
          <a:p>
            <a:pPr>
              <a:buNone/>
              <a:defRPr/>
            </a:pPr>
            <a:r>
              <a:rPr lang="en-US" altLang="zh-CN" sz="2800" b="1" dirty="0">
                <a:latin typeface="Arial" panose="020B0604020202020204" pitchFamily="34" charset="0"/>
                <a:ea typeface="华文新魏" panose="02010800040101010101" pitchFamily="2" charset="-122"/>
                <a:cs typeface="Arial" panose="020B0604020202020204" pitchFamily="34" charset="0"/>
              </a:rPr>
              <a:t>Thank you!</a:t>
            </a:r>
            <a:endParaRPr lang="zh-CN" altLang="en-US" sz="2800" b="1" dirty="0">
              <a:latin typeface="Arial" panose="020B0604020202020204" pitchFamily="34" charset="0"/>
              <a:ea typeface="华文新魏" panose="02010800040101010101" pitchFamily="2" charset="-122"/>
              <a:cs typeface="Arial" panose="020B0604020202020204" pitchFamily="34" charset="0"/>
            </a:endParaRPr>
          </a:p>
        </p:txBody>
      </p:sp>
      <p:pic>
        <p:nvPicPr>
          <p:cNvPr id="7" name="图片 6">
            <a:extLst>
              <a:ext uri="{FF2B5EF4-FFF2-40B4-BE49-F238E27FC236}">
                <a16:creationId xmlns:a16="http://schemas.microsoft.com/office/drawing/2014/main" id="{128A9D97-B186-4267-87E9-3CCFF5E258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0365" y="830648"/>
            <a:ext cx="2243366" cy="2243366"/>
          </a:xfrm>
          <a:prstGeom prst="rect">
            <a:avLst/>
          </a:prstGeom>
        </p:spPr>
      </p:pic>
      <p:pic>
        <p:nvPicPr>
          <p:cNvPr id="5" name="图形 4">
            <a:extLst>
              <a:ext uri="{FF2B5EF4-FFF2-40B4-BE49-F238E27FC236}">
                <a16:creationId xmlns:a16="http://schemas.microsoft.com/office/drawing/2014/main" id="{43B59F2F-5B91-4DF1-A214-7A37811C7A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3713" y="249886"/>
            <a:ext cx="1740167" cy="635425"/>
          </a:xfrm>
          <a:prstGeom prst="rect">
            <a:avLst/>
          </a:prstGeom>
        </p:spPr>
      </p:pic>
    </p:spTree>
    <p:extLst>
      <p:ext uri="{BB962C8B-B14F-4D97-AF65-F5344CB8AC3E}">
        <p14:creationId xmlns:p14="http://schemas.microsoft.com/office/powerpoint/2010/main" val="143439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DC75BC-4F85-DFE6-0121-6AAD479EB4CD}"/>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1844A177-27DE-41C2-AAF3-74B3BF73A6E8}" type="slidenum">
              <a:rPr kumimoji="0" lang="de-DE" sz="1400" b="1" i="0" u="none" strike="noStrike" kern="1200" cap="none" spc="0" normalizeH="0" baseline="0" noProof="0">
                <a:ln>
                  <a:noFill/>
                </a:ln>
                <a:solidFill>
                  <a:srgbClr val="3E444C"/>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6" name="标题 5">
            <a:extLst>
              <a:ext uri="{FF2B5EF4-FFF2-40B4-BE49-F238E27FC236}">
                <a16:creationId xmlns:a16="http://schemas.microsoft.com/office/drawing/2014/main" id="{CF68BF72-7861-420E-9E2B-C915F4FFA513}"/>
              </a:ext>
            </a:extLst>
          </p:cNvPr>
          <p:cNvSpPr>
            <a:spLocks noGrp="1"/>
          </p:cNvSpPr>
          <p:nvPr>
            <p:ph type="title"/>
          </p:nvPr>
        </p:nvSpPr>
        <p:spPr/>
        <p:txBody>
          <a:bodyPr/>
          <a:lstStyle/>
          <a:p>
            <a:r>
              <a:rPr lang="en-US" altLang="zh-CN" dirty="0"/>
              <a:t>Motivation</a:t>
            </a:r>
            <a:endParaRPr lang="zh-CN" altLang="en-US" dirty="0"/>
          </a:p>
        </p:txBody>
      </p:sp>
      <p:sp>
        <p:nvSpPr>
          <p:cNvPr id="49" name="文本框 48">
            <a:extLst>
              <a:ext uri="{FF2B5EF4-FFF2-40B4-BE49-F238E27FC236}">
                <a16:creationId xmlns:a16="http://schemas.microsoft.com/office/drawing/2014/main" id="{5F4EF692-276C-4B83-84FB-B1A016F8B728}"/>
              </a:ext>
            </a:extLst>
          </p:cNvPr>
          <p:cNvSpPr txBox="1"/>
          <p:nvPr/>
        </p:nvSpPr>
        <p:spPr>
          <a:xfrm>
            <a:off x="817428" y="5745718"/>
            <a:ext cx="96410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519E"/>
              </a:buClr>
              <a:buSzTx/>
              <a:buFontTx/>
              <a:buNone/>
              <a:tabLst/>
              <a:defRPr/>
            </a:pPr>
            <a:r>
              <a:rPr kumimoji="0" lang="en-US" altLang="zh-CN"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Evaporation-driven salt precipitation is a common phenomenon with </a:t>
            </a:r>
            <a:r>
              <a:rPr kumimoji="0" lang="en-US" altLang="zh-CN" b="1"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adverse impacts </a:t>
            </a:r>
            <a:r>
              <a:rPr kumimoji="0" lang="en-US" altLang="zh-CN"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across a wide range of systems</a:t>
            </a:r>
          </a:p>
        </p:txBody>
      </p:sp>
      <p:pic>
        <p:nvPicPr>
          <p:cNvPr id="33" name="Picture 9">
            <a:extLst>
              <a:ext uri="{FF2B5EF4-FFF2-40B4-BE49-F238E27FC236}">
                <a16:creationId xmlns:a16="http://schemas.microsoft.com/office/drawing/2014/main" id="{624479F2-EE7A-4696-B667-3C6966495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35" y="813481"/>
            <a:ext cx="3190272" cy="2215187"/>
          </a:xfrm>
          <a:prstGeom prst="rect">
            <a:avLst/>
          </a:prstGeom>
        </p:spPr>
      </p:pic>
      <p:pic>
        <p:nvPicPr>
          <p:cNvPr id="4" name="图片 3">
            <a:extLst>
              <a:ext uri="{FF2B5EF4-FFF2-40B4-BE49-F238E27FC236}">
                <a16:creationId xmlns:a16="http://schemas.microsoft.com/office/drawing/2014/main" id="{DFAF733B-CDF6-47DF-8721-205C19447605}"/>
              </a:ext>
            </a:extLst>
          </p:cNvPr>
          <p:cNvPicPr>
            <a:picLocks noChangeAspect="1"/>
          </p:cNvPicPr>
          <p:nvPr/>
        </p:nvPicPr>
        <p:blipFill>
          <a:blip r:embed="rId4"/>
          <a:stretch>
            <a:fillRect/>
          </a:stretch>
        </p:blipFill>
        <p:spPr>
          <a:xfrm>
            <a:off x="4429394" y="3156002"/>
            <a:ext cx="2282731" cy="2239742"/>
          </a:xfrm>
          <a:prstGeom prst="rect">
            <a:avLst/>
          </a:prstGeom>
        </p:spPr>
      </p:pic>
      <p:pic>
        <p:nvPicPr>
          <p:cNvPr id="34" name="Picture 3">
            <a:extLst>
              <a:ext uri="{FF2B5EF4-FFF2-40B4-BE49-F238E27FC236}">
                <a16:creationId xmlns:a16="http://schemas.microsoft.com/office/drawing/2014/main" id="{91F78091-0BC1-41B7-B8EC-45F31D762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565" y="3342456"/>
            <a:ext cx="2874212" cy="1956598"/>
          </a:xfrm>
          <a:prstGeom prst="rect">
            <a:avLst/>
          </a:prstGeom>
        </p:spPr>
      </p:pic>
      <p:pic>
        <p:nvPicPr>
          <p:cNvPr id="9" name="图片 8">
            <a:extLst>
              <a:ext uri="{FF2B5EF4-FFF2-40B4-BE49-F238E27FC236}">
                <a16:creationId xmlns:a16="http://schemas.microsoft.com/office/drawing/2014/main" id="{55A39F95-B405-4D55-8623-321181462F68}"/>
              </a:ext>
            </a:extLst>
          </p:cNvPr>
          <p:cNvPicPr>
            <a:picLocks noChangeAspect="1"/>
          </p:cNvPicPr>
          <p:nvPr/>
        </p:nvPicPr>
        <p:blipFill rotWithShape="1">
          <a:blip r:embed="rId6">
            <a:extLst>
              <a:ext uri="{28A0092B-C50C-407E-A947-70E740481C1C}">
                <a14:useLocalDpi xmlns:a14="http://schemas.microsoft.com/office/drawing/2010/main" val="0"/>
              </a:ext>
            </a:extLst>
          </a:blip>
          <a:srcRect b="10827"/>
          <a:stretch/>
        </p:blipFill>
        <p:spPr>
          <a:xfrm>
            <a:off x="3914468" y="925105"/>
            <a:ext cx="3312583" cy="1744744"/>
          </a:xfrm>
          <a:prstGeom prst="rect">
            <a:avLst/>
          </a:prstGeom>
        </p:spPr>
      </p:pic>
      <p:sp>
        <p:nvSpPr>
          <p:cNvPr id="36" name="文本框 35">
            <a:extLst>
              <a:ext uri="{FF2B5EF4-FFF2-40B4-BE49-F238E27FC236}">
                <a16:creationId xmlns:a16="http://schemas.microsoft.com/office/drawing/2014/main" id="{7FDC79DA-8D48-41A0-B621-8212A9BD9B0B}"/>
              </a:ext>
            </a:extLst>
          </p:cNvPr>
          <p:cNvSpPr txBox="1"/>
          <p:nvPr/>
        </p:nvSpPr>
        <p:spPr>
          <a:xfrm>
            <a:off x="1201818" y="3003902"/>
            <a:ext cx="15937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Soil salinization</a:t>
            </a:r>
            <a:endParaRPr kumimoji="0" lang="zh-CN" altLang="en-US"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39" name="文本框 38">
            <a:extLst>
              <a:ext uri="{FF2B5EF4-FFF2-40B4-BE49-F238E27FC236}">
                <a16:creationId xmlns:a16="http://schemas.microsoft.com/office/drawing/2014/main" id="{529783CA-3224-4BE5-A7C5-7F37506BF81C}"/>
              </a:ext>
            </a:extLst>
          </p:cNvPr>
          <p:cNvSpPr txBox="1"/>
          <p:nvPr/>
        </p:nvSpPr>
        <p:spPr>
          <a:xfrm>
            <a:off x="443854" y="5386418"/>
            <a:ext cx="3109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Weathering of building materials</a:t>
            </a:r>
            <a:endParaRPr kumimoji="0" lang="zh-CN" altLang="en-US"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40" name="文本框 39">
            <a:extLst>
              <a:ext uri="{FF2B5EF4-FFF2-40B4-BE49-F238E27FC236}">
                <a16:creationId xmlns:a16="http://schemas.microsoft.com/office/drawing/2014/main" id="{3DB975AA-CC29-40F1-A251-AB390AFE6281}"/>
              </a:ext>
            </a:extLst>
          </p:cNvPr>
          <p:cNvSpPr txBox="1"/>
          <p:nvPr/>
        </p:nvSpPr>
        <p:spPr>
          <a:xfrm>
            <a:off x="4305829" y="2722511"/>
            <a:ext cx="25298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Brine aquifer CO</a:t>
            </a:r>
            <a:r>
              <a:rPr kumimoji="0" lang="en-US" altLang="zh-CN" sz="1600" b="0" i="0" u="none" strike="noStrike" kern="1200" cap="none" spc="0" normalizeH="0" baseline="-2500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2</a:t>
            </a:r>
            <a:r>
              <a:rPr kumimoji="0" lang="en-US" altLang="zh-CN"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 storage</a:t>
            </a:r>
            <a:endParaRPr kumimoji="0" lang="zh-CN" altLang="en-US"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41" name="文本框 40">
            <a:extLst>
              <a:ext uri="{FF2B5EF4-FFF2-40B4-BE49-F238E27FC236}">
                <a16:creationId xmlns:a16="http://schemas.microsoft.com/office/drawing/2014/main" id="{2F2BD097-F96C-4D21-80B4-654C05ED7857}"/>
              </a:ext>
            </a:extLst>
          </p:cNvPr>
          <p:cNvSpPr txBox="1"/>
          <p:nvPr/>
        </p:nvSpPr>
        <p:spPr>
          <a:xfrm>
            <a:off x="3906682" y="5407164"/>
            <a:ext cx="33281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rPr>
              <a:t>Solar-driven seawater desalination</a:t>
            </a:r>
            <a:endParaRPr kumimoji="0" lang="zh-CN" altLang="en-US" sz="16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16" name="图片 15">
            <a:extLst>
              <a:ext uri="{FF2B5EF4-FFF2-40B4-BE49-F238E27FC236}">
                <a16:creationId xmlns:a16="http://schemas.microsoft.com/office/drawing/2014/main" id="{900DD091-BCB1-4EFA-8170-BF2AF73FC706}"/>
              </a:ext>
            </a:extLst>
          </p:cNvPr>
          <p:cNvPicPr>
            <a:picLocks noChangeAspect="1"/>
          </p:cNvPicPr>
          <p:nvPr/>
        </p:nvPicPr>
        <p:blipFill>
          <a:blip r:embed="rId7"/>
          <a:stretch>
            <a:fillRect/>
          </a:stretch>
        </p:blipFill>
        <p:spPr>
          <a:xfrm>
            <a:off x="8298830" y="1075193"/>
            <a:ext cx="2981202" cy="3767655"/>
          </a:xfrm>
          <a:prstGeom prst="rect">
            <a:avLst/>
          </a:prstGeom>
        </p:spPr>
      </p:pic>
      <p:sp>
        <p:nvSpPr>
          <p:cNvPr id="17" name="文本框 16">
            <a:extLst>
              <a:ext uri="{FF2B5EF4-FFF2-40B4-BE49-F238E27FC236}">
                <a16:creationId xmlns:a16="http://schemas.microsoft.com/office/drawing/2014/main" id="{33F30855-32D6-4BAD-95FA-E58DA8AEC3FB}"/>
              </a:ext>
            </a:extLst>
          </p:cNvPr>
          <p:cNvSpPr txBox="1"/>
          <p:nvPr/>
        </p:nvSpPr>
        <p:spPr>
          <a:xfrm>
            <a:off x="7936593" y="4882735"/>
            <a:ext cx="36355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Schematic figure of evaporation-driven salt precipitation</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5" name="箭头: 右 4">
            <a:extLst>
              <a:ext uri="{FF2B5EF4-FFF2-40B4-BE49-F238E27FC236}">
                <a16:creationId xmlns:a16="http://schemas.microsoft.com/office/drawing/2014/main" id="{9D481271-C02C-4590-9DB1-1C5F1A97F767}"/>
              </a:ext>
            </a:extLst>
          </p:cNvPr>
          <p:cNvSpPr/>
          <p:nvPr/>
        </p:nvSpPr>
        <p:spPr>
          <a:xfrm>
            <a:off x="7470320" y="3042375"/>
            <a:ext cx="447261" cy="60016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13262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 grpId="0"/>
      <p:bldP spid="36" grpId="0"/>
      <p:bldP spid="39" grpId="0"/>
      <p:bldP spid="40" grpId="0"/>
      <p:bldP spid="41" grpId="0"/>
      <p:bldP spid="1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5C11EE2-EFAF-4165-8982-BA8CEDA00AA5}"/>
              </a:ext>
            </a:extLst>
          </p:cNvPr>
          <p:cNvPicPr>
            <a:picLocks noChangeAspect="1"/>
          </p:cNvPicPr>
          <p:nvPr/>
        </p:nvPicPr>
        <p:blipFill rotWithShape="1">
          <a:blip r:embed="rId135">
            <a:extLst>
              <a:ext uri="{28A0092B-C50C-407E-A947-70E740481C1C}">
                <a14:useLocalDpi xmlns:a14="http://schemas.microsoft.com/office/drawing/2010/main" val="0"/>
              </a:ext>
            </a:extLst>
          </a:blip>
          <a:srcRect l="26190" t="7828" r="62750" b="15880"/>
          <a:stretch/>
        </p:blipFill>
        <p:spPr>
          <a:xfrm>
            <a:off x="9787185" y="1859701"/>
            <a:ext cx="1816148" cy="3430501"/>
          </a:xfrm>
          <a:prstGeom prst="rect">
            <a:avLst/>
          </a:prstGeom>
        </p:spPr>
      </p:pic>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defTabSz="548640"/>
            <a:fld id="{ED67B7D5-5CDE-F040-8EBE-C46889F2673E}" type="slidenum">
              <a:rPr lang="de-DE">
                <a:solidFill>
                  <a:srgbClr val="3E444C"/>
                </a:solidFill>
                <a:latin typeface="Arial" panose="020B0604020202020204"/>
              </a:rPr>
              <a:pPr defTabSz="548640"/>
              <a:t>20</a:t>
            </a:fld>
            <a:endParaRPr lang="de-DE">
              <a:solidFill>
                <a:srgbClr val="3E444C"/>
              </a:solidFill>
              <a:latin typeface="Arial" panose="020B0604020202020204"/>
            </a:endParaRPr>
          </a:p>
        </p:txBody>
      </p:sp>
      <p:sp>
        <p:nvSpPr>
          <p:cNvPr id="9" name="标题 8">
            <a:extLst>
              <a:ext uri="{FF2B5EF4-FFF2-40B4-BE49-F238E27FC236}">
                <a16:creationId xmlns:a16="http://schemas.microsoft.com/office/drawing/2014/main" id="{1EF87619-A36B-49B8-A30F-BDB4817DD06B}"/>
              </a:ext>
            </a:extLst>
          </p:cNvPr>
          <p:cNvSpPr>
            <a:spLocks noGrp="1"/>
          </p:cNvSpPr>
          <p:nvPr>
            <p:ph type="title"/>
          </p:nvPr>
        </p:nvSpPr>
        <p:spPr/>
        <p:txBody>
          <a:bodyPr/>
          <a:lstStyle/>
          <a:p>
            <a:r>
              <a:rPr lang="en-US" altLang="zh-CN" dirty="0"/>
              <a:t>Vapor diffusion in gas phase</a:t>
            </a:r>
            <a:endParaRPr lang="zh-CN" altLang="en-US" dirty="0"/>
          </a:p>
        </p:txBody>
      </p:sp>
      <p:sp>
        <p:nvSpPr>
          <p:cNvPr id="4" name="文本框 3">
            <a:extLst>
              <a:ext uri="{FF2B5EF4-FFF2-40B4-BE49-F238E27FC236}">
                <a16:creationId xmlns:a16="http://schemas.microsoft.com/office/drawing/2014/main" id="{DFC5B5B1-B16A-422A-AC41-959134D0068B}"/>
              </a:ext>
            </a:extLst>
          </p:cNvPr>
          <p:cNvSpPr txBox="1"/>
          <p:nvPr/>
        </p:nvSpPr>
        <p:spPr>
          <a:xfrm>
            <a:off x="515236" y="537926"/>
            <a:ext cx="6399988" cy="577850"/>
          </a:xfrm>
          <a:prstGeom prst="rect">
            <a:avLst/>
          </a:prstGeom>
          <a:noFill/>
        </p:spPr>
        <p:txBody>
          <a:bodyPr wrap="square" rtlCol="0">
            <a:spAutoFit/>
          </a:bodyPr>
          <a:lstStyle/>
          <a:p>
            <a:pPr marL="285750" indent="-285750">
              <a:lnSpc>
                <a:spcPct val="150000"/>
              </a:lnSpc>
              <a:buClr>
                <a:srgbClr val="00519E"/>
              </a:buClr>
              <a:buFont typeface="Arial" panose="020B0604020202020204" pitchFamily="34" charset="0"/>
              <a:buChar char="•"/>
            </a:pPr>
            <a:r>
              <a:rPr lang="en-US" altLang="zh-CN" sz="2400" dirty="0">
                <a:solidFill>
                  <a:srgbClr val="00519E"/>
                </a:solidFill>
                <a:latin typeface="Arial" panose="020B0604020202020204" pitchFamily="34" charset="0"/>
                <a:cs typeface="Arial" panose="020B0604020202020204" pitchFamily="34" charset="0"/>
              </a:rPr>
              <a:t>Evaporative surface (boundary condition)</a:t>
            </a:r>
          </a:p>
        </p:txBody>
      </p:sp>
      <p:cxnSp>
        <p:nvCxnSpPr>
          <p:cNvPr id="27" name="直接连接符 26">
            <a:extLst>
              <a:ext uri="{FF2B5EF4-FFF2-40B4-BE49-F238E27FC236}">
                <a16:creationId xmlns:a16="http://schemas.microsoft.com/office/drawing/2014/main" id="{ADE2F838-85BD-49CD-96B2-1630AE978A84}"/>
              </a:ext>
            </a:extLst>
          </p:cNvPr>
          <p:cNvCxnSpPr>
            <a:cxnSpLocks/>
          </p:cNvCxnSpPr>
          <p:nvPr/>
        </p:nvCxnSpPr>
        <p:spPr>
          <a:xfrm>
            <a:off x="11000768" y="1582280"/>
            <a:ext cx="2052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0028999-1A3A-4B4B-A943-C3F0114C36B3}"/>
              </a:ext>
            </a:extLst>
          </p:cNvPr>
          <p:cNvCxnSpPr>
            <a:cxnSpLocks/>
          </p:cNvCxnSpPr>
          <p:nvPr/>
        </p:nvCxnSpPr>
        <p:spPr>
          <a:xfrm>
            <a:off x="11006049" y="2070172"/>
            <a:ext cx="2052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ABABF7C6-162D-4960-9793-A121423F4646}"/>
              </a:ext>
            </a:extLst>
          </p:cNvPr>
          <p:cNvCxnSpPr>
            <a:cxnSpLocks/>
          </p:cNvCxnSpPr>
          <p:nvPr/>
        </p:nvCxnSpPr>
        <p:spPr>
          <a:xfrm>
            <a:off x="11103417" y="1582280"/>
            <a:ext cx="0" cy="494594"/>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任意多边形: 形状 29" descr="\documentclass[preview]{standalone}&#10;\usepackage[utf8]{inputenc}&#10;\usepackage{amsmath}&#10;&#10;\begin{document}&#10;&#10;\begin{flalign*}&#10;\delta&#10;\end{flalign*}&#10;&#10;\end{document}&#10;" title="IguanaTex Shape Display">
            <a:extLst>
              <a:ext uri="{FF2B5EF4-FFF2-40B4-BE49-F238E27FC236}">
                <a16:creationId xmlns:a16="http://schemas.microsoft.com/office/drawing/2014/main" id="{C4FA4E1D-8972-4BB4-94AE-C623B0CC004E}"/>
              </a:ext>
            </a:extLst>
          </p:cNvPr>
          <p:cNvSpPr>
            <a:spLocks noChangeAspect="1"/>
          </p:cNvSpPr>
          <p:nvPr>
            <p:custDataLst>
              <p:tags r:id="rId2"/>
            </p:custDataLst>
          </p:nvPr>
        </p:nvSpPr>
        <p:spPr>
          <a:xfrm>
            <a:off x="11279475" y="1708522"/>
            <a:ext cx="128143" cy="242110"/>
          </a:xfrm>
          <a:custGeom>
            <a:avLst/>
            <a:gdLst>
              <a:gd name="connsiteX0" fmla="*/ 45673 w 84038"/>
              <a:gd name="connsiteY0" fmla="*/ 60174 h 158779"/>
              <a:gd name="connsiteX1" fmla="*/ 169 w 84038"/>
              <a:gd name="connsiteY1" fmla="*/ 121885 h 158779"/>
              <a:gd name="connsiteX2" fmla="*/ 32555 w 84038"/>
              <a:gd name="connsiteY2" fmla="*/ 158780 h 158779"/>
              <a:gd name="connsiteX3" fmla="*/ 73549 w 84038"/>
              <a:gd name="connsiteY3" fmla="*/ 93994 h 158779"/>
              <a:gd name="connsiteX4" fmla="*/ 58381 w 84038"/>
              <a:gd name="connsiteY4" fmla="*/ 53146 h 158779"/>
              <a:gd name="connsiteX5" fmla="*/ 38909 w 84038"/>
              <a:gd name="connsiteY5" fmla="*/ 17130 h 158779"/>
              <a:gd name="connsiteX6" fmla="*/ 50182 w 84038"/>
              <a:gd name="connsiteY6" fmla="*/ 7028 h 158779"/>
              <a:gd name="connsiteX7" fmla="*/ 64735 w 84038"/>
              <a:gd name="connsiteY7" fmla="*/ 12957 h 158779"/>
              <a:gd name="connsiteX8" fmla="*/ 76009 w 84038"/>
              <a:gd name="connsiteY8" fmla="*/ 18447 h 158779"/>
              <a:gd name="connsiteX9" fmla="*/ 84208 w 84038"/>
              <a:gd name="connsiteY9" fmla="*/ 9663 h 158779"/>
              <a:gd name="connsiteX10" fmla="*/ 73549 w 84038"/>
              <a:gd name="connsiteY10" fmla="*/ 2416 h 158779"/>
              <a:gd name="connsiteX11" fmla="*/ 56742 w 84038"/>
              <a:gd name="connsiteY11" fmla="*/ 0 h 158779"/>
              <a:gd name="connsiteX12" fmla="*/ 33375 w 84038"/>
              <a:gd name="connsiteY12" fmla="*/ 22620 h 158779"/>
              <a:gd name="connsiteX13" fmla="*/ 45673 w 84038"/>
              <a:gd name="connsiteY13" fmla="*/ 60174 h 158779"/>
              <a:gd name="connsiteX14" fmla="*/ 48133 w 84038"/>
              <a:gd name="connsiteY14" fmla="*/ 65005 h 158779"/>
              <a:gd name="connsiteX15" fmla="*/ 59406 w 84038"/>
              <a:gd name="connsiteY15" fmla="*/ 102778 h 158779"/>
              <a:gd name="connsiteX16" fmla="*/ 32555 w 84038"/>
              <a:gd name="connsiteY16" fmla="*/ 153948 h 158779"/>
              <a:gd name="connsiteX17" fmla="*/ 12878 w 84038"/>
              <a:gd name="connsiteY17" fmla="*/ 128034 h 158779"/>
              <a:gd name="connsiteX18" fmla="*/ 48133 w 84038"/>
              <a:gd name="connsiteY18" fmla="*/ 65005 h 15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038" h="158779">
                <a:moveTo>
                  <a:pt x="45673" y="60174"/>
                </a:moveTo>
                <a:cubicBezTo>
                  <a:pt x="20052" y="66762"/>
                  <a:pt x="169" y="95312"/>
                  <a:pt x="169" y="121885"/>
                </a:cubicBezTo>
                <a:cubicBezTo>
                  <a:pt x="169" y="142968"/>
                  <a:pt x="13288" y="158780"/>
                  <a:pt x="32555" y="158780"/>
                </a:cubicBezTo>
                <a:cubicBezTo>
                  <a:pt x="56537" y="158780"/>
                  <a:pt x="73549" y="124300"/>
                  <a:pt x="73549" y="93994"/>
                </a:cubicBezTo>
                <a:cubicBezTo>
                  <a:pt x="73549" y="74009"/>
                  <a:pt x="65350" y="63029"/>
                  <a:pt x="58381" y="53146"/>
                </a:cubicBezTo>
                <a:cubicBezTo>
                  <a:pt x="51002" y="43264"/>
                  <a:pt x="38909" y="26793"/>
                  <a:pt x="38909" y="17130"/>
                </a:cubicBezTo>
                <a:cubicBezTo>
                  <a:pt x="38909" y="12298"/>
                  <a:pt x="43008" y="7028"/>
                  <a:pt x="50182" y="7028"/>
                </a:cubicBezTo>
                <a:cubicBezTo>
                  <a:pt x="56332" y="7028"/>
                  <a:pt x="60431" y="9883"/>
                  <a:pt x="64735" y="12957"/>
                </a:cubicBezTo>
                <a:cubicBezTo>
                  <a:pt x="68835" y="15592"/>
                  <a:pt x="72934" y="18447"/>
                  <a:pt x="76009" y="18447"/>
                </a:cubicBezTo>
                <a:cubicBezTo>
                  <a:pt x="81133" y="18447"/>
                  <a:pt x="84208" y="13177"/>
                  <a:pt x="84208" y="9663"/>
                </a:cubicBezTo>
                <a:cubicBezTo>
                  <a:pt x="84208" y="4831"/>
                  <a:pt x="80928" y="4173"/>
                  <a:pt x="73549" y="2416"/>
                </a:cubicBezTo>
                <a:cubicBezTo>
                  <a:pt x="62891" y="0"/>
                  <a:pt x="60021" y="0"/>
                  <a:pt x="56742" y="0"/>
                </a:cubicBezTo>
                <a:cubicBezTo>
                  <a:pt x="40754" y="0"/>
                  <a:pt x="33375" y="9443"/>
                  <a:pt x="33375" y="22620"/>
                </a:cubicBezTo>
                <a:cubicBezTo>
                  <a:pt x="33375" y="34479"/>
                  <a:pt x="39319" y="46777"/>
                  <a:pt x="45673" y="60174"/>
                </a:cubicBezTo>
                <a:close/>
                <a:moveTo>
                  <a:pt x="48133" y="65005"/>
                </a:moveTo>
                <a:cubicBezTo>
                  <a:pt x="53257" y="75107"/>
                  <a:pt x="59406" y="86966"/>
                  <a:pt x="59406" y="102778"/>
                </a:cubicBezTo>
                <a:cubicBezTo>
                  <a:pt x="59406" y="117273"/>
                  <a:pt x="51617" y="153948"/>
                  <a:pt x="32555" y="153948"/>
                </a:cubicBezTo>
                <a:cubicBezTo>
                  <a:pt x="21282" y="153948"/>
                  <a:pt x="12878" y="144724"/>
                  <a:pt x="12878" y="128034"/>
                </a:cubicBezTo>
                <a:cubicBezTo>
                  <a:pt x="12878" y="114198"/>
                  <a:pt x="20462" y="72911"/>
                  <a:pt x="48133" y="65005"/>
                </a:cubicBezTo>
                <a:close/>
              </a:path>
            </a:pathLst>
          </a:custGeom>
          <a:solidFill>
            <a:srgbClr val="000000"/>
          </a:solidFill>
          <a:ln w="19050" cap="flat">
            <a:noFill/>
            <a:prstDash val="solid"/>
            <a:miter/>
          </a:ln>
        </p:spPr>
        <p:txBody>
          <a:bodyPr rtlCol="0" anchor="ctr"/>
          <a:lstStyle/>
          <a:p>
            <a:endParaRPr lang="zh-CN" altLang="en-US"/>
          </a:p>
        </p:txBody>
      </p:sp>
      <p:sp>
        <p:nvSpPr>
          <p:cNvPr id="31" name="文本框 30">
            <a:extLst>
              <a:ext uri="{FF2B5EF4-FFF2-40B4-BE49-F238E27FC236}">
                <a16:creationId xmlns:a16="http://schemas.microsoft.com/office/drawing/2014/main" id="{144D2F4C-3E12-4340-AFBF-B7D9096B212F}"/>
              </a:ext>
            </a:extLst>
          </p:cNvPr>
          <p:cNvSpPr txBox="1"/>
          <p:nvPr/>
        </p:nvSpPr>
        <p:spPr>
          <a:xfrm>
            <a:off x="892525" y="1150456"/>
            <a:ext cx="6733591" cy="496996"/>
          </a:xfrm>
          <a:prstGeom prst="rect">
            <a:avLst/>
          </a:prstGeom>
          <a:noFill/>
        </p:spPr>
        <p:txBody>
          <a:bodyPr wrap="square" rtlCol="0">
            <a:spAutoFit/>
          </a:bodyPr>
          <a:lstStyle/>
          <a:p>
            <a:pPr>
              <a:lnSpc>
                <a:spcPct val="150000"/>
              </a:lnSpc>
              <a:buClr>
                <a:srgbClr val="00519E"/>
              </a:buClr>
            </a:pPr>
            <a:r>
              <a:rPr lang="en-US" altLang="zh-CN" sz="2000" dirty="0">
                <a:latin typeface="Arial" panose="020B0604020202020204" pitchFamily="34" charset="0"/>
                <a:cs typeface="Arial" panose="020B0604020202020204" pitchFamily="34" charset="0"/>
              </a:rPr>
              <a:t>Vapor mass flux at the evaporative surface:</a:t>
            </a:r>
          </a:p>
        </p:txBody>
      </p:sp>
      <p:grpSp>
        <p:nvGrpSpPr>
          <p:cNvPr id="70" name="组合 69" descr="\documentclass[preview]{standalone}&#10;\usepackage[utf8]{inputenc}&#10;\usepackage{amsmath}&#10;&#10;\begin{document}&#10;&#10;\begin{flalign*}&#10;j_{\mathrm{diff,env}}^\mathrm{w}=\rho_{\mathrm{g,}i}D_{\mathrm{g}}^\mathrm{w,a}A_{i}\frac{X_{\mathrm{g,}i}^\mathrm{w}-X_{\mathrm{g,amb}}^\mathrm{w}}{\delta} \end{flalign*}&#10;&#10;\end{document}&#10;" title="IguanaTex Shape Display">
            <a:extLst>
              <a:ext uri="{FF2B5EF4-FFF2-40B4-BE49-F238E27FC236}">
                <a16:creationId xmlns:a16="http://schemas.microsoft.com/office/drawing/2014/main" id="{878BEBC8-5A27-4B0D-AB08-E878600648E1}"/>
              </a:ext>
            </a:extLst>
          </p:cNvPr>
          <p:cNvGrpSpPr>
            <a:grpSpLocks noChangeAspect="1"/>
          </p:cNvGrpSpPr>
          <p:nvPr>
            <p:custDataLst>
              <p:tags r:id="rId3"/>
            </p:custDataLst>
          </p:nvPr>
        </p:nvGrpSpPr>
        <p:grpSpPr>
          <a:xfrm>
            <a:off x="3949340" y="1886846"/>
            <a:ext cx="3491429" cy="493154"/>
            <a:chOff x="4714194" y="2203994"/>
            <a:chExt cx="3491429" cy="493154"/>
          </a:xfrm>
        </p:grpSpPr>
        <p:sp>
          <p:nvSpPr>
            <p:cNvPr id="34" name="任意多边形: 形状 33">
              <a:extLst>
                <a:ext uri="{FF2B5EF4-FFF2-40B4-BE49-F238E27FC236}">
                  <a16:creationId xmlns:a16="http://schemas.microsoft.com/office/drawing/2014/main" id="{D8013905-0487-4F4F-8F74-EC7B886E75EC}"/>
                </a:ext>
              </a:extLst>
            </p:cNvPr>
            <p:cNvSpPr/>
            <p:nvPr>
              <p:custDataLst>
                <p:tags r:id="rId97"/>
              </p:custDataLst>
            </p:nvPr>
          </p:nvSpPr>
          <p:spPr>
            <a:xfrm>
              <a:off x="4714194" y="2391170"/>
              <a:ext cx="93529" cy="194986"/>
            </a:xfrm>
            <a:custGeom>
              <a:avLst/>
              <a:gdLst>
                <a:gd name="connsiteX0" fmla="*/ 93624 w 93529"/>
                <a:gd name="connsiteY0" fmla="*/ 8106 h 194986"/>
                <a:gd name="connsiteX1" fmla="*/ 84956 w 93529"/>
                <a:gd name="connsiteY1" fmla="*/ 0 h 194986"/>
                <a:gd name="connsiteX2" fmla="*/ 72866 w 93529"/>
                <a:gd name="connsiteY2" fmla="*/ 11933 h 194986"/>
                <a:gd name="connsiteX3" fmla="*/ 81306 w 93529"/>
                <a:gd name="connsiteY3" fmla="*/ 20039 h 194986"/>
                <a:gd name="connsiteX4" fmla="*/ 93624 w 93529"/>
                <a:gd name="connsiteY4" fmla="*/ 8106 h 194986"/>
                <a:gd name="connsiteX5" fmla="*/ 47772 w 93529"/>
                <a:gd name="connsiteY5" fmla="*/ 160087 h 194986"/>
                <a:gd name="connsiteX6" fmla="*/ 19713 w 93529"/>
                <a:gd name="connsiteY6" fmla="*/ 190033 h 194986"/>
                <a:gd name="connsiteX7" fmla="*/ 10817 w 93529"/>
                <a:gd name="connsiteY7" fmla="*/ 188007 h 194986"/>
                <a:gd name="connsiteX8" fmla="*/ 21082 w 93529"/>
                <a:gd name="connsiteY8" fmla="*/ 176074 h 194986"/>
                <a:gd name="connsiteX9" fmla="*/ 12414 w 93529"/>
                <a:gd name="connsiteY9" fmla="*/ 168193 h 194986"/>
                <a:gd name="connsiteX10" fmla="*/ 95 w 93529"/>
                <a:gd name="connsiteY10" fmla="*/ 181027 h 194986"/>
                <a:gd name="connsiteX11" fmla="*/ 20170 w 93529"/>
                <a:gd name="connsiteY11" fmla="*/ 194987 h 194986"/>
                <a:gd name="connsiteX12" fmla="*/ 63056 w 93529"/>
                <a:gd name="connsiteY12" fmla="*/ 160763 h 194986"/>
                <a:gd name="connsiteX13" fmla="*/ 84043 w 93529"/>
                <a:gd name="connsiteY13" fmla="*/ 78355 h 194986"/>
                <a:gd name="connsiteX14" fmla="*/ 85184 w 93529"/>
                <a:gd name="connsiteY14" fmla="*/ 70024 h 194986"/>
                <a:gd name="connsiteX15" fmla="*/ 64197 w 93529"/>
                <a:gd name="connsiteY15" fmla="*/ 49310 h 194986"/>
                <a:gd name="connsiteX16" fmla="*/ 27926 w 93529"/>
                <a:gd name="connsiteY16" fmla="*/ 83984 h 194986"/>
                <a:gd name="connsiteX17" fmla="*/ 30663 w 93529"/>
                <a:gd name="connsiteY17" fmla="*/ 86235 h 194986"/>
                <a:gd name="connsiteX18" fmla="*/ 34769 w 93529"/>
                <a:gd name="connsiteY18" fmla="*/ 81732 h 194986"/>
                <a:gd name="connsiteX19" fmla="*/ 63513 w 93529"/>
                <a:gd name="connsiteY19" fmla="*/ 54263 h 194986"/>
                <a:gd name="connsiteX20" fmla="*/ 70812 w 93529"/>
                <a:gd name="connsiteY20" fmla="*/ 64620 h 194986"/>
                <a:gd name="connsiteX21" fmla="*/ 69216 w 93529"/>
                <a:gd name="connsiteY21" fmla="*/ 76103 h 194986"/>
                <a:gd name="connsiteX22" fmla="*/ 47772 w 93529"/>
                <a:gd name="connsiteY22" fmla="*/ 160087 h 19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529" h="194986">
                  <a:moveTo>
                    <a:pt x="93624" y="8106"/>
                  </a:moveTo>
                  <a:cubicBezTo>
                    <a:pt x="93624" y="3828"/>
                    <a:pt x="90431" y="0"/>
                    <a:pt x="84956" y="0"/>
                  </a:cubicBezTo>
                  <a:cubicBezTo>
                    <a:pt x="79709" y="0"/>
                    <a:pt x="72866" y="5179"/>
                    <a:pt x="72866" y="11933"/>
                  </a:cubicBezTo>
                  <a:cubicBezTo>
                    <a:pt x="72866" y="16437"/>
                    <a:pt x="76059" y="20039"/>
                    <a:pt x="81306" y="20039"/>
                  </a:cubicBezTo>
                  <a:cubicBezTo>
                    <a:pt x="87465" y="20039"/>
                    <a:pt x="93624" y="14185"/>
                    <a:pt x="93624" y="8106"/>
                  </a:cubicBezTo>
                  <a:close/>
                  <a:moveTo>
                    <a:pt x="47772" y="160087"/>
                  </a:moveTo>
                  <a:cubicBezTo>
                    <a:pt x="43438" y="177199"/>
                    <a:pt x="32488" y="190033"/>
                    <a:pt x="19713" y="190033"/>
                  </a:cubicBezTo>
                  <a:cubicBezTo>
                    <a:pt x="18345" y="190033"/>
                    <a:pt x="14923" y="190033"/>
                    <a:pt x="10817" y="188007"/>
                  </a:cubicBezTo>
                  <a:cubicBezTo>
                    <a:pt x="17660" y="186431"/>
                    <a:pt x="21082" y="180577"/>
                    <a:pt x="21082" y="176074"/>
                  </a:cubicBezTo>
                  <a:cubicBezTo>
                    <a:pt x="21082" y="172471"/>
                    <a:pt x="18573" y="168193"/>
                    <a:pt x="12414" y="168193"/>
                  </a:cubicBezTo>
                  <a:cubicBezTo>
                    <a:pt x="6711" y="168193"/>
                    <a:pt x="95" y="172921"/>
                    <a:pt x="95" y="181027"/>
                  </a:cubicBezTo>
                  <a:cubicBezTo>
                    <a:pt x="95" y="190033"/>
                    <a:pt x="9220" y="194987"/>
                    <a:pt x="20170" y="194987"/>
                  </a:cubicBezTo>
                  <a:cubicBezTo>
                    <a:pt x="36138" y="194987"/>
                    <a:pt x="57353" y="183053"/>
                    <a:pt x="63056" y="160763"/>
                  </a:cubicBezTo>
                  <a:lnTo>
                    <a:pt x="84043" y="78355"/>
                  </a:lnTo>
                  <a:cubicBezTo>
                    <a:pt x="85184" y="73852"/>
                    <a:pt x="85184" y="70700"/>
                    <a:pt x="85184" y="70024"/>
                  </a:cubicBezTo>
                  <a:cubicBezTo>
                    <a:pt x="85184" y="57190"/>
                    <a:pt x="75603" y="49310"/>
                    <a:pt x="64197" y="49310"/>
                  </a:cubicBezTo>
                  <a:cubicBezTo>
                    <a:pt x="40929" y="49310"/>
                    <a:pt x="27926" y="81957"/>
                    <a:pt x="27926" y="83984"/>
                  </a:cubicBezTo>
                  <a:cubicBezTo>
                    <a:pt x="27926" y="86235"/>
                    <a:pt x="30207" y="86235"/>
                    <a:pt x="30663" y="86235"/>
                  </a:cubicBezTo>
                  <a:cubicBezTo>
                    <a:pt x="32716" y="86235"/>
                    <a:pt x="32944" y="86010"/>
                    <a:pt x="34769" y="81732"/>
                  </a:cubicBezTo>
                  <a:cubicBezTo>
                    <a:pt x="40472" y="67998"/>
                    <a:pt x="50966" y="54263"/>
                    <a:pt x="63513" y="54263"/>
                  </a:cubicBezTo>
                  <a:cubicBezTo>
                    <a:pt x="66706" y="54263"/>
                    <a:pt x="70812" y="55164"/>
                    <a:pt x="70812" y="64620"/>
                  </a:cubicBezTo>
                  <a:cubicBezTo>
                    <a:pt x="70812" y="69799"/>
                    <a:pt x="70128" y="72276"/>
                    <a:pt x="69216" y="76103"/>
                  </a:cubicBezTo>
                  <a:lnTo>
                    <a:pt x="47772" y="160087"/>
                  </a:lnTo>
                  <a:close/>
                </a:path>
              </a:pathLst>
            </a:custGeom>
            <a:solidFill>
              <a:srgbClr val="000000"/>
            </a:solidFill>
            <a:ln w="22873"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2AB52F1F-CE9D-4B15-A166-BA97DA80B902}"/>
                </a:ext>
              </a:extLst>
            </p:cNvPr>
            <p:cNvSpPr/>
            <p:nvPr>
              <p:custDataLst>
                <p:tags r:id="rId98"/>
              </p:custDataLst>
            </p:nvPr>
          </p:nvSpPr>
          <p:spPr>
            <a:xfrm>
              <a:off x="4828951" y="2379103"/>
              <a:ext cx="120402" cy="69506"/>
            </a:xfrm>
            <a:custGeom>
              <a:avLst/>
              <a:gdLst>
                <a:gd name="connsiteX0" fmla="*/ 107088 w 120402"/>
                <a:gd name="connsiteY0" fmla="*/ 15284 h 69506"/>
                <a:gd name="connsiteX1" fmla="*/ 120502 w 120402"/>
                <a:gd name="connsiteY1" fmla="*/ 5670 h 69506"/>
                <a:gd name="connsiteX2" fmla="*/ 120502 w 120402"/>
                <a:gd name="connsiteY2" fmla="*/ -4 h 69506"/>
                <a:gd name="connsiteX3" fmla="*/ 109005 w 120402"/>
                <a:gd name="connsiteY3" fmla="*/ 626 h 69506"/>
                <a:gd name="connsiteX4" fmla="*/ 93355 w 120402"/>
                <a:gd name="connsiteY4" fmla="*/ -4 h 69506"/>
                <a:gd name="connsiteX5" fmla="*/ 93355 w 120402"/>
                <a:gd name="connsiteY5" fmla="*/ 5670 h 69506"/>
                <a:gd name="connsiteX6" fmla="*/ 101659 w 120402"/>
                <a:gd name="connsiteY6" fmla="*/ 12605 h 69506"/>
                <a:gd name="connsiteX7" fmla="*/ 100701 w 120402"/>
                <a:gd name="connsiteY7" fmla="*/ 16387 h 69506"/>
                <a:gd name="connsiteX8" fmla="*/ 85212 w 120402"/>
                <a:gd name="connsiteY8" fmla="*/ 55632 h 69506"/>
                <a:gd name="connsiteX9" fmla="*/ 67966 w 120402"/>
                <a:gd name="connsiteY9" fmla="*/ 12605 h 69506"/>
                <a:gd name="connsiteX10" fmla="*/ 67167 w 120402"/>
                <a:gd name="connsiteY10" fmla="*/ 9610 h 69506"/>
                <a:gd name="connsiteX11" fmla="*/ 75790 w 120402"/>
                <a:gd name="connsiteY11" fmla="*/ 5670 h 69506"/>
                <a:gd name="connsiteX12" fmla="*/ 75790 w 120402"/>
                <a:gd name="connsiteY12" fmla="*/ -4 h 69506"/>
                <a:gd name="connsiteX13" fmla="*/ 58544 w 120402"/>
                <a:gd name="connsiteY13" fmla="*/ 626 h 69506"/>
                <a:gd name="connsiteX14" fmla="*/ 44492 w 120402"/>
                <a:gd name="connsiteY14" fmla="*/ -4 h 69506"/>
                <a:gd name="connsiteX15" fmla="*/ 44492 w 120402"/>
                <a:gd name="connsiteY15" fmla="*/ 5670 h 69506"/>
                <a:gd name="connsiteX16" fmla="*/ 53594 w 120402"/>
                <a:gd name="connsiteY16" fmla="*/ 6931 h 69506"/>
                <a:gd name="connsiteX17" fmla="*/ 57267 w 120402"/>
                <a:gd name="connsiteY17" fmla="*/ 13866 h 69506"/>
                <a:gd name="connsiteX18" fmla="*/ 56628 w 120402"/>
                <a:gd name="connsiteY18" fmla="*/ 15757 h 69506"/>
                <a:gd name="connsiteX19" fmla="*/ 41618 w 120402"/>
                <a:gd name="connsiteY19" fmla="*/ 53268 h 69506"/>
                <a:gd name="connsiteX20" fmla="*/ 25490 w 120402"/>
                <a:gd name="connsiteY20" fmla="*/ 12605 h 69506"/>
                <a:gd name="connsiteX21" fmla="*/ 24531 w 120402"/>
                <a:gd name="connsiteY21" fmla="*/ 9610 h 69506"/>
                <a:gd name="connsiteX22" fmla="*/ 33154 w 120402"/>
                <a:gd name="connsiteY22" fmla="*/ 5670 h 69506"/>
                <a:gd name="connsiteX23" fmla="*/ 33154 w 120402"/>
                <a:gd name="connsiteY23" fmla="*/ -4 h 69506"/>
                <a:gd name="connsiteX24" fmla="*/ 15110 w 120402"/>
                <a:gd name="connsiteY24" fmla="*/ 626 h 69506"/>
                <a:gd name="connsiteX25" fmla="*/ 100 w 120402"/>
                <a:gd name="connsiteY25" fmla="*/ -4 h 69506"/>
                <a:gd name="connsiteX26" fmla="*/ 100 w 120402"/>
                <a:gd name="connsiteY26" fmla="*/ 5670 h 69506"/>
                <a:gd name="connsiteX27" fmla="*/ 11597 w 120402"/>
                <a:gd name="connsiteY27" fmla="*/ 10241 h 69506"/>
                <a:gd name="connsiteX28" fmla="*/ 33793 w 120402"/>
                <a:gd name="connsiteY28" fmla="*/ 65877 h 69506"/>
                <a:gd name="connsiteX29" fmla="*/ 38105 w 120402"/>
                <a:gd name="connsiteY29" fmla="*/ 69502 h 69506"/>
                <a:gd name="connsiteX30" fmla="*/ 42256 w 120402"/>
                <a:gd name="connsiteY30" fmla="*/ 66192 h 69506"/>
                <a:gd name="connsiteX31" fmla="*/ 60301 w 120402"/>
                <a:gd name="connsiteY31" fmla="*/ 21116 h 69506"/>
                <a:gd name="connsiteX32" fmla="*/ 78026 w 120402"/>
                <a:gd name="connsiteY32" fmla="*/ 65719 h 69506"/>
                <a:gd name="connsiteX33" fmla="*/ 82497 w 120402"/>
                <a:gd name="connsiteY33" fmla="*/ 69502 h 69506"/>
                <a:gd name="connsiteX34" fmla="*/ 86808 w 120402"/>
                <a:gd name="connsiteY34" fmla="*/ 65877 h 69506"/>
                <a:gd name="connsiteX35" fmla="*/ 107088 w 120402"/>
                <a:gd name="connsiteY35" fmla="*/ 15284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69506">
                  <a:moveTo>
                    <a:pt x="107088" y="15284"/>
                  </a:moveTo>
                  <a:cubicBezTo>
                    <a:pt x="110282" y="7404"/>
                    <a:pt x="115552" y="5827"/>
                    <a:pt x="120502" y="5670"/>
                  </a:cubicBezTo>
                  <a:lnTo>
                    <a:pt x="120502" y="-4"/>
                  </a:lnTo>
                  <a:cubicBezTo>
                    <a:pt x="116190" y="469"/>
                    <a:pt x="113635" y="626"/>
                    <a:pt x="109005" y="626"/>
                  </a:cubicBezTo>
                  <a:cubicBezTo>
                    <a:pt x="104214" y="626"/>
                    <a:pt x="98146" y="469"/>
                    <a:pt x="93355" y="-4"/>
                  </a:cubicBezTo>
                  <a:lnTo>
                    <a:pt x="93355" y="5670"/>
                  </a:lnTo>
                  <a:cubicBezTo>
                    <a:pt x="98944" y="5827"/>
                    <a:pt x="101659" y="8822"/>
                    <a:pt x="101659" y="12605"/>
                  </a:cubicBezTo>
                  <a:cubicBezTo>
                    <a:pt x="101659" y="13866"/>
                    <a:pt x="101659" y="14181"/>
                    <a:pt x="100701" y="16387"/>
                  </a:cubicBezTo>
                  <a:lnTo>
                    <a:pt x="85212" y="55632"/>
                  </a:lnTo>
                  <a:lnTo>
                    <a:pt x="67966" y="12605"/>
                  </a:lnTo>
                  <a:cubicBezTo>
                    <a:pt x="67646" y="11817"/>
                    <a:pt x="67167" y="10556"/>
                    <a:pt x="67167" y="9610"/>
                  </a:cubicBezTo>
                  <a:cubicBezTo>
                    <a:pt x="67167" y="6143"/>
                    <a:pt x="71319" y="5670"/>
                    <a:pt x="75790" y="5670"/>
                  </a:cubicBezTo>
                  <a:lnTo>
                    <a:pt x="75790" y="-4"/>
                  </a:lnTo>
                  <a:cubicBezTo>
                    <a:pt x="70042" y="469"/>
                    <a:pt x="64293" y="626"/>
                    <a:pt x="58544" y="626"/>
                  </a:cubicBezTo>
                  <a:cubicBezTo>
                    <a:pt x="53913" y="626"/>
                    <a:pt x="49123" y="311"/>
                    <a:pt x="44492" y="-4"/>
                  </a:cubicBezTo>
                  <a:lnTo>
                    <a:pt x="44492" y="5670"/>
                  </a:lnTo>
                  <a:cubicBezTo>
                    <a:pt x="48165" y="5670"/>
                    <a:pt x="51518" y="5670"/>
                    <a:pt x="53594" y="6931"/>
                  </a:cubicBezTo>
                  <a:cubicBezTo>
                    <a:pt x="55830" y="8507"/>
                    <a:pt x="57267" y="13708"/>
                    <a:pt x="57267" y="13866"/>
                  </a:cubicBezTo>
                  <a:cubicBezTo>
                    <a:pt x="57267" y="14181"/>
                    <a:pt x="56947" y="15127"/>
                    <a:pt x="56628" y="15757"/>
                  </a:cubicBezTo>
                  <a:lnTo>
                    <a:pt x="41618" y="53268"/>
                  </a:lnTo>
                  <a:lnTo>
                    <a:pt x="25490" y="12605"/>
                  </a:lnTo>
                  <a:cubicBezTo>
                    <a:pt x="24531" y="10398"/>
                    <a:pt x="24531" y="10241"/>
                    <a:pt x="24531" y="9610"/>
                  </a:cubicBezTo>
                  <a:cubicBezTo>
                    <a:pt x="24531" y="5670"/>
                    <a:pt x="30280" y="5670"/>
                    <a:pt x="33154" y="5670"/>
                  </a:cubicBezTo>
                  <a:lnTo>
                    <a:pt x="33154" y="-4"/>
                  </a:lnTo>
                  <a:cubicBezTo>
                    <a:pt x="32835" y="-4"/>
                    <a:pt x="21497" y="626"/>
                    <a:pt x="15110" y="626"/>
                  </a:cubicBezTo>
                  <a:cubicBezTo>
                    <a:pt x="10160" y="626"/>
                    <a:pt x="5050" y="469"/>
                    <a:pt x="100" y="-4"/>
                  </a:cubicBezTo>
                  <a:lnTo>
                    <a:pt x="100" y="5670"/>
                  </a:lnTo>
                  <a:cubicBezTo>
                    <a:pt x="6327" y="5670"/>
                    <a:pt x="9841" y="5670"/>
                    <a:pt x="11597" y="10241"/>
                  </a:cubicBezTo>
                  <a:lnTo>
                    <a:pt x="33793" y="65877"/>
                  </a:lnTo>
                  <a:cubicBezTo>
                    <a:pt x="34751" y="68241"/>
                    <a:pt x="35230" y="69502"/>
                    <a:pt x="38105" y="69502"/>
                  </a:cubicBezTo>
                  <a:cubicBezTo>
                    <a:pt x="40979" y="69502"/>
                    <a:pt x="41458" y="68241"/>
                    <a:pt x="42256" y="66192"/>
                  </a:cubicBezTo>
                  <a:lnTo>
                    <a:pt x="60301" y="21116"/>
                  </a:lnTo>
                  <a:lnTo>
                    <a:pt x="78026" y="65719"/>
                  </a:lnTo>
                  <a:cubicBezTo>
                    <a:pt x="78984" y="68084"/>
                    <a:pt x="79623" y="69502"/>
                    <a:pt x="82497" y="69502"/>
                  </a:cubicBezTo>
                  <a:cubicBezTo>
                    <a:pt x="85371" y="69502"/>
                    <a:pt x="85850" y="68399"/>
                    <a:pt x="86808" y="65877"/>
                  </a:cubicBezTo>
                  <a:lnTo>
                    <a:pt x="107088" y="15284"/>
                  </a:lnTo>
                  <a:close/>
                </a:path>
              </a:pathLst>
            </a:custGeom>
            <a:solidFill>
              <a:srgbClr val="000000"/>
            </a:solidFill>
            <a:ln w="22873"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1E2B46D1-6730-4CFD-8376-4ED736A11956}"/>
                </a:ext>
              </a:extLst>
            </p:cNvPr>
            <p:cNvSpPr/>
            <p:nvPr>
              <p:custDataLst>
                <p:tags r:id="rId99"/>
              </p:custDataLst>
            </p:nvPr>
          </p:nvSpPr>
          <p:spPr>
            <a:xfrm>
              <a:off x="4818447" y="2486281"/>
              <a:ext cx="85431" cy="110957"/>
            </a:xfrm>
            <a:custGeom>
              <a:avLst/>
              <a:gdLst>
                <a:gd name="connsiteX0" fmla="*/ 49601 w 85431"/>
                <a:gd name="connsiteY0" fmla="*/ 1736 h 110957"/>
                <a:gd name="connsiteX1" fmla="*/ 49601 w 85431"/>
                <a:gd name="connsiteY1" fmla="*/ 7410 h 110957"/>
                <a:gd name="connsiteX2" fmla="*/ 61578 w 85431"/>
                <a:gd name="connsiteY2" fmla="*/ 16236 h 110957"/>
                <a:gd name="connsiteX3" fmla="*/ 61578 w 85431"/>
                <a:gd name="connsiteY3" fmla="*/ 48862 h 110957"/>
                <a:gd name="connsiteX4" fmla="*/ 39222 w 85431"/>
                <a:gd name="connsiteY4" fmla="*/ 39878 h 110957"/>
                <a:gd name="connsiteX5" fmla="*/ 99 w 85431"/>
                <a:gd name="connsiteY5" fmla="*/ 75498 h 110957"/>
                <a:gd name="connsiteX6" fmla="*/ 37306 w 85431"/>
                <a:gd name="connsiteY6" fmla="*/ 110960 h 110957"/>
                <a:gd name="connsiteX7" fmla="*/ 60939 w 85431"/>
                <a:gd name="connsiteY7" fmla="*/ 101188 h 110957"/>
                <a:gd name="connsiteX8" fmla="*/ 60939 w 85431"/>
                <a:gd name="connsiteY8" fmla="*/ 110960 h 110957"/>
                <a:gd name="connsiteX9" fmla="*/ 85530 w 85431"/>
                <a:gd name="connsiteY9" fmla="*/ 109384 h 110957"/>
                <a:gd name="connsiteX10" fmla="*/ 85530 w 85431"/>
                <a:gd name="connsiteY10" fmla="*/ 103710 h 110957"/>
                <a:gd name="connsiteX11" fmla="*/ 73554 w 85431"/>
                <a:gd name="connsiteY11" fmla="*/ 94884 h 110957"/>
                <a:gd name="connsiteX12" fmla="*/ 73554 w 85431"/>
                <a:gd name="connsiteY12" fmla="*/ 2 h 110957"/>
                <a:gd name="connsiteX13" fmla="*/ 49601 w 85431"/>
                <a:gd name="connsiteY13" fmla="*/ 1736 h 110957"/>
                <a:gd name="connsiteX14" fmla="*/ 60939 w 85431"/>
                <a:gd name="connsiteY14" fmla="*/ 92835 h 110957"/>
                <a:gd name="connsiteX15" fmla="*/ 38264 w 85431"/>
                <a:gd name="connsiteY15" fmla="*/ 106547 h 110957"/>
                <a:gd name="connsiteX16" fmla="*/ 19740 w 85431"/>
                <a:gd name="connsiteY16" fmla="*/ 96775 h 110957"/>
                <a:gd name="connsiteX17" fmla="*/ 14630 w 85431"/>
                <a:gd name="connsiteY17" fmla="*/ 75656 h 110957"/>
                <a:gd name="connsiteX18" fmla="*/ 21178 w 85431"/>
                <a:gd name="connsiteY18" fmla="*/ 52802 h 110957"/>
                <a:gd name="connsiteX19" fmla="*/ 40020 w 85431"/>
                <a:gd name="connsiteY19" fmla="*/ 44291 h 110957"/>
                <a:gd name="connsiteX20" fmla="*/ 59023 w 85431"/>
                <a:gd name="connsiteY20" fmla="*/ 53432 h 110957"/>
                <a:gd name="connsiteX21" fmla="*/ 60939 w 85431"/>
                <a:gd name="connsiteY21" fmla="*/ 59106 h 110957"/>
                <a:gd name="connsiteX22" fmla="*/ 60939 w 85431"/>
                <a:gd name="connsiteY22" fmla="*/ 92835 h 11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31" h="110957">
                  <a:moveTo>
                    <a:pt x="49601" y="1736"/>
                  </a:moveTo>
                  <a:lnTo>
                    <a:pt x="49601" y="7410"/>
                  </a:lnTo>
                  <a:cubicBezTo>
                    <a:pt x="60300" y="7410"/>
                    <a:pt x="61578" y="8513"/>
                    <a:pt x="61578" y="16236"/>
                  </a:cubicBezTo>
                  <a:lnTo>
                    <a:pt x="61578" y="48862"/>
                  </a:lnTo>
                  <a:cubicBezTo>
                    <a:pt x="55669" y="43188"/>
                    <a:pt x="48004" y="39878"/>
                    <a:pt x="39222" y="39878"/>
                  </a:cubicBezTo>
                  <a:cubicBezTo>
                    <a:pt x="17984" y="39878"/>
                    <a:pt x="99" y="55639"/>
                    <a:pt x="99" y="75498"/>
                  </a:cubicBezTo>
                  <a:cubicBezTo>
                    <a:pt x="99" y="95199"/>
                    <a:pt x="17026" y="110960"/>
                    <a:pt x="37306" y="110960"/>
                  </a:cubicBezTo>
                  <a:cubicBezTo>
                    <a:pt x="50400" y="110960"/>
                    <a:pt x="58224" y="104025"/>
                    <a:pt x="60939" y="101188"/>
                  </a:cubicBezTo>
                  <a:lnTo>
                    <a:pt x="60939" y="110960"/>
                  </a:lnTo>
                  <a:lnTo>
                    <a:pt x="85530" y="109384"/>
                  </a:lnTo>
                  <a:lnTo>
                    <a:pt x="85530" y="103710"/>
                  </a:lnTo>
                  <a:cubicBezTo>
                    <a:pt x="74831" y="103710"/>
                    <a:pt x="73554" y="102607"/>
                    <a:pt x="73554" y="94884"/>
                  </a:cubicBezTo>
                  <a:lnTo>
                    <a:pt x="73554" y="2"/>
                  </a:lnTo>
                  <a:lnTo>
                    <a:pt x="49601" y="1736"/>
                  </a:lnTo>
                  <a:close/>
                  <a:moveTo>
                    <a:pt x="60939" y="92835"/>
                  </a:moveTo>
                  <a:cubicBezTo>
                    <a:pt x="56787" y="100243"/>
                    <a:pt x="48643" y="106547"/>
                    <a:pt x="38264" y="106547"/>
                  </a:cubicBezTo>
                  <a:cubicBezTo>
                    <a:pt x="29321" y="106547"/>
                    <a:pt x="22934" y="101346"/>
                    <a:pt x="19740" y="96775"/>
                  </a:cubicBezTo>
                  <a:cubicBezTo>
                    <a:pt x="16547" y="92047"/>
                    <a:pt x="14630" y="85743"/>
                    <a:pt x="14630" y="75656"/>
                  </a:cubicBezTo>
                  <a:cubicBezTo>
                    <a:pt x="14630" y="72030"/>
                    <a:pt x="14630" y="60210"/>
                    <a:pt x="21178" y="52802"/>
                  </a:cubicBezTo>
                  <a:cubicBezTo>
                    <a:pt x="27565" y="45710"/>
                    <a:pt x="35389" y="44291"/>
                    <a:pt x="40020" y="44291"/>
                  </a:cubicBezTo>
                  <a:cubicBezTo>
                    <a:pt x="47685" y="44291"/>
                    <a:pt x="54552" y="47758"/>
                    <a:pt x="59023" y="53432"/>
                  </a:cubicBezTo>
                  <a:cubicBezTo>
                    <a:pt x="60939" y="55954"/>
                    <a:pt x="60939" y="56112"/>
                    <a:pt x="60939" y="59106"/>
                  </a:cubicBezTo>
                  <a:lnTo>
                    <a:pt x="60939" y="92835"/>
                  </a:lnTo>
                  <a:close/>
                </a:path>
              </a:pathLst>
            </a:custGeom>
            <a:solidFill>
              <a:srgbClr val="000000"/>
            </a:solidFill>
            <a:ln w="22873"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17AEDE1A-829F-4CBD-8405-A567615E915F}"/>
                </a:ext>
              </a:extLst>
            </p:cNvPr>
            <p:cNvSpPr/>
            <p:nvPr>
              <p:custDataLst>
                <p:tags r:id="rId100"/>
              </p:custDataLst>
            </p:nvPr>
          </p:nvSpPr>
          <p:spPr>
            <a:xfrm>
              <a:off x="4920798" y="2489433"/>
              <a:ext cx="34811" cy="106229"/>
            </a:xfrm>
            <a:custGeom>
              <a:avLst/>
              <a:gdLst>
                <a:gd name="connsiteX0" fmla="*/ 24855 w 34811"/>
                <a:gd name="connsiteY0" fmla="*/ 8986 h 106229"/>
                <a:gd name="connsiteX1" fmla="*/ 15593 w 34811"/>
                <a:gd name="connsiteY1" fmla="*/ 2 h 106229"/>
                <a:gd name="connsiteX2" fmla="*/ 6491 w 34811"/>
                <a:gd name="connsiteY2" fmla="*/ 8986 h 106229"/>
                <a:gd name="connsiteX3" fmla="*/ 15593 w 34811"/>
                <a:gd name="connsiteY3" fmla="*/ 18128 h 106229"/>
                <a:gd name="connsiteX4" fmla="*/ 24855 w 34811"/>
                <a:gd name="connsiteY4" fmla="*/ 8986 h 106229"/>
                <a:gd name="connsiteX5" fmla="*/ 583 w 34811"/>
                <a:gd name="connsiteY5" fmla="*/ 38459 h 106229"/>
                <a:gd name="connsiteX6" fmla="*/ 583 w 34811"/>
                <a:gd name="connsiteY6" fmla="*/ 44133 h 106229"/>
                <a:gd name="connsiteX7" fmla="*/ 12080 w 34811"/>
                <a:gd name="connsiteY7" fmla="*/ 52802 h 106229"/>
                <a:gd name="connsiteX8" fmla="*/ 12080 w 34811"/>
                <a:gd name="connsiteY8" fmla="*/ 93781 h 106229"/>
                <a:gd name="connsiteX9" fmla="*/ 104 w 34811"/>
                <a:gd name="connsiteY9" fmla="*/ 100558 h 106229"/>
                <a:gd name="connsiteX10" fmla="*/ 104 w 34811"/>
                <a:gd name="connsiteY10" fmla="*/ 106232 h 106229"/>
                <a:gd name="connsiteX11" fmla="*/ 17988 w 34811"/>
                <a:gd name="connsiteY11" fmla="*/ 105602 h 106229"/>
                <a:gd name="connsiteX12" fmla="*/ 34915 w 34811"/>
                <a:gd name="connsiteY12" fmla="*/ 106232 h 106229"/>
                <a:gd name="connsiteX13" fmla="*/ 34915 w 34811"/>
                <a:gd name="connsiteY13" fmla="*/ 100558 h 106229"/>
                <a:gd name="connsiteX14" fmla="*/ 24056 w 34811"/>
                <a:gd name="connsiteY14" fmla="*/ 93938 h 106229"/>
                <a:gd name="connsiteX15" fmla="*/ 24056 w 34811"/>
                <a:gd name="connsiteY15" fmla="*/ 36726 h 106229"/>
                <a:gd name="connsiteX16" fmla="*/ 583 w 34811"/>
                <a:gd name="connsiteY16" fmla="*/ 38459 h 10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11" h="106229">
                  <a:moveTo>
                    <a:pt x="24855" y="8986"/>
                  </a:moveTo>
                  <a:cubicBezTo>
                    <a:pt x="24855" y="4416"/>
                    <a:pt x="21022" y="2"/>
                    <a:pt x="15593" y="2"/>
                  </a:cubicBezTo>
                  <a:cubicBezTo>
                    <a:pt x="10802" y="2"/>
                    <a:pt x="6491" y="3785"/>
                    <a:pt x="6491" y="8986"/>
                  </a:cubicBezTo>
                  <a:cubicBezTo>
                    <a:pt x="6491" y="14660"/>
                    <a:pt x="11122" y="18128"/>
                    <a:pt x="15593" y="18128"/>
                  </a:cubicBezTo>
                  <a:cubicBezTo>
                    <a:pt x="20703" y="18128"/>
                    <a:pt x="24855" y="14187"/>
                    <a:pt x="24855" y="8986"/>
                  </a:cubicBezTo>
                  <a:close/>
                  <a:moveTo>
                    <a:pt x="583" y="38459"/>
                  </a:moveTo>
                  <a:lnTo>
                    <a:pt x="583" y="44133"/>
                  </a:lnTo>
                  <a:cubicBezTo>
                    <a:pt x="10643" y="44133"/>
                    <a:pt x="12080" y="45079"/>
                    <a:pt x="12080" y="52802"/>
                  </a:cubicBezTo>
                  <a:lnTo>
                    <a:pt x="12080" y="93781"/>
                  </a:lnTo>
                  <a:cubicBezTo>
                    <a:pt x="12080" y="100558"/>
                    <a:pt x="10483" y="100558"/>
                    <a:pt x="104" y="100558"/>
                  </a:cubicBezTo>
                  <a:lnTo>
                    <a:pt x="104" y="106232"/>
                  </a:lnTo>
                  <a:cubicBezTo>
                    <a:pt x="423" y="106232"/>
                    <a:pt x="11601" y="105602"/>
                    <a:pt x="17988" y="105602"/>
                  </a:cubicBezTo>
                  <a:cubicBezTo>
                    <a:pt x="23577" y="105602"/>
                    <a:pt x="29326" y="105759"/>
                    <a:pt x="34915" y="106232"/>
                  </a:cubicBezTo>
                  <a:lnTo>
                    <a:pt x="34915" y="100558"/>
                  </a:lnTo>
                  <a:cubicBezTo>
                    <a:pt x="25653" y="100558"/>
                    <a:pt x="24056" y="100558"/>
                    <a:pt x="24056" y="93938"/>
                  </a:cubicBezTo>
                  <a:lnTo>
                    <a:pt x="24056" y="36726"/>
                  </a:lnTo>
                  <a:lnTo>
                    <a:pt x="583" y="38459"/>
                  </a:lnTo>
                  <a:close/>
                </a:path>
              </a:pathLst>
            </a:custGeom>
            <a:solidFill>
              <a:srgbClr val="000000"/>
            </a:solidFill>
            <a:ln w="22873"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B72FFCFA-A26C-4C95-B301-3B77B3A81235}"/>
                </a:ext>
              </a:extLst>
            </p:cNvPr>
            <p:cNvSpPr/>
            <p:nvPr>
              <p:custDataLst>
                <p:tags r:id="rId101"/>
              </p:custDataLst>
            </p:nvPr>
          </p:nvSpPr>
          <p:spPr>
            <a:xfrm>
              <a:off x="4969568" y="2484704"/>
              <a:ext cx="108106" cy="110957"/>
            </a:xfrm>
            <a:custGeom>
              <a:avLst/>
              <a:gdLst>
                <a:gd name="connsiteX0" fmla="*/ 77393 w 108106"/>
                <a:gd name="connsiteY0" fmla="*/ 48704 h 110957"/>
                <a:gd name="connsiteX1" fmla="*/ 97513 w 108106"/>
                <a:gd name="connsiteY1" fmla="*/ 48704 h 110957"/>
                <a:gd name="connsiteX2" fmla="*/ 97513 w 108106"/>
                <a:gd name="connsiteY2" fmla="*/ 43030 h 110957"/>
                <a:gd name="connsiteX3" fmla="*/ 76754 w 108106"/>
                <a:gd name="connsiteY3" fmla="*/ 43030 h 110957"/>
                <a:gd name="connsiteX4" fmla="*/ 76754 w 108106"/>
                <a:gd name="connsiteY4" fmla="*/ 25378 h 110957"/>
                <a:gd name="connsiteX5" fmla="*/ 92403 w 108106"/>
                <a:gd name="connsiteY5" fmla="*/ 4416 h 110957"/>
                <a:gd name="connsiteX6" fmla="*/ 97034 w 108106"/>
                <a:gd name="connsiteY6" fmla="*/ 5204 h 110957"/>
                <a:gd name="connsiteX7" fmla="*/ 93521 w 108106"/>
                <a:gd name="connsiteY7" fmla="*/ 11508 h 110957"/>
                <a:gd name="connsiteX8" fmla="*/ 100867 w 108106"/>
                <a:gd name="connsiteY8" fmla="*/ 18758 h 110957"/>
                <a:gd name="connsiteX9" fmla="*/ 108212 w 108106"/>
                <a:gd name="connsiteY9" fmla="*/ 11508 h 110957"/>
                <a:gd name="connsiteX10" fmla="*/ 92563 w 108106"/>
                <a:gd name="connsiteY10" fmla="*/ 2 h 110957"/>
                <a:gd name="connsiteX11" fmla="*/ 74040 w 108106"/>
                <a:gd name="connsiteY11" fmla="*/ 6622 h 110957"/>
                <a:gd name="connsiteX12" fmla="*/ 53121 w 108106"/>
                <a:gd name="connsiteY12" fmla="*/ 2 h 110957"/>
                <a:gd name="connsiteX13" fmla="*/ 13839 w 108106"/>
                <a:gd name="connsiteY13" fmla="*/ 25693 h 110957"/>
                <a:gd name="connsiteX14" fmla="*/ 13839 w 108106"/>
                <a:gd name="connsiteY14" fmla="*/ 43030 h 110957"/>
                <a:gd name="connsiteX15" fmla="*/ 106 w 108106"/>
                <a:gd name="connsiteY15" fmla="*/ 43030 h 110957"/>
                <a:gd name="connsiteX16" fmla="*/ 106 w 108106"/>
                <a:gd name="connsiteY16" fmla="*/ 48704 h 110957"/>
                <a:gd name="connsiteX17" fmla="*/ 13839 w 108106"/>
                <a:gd name="connsiteY17" fmla="*/ 48704 h 110957"/>
                <a:gd name="connsiteX18" fmla="*/ 13839 w 108106"/>
                <a:gd name="connsiteY18" fmla="*/ 98509 h 110957"/>
                <a:gd name="connsiteX19" fmla="*/ 1862 w 108106"/>
                <a:gd name="connsiteY19" fmla="*/ 105286 h 110957"/>
                <a:gd name="connsiteX20" fmla="*/ 1862 w 108106"/>
                <a:gd name="connsiteY20" fmla="*/ 110960 h 110957"/>
                <a:gd name="connsiteX21" fmla="*/ 19747 w 108106"/>
                <a:gd name="connsiteY21" fmla="*/ 110330 h 110957"/>
                <a:gd name="connsiteX22" fmla="*/ 37791 w 108106"/>
                <a:gd name="connsiteY22" fmla="*/ 110960 h 110957"/>
                <a:gd name="connsiteX23" fmla="*/ 37791 w 108106"/>
                <a:gd name="connsiteY23" fmla="*/ 105286 h 110957"/>
                <a:gd name="connsiteX24" fmla="*/ 25815 w 108106"/>
                <a:gd name="connsiteY24" fmla="*/ 98509 h 110957"/>
                <a:gd name="connsiteX25" fmla="*/ 25815 w 108106"/>
                <a:gd name="connsiteY25" fmla="*/ 48704 h 110957"/>
                <a:gd name="connsiteX26" fmla="*/ 65417 w 108106"/>
                <a:gd name="connsiteY26" fmla="*/ 48704 h 110957"/>
                <a:gd name="connsiteX27" fmla="*/ 65417 w 108106"/>
                <a:gd name="connsiteY27" fmla="*/ 98509 h 110957"/>
                <a:gd name="connsiteX28" fmla="*/ 53440 w 108106"/>
                <a:gd name="connsiteY28" fmla="*/ 105286 h 110957"/>
                <a:gd name="connsiteX29" fmla="*/ 53440 w 108106"/>
                <a:gd name="connsiteY29" fmla="*/ 110960 h 110957"/>
                <a:gd name="connsiteX30" fmla="*/ 71644 w 108106"/>
                <a:gd name="connsiteY30" fmla="*/ 110330 h 110957"/>
                <a:gd name="connsiteX31" fmla="*/ 92403 w 108106"/>
                <a:gd name="connsiteY31" fmla="*/ 110960 h 110957"/>
                <a:gd name="connsiteX32" fmla="*/ 92403 w 108106"/>
                <a:gd name="connsiteY32" fmla="*/ 105286 h 110957"/>
                <a:gd name="connsiteX33" fmla="*/ 89210 w 108106"/>
                <a:gd name="connsiteY33" fmla="*/ 105286 h 110957"/>
                <a:gd name="connsiteX34" fmla="*/ 77393 w 108106"/>
                <a:gd name="connsiteY34" fmla="*/ 98194 h 110957"/>
                <a:gd name="connsiteX35" fmla="*/ 77393 w 108106"/>
                <a:gd name="connsiteY35" fmla="*/ 48704 h 110957"/>
                <a:gd name="connsiteX36" fmla="*/ 25176 w 108106"/>
                <a:gd name="connsiteY36" fmla="*/ 43030 h 110957"/>
                <a:gd name="connsiteX37" fmla="*/ 25176 w 108106"/>
                <a:gd name="connsiteY37" fmla="*/ 25851 h 110957"/>
                <a:gd name="connsiteX38" fmla="*/ 52642 w 108106"/>
                <a:gd name="connsiteY38" fmla="*/ 4416 h 110957"/>
                <a:gd name="connsiteX39" fmla="*/ 66215 w 108106"/>
                <a:gd name="connsiteY39" fmla="*/ 6937 h 110957"/>
                <a:gd name="connsiteX40" fmla="*/ 61744 w 108106"/>
                <a:gd name="connsiteY40" fmla="*/ 13715 h 110957"/>
                <a:gd name="connsiteX41" fmla="*/ 65736 w 108106"/>
                <a:gd name="connsiteY41" fmla="*/ 20177 h 110957"/>
                <a:gd name="connsiteX42" fmla="*/ 65417 w 108106"/>
                <a:gd name="connsiteY42" fmla="*/ 25378 h 110957"/>
                <a:gd name="connsiteX43" fmla="*/ 65417 w 108106"/>
                <a:gd name="connsiteY43" fmla="*/ 43030 h 110957"/>
                <a:gd name="connsiteX44" fmla="*/ 25176 w 108106"/>
                <a:gd name="connsiteY44" fmla="*/ 43030 h 11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106" h="110957">
                  <a:moveTo>
                    <a:pt x="77393" y="48704"/>
                  </a:moveTo>
                  <a:lnTo>
                    <a:pt x="97513" y="48704"/>
                  </a:lnTo>
                  <a:lnTo>
                    <a:pt x="97513" y="43030"/>
                  </a:lnTo>
                  <a:lnTo>
                    <a:pt x="76754" y="43030"/>
                  </a:lnTo>
                  <a:lnTo>
                    <a:pt x="76754" y="25378"/>
                  </a:lnTo>
                  <a:cubicBezTo>
                    <a:pt x="76754" y="11193"/>
                    <a:pt x="85218" y="4416"/>
                    <a:pt x="92403" y="4416"/>
                  </a:cubicBezTo>
                  <a:cubicBezTo>
                    <a:pt x="93841" y="4416"/>
                    <a:pt x="95437" y="4731"/>
                    <a:pt x="97034" y="5204"/>
                  </a:cubicBezTo>
                  <a:cubicBezTo>
                    <a:pt x="94799" y="6464"/>
                    <a:pt x="93521" y="8986"/>
                    <a:pt x="93521" y="11508"/>
                  </a:cubicBezTo>
                  <a:cubicBezTo>
                    <a:pt x="93521" y="15764"/>
                    <a:pt x="96555" y="18758"/>
                    <a:pt x="100867" y="18758"/>
                  </a:cubicBezTo>
                  <a:cubicBezTo>
                    <a:pt x="105178" y="18758"/>
                    <a:pt x="108212" y="15764"/>
                    <a:pt x="108212" y="11508"/>
                  </a:cubicBezTo>
                  <a:cubicBezTo>
                    <a:pt x="108212" y="4731"/>
                    <a:pt x="101346" y="2"/>
                    <a:pt x="92563" y="2"/>
                  </a:cubicBezTo>
                  <a:cubicBezTo>
                    <a:pt x="86814" y="2"/>
                    <a:pt x="79788" y="1736"/>
                    <a:pt x="74040" y="6622"/>
                  </a:cubicBezTo>
                  <a:cubicBezTo>
                    <a:pt x="68770" y="948"/>
                    <a:pt x="59349" y="2"/>
                    <a:pt x="53121" y="2"/>
                  </a:cubicBezTo>
                  <a:cubicBezTo>
                    <a:pt x="35715" y="2"/>
                    <a:pt x="13839" y="7883"/>
                    <a:pt x="13839" y="25693"/>
                  </a:cubicBezTo>
                  <a:lnTo>
                    <a:pt x="13839" y="43030"/>
                  </a:lnTo>
                  <a:lnTo>
                    <a:pt x="106" y="43030"/>
                  </a:lnTo>
                  <a:lnTo>
                    <a:pt x="106" y="48704"/>
                  </a:lnTo>
                  <a:lnTo>
                    <a:pt x="13839" y="48704"/>
                  </a:lnTo>
                  <a:lnTo>
                    <a:pt x="13839" y="98509"/>
                  </a:lnTo>
                  <a:cubicBezTo>
                    <a:pt x="13839" y="105286"/>
                    <a:pt x="12242" y="105286"/>
                    <a:pt x="1862" y="105286"/>
                  </a:cubicBezTo>
                  <a:lnTo>
                    <a:pt x="1862" y="110960"/>
                  </a:lnTo>
                  <a:cubicBezTo>
                    <a:pt x="2182" y="110960"/>
                    <a:pt x="13360" y="110330"/>
                    <a:pt x="19747" y="110330"/>
                  </a:cubicBezTo>
                  <a:cubicBezTo>
                    <a:pt x="25815" y="110330"/>
                    <a:pt x="31723" y="110487"/>
                    <a:pt x="37791" y="110960"/>
                  </a:cubicBezTo>
                  <a:lnTo>
                    <a:pt x="37791" y="105286"/>
                  </a:lnTo>
                  <a:cubicBezTo>
                    <a:pt x="27412" y="105286"/>
                    <a:pt x="25815" y="105286"/>
                    <a:pt x="25815" y="98509"/>
                  </a:cubicBezTo>
                  <a:lnTo>
                    <a:pt x="25815" y="48704"/>
                  </a:lnTo>
                  <a:lnTo>
                    <a:pt x="65417" y="48704"/>
                  </a:lnTo>
                  <a:lnTo>
                    <a:pt x="65417" y="98509"/>
                  </a:lnTo>
                  <a:cubicBezTo>
                    <a:pt x="65417" y="105286"/>
                    <a:pt x="63820" y="105286"/>
                    <a:pt x="53440" y="105286"/>
                  </a:cubicBezTo>
                  <a:lnTo>
                    <a:pt x="53440" y="110960"/>
                  </a:lnTo>
                  <a:cubicBezTo>
                    <a:pt x="54239" y="110960"/>
                    <a:pt x="65097" y="110330"/>
                    <a:pt x="71644" y="110330"/>
                  </a:cubicBezTo>
                  <a:cubicBezTo>
                    <a:pt x="78511" y="110330"/>
                    <a:pt x="85537" y="110645"/>
                    <a:pt x="92403" y="110960"/>
                  </a:cubicBezTo>
                  <a:lnTo>
                    <a:pt x="92403" y="105286"/>
                  </a:lnTo>
                  <a:lnTo>
                    <a:pt x="89210" y="105286"/>
                  </a:lnTo>
                  <a:cubicBezTo>
                    <a:pt x="77393" y="105286"/>
                    <a:pt x="77393" y="103553"/>
                    <a:pt x="77393" y="98194"/>
                  </a:cubicBezTo>
                  <a:lnTo>
                    <a:pt x="77393" y="48704"/>
                  </a:lnTo>
                  <a:close/>
                  <a:moveTo>
                    <a:pt x="25176" y="43030"/>
                  </a:moveTo>
                  <a:lnTo>
                    <a:pt x="25176" y="25851"/>
                  </a:lnTo>
                  <a:cubicBezTo>
                    <a:pt x="25176" y="10562"/>
                    <a:pt x="40825" y="4416"/>
                    <a:pt x="52642" y="4416"/>
                  </a:cubicBezTo>
                  <a:cubicBezTo>
                    <a:pt x="54079" y="4416"/>
                    <a:pt x="60946" y="4416"/>
                    <a:pt x="66215" y="6937"/>
                  </a:cubicBezTo>
                  <a:cubicBezTo>
                    <a:pt x="64459" y="7568"/>
                    <a:pt x="61744" y="9617"/>
                    <a:pt x="61744" y="13715"/>
                  </a:cubicBezTo>
                  <a:cubicBezTo>
                    <a:pt x="61744" y="15921"/>
                    <a:pt x="62542" y="18600"/>
                    <a:pt x="65736" y="20177"/>
                  </a:cubicBezTo>
                  <a:cubicBezTo>
                    <a:pt x="65417" y="21753"/>
                    <a:pt x="65417" y="23802"/>
                    <a:pt x="65417" y="25378"/>
                  </a:cubicBezTo>
                  <a:lnTo>
                    <a:pt x="65417" y="43030"/>
                  </a:lnTo>
                  <a:lnTo>
                    <a:pt x="25176" y="43030"/>
                  </a:lnTo>
                  <a:close/>
                </a:path>
              </a:pathLst>
            </a:custGeom>
            <a:solidFill>
              <a:srgbClr val="000000"/>
            </a:solidFill>
            <a:ln w="22873"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74A07FA5-71CC-4263-A0C5-CEB0BA68CD33}"/>
                </a:ext>
              </a:extLst>
            </p:cNvPr>
            <p:cNvSpPr/>
            <p:nvPr>
              <p:custDataLst>
                <p:tags r:id="rId102"/>
              </p:custDataLst>
            </p:nvPr>
          </p:nvSpPr>
          <p:spPr>
            <a:xfrm>
              <a:off x="5102337" y="2577537"/>
              <a:ext cx="20279" cy="48544"/>
            </a:xfrm>
            <a:custGeom>
              <a:avLst/>
              <a:gdLst>
                <a:gd name="connsiteX0" fmla="*/ 15920 w 20279"/>
                <a:gd name="connsiteY0" fmla="*/ 15606 h 48544"/>
                <a:gd name="connsiteX1" fmla="*/ 3464 w 20279"/>
                <a:gd name="connsiteY1" fmla="*/ 44449 h 48544"/>
                <a:gd name="connsiteX2" fmla="*/ 2347 w 20279"/>
                <a:gd name="connsiteY2" fmla="*/ 46340 h 48544"/>
                <a:gd name="connsiteX3" fmla="*/ 4582 w 20279"/>
                <a:gd name="connsiteY3" fmla="*/ 48547 h 48544"/>
                <a:gd name="connsiteX4" fmla="*/ 20391 w 20279"/>
                <a:gd name="connsiteY4" fmla="*/ 17182 h 48544"/>
                <a:gd name="connsiteX5" fmla="*/ 9213 w 20279"/>
                <a:gd name="connsiteY5" fmla="*/ 2 h 48544"/>
                <a:gd name="connsiteX6" fmla="*/ 111 w 20279"/>
                <a:gd name="connsiteY6" fmla="*/ 8986 h 48544"/>
                <a:gd name="connsiteX7" fmla="*/ 9373 w 20279"/>
                <a:gd name="connsiteY7" fmla="*/ 18128 h 48544"/>
                <a:gd name="connsiteX8" fmla="*/ 15920 w 20279"/>
                <a:gd name="connsiteY8" fmla="*/ 15606 h 4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8544">
                  <a:moveTo>
                    <a:pt x="15920" y="15606"/>
                  </a:moveTo>
                  <a:cubicBezTo>
                    <a:pt x="15920" y="24274"/>
                    <a:pt x="14323" y="34362"/>
                    <a:pt x="3464" y="44449"/>
                  </a:cubicBezTo>
                  <a:cubicBezTo>
                    <a:pt x="2826" y="45079"/>
                    <a:pt x="2347" y="45552"/>
                    <a:pt x="2347" y="46340"/>
                  </a:cubicBezTo>
                  <a:cubicBezTo>
                    <a:pt x="2347" y="47443"/>
                    <a:pt x="3624" y="48547"/>
                    <a:pt x="4582" y="48547"/>
                  </a:cubicBezTo>
                  <a:cubicBezTo>
                    <a:pt x="6818" y="48547"/>
                    <a:pt x="20391" y="35938"/>
                    <a:pt x="20391" y="17182"/>
                  </a:cubicBezTo>
                  <a:cubicBezTo>
                    <a:pt x="20391" y="7410"/>
                    <a:pt x="16559" y="2"/>
                    <a:pt x="9213" y="2"/>
                  </a:cubicBezTo>
                  <a:cubicBezTo>
                    <a:pt x="3944" y="2"/>
                    <a:pt x="111" y="4100"/>
                    <a:pt x="111" y="8986"/>
                  </a:cubicBezTo>
                  <a:cubicBezTo>
                    <a:pt x="111" y="14030"/>
                    <a:pt x="3784" y="18128"/>
                    <a:pt x="9373" y="18128"/>
                  </a:cubicBezTo>
                  <a:cubicBezTo>
                    <a:pt x="13205" y="18128"/>
                    <a:pt x="15760" y="15606"/>
                    <a:pt x="15920" y="15606"/>
                  </a:cubicBezTo>
                  <a:close/>
                </a:path>
              </a:pathLst>
            </a:custGeom>
            <a:solidFill>
              <a:srgbClr val="000000"/>
            </a:solidFill>
            <a:ln w="22873"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5B220AE5-FCBE-49E5-84E5-6CE533462473}"/>
                </a:ext>
              </a:extLst>
            </p:cNvPr>
            <p:cNvSpPr/>
            <p:nvPr>
              <p:custDataLst>
                <p:tags r:id="rId103"/>
              </p:custDataLst>
            </p:nvPr>
          </p:nvSpPr>
          <p:spPr>
            <a:xfrm>
              <a:off x="5144859" y="2525368"/>
              <a:ext cx="68504" cy="71870"/>
            </a:xfrm>
            <a:custGeom>
              <a:avLst/>
              <a:gdLst>
                <a:gd name="connsiteX0" fmla="*/ 64147 w 68504"/>
                <a:gd name="connsiteY0" fmla="*/ 34362 h 71870"/>
                <a:gd name="connsiteX1" fmla="*/ 68618 w 68504"/>
                <a:gd name="connsiteY1" fmla="*/ 30894 h 71870"/>
                <a:gd name="connsiteX2" fmla="*/ 37001 w 68504"/>
                <a:gd name="connsiteY2" fmla="*/ 2 h 71870"/>
                <a:gd name="connsiteX3" fmla="*/ 113 w 68504"/>
                <a:gd name="connsiteY3" fmla="*/ 35780 h 71870"/>
                <a:gd name="connsiteX4" fmla="*/ 39076 w 68504"/>
                <a:gd name="connsiteY4" fmla="*/ 71873 h 71870"/>
                <a:gd name="connsiteX5" fmla="*/ 68618 w 68504"/>
                <a:gd name="connsiteY5" fmla="*/ 51383 h 71870"/>
                <a:gd name="connsiteX6" fmla="*/ 65903 w 68504"/>
                <a:gd name="connsiteY6" fmla="*/ 49177 h 71870"/>
                <a:gd name="connsiteX7" fmla="*/ 63029 w 68504"/>
                <a:gd name="connsiteY7" fmla="*/ 51699 h 71870"/>
                <a:gd name="connsiteX8" fmla="*/ 40194 w 68504"/>
                <a:gd name="connsiteY8" fmla="*/ 66829 h 71870"/>
                <a:gd name="connsiteX9" fmla="*/ 20713 w 68504"/>
                <a:gd name="connsiteY9" fmla="*/ 57530 h 71870"/>
                <a:gd name="connsiteX10" fmla="*/ 14645 w 68504"/>
                <a:gd name="connsiteY10" fmla="*/ 34362 h 71870"/>
                <a:gd name="connsiteX11" fmla="*/ 64147 w 68504"/>
                <a:gd name="connsiteY11" fmla="*/ 34362 h 71870"/>
                <a:gd name="connsiteX12" fmla="*/ 14804 w 68504"/>
                <a:gd name="connsiteY12" fmla="*/ 30264 h 71870"/>
                <a:gd name="connsiteX13" fmla="*/ 37001 w 68504"/>
                <a:gd name="connsiteY13" fmla="*/ 4416 h 71870"/>
                <a:gd name="connsiteX14" fmla="*/ 57440 w 68504"/>
                <a:gd name="connsiteY14" fmla="*/ 30264 h 71870"/>
                <a:gd name="connsiteX15" fmla="*/ 14804 w 68504"/>
                <a:gd name="connsiteY15" fmla="*/ 30264 h 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04" h="71870">
                  <a:moveTo>
                    <a:pt x="64147" y="34362"/>
                  </a:moveTo>
                  <a:cubicBezTo>
                    <a:pt x="67500" y="34362"/>
                    <a:pt x="68618" y="34362"/>
                    <a:pt x="68618" y="30894"/>
                  </a:cubicBezTo>
                  <a:cubicBezTo>
                    <a:pt x="68618" y="17024"/>
                    <a:pt x="60794" y="2"/>
                    <a:pt x="37001" y="2"/>
                  </a:cubicBezTo>
                  <a:cubicBezTo>
                    <a:pt x="16082" y="2"/>
                    <a:pt x="113" y="16394"/>
                    <a:pt x="113" y="35780"/>
                  </a:cubicBezTo>
                  <a:cubicBezTo>
                    <a:pt x="113" y="55797"/>
                    <a:pt x="17838" y="71873"/>
                    <a:pt x="39076" y="71873"/>
                  </a:cubicBezTo>
                  <a:cubicBezTo>
                    <a:pt x="60634" y="71873"/>
                    <a:pt x="68618" y="54851"/>
                    <a:pt x="68618" y="51383"/>
                  </a:cubicBezTo>
                  <a:cubicBezTo>
                    <a:pt x="68618" y="50753"/>
                    <a:pt x="68299" y="49177"/>
                    <a:pt x="65903" y="49177"/>
                  </a:cubicBezTo>
                  <a:cubicBezTo>
                    <a:pt x="63828" y="49177"/>
                    <a:pt x="63508" y="50123"/>
                    <a:pt x="63029" y="51699"/>
                  </a:cubicBezTo>
                  <a:cubicBezTo>
                    <a:pt x="58079" y="64465"/>
                    <a:pt x="45943" y="66829"/>
                    <a:pt x="40194" y="66829"/>
                  </a:cubicBezTo>
                  <a:cubicBezTo>
                    <a:pt x="32689" y="66829"/>
                    <a:pt x="25503" y="63520"/>
                    <a:pt x="20713" y="57530"/>
                  </a:cubicBezTo>
                  <a:cubicBezTo>
                    <a:pt x="14804" y="50123"/>
                    <a:pt x="14645" y="40508"/>
                    <a:pt x="14645" y="34362"/>
                  </a:cubicBezTo>
                  <a:lnTo>
                    <a:pt x="64147" y="34362"/>
                  </a:lnTo>
                  <a:close/>
                  <a:moveTo>
                    <a:pt x="14804" y="30264"/>
                  </a:moveTo>
                  <a:cubicBezTo>
                    <a:pt x="16561" y="8041"/>
                    <a:pt x="30933" y="4416"/>
                    <a:pt x="37001" y="4416"/>
                  </a:cubicBezTo>
                  <a:cubicBezTo>
                    <a:pt x="56642" y="4416"/>
                    <a:pt x="57281" y="26323"/>
                    <a:pt x="57440" y="30264"/>
                  </a:cubicBezTo>
                  <a:lnTo>
                    <a:pt x="14804" y="30264"/>
                  </a:lnTo>
                  <a:close/>
                </a:path>
              </a:pathLst>
            </a:custGeom>
            <a:solidFill>
              <a:srgbClr val="000000"/>
            </a:solidFill>
            <a:ln w="22873"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57405D83-0E1D-4CF1-868F-C448433BFC74}"/>
                </a:ext>
              </a:extLst>
            </p:cNvPr>
            <p:cNvSpPr/>
            <p:nvPr>
              <p:custDataLst>
                <p:tags r:id="rId104"/>
              </p:custDataLst>
            </p:nvPr>
          </p:nvSpPr>
          <p:spPr>
            <a:xfrm>
              <a:off x="5228364" y="2526156"/>
              <a:ext cx="85590" cy="69506"/>
            </a:xfrm>
            <a:custGeom>
              <a:avLst/>
              <a:gdLst>
                <a:gd name="connsiteX0" fmla="*/ 73732 w 85590"/>
                <a:gd name="connsiteY0" fmla="*/ 21753 h 69506"/>
                <a:gd name="connsiteX1" fmla="*/ 49779 w 85590"/>
                <a:gd name="connsiteY1" fmla="*/ 2 h 69506"/>
                <a:gd name="connsiteX2" fmla="*/ 23750 w 85590"/>
                <a:gd name="connsiteY2" fmla="*/ 15291 h 69506"/>
                <a:gd name="connsiteX3" fmla="*/ 23591 w 85590"/>
                <a:gd name="connsiteY3" fmla="*/ 15291 h 69506"/>
                <a:gd name="connsiteX4" fmla="*/ 23591 w 85590"/>
                <a:gd name="connsiteY4" fmla="*/ 2 h 69506"/>
                <a:gd name="connsiteX5" fmla="*/ 117 w 85590"/>
                <a:gd name="connsiteY5" fmla="*/ 1736 h 69506"/>
                <a:gd name="connsiteX6" fmla="*/ 117 w 85590"/>
                <a:gd name="connsiteY6" fmla="*/ 7410 h 69506"/>
                <a:gd name="connsiteX7" fmla="*/ 12093 w 85590"/>
                <a:gd name="connsiteY7" fmla="*/ 16236 h 69506"/>
                <a:gd name="connsiteX8" fmla="*/ 12093 w 85590"/>
                <a:gd name="connsiteY8" fmla="*/ 57057 h 69506"/>
                <a:gd name="connsiteX9" fmla="*/ 117 w 85590"/>
                <a:gd name="connsiteY9" fmla="*/ 63835 h 69506"/>
                <a:gd name="connsiteX10" fmla="*/ 117 w 85590"/>
                <a:gd name="connsiteY10" fmla="*/ 69509 h 69506"/>
                <a:gd name="connsiteX11" fmla="*/ 18321 w 85590"/>
                <a:gd name="connsiteY11" fmla="*/ 68878 h 69506"/>
                <a:gd name="connsiteX12" fmla="*/ 36685 w 85590"/>
                <a:gd name="connsiteY12" fmla="*/ 69509 h 69506"/>
                <a:gd name="connsiteX13" fmla="*/ 36685 w 85590"/>
                <a:gd name="connsiteY13" fmla="*/ 63835 h 69506"/>
                <a:gd name="connsiteX14" fmla="*/ 24708 w 85590"/>
                <a:gd name="connsiteY14" fmla="*/ 57057 h 69506"/>
                <a:gd name="connsiteX15" fmla="*/ 24708 w 85590"/>
                <a:gd name="connsiteY15" fmla="*/ 28688 h 69506"/>
                <a:gd name="connsiteX16" fmla="*/ 48501 w 85590"/>
                <a:gd name="connsiteY16" fmla="*/ 4416 h 69506"/>
                <a:gd name="connsiteX17" fmla="*/ 61116 w 85590"/>
                <a:gd name="connsiteY17" fmla="*/ 21122 h 69506"/>
                <a:gd name="connsiteX18" fmla="*/ 61116 w 85590"/>
                <a:gd name="connsiteY18" fmla="*/ 57057 h 69506"/>
                <a:gd name="connsiteX19" fmla="*/ 49140 w 85590"/>
                <a:gd name="connsiteY19" fmla="*/ 63835 h 69506"/>
                <a:gd name="connsiteX20" fmla="*/ 49140 w 85590"/>
                <a:gd name="connsiteY20" fmla="*/ 69509 h 69506"/>
                <a:gd name="connsiteX21" fmla="*/ 67344 w 85590"/>
                <a:gd name="connsiteY21" fmla="*/ 68878 h 69506"/>
                <a:gd name="connsiteX22" fmla="*/ 85708 w 85590"/>
                <a:gd name="connsiteY22" fmla="*/ 69509 h 69506"/>
                <a:gd name="connsiteX23" fmla="*/ 85708 w 85590"/>
                <a:gd name="connsiteY23" fmla="*/ 63835 h 69506"/>
                <a:gd name="connsiteX24" fmla="*/ 73732 w 85590"/>
                <a:gd name="connsiteY24" fmla="*/ 57057 h 69506"/>
                <a:gd name="connsiteX25" fmla="*/ 73732 w 85590"/>
                <a:gd name="connsiteY25" fmla="*/ 21753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590" h="69506">
                  <a:moveTo>
                    <a:pt x="73732" y="21753"/>
                  </a:moveTo>
                  <a:cubicBezTo>
                    <a:pt x="73732" y="8041"/>
                    <a:pt x="66865" y="2"/>
                    <a:pt x="49779" y="2"/>
                  </a:cubicBezTo>
                  <a:cubicBezTo>
                    <a:pt x="36685" y="2"/>
                    <a:pt x="28221" y="7095"/>
                    <a:pt x="23750" y="15291"/>
                  </a:cubicBezTo>
                  <a:lnTo>
                    <a:pt x="23591" y="15291"/>
                  </a:lnTo>
                  <a:lnTo>
                    <a:pt x="23591" y="2"/>
                  </a:lnTo>
                  <a:lnTo>
                    <a:pt x="117" y="1736"/>
                  </a:lnTo>
                  <a:lnTo>
                    <a:pt x="117" y="7410"/>
                  </a:lnTo>
                  <a:cubicBezTo>
                    <a:pt x="10816" y="7410"/>
                    <a:pt x="12093" y="8513"/>
                    <a:pt x="12093" y="16236"/>
                  </a:cubicBezTo>
                  <a:lnTo>
                    <a:pt x="12093" y="57057"/>
                  </a:lnTo>
                  <a:cubicBezTo>
                    <a:pt x="12093" y="63835"/>
                    <a:pt x="10497" y="63835"/>
                    <a:pt x="117" y="63835"/>
                  </a:cubicBezTo>
                  <a:lnTo>
                    <a:pt x="117" y="69509"/>
                  </a:lnTo>
                  <a:cubicBezTo>
                    <a:pt x="436" y="69509"/>
                    <a:pt x="11614" y="68878"/>
                    <a:pt x="18321" y="68878"/>
                  </a:cubicBezTo>
                  <a:cubicBezTo>
                    <a:pt x="24229" y="68878"/>
                    <a:pt x="35248" y="69351"/>
                    <a:pt x="36685" y="69509"/>
                  </a:cubicBezTo>
                  <a:lnTo>
                    <a:pt x="36685" y="63835"/>
                  </a:lnTo>
                  <a:cubicBezTo>
                    <a:pt x="26305" y="63835"/>
                    <a:pt x="24708" y="63835"/>
                    <a:pt x="24708" y="57057"/>
                  </a:cubicBezTo>
                  <a:lnTo>
                    <a:pt x="24708" y="28688"/>
                  </a:lnTo>
                  <a:cubicBezTo>
                    <a:pt x="24708" y="12138"/>
                    <a:pt x="37962" y="4416"/>
                    <a:pt x="48501" y="4416"/>
                  </a:cubicBezTo>
                  <a:cubicBezTo>
                    <a:pt x="59679" y="4416"/>
                    <a:pt x="61116" y="13084"/>
                    <a:pt x="61116" y="21122"/>
                  </a:cubicBezTo>
                  <a:lnTo>
                    <a:pt x="61116" y="57057"/>
                  </a:lnTo>
                  <a:cubicBezTo>
                    <a:pt x="61116" y="63835"/>
                    <a:pt x="59520" y="63835"/>
                    <a:pt x="49140" y="63835"/>
                  </a:cubicBezTo>
                  <a:lnTo>
                    <a:pt x="49140" y="69509"/>
                  </a:lnTo>
                  <a:cubicBezTo>
                    <a:pt x="49460" y="69509"/>
                    <a:pt x="60637" y="68878"/>
                    <a:pt x="67344" y="68878"/>
                  </a:cubicBezTo>
                  <a:cubicBezTo>
                    <a:pt x="73252" y="68878"/>
                    <a:pt x="84271" y="69351"/>
                    <a:pt x="85708" y="69509"/>
                  </a:cubicBezTo>
                  <a:lnTo>
                    <a:pt x="85708" y="63835"/>
                  </a:lnTo>
                  <a:cubicBezTo>
                    <a:pt x="75328" y="63835"/>
                    <a:pt x="73732" y="63835"/>
                    <a:pt x="73732" y="57057"/>
                  </a:cubicBezTo>
                  <a:lnTo>
                    <a:pt x="73732" y="21753"/>
                  </a:lnTo>
                  <a:close/>
                </a:path>
              </a:pathLst>
            </a:custGeom>
            <a:solidFill>
              <a:srgbClr val="000000"/>
            </a:solidFill>
            <a:ln w="22873"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7222BB38-015C-424A-B893-7B25FD4309D0}"/>
                </a:ext>
              </a:extLst>
            </p:cNvPr>
            <p:cNvSpPr/>
            <p:nvPr>
              <p:custDataLst>
                <p:tags r:id="rId105"/>
              </p:custDataLst>
            </p:nvPr>
          </p:nvSpPr>
          <p:spPr>
            <a:xfrm>
              <a:off x="5320534" y="2527732"/>
              <a:ext cx="85750" cy="69506"/>
            </a:xfrm>
            <a:custGeom>
              <a:avLst/>
              <a:gdLst>
                <a:gd name="connsiteX0" fmla="*/ 70861 w 85750"/>
                <a:gd name="connsiteY0" fmla="*/ 15448 h 69506"/>
                <a:gd name="connsiteX1" fmla="*/ 85872 w 85750"/>
                <a:gd name="connsiteY1" fmla="*/ 5676 h 69506"/>
                <a:gd name="connsiteX2" fmla="*/ 85872 w 85750"/>
                <a:gd name="connsiteY2" fmla="*/ 2 h 69506"/>
                <a:gd name="connsiteX3" fmla="*/ 73736 w 85750"/>
                <a:gd name="connsiteY3" fmla="*/ 633 h 69506"/>
                <a:gd name="connsiteX4" fmla="*/ 59204 w 85750"/>
                <a:gd name="connsiteY4" fmla="*/ 2 h 69506"/>
                <a:gd name="connsiteX5" fmla="*/ 59204 w 85750"/>
                <a:gd name="connsiteY5" fmla="*/ 5676 h 69506"/>
                <a:gd name="connsiteX6" fmla="*/ 65911 w 85750"/>
                <a:gd name="connsiteY6" fmla="*/ 11666 h 69506"/>
                <a:gd name="connsiteX7" fmla="*/ 64634 w 85750"/>
                <a:gd name="connsiteY7" fmla="*/ 16236 h 69506"/>
                <a:gd name="connsiteX8" fmla="*/ 46589 w 85750"/>
                <a:gd name="connsiteY8" fmla="*/ 55166 h 69506"/>
                <a:gd name="connsiteX9" fmla="*/ 26789 w 85750"/>
                <a:gd name="connsiteY9" fmla="*/ 12296 h 69506"/>
                <a:gd name="connsiteX10" fmla="*/ 25830 w 85750"/>
                <a:gd name="connsiteY10" fmla="*/ 9302 h 69506"/>
                <a:gd name="connsiteX11" fmla="*/ 33974 w 85750"/>
                <a:gd name="connsiteY11" fmla="*/ 5676 h 69506"/>
                <a:gd name="connsiteX12" fmla="*/ 33974 w 85750"/>
                <a:gd name="connsiteY12" fmla="*/ 2 h 69506"/>
                <a:gd name="connsiteX13" fmla="*/ 15770 w 85750"/>
                <a:gd name="connsiteY13" fmla="*/ 633 h 69506"/>
                <a:gd name="connsiteX14" fmla="*/ 121 w 85750"/>
                <a:gd name="connsiteY14" fmla="*/ 2 h 69506"/>
                <a:gd name="connsiteX15" fmla="*/ 121 w 85750"/>
                <a:gd name="connsiteY15" fmla="*/ 5676 h 69506"/>
                <a:gd name="connsiteX16" fmla="*/ 13215 w 85750"/>
                <a:gd name="connsiteY16" fmla="*/ 11350 h 69506"/>
                <a:gd name="connsiteX17" fmla="*/ 38445 w 85750"/>
                <a:gd name="connsiteY17" fmla="*/ 66199 h 69506"/>
                <a:gd name="connsiteX18" fmla="*/ 42917 w 85750"/>
                <a:gd name="connsiteY18" fmla="*/ 69509 h 69506"/>
                <a:gd name="connsiteX19" fmla="*/ 47388 w 85750"/>
                <a:gd name="connsiteY19" fmla="*/ 66357 h 69506"/>
                <a:gd name="connsiteX20" fmla="*/ 70861 w 85750"/>
                <a:gd name="connsiteY20" fmla="*/ 15448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750" h="69506">
                  <a:moveTo>
                    <a:pt x="70861" y="15448"/>
                  </a:moveTo>
                  <a:cubicBezTo>
                    <a:pt x="75333" y="5834"/>
                    <a:pt x="83317" y="5676"/>
                    <a:pt x="85872" y="5676"/>
                  </a:cubicBezTo>
                  <a:lnTo>
                    <a:pt x="85872" y="2"/>
                  </a:lnTo>
                  <a:cubicBezTo>
                    <a:pt x="81880" y="318"/>
                    <a:pt x="77728" y="633"/>
                    <a:pt x="73736" y="633"/>
                  </a:cubicBezTo>
                  <a:cubicBezTo>
                    <a:pt x="69424" y="633"/>
                    <a:pt x="63516" y="475"/>
                    <a:pt x="59204" y="2"/>
                  </a:cubicBezTo>
                  <a:lnTo>
                    <a:pt x="59204" y="5676"/>
                  </a:lnTo>
                  <a:cubicBezTo>
                    <a:pt x="65911" y="5992"/>
                    <a:pt x="65911" y="11193"/>
                    <a:pt x="65911" y="11666"/>
                  </a:cubicBezTo>
                  <a:cubicBezTo>
                    <a:pt x="65911" y="12454"/>
                    <a:pt x="65752" y="14030"/>
                    <a:pt x="64634" y="16236"/>
                  </a:cubicBezTo>
                  <a:lnTo>
                    <a:pt x="46589" y="55166"/>
                  </a:lnTo>
                  <a:lnTo>
                    <a:pt x="26789" y="12296"/>
                  </a:lnTo>
                  <a:cubicBezTo>
                    <a:pt x="26789" y="12138"/>
                    <a:pt x="25830" y="10405"/>
                    <a:pt x="25830" y="9302"/>
                  </a:cubicBezTo>
                  <a:cubicBezTo>
                    <a:pt x="25830" y="5676"/>
                    <a:pt x="31260" y="5676"/>
                    <a:pt x="33974" y="5676"/>
                  </a:cubicBezTo>
                  <a:lnTo>
                    <a:pt x="33974" y="2"/>
                  </a:lnTo>
                  <a:cubicBezTo>
                    <a:pt x="33655" y="2"/>
                    <a:pt x="22317" y="633"/>
                    <a:pt x="15770" y="633"/>
                  </a:cubicBezTo>
                  <a:cubicBezTo>
                    <a:pt x="10980" y="633"/>
                    <a:pt x="4752" y="475"/>
                    <a:pt x="121" y="2"/>
                  </a:cubicBezTo>
                  <a:lnTo>
                    <a:pt x="121" y="5676"/>
                  </a:lnTo>
                  <a:cubicBezTo>
                    <a:pt x="8904" y="5676"/>
                    <a:pt x="10820" y="5992"/>
                    <a:pt x="13215" y="11350"/>
                  </a:cubicBezTo>
                  <a:lnTo>
                    <a:pt x="38445" y="66199"/>
                  </a:lnTo>
                  <a:cubicBezTo>
                    <a:pt x="39244" y="68090"/>
                    <a:pt x="40202" y="69509"/>
                    <a:pt x="42917" y="69509"/>
                  </a:cubicBezTo>
                  <a:cubicBezTo>
                    <a:pt x="45951" y="69509"/>
                    <a:pt x="46589" y="68090"/>
                    <a:pt x="47388" y="66357"/>
                  </a:cubicBezTo>
                  <a:lnTo>
                    <a:pt x="70861" y="15448"/>
                  </a:lnTo>
                  <a:close/>
                </a:path>
              </a:pathLst>
            </a:custGeom>
            <a:solidFill>
              <a:srgbClr val="000000"/>
            </a:solidFill>
            <a:ln w="22873"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A45A43BF-ACB3-4FC7-AB2D-CBA466094226}"/>
                </a:ext>
              </a:extLst>
            </p:cNvPr>
            <p:cNvSpPr/>
            <p:nvPr>
              <p:custDataLst>
                <p:tags r:id="rId106"/>
              </p:custDataLst>
            </p:nvPr>
          </p:nvSpPr>
          <p:spPr>
            <a:xfrm>
              <a:off x="5501427" y="2457367"/>
              <a:ext cx="151700" cy="52686"/>
            </a:xfrm>
            <a:custGeom>
              <a:avLst/>
              <a:gdLst>
                <a:gd name="connsiteX0" fmla="*/ 144073 w 151700"/>
                <a:gd name="connsiteY0" fmla="*/ 9006 h 52686"/>
                <a:gd name="connsiteX1" fmla="*/ 151829 w 151700"/>
                <a:gd name="connsiteY1" fmla="*/ 4503 h 52686"/>
                <a:gd name="connsiteX2" fmla="*/ 144301 w 151700"/>
                <a:gd name="connsiteY2" fmla="*/ 0 h 52686"/>
                <a:gd name="connsiteX3" fmla="*/ 7657 w 151700"/>
                <a:gd name="connsiteY3" fmla="*/ 0 h 52686"/>
                <a:gd name="connsiteX4" fmla="*/ 129 w 151700"/>
                <a:gd name="connsiteY4" fmla="*/ 4503 h 52686"/>
                <a:gd name="connsiteX5" fmla="*/ 7885 w 151700"/>
                <a:gd name="connsiteY5" fmla="*/ 9006 h 52686"/>
                <a:gd name="connsiteX6" fmla="*/ 144073 w 151700"/>
                <a:gd name="connsiteY6" fmla="*/ 9006 h 52686"/>
                <a:gd name="connsiteX7" fmla="*/ 144301 w 151700"/>
                <a:gd name="connsiteY7" fmla="*/ 52687 h 52686"/>
                <a:gd name="connsiteX8" fmla="*/ 151829 w 151700"/>
                <a:gd name="connsiteY8" fmla="*/ 48184 h 52686"/>
                <a:gd name="connsiteX9" fmla="*/ 144073 w 151700"/>
                <a:gd name="connsiteY9" fmla="*/ 43681 h 52686"/>
                <a:gd name="connsiteX10" fmla="*/ 7885 w 151700"/>
                <a:gd name="connsiteY10" fmla="*/ 43681 h 52686"/>
                <a:gd name="connsiteX11" fmla="*/ 129 w 151700"/>
                <a:gd name="connsiteY11" fmla="*/ 48184 h 52686"/>
                <a:gd name="connsiteX12" fmla="*/ 7657 w 151700"/>
                <a:gd name="connsiteY12" fmla="*/ 52687 h 52686"/>
                <a:gd name="connsiteX13" fmla="*/ 144301 w 151700"/>
                <a:gd name="connsiteY13" fmla="*/ 52687 h 5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00" h="52686">
                  <a:moveTo>
                    <a:pt x="144073" y="9006"/>
                  </a:moveTo>
                  <a:cubicBezTo>
                    <a:pt x="147495" y="9006"/>
                    <a:pt x="151829" y="9006"/>
                    <a:pt x="151829" y="4503"/>
                  </a:cubicBezTo>
                  <a:cubicBezTo>
                    <a:pt x="151829" y="0"/>
                    <a:pt x="147495" y="0"/>
                    <a:pt x="144301" y="0"/>
                  </a:cubicBezTo>
                  <a:lnTo>
                    <a:pt x="7657" y="0"/>
                  </a:lnTo>
                  <a:cubicBezTo>
                    <a:pt x="4463" y="0"/>
                    <a:pt x="129" y="0"/>
                    <a:pt x="129" y="4503"/>
                  </a:cubicBezTo>
                  <a:cubicBezTo>
                    <a:pt x="129" y="9006"/>
                    <a:pt x="4463" y="9006"/>
                    <a:pt x="7885" y="9006"/>
                  </a:cubicBezTo>
                  <a:lnTo>
                    <a:pt x="144073" y="9006"/>
                  </a:lnTo>
                  <a:close/>
                  <a:moveTo>
                    <a:pt x="144301" y="52687"/>
                  </a:moveTo>
                  <a:cubicBezTo>
                    <a:pt x="147495" y="52687"/>
                    <a:pt x="151829" y="52687"/>
                    <a:pt x="151829" y="48184"/>
                  </a:cubicBezTo>
                  <a:cubicBezTo>
                    <a:pt x="151829" y="43681"/>
                    <a:pt x="147495" y="43681"/>
                    <a:pt x="144073" y="43681"/>
                  </a:cubicBezTo>
                  <a:lnTo>
                    <a:pt x="7885" y="43681"/>
                  </a:lnTo>
                  <a:cubicBezTo>
                    <a:pt x="4463" y="43681"/>
                    <a:pt x="129" y="43681"/>
                    <a:pt x="129" y="48184"/>
                  </a:cubicBezTo>
                  <a:cubicBezTo>
                    <a:pt x="129" y="52687"/>
                    <a:pt x="4463" y="52687"/>
                    <a:pt x="7657" y="52687"/>
                  </a:cubicBezTo>
                  <a:lnTo>
                    <a:pt x="144301" y="52687"/>
                  </a:lnTo>
                  <a:close/>
                </a:path>
              </a:pathLst>
            </a:custGeom>
            <a:solidFill>
              <a:srgbClr val="000000"/>
            </a:solidFill>
            <a:ln w="22873"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1145D317-8E55-4808-BD2F-F1CDB1631333}"/>
                </a:ext>
              </a:extLst>
            </p:cNvPr>
            <p:cNvSpPr/>
            <p:nvPr>
              <p:custDataLst>
                <p:tags r:id="rId107"/>
              </p:custDataLst>
            </p:nvPr>
          </p:nvSpPr>
          <p:spPr>
            <a:xfrm>
              <a:off x="5736289" y="2440480"/>
              <a:ext cx="107672" cy="148153"/>
            </a:xfrm>
            <a:custGeom>
              <a:avLst/>
              <a:gdLst>
                <a:gd name="connsiteX0" fmla="*/ 824 w 107672"/>
                <a:gd name="connsiteY0" fmla="*/ 138472 h 148153"/>
                <a:gd name="connsiteX1" fmla="*/ 139 w 107672"/>
                <a:gd name="connsiteY1" fmla="*/ 142075 h 148153"/>
                <a:gd name="connsiteX2" fmla="*/ 6527 w 107672"/>
                <a:gd name="connsiteY2" fmla="*/ 148154 h 148153"/>
                <a:gd name="connsiteX3" fmla="*/ 14511 w 107672"/>
                <a:gd name="connsiteY3" fmla="*/ 143426 h 148153"/>
                <a:gd name="connsiteX4" fmla="*/ 29111 w 107672"/>
                <a:gd name="connsiteY4" fmla="*/ 86911 h 148153"/>
                <a:gd name="connsiteX5" fmla="*/ 51695 w 107672"/>
                <a:gd name="connsiteY5" fmla="*/ 101997 h 148153"/>
                <a:gd name="connsiteX6" fmla="*/ 107812 w 107672"/>
                <a:gd name="connsiteY6" fmla="*/ 36701 h 148153"/>
                <a:gd name="connsiteX7" fmla="*/ 76103 w 107672"/>
                <a:gd name="connsiteY7" fmla="*/ 0 h 148153"/>
                <a:gd name="connsiteX8" fmla="*/ 23179 w 107672"/>
                <a:gd name="connsiteY8" fmla="*/ 49985 h 148153"/>
                <a:gd name="connsiteX9" fmla="*/ 824 w 107672"/>
                <a:gd name="connsiteY9" fmla="*/ 138472 h 148153"/>
                <a:gd name="connsiteX10" fmla="*/ 51466 w 107672"/>
                <a:gd name="connsiteY10" fmla="*/ 97043 h 148153"/>
                <a:gd name="connsiteX11" fmla="*/ 31848 w 107672"/>
                <a:gd name="connsiteY11" fmla="*/ 77004 h 148153"/>
                <a:gd name="connsiteX12" fmla="*/ 33673 w 107672"/>
                <a:gd name="connsiteY12" fmla="*/ 68673 h 148153"/>
                <a:gd name="connsiteX13" fmla="*/ 47360 w 107672"/>
                <a:gd name="connsiteY13" fmla="*/ 26343 h 148153"/>
                <a:gd name="connsiteX14" fmla="*/ 75647 w 107672"/>
                <a:gd name="connsiteY14" fmla="*/ 4953 h 148153"/>
                <a:gd name="connsiteX15" fmla="*/ 91388 w 107672"/>
                <a:gd name="connsiteY15" fmla="*/ 27019 h 148153"/>
                <a:gd name="connsiteX16" fmla="*/ 78613 w 107672"/>
                <a:gd name="connsiteY16" fmla="*/ 75653 h 148153"/>
                <a:gd name="connsiteX17" fmla="*/ 51466 w 107672"/>
                <a:gd name="connsiteY17" fmla="*/ 97043 h 14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672" h="148153">
                  <a:moveTo>
                    <a:pt x="824" y="138472"/>
                  </a:moveTo>
                  <a:cubicBezTo>
                    <a:pt x="139" y="141174"/>
                    <a:pt x="139" y="141624"/>
                    <a:pt x="139" y="142075"/>
                  </a:cubicBezTo>
                  <a:cubicBezTo>
                    <a:pt x="139" y="145452"/>
                    <a:pt x="2649" y="148154"/>
                    <a:pt x="6527" y="148154"/>
                  </a:cubicBezTo>
                  <a:cubicBezTo>
                    <a:pt x="11317" y="148154"/>
                    <a:pt x="14055" y="144101"/>
                    <a:pt x="14511" y="143426"/>
                  </a:cubicBezTo>
                  <a:cubicBezTo>
                    <a:pt x="15651" y="141399"/>
                    <a:pt x="22951" y="111228"/>
                    <a:pt x="29111" y="86911"/>
                  </a:cubicBezTo>
                  <a:cubicBezTo>
                    <a:pt x="33673" y="95917"/>
                    <a:pt x="40973" y="101997"/>
                    <a:pt x="51695" y="101997"/>
                  </a:cubicBezTo>
                  <a:cubicBezTo>
                    <a:pt x="78385" y="101997"/>
                    <a:pt x="107812" y="70249"/>
                    <a:pt x="107812" y="36701"/>
                  </a:cubicBezTo>
                  <a:cubicBezTo>
                    <a:pt x="107812" y="12834"/>
                    <a:pt x="92756" y="0"/>
                    <a:pt x="76103" y="0"/>
                  </a:cubicBezTo>
                  <a:cubicBezTo>
                    <a:pt x="53976" y="0"/>
                    <a:pt x="30023" y="22516"/>
                    <a:pt x="23179" y="49985"/>
                  </a:cubicBezTo>
                  <a:lnTo>
                    <a:pt x="824" y="138472"/>
                  </a:lnTo>
                  <a:close/>
                  <a:moveTo>
                    <a:pt x="51466" y="97043"/>
                  </a:moveTo>
                  <a:cubicBezTo>
                    <a:pt x="35498" y="97043"/>
                    <a:pt x="31848" y="79030"/>
                    <a:pt x="31848" y="77004"/>
                  </a:cubicBezTo>
                  <a:cubicBezTo>
                    <a:pt x="31848" y="76103"/>
                    <a:pt x="32989" y="71600"/>
                    <a:pt x="33673" y="68673"/>
                  </a:cubicBezTo>
                  <a:cubicBezTo>
                    <a:pt x="40060" y="43455"/>
                    <a:pt x="42342" y="35350"/>
                    <a:pt x="47360" y="26343"/>
                  </a:cubicBezTo>
                  <a:cubicBezTo>
                    <a:pt x="57169" y="9907"/>
                    <a:pt x="68575" y="4953"/>
                    <a:pt x="75647" y="4953"/>
                  </a:cubicBezTo>
                  <a:cubicBezTo>
                    <a:pt x="84088" y="4953"/>
                    <a:pt x="91388" y="11483"/>
                    <a:pt x="91388" y="27019"/>
                  </a:cubicBezTo>
                  <a:cubicBezTo>
                    <a:pt x="91388" y="39403"/>
                    <a:pt x="84772" y="64620"/>
                    <a:pt x="78613" y="75653"/>
                  </a:cubicBezTo>
                  <a:cubicBezTo>
                    <a:pt x="71085" y="89838"/>
                    <a:pt x="60135" y="97043"/>
                    <a:pt x="51466" y="97043"/>
                  </a:cubicBezTo>
                  <a:close/>
                </a:path>
              </a:pathLst>
            </a:custGeom>
            <a:solidFill>
              <a:srgbClr val="000000"/>
            </a:solidFill>
            <a:ln w="22873"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0AF7B048-CB81-442C-892A-0667B5CECDA2}"/>
                </a:ext>
              </a:extLst>
            </p:cNvPr>
            <p:cNvSpPr/>
            <p:nvPr>
              <p:custDataLst>
                <p:tags r:id="rId108"/>
              </p:custDataLst>
            </p:nvPr>
          </p:nvSpPr>
          <p:spPr>
            <a:xfrm>
              <a:off x="5853614" y="2502691"/>
              <a:ext cx="80800" cy="103392"/>
            </a:xfrm>
            <a:custGeom>
              <a:avLst/>
              <a:gdLst>
                <a:gd name="connsiteX0" fmla="*/ 16911 w 80800"/>
                <a:gd name="connsiteY0" fmla="*/ 43029 h 103392"/>
                <a:gd name="connsiteX1" fmla="*/ 34317 w 80800"/>
                <a:gd name="connsiteY1" fmla="*/ 47915 h 103392"/>
                <a:gd name="connsiteX2" fmla="*/ 62741 w 80800"/>
                <a:gd name="connsiteY2" fmla="*/ 24746 h 103392"/>
                <a:gd name="connsiteX3" fmla="*/ 56034 w 80800"/>
                <a:gd name="connsiteY3" fmla="*/ 9616 h 103392"/>
                <a:gd name="connsiteX4" fmla="*/ 72162 w 80800"/>
                <a:gd name="connsiteY4" fmla="*/ 4415 h 103392"/>
                <a:gd name="connsiteX5" fmla="*/ 70725 w 80800"/>
                <a:gd name="connsiteY5" fmla="*/ 8197 h 103392"/>
                <a:gd name="connsiteX6" fmla="*/ 75835 w 80800"/>
                <a:gd name="connsiteY6" fmla="*/ 13241 h 103392"/>
                <a:gd name="connsiteX7" fmla="*/ 80945 w 80800"/>
                <a:gd name="connsiteY7" fmla="*/ 8040 h 103392"/>
                <a:gd name="connsiteX8" fmla="*/ 71523 w 80800"/>
                <a:gd name="connsiteY8" fmla="*/ 1 h 103392"/>
                <a:gd name="connsiteX9" fmla="*/ 53000 w 80800"/>
                <a:gd name="connsiteY9" fmla="*/ 7252 h 103392"/>
                <a:gd name="connsiteX10" fmla="*/ 34477 w 80800"/>
                <a:gd name="connsiteY10" fmla="*/ 1578 h 103392"/>
                <a:gd name="connsiteX11" fmla="*/ 6053 w 80800"/>
                <a:gd name="connsiteY11" fmla="*/ 24746 h 103392"/>
                <a:gd name="connsiteX12" fmla="*/ 13718 w 80800"/>
                <a:gd name="connsiteY12" fmla="*/ 40665 h 103392"/>
                <a:gd name="connsiteX13" fmla="*/ 8927 w 80800"/>
                <a:gd name="connsiteY13" fmla="*/ 53431 h 103392"/>
                <a:gd name="connsiteX14" fmla="*/ 15634 w 80800"/>
                <a:gd name="connsiteY14" fmla="*/ 67459 h 103392"/>
                <a:gd name="connsiteX15" fmla="*/ 144 w 80800"/>
                <a:gd name="connsiteY15" fmla="*/ 83220 h 103392"/>
                <a:gd name="connsiteX16" fmla="*/ 39267 w 80800"/>
                <a:gd name="connsiteY16" fmla="*/ 103394 h 103392"/>
                <a:gd name="connsiteX17" fmla="*/ 78390 w 80800"/>
                <a:gd name="connsiteY17" fmla="*/ 82905 h 103392"/>
                <a:gd name="connsiteX18" fmla="*/ 67691 w 80800"/>
                <a:gd name="connsiteY18" fmla="*/ 64937 h 103392"/>
                <a:gd name="connsiteX19" fmla="*/ 33359 w 80800"/>
                <a:gd name="connsiteY19" fmla="*/ 60051 h 103392"/>
                <a:gd name="connsiteX20" fmla="*/ 22820 w 80800"/>
                <a:gd name="connsiteY20" fmla="*/ 59894 h 103392"/>
                <a:gd name="connsiteX21" fmla="*/ 14835 w 80800"/>
                <a:gd name="connsiteY21" fmla="*/ 49491 h 103392"/>
                <a:gd name="connsiteX22" fmla="*/ 16911 w 80800"/>
                <a:gd name="connsiteY22" fmla="*/ 43029 h 103392"/>
                <a:gd name="connsiteX23" fmla="*/ 34477 w 80800"/>
                <a:gd name="connsiteY23" fmla="*/ 43187 h 103392"/>
                <a:gd name="connsiteX24" fmla="*/ 18828 w 80800"/>
                <a:gd name="connsiteY24" fmla="*/ 24746 h 103392"/>
                <a:gd name="connsiteX25" fmla="*/ 22021 w 80800"/>
                <a:gd name="connsiteY25" fmla="*/ 11822 h 103392"/>
                <a:gd name="connsiteX26" fmla="*/ 34317 w 80800"/>
                <a:gd name="connsiteY26" fmla="*/ 6306 h 103392"/>
                <a:gd name="connsiteX27" fmla="*/ 49966 w 80800"/>
                <a:gd name="connsiteY27" fmla="*/ 24746 h 103392"/>
                <a:gd name="connsiteX28" fmla="*/ 46772 w 80800"/>
                <a:gd name="connsiteY28" fmla="*/ 37670 h 103392"/>
                <a:gd name="connsiteX29" fmla="*/ 34477 w 80800"/>
                <a:gd name="connsiteY29" fmla="*/ 43187 h 103392"/>
                <a:gd name="connsiteX30" fmla="*/ 34477 w 80800"/>
                <a:gd name="connsiteY30" fmla="*/ 70611 h 103392"/>
                <a:gd name="connsiteX31" fmla="*/ 68649 w 80800"/>
                <a:gd name="connsiteY31" fmla="*/ 83062 h 103392"/>
                <a:gd name="connsiteX32" fmla="*/ 39267 w 80800"/>
                <a:gd name="connsiteY32" fmla="*/ 98666 h 103392"/>
                <a:gd name="connsiteX33" fmla="*/ 9885 w 80800"/>
                <a:gd name="connsiteY33" fmla="*/ 83062 h 103392"/>
                <a:gd name="connsiteX34" fmla="*/ 25215 w 80800"/>
                <a:gd name="connsiteY34" fmla="*/ 70611 h 103392"/>
                <a:gd name="connsiteX35" fmla="*/ 34477 w 80800"/>
                <a:gd name="connsiteY35" fmla="*/ 70611 h 10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3392">
                  <a:moveTo>
                    <a:pt x="16911" y="43029"/>
                  </a:moveTo>
                  <a:cubicBezTo>
                    <a:pt x="19307" y="44448"/>
                    <a:pt x="25055" y="47915"/>
                    <a:pt x="34317" y="47915"/>
                  </a:cubicBezTo>
                  <a:cubicBezTo>
                    <a:pt x="50764" y="47915"/>
                    <a:pt x="62741" y="37040"/>
                    <a:pt x="62741" y="24746"/>
                  </a:cubicBezTo>
                  <a:cubicBezTo>
                    <a:pt x="62741" y="18600"/>
                    <a:pt x="59866" y="13714"/>
                    <a:pt x="56034" y="9616"/>
                  </a:cubicBezTo>
                  <a:cubicBezTo>
                    <a:pt x="63220" y="4572"/>
                    <a:pt x="69447" y="4415"/>
                    <a:pt x="72162" y="4415"/>
                  </a:cubicBezTo>
                  <a:cubicBezTo>
                    <a:pt x="71523" y="5045"/>
                    <a:pt x="70725" y="5675"/>
                    <a:pt x="70725" y="8197"/>
                  </a:cubicBezTo>
                  <a:cubicBezTo>
                    <a:pt x="70725" y="11349"/>
                    <a:pt x="73120" y="13241"/>
                    <a:pt x="75835" y="13241"/>
                  </a:cubicBezTo>
                  <a:cubicBezTo>
                    <a:pt x="78070" y="13241"/>
                    <a:pt x="80945" y="11665"/>
                    <a:pt x="80945" y="8040"/>
                  </a:cubicBezTo>
                  <a:cubicBezTo>
                    <a:pt x="80945" y="4415"/>
                    <a:pt x="77911" y="1"/>
                    <a:pt x="71523" y="1"/>
                  </a:cubicBezTo>
                  <a:cubicBezTo>
                    <a:pt x="69128" y="1"/>
                    <a:pt x="60505" y="474"/>
                    <a:pt x="53000" y="7252"/>
                  </a:cubicBezTo>
                  <a:cubicBezTo>
                    <a:pt x="48209" y="3784"/>
                    <a:pt x="41503" y="1578"/>
                    <a:pt x="34477" y="1578"/>
                  </a:cubicBezTo>
                  <a:cubicBezTo>
                    <a:pt x="18029" y="1578"/>
                    <a:pt x="6053" y="12453"/>
                    <a:pt x="6053" y="24746"/>
                  </a:cubicBezTo>
                  <a:cubicBezTo>
                    <a:pt x="6053" y="30893"/>
                    <a:pt x="9246" y="36567"/>
                    <a:pt x="13718" y="40665"/>
                  </a:cubicBezTo>
                  <a:cubicBezTo>
                    <a:pt x="12440" y="42084"/>
                    <a:pt x="8927" y="47285"/>
                    <a:pt x="8927" y="53431"/>
                  </a:cubicBezTo>
                  <a:cubicBezTo>
                    <a:pt x="8927" y="55480"/>
                    <a:pt x="9406" y="62888"/>
                    <a:pt x="15634" y="67459"/>
                  </a:cubicBezTo>
                  <a:cubicBezTo>
                    <a:pt x="8448" y="69823"/>
                    <a:pt x="144" y="75024"/>
                    <a:pt x="144" y="83220"/>
                  </a:cubicBezTo>
                  <a:cubicBezTo>
                    <a:pt x="144" y="94725"/>
                    <a:pt x="17710" y="103394"/>
                    <a:pt x="39267" y="103394"/>
                  </a:cubicBezTo>
                  <a:cubicBezTo>
                    <a:pt x="59547" y="103394"/>
                    <a:pt x="78390" y="95513"/>
                    <a:pt x="78390" y="82905"/>
                  </a:cubicBezTo>
                  <a:cubicBezTo>
                    <a:pt x="78390" y="78176"/>
                    <a:pt x="76474" y="69665"/>
                    <a:pt x="67691" y="64937"/>
                  </a:cubicBezTo>
                  <a:cubicBezTo>
                    <a:pt x="58270" y="60051"/>
                    <a:pt x="48848" y="60051"/>
                    <a:pt x="33359" y="60051"/>
                  </a:cubicBezTo>
                  <a:cubicBezTo>
                    <a:pt x="29846" y="60051"/>
                    <a:pt x="24097" y="60051"/>
                    <a:pt x="22820" y="59894"/>
                  </a:cubicBezTo>
                  <a:cubicBezTo>
                    <a:pt x="17710" y="58790"/>
                    <a:pt x="14835" y="54062"/>
                    <a:pt x="14835" y="49491"/>
                  </a:cubicBezTo>
                  <a:cubicBezTo>
                    <a:pt x="14835" y="45551"/>
                    <a:pt x="15953" y="44290"/>
                    <a:pt x="16911" y="43029"/>
                  </a:cubicBezTo>
                  <a:close/>
                  <a:moveTo>
                    <a:pt x="34477" y="43187"/>
                  </a:moveTo>
                  <a:cubicBezTo>
                    <a:pt x="18828" y="43187"/>
                    <a:pt x="18828" y="28056"/>
                    <a:pt x="18828" y="24746"/>
                  </a:cubicBezTo>
                  <a:cubicBezTo>
                    <a:pt x="18828" y="22225"/>
                    <a:pt x="18828" y="15920"/>
                    <a:pt x="22021" y="11822"/>
                  </a:cubicBezTo>
                  <a:cubicBezTo>
                    <a:pt x="24257" y="9143"/>
                    <a:pt x="28568" y="6306"/>
                    <a:pt x="34317" y="6306"/>
                  </a:cubicBezTo>
                  <a:cubicBezTo>
                    <a:pt x="49966" y="6306"/>
                    <a:pt x="49966" y="21437"/>
                    <a:pt x="49966" y="24746"/>
                  </a:cubicBezTo>
                  <a:cubicBezTo>
                    <a:pt x="49966" y="27268"/>
                    <a:pt x="49966" y="33573"/>
                    <a:pt x="46772" y="37670"/>
                  </a:cubicBezTo>
                  <a:cubicBezTo>
                    <a:pt x="44537" y="40350"/>
                    <a:pt x="40225" y="43187"/>
                    <a:pt x="34477" y="43187"/>
                  </a:cubicBezTo>
                  <a:close/>
                  <a:moveTo>
                    <a:pt x="34477" y="70611"/>
                  </a:moveTo>
                  <a:cubicBezTo>
                    <a:pt x="48688" y="70611"/>
                    <a:pt x="68649" y="70611"/>
                    <a:pt x="68649" y="83062"/>
                  </a:cubicBezTo>
                  <a:cubicBezTo>
                    <a:pt x="68649" y="91416"/>
                    <a:pt x="56034" y="98666"/>
                    <a:pt x="39267" y="98666"/>
                  </a:cubicBezTo>
                  <a:cubicBezTo>
                    <a:pt x="22500" y="98666"/>
                    <a:pt x="9885" y="91258"/>
                    <a:pt x="9885" y="83062"/>
                  </a:cubicBezTo>
                  <a:cubicBezTo>
                    <a:pt x="9885" y="77546"/>
                    <a:pt x="14995" y="70769"/>
                    <a:pt x="25215" y="70611"/>
                  </a:cubicBezTo>
                  <a:lnTo>
                    <a:pt x="34477" y="70611"/>
                  </a:lnTo>
                  <a:close/>
                </a:path>
              </a:pathLst>
            </a:custGeom>
            <a:solidFill>
              <a:srgbClr val="000000"/>
            </a:solidFill>
            <a:ln w="22873"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66A3BA87-CA5F-4A0F-92BF-4C825DF6C03A}"/>
                </a:ext>
              </a:extLst>
            </p:cNvPr>
            <p:cNvSpPr/>
            <p:nvPr>
              <p:custDataLst>
                <p:tags r:id="rId109"/>
              </p:custDataLst>
            </p:nvPr>
          </p:nvSpPr>
          <p:spPr>
            <a:xfrm>
              <a:off x="5958658" y="2555648"/>
              <a:ext cx="20279" cy="48544"/>
            </a:xfrm>
            <a:custGeom>
              <a:avLst/>
              <a:gdLst>
                <a:gd name="connsiteX0" fmla="*/ 15957 w 20279"/>
                <a:gd name="connsiteY0" fmla="*/ 15605 h 48544"/>
                <a:gd name="connsiteX1" fmla="*/ 3502 w 20279"/>
                <a:gd name="connsiteY1" fmla="*/ 44448 h 48544"/>
                <a:gd name="connsiteX2" fmla="*/ 2384 w 20279"/>
                <a:gd name="connsiteY2" fmla="*/ 46339 h 48544"/>
                <a:gd name="connsiteX3" fmla="*/ 4620 w 20279"/>
                <a:gd name="connsiteY3" fmla="*/ 48546 h 48544"/>
                <a:gd name="connsiteX4" fmla="*/ 20428 w 20279"/>
                <a:gd name="connsiteY4" fmla="*/ 17181 h 48544"/>
                <a:gd name="connsiteX5" fmla="*/ 9251 w 20279"/>
                <a:gd name="connsiteY5" fmla="*/ 1 h 48544"/>
                <a:gd name="connsiteX6" fmla="*/ 149 w 20279"/>
                <a:gd name="connsiteY6" fmla="*/ 8985 h 48544"/>
                <a:gd name="connsiteX7" fmla="*/ 9410 w 20279"/>
                <a:gd name="connsiteY7" fmla="*/ 18127 h 48544"/>
                <a:gd name="connsiteX8" fmla="*/ 15957 w 20279"/>
                <a:gd name="connsiteY8" fmla="*/ 15605 h 4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8544">
                  <a:moveTo>
                    <a:pt x="15957" y="15605"/>
                  </a:moveTo>
                  <a:cubicBezTo>
                    <a:pt x="15957" y="24274"/>
                    <a:pt x="14360" y="34361"/>
                    <a:pt x="3502" y="44448"/>
                  </a:cubicBezTo>
                  <a:cubicBezTo>
                    <a:pt x="2863" y="45078"/>
                    <a:pt x="2384" y="45551"/>
                    <a:pt x="2384" y="46339"/>
                  </a:cubicBezTo>
                  <a:cubicBezTo>
                    <a:pt x="2384" y="47442"/>
                    <a:pt x="3662" y="48546"/>
                    <a:pt x="4620" y="48546"/>
                  </a:cubicBezTo>
                  <a:cubicBezTo>
                    <a:pt x="6855" y="48546"/>
                    <a:pt x="20428" y="35937"/>
                    <a:pt x="20428" y="17181"/>
                  </a:cubicBezTo>
                  <a:cubicBezTo>
                    <a:pt x="20428" y="7409"/>
                    <a:pt x="16596" y="1"/>
                    <a:pt x="9251" y="1"/>
                  </a:cubicBezTo>
                  <a:cubicBezTo>
                    <a:pt x="3981" y="1"/>
                    <a:pt x="149" y="4099"/>
                    <a:pt x="149" y="8985"/>
                  </a:cubicBezTo>
                  <a:cubicBezTo>
                    <a:pt x="149" y="14029"/>
                    <a:pt x="3821" y="18127"/>
                    <a:pt x="9410" y="18127"/>
                  </a:cubicBezTo>
                  <a:cubicBezTo>
                    <a:pt x="13243" y="18127"/>
                    <a:pt x="15798" y="15605"/>
                    <a:pt x="15957" y="15605"/>
                  </a:cubicBezTo>
                  <a:close/>
                </a:path>
              </a:pathLst>
            </a:custGeom>
            <a:solidFill>
              <a:srgbClr val="000000"/>
            </a:solidFill>
            <a:ln w="22873"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9BB3A189-8AEE-4F53-B0CE-AA93720345F9}"/>
                </a:ext>
              </a:extLst>
            </p:cNvPr>
            <p:cNvSpPr/>
            <p:nvPr>
              <p:custDataLst>
                <p:tags r:id="rId110"/>
              </p:custDataLst>
            </p:nvPr>
          </p:nvSpPr>
          <p:spPr>
            <a:xfrm>
              <a:off x="6002457" y="2469277"/>
              <a:ext cx="48384" cy="106071"/>
            </a:xfrm>
            <a:custGeom>
              <a:avLst/>
              <a:gdLst>
                <a:gd name="connsiteX0" fmla="*/ 44383 w 48384"/>
                <a:gd name="connsiteY0" fmla="*/ 5991 h 106071"/>
                <a:gd name="connsiteX1" fmla="*/ 37996 w 48384"/>
                <a:gd name="connsiteY1" fmla="*/ 1 h 106071"/>
                <a:gd name="connsiteX2" fmla="*/ 29054 w 48384"/>
                <a:gd name="connsiteY2" fmla="*/ 8670 h 106071"/>
                <a:gd name="connsiteX3" fmla="*/ 35441 w 48384"/>
                <a:gd name="connsiteY3" fmla="*/ 14659 h 106071"/>
                <a:gd name="connsiteX4" fmla="*/ 44383 w 48384"/>
                <a:gd name="connsiteY4" fmla="*/ 5991 h 106071"/>
                <a:gd name="connsiteX5" fmla="*/ 11808 w 48384"/>
                <a:gd name="connsiteY5" fmla="*/ 86057 h 106071"/>
                <a:gd name="connsiteX6" fmla="*/ 10371 w 48384"/>
                <a:gd name="connsiteY6" fmla="*/ 92676 h 106071"/>
                <a:gd name="connsiteX7" fmla="*/ 25541 w 48384"/>
                <a:gd name="connsiteY7" fmla="*/ 106073 h 106071"/>
                <a:gd name="connsiteX8" fmla="*/ 48535 w 48384"/>
                <a:gd name="connsiteY8" fmla="*/ 81959 h 106071"/>
                <a:gd name="connsiteX9" fmla="*/ 45980 w 48384"/>
                <a:gd name="connsiteY9" fmla="*/ 79910 h 106071"/>
                <a:gd name="connsiteX10" fmla="*/ 42946 w 48384"/>
                <a:gd name="connsiteY10" fmla="*/ 82589 h 106071"/>
                <a:gd name="connsiteX11" fmla="*/ 26020 w 48384"/>
                <a:gd name="connsiteY11" fmla="*/ 101660 h 106071"/>
                <a:gd name="connsiteX12" fmla="*/ 22028 w 48384"/>
                <a:gd name="connsiteY12" fmla="*/ 96144 h 106071"/>
                <a:gd name="connsiteX13" fmla="*/ 24583 w 48384"/>
                <a:gd name="connsiteY13" fmla="*/ 86057 h 106071"/>
                <a:gd name="connsiteX14" fmla="*/ 29693 w 48384"/>
                <a:gd name="connsiteY14" fmla="*/ 73448 h 106071"/>
                <a:gd name="connsiteX15" fmla="*/ 37517 w 48384"/>
                <a:gd name="connsiteY15" fmla="*/ 53431 h 106071"/>
                <a:gd name="connsiteX16" fmla="*/ 38475 w 48384"/>
                <a:gd name="connsiteY16" fmla="*/ 48388 h 106071"/>
                <a:gd name="connsiteX17" fmla="*/ 23305 w 48384"/>
                <a:gd name="connsiteY17" fmla="*/ 34991 h 106071"/>
                <a:gd name="connsiteX18" fmla="*/ 151 w 48384"/>
                <a:gd name="connsiteY18" fmla="*/ 59105 h 106071"/>
                <a:gd name="connsiteX19" fmla="*/ 2866 w 48384"/>
                <a:gd name="connsiteY19" fmla="*/ 61154 h 106071"/>
                <a:gd name="connsiteX20" fmla="*/ 5740 w 48384"/>
                <a:gd name="connsiteY20" fmla="*/ 58633 h 106071"/>
                <a:gd name="connsiteX21" fmla="*/ 22826 w 48384"/>
                <a:gd name="connsiteY21" fmla="*/ 39404 h 106071"/>
                <a:gd name="connsiteX22" fmla="*/ 26818 w 48384"/>
                <a:gd name="connsiteY22" fmla="*/ 44920 h 106071"/>
                <a:gd name="connsiteX23" fmla="*/ 21868 w 48384"/>
                <a:gd name="connsiteY23" fmla="*/ 60682 h 106071"/>
                <a:gd name="connsiteX24" fmla="*/ 11808 w 48384"/>
                <a:gd name="connsiteY24" fmla="*/ 86057 h 1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6071">
                  <a:moveTo>
                    <a:pt x="44383" y="5991"/>
                  </a:moveTo>
                  <a:cubicBezTo>
                    <a:pt x="44383" y="3469"/>
                    <a:pt x="42467" y="1"/>
                    <a:pt x="37996" y="1"/>
                  </a:cubicBezTo>
                  <a:cubicBezTo>
                    <a:pt x="33685" y="1"/>
                    <a:pt x="29054" y="4099"/>
                    <a:pt x="29054" y="8670"/>
                  </a:cubicBezTo>
                  <a:cubicBezTo>
                    <a:pt x="29054" y="11349"/>
                    <a:pt x="31130" y="14659"/>
                    <a:pt x="35441" y="14659"/>
                  </a:cubicBezTo>
                  <a:cubicBezTo>
                    <a:pt x="40072" y="14659"/>
                    <a:pt x="44383" y="10246"/>
                    <a:pt x="44383" y="5991"/>
                  </a:cubicBezTo>
                  <a:close/>
                  <a:moveTo>
                    <a:pt x="11808" y="86057"/>
                  </a:moveTo>
                  <a:cubicBezTo>
                    <a:pt x="11169" y="88106"/>
                    <a:pt x="10371" y="89997"/>
                    <a:pt x="10371" y="92676"/>
                  </a:cubicBezTo>
                  <a:cubicBezTo>
                    <a:pt x="10371" y="100084"/>
                    <a:pt x="16758" y="106073"/>
                    <a:pt x="25541" y="106073"/>
                  </a:cubicBezTo>
                  <a:cubicBezTo>
                    <a:pt x="41509" y="106073"/>
                    <a:pt x="48535" y="84323"/>
                    <a:pt x="48535" y="81959"/>
                  </a:cubicBezTo>
                  <a:cubicBezTo>
                    <a:pt x="48535" y="79910"/>
                    <a:pt x="46459" y="79910"/>
                    <a:pt x="45980" y="79910"/>
                  </a:cubicBezTo>
                  <a:cubicBezTo>
                    <a:pt x="43745" y="79910"/>
                    <a:pt x="43585" y="80856"/>
                    <a:pt x="42946" y="82589"/>
                  </a:cubicBezTo>
                  <a:cubicBezTo>
                    <a:pt x="39274" y="95198"/>
                    <a:pt x="32247" y="101660"/>
                    <a:pt x="26020" y="101660"/>
                  </a:cubicBezTo>
                  <a:cubicBezTo>
                    <a:pt x="22826" y="101660"/>
                    <a:pt x="22028" y="99611"/>
                    <a:pt x="22028" y="96144"/>
                  </a:cubicBezTo>
                  <a:cubicBezTo>
                    <a:pt x="22028" y="92519"/>
                    <a:pt x="23145" y="89524"/>
                    <a:pt x="24583" y="86057"/>
                  </a:cubicBezTo>
                  <a:cubicBezTo>
                    <a:pt x="26179" y="81801"/>
                    <a:pt x="27936" y="77546"/>
                    <a:pt x="29693" y="73448"/>
                  </a:cubicBezTo>
                  <a:cubicBezTo>
                    <a:pt x="31130" y="69665"/>
                    <a:pt x="36878" y="55323"/>
                    <a:pt x="37517" y="53431"/>
                  </a:cubicBezTo>
                  <a:cubicBezTo>
                    <a:pt x="37996" y="51855"/>
                    <a:pt x="38475" y="49964"/>
                    <a:pt x="38475" y="48388"/>
                  </a:cubicBezTo>
                  <a:cubicBezTo>
                    <a:pt x="38475" y="40980"/>
                    <a:pt x="32088" y="34991"/>
                    <a:pt x="23305" y="34991"/>
                  </a:cubicBezTo>
                  <a:cubicBezTo>
                    <a:pt x="7496" y="34991"/>
                    <a:pt x="151" y="56426"/>
                    <a:pt x="151" y="59105"/>
                  </a:cubicBezTo>
                  <a:cubicBezTo>
                    <a:pt x="151" y="61154"/>
                    <a:pt x="2386" y="61154"/>
                    <a:pt x="2866" y="61154"/>
                  </a:cubicBezTo>
                  <a:cubicBezTo>
                    <a:pt x="5101" y="61154"/>
                    <a:pt x="5261" y="60366"/>
                    <a:pt x="5740" y="58633"/>
                  </a:cubicBezTo>
                  <a:cubicBezTo>
                    <a:pt x="9892" y="45078"/>
                    <a:pt x="16918" y="39404"/>
                    <a:pt x="22826" y="39404"/>
                  </a:cubicBezTo>
                  <a:cubicBezTo>
                    <a:pt x="25381" y="39404"/>
                    <a:pt x="26818" y="40665"/>
                    <a:pt x="26818" y="44920"/>
                  </a:cubicBezTo>
                  <a:cubicBezTo>
                    <a:pt x="26818" y="48546"/>
                    <a:pt x="25860" y="50910"/>
                    <a:pt x="21868" y="60682"/>
                  </a:cubicBezTo>
                  <a:lnTo>
                    <a:pt x="11808" y="86057"/>
                  </a:lnTo>
                  <a:close/>
                </a:path>
              </a:pathLst>
            </a:custGeom>
            <a:solidFill>
              <a:srgbClr val="000000"/>
            </a:solidFill>
            <a:ln w="22873"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17D6A353-EDEE-4372-BFA6-8C5BF17E121B}"/>
                </a:ext>
              </a:extLst>
            </p:cNvPr>
            <p:cNvSpPr/>
            <p:nvPr>
              <p:custDataLst>
                <p:tags r:id="rId111"/>
              </p:custDataLst>
            </p:nvPr>
          </p:nvSpPr>
          <p:spPr>
            <a:xfrm>
              <a:off x="6080025" y="2386217"/>
              <a:ext cx="174284" cy="153782"/>
            </a:xfrm>
            <a:custGeom>
              <a:avLst/>
              <a:gdLst>
                <a:gd name="connsiteX0" fmla="*/ 27301 w 174284"/>
                <a:gd name="connsiteY0" fmla="*/ 136221 h 153782"/>
                <a:gd name="connsiteX1" fmla="*/ 6542 w 174284"/>
                <a:gd name="connsiteY1" fmla="*/ 146803 h 153782"/>
                <a:gd name="connsiteX2" fmla="*/ 154 w 174284"/>
                <a:gd name="connsiteY2" fmla="*/ 151081 h 153782"/>
                <a:gd name="connsiteX3" fmla="*/ 6542 w 174284"/>
                <a:gd name="connsiteY3" fmla="*/ 153783 h 153782"/>
                <a:gd name="connsiteX4" fmla="*/ 82049 w 174284"/>
                <a:gd name="connsiteY4" fmla="*/ 153783 h 153782"/>
                <a:gd name="connsiteX5" fmla="*/ 174438 w 174284"/>
                <a:gd name="connsiteY5" fmla="*/ 56965 h 153782"/>
                <a:gd name="connsiteX6" fmla="*/ 120830 w 174284"/>
                <a:gd name="connsiteY6" fmla="*/ 0 h 153782"/>
                <a:gd name="connsiteX7" fmla="*/ 44181 w 174284"/>
                <a:gd name="connsiteY7" fmla="*/ 0 h 153782"/>
                <a:gd name="connsiteX8" fmla="*/ 37338 w 174284"/>
                <a:gd name="connsiteY8" fmla="*/ 4278 h 153782"/>
                <a:gd name="connsiteX9" fmla="*/ 43953 w 174284"/>
                <a:gd name="connsiteY9" fmla="*/ 6980 h 153782"/>
                <a:gd name="connsiteX10" fmla="*/ 53763 w 174284"/>
                <a:gd name="connsiteY10" fmla="*/ 7430 h 153782"/>
                <a:gd name="connsiteX11" fmla="*/ 58781 w 174284"/>
                <a:gd name="connsiteY11" fmla="*/ 11033 h 153782"/>
                <a:gd name="connsiteX12" fmla="*/ 57869 w 174284"/>
                <a:gd name="connsiteY12" fmla="*/ 15311 h 153782"/>
                <a:gd name="connsiteX13" fmla="*/ 27301 w 174284"/>
                <a:gd name="connsiteY13" fmla="*/ 136221 h 153782"/>
                <a:gd name="connsiteX14" fmla="*/ 76575 w 174284"/>
                <a:gd name="connsiteY14" fmla="*/ 15536 h 153782"/>
                <a:gd name="connsiteX15" fmla="*/ 88893 w 174284"/>
                <a:gd name="connsiteY15" fmla="*/ 6980 h 153782"/>
                <a:gd name="connsiteX16" fmla="*/ 113302 w 174284"/>
                <a:gd name="connsiteY16" fmla="*/ 6980 h 153782"/>
                <a:gd name="connsiteX17" fmla="*/ 154592 w 174284"/>
                <a:gd name="connsiteY17" fmla="*/ 48634 h 153782"/>
                <a:gd name="connsiteX18" fmla="*/ 130639 w 174284"/>
                <a:gd name="connsiteY18" fmla="*/ 121360 h 153782"/>
                <a:gd name="connsiteX19" fmla="*/ 77943 w 174284"/>
                <a:gd name="connsiteY19" fmla="*/ 146803 h 153782"/>
                <a:gd name="connsiteX20" fmla="*/ 52166 w 174284"/>
                <a:gd name="connsiteY20" fmla="*/ 146803 h 153782"/>
                <a:gd name="connsiteX21" fmla="*/ 47147 w 174284"/>
                <a:gd name="connsiteY21" fmla="*/ 146578 h 153782"/>
                <a:gd name="connsiteX22" fmla="*/ 44181 w 174284"/>
                <a:gd name="connsiteY22" fmla="*/ 144326 h 153782"/>
                <a:gd name="connsiteX23" fmla="*/ 45322 w 174284"/>
                <a:gd name="connsiteY23" fmla="*/ 139148 h 153782"/>
                <a:gd name="connsiteX24" fmla="*/ 76575 w 174284"/>
                <a:gd name="connsiteY24" fmla="*/ 15536 h 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284" h="153782">
                  <a:moveTo>
                    <a:pt x="27301" y="136221"/>
                  </a:moveTo>
                  <a:cubicBezTo>
                    <a:pt x="25019" y="145002"/>
                    <a:pt x="24563" y="146803"/>
                    <a:pt x="6542" y="146803"/>
                  </a:cubicBezTo>
                  <a:cubicBezTo>
                    <a:pt x="2664" y="146803"/>
                    <a:pt x="154" y="146803"/>
                    <a:pt x="154" y="151081"/>
                  </a:cubicBezTo>
                  <a:cubicBezTo>
                    <a:pt x="154" y="153783"/>
                    <a:pt x="2207" y="153783"/>
                    <a:pt x="6542" y="153783"/>
                  </a:cubicBezTo>
                  <a:lnTo>
                    <a:pt x="82049" y="153783"/>
                  </a:lnTo>
                  <a:cubicBezTo>
                    <a:pt x="129499" y="153783"/>
                    <a:pt x="174438" y="106275"/>
                    <a:pt x="174438" y="56965"/>
                  </a:cubicBezTo>
                  <a:cubicBezTo>
                    <a:pt x="174438" y="25218"/>
                    <a:pt x="155048" y="0"/>
                    <a:pt x="120830" y="0"/>
                  </a:cubicBezTo>
                  <a:lnTo>
                    <a:pt x="44181" y="0"/>
                  </a:lnTo>
                  <a:cubicBezTo>
                    <a:pt x="39847" y="0"/>
                    <a:pt x="37338" y="0"/>
                    <a:pt x="37338" y="4278"/>
                  </a:cubicBezTo>
                  <a:cubicBezTo>
                    <a:pt x="37338" y="6980"/>
                    <a:pt x="39391" y="6980"/>
                    <a:pt x="43953" y="6980"/>
                  </a:cubicBezTo>
                  <a:cubicBezTo>
                    <a:pt x="46919" y="6980"/>
                    <a:pt x="51025" y="7205"/>
                    <a:pt x="53763" y="7430"/>
                  </a:cubicBezTo>
                  <a:cubicBezTo>
                    <a:pt x="57412" y="7881"/>
                    <a:pt x="58781" y="8556"/>
                    <a:pt x="58781" y="11033"/>
                  </a:cubicBezTo>
                  <a:cubicBezTo>
                    <a:pt x="58781" y="11933"/>
                    <a:pt x="58553" y="12609"/>
                    <a:pt x="57869" y="15311"/>
                  </a:cubicBezTo>
                  <a:lnTo>
                    <a:pt x="27301" y="136221"/>
                  </a:lnTo>
                  <a:close/>
                  <a:moveTo>
                    <a:pt x="76575" y="15536"/>
                  </a:moveTo>
                  <a:cubicBezTo>
                    <a:pt x="78628" y="7655"/>
                    <a:pt x="79084" y="6980"/>
                    <a:pt x="88893" y="6980"/>
                  </a:cubicBezTo>
                  <a:lnTo>
                    <a:pt x="113302" y="6980"/>
                  </a:lnTo>
                  <a:cubicBezTo>
                    <a:pt x="135658" y="6980"/>
                    <a:pt x="154592" y="18913"/>
                    <a:pt x="154592" y="48634"/>
                  </a:cubicBezTo>
                  <a:cubicBezTo>
                    <a:pt x="154592" y="59667"/>
                    <a:pt x="150029" y="96593"/>
                    <a:pt x="130639" y="121360"/>
                  </a:cubicBezTo>
                  <a:cubicBezTo>
                    <a:pt x="124024" y="129691"/>
                    <a:pt x="106002" y="146803"/>
                    <a:pt x="77943" y="146803"/>
                  </a:cubicBezTo>
                  <a:lnTo>
                    <a:pt x="52166" y="146803"/>
                  </a:lnTo>
                  <a:cubicBezTo>
                    <a:pt x="48972" y="146803"/>
                    <a:pt x="48516" y="146803"/>
                    <a:pt x="47147" y="146578"/>
                  </a:cubicBezTo>
                  <a:cubicBezTo>
                    <a:pt x="44866" y="146353"/>
                    <a:pt x="44181" y="146127"/>
                    <a:pt x="44181" y="144326"/>
                  </a:cubicBezTo>
                  <a:cubicBezTo>
                    <a:pt x="44181" y="143651"/>
                    <a:pt x="44181" y="143200"/>
                    <a:pt x="45322" y="139148"/>
                  </a:cubicBezTo>
                  <a:lnTo>
                    <a:pt x="76575" y="15536"/>
                  </a:lnTo>
                  <a:close/>
                </a:path>
              </a:pathLst>
            </a:custGeom>
            <a:solidFill>
              <a:srgbClr val="000000"/>
            </a:solidFill>
            <a:ln w="22873"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A13817F0-F737-4D6B-836E-D0A46ECFA3E7}"/>
                </a:ext>
              </a:extLst>
            </p:cNvPr>
            <p:cNvSpPr/>
            <p:nvPr>
              <p:custDataLst>
                <p:tags r:id="rId112"/>
              </p:custDataLst>
            </p:nvPr>
          </p:nvSpPr>
          <p:spPr>
            <a:xfrm>
              <a:off x="6270892" y="2379103"/>
              <a:ext cx="120402" cy="69506"/>
            </a:xfrm>
            <a:custGeom>
              <a:avLst/>
              <a:gdLst>
                <a:gd name="connsiteX0" fmla="*/ 107151 w 120402"/>
                <a:gd name="connsiteY0" fmla="*/ 15284 h 69506"/>
                <a:gd name="connsiteX1" fmla="*/ 120565 w 120402"/>
                <a:gd name="connsiteY1" fmla="*/ 5670 h 69506"/>
                <a:gd name="connsiteX2" fmla="*/ 120565 w 120402"/>
                <a:gd name="connsiteY2" fmla="*/ -4 h 69506"/>
                <a:gd name="connsiteX3" fmla="*/ 109067 w 120402"/>
                <a:gd name="connsiteY3" fmla="*/ 626 h 69506"/>
                <a:gd name="connsiteX4" fmla="*/ 93418 w 120402"/>
                <a:gd name="connsiteY4" fmla="*/ -4 h 69506"/>
                <a:gd name="connsiteX5" fmla="*/ 93418 w 120402"/>
                <a:gd name="connsiteY5" fmla="*/ 5670 h 69506"/>
                <a:gd name="connsiteX6" fmla="*/ 101722 w 120402"/>
                <a:gd name="connsiteY6" fmla="*/ 12605 h 69506"/>
                <a:gd name="connsiteX7" fmla="*/ 100764 w 120402"/>
                <a:gd name="connsiteY7" fmla="*/ 16387 h 69506"/>
                <a:gd name="connsiteX8" fmla="*/ 85275 w 120402"/>
                <a:gd name="connsiteY8" fmla="*/ 55632 h 69506"/>
                <a:gd name="connsiteX9" fmla="*/ 68029 w 120402"/>
                <a:gd name="connsiteY9" fmla="*/ 12605 h 69506"/>
                <a:gd name="connsiteX10" fmla="*/ 67230 w 120402"/>
                <a:gd name="connsiteY10" fmla="*/ 9610 h 69506"/>
                <a:gd name="connsiteX11" fmla="*/ 75853 w 120402"/>
                <a:gd name="connsiteY11" fmla="*/ 5670 h 69506"/>
                <a:gd name="connsiteX12" fmla="*/ 75853 w 120402"/>
                <a:gd name="connsiteY12" fmla="*/ -4 h 69506"/>
                <a:gd name="connsiteX13" fmla="*/ 58607 w 120402"/>
                <a:gd name="connsiteY13" fmla="*/ 626 h 69506"/>
                <a:gd name="connsiteX14" fmla="*/ 44555 w 120402"/>
                <a:gd name="connsiteY14" fmla="*/ -4 h 69506"/>
                <a:gd name="connsiteX15" fmla="*/ 44555 w 120402"/>
                <a:gd name="connsiteY15" fmla="*/ 5670 h 69506"/>
                <a:gd name="connsiteX16" fmla="*/ 53657 w 120402"/>
                <a:gd name="connsiteY16" fmla="*/ 6931 h 69506"/>
                <a:gd name="connsiteX17" fmla="*/ 57330 w 120402"/>
                <a:gd name="connsiteY17" fmla="*/ 13866 h 69506"/>
                <a:gd name="connsiteX18" fmla="*/ 56691 w 120402"/>
                <a:gd name="connsiteY18" fmla="*/ 15757 h 69506"/>
                <a:gd name="connsiteX19" fmla="*/ 41681 w 120402"/>
                <a:gd name="connsiteY19" fmla="*/ 53268 h 69506"/>
                <a:gd name="connsiteX20" fmla="*/ 25553 w 120402"/>
                <a:gd name="connsiteY20" fmla="*/ 12605 h 69506"/>
                <a:gd name="connsiteX21" fmla="*/ 24594 w 120402"/>
                <a:gd name="connsiteY21" fmla="*/ 9610 h 69506"/>
                <a:gd name="connsiteX22" fmla="*/ 33217 w 120402"/>
                <a:gd name="connsiteY22" fmla="*/ 5670 h 69506"/>
                <a:gd name="connsiteX23" fmla="*/ 33217 w 120402"/>
                <a:gd name="connsiteY23" fmla="*/ -4 h 69506"/>
                <a:gd name="connsiteX24" fmla="*/ 15173 w 120402"/>
                <a:gd name="connsiteY24" fmla="*/ 626 h 69506"/>
                <a:gd name="connsiteX25" fmla="*/ 163 w 120402"/>
                <a:gd name="connsiteY25" fmla="*/ -4 h 69506"/>
                <a:gd name="connsiteX26" fmla="*/ 163 w 120402"/>
                <a:gd name="connsiteY26" fmla="*/ 5670 h 69506"/>
                <a:gd name="connsiteX27" fmla="*/ 11660 w 120402"/>
                <a:gd name="connsiteY27" fmla="*/ 10241 h 69506"/>
                <a:gd name="connsiteX28" fmla="*/ 33856 w 120402"/>
                <a:gd name="connsiteY28" fmla="*/ 65877 h 69506"/>
                <a:gd name="connsiteX29" fmla="*/ 38168 w 120402"/>
                <a:gd name="connsiteY29" fmla="*/ 69502 h 69506"/>
                <a:gd name="connsiteX30" fmla="*/ 42319 w 120402"/>
                <a:gd name="connsiteY30" fmla="*/ 66192 h 69506"/>
                <a:gd name="connsiteX31" fmla="*/ 60364 w 120402"/>
                <a:gd name="connsiteY31" fmla="*/ 21116 h 69506"/>
                <a:gd name="connsiteX32" fmla="*/ 78089 w 120402"/>
                <a:gd name="connsiteY32" fmla="*/ 65719 h 69506"/>
                <a:gd name="connsiteX33" fmla="*/ 82560 w 120402"/>
                <a:gd name="connsiteY33" fmla="*/ 69502 h 69506"/>
                <a:gd name="connsiteX34" fmla="*/ 86871 w 120402"/>
                <a:gd name="connsiteY34" fmla="*/ 65877 h 69506"/>
                <a:gd name="connsiteX35" fmla="*/ 107151 w 120402"/>
                <a:gd name="connsiteY35" fmla="*/ 15284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69506">
                  <a:moveTo>
                    <a:pt x="107151" y="15284"/>
                  </a:moveTo>
                  <a:cubicBezTo>
                    <a:pt x="110345" y="7404"/>
                    <a:pt x="115615" y="5827"/>
                    <a:pt x="120565" y="5670"/>
                  </a:cubicBezTo>
                  <a:lnTo>
                    <a:pt x="120565" y="-4"/>
                  </a:lnTo>
                  <a:cubicBezTo>
                    <a:pt x="116253" y="469"/>
                    <a:pt x="113698" y="626"/>
                    <a:pt x="109067" y="626"/>
                  </a:cubicBezTo>
                  <a:cubicBezTo>
                    <a:pt x="104277" y="626"/>
                    <a:pt x="98209" y="469"/>
                    <a:pt x="93418" y="-4"/>
                  </a:cubicBezTo>
                  <a:lnTo>
                    <a:pt x="93418" y="5670"/>
                  </a:lnTo>
                  <a:cubicBezTo>
                    <a:pt x="99007" y="5827"/>
                    <a:pt x="101722" y="8822"/>
                    <a:pt x="101722" y="12605"/>
                  </a:cubicBezTo>
                  <a:cubicBezTo>
                    <a:pt x="101722" y="13866"/>
                    <a:pt x="101722" y="14181"/>
                    <a:pt x="100764" y="16387"/>
                  </a:cubicBezTo>
                  <a:lnTo>
                    <a:pt x="85275" y="55632"/>
                  </a:lnTo>
                  <a:lnTo>
                    <a:pt x="68029" y="12605"/>
                  </a:lnTo>
                  <a:cubicBezTo>
                    <a:pt x="67709" y="11817"/>
                    <a:pt x="67230" y="10556"/>
                    <a:pt x="67230" y="9610"/>
                  </a:cubicBezTo>
                  <a:cubicBezTo>
                    <a:pt x="67230" y="6143"/>
                    <a:pt x="71382" y="5670"/>
                    <a:pt x="75853" y="5670"/>
                  </a:cubicBezTo>
                  <a:lnTo>
                    <a:pt x="75853" y="-4"/>
                  </a:lnTo>
                  <a:cubicBezTo>
                    <a:pt x="70105" y="469"/>
                    <a:pt x="64356" y="626"/>
                    <a:pt x="58607" y="626"/>
                  </a:cubicBezTo>
                  <a:cubicBezTo>
                    <a:pt x="53976" y="626"/>
                    <a:pt x="49186" y="311"/>
                    <a:pt x="44555" y="-4"/>
                  </a:cubicBezTo>
                  <a:lnTo>
                    <a:pt x="44555" y="5670"/>
                  </a:lnTo>
                  <a:cubicBezTo>
                    <a:pt x="48228" y="5670"/>
                    <a:pt x="51581" y="5670"/>
                    <a:pt x="53657" y="6931"/>
                  </a:cubicBezTo>
                  <a:cubicBezTo>
                    <a:pt x="55893" y="8507"/>
                    <a:pt x="57330" y="13708"/>
                    <a:pt x="57330" y="13866"/>
                  </a:cubicBezTo>
                  <a:cubicBezTo>
                    <a:pt x="57330" y="14181"/>
                    <a:pt x="57010" y="15127"/>
                    <a:pt x="56691" y="15757"/>
                  </a:cubicBezTo>
                  <a:lnTo>
                    <a:pt x="41681" y="53268"/>
                  </a:lnTo>
                  <a:lnTo>
                    <a:pt x="25553" y="12605"/>
                  </a:lnTo>
                  <a:cubicBezTo>
                    <a:pt x="24594" y="10398"/>
                    <a:pt x="24594" y="10241"/>
                    <a:pt x="24594" y="9610"/>
                  </a:cubicBezTo>
                  <a:cubicBezTo>
                    <a:pt x="24594" y="5670"/>
                    <a:pt x="30343" y="5670"/>
                    <a:pt x="33217" y="5670"/>
                  </a:cubicBezTo>
                  <a:lnTo>
                    <a:pt x="33217" y="-4"/>
                  </a:lnTo>
                  <a:cubicBezTo>
                    <a:pt x="32898" y="-4"/>
                    <a:pt x="21560" y="626"/>
                    <a:pt x="15173" y="626"/>
                  </a:cubicBezTo>
                  <a:cubicBezTo>
                    <a:pt x="10223" y="626"/>
                    <a:pt x="5113" y="469"/>
                    <a:pt x="163" y="-4"/>
                  </a:cubicBezTo>
                  <a:lnTo>
                    <a:pt x="163" y="5670"/>
                  </a:lnTo>
                  <a:cubicBezTo>
                    <a:pt x="6390" y="5670"/>
                    <a:pt x="9903" y="5670"/>
                    <a:pt x="11660" y="10241"/>
                  </a:cubicBezTo>
                  <a:lnTo>
                    <a:pt x="33856" y="65877"/>
                  </a:lnTo>
                  <a:cubicBezTo>
                    <a:pt x="34814" y="68241"/>
                    <a:pt x="35293" y="69502"/>
                    <a:pt x="38168" y="69502"/>
                  </a:cubicBezTo>
                  <a:cubicBezTo>
                    <a:pt x="41042" y="69502"/>
                    <a:pt x="41521" y="68241"/>
                    <a:pt x="42319" y="66192"/>
                  </a:cubicBezTo>
                  <a:lnTo>
                    <a:pt x="60364" y="21116"/>
                  </a:lnTo>
                  <a:lnTo>
                    <a:pt x="78089" y="65719"/>
                  </a:lnTo>
                  <a:cubicBezTo>
                    <a:pt x="79047" y="68084"/>
                    <a:pt x="79686" y="69502"/>
                    <a:pt x="82560" y="69502"/>
                  </a:cubicBezTo>
                  <a:cubicBezTo>
                    <a:pt x="85434" y="69502"/>
                    <a:pt x="85913" y="68399"/>
                    <a:pt x="86871" y="65877"/>
                  </a:cubicBezTo>
                  <a:lnTo>
                    <a:pt x="107151" y="15284"/>
                  </a:lnTo>
                  <a:close/>
                </a:path>
              </a:pathLst>
            </a:custGeom>
            <a:solidFill>
              <a:srgbClr val="000000"/>
            </a:solidFill>
            <a:ln w="22873"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E0FC94C5-2EE7-4160-B404-2A843929A270}"/>
                </a:ext>
              </a:extLst>
            </p:cNvPr>
            <p:cNvSpPr/>
            <p:nvPr>
              <p:custDataLst>
                <p:tags r:id="rId113"/>
              </p:custDataLst>
            </p:nvPr>
          </p:nvSpPr>
          <p:spPr>
            <a:xfrm>
              <a:off x="6416661" y="2428908"/>
              <a:ext cx="20279" cy="48544"/>
            </a:xfrm>
            <a:custGeom>
              <a:avLst/>
              <a:gdLst>
                <a:gd name="connsiteX0" fmla="*/ 15977 w 20279"/>
                <a:gd name="connsiteY0" fmla="*/ 15599 h 48544"/>
                <a:gd name="connsiteX1" fmla="*/ 3522 w 20279"/>
                <a:gd name="connsiteY1" fmla="*/ 44442 h 48544"/>
                <a:gd name="connsiteX2" fmla="*/ 2404 w 20279"/>
                <a:gd name="connsiteY2" fmla="*/ 46333 h 48544"/>
                <a:gd name="connsiteX3" fmla="*/ 4640 w 20279"/>
                <a:gd name="connsiteY3" fmla="*/ 48540 h 48544"/>
                <a:gd name="connsiteX4" fmla="*/ 20448 w 20279"/>
                <a:gd name="connsiteY4" fmla="*/ 17175 h 48544"/>
                <a:gd name="connsiteX5" fmla="*/ 9271 w 20279"/>
                <a:gd name="connsiteY5" fmla="*/ -4 h 48544"/>
                <a:gd name="connsiteX6" fmla="*/ 169 w 20279"/>
                <a:gd name="connsiteY6" fmla="*/ 8980 h 48544"/>
                <a:gd name="connsiteX7" fmla="*/ 9430 w 20279"/>
                <a:gd name="connsiteY7" fmla="*/ 18121 h 48544"/>
                <a:gd name="connsiteX8" fmla="*/ 15977 w 20279"/>
                <a:gd name="connsiteY8" fmla="*/ 15599 h 4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8544">
                  <a:moveTo>
                    <a:pt x="15977" y="15599"/>
                  </a:moveTo>
                  <a:cubicBezTo>
                    <a:pt x="15977" y="24268"/>
                    <a:pt x="14380" y="34355"/>
                    <a:pt x="3522" y="44442"/>
                  </a:cubicBezTo>
                  <a:cubicBezTo>
                    <a:pt x="2883" y="45073"/>
                    <a:pt x="2404" y="45545"/>
                    <a:pt x="2404" y="46333"/>
                  </a:cubicBezTo>
                  <a:cubicBezTo>
                    <a:pt x="2404" y="47437"/>
                    <a:pt x="3682" y="48540"/>
                    <a:pt x="4640" y="48540"/>
                  </a:cubicBezTo>
                  <a:cubicBezTo>
                    <a:pt x="6875" y="48540"/>
                    <a:pt x="20448" y="35931"/>
                    <a:pt x="20448" y="17175"/>
                  </a:cubicBezTo>
                  <a:cubicBezTo>
                    <a:pt x="20448" y="7404"/>
                    <a:pt x="16616" y="-4"/>
                    <a:pt x="9271" y="-4"/>
                  </a:cubicBezTo>
                  <a:cubicBezTo>
                    <a:pt x="4001" y="-4"/>
                    <a:pt x="169" y="4094"/>
                    <a:pt x="169" y="8980"/>
                  </a:cubicBezTo>
                  <a:cubicBezTo>
                    <a:pt x="169" y="14023"/>
                    <a:pt x="3841" y="18121"/>
                    <a:pt x="9430" y="18121"/>
                  </a:cubicBezTo>
                  <a:cubicBezTo>
                    <a:pt x="13263" y="18121"/>
                    <a:pt x="15818" y="15599"/>
                    <a:pt x="15977" y="15599"/>
                  </a:cubicBezTo>
                  <a:close/>
                </a:path>
              </a:pathLst>
            </a:custGeom>
            <a:solidFill>
              <a:srgbClr val="000000"/>
            </a:solidFill>
            <a:ln w="22873"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8725D04E-6458-46BE-BD63-23D61871E899}"/>
                </a:ext>
              </a:extLst>
            </p:cNvPr>
            <p:cNvSpPr/>
            <p:nvPr>
              <p:custDataLst>
                <p:tags r:id="rId114"/>
              </p:custDataLst>
            </p:nvPr>
          </p:nvSpPr>
          <p:spPr>
            <a:xfrm>
              <a:off x="6461738" y="2376739"/>
              <a:ext cx="79682" cy="71870"/>
            </a:xfrm>
            <a:custGeom>
              <a:avLst/>
              <a:gdLst>
                <a:gd name="connsiteX0" fmla="*/ 62607 w 79682"/>
                <a:gd name="connsiteY0" fmla="*/ 28051 h 71870"/>
                <a:gd name="connsiteX1" fmla="*/ 55262 w 79682"/>
                <a:gd name="connsiteY1" fmla="*/ 7876 h 71870"/>
                <a:gd name="connsiteX2" fmla="*/ 31629 w 79682"/>
                <a:gd name="connsiteY2" fmla="*/ -4 h 71870"/>
                <a:gd name="connsiteX3" fmla="*/ 5760 w 79682"/>
                <a:gd name="connsiteY3" fmla="*/ 15284 h 71870"/>
                <a:gd name="connsiteX4" fmla="*/ 13425 w 79682"/>
                <a:gd name="connsiteY4" fmla="*/ 23007 h 71870"/>
                <a:gd name="connsiteX5" fmla="*/ 20930 w 79682"/>
                <a:gd name="connsiteY5" fmla="*/ 15599 h 71870"/>
                <a:gd name="connsiteX6" fmla="*/ 15341 w 79682"/>
                <a:gd name="connsiteY6" fmla="*/ 8349 h 71870"/>
                <a:gd name="connsiteX7" fmla="*/ 31309 w 79682"/>
                <a:gd name="connsiteY7" fmla="*/ 4409 h 71870"/>
                <a:gd name="connsiteX8" fmla="*/ 49992 w 79682"/>
                <a:gd name="connsiteY8" fmla="*/ 23480 h 71870"/>
                <a:gd name="connsiteX9" fmla="*/ 49992 w 79682"/>
                <a:gd name="connsiteY9" fmla="*/ 28366 h 71870"/>
                <a:gd name="connsiteX10" fmla="*/ 19014 w 79682"/>
                <a:gd name="connsiteY10" fmla="*/ 33409 h 71870"/>
                <a:gd name="connsiteX11" fmla="*/ 171 w 79682"/>
                <a:gd name="connsiteY11" fmla="*/ 54372 h 71870"/>
                <a:gd name="connsiteX12" fmla="*/ 28116 w 79682"/>
                <a:gd name="connsiteY12" fmla="*/ 71866 h 71870"/>
                <a:gd name="connsiteX13" fmla="*/ 51749 w 79682"/>
                <a:gd name="connsiteY13" fmla="*/ 58627 h 71870"/>
                <a:gd name="connsiteX14" fmla="*/ 64045 w 79682"/>
                <a:gd name="connsiteY14" fmla="*/ 71078 h 71870"/>
                <a:gd name="connsiteX15" fmla="*/ 79853 w 79682"/>
                <a:gd name="connsiteY15" fmla="*/ 56105 h 71870"/>
                <a:gd name="connsiteX16" fmla="*/ 79853 w 79682"/>
                <a:gd name="connsiteY16" fmla="*/ 47437 h 71870"/>
                <a:gd name="connsiteX17" fmla="*/ 74424 w 79682"/>
                <a:gd name="connsiteY17" fmla="*/ 47437 h 71870"/>
                <a:gd name="connsiteX18" fmla="*/ 74424 w 79682"/>
                <a:gd name="connsiteY18" fmla="*/ 55948 h 71870"/>
                <a:gd name="connsiteX19" fmla="*/ 68516 w 79682"/>
                <a:gd name="connsiteY19" fmla="*/ 65089 h 71870"/>
                <a:gd name="connsiteX20" fmla="*/ 62607 w 79682"/>
                <a:gd name="connsiteY20" fmla="*/ 55632 h 71870"/>
                <a:gd name="connsiteX21" fmla="*/ 62607 w 79682"/>
                <a:gd name="connsiteY21" fmla="*/ 28051 h 71870"/>
                <a:gd name="connsiteX22" fmla="*/ 49992 w 79682"/>
                <a:gd name="connsiteY22" fmla="*/ 48067 h 71870"/>
                <a:gd name="connsiteX23" fmla="*/ 29393 w 79682"/>
                <a:gd name="connsiteY23" fmla="*/ 67453 h 71870"/>
                <a:gd name="connsiteX24" fmla="*/ 13584 w 79682"/>
                <a:gd name="connsiteY24" fmla="*/ 54372 h 71870"/>
                <a:gd name="connsiteX25" fmla="*/ 49992 w 79682"/>
                <a:gd name="connsiteY25" fmla="*/ 32464 h 71870"/>
                <a:gd name="connsiteX26" fmla="*/ 49992 w 79682"/>
                <a:gd name="connsiteY26" fmla="*/ 48067 h 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682" h="71870">
                  <a:moveTo>
                    <a:pt x="62607" y="28051"/>
                  </a:moveTo>
                  <a:cubicBezTo>
                    <a:pt x="62607" y="19697"/>
                    <a:pt x="62607" y="13708"/>
                    <a:pt x="55262" y="7876"/>
                  </a:cubicBezTo>
                  <a:cubicBezTo>
                    <a:pt x="48715" y="2518"/>
                    <a:pt x="41050" y="-4"/>
                    <a:pt x="31629" y="-4"/>
                  </a:cubicBezTo>
                  <a:cubicBezTo>
                    <a:pt x="16459" y="-4"/>
                    <a:pt x="5760" y="5670"/>
                    <a:pt x="5760" y="15284"/>
                  </a:cubicBezTo>
                  <a:cubicBezTo>
                    <a:pt x="5760" y="20328"/>
                    <a:pt x="9273" y="23007"/>
                    <a:pt x="13425" y="23007"/>
                  </a:cubicBezTo>
                  <a:cubicBezTo>
                    <a:pt x="17736" y="23007"/>
                    <a:pt x="20930" y="19855"/>
                    <a:pt x="20930" y="15599"/>
                  </a:cubicBezTo>
                  <a:cubicBezTo>
                    <a:pt x="20930" y="12920"/>
                    <a:pt x="19652" y="9610"/>
                    <a:pt x="15341" y="8349"/>
                  </a:cubicBezTo>
                  <a:cubicBezTo>
                    <a:pt x="21090" y="4409"/>
                    <a:pt x="30351" y="4409"/>
                    <a:pt x="31309" y="4409"/>
                  </a:cubicBezTo>
                  <a:cubicBezTo>
                    <a:pt x="40252" y="4409"/>
                    <a:pt x="49992" y="10241"/>
                    <a:pt x="49992" y="23480"/>
                  </a:cubicBezTo>
                  <a:lnTo>
                    <a:pt x="49992" y="28366"/>
                  </a:lnTo>
                  <a:cubicBezTo>
                    <a:pt x="41210" y="28681"/>
                    <a:pt x="30671" y="29154"/>
                    <a:pt x="19014" y="33409"/>
                  </a:cubicBezTo>
                  <a:cubicBezTo>
                    <a:pt x="4642" y="38610"/>
                    <a:pt x="171" y="47279"/>
                    <a:pt x="171" y="54372"/>
                  </a:cubicBezTo>
                  <a:cubicBezTo>
                    <a:pt x="171" y="67926"/>
                    <a:pt x="16778" y="71866"/>
                    <a:pt x="28116" y="71866"/>
                  </a:cubicBezTo>
                  <a:cubicBezTo>
                    <a:pt x="40890" y="71866"/>
                    <a:pt x="48396" y="64774"/>
                    <a:pt x="51749" y="58627"/>
                  </a:cubicBezTo>
                  <a:cubicBezTo>
                    <a:pt x="52388" y="65089"/>
                    <a:pt x="56699" y="71078"/>
                    <a:pt x="64045" y="71078"/>
                  </a:cubicBezTo>
                  <a:cubicBezTo>
                    <a:pt x="64364" y="71078"/>
                    <a:pt x="79853" y="71078"/>
                    <a:pt x="79853" y="56105"/>
                  </a:cubicBezTo>
                  <a:lnTo>
                    <a:pt x="79853" y="47437"/>
                  </a:lnTo>
                  <a:lnTo>
                    <a:pt x="74424" y="47437"/>
                  </a:lnTo>
                  <a:lnTo>
                    <a:pt x="74424" y="55948"/>
                  </a:lnTo>
                  <a:cubicBezTo>
                    <a:pt x="74424" y="57524"/>
                    <a:pt x="74424" y="65089"/>
                    <a:pt x="68516" y="65089"/>
                  </a:cubicBezTo>
                  <a:cubicBezTo>
                    <a:pt x="62607" y="65089"/>
                    <a:pt x="62607" y="57681"/>
                    <a:pt x="62607" y="55632"/>
                  </a:cubicBezTo>
                  <a:lnTo>
                    <a:pt x="62607" y="28051"/>
                  </a:lnTo>
                  <a:close/>
                  <a:moveTo>
                    <a:pt x="49992" y="48067"/>
                  </a:moveTo>
                  <a:cubicBezTo>
                    <a:pt x="49992" y="63198"/>
                    <a:pt x="36579" y="67453"/>
                    <a:pt x="29393" y="67453"/>
                  </a:cubicBezTo>
                  <a:cubicBezTo>
                    <a:pt x="21249" y="67453"/>
                    <a:pt x="13584" y="62094"/>
                    <a:pt x="13584" y="54372"/>
                  </a:cubicBezTo>
                  <a:cubicBezTo>
                    <a:pt x="13584" y="45703"/>
                    <a:pt x="21249" y="33567"/>
                    <a:pt x="49992" y="32464"/>
                  </a:cubicBezTo>
                  <a:lnTo>
                    <a:pt x="49992" y="48067"/>
                  </a:lnTo>
                  <a:close/>
                </a:path>
              </a:pathLst>
            </a:custGeom>
            <a:solidFill>
              <a:srgbClr val="000000"/>
            </a:solidFill>
            <a:ln w="22873"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1E204597-2247-4C73-9004-435F94D4BE11}"/>
                </a:ext>
              </a:extLst>
            </p:cNvPr>
            <p:cNvSpPr/>
            <p:nvPr>
              <p:custDataLst>
                <p:tags r:id="rId115"/>
              </p:custDataLst>
            </p:nvPr>
          </p:nvSpPr>
          <p:spPr>
            <a:xfrm>
              <a:off x="6265993" y="2524580"/>
              <a:ext cx="80800" cy="103392"/>
            </a:xfrm>
            <a:custGeom>
              <a:avLst/>
              <a:gdLst>
                <a:gd name="connsiteX0" fmla="*/ 16929 w 80800"/>
                <a:gd name="connsiteY0" fmla="*/ 43030 h 103392"/>
                <a:gd name="connsiteX1" fmla="*/ 34335 w 80800"/>
                <a:gd name="connsiteY1" fmla="*/ 47916 h 103392"/>
                <a:gd name="connsiteX2" fmla="*/ 62759 w 80800"/>
                <a:gd name="connsiteY2" fmla="*/ 24747 h 103392"/>
                <a:gd name="connsiteX3" fmla="*/ 56052 w 80800"/>
                <a:gd name="connsiteY3" fmla="*/ 9617 h 103392"/>
                <a:gd name="connsiteX4" fmla="*/ 72180 w 80800"/>
                <a:gd name="connsiteY4" fmla="*/ 4416 h 103392"/>
                <a:gd name="connsiteX5" fmla="*/ 70743 w 80800"/>
                <a:gd name="connsiteY5" fmla="*/ 8198 h 103392"/>
                <a:gd name="connsiteX6" fmla="*/ 75853 w 80800"/>
                <a:gd name="connsiteY6" fmla="*/ 13242 h 103392"/>
                <a:gd name="connsiteX7" fmla="*/ 80963 w 80800"/>
                <a:gd name="connsiteY7" fmla="*/ 8041 h 103392"/>
                <a:gd name="connsiteX8" fmla="*/ 71541 w 80800"/>
                <a:gd name="connsiteY8" fmla="*/ 2 h 103392"/>
                <a:gd name="connsiteX9" fmla="*/ 53018 w 80800"/>
                <a:gd name="connsiteY9" fmla="*/ 7253 h 103392"/>
                <a:gd name="connsiteX10" fmla="*/ 34495 w 80800"/>
                <a:gd name="connsiteY10" fmla="*/ 1579 h 103392"/>
                <a:gd name="connsiteX11" fmla="*/ 6071 w 80800"/>
                <a:gd name="connsiteY11" fmla="*/ 24747 h 103392"/>
                <a:gd name="connsiteX12" fmla="*/ 13736 w 80800"/>
                <a:gd name="connsiteY12" fmla="*/ 40666 h 103392"/>
                <a:gd name="connsiteX13" fmla="*/ 8945 w 80800"/>
                <a:gd name="connsiteY13" fmla="*/ 53432 h 103392"/>
                <a:gd name="connsiteX14" fmla="*/ 15652 w 80800"/>
                <a:gd name="connsiteY14" fmla="*/ 67460 h 103392"/>
                <a:gd name="connsiteX15" fmla="*/ 162 w 80800"/>
                <a:gd name="connsiteY15" fmla="*/ 83221 h 103392"/>
                <a:gd name="connsiteX16" fmla="*/ 39285 w 80800"/>
                <a:gd name="connsiteY16" fmla="*/ 103395 h 103392"/>
                <a:gd name="connsiteX17" fmla="*/ 78408 w 80800"/>
                <a:gd name="connsiteY17" fmla="*/ 82906 h 103392"/>
                <a:gd name="connsiteX18" fmla="*/ 67709 w 80800"/>
                <a:gd name="connsiteY18" fmla="*/ 64938 h 103392"/>
                <a:gd name="connsiteX19" fmla="*/ 33377 w 80800"/>
                <a:gd name="connsiteY19" fmla="*/ 60052 h 103392"/>
                <a:gd name="connsiteX20" fmla="*/ 22838 w 80800"/>
                <a:gd name="connsiteY20" fmla="*/ 59894 h 103392"/>
                <a:gd name="connsiteX21" fmla="*/ 14853 w 80800"/>
                <a:gd name="connsiteY21" fmla="*/ 49492 h 103392"/>
                <a:gd name="connsiteX22" fmla="*/ 16929 w 80800"/>
                <a:gd name="connsiteY22" fmla="*/ 43030 h 103392"/>
                <a:gd name="connsiteX23" fmla="*/ 34495 w 80800"/>
                <a:gd name="connsiteY23" fmla="*/ 43188 h 103392"/>
                <a:gd name="connsiteX24" fmla="*/ 18846 w 80800"/>
                <a:gd name="connsiteY24" fmla="*/ 24747 h 103392"/>
                <a:gd name="connsiteX25" fmla="*/ 22039 w 80800"/>
                <a:gd name="connsiteY25" fmla="*/ 11823 h 103392"/>
                <a:gd name="connsiteX26" fmla="*/ 34335 w 80800"/>
                <a:gd name="connsiteY26" fmla="*/ 6307 h 103392"/>
                <a:gd name="connsiteX27" fmla="*/ 49984 w 80800"/>
                <a:gd name="connsiteY27" fmla="*/ 24747 h 103392"/>
                <a:gd name="connsiteX28" fmla="*/ 46790 w 80800"/>
                <a:gd name="connsiteY28" fmla="*/ 37671 h 103392"/>
                <a:gd name="connsiteX29" fmla="*/ 34495 w 80800"/>
                <a:gd name="connsiteY29" fmla="*/ 43188 h 103392"/>
                <a:gd name="connsiteX30" fmla="*/ 34495 w 80800"/>
                <a:gd name="connsiteY30" fmla="*/ 70612 h 103392"/>
                <a:gd name="connsiteX31" fmla="*/ 68667 w 80800"/>
                <a:gd name="connsiteY31" fmla="*/ 83063 h 103392"/>
                <a:gd name="connsiteX32" fmla="*/ 39285 w 80800"/>
                <a:gd name="connsiteY32" fmla="*/ 98667 h 103392"/>
                <a:gd name="connsiteX33" fmla="*/ 9903 w 80800"/>
                <a:gd name="connsiteY33" fmla="*/ 83063 h 103392"/>
                <a:gd name="connsiteX34" fmla="*/ 25233 w 80800"/>
                <a:gd name="connsiteY34" fmla="*/ 70612 h 103392"/>
                <a:gd name="connsiteX35" fmla="*/ 34495 w 80800"/>
                <a:gd name="connsiteY35" fmla="*/ 70612 h 10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3392">
                  <a:moveTo>
                    <a:pt x="16929" y="43030"/>
                  </a:moveTo>
                  <a:cubicBezTo>
                    <a:pt x="19325" y="44449"/>
                    <a:pt x="25073" y="47916"/>
                    <a:pt x="34335" y="47916"/>
                  </a:cubicBezTo>
                  <a:cubicBezTo>
                    <a:pt x="50782" y="47916"/>
                    <a:pt x="62759" y="37041"/>
                    <a:pt x="62759" y="24747"/>
                  </a:cubicBezTo>
                  <a:cubicBezTo>
                    <a:pt x="62759" y="18601"/>
                    <a:pt x="59884" y="13715"/>
                    <a:pt x="56052" y="9617"/>
                  </a:cubicBezTo>
                  <a:cubicBezTo>
                    <a:pt x="63238" y="4573"/>
                    <a:pt x="69465" y="4416"/>
                    <a:pt x="72180" y="4416"/>
                  </a:cubicBezTo>
                  <a:cubicBezTo>
                    <a:pt x="71541" y="5046"/>
                    <a:pt x="70743" y="5676"/>
                    <a:pt x="70743" y="8198"/>
                  </a:cubicBezTo>
                  <a:cubicBezTo>
                    <a:pt x="70743" y="11350"/>
                    <a:pt x="73138" y="13242"/>
                    <a:pt x="75853" y="13242"/>
                  </a:cubicBezTo>
                  <a:cubicBezTo>
                    <a:pt x="78088" y="13242"/>
                    <a:pt x="80963" y="11666"/>
                    <a:pt x="80963" y="8041"/>
                  </a:cubicBezTo>
                  <a:cubicBezTo>
                    <a:pt x="80963" y="4416"/>
                    <a:pt x="77929" y="2"/>
                    <a:pt x="71541" y="2"/>
                  </a:cubicBezTo>
                  <a:cubicBezTo>
                    <a:pt x="69146" y="2"/>
                    <a:pt x="60523" y="475"/>
                    <a:pt x="53018" y="7253"/>
                  </a:cubicBezTo>
                  <a:cubicBezTo>
                    <a:pt x="48227" y="3785"/>
                    <a:pt x="41521" y="1579"/>
                    <a:pt x="34495" y="1579"/>
                  </a:cubicBezTo>
                  <a:cubicBezTo>
                    <a:pt x="18047" y="1579"/>
                    <a:pt x="6071" y="12454"/>
                    <a:pt x="6071" y="24747"/>
                  </a:cubicBezTo>
                  <a:cubicBezTo>
                    <a:pt x="6071" y="30894"/>
                    <a:pt x="9264" y="36568"/>
                    <a:pt x="13736" y="40666"/>
                  </a:cubicBezTo>
                  <a:cubicBezTo>
                    <a:pt x="12458" y="42084"/>
                    <a:pt x="8945" y="47286"/>
                    <a:pt x="8945" y="53432"/>
                  </a:cubicBezTo>
                  <a:cubicBezTo>
                    <a:pt x="8945" y="55481"/>
                    <a:pt x="9424" y="62889"/>
                    <a:pt x="15652" y="67460"/>
                  </a:cubicBezTo>
                  <a:cubicBezTo>
                    <a:pt x="8466" y="69824"/>
                    <a:pt x="162" y="75025"/>
                    <a:pt x="162" y="83221"/>
                  </a:cubicBezTo>
                  <a:cubicBezTo>
                    <a:pt x="162" y="94726"/>
                    <a:pt x="17728" y="103395"/>
                    <a:pt x="39285" y="103395"/>
                  </a:cubicBezTo>
                  <a:cubicBezTo>
                    <a:pt x="59565" y="103395"/>
                    <a:pt x="78408" y="95514"/>
                    <a:pt x="78408" y="82906"/>
                  </a:cubicBezTo>
                  <a:cubicBezTo>
                    <a:pt x="78408" y="78177"/>
                    <a:pt x="76492" y="69666"/>
                    <a:pt x="67709" y="64938"/>
                  </a:cubicBezTo>
                  <a:cubicBezTo>
                    <a:pt x="58288" y="60052"/>
                    <a:pt x="48866" y="60052"/>
                    <a:pt x="33377" y="60052"/>
                  </a:cubicBezTo>
                  <a:cubicBezTo>
                    <a:pt x="29864" y="60052"/>
                    <a:pt x="24115" y="60052"/>
                    <a:pt x="22838" y="59894"/>
                  </a:cubicBezTo>
                  <a:cubicBezTo>
                    <a:pt x="17728" y="58791"/>
                    <a:pt x="14853" y="54063"/>
                    <a:pt x="14853" y="49492"/>
                  </a:cubicBezTo>
                  <a:cubicBezTo>
                    <a:pt x="14853" y="45552"/>
                    <a:pt x="15971" y="44291"/>
                    <a:pt x="16929" y="43030"/>
                  </a:cubicBezTo>
                  <a:close/>
                  <a:moveTo>
                    <a:pt x="34495" y="43188"/>
                  </a:moveTo>
                  <a:cubicBezTo>
                    <a:pt x="18846" y="43188"/>
                    <a:pt x="18846" y="28057"/>
                    <a:pt x="18846" y="24747"/>
                  </a:cubicBezTo>
                  <a:cubicBezTo>
                    <a:pt x="18846" y="22226"/>
                    <a:pt x="18846" y="15921"/>
                    <a:pt x="22039" y="11823"/>
                  </a:cubicBezTo>
                  <a:cubicBezTo>
                    <a:pt x="24275" y="9144"/>
                    <a:pt x="28586" y="6307"/>
                    <a:pt x="34335" y="6307"/>
                  </a:cubicBezTo>
                  <a:cubicBezTo>
                    <a:pt x="49984" y="6307"/>
                    <a:pt x="49984" y="21437"/>
                    <a:pt x="49984" y="24747"/>
                  </a:cubicBezTo>
                  <a:cubicBezTo>
                    <a:pt x="49984" y="27269"/>
                    <a:pt x="49984" y="33573"/>
                    <a:pt x="46790" y="37671"/>
                  </a:cubicBezTo>
                  <a:cubicBezTo>
                    <a:pt x="44555" y="40351"/>
                    <a:pt x="40243" y="43188"/>
                    <a:pt x="34495" y="43188"/>
                  </a:cubicBezTo>
                  <a:close/>
                  <a:moveTo>
                    <a:pt x="34495" y="70612"/>
                  </a:moveTo>
                  <a:cubicBezTo>
                    <a:pt x="48707" y="70612"/>
                    <a:pt x="68667" y="70612"/>
                    <a:pt x="68667" y="83063"/>
                  </a:cubicBezTo>
                  <a:cubicBezTo>
                    <a:pt x="68667" y="91417"/>
                    <a:pt x="56052" y="98667"/>
                    <a:pt x="39285" y="98667"/>
                  </a:cubicBezTo>
                  <a:cubicBezTo>
                    <a:pt x="22518" y="98667"/>
                    <a:pt x="9903" y="91259"/>
                    <a:pt x="9903" y="83063"/>
                  </a:cubicBezTo>
                  <a:cubicBezTo>
                    <a:pt x="9903" y="77547"/>
                    <a:pt x="15013" y="70770"/>
                    <a:pt x="25233" y="70612"/>
                  </a:cubicBezTo>
                  <a:lnTo>
                    <a:pt x="34495" y="70612"/>
                  </a:lnTo>
                  <a:close/>
                </a:path>
              </a:pathLst>
            </a:custGeom>
            <a:solidFill>
              <a:srgbClr val="000000"/>
            </a:solidFill>
            <a:ln w="22873"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08AF5FC1-090B-41C3-A723-E44ADD72B742}"/>
                </a:ext>
              </a:extLst>
            </p:cNvPr>
            <p:cNvSpPr/>
            <p:nvPr>
              <p:custDataLst>
                <p:tags r:id="rId116"/>
              </p:custDataLst>
            </p:nvPr>
          </p:nvSpPr>
          <p:spPr>
            <a:xfrm>
              <a:off x="6563277" y="2378786"/>
              <a:ext cx="156490" cy="161213"/>
            </a:xfrm>
            <a:custGeom>
              <a:avLst/>
              <a:gdLst>
                <a:gd name="connsiteX0" fmla="*/ 33025 w 156490"/>
                <a:gd name="connsiteY0" fmla="*/ 135320 h 161213"/>
                <a:gd name="connsiteX1" fmla="*/ 4966 w 156490"/>
                <a:gd name="connsiteY1" fmla="*/ 154233 h 161213"/>
                <a:gd name="connsiteX2" fmla="*/ 175 w 156490"/>
                <a:gd name="connsiteY2" fmla="*/ 158736 h 161213"/>
                <a:gd name="connsiteX3" fmla="*/ 3141 w 156490"/>
                <a:gd name="connsiteY3" fmla="*/ 161213 h 161213"/>
                <a:gd name="connsiteX4" fmla="*/ 22759 w 156490"/>
                <a:gd name="connsiteY4" fmla="*/ 160538 h 161213"/>
                <a:gd name="connsiteX5" fmla="*/ 45571 w 156490"/>
                <a:gd name="connsiteY5" fmla="*/ 161213 h 161213"/>
                <a:gd name="connsiteX6" fmla="*/ 49906 w 156490"/>
                <a:gd name="connsiteY6" fmla="*/ 156935 h 161213"/>
                <a:gd name="connsiteX7" fmla="*/ 46256 w 156490"/>
                <a:gd name="connsiteY7" fmla="*/ 154233 h 161213"/>
                <a:gd name="connsiteX8" fmla="*/ 35534 w 156490"/>
                <a:gd name="connsiteY8" fmla="*/ 146353 h 161213"/>
                <a:gd name="connsiteX9" fmla="*/ 38728 w 156490"/>
                <a:gd name="connsiteY9" fmla="*/ 138022 h 161213"/>
                <a:gd name="connsiteX10" fmla="*/ 56065 w 156490"/>
                <a:gd name="connsiteY10" fmla="*/ 109202 h 161213"/>
                <a:gd name="connsiteX11" fmla="*/ 113323 w 156490"/>
                <a:gd name="connsiteY11" fmla="*/ 109202 h 161213"/>
                <a:gd name="connsiteX12" fmla="*/ 116973 w 156490"/>
                <a:gd name="connsiteY12" fmla="*/ 146803 h 161213"/>
                <a:gd name="connsiteX13" fmla="*/ 100548 w 156490"/>
                <a:gd name="connsiteY13" fmla="*/ 154233 h 161213"/>
                <a:gd name="connsiteX14" fmla="*/ 95074 w 156490"/>
                <a:gd name="connsiteY14" fmla="*/ 158736 h 161213"/>
                <a:gd name="connsiteX15" fmla="*/ 98267 w 156490"/>
                <a:gd name="connsiteY15" fmla="*/ 161213 h 161213"/>
                <a:gd name="connsiteX16" fmla="*/ 126782 w 156490"/>
                <a:gd name="connsiteY16" fmla="*/ 160538 h 161213"/>
                <a:gd name="connsiteX17" fmla="*/ 152560 w 156490"/>
                <a:gd name="connsiteY17" fmla="*/ 161213 h 161213"/>
                <a:gd name="connsiteX18" fmla="*/ 156666 w 156490"/>
                <a:gd name="connsiteY18" fmla="*/ 156710 h 161213"/>
                <a:gd name="connsiteX19" fmla="*/ 151419 w 156490"/>
                <a:gd name="connsiteY19" fmla="*/ 154233 h 161213"/>
                <a:gd name="connsiteX20" fmla="*/ 136591 w 156490"/>
                <a:gd name="connsiteY20" fmla="*/ 146128 h 161213"/>
                <a:gd name="connsiteX21" fmla="*/ 122676 w 156490"/>
                <a:gd name="connsiteY21" fmla="*/ 5404 h 161213"/>
                <a:gd name="connsiteX22" fmla="*/ 118342 w 156490"/>
                <a:gd name="connsiteY22" fmla="*/ 0 h 161213"/>
                <a:gd name="connsiteX23" fmla="*/ 112411 w 156490"/>
                <a:gd name="connsiteY23" fmla="*/ 3828 h 161213"/>
                <a:gd name="connsiteX24" fmla="*/ 33025 w 156490"/>
                <a:gd name="connsiteY24" fmla="*/ 135320 h 161213"/>
                <a:gd name="connsiteX25" fmla="*/ 60399 w 156490"/>
                <a:gd name="connsiteY25" fmla="*/ 102222 h 161213"/>
                <a:gd name="connsiteX26" fmla="*/ 105339 w 156490"/>
                <a:gd name="connsiteY26" fmla="*/ 27920 h 161213"/>
                <a:gd name="connsiteX27" fmla="*/ 112639 w 156490"/>
                <a:gd name="connsiteY27" fmla="*/ 102222 h 161213"/>
                <a:gd name="connsiteX28" fmla="*/ 60399 w 156490"/>
                <a:gd name="connsiteY28" fmla="*/ 102222 h 16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490" h="161213">
                  <a:moveTo>
                    <a:pt x="33025" y="135320"/>
                  </a:moveTo>
                  <a:cubicBezTo>
                    <a:pt x="23900" y="150405"/>
                    <a:pt x="15003" y="153558"/>
                    <a:pt x="4966" y="154233"/>
                  </a:cubicBezTo>
                  <a:cubicBezTo>
                    <a:pt x="2228" y="154458"/>
                    <a:pt x="175" y="154458"/>
                    <a:pt x="175" y="158736"/>
                  </a:cubicBezTo>
                  <a:cubicBezTo>
                    <a:pt x="175" y="160087"/>
                    <a:pt x="1316" y="161213"/>
                    <a:pt x="3141" y="161213"/>
                  </a:cubicBezTo>
                  <a:cubicBezTo>
                    <a:pt x="9300" y="161213"/>
                    <a:pt x="16372" y="160538"/>
                    <a:pt x="22759" y="160538"/>
                  </a:cubicBezTo>
                  <a:cubicBezTo>
                    <a:pt x="30287" y="160538"/>
                    <a:pt x="38271" y="161213"/>
                    <a:pt x="45571" y="161213"/>
                  </a:cubicBezTo>
                  <a:cubicBezTo>
                    <a:pt x="46940" y="161213"/>
                    <a:pt x="49906" y="161213"/>
                    <a:pt x="49906" y="156935"/>
                  </a:cubicBezTo>
                  <a:cubicBezTo>
                    <a:pt x="49906" y="154458"/>
                    <a:pt x="47853" y="154233"/>
                    <a:pt x="46256" y="154233"/>
                  </a:cubicBezTo>
                  <a:cubicBezTo>
                    <a:pt x="41009" y="153783"/>
                    <a:pt x="35534" y="151982"/>
                    <a:pt x="35534" y="146353"/>
                  </a:cubicBezTo>
                  <a:cubicBezTo>
                    <a:pt x="35534" y="143651"/>
                    <a:pt x="36903" y="141174"/>
                    <a:pt x="38728" y="138022"/>
                  </a:cubicBezTo>
                  <a:lnTo>
                    <a:pt x="56065" y="109202"/>
                  </a:lnTo>
                  <a:lnTo>
                    <a:pt x="113323" y="109202"/>
                  </a:lnTo>
                  <a:cubicBezTo>
                    <a:pt x="113779" y="113930"/>
                    <a:pt x="116973" y="144551"/>
                    <a:pt x="116973" y="146803"/>
                  </a:cubicBezTo>
                  <a:cubicBezTo>
                    <a:pt x="116973" y="153558"/>
                    <a:pt x="105111" y="154233"/>
                    <a:pt x="100548" y="154233"/>
                  </a:cubicBezTo>
                  <a:cubicBezTo>
                    <a:pt x="97355" y="154233"/>
                    <a:pt x="95074" y="154233"/>
                    <a:pt x="95074" y="158736"/>
                  </a:cubicBezTo>
                  <a:cubicBezTo>
                    <a:pt x="95074" y="161213"/>
                    <a:pt x="97811" y="161213"/>
                    <a:pt x="98267" y="161213"/>
                  </a:cubicBezTo>
                  <a:cubicBezTo>
                    <a:pt x="107620" y="161213"/>
                    <a:pt x="117429" y="160538"/>
                    <a:pt x="126782" y="160538"/>
                  </a:cubicBezTo>
                  <a:cubicBezTo>
                    <a:pt x="132485" y="160538"/>
                    <a:pt x="146857" y="161213"/>
                    <a:pt x="152560" y="161213"/>
                  </a:cubicBezTo>
                  <a:cubicBezTo>
                    <a:pt x="153929" y="161213"/>
                    <a:pt x="156666" y="161213"/>
                    <a:pt x="156666" y="156710"/>
                  </a:cubicBezTo>
                  <a:cubicBezTo>
                    <a:pt x="156666" y="154233"/>
                    <a:pt x="154385" y="154233"/>
                    <a:pt x="151419" y="154233"/>
                  </a:cubicBezTo>
                  <a:cubicBezTo>
                    <a:pt x="137276" y="154233"/>
                    <a:pt x="137276" y="152657"/>
                    <a:pt x="136591" y="146128"/>
                  </a:cubicBezTo>
                  <a:lnTo>
                    <a:pt x="122676" y="5404"/>
                  </a:lnTo>
                  <a:cubicBezTo>
                    <a:pt x="122220" y="901"/>
                    <a:pt x="122220" y="0"/>
                    <a:pt x="118342" y="0"/>
                  </a:cubicBezTo>
                  <a:cubicBezTo>
                    <a:pt x="114692" y="0"/>
                    <a:pt x="113779" y="1576"/>
                    <a:pt x="112411" y="3828"/>
                  </a:cubicBezTo>
                  <a:lnTo>
                    <a:pt x="33025" y="135320"/>
                  </a:lnTo>
                  <a:close/>
                  <a:moveTo>
                    <a:pt x="60399" y="102222"/>
                  </a:moveTo>
                  <a:lnTo>
                    <a:pt x="105339" y="27920"/>
                  </a:lnTo>
                  <a:lnTo>
                    <a:pt x="112639" y="102222"/>
                  </a:lnTo>
                  <a:lnTo>
                    <a:pt x="60399" y="102222"/>
                  </a:lnTo>
                  <a:close/>
                </a:path>
              </a:pathLst>
            </a:custGeom>
            <a:solidFill>
              <a:srgbClr val="000000"/>
            </a:solidFill>
            <a:ln w="22873"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0D94F337-A65F-41E9-A147-6A98C8CE7F9A}"/>
                </a:ext>
              </a:extLst>
            </p:cNvPr>
            <p:cNvSpPr/>
            <p:nvPr>
              <p:custDataLst>
                <p:tags r:id="rId117"/>
              </p:custDataLst>
            </p:nvPr>
          </p:nvSpPr>
          <p:spPr>
            <a:xfrm>
              <a:off x="6733889" y="2469277"/>
              <a:ext cx="48384" cy="106071"/>
            </a:xfrm>
            <a:custGeom>
              <a:avLst/>
              <a:gdLst>
                <a:gd name="connsiteX0" fmla="*/ 44415 w 48384"/>
                <a:gd name="connsiteY0" fmla="*/ 5991 h 106071"/>
                <a:gd name="connsiteX1" fmla="*/ 38028 w 48384"/>
                <a:gd name="connsiteY1" fmla="*/ 1 h 106071"/>
                <a:gd name="connsiteX2" fmla="*/ 29086 w 48384"/>
                <a:gd name="connsiteY2" fmla="*/ 8670 h 106071"/>
                <a:gd name="connsiteX3" fmla="*/ 35473 w 48384"/>
                <a:gd name="connsiteY3" fmla="*/ 14659 h 106071"/>
                <a:gd name="connsiteX4" fmla="*/ 44415 w 48384"/>
                <a:gd name="connsiteY4" fmla="*/ 5991 h 106071"/>
                <a:gd name="connsiteX5" fmla="*/ 11840 w 48384"/>
                <a:gd name="connsiteY5" fmla="*/ 86057 h 106071"/>
                <a:gd name="connsiteX6" fmla="*/ 10403 w 48384"/>
                <a:gd name="connsiteY6" fmla="*/ 92676 h 106071"/>
                <a:gd name="connsiteX7" fmla="*/ 25573 w 48384"/>
                <a:gd name="connsiteY7" fmla="*/ 106073 h 106071"/>
                <a:gd name="connsiteX8" fmla="*/ 48567 w 48384"/>
                <a:gd name="connsiteY8" fmla="*/ 81959 h 106071"/>
                <a:gd name="connsiteX9" fmla="*/ 46012 w 48384"/>
                <a:gd name="connsiteY9" fmla="*/ 79910 h 106071"/>
                <a:gd name="connsiteX10" fmla="*/ 42978 w 48384"/>
                <a:gd name="connsiteY10" fmla="*/ 82589 h 106071"/>
                <a:gd name="connsiteX11" fmla="*/ 26052 w 48384"/>
                <a:gd name="connsiteY11" fmla="*/ 101660 h 106071"/>
                <a:gd name="connsiteX12" fmla="*/ 22060 w 48384"/>
                <a:gd name="connsiteY12" fmla="*/ 96144 h 106071"/>
                <a:gd name="connsiteX13" fmla="*/ 24615 w 48384"/>
                <a:gd name="connsiteY13" fmla="*/ 86057 h 106071"/>
                <a:gd name="connsiteX14" fmla="*/ 29724 w 48384"/>
                <a:gd name="connsiteY14" fmla="*/ 73448 h 106071"/>
                <a:gd name="connsiteX15" fmla="*/ 37549 w 48384"/>
                <a:gd name="connsiteY15" fmla="*/ 53431 h 106071"/>
                <a:gd name="connsiteX16" fmla="*/ 38507 w 48384"/>
                <a:gd name="connsiteY16" fmla="*/ 48388 h 106071"/>
                <a:gd name="connsiteX17" fmla="*/ 23337 w 48384"/>
                <a:gd name="connsiteY17" fmla="*/ 34991 h 106071"/>
                <a:gd name="connsiteX18" fmla="*/ 183 w 48384"/>
                <a:gd name="connsiteY18" fmla="*/ 59105 h 106071"/>
                <a:gd name="connsiteX19" fmla="*/ 2897 w 48384"/>
                <a:gd name="connsiteY19" fmla="*/ 61154 h 106071"/>
                <a:gd name="connsiteX20" fmla="*/ 5772 w 48384"/>
                <a:gd name="connsiteY20" fmla="*/ 58633 h 106071"/>
                <a:gd name="connsiteX21" fmla="*/ 22858 w 48384"/>
                <a:gd name="connsiteY21" fmla="*/ 39404 h 106071"/>
                <a:gd name="connsiteX22" fmla="*/ 26850 w 48384"/>
                <a:gd name="connsiteY22" fmla="*/ 44920 h 106071"/>
                <a:gd name="connsiteX23" fmla="*/ 21900 w 48384"/>
                <a:gd name="connsiteY23" fmla="*/ 60682 h 106071"/>
                <a:gd name="connsiteX24" fmla="*/ 11840 w 48384"/>
                <a:gd name="connsiteY24" fmla="*/ 86057 h 1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6071">
                  <a:moveTo>
                    <a:pt x="44415" y="5991"/>
                  </a:moveTo>
                  <a:cubicBezTo>
                    <a:pt x="44415" y="3469"/>
                    <a:pt x="42499" y="1"/>
                    <a:pt x="38028" y="1"/>
                  </a:cubicBezTo>
                  <a:cubicBezTo>
                    <a:pt x="33717" y="1"/>
                    <a:pt x="29086" y="4099"/>
                    <a:pt x="29086" y="8670"/>
                  </a:cubicBezTo>
                  <a:cubicBezTo>
                    <a:pt x="29086" y="11349"/>
                    <a:pt x="31162" y="14659"/>
                    <a:pt x="35473" y="14659"/>
                  </a:cubicBezTo>
                  <a:cubicBezTo>
                    <a:pt x="40104" y="14659"/>
                    <a:pt x="44415" y="10246"/>
                    <a:pt x="44415" y="5991"/>
                  </a:cubicBezTo>
                  <a:close/>
                  <a:moveTo>
                    <a:pt x="11840" y="86057"/>
                  </a:moveTo>
                  <a:cubicBezTo>
                    <a:pt x="11201" y="88106"/>
                    <a:pt x="10403" y="89997"/>
                    <a:pt x="10403" y="92676"/>
                  </a:cubicBezTo>
                  <a:cubicBezTo>
                    <a:pt x="10403" y="100084"/>
                    <a:pt x="16790" y="106073"/>
                    <a:pt x="25573" y="106073"/>
                  </a:cubicBezTo>
                  <a:cubicBezTo>
                    <a:pt x="41541" y="106073"/>
                    <a:pt x="48567" y="84323"/>
                    <a:pt x="48567" y="81959"/>
                  </a:cubicBezTo>
                  <a:cubicBezTo>
                    <a:pt x="48567" y="79910"/>
                    <a:pt x="46491" y="79910"/>
                    <a:pt x="46012" y="79910"/>
                  </a:cubicBezTo>
                  <a:cubicBezTo>
                    <a:pt x="43777" y="79910"/>
                    <a:pt x="43617" y="80856"/>
                    <a:pt x="42978" y="82589"/>
                  </a:cubicBezTo>
                  <a:cubicBezTo>
                    <a:pt x="39306" y="95198"/>
                    <a:pt x="32279" y="101660"/>
                    <a:pt x="26052" y="101660"/>
                  </a:cubicBezTo>
                  <a:cubicBezTo>
                    <a:pt x="22858" y="101660"/>
                    <a:pt x="22060" y="99611"/>
                    <a:pt x="22060" y="96144"/>
                  </a:cubicBezTo>
                  <a:cubicBezTo>
                    <a:pt x="22060" y="92519"/>
                    <a:pt x="23177" y="89524"/>
                    <a:pt x="24615" y="86057"/>
                  </a:cubicBezTo>
                  <a:cubicBezTo>
                    <a:pt x="26211" y="81801"/>
                    <a:pt x="27968" y="77546"/>
                    <a:pt x="29724" y="73448"/>
                  </a:cubicBezTo>
                  <a:cubicBezTo>
                    <a:pt x="31162" y="69665"/>
                    <a:pt x="36910" y="55323"/>
                    <a:pt x="37549" y="53431"/>
                  </a:cubicBezTo>
                  <a:cubicBezTo>
                    <a:pt x="38028" y="51855"/>
                    <a:pt x="38507" y="49964"/>
                    <a:pt x="38507" y="48388"/>
                  </a:cubicBezTo>
                  <a:cubicBezTo>
                    <a:pt x="38507" y="40980"/>
                    <a:pt x="32120" y="34991"/>
                    <a:pt x="23337" y="34991"/>
                  </a:cubicBezTo>
                  <a:cubicBezTo>
                    <a:pt x="7528" y="34991"/>
                    <a:pt x="183" y="56426"/>
                    <a:pt x="183" y="59105"/>
                  </a:cubicBezTo>
                  <a:cubicBezTo>
                    <a:pt x="183" y="61154"/>
                    <a:pt x="2418" y="61154"/>
                    <a:pt x="2897" y="61154"/>
                  </a:cubicBezTo>
                  <a:cubicBezTo>
                    <a:pt x="5133" y="61154"/>
                    <a:pt x="5293" y="60366"/>
                    <a:pt x="5772" y="58633"/>
                  </a:cubicBezTo>
                  <a:cubicBezTo>
                    <a:pt x="9924" y="45078"/>
                    <a:pt x="16950" y="39404"/>
                    <a:pt x="22858" y="39404"/>
                  </a:cubicBezTo>
                  <a:cubicBezTo>
                    <a:pt x="25413" y="39404"/>
                    <a:pt x="26850" y="40665"/>
                    <a:pt x="26850" y="44920"/>
                  </a:cubicBezTo>
                  <a:cubicBezTo>
                    <a:pt x="26850" y="48546"/>
                    <a:pt x="25892" y="50910"/>
                    <a:pt x="21900" y="60682"/>
                  </a:cubicBezTo>
                  <a:lnTo>
                    <a:pt x="11840" y="86057"/>
                  </a:lnTo>
                  <a:close/>
                </a:path>
              </a:pathLst>
            </a:custGeom>
            <a:solidFill>
              <a:srgbClr val="000000"/>
            </a:solidFill>
            <a:ln w="22873"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CE312061-A85D-485E-86A7-47D550EC89D1}"/>
                </a:ext>
              </a:extLst>
            </p:cNvPr>
            <p:cNvSpPr/>
            <p:nvPr>
              <p:custDataLst>
                <p:tags r:id="rId118"/>
              </p:custDataLst>
            </p:nvPr>
          </p:nvSpPr>
          <p:spPr>
            <a:xfrm>
              <a:off x="6835865" y="2203994"/>
              <a:ext cx="187971" cy="153782"/>
            </a:xfrm>
            <a:custGeom>
              <a:avLst/>
              <a:gdLst>
                <a:gd name="connsiteX0" fmla="*/ 104667 w 187971"/>
                <a:gd name="connsiteY0" fmla="*/ 61235 h 153782"/>
                <a:gd name="connsiteX1" fmla="*/ 85504 w 187971"/>
                <a:gd name="connsiteY1" fmla="*/ 16428 h 153782"/>
                <a:gd name="connsiteX2" fmla="*/ 84364 w 187971"/>
                <a:gd name="connsiteY2" fmla="*/ 13501 h 153782"/>
                <a:gd name="connsiteX3" fmla="*/ 97823 w 187971"/>
                <a:gd name="connsiteY3" fmla="*/ 6972 h 153782"/>
                <a:gd name="connsiteX4" fmla="*/ 102385 w 187971"/>
                <a:gd name="connsiteY4" fmla="*/ 2694 h 153782"/>
                <a:gd name="connsiteX5" fmla="*/ 98964 w 187971"/>
                <a:gd name="connsiteY5" fmla="*/ -8 h 153782"/>
                <a:gd name="connsiteX6" fmla="*/ 70220 w 187971"/>
                <a:gd name="connsiteY6" fmla="*/ 667 h 153782"/>
                <a:gd name="connsiteX7" fmla="*/ 44671 w 187971"/>
                <a:gd name="connsiteY7" fmla="*/ -8 h 153782"/>
                <a:gd name="connsiteX8" fmla="*/ 40565 w 187971"/>
                <a:gd name="connsiteY8" fmla="*/ 4495 h 153782"/>
                <a:gd name="connsiteX9" fmla="*/ 45811 w 187971"/>
                <a:gd name="connsiteY9" fmla="*/ 6972 h 153782"/>
                <a:gd name="connsiteX10" fmla="*/ 62920 w 187971"/>
                <a:gd name="connsiteY10" fmla="*/ 14177 h 153782"/>
                <a:gd name="connsiteX11" fmla="*/ 89839 w 187971"/>
                <a:gd name="connsiteY11" fmla="*/ 76996 h 153782"/>
                <a:gd name="connsiteX12" fmla="*/ 41705 w 187971"/>
                <a:gd name="connsiteY12" fmla="*/ 128107 h 153782"/>
                <a:gd name="connsiteX13" fmla="*/ 38740 w 187971"/>
                <a:gd name="connsiteY13" fmla="*/ 130584 h 153782"/>
                <a:gd name="connsiteX14" fmla="*/ 5206 w 187971"/>
                <a:gd name="connsiteY14" fmla="*/ 146795 h 153782"/>
                <a:gd name="connsiteX15" fmla="*/ 187 w 187971"/>
                <a:gd name="connsiteY15" fmla="*/ 151298 h 153782"/>
                <a:gd name="connsiteX16" fmla="*/ 3153 w 187971"/>
                <a:gd name="connsiteY16" fmla="*/ 153775 h 153782"/>
                <a:gd name="connsiteX17" fmla="*/ 24596 w 187971"/>
                <a:gd name="connsiteY17" fmla="*/ 153099 h 153782"/>
                <a:gd name="connsiteX18" fmla="*/ 50146 w 187971"/>
                <a:gd name="connsiteY18" fmla="*/ 153775 h 153782"/>
                <a:gd name="connsiteX19" fmla="*/ 54252 w 187971"/>
                <a:gd name="connsiteY19" fmla="*/ 149272 h 153782"/>
                <a:gd name="connsiteX20" fmla="*/ 51514 w 187971"/>
                <a:gd name="connsiteY20" fmla="*/ 146795 h 153782"/>
                <a:gd name="connsiteX21" fmla="*/ 42390 w 187971"/>
                <a:gd name="connsiteY21" fmla="*/ 139815 h 153782"/>
                <a:gd name="connsiteX22" fmla="*/ 48549 w 187971"/>
                <a:gd name="connsiteY22" fmla="*/ 129683 h 153782"/>
                <a:gd name="connsiteX23" fmla="*/ 71817 w 187971"/>
                <a:gd name="connsiteY23" fmla="*/ 105366 h 153782"/>
                <a:gd name="connsiteX24" fmla="*/ 92348 w 187971"/>
                <a:gd name="connsiteY24" fmla="*/ 83300 h 153782"/>
                <a:gd name="connsiteX25" fmla="*/ 115388 w 187971"/>
                <a:gd name="connsiteY25" fmla="*/ 137113 h 153782"/>
                <a:gd name="connsiteX26" fmla="*/ 116529 w 187971"/>
                <a:gd name="connsiteY26" fmla="*/ 140265 h 153782"/>
                <a:gd name="connsiteX27" fmla="*/ 103298 w 187971"/>
                <a:gd name="connsiteY27" fmla="*/ 146795 h 153782"/>
                <a:gd name="connsiteX28" fmla="*/ 98735 w 187971"/>
                <a:gd name="connsiteY28" fmla="*/ 151073 h 153782"/>
                <a:gd name="connsiteX29" fmla="*/ 102157 w 187971"/>
                <a:gd name="connsiteY29" fmla="*/ 153775 h 153782"/>
                <a:gd name="connsiteX30" fmla="*/ 130900 w 187971"/>
                <a:gd name="connsiteY30" fmla="*/ 153099 h 153782"/>
                <a:gd name="connsiteX31" fmla="*/ 156222 w 187971"/>
                <a:gd name="connsiteY31" fmla="*/ 153775 h 153782"/>
                <a:gd name="connsiteX32" fmla="*/ 160556 w 187971"/>
                <a:gd name="connsiteY32" fmla="*/ 149497 h 153782"/>
                <a:gd name="connsiteX33" fmla="*/ 156450 w 187971"/>
                <a:gd name="connsiteY33" fmla="*/ 146795 h 153782"/>
                <a:gd name="connsiteX34" fmla="*/ 136832 w 187971"/>
                <a:gd name="connsiteY34" fmla="*/ 136888 h 153782"/>
                <a:gd name="connsiteX35" fmla="*/ 107404 w 187971"/>
                <a:gd name="connsiteY35" fmla="*/ 67314 h 153782"/>
                <a:gd name="connsiteX36" fmla="*/ 154169 w 187971"/>
                <a:gd name="connsiteY36" fmla="*/ 18455 h 153782"/>
                <a:gd name="connsiteX37" fmla="*/ 183140 w 187971"/>
                <a:gd name="connsiteY37" fmla="*/ 6972 h 153782"/>
                <a:gd name="connsiteX38" fmla="*/ 188159 w 187971"/>
                <a:gd name="connsiteY38" fmla="*/ 2469 h 153782"/>
                <a:gd name="connsiteX39" fmla="*/ 185193 w 187971"/>
                <a:gd name="connsiteY39" fmla="*/ -8 h 153782"/>
                <a:gd name="connsiteX40" fmla="*/ 163750 w 187971"/>
                <a:gd name="connsiteY40" fmla="*/ 667 h 153782"/>
                <a:gd name="connsiteX41" fmla="*/ 138428 w 187971"/>
                <a:gd name="connsiteY41" fmla="*/ -8 h 153782"/>
                <a:gd name="connsiteX42" fmla="*/ 134094 w 187971"/>
                <a:gd name="connsiteY42" fmla="*/ 4495 h 153782"/>
                <a:gd name="connsiteX43" fmla="*/ 136832 w 187971"/>
                <a:gd name="connsiteY43" fmla="*/ 6972 h 153782"/>
                <a:gd name="connsiteX44" fmla="*/ 145956 w 187971"/>
                <a:gd name="connsiteY44" fmla="*/ 13952 h 153782"/>
                <a:gd name="connsiteX45" fmla="*/ 141622 w 187971"/>
                <a:gd name="connsiteY45" fmla="*/ 22057 h 153782"/>
                <a:gd name="connsiteX46" fmla="*/ 104667 w 187971"/>
                <a:gd name="connsiteY46" fmla="*/ 61235 h 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7971" h="153782">
                  <a:moveTo>
                    <a:pt x="104667" y="61235"/>
                  </a:moveTo>
                  <a:lnTo>
                    <a:pt x="85504" y="16428"/>
                  </a:lnTo>
                  <a:cubicBezTo>
                    <a:pt x="84820" y="14627"/>
                    <a:pt x="84364" y="13727"/>
                    <a:pt x="84364" y="13501"/>
                  </a:cubicBezTo>
                  <a:cubicBezTo>
                    <a:pt x="84364" y="12150"/>
                    <a:pt x="88242" y="7872"/>
                    <a:pt x="97823" y="6972"/>
                  </a:cubicBezTo>
                  <a:cubicBezTo>
                    <a:pt x="100104" y="6747"/>
                    <a:pt x="102385" y="6522"/>
                    <a:pt x="102385" y="2694"/>
                  </a:cubicBezTo>
                  <a:cubicBezTo>
                    <a:pt x="102385" y="-8"/>
                    <a:pt x="99648" y="-8"/>
                    <a:pt x="98964" y="-8"/>
                  </a:cubicBezTo>
                  <a:cubicBezTo>
                    <a:pt x="89611" y="-8"/>
                    <a:pt x="79801" y="667"/>
                    <a:pt x="70220" y="667"/>
                  </a:cubicBezTo>
                  <a:cubicBezTo>
                    <a:pt x="64517" y="667"/>
                    <a:pt x="50374" y="-8"/>
                    <a:pt x="44671" y="-8"/>
                  </a:cubicBezTo>
                  <a:cubicBezTo>
                    <a:pt x="43302" y="-8"/>
                    <a:pt x="40565" y="-8"/>
                    <a:pt x="40565" y="4495"/>
                  </a:cubicBezTo>
                  <a:cubicBezTo>
                    <a:pt x="40565" y="6972"/>
                    <a:pt x="42846" y="6972"/>
                    <a:pt x="45811" y="6972"/>
                  </a:cubicBezTo>
                  <a:cubicBezTo>
                    <a:pt x="59499" y="6972"/>
                    <a:pt x="60867" y="9223"/>
                    <a:pt x="62920" y="14177"/>
                  </a:cubicBezTo>
                  <a:lnTo>
                    <a:pt x="89839" y="76996"/>
                  </a:lnTo>
                  <a:lnTo>
                    <a:pt x="41705" y="128107"/>
                  </a:lnTo>
                  <a:lnTo>
                    <a:pt x="38740" y="130584"/>
                  </a:lnTo>
                  <a:cubicBezTo>
                    <a:pt x="27562" y="142517"/>
                    <a:pt x="16840" y="146119"/>
                    <a:pt x="5206" y="146795"/>
                  </a:cubicBezTo>
                  <a:cubicBezTo>
                    <a:pt x="2240" y="147020"/>
                    <a:pt x="187" y="147020"/>
                    <a:pt x="187" y="151298"/>
                  </a:cubicBezTo>
                  <a:cubicBezTo>
                    <a:pt x="187" y="151523"/>
                    <a:pt x="187" y="153775"/>
                    <a:pt x="3153" y="153775"/>
                  </a:cubicBezTo>
                  <a:cubicBezTo>
                    <a:pt x="9997" y="153775"/>
                    <a:pt x="17525" y="153099"/>
                    <a:pt x="24596" y="153099"/>
                  </a:cubicBezTo>
                  <a:cubicBezTo>
                    <a:pt x="33037" y="153099"/>
                    <a:pt x="41933" y="153775"/>
                    <a:pt x="50146" y="153775"/>
                  </a:cubicBezTo>
                  <a:cubicBezTo>
                    <a:pt x="51514" y="153775"/>
                    <a:pt x="54252" y="153775"/>
                    <a:pt x="54252" y="149272"/>
                  </a:cubicBezTo>
                  <a:cubicBezTo>
                    <a:pt x="54252" y="147020"/>
                    <a:pt x="51971" y="146795"/>
                    <a:pt x="51514" y="146795"/>
                  </a:cubicBezTo>
                  <a:cubicBezTo>
                    <a:pt x="49461" y="146570"/>
                    <a:pt x="42390" y="146119"/>
                    <a:pt x="42390" y="139815"/>
                  </a:cubicBezTo>
                  <a:cubicBezTo>
                    <a:pt x="42390" y="136212"/>
                    <a:pt x="45811" y="132610"/>
                    <a:pt x="48549" y="129683"/>
                  </a:cubicBezTo>
                  <a:lnTo>
                    <a:pt x="71817" y="105366"/>
                  </a:lnTo>
                  <a:lnTo>
                    <a:pt x="92348" y="83300"/>
                  </a:lnTo>
                  <a:lnTo>
                    <a:pt x="115388" y="137113"/>
                  </a:lnTo>
                  <a:cubicBezTo>
                    <a:pt x="116301" y="139590"/>
                    <a:pt x="116529" y="139815"/>
                    <a:pt x="116529" y="140265"/>
                  </a:cubicBezTo>
                  <a:cubicBezTo>
                    <a:pt x="116529" y="142067"/>
                    <a:pt x="112195" y="145894"/>
                    <a:pt x="103298" y="146795"/>
                  </a:cubicBezTo>
                  <a:cubicBezTo>
                    <a:pt x="100789" y="147020"/>
                    <a:pt x="98735" y="147245"/>
                    <a:pt x="98735" y="151073"/>
                  </a:cubicBezTo>
                  <a:cubicBezTo>
                    <a:pt x="98735" y="153775"/>
                    <a:pt x="101245" y="153775"/>
                    <a:pt x="102157" y="153775"/>
                  </a:cubicBezTo>
                  <a:cubicBezTo>
                    <a:pt x="108545" y="153775"/>
                    <a:pt x="124513" y="153099"/>
                    <a:pt x="130900" y="153099"/>
                  </a:cubicBezTo>
                  <a:cubicBezTo>
                    <a:pt x="136603" y="153099"/>
                    <a:pt x="150519" y="153775"/>
                    <a:pt x="156222" y="153775"/>
                  </a:cubicBezTo>
                  <a:cubicBezTo>
                    <a:pt x="157819" y="153775"/>
                    <a:pt x="160556" y="153775"/>
                    <a:pt x="160556" y="149497"/>
                  </a:cubicBezTo>
                  <a:cubicBezTo>
                    <a:pt x="160556" y="146795"/>
                    <a:pt x="158275" y="146795"/>
                    <a:pt x="156450" y="146795"/>
                  </a:cubicBezTo>
                  <a:cubicBezTo>
                    <a:pt x="141166" y="146570"/>
                    <a:pt x="140710" y="145894"/>
                    <a:pt x="136832" y="136888"/>
                  </a:cubicBezTo>
                  <a:cubicBezTo>
                    <a:pt x="127935" y="115948"/>
                    <a:pt x="112651" y="80824"/>
                    <a:pt x="107404" y="67314"/>
                  </a:cubicBezTo>
                  <a:cubicBezTo>
                    <a:pt x="122916" y="51553"/>
                    <a:pt x="146869" y="24759"/>
                    <a:pt x="154169" y="18455"/>
                  </a:cubicBezTo>
                  <a:cubicBezTo>
                    <a:pt x="160784" y="13051"/>
                    <a:pt x="169453" y="7647"/>
                    <a:pt x="183140" y="6972"/>
                  </a:cubicBezTo>
                  <a:cubicBezTo>
                    <a:pt x="186106" y="6747"/>
                    <a:pt x="188159" y="6747"/>
                    <a:pt x="188159" y="2469"/>
                  </a:cubicBezTo>
                  <a:cubicBezTo>
                    <a:pt x="188159" y="2244"/>
                    <a:pt x="188159" y="-8"/>
                    <a:pt x="185193" y="-8"/>
                  </a:cubicBezTo>
                  <a:cubicBezTo>
                    <a:pt x="178349" y="-8"/>
                    <a:pt x="170822" y="667"/>
                    <a:pt x="163750" y="667"/>
                  </a:cubicBezTo>
                  <a:cubicBezTo>
                    <a:pt x="155309" y="667"/>
                    <a:pt x="146641" y="-8"/>
                    <a:pt x="138428" y="-8"/>
                  </a:cubicBezTo>
                  <a:cubicBezTo>
                    <a:pt x="137060" y="-8"/>
                    <a:pt x="134094" y="-8"/>
                    <a:pt x="134094" y="4495"/>
                  </a:cubicBezTo>
                  <a:cubicBezTo>
                    <a:pt x="134094" y="6071"/>
                    <a:pt x="135235" y="6747"/>
                    <a:pt x="136832" y="6972"/>
                  </a:cubicBezTo>
                  <a:cubicBezTo>
                    <a:pt x="138885" y="7197"/>
                    <a:pt x="145956" y="7647"/>
                    <a:pt x="145956" y="13952"/>
                  </a:cubicBezTo>
                  <a:cubicBezTo>
                    <a:pt x="145956" y="17104"/>
                    <a:pt x="143447" y="20031"/>
                    <a:pt x="141622" y="22057"/>
                  </a:cubicBezTo>
                  <a:lnTo>
                    <a:pt x="104667" y="61235"/>
                  </a:lnTo>
                  <a:close/>
                </a:path>
              </a:pathLst>
            </a:custGeom>
            <a:solidFill>
              <a:srgbClr val="000000"/>
            </a:solidFill>
            <a:ln w="22873"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14F1527C-C92C-4A83-BD6F-70F27EED131F}"/>
                </a:ext>
              </a:extLst>
            </p:cNvPr>
            <p:cNvSpPr/>
            <p:nvPr>
              <p:custDataLst>
                <p:tags r:id="rId119"/>
              </p:custDataLst>
            </p:nvPr>
          </p:nvSpPr>
          <p:spPr>
            <a:xfrm>
              <a:off x="7041389" y="2208138"/>
              <a:ext cx="120402" cy="69506"/>
            </a:xfrm>
            <a:custGeom>
              <a:avLst/>
              <a:gdLst>
                <a:gd name="connsiteX0" fmla="*/ 107185 w 120402"/>
                <a:gd name="connsiteY0" fmla="*/ 15277 h 69506"/>
                <a:gd name="connsiteX1" fmla="*/ 120598 w 120402"/>
                <a:gd name="connsiteY1" fmla="*/ 5662 h 69506"/>
                <a:gd name="connsiteX2" fmla="*/ 120598 w 120402"/>
                <a:gd name="connsiteY2" fmla="*/ -12 h 69506"/>
                <a:gd name="connsiteX3" fmla="*/ 109101 w 120402"/>
                <a:gd name="connsiteY3" fmla="*/ 619 h 69506"/>
                <a:gd name="connsiteX4" fmla="*/ 93452 w 120402"/>
                <a:gd name="connsiteY4" fmla="*/ -12 h 69506"/>
                <a:gd name="connsiteX5" fmla="*/ 93452 w 120402"/>
                <a:gd name="connsiteY5" fmla="*/ 5662 h 69506"/>
                <a:gd name="connsiteX6" fmla="*/ 101756 w 120402"/>
                <a:gd name="connsiteY6" fmla="*/ 12597 h 69506"/>
                <a:gd name="connsiteX7" fmla="*/ 100798 w 120402"/>
                <a:gd name="connsiteY7" fmla="*/ 16380 h 69506"/>
                <a:gd name="connsiteX8" fmla="*/ 85308 w 120402"/>
                <a:gd name="connsiteY8" fmla="*/ 55625 h 69506"/>
                <a:gd name="connsiteX9" fmla="*/ 68062 w 120402"/>
                <a:gd name="connsiteY9" fmla="*/ 12597 h 69506"/>
                <a:gd name="connsiteX10" fmla="*/ 67264 w 120402"/>
                <a:gd name="connsiteY10" fmla="*/ 9603 h 69506"/>
                <a:gd name="connsiteX11" fmla="*/ 75887 w 120402"/>
                <a:gd name="connsiteY11" fmla="*/ 5662 h 69506"/>
                <a:gd name="connsiteX12" fmla="*/ 75887 w 120402"/>
                <a:gd name="connsiteY12" fmla="*/ -12 h 69506"/>
                <a:gd name="connsiteX13" fmla="*/ 58641 w 120402"/>
                <a:gd name="connsiteY13" fmla="*/ 619 h 69506"/>
                <a:gd name="connsiteX14" fmla="*/ 44589 w 120402"/>
                <a:gd name="connsiteY14" fmla="*/ -12 h 69506"/>
                <a:gd name="connsiteX15" fmla="*/ 44589 w 120402"/>
                <a:gd name="connsiteY15" fmla="*/ 5662 h 69506"/>
                <a:gd name="connsiteX16" fmla="*/ 53691 w 120402"/>
                <a:gd name="connsiteY16" fmla="*/ 6923 h 69506"/>
                <a:gd name="connsiteX17" fmla="*/ 57363 w 120402"/>
                <a:gd name="connsiteY17" fmla="*/ 13858 h 69506"/>
                <a:gd name="connsiteX18" fmla="*/ 56725 w 120402"/>
                <a:gd name="connsiteY18" fmla="*/ 15749 h 69506"/>
                <a:gd name="connsiteX19" fmla="*/ 41714 w 120402"/>
                <a:gd name="connsiteY19" fmla="*/ 53261 h 69506"/>
                <a:gd name="connsiteX20" fmla="*/ 25586 w 120402"/>
                <a:gd name="connsiteY20" fmla="*/ 12597 h 69506"/>
                <a:gd name="connsiteX21" fmla="*/ 24628 w 120402"/>
                <a:gd name="connsiteY21" fmla="*/ 9603 h 69506"/>
                <a:gd name="connsiteX22" fmla="*/ 33251 w 120402"/>
                <a:gd name="connsiteY22" fmla="*/ 5662 h 69506"/>
                <a:gd name="connsiteX23" fmla="*/ 33251 w 120402"/>
                <a:gd name="connsiteY23" fmla="*/ -12 h 69506"/>
                <a:gd name="connsiteX24" fmla="*/ 15207 w 120402"/>
                <a:gd name="connsiteY24" fmla="*/ 619 h 69506"/>
                <a:gd name="connsiteX25" fmla="*/ 196 w 120402"/>
                <a:gd name="connsiteY25" fmla="*/ -12 h 69506"/>
                <a:gd name="connsiteX26" fmla="*/ 196 w 120402"/>
                <a:gd name="connsiteY26" fmla="*/ 5662 h 69506"/>
                <a:gd name="connsiteX27" fmla="*/ 11694 w 120402"/>
                <a:gd name="connsiteY27" fmla="*/ 10233 h 69506"/>
                <a:gd name="connsiteX28" fmla="*/ 33890 w 120402"/>
                <a:gd name="connsiteY28" fmla="*/ 65870 h 69506"/>
                <a:gd name="connsiteX29" fmla="*/ 38201 w 120402"/>
                <a:gd name="connsiteY29" fmla="*/ 69495 h 69506"/>
                <a:gd name="connsiteX30" fmla="*/ 42353 w 120402"/>
                <a:gd name="connsiteY30" fmla="*/ 66185 h 69506"/>
                <a:gd name="connsiteX31" fmla="*/ 60397 w 120402"/>
                <a:gd name="connsiteY31" fmla="*/ 21108 h 69506"/>
                <a:gd name="connsiteX32" fmla="*/ 78122 w 120402"/>
                <a:gd name="connsiteY32" fmla="*/ 65712 h 69506"/>
                <a:gd name="connsiteX33" fmla="*/ 82594 w 120402"/>
                <a:gd name="connsiteY33" fmla="*/ 69495 h 69506"/>
                <a:gd name="connsiteX34" fmla="*/ 86905 w 120402"/>
                <a:gd name="connsiteY34" fmla="*/ 65870 h 69506"/>
                <a:gd name="connsiteX35" fmla="*/ 107185 w 120402"/>
                <a:gd name="connsiteY35" fmla="*/ 15277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69506">
                  <a:moveTo>
                    <a:pt x="107185" y="15277"/>
                  </a:moveTo>
                  <a:cubicBezTo>
                    <a:pt x="110379" y="7396"/>
                    <a:pt x="115648" y="5820"/>
                    <a:pt x="120598" y="5662"/>
                  </a:cubicBezTo>
                  <a:lnTo>
                    <a:pt x="120598" y="-12"/>
                  </a:lnTo>
                  <a:cubicBezTo>
                    <a:pt x="116287" y="461"/>
                    <a:pt x="113732" y="619"/>
                    <a:pt x="109101" y="619"/>
                  </a:cubicBezTo>
                  <a:cubicBezTo>
                    <a:pt x="104311" y="619"/>
                    <a:pt x="98243" y="461"/>
                    <a:pt x="93452" y="-12"/>
                  </a:cubicBezTo>
                  <a:lnTo>
                    <a:pt x="93452" y="5662"/>
                  </a:lnTo>
                  <a:cubicBezTo>
                    <a:pt x="99041" y="5820"/>
                    <a:pt x="101756" y="8815"/>
                    <a:pt x="101756" y="12597"/>
                  </a:cubicBezTo>
                  <a:cubicBezTo>
                    <a:pt x="101756" y="13858"/>
                    <a:pt x="101756" y="14173"/>
                    <a:pt x="100798" y="16380"/>
                  </a:cubicBezTo>
                  <a:lnTo>
                    <a:pt x="85308" y="55625"/>
                  </a:lnTo>
                  <a:lnTo>
                    <a:pt x="68062" y="12597"/>
                  </a:lnTo>
                  <a:cubicBezTo>
                    <a:pt x="67743" y="11809"/>
                    <a:pt x="67264" y="10548"/>
                    <a:pt x="67264" y="9603"/>
                  </a:cubicBezTo>
                  <a:cubicBezTo>
                    <a:pt x="67264" y="6135"/>
                    <a:pt x="71416" y="5662"/>
                    <a:pt x="75887" y="5662"/>
                  </a:cubicBezTo>
                  <a:lnTo>
                    <a:pt x="75887" y="-12"/>
                  </a:lnTo>
                  <a:cubicBezTo>
                    <a:pt x="70138" y="461"/>
                    <a:pt x="64390" y="619"/>
                    <a:pt x="58641" y="619"/>
                  </a:cubicBezTo>
                  <a:cubicBezTo>
                    <a:pt x="54010" y="619"/>
                    <a:pt x="49219" y="304"/>
                    <a:pt x="44589" y="-12"/>
                  </a:cubicBezTo>
                  <a:lnTo>
                    <a:pt x="44589" y="5662"/>
                  </a:lnTo>
                  <a:cubicBezTo>
                    <a:pt x="48261" y="5662"/>
                    <a:pt x="51615" y="5662"/>
                    <a:pt x="53691" y="6923"/>
                  </a:cubicBezTo>
                  <a:cubicBezTo>
                    <a:pt x="55926" y="8499"/>
                    <a:pt x="57363" y="13700"/>
                    <a:pt x="57363" y="13858"/>
                  </a:cubicBezTo>
                  <a:cubicBezTo>
                    <a:pt x="57363" y="14173"/>
                    <a:pt x="57044" y="15119"/>
                    <a:pt x="56725" y="15749"/>
                  </a:cubicBezTo>
                  <a:lnTo>
                    <a:pt x="41714" y="53261"/>
                  </a:lnTo>
                  <a:lnTo>
                    <a:pt x="25586" y="12597"/>
                  </a:lnTo>
                  <a:cubicBezTo>
                    <a:pt x="24628" y="10391"/>
                    <a:pt x="24628" y="10233"/>
                    <a:pt x="24628" y="9603"/>
                  </a:cubicBezTo>
                  <a:cubicBezTo>
                    <a:pt x="24628" y="5662"/>
                    <a:pt x="30377" y="5662"/>
                    <a:pt x="33251" y="5662"/>
                  </a:cubicBezTo>
                  <a:lnTo>
                    <a:pt x="33251" y="-12"/>
                  </a:lnTo>
                  <a:cubicBezTo>
                    <a:pt x="32932" y="-12"/>
                    <a:pt x="21594" y="619"/>
                    <a:pt x="15207" y="619"/>
                  </a:cubicBezTo>
                  <a:cubicBezTo>
                    <a:pt x="10257" y="619"/>
                    <a:pt x="5147" y="461"/>
                    <a:pt x="196" y="-12"/>
                  </a:cubicBezTo>
                  <a:lnTo>
                    <a:pt x="196" y="5662"/>
                  </a:lnTo>
                  <a:cubicBezTo>
                    <a:pt x="6424" y="5662"/>
                    <a:pt x="9937" y="5662"/>
                    <a:pt x="11694" y="10233"/>
                  </a:cubicBezTo>
                  <a:lnTo>
                    <a:pt x="33890" y="65870"/>
                  </a:lnTo>
                  <a:cubicBezTo>
                    <a:pt x="34848" y="68234"/>
                    <a:pt x="35327" y="69495"/>
                    <a:pt x="38201" y="69495"/>
                  </a:cubicBezTo>
                  <a:cubicBezTo>
                    <a:pt x="41076" y="69495"/>
                    <a:pt x="41555" y="68234"/>
                    <a:pt x="42353" y="66185"/>
                  </a:cubicBezTo>
                  <a:lnTo>
                    <a:pt x="60397" y="21108"/>
                  </a:lnTo>
                  <a:lnTo>
                    <a:pt x="78122" y="65712"/>
                  </a:lnTo>
                  <a:cubicBezTo>
                    <a:pt x="79080" y="68076"/>
                    <a:pt x="79719" y="69495"/>
                    <a:pt x="82594" y="69495"/>
                  </a:cubicBezTo>
                  <a:cubicBezTo>
                    <a:pt x="85468" y="69495"/>
                    <a:pt x="85947" y="68391"/>
                    <a:pt x="86905" y="65870"/>
                  </a:cubicBezTo>
                  <a:lnTo>
                    <a:pt x="107185" y="15277"/>
                  </a:lnTo>
                  <a:close/>
                </a:path>
              </a:pathLst>
            </a:custGeom>
            <a:solidFill>
              <a:srgbClr val="000000"/>
            </a:solidFill>
            <a:ln w="22873"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493F01C5-9332-43CD-8B9F-A73384C4673E}"/>
                </a:ext>
              </a:extLst>
            </p:cNvPr>
            <p:cNvSpPr/>
            <p:nvPr>
              <p:custDataLst>
                <p:tags r:id="rId120"/>
              </p:custDataLst>
            </p:nvPr>
          </p:nvSpPr>
          <p:spPr>
            <a:xfrm>
              <a:off x="7024925" y="2345301"/>
              <a:ext cx="80800" cy="103392"/>
            </a:xfrm>
            <a:custGeom>
              <a:avLst/>
              <a:gdLst>
                <a:gd name="connsiteX0" fmla="*/ 16962 w 80800"/>
                <a:gd name="connsiteY0" fmla="*/ 43022 h 103392"/>
                <a:gd name="connsiteX1" fmla="*/ 34368 w 80800"/>
                <a:gd name="connsiteY1" fmla="*/ 47908 h 103392"/>
                <a:gd name="connsiteX2" fmla="*/ 62792 w 80800"/>
                <a:gd name="connsiteY2" fmla="*/ 24739 h 103392"/>
                <a:gd name="connsiteX3" fmla="*/ 56085 w 80800"/>
                <a:gd name="connsiteY3" fmla="*/ 9609 h 103392"/>
                <a:gd name="connsiteX4" fmla="*/ 72213 w 80800"/>
                <a:gd name="connsiteY4" fmla="*/ 4408 h 103392"/>
                <a:gd name="connsiteX5" fmla="*/ 70776 w 80800"/>
                <a:gd name="connsiteY5" fmla="*/ 8190 h 103392"/>
                <a:gd name="connsiteX6" fmla="*/ 75886 w 80800"/>
                <a:gd name="connsiteY6" fmla="*/ 13234 h 103392"/>
                <a:gd name="connsiteX7" fmla="*/ 80996 w 80800"/>
                <a:gd name="connsiteY7" fmla="*/ 8033 h 103392"/>
                <a:gd name="connsiteX8" fmla="*/ 71575 w 80800"/>
                <a:gd name="connsiteY8" fmla="*/ -5 h 103392"/>
                <a:gd name="connsiteX9" fmla="*/ 53051 w 80800"/>
                <a:gd name="connsiteY9" fmla="*/ 7245 h 103392"/>
                <a:gd name="connsiteX10" fmla="*/ 34528 w 80800"/>
                <a:gd name="connsiteY10" fmla="*/ 1571 h 103392"/>
                <a:gd name="connsiteX11" fmla="*/ 6104 w 80800"/>
                <a:gd name="connsiteY11" fmla="*/ 24739 h 103392"/>
                <a:gd name="connsiteX12" fmla="*/ 13769 w 80800"/>
                <a:gd name="connsiteY12" fmla="*/ 40658 h 103392"/>
                <a:gd name="connsiteX13" fmla="*/ 8978 w 80800"/>
                <a:gd name="connsiteY13" fmla="*/ 53424 h 103392"/>
                <a:gd name="connsiteX14" fmla="*/ 15685 w 80800"/>
                <a:gd name="connsiteY14" fmla="*/ 67452 h 103392"/>
                <a:gd name="connsiteX15" fmla="*/ 196 w 80800"/>
                <a:gd name="connsiteY15" fmla="*/ 83213 h 103392"/>
                <a:gd name="connsiteX16" fmla="*/ 39318 w 80800"/>
                <a:gd name="connsiteY16" fmla="*/ 103387 h 103392"/>
                <a:gd name="connsiteX17" fmla="*/ 78441 w 80800"/>
                <a:gd name="connsiteY17" fmla="*/ 82898 h 103392"/>
                <a:gd name="connsiteX18" fmla="*/ 67742 w 80800"/>
                <a:gd name="connsiteY18" fmla="*/ 64930 h 103392"/>
                <a:gd name="connsiteX19" fmla="*/ 33410 w 80800"/>
                <a:gd name="connsiteY19" fmla="*/ 60044 h 103392"/>
                <a:gd name="connsiteX20" fmla="*/ 22871 w 80800"/>
                <a:gd name="connsiteY20" fmla="*/ 59887 h 103392"/>
                <a:gd name="connsiteX21" fmla="*/ 14887 w 80800"/>
                <a:gd name="connsiteY21" fmla="*/ 49484 h 103392"/>
                <a:gd name="connsiteX22" fmla="*/ 16962 w 80800"/>
                <a:gd name="connsiteY22" fmla="*/ 43022 h 103392"/>
                <a:gd name="connsiteX23" fmla="*/ 34528 w 80800"/>
                <a:gd name="connsiteY23" fmla="*/ 43180 h 103392"/>
                <a:gd name="connsiteX24" fmla="*/ 18879 w 80800"/>
                <a:gd name="connsiteY24" fmla="*/ 24739 h 103392"/>
                <a:gd name="connsiteX25" fmla="*/ 22072 w 80800"/>
                <a:gd name="connsiteY25" fmla="*/ 11815 h 103392"/>
                <a:gd name="connsiteX26" fmla="*/ 34368 w 80800"/>
                <a:gd name="connsiteY26" fmla="*/ 6299 h 103392"/>
                <a:gd name="connsiteX27" fmla="*/ 50017 w 80800"/>
                <a:gd name="connsiteY27" fmla="*/ 24739 h 103392"/>
                <a:gd name="connsiteX28" fmla="*/ 46823 w 80800"/>
                <a:gd name="connsiteY28" fmla="*/ 37663 h 103392"/>
                <a:gd name="connsiteX29" fmla="*/ 34528 w 80800"/>
                <a:gd name="connsiteY29" fmla="*/ 43180 h 103392"/>
                <a:gd name="connsiteX30" fmla="*/ 34528 w 80800"/>
                <a:gd name="connsiteY30" fmla="*/ 70604 h 103392"/>
                <a:gd name="connsiteX31" fmla="*/ 68700 w 80800"/>
                <a:gd name="connsiteY31" fmla="*/ 83055 h 103392"/>
                <a:gd name="connsiteX32" fmla="*/ 39318 w 80800"/>
                <a:gd name="connsiteY32" fmla="*/ 98659 h 103392"/>
                <a:gd name="connsiteX33" fmla="*/ 9936 w 80800"/>
                <a:gd name="connsiteY33" fmla="*/ 83055 h 103392"/>
                <a:gd name="connsiteX34" fmla="*/ 25266 w 80800"/>
                <a:gd name="connsiteY34" fmla="*/ 70604 h 103392"/>
                <a:gd name="connsiteX35" fmla="*/ 34528 w 80800"/>
                <a:gd name="connsiteY35" fmla="*/ 70604 h 10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3392">
                  <a:moveTo>
                    <a:pt x="16962" y="43022"/>
                  </a:moveTo>
                  <a:cubicBezTo>
                    <a:pt x="19358" y="44441"/>
                    <a:pt x="25106" y="47908"/>
                    <a:pt x="34368" y="47908"/>
                  </a:cubicBezTo>
                  <a:cubicBezTo>
                    <a:pt x="50816" y="47908"/>
                    <a:pt x="62792" y="37033"/>
                    <a:pt x="62792" y="24739"/>
                  </a:cubicBezTo>
                  <a:cubicBezTo>
                    <a:pt x="62792" y="18593"/>
                    <a:pt x="59918" y="13707"/>
                    <a:pt x="56085" y="9609"/>
                  </a:cubicBezTo>
                  <a:cubicBezTo>
                    <a:pt x="63271" y="4565"/>
                    <a:pt x="69499" y="4408"/>
                    <a:pt x="72213" y="4408"/>
                  </a:cubicBezTo>
                  <a:cubicBezTo>
                    <a:pt x="71575" y="5038"/>
                    <a:pt x="70776" y="5669"/>
                    <a:pt x="70776" y="8190"/>
                  </a:cubicBezTo>
                  <a:cubicBezTo>
                    <a:pt x="70776" y="11342"/>
                    <a:pt x="73171" y="13234"/>
                    <a:pt x="75886" y="13234"/>
                  </a:cubicBezTo>
                  <a:cubicBezTo>
                    <a:pt x="78122" y="13234"/>
                    <a:pt x="80996" y="11658"/>
                    <a:pt x="80996" y="8033"/>
                  </a:cubicBezTo>
                  <a:cubicBezTo>
                    <a:pt x="80996" y="4408"/>
                    <a:pt x="77962" y="-5"/>
                    <a:pt x="71575" y="-5"/>
                  </a:cubicBezTo>
                  <a:cubicBezTo>
                    <a:pt x="69179" y="-5"/>
                    <a:pt x="60556" y="467"/>
                    <a:pt x="53051" y="7245"/>
                  </a:cubicBezTo>
                  <a:cubicBezTo>
                    <a:pt x="48261" y="3777"/>
                    <a:pt x="41554" y="1571"/>
                    <a:pt x="34528" y="1571"/>
                  </a:cubicBezTo>
                  <a:cubicBezTo>
                    <a:pt x="18080" y="1571"/>
                    <a:pt x="6104" y="12446"/>
                    <a:pt x="6104" y="24739"/>
                  </a:cubicBezTo>
                  <a:cubicBezTo>
                    <a:pt x="6104" y="30886"/>
                    <a:pt x="9298" y="36560"/>
                    <a:pt x="13769" y="40658"/>
                  </a:cubicBezTo>
                  <a:cubicBezTo>
                    <a:pt x="12491" y="42077"/>
                    <a:pt x="8978" y="47278"/>
                    <a:pt x="8978" y="53424"/>
                  </a:cubicBezTo>
                  <a:cubicBezTo>
                    <a:pt x="8978" y="55473"/>
                    <a:pt x="9457" y="62881"/>
                    <a:pt x="15685" y="67452"/>
                  </a:cubicBezTo>
                  <a:cubicBezTo>
                    <a:pt x="8499" y="69816"/>
                    <a:pt x="196" y="75017"/>
                    <a:pt x="196" y="83213"/>
                  </a:cubicBezTo>
                  <a:cubicBezTo>
                    <a:pt x="196" y="94718"/>
                    <a:pt x="17761" y="103387"/>
                    <a:pt x="39318" y="103387"/>
                  </a:cubicBezTo>
                  <a:cubicBezTo>
                    <a:pt x="59598" y="103387"/>
                    <a:pt x="78441" y="95507"/>
                    <a:pt x="78441" y="82898"/>
                  </a:cubicBezTo>
                  <a:cubicBezTo>
                    <a:pt x="78441" y="78169"/>
                    <a:pt x="76525" y="69658"/>
                    <a:pt x="67742" y="64930"/>
                  </a:cubicBezTo>
                  <a:cubicBezTo>
                    <a:pt x="58321" y="60044"/>
                    <a:pt x="48899" y="60044"/>
                    <a:pt x="33410" y="60044"/>
                  </a:cubicBezTo>
                  <a:cubicBezTo>
                    <a:pt x="29897" y="60044"/>
                    <a:pt x="24148" y="60044"/>
                    <a:pt x="22871" y="59887"/>
                  </a:cubicBezTo>
                  <a:cubicBezTo>
                    <a:pt x="17761" y="58783"/>
                    <a:pt x="14887" y="54055"/>
                    <a:pt x="14887" y="49484"/>
                  </a:cubicBezTo>
                  <a:cubicBezTo>
                    <a:pt x="14887" y="45544"/>
                    <a:pt x="16004" y="44283"/>
                    <a:pt x="16962" y="43022"/>
                  </a:cubicBezTo>
                  <a:close/>
                  <a:moveTo>
                    <a:pt x="34528" y="43180"/>
                  </a:moveTo>
                  <a:cubicBezTo>
                    <a:pt x="18879" y="43180"/>
                    <a:pt x="18879" y="28049"/>
                    <a:pt x="18879" y="24739"/>
                  </a:cubicBezTo>
                  <a:cubicBezTo>
                    <a:pt x="18879" y="22218"/>
                    <a:pt x="18879" y="15913"/>
                    <a:pt x="22072" y="11815"/>
                  </a:cubicBezTo>
                  <a:cubicBezTo>
                    <a:pt x="24308" y="9136"/>
                    <a:pt x="28619" y="6299"/>
                    <a:pt x="34368" y="6299"/>
                  </a:cubicBezTo>
                  <a:cubicBezTo>
                    <a:pt x="50017" y="6299"/>
                    <a:pt x="50017" y="21430"/>
                    <a:pt x="50017" y="24739"/>
                  </a:cubicBezTo>
                  <a:cubicBezTo>
                    <a:pt x="50017" y="27261"/>
                    <a:pt x="50017" y="33566"/>
                    <a:pt x="46823" y="37663"/>
                  </a:cubicBezTo>
                  <a:cubicBezTo>
                    <a:pt x="44588" y="40343"/>
                    <a:pt x="40276" y="43180"/>
                    <a:pt x="34528" y="43180"/>
                  </a:cubicBezTo>
                  <a:close/>
                  <a:moveTo>
                    <a:pt x="34528" y="70604"/>
                  </a:moveTo>
                  <a:cubicBezTo>
                    <a:pt x="48740" y="70604"/>
                    <a:pt x="68700" y="70604"/>
                    <a:pt x="68700" y="83055"/>
                  </a:cubicBezTo>
                  <a:cubicBezTo>
                    <a:pt x="68700" y="91409"/>
                    <a:pt x="56085" y="98659"/>
                    <a:pt x="39318" y="98659"/>
                  </a:cubicBezTo>
                  <a:cubicBezTo>
                    <a:pt x="22551" y="98659"/>
                    <a:pt x="9936" y="91251"/>
                    <a:pt x="9936" y="83055"/>
                  </a:cubicBezTo>
                  <a:cubicBezTo>
                    <a:pt x="9936" y="77539"/>
                    <a:pt x="15046" y="70762"/>
                    <a:pt x="25266" y="70604"/>
                  </a:cubicBezTo>
                  <a:lnTo>
                    <a:pt x="34528" y="70604"/>
                  </a:lnTo>
                  <a:close/>
                </a:path>
              </a:pathLst>
            </a:custGeom>
            <a:solidFill>
              <a:srgbClr val="000000"/>
            </a:solidFill>
            <a:ln w="22873"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8E7084FF-DA4F-4E70-9DF3-886BE53C890F}"/>
                </a:ext>
              </a:extLst>
            </p:cNvPr>
            <p:cNvSpPr/>
            <p:nvPr>
              <p:custDataLst>
                <p:tags r:id="rId121"/>
              </p:custDataLst>
            </p:nvPr>
          </p:nvSpPr>
          <p:spPr>
            <a:xfrm>
              <a:off x="7129969" y="2398258"/>
              <a:ext cx="20279" cy="48544"/>
            </a:xfrm>
            <a:custGeom>
              <a:avLst/>
              <a:gdLst>
                <a:gd name="connsiteX0" fmla="*/ 16008 w 20279"/>
                <a:gd name="connsiteY0" fmla="*/ 15598 h 48544"/>
                <a:gd name="connsiteX1" fmla="*/ 3553 w 20279"/>
                <a:gd name="connsiteY1" fmla="*/ 44441 h 48544"/>
                <a:gd name="connsiteX2" fmla="*/ 2435 w 20279"/>
                <a:gd name="connsiteY2" fmla="*/ 46332 h 48544"/>
                <a:gd name="connsiteX3" fmla="*/ 4671 w 20279"/>
                <a:gd name="connsiteY3" fmla="*/ 48539 h 48544"/>
                <a:gd name="connsiteX4" fmla="*/ 20480 w 20279"/>
                <a:gd name="connsiteY4" fmla="*/ 17174 h 48544"/>
                <a:gd name="connsiteX5" fmla="*/ 9302 w 20279"/>
                <a:gd name="connsiteY5" fmla="*/ -5 h 48544"/>
                <a:gd name="connsiteX6" fmla="*/ 200 w 20279"/>
                <a:gd name="connsiteY6" fmla="*/ 8978 h 48544"/>
                <a:gd name="connsiteX7" fmla="*/ 9461 w 20279"/>
                <a:gd name="connsiteY7" fmla="*/ 18120 h 48544"/>
                <a:gd name="connsiteX8" fmla="*/ 16008 w 20279"/>
                <a:gd name="connsiteY8" fmla="*/ 15598 h 4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8544">
                  <a:moveTo>
                    <a:pt x="16008" y="15598"/>
                  </a:moveTo>
                  <a:cubicBezTo>
                    <a:pt x="16008" y="24267"/>
                    <a:pt x="14412" y="34354"/>
                    <a:pt x="3553" y="44441"/>
                  </a:cubicBezTo>
                  <a:cubicBezTo>
                    <a:pt x="2914" y="45071"/>
                    <a:pt x="2435" y="45544"/>
                    <a:pt x="2435" y="46332"/>
                  </a:cubicBezTo>
                  <a:cubicBezTo>
                    <a:pt x="2435" y="47435"/>
                    <a:pt x="3713" y="48539"/>
                    <a:pt x="4671" y="48539"/>
                  </a:cubicBezTo>
                  <a:cubicBezTo>
                    <a:pt x="6906" y="48539"/>
                    <a:pt x="20480" y="35930"/>
                    <a:pt x="20480" y="17174"/>
                  </a:cubicBezTo>
                  <a:cubicBezTo>
                    <a:pt x="20480" y="7402"/>
                    <a:pt x="16647" y="-5"/>
                    <a:pt x="9302" y="-5"/>
                  </a:cubicBezTo>
                  <a:cubicBezTo>
                    <a:pt x="4032" y="-5"/>
                    <a:pt x="200" y="4092"/>
                    <a:pt x="200" y="8978"/>
                  </a:cubicBezTo>
                  <a:cubicBezTo>
                    <a:pt x="200" y="14022"/>
                    <a:pt x="3872" y="18120"/>
                    <a:pt x="9461" y="18120"/>
                  </a:cubicBezTo>
                  <a:cubicBezTo>
                    <a:pt x="13294" y="18120"/>
                    <a:pt x="15849" y="15598"/>
                    <a:pt x="16008" y="15598"/>
                  </a:cubicBezTo>
                  <a:close/>
                </a:path>
              </a:pathLst>
            </a:custGeom>
            <a:solidFill>
              <a:srgbClr val="000000"/>
            </a:solidFill>
            <a:ln w="22873"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5838C533-A954-45DD-8FFA-2A162F1C3A8B}"/>
                </a:ext>
              </a:extLst>
            </p:cNvPr>
            <p:cNvSpPr/>
            <p:nvPr>
              <p:custDataLst>
                <p:tags r:id="rId122"/>
              </p:custDataLst>
            </p:nvPr>
          </p:nvSpPr>
          <p:spPr>
            <a:xfrm>
              <a:off x="7173768" y="2311887"/>
              <a:ext cx="48384" cy="106071"/>
            </a:xfrm>
            <a:custGeom>
              <a:avLst/>
              <a:gdLst>
                <a:gd name="connsiteX0" fmla="*/ 44435 w 48384"/>
                <a:gd name="connsiteY0" fmla="*/ 5984 h 106071"/>
                <a:gd name="connsiteX1" fmla="*/ 38047 w 48384"/>
                <a:gd name="connsiteY1" fmla="*/ -5 h 106071"/>
                <a:gd name="connsiteX2" fmla="*/ 29105 w 48384"/>
                <a:gd name="connsiteY2" fmla="*/ 8663 h 106071"/>
                <a:gd name="connsiteX3" fmla="*/ 35492 w 48384"/>
                <a:gd name="connsiteY3" fmla="*/ 14652 h 106071"/>
                <a:gd name="connsiteX4" fmla="*/ 44435 w 48384"/>
                <a:gd name="connsiteY4" fmla="*/ 5984 h 106071"/>
                <a:gd name="connsiteX5" fmla="*/ 11859 w 48384"/>
                <a:gd name="connsiteY5" fmla="*/ 86050 h 106071"/>
                <a:gd name="connsiteX6" fmla="*/ 10422 w 48384"/>
                <a:gd name="connsiteY6" fmla="*/ 92670 h 106071"/>
                <a:gd name="connsiteX7" fmla="*/ 25592 w 48384"/>
                <a:gd name="connsiteY7" fmla="*/ 106066 h 106071"/>
                <a:gd name="connsiteX8" fmla="*/ 48586 w 48384"/>
                <a:gd name="connsiteY8" fmla="*/ 81952 h 106071"/>
                <a:gd name="connsiteX9" fmla="*/ 46031 w 48384"/>
                <a:gd name="connsiteY9" fmla="*/ 79903 h 106071"/>
                <a:gd name="connsiteX10" fmla="*/ 42997 w 48384"/>
                <a:gd name="connsiteY10" fmla="*/ 82582 h 106071"/>
                <a:gd name="connsiteX11" fmla="*/ 26071 w 48384"/>
                <a:gd name="connsiteY11" fmla="*/ 101653 h 106071"/>
                <a:gd name="connsiteX12" fmla="*/ 22079 w 48384"/>
                <a:gd name="connsiteY12" fmla="*/ 96137 h 106071"/>
                <a:gd name="connsiteX13" fmla="*/ 24634 w 48384"/>
                <a:gd name="connsiteY13" fmla="*/ 86050 h 106071"/>
                <a:gd name="connsiteX14" fmla="*/ 29744 w 48384"/>
                <a:gd name="connsiteY14" fmla="*/ 73441 h 106071"/>
                <a:gd name="connsiteX15" fmla="*/ 37568 w 48384"/>
                <a:gd name="connsiteY15" fmla="*/ 53424 h 106071"/>
                <a:gd name="connsiteX16" fmla="*/ 38526 w 48384"/>
                <a:gd name="connsiteY16" fmla="*/ 48381 h 106071"/>
                <a:gd name="connsiteX17" fmla="*/ 23356 w 48384"/>
                <a:gd name="connsiteY17" fmla="*/ 34984 h 106071"/>
                <a:gd name="connsiteX18" fmla="*/ 202 w 48384"/>
                <a:gd name="connsiteY18" fmla="*/ 59098 h 106071"/>
                <a:gd name="connsiteX19" fmla="*/ 2917 w 48384"/>
                <a:gd name="connsiteY19" fmla="*/ 61147 h 106071"/>
                <a:gd name="connsiteX20" fmla="*/ 5791 w 48384"/>
                <a:gd name="connsiteY20" fmla="*/ 58626 h 106071"/>
                <a:gd name="connsiteX21" fmla="*/ 22877 w 48384"/>
                <a:gd name="connsiteY21" fmla="*/ 39397 h 106071"/>
                <a:gd name="connsiteX22" fmla="*/ 26869 w 48384"/>
                <a:gd name="connsiteY22" fmla="*/ 44914 h 106071"/>
                <a:gd name="connsiteX23" fmla="*/ 21919 w 48384"/>
                <a:gd name="connsiteY23" fmla="*/ 60675 h 106071"/>
                <a:gd name="connsiteX24" fmla="*/ 11859 w 48384"/>
                <a:gd name="connsiteY24" fmla="*/ 86050 h 10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6071">
                  <a:moveTo>
                    <a:pt x="44435" y="5984"/>
                  </a:moveTo>
                  <a:cubicBezTo>
                    <a:pt x="44435" y="3462"/>
                    <a:pt x="42518" y="-5"/>
                    <a:pt x="38047" y="-5"/>
                  </a:cubicBezTo>
                  <a:cubicBezTo>
                    <a:pt x="33736" y="-5"/>
                    <a:pt x="29105" y="4092"/>
                    <a:pt x="29105" y="8663"/>
                  </a:cubicBezTo>
                  <a:cubicBezTo>
                    <a:pt x="29105" y="11342"/>
                    <a:pt x="31181" y="14652"/>
                    <a:pt x="35492" y="14652"/>
                  </a:cubicBezTo>
                  <a:cubicBezTo>
                    <a:pt x="40123" y="14652"/>
                    <a:pt x="44435" y="10239"/>
                    <a:pt x="44435" y="5984"/>
                  </a:cubicBezTo>
                  <a:close/>
                  <a:moveTo>
                    <a:pt x="11859" y="86050"/>
                  </a:moveTo>
                  <a:cubicBezTo>
                    <a:pt x="11220" y="88099"/>
                    <a:pt x="10422" y="89990"/>
                    <a:pt x="10422" y="92670"/>
                  </a:cubicBezTo>
                  <a:cubicBezTo>
                    <a:pt x="10422" y="100077"/>
                    <a:pt x="16809" y="106066"/>
                    <a:pt x="25592" y="106066"/>
                  </a:cubicBezTo>
                  <a:cubicBezTo>
                    <a:pt x="41560" y="106066"/>
                    <a:pt x="48586" y="84316"/>
                    <a:pt x="48586" y="81952"/>
                  </a:cubicBezTo>
                  <a:cubicBezTo>
                    <a:pt x="48586" y="79903"/>
                    <a:pt x="46511" y="79903"/>
                    <a:pt x="46031" y="79903"/>
                  </a:cubicBezTo>
                  <a:cubicBezTo>
                    <a:pt x="43796" y="79903"/>
                    <a:pt x="43636" y="80849"/>
                    <a:pt x="42997" y="82582"/>
                  </a:cubicBezTo>
                  <a:cubicBezTo>
                    <a:pt x="39325" y="95191"/>
                    <a:pt x="32299" y="101653"/>
                    <a:pt x="26071" y="101653"/>
                  </a:cubicBezTo>
                  <a:cubicBezTo>
                    <a:pt x="22877" y="101653"/>
                    <a:pt x="22079" y="99604"/>
                    <a:pt x="22079" y="96137"/>
                  </a:cubicBezTo>
                  <a:cubicBezTo>
                    <a:pt x="22079" y="92512"/>
                    <a:pt x="23197" y="89517"/>
                    <a:pt x="24634" y="86050"/>
                  </a:cubicBezTo>
                  <a:cubicBezTo>
                    <a:pt x="26231" y="81794"/>
                    <a:pt x="27987" y="77539"/>
                    <a:pt x="29744" y="73441"/>
                  </a:cubicBezTo>
                  <a:cubicBezTo>
                    <a:pt x="31181" y="69658"/>
                    <a:pt x="36929" y="55316"/>
                    <a:pt x="37568" y="53424"/>
                  </a:cubicBezTo>
                  <a:cubicBezTo>
                    <a:pt x="38047" y="51848"/>
                    <a:pt x="38526" y="49957"/>
                    <a:pt x="38526" y="48381"/>
                  </a:cubicBezTo>
                  <a:cubicBezTo>
                    <a:pt x="38526" y="40973"/>
                    <a:pt x="32139" y="34984"/>
                    <a:pt x="23356" y="34984"/>
                  </a:cubicBezTo>
                  <a:cubicBezTo>
                    <a:pt x="7548" y="34984"/>
                    <a:pt x="202" y="56419"/>
                    <a:pt x="202" y="59098"/>
                  </a:cubicBezTo>
                  <a:cubicBezTo>
                    <a:pt x="202" y="61147"/>
                    <a:pt x="2438" y="61147"/>
                    <a:pt x="2917" y="61147"/>
                  </a:cubicBezTo>
                  <a:cubicBezTo>
                    <a:pt x="5152" y="61147"/>
                    <a:pt x="5312" y="60359"/>
                    <a:pt x="5791" y="58626"/>
                  </a:cubicBezTo>
                  <a:cubicBezTo>
                    <a:pt x="9943" y="45071"/>
                    <a:pt x="16969" y="39397"/>
                    <a:pt x="22877" y="39397"/>
                  </a:cubicBezTo>
                  <a:cubicBezTo>
                    <a:pt x="25432" y="39397"/>
                    <a:pt x="26869" y="40658"/>
                    <a:pt x="26869" y="44914"/>
                  </a:cubicBezTo>
                  <a:cubicBezTo>
                    <a:pt x="26869" y="48539"/>
                    <a:pt x="25911" y="50903"/>
                    <a:pt x="21919" y="60675"/>
                  </a:cubicBezTo>
                  <a:lnTo>
                    <a:pt x="11859" y="86050"/>
                  </a:lnTo>
                  <a:close/>
                </a:path>
              </a:pathLst>
            </a:custGeom>
            <a:solidFill>
              <a:srgbClr val="000000"/>
            </a:solidFill>
            <a:ln w="22873"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3C3BA4DB-D2F6-42DB-9E0E-C2600DF4B29F}"/>
                </a:ext>
              </a:extLst>
            </p:cNvPr>
            <p:cNvSpPr/>
            <p:nvPr>
              <p:custDataLst>
                <p:tags r:id="rId123"/>
              </p:custDataLst>
            </p:nvPr>
          </p:nvSpPr>
          <p:spPr>
            <a:xfrm>
              <a:off x="7311837" y="2296984"/>
              <a:ext cx="139381" cy="9006"/>
            </a:xfrm>
            <a:custGeom>
              <a:avLst/>
              <a:gdLst>
                <a:gd name="connsiteX0" fmla="*/ 131605 w 139381"/>
                <a:gd name="connsiteY0" fmla="*/ 8998 h 9006"/>
                <a:gd name="connsiteX1" fmla="*/ 139589 w 139381"/>
                <a:gd name="connsiteY1" fmla="*/ 4495 h 9006"/>
                <a:gd name="connsiteX2" fmla="*/ 131605 w 139381"/>
                <a:gd name="connsiteY2" fmla="*/ -8 h 9006"/>
                <a:gd name="connsiteX3" fmla="*/ 8192 w 139381"/>
                <a:gd name="connsiteY3" fmla="*/ -8 h 9006"/>
                <a:gd name="connsiteX4" fmla="*/ 208 w 139381"/>
                <a:gd name="connsiteY4" fmla="*/ 4495 h 9006"/>
                <a:gd name="connsiteX5" fmla="*/ 8192 w 139381"/>
                <a:gd name="connsiteY5" fmla="*/ 8998 h 9006"/>
                <a:gd name="connsiteX6" fmla="*/ 131605 w 139381"/>
                <a:gd name="connsiteY6" fmla="*/ 8998 h 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81" h="9006">
                  <a:moveTo>
                    <a:pt x="131605" y="8998"/>
                  </a:moveTo>
                  <a:cubicBezTo>
                    <a:pt x="135483" y="8998"/>
                    <a:pt x="139589" y="8998"/>
                    <a:pt x="139589" y="4495"/>
                  </a:cubicBezTo>
                  <a:cubicBezTo>
                    <a:pt x="139589" y="-8"/>
                    <a:pt x="135483" y="-8"/>
                    <a:pt x="131605" y="-8"/>
                  </a:cubicBezTo>
                  <a:lnTo>
                    <a:pt x="8192" y="-8"/>
                  </a:lnTo>
                  <a:cubicBezTo>
                    <a:pt x="4314" y="-8"/>
                    <a:pt x="208" y="-8"/>
                    <a:pt x="208" y="4495"/>
                  </a:cubicBezTo>
                  <a:cubicBezTo>
                    <a:pt x="208" y="8998"/>
                    <a:pt x="4314" y="8998"/>
                    <a:pt x="8192" y="8998"/>
                  </a:cubicBezTo>
                  <a:lnTo>
                    <a:pt x="131605" y="8998"/>
                  </a:lnTo>
                  <a:close/>
                </a:path>
              </a:pathLst>
            </a:custGeom>
            <a:solidFill>
              <a:srgbClr val="000000"/>
            </a:solidFill>
            <a:ln w="22873"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8CBF9F68-B508-4C16-9A3D-8306B3021E0F}"/>
                </a:ext>
              </a:extLst>
            </p:cNvPr>
            <p:cNvSpPr/>
            <p:nvPr>
              <p:custDataLst>
                <p:tags r:id="rId124"/>
              </p:custDataLst>
            </p:nvPr>
          </p:nvSpPr>
          <p:spPr>
            <a:xfrm>
              <a:off x="7527182" y="2203994"/>
              <a:ext cx="187971" cy="153782"/>
            </a:xfrm>
            <a:custGeom>
              <a:avLst/>
              <a:gdLst>
                <a:gd name="connsiteX0" fmla="*/ 104697 w 187971"/>
                <a:gd name="connsiteY0" fmla="*/ 61235 h 153782"/>
                <a:gd name="connsiteX1" fmla="*/ 85535 w 187971"/>
                <a:gd name="connsiteY1" fmla="*/ 16428 h 153782"/>
                <a:gd name="connsiteX2" fmla="*/ 84394 w 187971"/>
                <a:gd name="connsiteY2" fmla="*/ 13501 h 153782"/>
                <a:gd name="connsiteX3" fmla="*/ 97853 w 187971"/>
                <a:gd name="connsiteY3" fmla="*/ 6972 h 153782"/>
                <a:gd name="connsiteX4" fmla="*/ 102416 w 187971"/>
                <a:gd name="connsiteY4" fmla="*/ 2694 h 153782"/>
                <a:gd name="connsiteX5" fmla="*/ 98994 w 187971"/>
                <a:gd name="connsiteY5" fmla="*/ -8 h 153782"/>
                <a:gd name="connsiteX6" fmla="*/ 70251 w 187971"/>
                <a:gd name="connsiteY6" fmla="*/ 667 h 153782"/>
                <a:gd name="connsiteX7" fmla="*/ 44701 w 187971"/>
                <a:gd name="connsiteY7" fmla="*/ -8 h 153782"/>
                <a:gd name="connsiteX8" fmla="*/ 40595 w 187971"/>
                <a:gd name="connsiteY8" fmla="*/ 4495 h 153782"/>
                <a:gd name="connsiteX9" fmla="*/ 45842 w 187971"/>
                <a:gd name="connsiteY9" fmla="*/ 6972 h 153782"/>
                <a:gd name="connsiteX10" fmla="*/ 62951 w 187971"/>
                <a:gd name="connsiteY10" fmla="*/ 14177 h 153782"/>
                <a:gd name="connsiteX11" fmla="*/ 89869 w 187971"/>
                <a:gd name="connsiteY11" fmla="*/ 76996 h 153782"/>
                <a:gd name="connsiteX12" fmla="*/ 41735 w 187971"/>
                <a:gd name="connsiteY12" fmla="*/ 128107 h 153782"/>
                <a:gd name="connsiteX13" fmla="*/ 38770 w 187971"/>
                <a:gd name="connsiteY13" fmla="*/ 130584 h 153782"/>
                <a:gd name="connsiteX14" fmla="*/ 5236 w 187971"/>
                <a:gd name="connsiteY14" fmla="*/ 146795 h 153782"/>
                <a:gd name="connsiteX15" fmla="*/ 218 w 187971"/>
                <a:gd name="connsiteY15" fmla="*/ 151298 h 153782"/>
                <a:gd name="connsiteX16" fmla="*/ 3183 w 187971"/>
                <a:gd name="connsiteY16" fmla="*/ 153775 h 153782"/>
                <a:gd name="connsiteX17" fmla="*/ 24626 w 187971"/>
                <a:gd name="connsiteY17" fmla="*/ 153099 h 153782"/>
                <a:gd name="connsiteX18" fmla="*/ 50176 w 187971"/>
                <a:gd name="connsiteY18" fmla="*/ 153775 h 153782"/>
                <a:gd name="connsiteX19" fmla="*/ 54282 w 187971"/>
                <a:gd name="connsiteY19" fmla="*/ 149272 h 153782"/>
                <a:gd name="connsiteX20" fmla="*/ 51545 w 187971"/>
                <a:gd name="connsiteY20" fmla="*/ 146795 h 153782"/>
                <a:gd name="connsiteX21" fmla="*/ 42420 w 187971"/>
                <a:gd name="connsiteY21" fmla="*/ 139815 h 153782"/>
                <a:gd name="connsiteX22" fmla="*/ 48579 w 187971"/>
                <a:gd name="connsiteY22" fmla="*/ 129683 h 153782"/>
                <a:gd name="connsiteX23" fmla="*/ 71847 w 187971"/>
                <a:gd name="connsiteY23" fmla="*/ 105366 h 153782"/>
                <a:gd name="connsiteX24" fmla="*/ 92378 w 187971"/>
                <a:gd name="connsiteY24" fmla="*/ 83300 h 153782"/>
                <a:gd name="connsiteX25" fmla="*/ 115418 w 187971"/>
                <a:gd name="connsiteY25" fmla="*/ 137113 h 153782"/>
                <a:gd name="connsiteX26" fmla="*/ 116559 w 187971"/>
                <a:gd name="connsiteY26" fmla="*/ 140265 h 153782"/>
                <a:gd name="connsiteX27" fmla="*/ 103328 w 187971"/>
                <a:gd name="connsiteY27" fmla="*/ 146795 h 153782"/>
                <a:gd name="connsiteX28" fmla="*/ 98766 w 187971"/>
                <a:gd name="connsiteY28" fmla="*/ 151073 h 153782"/>
                <a:gd name="connsiteX29" fmla="*/ 102187 w 187971"/>
                <a:gd name="connsiteY29" fmla="*/ 153775 h 153782"/>
                <a:gd name="connsiteX30" fmla="*/ 130931 w 187971"/>
                <a:gd name="connsiteY30" fmla="*/ 153099 h 153782"/>
                <a:gd name="connsiteX31" fmla="*/ 156252 w 187971"/>
                <a:gd name="connsiteY31" fmla="*/ 153775 h 153782"/>
                <a:gd name="connsiteX32" fmla="*/ 160586 w 187971"/>
                <a:gd name="connsiteY32" fmla="*/ 149497 h 153782"/>
                <a:gd name="connsiteX33" fmla="*/ 156480 w 187971"/>
                <a:gd name="connsiteY33" fmla="*/ 146795 h 153782"/>
                <a:gd name="connsiteX34" fmla="*/ 136862 w 187971"/>
                <a:gd name="connsiteY34" fmla="*/ 136888 h 153782"/>
                <a:gd name="connsiteX35" fmla="*/ 107434 w 187971"/>
                <a:gd name="connsiteY35" fmla="*/ 67314 h 153782"/>
                <a:gd name="connsiteX36" fmla="*/ 154199 w 187971"/>
                <a:gd name="connsiteY36" fmla="*/ 18455 h 153782"/>
                <a:gd name="connsiteX37" fmla="*/ 183170 w 187971"/>
                <a:gd name="connsiteY37" fmla="*/ 6972 h 153782"/>
                <a:gd name="connsiteX38" fmla="*/ 188189 w 187971"/>
                <a:gd name="connsiteY38" fmla="*/ 2469 h 153782"/>
                <a:gd name="connsiteX39" fmla="*/ 185223 w 187971"/>
                <a:gd name="connsiteY39" fmla="*/ -8 h 153782"/>
                <a:gd name="connsiteX40" fmla="*/ 163780 w 187971"/>
                <a:gd name="connsiteY40" fmla="*/ 667 h 153782"/>
                <a:gd name="connsiteX41" fmla="*/ 138459 w 187971"/>
                <a:gd name="connsiteY41" fmla="*/ -8 h 153782"/>
                <a:gd name="connsiteX42" fmla="*/ 134124 w 187971"/>
                <a:gd name="connsiteY42" fmla="*/ 4495 h 153782"/>
                <a:gd name="connsiteX43" fmla="*/ 136862 w 187971"/>
                <a:gd name="connsiteY43" fmla="*/ 6972 h 153782"/>
                <a:gd name="connsiteX44" fmla="*/ 145987 w 187971"/>
                <a:gd name="connsiteY44" fmla="*/ 13952 h 153782"/>
                <a:gd name="connsiteX45" fmla="*/ 141652 w 187971"/>
                <a:gd name="connsiteY45" fmla="*/ 22057 h 153782"/>
                <a:gd name="connsiteX46" fmla="*/ 104697 w 187971"/>
                <a:gd name="connsiteY46" fmla="*/ 61235 h 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7971" h="153782">
                  <a:moveTo>
                    <a:pt x="104697" y="61235"/>
                  </a:moveTo>
                  <a:lnTo>
                    <a:pt x="85535" y="16428"/>
                  </a:lnTo>
                  <a:cubicBezTo>
                    <a:pt x="84850" y="14627"/>
                    <a:pt x="84394" y="13727"/>
                    <a:pt x="84394" y="13501"/>
                  </a:cubicBezTo>
                  <a:cubicBezTo>
                    <a:pt x="84394" y="12150"/>
                    <a:pt x="88272" y="7872"/>
                    <a:pt x="97853" y="6972"/>
                  </a:cubicBezTo>
                  <a:cubicBezTo>
                    <a:pt x="100134" y="6747"/>
                    <a:pt x="102416" y="6522"/>
                    <a:pt x="102416" y="2694"/>
                  </a:cubicBezTo>
                  <a:cubicBezTo>
                    <a:pt x="102416" y="-8"/>
                    <a:pt x="99678" y="-8"/>
                    <a:pt x="98994" y="-8"/>
                  </a:cubicBezTo>
                  <a:cubicBezTo>
                    <a:pt x="89641" y="-8"/>
                    <a:pt x="79832" y="667"/>
                    <a:pt x="70251" y="667"/>
                  </a:cubicBezTo>
                  <a:cubicBezTo>
                    <a:pt x="64548" y="667"/>
                    <a:pt x="50404" y="-8"/>
                    <a:pt x="44701" y="-8"/>
                  </a:cubicBezTo>
                  <a:cubicBezTo>
                    <a:pt x="43332" y="-8"/>
                    <a:pt x="40595" y="-8"/>
                    <a:pt x="40595" y="4495"/>
                  </a:cubicBezTo>
                  <a:cubicBezTo>
                    <a:pt x="40595" y="6972"/>
                    <a:pt x="42876" y="6972"/>
                    <a:pt x="45842" y="6972"/>
                  </a:cubicBezTo>
                  <a:cubicBezTo>
                    <a:pt x="59529" y="6972"/>
                    <a:pt x="60898" y="9223"/>
                    <a:pt x="62951" y="14177"/>
                  </a:cubicBezTo>
                  <a:lnTo>
                    <a:pt x="89869" y="76996"/>
                  </a:lnTo>
                  <a:lnTo>
                    <a:pt x="41735" y="128107"/>
                  </a:lnTo>
                  <a:lnTo>
                    <a:pt x="38770" y="130584"/>
                  </a:lnTo>
                  <a:cubicBezTo>
                    <a:pt x="27592" y="142517"/>
                    <a:pt x="16870" y="146119"/>
                    <a:pt x="5236" y="146795"/>
                  </a:cubicBezTo>
                  <a:cubicBezTo>
                    <a:pt x="2271" y="147020"/>
                    <a:pt x="218" y="147020"/>
                    <a:pt x="218" y="151298"/>
                  </a:cubicBezTo>
                  <a:cubicBezTo>
                    <a:pt x="218" y="151523"/>
                    <a:pt x="218" y="153775"/>
                    <a:pt x="3183" y="153775"/>
                  </a:cubicBezTo>
                  <a:cubicBezTo>
                    <a:pt x="10027" y="153775"/>
                    <a:pt x="17555" y="153099"/>
                    <a:pt x="24626" y="153099"/>
                  </a:cubicBezTo>
                  <a:cubicBezTo>
                    <a:pt x="33067" y="153099"/>
                    <a:pt x="41964" y="153775"/>
                    <a:pt x="50176" y="153775"/>
                  </a:cubicBezTo>
                  <a:cubicBezTo>
                    <a:pt x="51545" y="153775"/>
                    <a:pt x="54282" y="153775"/>
                    <a:pt x="54282" y="149272"/>
                  </a:cubicBezTo>
                  <a:cubicBezTo>
                    <a:pt x="54282" y="147020"/>
                    <a:pt x="52001" y="146795"/>
                    <a:pt x="51545" y="146795"/>
                  </a:cubicBezTo>
                  <a:cubicBezTo>
                    <a:pt x="49492" y="146570"/>
                    <a:pt x="42420" y="146119"/>
                    <a:pt x="42420" y="139815"/>
                  </a:cubicBezTo>
                  <a:cubicBezTo>
                    <a:pt x="42420" y="136212"/>
                    <a:pt x="45842" y="132610"/>
                    <a:pt x="48579" y="129683"/>
                  </a:cubicBezTo>
                  <a:lnTo>
                    <a:pt x="71847" y="105366"/>
                  </a:lnTo>
                  <a:lnTo>
                    <a:pt x="92378" y="83300"/>
                  </a:lnTo>
                  <a:lnTo>
                    <a:pt x="115418" y="137113"/>
                  </a:lnTo>
                  <a:cubicBezTo>
                    <a:pt x="116331" y="139590"/>
                    <a:pt x="116559" y="139815"/>
                    <a:pt x="116559" y="140265"/>
                  </a:cubicBezTo>
                  <a:cubicBezTo>
                    <a:pt x="116559" y="142067"/>
                    <a:pt x="112225" y="145894"/>
                    <a:pt x="103328" y="146795"/>
                  </a:cubicBezTo>
                  <a:cubicBezTo>
                    <a:pt x="100819" y="147020"/>
                    <a:pt x="98766" y="147245"/>
                    <a:pt x="98766" y="151073"/>
                  </a:cubicBezTo>
                  <a:cubicBezTo>
                    <a:pt x="98766" y="153775"/>
                    <a:pt x="101275" y="153775"/>
                    <a:pt x="102187" y="153775"/>
                  </a:cubicBezTo>
                  <a:cubicBezTo>
                    <a:pt x="108575" y="153775"/>
                    <a:pt x="124543" y="153099"/>
                    <a:pt x="130931" y="153099"/>
                  </a:cubicBezTo>
                  <a:cubicBezTo>
                    <a:pt x="136634" y="153099"/>
                    <a:pt x="150549" y="153775"/>
                    <a:pt x="156252" y="153775"/>
                  </a:cubicBezTo>
                  <a:cubicBezTo>
                    <a:pt x="157849" y="153775"/>
                    <a:pt x="160586" y="153775"/>
                    <a:pt x="160586" y="149497"/>
                  </a:cubicBezTo>
                  <a:cubicBezTo>
                    <a:pt x="160586" y="146795"/>
                    <a:pt x="158305" y="146795"/>
                    <a:pt x="156480" y="146795"/>
                  </a:cubicBezTo>
                  <a:cubicBezTo>
                    <a:pt x="141196" y="146570"/>
                    <a:pt x="140740" y="145894"/>
                    <a:pt x="136862" y="136888"/>
                  </a:cubicBezTo>
                  <a:cubicBezTo>
                    <a:pt x="127965" y="115948"/>
                    <a:pt x="112681" y="80824"/>
                    <a:pt x="107434" y="67314"/>
                  </a:cubicBezTo>
                  <a:cubicBezTo>
                    <a:pt x="122946" y="51553"/>
                    <a:pt x="146899" y="24759"/>
                    <a:pt x="154199" y="18455"/>
                  </a:cubicBezTo>
                  <a:cubicBezTo>
                    <a:pt x="160814" y="13051"/>
                    <a:pt x="169483" y="7647"/>
                    <a:pt x="183170" y="6972"/>
                  </a:cubicBezTo>
                  <a:cubicBezTo>
                    <a:pt x="186136" y="6747"/>
                    <a:pt x="188189" y="6747"/>
                    <a:pt x="188189" y="2469"/>
                  </a:cubicBezTo>
                  <a:cubicBezTo>
                    <a:pt x="188189" y="2244"/>
                    <a:pt x="188189" y="-8"/>
                    <a:pt x="185223" y="-8"/>
                  </a:cubicBezTo>
                  <a:cubicBezTo>
                    <a:pt x="178380" y="-8"/>
                    <a:pt x="170852" y="667"/>
                    <a:pt x="163780" y="667"/>
                  </a:cubicBezTo>
                  <a:cubicBezTo>
                    <a:pt x="155340" y="667"/>
                    <a:pt x="146671" y="-8"/>
                    <a:pt x="138459" y="-8"/>
                  </a:cubicBezTo>
                  <a:cubicBezTo>
                    <a:pt x="137090" y="-8"/>
                    <a:pt x="134124" y="-8"/>
                    <a:pt x="134124" y="4495"/>
                  </a:cubicBezTo>
                  <a:cubicBezTo>
                    <a:pt x="134124" y="6071"/>
                    <a:pt x="135265" y="6747"/>
                    <a:pt x="136862" y="6972"/>
                  </a:cubicBezTo>
                  <a:cubicBezTo>
                    <a:pt x="138915" y="7197"/>
                    <a:pt x="145987" y="7647"/>
                    <a:pt x="145987" y="13952"/>
                  </a:cubicBezTo>
                  <a:cubicBezTo>
                    <a:pt x="145987" y="17104"/>
                    <a:pt x="143477" y="20031"/>
                    <a:pt x="141652" y="22057"/>
                  </a:cubicBezTo>
                  <a:lnTo>
                    <a:pt x="104697" y="61235"/>
                  </a:lnTo>
                  <a:close/>
                </a:path>
              </a:pathLst>
            </a:custGeom>
            <a:solidFill>
              <a:srgbClr val="000000"/>
            </a:solidFill>
            <a:ln w="22873"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7E1A05A5-2248-4B1B-A470-90F7C03B7603}"/>
                </a:ext>
              </a:extLst>
            </p:cNvPr>
            <p:cNvSpPr/>
            <p:nvPr>
              <p:custDataLst>
                <p:tags r:id="rId125"/>
              </p:custDataLst>
            </p:nvPr>
          </p:nvSpPr>
          <p:spPr>
            <a:xfrm>
              <a:off x="7732706" y="2208138"/>
              <a:ext cx="120402" cy="69506"/>
            </a:xfrm>
            <a:custGeom>
              <a:avLst/>
              <a:gdLst>
                <a:gd name="connsiteX0" fmla="*/ 107215 w 120402"/>
                <a:gd name="connsiteY0" fmla="*/ 15277 h 69506"/>
                <a:gd name="connsiteX1" fmla="*/ 120629 w 120402"/>
                <a:gd name="connsiteY1" fmla="*/ 5662 h 69506"/>
                <a:gd name="connsiteX2" fmla="*/ 120629 w 120402"/>
                <a:gd name="connsiteY2" fmla="*/ -12 h 69506"/>
                <a:gd name="connsiteX3" fmla="*/ 109131 w 120402"/>
                <a:gd name="connsiteY3" fmla="*/ 619 h 69506"/>
                <a:gd name="connsiteX4" fmla="*/ 93482 w 120402"/>
                <a:gd name="connsiteY4" fmla="*/ -12 h 69506"/>
                <a:gd name="connsiteX5" fmla="*/ 93482 w 120402"/>
                <a:gd name="connsiteY5" fmla="*/ 5662 h 69506"/>
                <a:gd name="connsiteX6" fmla="*/ 101786 w 120402"/>
                <a:gd name="connsiteY6" fmla="*/ 12597 h 69506"/>
                <a:gd name="connsiteX7" fmla="*/ 100828 w 120402"/>
                <a:gd name="connsiteY7" fmla="*/ 16380 h 69506"/>
                <a:gd name="connsiteX8" fmla="*/ 85338 w 120402"/>
                <a:gd name="connsiteY8" fmla="*/ 55625 h 69506"/>
                <a:gd name="connsiteX9" fmla="*/ 68092 w 120402"/>
                <a:gd name="connsiteY9" fmla="*/ 12597 h 69506"/>
                <a:gd name="connsiteX10" fmla="*/ 67294 w 120402"/>
                <a:gd name="connsiteY10" fmla="*/ 9603 h 69506"/>
                <a:gd name="connsiteX11" fmla="*/ 75917 w 120402"/>
                <a:gd name="connsiteY11" fmla="*/ 5662 h 69506"/>
                <a:gd name="connsiteX12" fmla="*/ 75917 w 120402"/>
                <a:gd name="connsiteY12" fmla="*/ -12 h 69506"/>
                <a:gd name="connsiteX13" fmla="*/ 58671 w 120402"/>
                <a:gd name="connsiteY13" fmla="*/ 619 h 69506"/>
                <a:gd name="connsiteX14" fmla="*/ 44619 w 120402"/>
                <a:gd name="connsiteY14" fmla="*/ -12 h 69506"/>
                <a:gd name="connsiteX15" fmla="*/ 44619 w 120402"/>
                <a:gd name="connsiteY15" fmla="*/ 5662 h 69506"/>
                <a:gd name="connsiteX16" fmla="*/ 53721 w 120402"/>
                <a:gd name="connsiteY16" fmla="*/ 6923 h 69506"/>
                <a:gd name="connsiteX17" fmla="*/ 57394 w 120402"/>
                <a:gd name="connsiteY17" fmla="*/ 13858 h 69506"/>
                <a:gd name="connsiteX18" fmla="*/ 56755 w 120402"/>
                <a:gd name="connsiteY18" fmla="*/ 15749 h 69506"/>
                <a:gd name="connsiteX19" fmla="*/ 41745 w 120402"/>
                <a:gd name="connsiteY19" fmla="*/ 53261 h 69506"/>
                <a:gd name="connsiteX20" fmla="*/ 25616 w 120402"/>
                <a:gd name="connsiteY20" fmla="*/ 12597 h 69506"/>
                <a:gd name="connsiteX21" fmla="*/ 24658 w 120402"/>
                <a:gd name="connsiteY21" fmla="*/ 9603 h 69506"/>
                <a:gd name="connsiteX22" fmla="*/ 33281 w 120402"/>
                <a:gd name="connsiteY22" fmla="*/ 5662 h 69506"/>
                <a:gd name="connsiteX23" fmla="*/ 33281 w 120402"/>
                <a:gd name="connsiteY23" fmla="*/ -12 h 69506"/>
                <a:gd name="connsiteX24" fmla="*/ 15237 w 120402"/>
                <a:gd name="connsiteY24" fmla="*/ 619 h 69506"/>
                <a:gd name="connsiteX25" fmla="*/ 227 w 120402"/>
                <a:gd name="connsiteY25" fmla="*/ -12 h 69506"/>
                <a:gd name="connsiteX26" fmla="*/ 227 w 120402"/>
                <a:gd name="connsiteY26" fmla="*/ 5662 h 69506"/>
                <a:gd name="connsiteX27" fmla="*/ 11724 w 120402"/>
                <a:gd name="connsiteY27" fmla="*/ 10233 h 69506"/>
                <a:gd name="connsiteX28" fmla="*/ 33920 w 120402"/>
                <a:gd name="connsiteY28" fmla="*/ 65870 h 69506"/>
                <a:gd name="connsiteX29" fmla="*/ 38231 w 120402"/>
                <a:gd name="connsiteY29" fmla="*/ 69495 h 69506"/>
                <a:gd name="connsiteX30" fmla="*/ 42383 w 120402"/>
                <a:gd name="connsiteY30" fmla="*/ 66185 h 69506"/>
                <a:gd name="connsiteX31" fmla="*/ 60428 w 120402"/>
                <a:gd name="connsiteY31" fmla="*/ 21108 h 69506"/>
                <a:gd name="connsiteX32" fmla="*/ 78153 w 120402"/>
                <a:gd name="connsiteY32" fmla="*/ 65712 h 69506"/>
                <a:gd name="connsiteX33" fmla="*/ 82624 w 120402"/>
                <a:gd name="connsiteY33" fmla="*/ 69495 h 69506"/>
                <a:gd name="connsiteX34" fmla="*/ 86935 w 120402"/>
                <a:gd name="connsiteY34" fmla="*/ 65870 h 69506"/>
                <a:gd name="connsiteX35" fmla="*/ 107215 w 120402"/>
                <a:gd name="connsiteY35" fmla="*/ 15277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69506">
                  <a:moveTo>
                    <a:pt x="107215" y="15277"/>
                  </a:moveTo>
                  <a:cubicBezTo>
                    <a:pt x="110409" y="7396"/>
                    <a:pt x="115678" y="5820"/>
                    <a:pt x="120629" y="5662"/>
                  </a:cubicBezTo>
                  <a:lnTo>
                    <a:pt x="120629" y="-12"/>
                  </a:lnTo>
                  <a:cubicBezTo>
                    <a:pt x="116317" y="461"/>
                    <a:pt x="113762" y="619"/>
                    <a:pt x="109131" y="619"/>
                  </a:cubicBezTo>
                  <a:cubicBezTo>
                    <a:pt x="104341" y="619"/>
                    <a:pt x="98273" y="461"/>
                    <a:pt x="93482" y="-12"/>
                  </a:cubicBezTo>
                  <a:lnTo>
                    <a:pt x="93482" y="5662"/>
                  </a:lnTo>
                  <a:cubicBezTo>
                    <a:pt x="99071" y="5820"/>
                    <a:pt x="101786" y="8815"/>
                    <a:pt x="101786" y="12597"/>
                  </a:cubicBezTo>
                  <a:cubicBezTo>
                    <a:pt x="101786" y="13858"/>
                    <a:pt x="101786" y="14173"/>
                    <a:pt x="100828" y="16380"/>
                  </a:cubicBezTo>
                  <a:lnTo>
                    <a:pt x="85338" y="55625"/>
                  </a:lnTo>
                  <a:lnTo>
                    <a:pt x="68092" y="12597"/>
                  </a:lnTo>
                  <a:cubicBezTo>
                    <a:pt x="67773" y="11809"/>
                    <a:pt x="67294" y="10548"/>
                    <a:pt x="67294" y="9603"/>
                  </a:cubicBezTo>
                  <a:cubicBezTo>
                    <a:pt x="67294" y="6135"/>
                    <a:pt x="71446" y="5662"/>
                    <a:pt x="75917" y="5662"/>
                  </a:cubicBezTo>
                  <a:lnTo>
                    <a:pt x="75917" y="-12"/>
                  </a:lnTo>
                  <a:cubicBezTo>
                    <a:pt x="70168" y="461"/>
                    <a:pt x="64420" y="619"/>
                    <a:pt x="58671" y="619"/>
                  </a:cubicBezTo>
                  <a:cubicBezTo>
                    <a:pt x="54040" y="619"/>
                    <a:pt x="49250" y="304"/>
                    <a:pt x="44619" y="-12"/>
                  </a:cubicBezTo>
                  <a:lnTo>
                    <a:pt x="44619" y="5662"/>
                  </a:lnTo>
                  <a:cubicBezTo>
                    <a:pt x="48292" y="5662"/>
                    <a:pt x="51645" y="5662"/>
                    <a:pt x="53721" y="6923"/>
                  </a:cubicBezTo>
                  <a:cubicBezTo>
                    <a:pt x="55956" y="8499"/>
                    <a:pt x="57394" y="13700"/>
                    <a:pt x="57394" y="13858"/>
                  </a:cubicBezTo>
                  <a:cubicBezTo>
                    <a:pt x="57394" y="14173"/>
                    <a:pt x="57074" y="15119"/>
                    <a:pt x="56755" y="15749"/>
                  </a:cubicBezTo>
                  <a:lnTo>
                    <a:pt x="41745" y="53261"/>
                  </a:lnTo>
                  <a:lnTo>
                    <a:pt x="25616" y="12597"/>
                  </a:lnTo>
                  <a:cubicBezTo>
                    <a:pt x="24658" y="10391"/>
                    <a:pt x="24658" y="10233"/>
                    <a:pt x="24658" y="9603"/>
                  </a:cubicBezTo>
                  <a:cubicBezTo>
                    <a:pt x="24658" y="5662"/>
                    <a:pt x="30407" y="5662"/>
                    <a:pt x="33281" y="5662"/>
                  </a:cubicBezTo>
                  <a:lnTo>
                    <a:pt x="33281" y="-12"/>
                  </a:lnTo>
                  <a:cubicBezTo>
                    <a:pt x="32962" y="-12"/>
                    <a:pt x="21624" y="619"/>
                    <a:pt x="15237" y="619"/>
                  </a:cubicBezTo>
                  <a:cubicBezTo>
                    <a:pt x="10287" y="619"/>
                    <a:pt x="5177" y="461"/>
                    <a:pt x="227" y="-12"/>
                  </a:cubicBezTo>
                  <a:lnTo>
                    <a:pt x="227" y="5662"/>
                  </a:lnTo>
                  <a:cubicBezTo>
                    <a:pt x="6454" y="5662"/>
                    <a:pt x="9967" y="5662"/>
                    <a:pt x="11724" y="10233"/>
                  </a:cubicBezTo>
                  <a:lnTo>
                    <a:pt x="33920" y="65870"/>
                  </a:lnTo>
                  <a:cubicBezTo>
                    <a:pt x="34878" y="68234"/>
                    <a:pt x="35357" y="69495"/>
                    <a:pt x="38231" y="69495"/>
                  </a:cubicBezTo>
                  <a:cubicBezTo>
                    <a:pt x="41106" y="69495"/>
                    <a:pt x="41585" y="68234"/>
                    <a:pt x="42383" y="66185"/>
                  </a:cubicBezTo>
                  <a:lnTo>
                    <a:pt x="60428" y="21108"/>
                  </a:lnTo>
                  <a:lnTo>
                    <a:pt x="78153" y="65712"/>
                  </a:lnTo>
                  <a:cubicBezTo>
                    <a:pt x="79111" y="68076"/>
                    <a:pt x="79749" y="69495"/>
                    <a:pt x="82624" y="69495"/>
                  </a:cubicBezTo>
                  <a:cubicBezTo>
                    <a:pt x="85498" y="69495"/>
                    <a:pt x="85977" y="68391"/>
                    <a:pt x="86935" y="65870"/>
                  </a:cubicBezTo>
                  <a:lnTo>
                    <a:pt x="107215" y="15277"/>
                  </a:lnTo>
                  <a:close/>
                </a:path>
              </a:pathLst>
            </a:custGeom>
            <a:solidFill>
              <a:srgbClr val="000000"/>
            </a:solidFill>
            <a:ln w="22873"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C9BFE0D9-5799-4D47-9E4C-CC5A13F1E6C0}"/>
                </a:ext>
              </a:extLst>
            </p:cNvPr>
            <p:cNvSpPr/>
            <p:nvPr>
              <p:custDataLst>
                <p:tags r:id="rId126"/>
              </p:custDataLst>
            </p:nvPr>
          </p:nvSpPr>
          <p:spPr>
            <a:xfrm>
              <a:off x="7716243" y="2350461"/>
              <a:ext cx="80800" cy="103392"/>
            </a:xfrm>
            <a:custGeom>
              <a:avLst/>
              <a:gdLst>
                <a:gd name="connsiteX0" fmla="*/ 16993 w 80800"/>
                <a:gd name="connsiteY0" fmla="*/ 43022 h 103392"/>
                <a:gd name="connsiteX1" fmla="*/ 34398 w 80800"/>
                <a:gd name="connsiteY1" fmla="*/ 47908 h 103392"/>
                <a:gd name="connsiteX2" fmla="*/ 62822 w 80800"/>
                <a:gd name="connsiteY2" fmla="*/ 24740 h 103392"/>
                <a:gd name="connsiteX3" fmla="*/ 56115 w 80800"/>
                <a:gd name="connsiteY3" fmla="*/ 9609 h 103392"/>
                <a:gd name="connsiteX4" fmla="*/ 72243 w 80800"/>
                <a:gd name="connsiteY4" fmla="*/ 4408 h 103392"/>
                <a:gd name="connsiteX5" fmla="*/ 70806 w 80800"/>
                <a:gd name="connsiteY5" fmla="*/ 8191 h 103392"/>
                <a:gd name="connsiteX6" fmla="*/ 75916 w 80800"/>
                <a:gd name="connsiteY6" fmla="*/ 13234 h 103392"/>
                <a:gd name="connsiteX7" fmla="*/ 81026 w 80800"/>
                <a:gd name="connsiteY7" fmla="*/ 8033 h 103392"/>
                <a:gd name="connsiteX8" fmla="*/ 71605 w 80800"/>
                <a:gd name="connsiteY8" fmla="*/ -5 h 103392"/>
                <a:gd name="connsiteX9" fmla="*/ 53081 w 80800"/>
                <a:gd name="connsiteY9" fmla="*/ 7245 h 103392"/>
                <a:gd name="connsiteX10" fmla="*/ 34558 w 80800"/>
                <a:gd name="connsiteY10" fmla="*/ 1571 h 103392"/>
                <a:gd name="connsiteX11" fmla="*/ 6134 w 80800"/>
                <a:gd name="connsiteY11" fmla="*/ 24740 h 103392"/>
                <a:gd name="connsiteX12" fmla="*/ 13799 w 80800"/>
                <a:gd name="connsiteY12" fmla="*/ 40658 h 103392"/>
                <a:gd name="connsiteX13" fmla="*/ 9008 w 80800"/>
                <a:gd name="connsiteY13" fmla="*/ 53425 h 103392"/>
                <a:gd name="connsiteX14" fmla="*/ 15715 w 80800"/>
                <a:gd name="connsiteY14" fmla="*/ 67452 h 103392"/>
                <a:gd name="connsiteX15" fmla="*/ 226 w 80800"/>
                <a:gd name="connsiteY15" fmla="*/ 83213 h 103392"/>
                <a:gd name="connsiteX16" fmla="*/ 39348 w 80800"/>
                <a:gd name="connsiteY16" fmla="*/ 103387 h 103392"/>
                <a:gd name="connsiteX17" fmla="*/ 78471 w 80800"/>
                <a:gd name="connsiteY17" fmla="*/ 82898 h 103392"/>
                <a:gd name="connsiteX18" fmla="*/ 67772 w 80800"/>
                <a:gd name="connsiteY18" fmla="*/ 64930 h 103392"/>
                <a:gd name="connsiteX19" fmla="*/ 33440 w 80800"/>
                <a:gd name="connsiteY19" fmla="*/ 60044 h 103392"/>
                <a:gd name="connsiteX20" fmla="*/ 22901 w 80800"/>
                <a:gd name="connsiteY20" fmla="*/ 59887 h 103392"/>
                <a:gd name="connsiteX21" fmla="*/ 14917 w 80800"/>
                <a:gd name="connsiteY21" fmla="*/ 49484 h 103392"/>
                <a:gd name="connsiteX22" fmla="*/ 16993 w 80800"/>
                <a:gd name="connsiteY22" fmla="*/ 43022 h 103392"/>
                <a:gd name="connsiteX23" fmla="*/ 34558 w 80800"/>
                <a:gd name="connsiteY23" fmla="*/ 43180 h 103392"/>
                <a:gd name="connsiteX24" fmla="*/ 18909 w 80800"/>
                <a:gd name="connsiteY24" fmla="*/ 24740 h 103392"/>
                <a:gd name="connsiteX25" fmla="*/ 22103 w 80800"/>
                <a:gd name="connsiteY25" fmla="*/ 11816 h 103392"/>
                <a:gd name="connsiteX26" fmla="*/ 34398 w 80800"/>
                <a:gd name="connsiteY26" fmla="*/ 6299 h 103392"/>
                <a:gd name="connsiteX27" fmla="*/ 50047 w 80800"/>
                <a:gd name="connsiteY27" fmla="*/ 24740 h 103392"/>
                <a:gd name="connsiteX28" fmla="*/ 46854 w 80800"/>
                <a:gd name="connsiteY28" fmla="*/ 37664 h 103392"/>
                <a:gd name="connsiteX29" fmla="*/ 34558 w 80800"/>
                <a:gd name="connsiteY29" fmla="*/ 43180 h 103392"/>
                <a:gd name="connsiteX30" fmla="*/ 34558 w 80800"/>
                <a:gd name="connsiteY30" fmla="*/ 70604 h 103392"/>
                <a:gd name="connsiteX31" fmla="*/ 68730 w 80800"/>
                <a:gd name="connsiteY31" fmla="*/ 83056 h 103392"/>
                <a:gd name="connsiteX32" fmla="*/ 39348 w 80800"/>
                <a:gd name="connsiteY32" fmla="*/ 98659 h 103392"/>
                <a:gd name="connsiteX33" fmla="*/ 9967 w 80800"/>
                <a:gd name="connsiteY33" fmla="*/ 83056 h 103392"/>
                <a:gd name="connsiteX34" fmla="*/ 25296 w 80800"/>
                <a:gd name="connsiteY34" fmla="*/ 70604 h 103392"/>
                <a:gd name="connsiteX35" fmla="*/ 34558 w 80800"/>
                <a:gd name="connsiteY35" fmla="*/ 70604 h 10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3392">
                  <a:moveTo>
                    <a:pt x="16993" y="43022"/>
                  </a:moveTo>
                  <a:cubicBezTo>
                    <a:pt x="19388" y="44441"/>
                    <a:pt x="25137" y="47908"/>
                    <a:pt x="34398" y="47908"/>
                  </a:cubicBezTo>
                  <a:cubicBezTo>
                    <a:pt x="50846" y="47908"/>
                    <a:pt x="62822" y="37033"/>
                    <a:pt x="62822" y="24740"/>
                  </a:cubicBezTo>
                  <a:cubicBezTo>
                    <a:pt x="62822" y="18593"/>
                    <a:pt x="59948" y="13707"/>
                    <a:pt x="56115" y="9609"/>
                  </a:cubicBezTo>
                  <a:cubicBezTo>
                    <a:pt x="63301" y="4565"/>
                    <a:pt x="69529" y="4408"/>
                    <a:pt x="72243" y="4408"/>
                  </a:cubicBezTo>
                  <a:cubicBezTo>
                    <a:pt x="71605" y="5038"/>
                    <a:pt x="70806" y="5669"/>
                    <a:pt x="70806" y="8191"/>
                  </a:cubicBezTo>
                  <a:cubicBezTo>
                    <a:pt x="70806" y="11343"/>
                    <a:pt x="73202" y="13234"/>
                    <a:pt x="75916" y="13234"/>
                  </a:cubicBezTo>
                  <a:cubicBezTo>
                    <a:pt x="78152" y="13234"/>
                    <a:pt x="81026" y="11658"/>
                    <a:pt x="81026" y="8033"/>
                  </a:cubicBezTo>
                  <a:cubicBezTo>
                    <a:pt x="81026" y="4408"/>
                    <a:pt x="77992" y="-5"/>
                    <a:pt x="71605" y="-5"/>
                  </a:cubicBezTo>
                  <a:cubicBezTo>
                    <a:pt x="69209" y="-5"/>
                    <a:pt x="60586" y="468"/>
                    <a:pt x="53081" y="7245"/>
                  </a:cubicBezTo>
                  <a:cubicBezTo>
                    <a:pt x="48291" y="3777"/>
                    <a:pt x="41584" y="1571"/>
                    <a:pt x="34558" y="1571"/>
                  </a:cubicBezTo>
                  <a:cubicBezTo>
                    <a:pt x="18110" y="1571"/>
                    <a:pt x="6134" y="12446"/>
                    <a:pt x="6134" y="24740"/>
                  </a:cubicBezTo>
                  <a:cubicBezTo>
                    <a:pt x="6134" y="30886"/>
                    <a:pt x="9328" y="36560"/>
                    <a:pt x="13799" y="40658"/>
                  </a:cubicBezTo>
                  <a:cubicBezTo>
                    <a:pt x="12521" y="42077"/>
                    <a:pt x="9008" y="47278"/>
                    <a:pt x="9008" y="53425"/>
                  </a:cubicBezTo>
                  <a:cubicBezTo>
                    <a:pt x="9008" y="55474"/>
                    <a:pt x="9487" y="62881"/>
                    <a:pt x="15715" y="67452"/>
                  </a:cubicBezTo>
                  <a:cubicBezTo>
                    <a:pt x="8529" y="69816"/>
                    <a:pt x="226" y="75017"/>
                    <a:pt x="226" y="83213"/>
                  </a:cubicBezTo>
                  <a:cubicBezTo>
                    <a:pt x="226" y="94719"/>
                    <a:pt x="17791" y="103387"/>
                    <a:pt x="39348" y="103387"/>
                  </a:cubicBezTo>
                  <a:cubicBezTo>
                    <a:pt x="59628" y="103387"/>
                    <a:pt x="78471" y="95507"/>
                    <a:pt x="78471" y="82898"/>
                  </a:cubicBezTo>
                  <a:cubicBezTo>
                    <a:pt x="78471" y="78170"/>
                    <a:pt x="76555" y="69659"/>
                    <a:pt x="67772" y="64930"/>
                  </a:cubicBezTo>
                  <a:cubicBezTo>
                    <a:pt x="58351" y="60044"/>
                    <a:pt x="48930" y="60044"/>
                    <a:pt x="33440" y="60044"/>
                  </a:cubicBezTo>
                  <a:cubicBezTo>
                    <a:pt x="29927" y="60044"/>
                    <a:pt x="24178" y="60044"/>
                    <a:pt x="22901" y="59887"/>
                  </a:cubicBezTo>
                  <a:cubicBezTo>
                    <a:pt x="17791" y="58783"/>
                    <a:pt x="14917" y="54055"/>
                    <a:pt x="14917" y="49484"/>
                  </a:cubicBezTo>
                  <a:cubicBezTo>
                    <a:pt x="14917" y="45544"/>
                    <a:pt x="16035" y="44283"/>
                    <a:pt x="16993" y="43022"/>
                  </a:cubicBezTo>
                  <a:close/>
                  <a:moveTo>
                    <a:pt x="34558" y="43180"/>
                  </a:moveTo>
                  <a:cubicBezTo>
                    <a:pt x="18909" y="43180"/>
                    <a:pt x="18909" y="28049"/>
                    <a:pt x="18909" y="24740"/>
                  </a:cubicBezTo>
                  <a:cubicBezTo>
                    <a:pt x="18909" y="22218"/>
                    <a:pt x="18909" y="15913"/>
                    <a:pt x="22103" y="11816"/>
                  </a:cubicBezTo>
                  <a:cubicBezTo>
                    <a:pt x="24338" y="9136"/>
                    <a:pt x="28650" y="6299"/>
                    <a:pt x="34398" y="6299"/>
                  </a:cubicBezTo>
                  <a:cubicBezTo>
                    <a:pt x="50047" y="6299"/>
                    <a:pt x="50047" y="21430"/>
                    <a:pt x="50047" y="24740"/>
                  </a:cubicBezTo>
                  <a:cubicBezTo>
                    <a:pt x="50047" y="27261"/>
                    <a:pt x="50047" y="33566"/>
                    <a:pt x="46854" y="37664"/>
                  </a:cubicBezTo>
                  <a:cubicBezTo>
                    <a:pt x="44618" y="40343"/>
                    <a:pt x="40307" y="43180"/>
                    <a:pt x="34558" y="43180"/>
                  </a:cubicBezTo>
                  <a:close/>
                  <a:moveTo>
                    <a:pt x="34558" y="70604"/>
                  </a:moveTo>
                  <a:cubicBezTo>
                    <a:pt x="48770" y="70604"/>
                    <a:pt x="68730" y="70604"/>
                    <a:pt x="68730" y="83056"/>
                  </a:cubicBezTo>
                  <a:cubicBezTo>
                    <a:pt x="68730" y="91409"/>
                    <a:pt x="56115" y="98659"/>
                    <a:pt x="39348" y="98659"/>
                  </a:cubicBezTo>
                  <a:cubicBezTo>
                    <a:pt x="22582" y="98659"/>
                    <a:pt x="9967" y="91251"/>
                    <a:pt x="9967" y="83056"/>
                  </a:cubicBezTo>
                  <a:cubicBezTo>
                    <a:pt x="9967" y="77539"/>
                    <a:pt x="15076" y="70762"/>
                    <a:pt x="25296" y="70604"/>
                  </a:cubicBezTo>
                  <a:lnTo>
                    <a:pt x="34558" y="70604"/>
                  </a:lnTo>
                  <a:close/>
                </a:path>
              </a:pathLst>
            </a:custGeom>
            <a:solidFill>
              <a:srgbClr val="000000"/>
            </a:solidFill>
            <a:ln w="22873"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0E4A847F-1815-40D9-BF77-DB35A13A4968}"/>
                </a:ext>
              </a:extLst>
            </p:cNvPr>
            <p:cNvSpPr/>
            <p:nvPr>
              <p:custDataLst>
                <p:tags r:id="rId127"/>
              </p:custDataLst>
            </p:nvPr>
          </p:nvSpPr>
          <p:spPr>
            <a:xfrm>
              <a:off x="7821287" y="2403418"/>
              <a:ext cx="20279" cy="48544"/>
            </a:xfrm>
            <a:custGeom>
              <a:avLst/>
              <a:gdLst>
                <a:gd name="connsiteX0" fmla="*/ 16039 w 20279"/>
                <a:gd name="connsiteY0" fmla="*/ 15598 h 48544"/>
                <a:gd name="connsiteX1" fmla="*/ 3583 w 20279"/>
                <a:gd name="connsiteY1" fmla="*/ 44441 h 48544"/>
                <a:gd name="connsiteX2" fmla="*/ 2465 w 20279"/>
                <a:gd name="connsiteY2" fmla="*/ 46332 h 48544"/>
                <a:gd name="connsiteX3" fmla="*/ 4701 w 20279"/>
                <a:gd name="connsiteY3" fmla="*/ 48539 h 48544"/>
                <a:gd name="connsiteX4" fmla="*/ 20510 w 20279"/>
                <a:gd name="connsiteY4" fmla="*/ 17174 h 48544"/>
                <a:gd name="connsiteX5" fmla="*/ 9332 w 20279"/>
                <a:gd name="connsiteY5" fmla="*/ -5 h 48544"/>
                <a:gd name="connsiteX6" fmla="*/ 230 w 20279"/>
                <a:gd name="connsiteY6" fmla="*/ 8979 h 48544"/>
                <a:gd name="connsiteX7" fmla="*/ 9492 w 20279"/>
                <a:gd name="connsiteY7" fmla="*/ 18120 h 48544"/>
                <a:gd name="connsiteX8" fmla="*/ 16039 w 20279"/>
                <a:gd name="connsiteY8" fmla="*/ 15598 h 4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8544">
                  <a:moveTo>
                    <a:pt x="16039" y="15598"/>
                  </a:moveTo>
                  <a:cubicBezTo>
                    <a:pt x="16039" y="24267"/>
                    <a:pt x="14442" y="34354"/>
                    <a:pt x="3583" y="44441"/>
                  </a:cubicBezTo>
                  <a:cubicBezTo>
                    <a:pt x="2944" y="45071"/>
                    <a:pt x="2465" y="45544"/>
                    <a:pt x="2465" y="46332"/>
                  </a:cubicBezTo>
                  <a:cubicBezTo>
                    <a:pt x="2465" y="47436"/>
                    <a:pt x="3743" y="48539"/>
                    <a:pt x="4701" y="48539"/>
                  </a:cubicBezTo>
                  <a:cubicBezTo>
                    <a:pt x="6937" y="48539"/>
                    <a:pt x="20510" y="35930"/>
                    <a:pt x="20510" y="17174"/>
                  </a:cubicBezTo>
                  <a:cubicBezTo>
                    <a:pt x="20510" y="7402"/>
                    <a:pt x="16677" y="-5"/>
                    <a:pt x="9332" y="-5"/>
                  </a:cubicBezTo>
                  <a:cubicBezTo>
                    <a:pt x="4062" y="-5"/>
                    <a:pt x="230" y="4093"/>
                    <a:pt x="230" y="8979"/>
                  </a:cubicBezTo>
                  <a:cubicBezTo>
                    <a:pt x="230" y="14022"/>
                    <a:pt x="3903" y="18120"/>
                    <a:pt x="9492" y="18120"/>
                  </a:cubicBezTo>
                  <a:cubicBezTo>
                    <a:pt x="13324" y="18120"/>
                    <a:pt x="15879" y="15598"/>
                    <a:pt x="16039" y="15598"/>
                  </a:cubicBezTo>
                  <a:close/>
                </a:path>
              </a:pathLst>
            </a:custGeom>
            <a:solidFill>
              <a:srgbClr val="000000"/>
            </a:solidFill>
            <a:ln w="22873"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D3A71361-BB4E-4215-8747-C0649C2C3305}"/>
                </a:ext>
              </a:extLst>
            </p:cNvPr>
            <p:cNvSpPr/>
            <p:nvPr>
              <p:custDataLst>
                <p:tags r:id="rId128"/>
              </p:custDataLst>
            </p:nvPr>
          </p:nvSpPr>
          <p:spPr>
            <a:xfrm>
              <a:off x="7866364" y="2351249"/>
              <a:ext cx="79682" cy="71870"/>
            </a:xfrm>
            <a:custGeom>
              <a:avLst/>
              <a:gdLst>
                <a:gd name="connsiteX0" fmla="*/ 62669 w 79682"/>
                <a:gd name="connsiteY0" fmla="*/ 28049 h 71870"/>
                <a:gd name="connsiteX1" fmla="*/ 55323 w 79682"/>
                <a:gd name="connsiteY1" fmla="*/ 7875 h 71870"/>
                <a:gd name="connsiteX2" fmla="*/ 31690 w 79682"/>
                <a:gd name="connsiteY2" fmla="*/ -5 h 71870"/>
                <a:gd name="connsiteX3" fmla="*/ 5821 w 79682"/>
                <a:gd name="connsiteY3" fmla="*/ 15283 h 71870"/>
                <a:gd name="connsiteX4" fmla="*/ 13486 w 79682"/>
                <a:gd name="connsiteY4" fmla="*/ 23006 h 71870"/>
                <a:gd name="connsiteX5" fmla="*/ 20991 w 79682"/>
                <a:gd name="connsiteY5" fmla="*/ 15598 h 71870"/>
                <a:gd name="connsiteX6" fmla="*/ 15402 w 79682"/>
                <a:gd name="connsiteY6" fmla="*/ 8348 h 71870"/>
                <a:gd name="connsiteX7" fmla="*/ 31371 w 79682"/>
                <a:gd name="connsiteY7" fmla="*/ 4408 h 71870"/>
                <a:gd name="connsiteX8" fmla="*/ 50054 w 79682"/>
                <a:gd name="connsiteY8" fmla="*/ 23479 h 71870"/>
                <a:gd name="connsiteX9" fmla="*/ 50054 w 79682"/>
                <a:gd name="connsiteY9" fmla="*/ 28365 h 71870"/>
                <a:gd name="connsiteX10" fmla="*/ 19075 w 79682"/>
                <a:gd name="connsiteY10" fmla="*/ 33408 h 71870"/>
                <a:gd name="connsiteX11" fmla="*/ 232 w 79682"/>
                <a:gd name="connsiteY11" fmla="*/ 54370 h 71870"/>
                <a:gd name="connsiteX12" fmla="*/ 28177 w 79682"/>
                <a:gd name="connsiteY12" fmla="*/ 71865 h 71870"/>
                <a:gd name="connsiteX13" fmla="*/ 51810 w 79682"/>
                <a:gd name="connsiteY13" fmla="*/ 58626 h 71870"/>
                <a:gd name="connsiteX14" fmla="*/ 64106 w 79682"/>
                <a:gd name="connsiteY14" fmla="*/ 71077 h 71870"/>
                <a:gd name="connsiteX15" fmla="*/ 79915 w 79682"/>
                <a:gd name="connsiteY15" fmla="*/ 56104 h 71870"/>
                <a:gd name="connsiteX16" fmla="*/ 79915 w 79682"/>
                <a:gd name="connsiteY16" fmla="*/ 47436 h 71870"/>
                <a:gd name="connsiteX17" fmla="*/ 74485 w 79682"/>
                <a:gd name="connsiteY17" fmla="*/ 47436 h 71870"/>
                <a:gd name="connsiteX18" fmla="*/ 74485 w 79682"/>
                <a:gd name="connsiteY18" fmla="*/ 55947 h 71870"/>
                <a:gd name="connsiteX19" fmla="*/ 68577 w 79682"/>
                <a:gd name="connsiteY19" fmla="*/ 65088 h 71870"/>
                <a:gd name="connsiteX20" fmla="*/ 62669 w 79682"/>
                <a:gd name="connsiteY20" fmla="*/ 55631 h 71870"/>
                <a:gd name="connsiteX21" fmla="*/ 62669 w 79682"/>
                <a:gd name="connsiteY21" fmla="*/ 28049 h 71870"/>
                <a:gd name="connsiteX22" fmla="*/ 50054 w 79682"/>
                <a:gd name="connsiteY22" fmla="*/ 48066 h 71870"/>
                <a:gd name="connsiteX23" fmla="*/ 29454 w 79682"/>
                <a:gd name="connsiteY23" fmla="*/ 67452 h 71870"/>
                <a:gd name="connsiteX24" fmla="*/ 13646 w 79682"/>
                <a:gd name="connsiteY24" fmla="*/ 54370 h 71870"/>
                <a:gd name="connsiteX25" fmla="*/ 50054 w 79682"/>
                <a:gd name="connsiteY25" fmla="*/ 32463 h 71870"/>
                <a:gd name="connsiteX26" fmla="*/ 50054 w 79682"/>
                <a:gd name="connsiteY26" fmla="*/ 48066 h 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682" h="71870">
                  <a:moveTo>
                    <a:pt x="62669" y="28049"/>
                  </a:moveTo>
                  <a:cubicBezTo>
                    <a:pt x="62669" y="19696"/>
                    <a:pt x="62669" y="13707"/>
                    <a:pt x="55323" y="7875"/>
                  </a:cubicBezTo>
                  <a:cubicBezTo>
                    <a:pt x="48776" y="2517"/>
                    <a:pt x="41111" y="-5"/>
                    <a:pt x="31690" y="-5"/>
                  </a:cubicBezTo>
                  <a:cubicBezTo>
                    <a:pt x="16520" y="-5"/>
                    <a:pt x="5821" y="5669"/>
                    <a:pt x="5821" y="15283"/>
                  </a:cubicBezTo>
                  <a:cubicBezTo>
                    <a:pt x="5821" y="20327"/>
                    <a:pt x="9334" y="23006"/>
                    <a:pt x="13486" y="23006"/>
                  </a:cubicBezTo>
                  <a:cubicBezTo>
                    <a:pt x="17798" y="23006"/>
                    <a:pt x="20991" y="19854"/>
                    <a:pt x="20991" y="15598"/>
                  </a:cubicBezTo>
                  <a:cubicBezTo>
                    <a:pt x="20991" y="12919"/>
                    <a:pt x="19714" y="9609"/>
                    <a:pt x="15402" y="8348"/>
                  </a:cubicBezTo>
                  <a:cubicBezTo>
                    <a:pt x="21151" y="4408"/>
                    <a:pt x="30413" y="4408"/>
                    <a:pt x="31371" y="4408"/>
                  </a:cubicBezTo>
                  <a:cubicBezTo>
                    <a:pt x="40313" y="4408"/>
                    <a:pt x="50054" y="10239"/>
                    <a:pt x="50054" y="23479"/>
                  </a:cubicBezTo>
                  <a:lnTo>
                    <a:pt x="50054" y="28365"/>
                  </a:lnTo>
                  <a:cubicBezTo>
                    <a:pt x="41271" y="28680"/>
                    <a:pt x="30732" y="29153"/>
                    <a:pt x="19075" y="33408"/>
                  </a:cubicBezTo>
                  <a:cubicBezTo>
                    <a:pt x="4703" y="38609"/>
                    <a:pt x="232" y="47278"/>
                    <a:pt x="232" y="54370"/>
                  </a:cubicBezTo>
                  <a:cubicBezTo>
                    <a:pt x="232" y="67925"/>
                    <a:pt x="16839" y="71865"/>
                    <a:pt x="28177" y="71865"/>
                  </a:cubicBezTo>
                  <a:cubicBezTo>
                    <a:pt x="40952" y="71865"/>
                    <a:pt x="48457" y="64773"/>
                    <a:pt x="51810" y="58626"/>
                  </a:cubicBezTo>
                  <a:cubicBezTo>
                    <a:pt x="52449" y="65088"/>
                    <a:pt x="56760" y="71077"/>
                    <a:pt x="64106" y="71077"/>
                  </a:cubicBezTo>
                  <a:cubicBezTo>
                    <a:pt x="64425" y="71077"/>
                    <a:pt x="79915" y="71077"/>
                    <a:pt x="79915" y="56104"/>
                  </a:cubicBezTo>
                  <a:lnTo>
                    <a:pt x="79915" y="47436"/>
                  </a:lnTo>
                  <a:lnTo>
                    <a:pt x="74485" y="47436"/>
                  </a:lnTo>
                  <a:lnTo>
                    <a:pt x="74485" y="55947"/>
                  </a:lnTo>
                  <a:cubicBezTo>
                    <a:pt x="74485" y="57523"/>
                    <a:pt x="74485" y="65088"/>
                    <a:pt x="68577" y="65088"/>
                  </a:cubicBezTo>
                  <a:cubicBezTo>
                    <a:pt x="62669" y="65088"/>
                    <a:pt x="62669" y="57680"/>
                    <a:pt x="62669" y="55631"/>
                  </a:cubicBezTo>
                  <a:lnTo>
                    <a:pt x="62669" y="28049"/>
                  </a:lnTo>
                  <a:close/>
                  <a:moveTo>
                    <a:pt x="50054" y="48066"/>
                  </a:moveTo>
                  <a:cubicBezTo>
                    <a:pt x="50054" y="63197"/>
                    <a:pt x="36640" y="67452"/>
                    <a:pt x="29454" y="67452"/>
                  </a:cubicBezTo>
                  <a:cubicBezTo>
                    <a:pt x="21311" y="67452"/>
                    <a:pt x="13646" y="62093"/>
                    <a:pt x="13646" y="54370"/>
                  </a:cubicBezTo>
                  <a:cubicBezTo>
                    <a:pt x="13646" y="45702"/>
                    <a:pt x="21311" y="33566"/>
                    <a:pt x="50054" y="32463"/>
                  </a:cubicBezTo>
                  <a:lnTo>
                    <a:pt x="50054" y="48066"/>
                  </a:lnTo>
                  <a:close/>
                </a:path>
              </a:pathLst>
            </a:custGeom>
            <a:solidFill>
              <a:srgbClr val="000000"/>
            </a:solidFill>
            <a:ln w="22873"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A8ADE4C7-5A00-4C75-BE88-3231B99F9231}"/>
                </a:ext>
              </a:extLst>
            </p:cNvPr>
            <p:cNvSpPr/>
            <p:nvPr>
              <p:custDataLst>
                <p:tags r:id="rId129"/>
              </p:custDataLst>
            </p:nvPr>
          </p:nvSpPr>
          <p:spPr>
            <a:xfrm>
              <a:off x="7957136" y="2352037"/>
              <a:ext cx="134613" cy="69506"/>
            </a:xfrm>
            <a:custGeom>
              <a:avLst/>
              <a:gdLst>
                <a:gd name="connsiteX0" fmla="*/ 122874 w 134613"/>
                <a:gd name="connsiteY0" fmla="*/ 21745 h 69506"/>
                <a:gd name="connsiteX1" fmla="*/ 98921 w 134613"/>
                <a:gd name="connsiteY1" fmla="*/ -5 h 69506"/>
                <a:gd name="connsiteX2" fmla="*/ 73372 w 134613"/>
                <a:gd name="connsiteY2" fmla="*/ 14653 h 69506"/>
                <a:gd name="connsiteX3" fmla="*/ 49898 w 134613"/>
                <a:gd name="connsiteY3" fmla="*/ -5 h 69506"/>
                <a:gd name="connsiteX4" fmla="*/ 23869 w 134613"/>
                <a:gd name="connsiteY4" fmla="*/ 15283 h 69506"/>
                <a:gd name="connsiteX5" fmla="*/ 23710 w 134613"/>
                <a:gd name="connsiteY5" fmla="*/ 15283 h 69506"/>
                <a:gd name="connsiteX6" fmla="*/ 23710 w 134613"/>
                <a:gd name="connsiteY6" fmla="*/ -5 h 69506"/>
                <a:gd name="connsiteX7" fmla="*/ 236 w 134613"/>
                <a:gd name="connsiteY7" fmla="*/ 1728 h 69506"/>
                <a:gd name="connsiteX8" fmla="*/ 236 w 134613"/>
                <a:gd name="connsiteY8" fmla="*/ 7402 h 69506"/>
                <a:gd name="connsiteX9" fmla="*/ 12213 w 134613"/>
                <a:gd name="connsiteY9" fmla="*/ 16229 h 69506"/>
                <a:gd name="connsiteX10" fmla="*/ 12213 w 134613"/>
                <a:gd name="connsiteY10" fmla="*/ 57050 h 69506"/>
                <a:gd name="connsiteX11" fmla="*/ 236 w 134613"/>
                <a:gd name="connsiteY11" fmla="*/ 63827 h 69506"/>
                <a:gd name="connsiteX12" fmla="*/ 236 w 134613"/>
                <a:gd name="connsiteY12" fmla="*/ 69501 h 69506"/>
                <a:gd name="connsiteX13" fmla="*/ 18440 w 134613"/>
                <a:gd name="connsiteY13" fmla="*/ 68871 h 69506"/>
                <a:gd name="connsiteX14" fmla="*/ 36804 w 134613"/>
                <a:gd name="connsiteY14" fmla="*/ 69501 h 69506"/>
                <a:gd name="connsiteX15" fmla="*/ 36804 w 134613"/>
                <a:gd name="connsiteY15" fmla="*/ 63827 h 69506"/>
                <a:gd name="connsiteX16" fmla="*/ 24828 w 134613"/>
                <a:gd name="connsiteY16" fmla="*/ 57050 h 69506"/>
                <a:gd name="connsiteX17" fmla="*/ 24828 w 134613"/>
                <a:gd name="connsiteY17" fmla="*/ 28680 h 69506"/>
                <a:gd name="connsiteX18" fmla="*/ 48621 w 134613"/>
                <a:gd name="connsiteY18" fmla="*/ 4408 h 69506"/>
                <a:gd name="connsiteX19" fmla="*/ 61236 w 134613"/>
                <a:gd name="connsiteY19" fmla="*/ 21115 h 69506"/>
                <a:gd name="connsiteX20" fmla="*/ 61236 w 134613"/>
                <a:gd name="connsiteY20" fmla="*/ 57050 h 69506"/>
                <a:gd name="connsiteX21" fmla="*/ 49259 w 134613"/>
                <a:gd name="connsiteY21" fmla="*/ 63827 h 69506"/>
                <a:gd name="connsiteX22" fmla="*/ 49259 w 134613"/>
                <a:gd name="connsiteY22" fmla="*/ 69501 h 69506"/>
                <a:gd name="connsiteX23" fmla="*/ 67463 w 134613"/>
                <a:gd name="connsiteY23" fmla="*/ 68871 h 69506"/>
                <a:gd name="connsiteX24" fmla="*/ 85827 w 134613"/>
                <a:gd name="connsiteY24" fmla="*/ 69501 h 69506"/>
                <a:gd name="connsiteX25" fmla="*/ 85827 w 134613"/>
                <a:gd name="connsiteY25" fmla="*/ 63827 h 69506"/>
                <a:gd name="connsiteX26" fmla="*/ 73851 w 134613"/>
                <a:gd name="connsiteY26" fmla="*/ 57050 h 69506"/>
                <a:gd name="connsiteX27" fmla="*/ 73851 w 134613"/>
                <a:gd name="connsiteY27" fmla="*/ 28680 h 69506"/>
                <a:gd name="connsiteX28" fmla="*/ 97644 w 134613"/>
                <a:gd name="connsiteY28" fmla="*/ 4408 h 69506"/>
                <a:gd name="connsiteX29" fmla="*/ 110259 w 134613"/>
                <a:gd name="connsiteY29" fmla="*/ 21115 h 69506"/>
                <a:gd name="connsiteX30" fmla="*/ 110259 w 134613"/>
                <a:gd name="connsiteY30" fmla="*/ 57050 h 69506"/>
                <a:gd name="connsiteX31" fmla="*/ 98282 w 134613"/>
                <a:gd name="connsiteY31" fmla="*/ 63827 h 69506"/>
                <a:gd name="connsiteX32" fmla="*/ 98282 w 134613"/>
                <a:gd name="connsiteY32" fmla="*/ 69501 h 69506"/>
                <a:gd name="connsiteX33" fmla="*/ 116486 w 134613"/>
                <a:gd name="connsiteY33" fmla="*/ 68871 h 69506"/>
                <a:gd name="connsiteX34" fmla="*/ 134850 w 134613"/>
                <a:gd name="connsiteY34" fmla="*/ 69501 h 69506"/>
                <a:gd name="connsiteX35" fmla="*/ 134850 w 134613"/>
                <a:gd name="connsiteY35" fmla="*/ 63827 h 69506"/>
                <a:gd name="connsiteX36" fmla="*/ 122874 w 134613"/>
                <a:gd name="connsiteY36" fmla="*/ 57050 h 69506"/>
                <a:gd name="connsiteX37" fmla="*/ 122874 w 134613"/>
                <a:gd name="connsiteY37" fmla="*/ 21745 h 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4613" h="69506">
                  <a:moveTo>
                    <a:pt x="122874" y="21745"/>
                  </a:moveTo>
                  <a:cubicBezTo>
                    <a:pt x="122874" y="8033"/>
                    <a:pt x="116007" y="-5"/>
                    <a:pt x="98921" y="-5"/>
                  </a:cubicBezTo>
                  <a:cubicBezTo>
                    <a:pt x="86306" y="-5"/>
                    <a:pt x="77683" y="6772"/>
                    <a:pt x="73372" y="14653"/>
                  </a:cubicBezTo>
                  <a:cubicBezTo>
                    <a:pt x="70178" y="3462"/>
                    <a:pt x="61555" y="-5"/>
                    <a:pt x="49898" y="-5"/>
                  </a:cubicBezTo>
                  <a:cubicBezTo>
                    <a:pt x="36804" y="-5"/>
                    <a:pt x="28341" y="7087"/>
                    <a:pt x="23869" y="15283"/>
                  </a:cubicBezTo>
                  <a:lnTo>
                    <a:pt x="23710" y="15283"/>
                  </a:lnTo>
                  <a:lnTo>
                    <a:pt x="23710" y="-5"/>
                  </a:lnTo>
                  <a:lnTo>
                    <a:pt x="236" y="1728"/>
                  </a:lnTo>
                  <a:lnTo>
                    <a:pt x="236" y="7402"/>
                  </a:lnTo>
                  <a:cubicBezTo>
                    <a:pt x="10935" y="7402"/>
                    <a:pt x="12213" y="8506"/>
                    <a:pt x="12213" y="16229"/>
                  </a:cubicBezTo>
                  <a:lnTo>
                    <a:pt x="12213" y="57050"/>
                  </a:lnTo>
                  <a:cubicBezTo>
                    <a:pt x="12213" y="63827"/>
                    <a:pt x="10616" y="63827"/>
                    <a:pt x="236" y="63827"/>
                  </a:cubicBezTo>
                  <a:lnTo>
                    <a:pt x="236" y="69501"/>
                  </a:lnTo>
                  <a:cubicBezTo>
                    <a:pt x="556" y="69501"/>
                    <a:pt x="11733" y="68871"/>
                    <a:pt x="18440" y="68871"/>
                  </a:cubicBezTo>
                  <a:cubicBezTo>
                    <a:pt x="24349" y="68871"/>
                    <a:pt x="35367" y="69343"/>
                    <a:pt x="36804" y="69501"/>
                  </a:cubicBezTo>
                  <a:lnTo>
                    <a:pt x="36804" y="63827"/>
                  </a:lnTo>
                  <a:cubicBezTo>
                    <a:pt x="26424" y="63827"/>
                    <a:pt x="24828" y="63827"/>
                    <a:pt x="24828" y="57050"/>
                  </a:cubicBezTo>
                  <a:lnTo>
                    <a:pt x="24828" y="28680"/>
                  </a:lnTo>
                  <a:cubicBezTo>
                    <a:pt x="24828" y="12131"/>
                    <a:pt x="38081" y="4408"/>
                    <a:pt x="48621" y="4408"/>
                  </a:cubicBezTo>
                  <a:cubicBezTo>
                    <a:pt x="59798" y="4408"/>
                    <a:pt x="61236" y="13076"/>
                    <a:pt x="61236" y="21115"/>
                  </a:cubicBezTo>
                  <a:lnTo>
                    <a:pt x="61236" y="57050"/>
                  </a:lnTo>
                  <a:cubicBezTo>
                    <a:pt x="61236" y="63827"/>
                    <a:pt x="59639" y="63827"/>
                    <a:pt x="49259" y="63827"/>
                  </a:cubicBezTo>
                  <a:lnTo>
                    <a:pt x="49259" y="69501"/>
                  </a:lnTo>
                  <a:cubicBezTo>
                    <a:pt x="49579" y="69501"/>
                    <a:pt x="60757" y="68871"/>
                    <a:pt x="67463" y="68871"/>
                  </a:cubicBezTo>
                  <a:cubicBezTo>
                    <a:pt x="73372" y="68871"/>
                    <a:pt x="84390" y="69343"/>
                    <a:pt x="85827" y="69501"/>
                  </a:cubicBezTo>
                  <a:lnTo>
                    <a:pt x="85827" y="63827"/>
                  </a:lnTo>
                  <a:cubicBezTo>
                    <a:pt x="75448" y="63827"/>
                    <a:pt x="73851" y="63827"/>
                    <a:pt x="73851" y="57050"/>
                  </a:cubicBezTo>
                  <a:lnTo>
                    <a:pt x="73851" y="28680"/>
                  </a:lnTo>
                  <a:cubicBezTo>
                    <a:pt x="73851" y="12131"/>
                    <a:pt x="87105" y="4408"/>
                    <a:pt x="97644" y="4408"/>
                  </a:cubicBezTo>
                  <a:cubicBezTo>
                    <a:pt x="108822" y="4408"/>
                    <a:pt x="110259" y="13076"/>
                    <a:pt x="110259" y="21115"/>
                  </a:cubicBezTo>
                  <a:lnTo>
                    <a:pt x="110259" y="57050"/>
                  </a:lnTo>
                  <a:cubicBezTo>
                    <a:pt x="110259" y="63827"/>
                    <a:pt x="108662" y="63827"/>
                    <a:pt x="98282" y="63827"/>
                  </a:cubicBezTo>
                  <a:lnTo>
                    <a:pt x="98282" y="69501"/>
                  </a:lnTo>
                  <a:cubicBezTo>
                    <a:pt x="98602" y="69501"/>
                    <a:pt x="109780" y="68871"/>
                    <a:pt x="116486" y="68871"/>
                  </a:cubicBezTo>
                  <a:cubicBezTo>
                    <a:pt x="122395" y="68871"/>
                    <a:pt x="133413" y="69343"/>
                    <a:pt x="134850" y="69501"/>
                  </a:cubicBezTo>
                  <a:lnTo>
                    <a:pt x="134850" y="63827"/>
                  </a:lnTo>
                  <a:cubicBezTo>
                    <a:pt x="124471" y="63827"/>
                    <a:pt x="122874" y="63827"/>
                    <a:pt x="122874" y="57050"/>
                  </a:cubicBezTo>
                  <a:lnTo>
                    <a:pt x="122874" y="21745"/>
                  </a:lnTo>
                  <a:close/>
                </a:path>
              </a:pathLst>
            </a:custGeom>
            <a:solidFill>
              <a:srgbClr val="000000"/>
            </a:solidFill>
            <a:ln w="22873"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F6D20FC3-E884-4F39-93AA-3C8BC2B7D47D}"/>
                </a:ext>
              </a:extLst>
            </p:cNvPr>
            <p:cNvSpPr/>
            <p:nvPr>
              <p:custDataLst>
                <p:tags r:id="rId130"/>
              </p:custDataLst>
            </p:nvPr>
          </p:nvSpPr>
          <p:spPr>
            <a:xfrm>
              <a:off x="8101289" y="2312161"/>
              <a:ext cx="85431" cy="110957"/>
            </a:xfrm>
            <a:custGeom>
              <a:avLst/>
              <a:gdLst>
                <a:gd name="connsiteX0" fmla="*/ 24195 w 85431"/>
                <a:gd name="connsiteY0" fmla="*/ -5 h 110957"/>
                <a:gd name="connsiteX1" fmla="*/ 243 w 85431"/>
                <a:gd name="connsiteY1" fmla="*/ 1728 h 110957"/>
                <a:gd name="connsiteX2" fmla="*/ 243 w 85431"/>
                <a:gd name="connsiteY2" fmla="*/ 7402 h 110957"/>
                <a:gd name="connsiteX3" fmla="*/ 12219 w 85431"/>
                <a:gd name="connsiteY3" fmla="*/ 16544 h 110957"/>
                <a:gd name="connsiteX4" fmla="*/ 12219 w 85431"/>
                <a:gd name="connsiteY4" fmla="*/ 109376 h 110957"/>
                <a:gd name="connsiteX5" fmla="*/ 17648 w 85431"/>
                <a:gd name="connsiteY5" fmla="*/ 109376 h 110957"/>
                <a:gd name="connsiteX6" fmla="*/ 23237 w 85431"/>
                <a:gd name="connsiteY6" fmla="*/ 99762 h 110957"/>
                <a:gd name="connsiteX7" fmla="*/ 46551 w 85431"/>
                <a:gd name="connsiteY7" fmla="*/ 110953 h 110957"/>
                <a:gd name="connsiteX8" fmla="*/ 85674 w 85431"/>
                <a:gd name="connsiteY8" fmla="*/ 75333 h 110957"/>
                <a:gd name="connsiteX9" fmla="*/ 48308 w 85431"/>
                <a:gd name="connsiteY9" fmla="*/ 39870 h 110957"/>
                <a:gd name="connsiteX10" fmla="*/ 24195 w 85431"/>
                <a:gd name="connsiteY10" fmla="*/ 49327 h 110957"/>
                <a:gd name="connsiteX11" fmla="*/ 24195 w 85431"/>
                <a:gd name="connsiteY11" fmla="*/ -5 h 110957"/>
                <a:gd name="connsiteX12" fmla="*/ 24834 w 85431"/>
                <a:gd name="connsiteY12" fmla="*/ 56577 h 110957"/>
                <a:gd name="connsiteX13" fmla="*/ 47509 w 85431"/>
                <a:gd name="connsiteY13" fmla="*/ 44283 h 110957"/>
                <a:gd name="connsiteX14" fmla="*/ 66032 w 85431"/>
                <a:gd name="connsiteY14" fmla="*/ 54055 h 110957"/>
                <a:gd name="connsiteX15" fmla="*/ 71142 w 85431"/>
                <a:gd name="connsiteY15" fmla="*/ 75175 h 110957"/>
                <a:gd name="connsiteX16" fmla="*/ 64595 w 85431"/>
                <a:gd name="connsiteY16" fmla="*/ 98029 h 110957"/>
                <a:gd name="connsiteX17" fmla="*/ 45753 w 85431"/>
                <a:gd name="connsiteY17" fmla="*/ 106540 h 110957"/>
                <a:gd name="connsiteX18" fmla="*/ 24834 w 85431"/>
                <a:gd name="connsiteY18" fmla="*/ 93300 h 110957"/>
                <a:gd name="connsiteX19" fmla="*/ 24834 w 85431"/>
                <a:gd name="connsiteY19" fmla="*/ 56577 h 11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431" h="110957">
                  <a:moveTo>
                    <a:pt x="24195" y="-5"/>
                  </a:moveTo>
                  <a:lnTo>
                    <a:pt x="243" y="1728"/>
                  </a:lnTo>
                  <a:lnTo>
                    <a:pt x="243" y="7402"/>
                  </a:lnTo>
                  <a:cubicBezTo>
                    <a:pt x="11101" y="7402"/>
                    <a:pt x="12219" y="8663"/>
                    <a:pt x="12219" y="16544"/>
                  </a:cubicBezTo>
                  <a:lnTo>
                    <a:pt x="12219" y="109376"/>
                  </a:lnTo>
                  <a:lnTo>
                    <a:pt x="17648" y="109376"/>
                  </a:lnTo>
                  <a:lnTo>
                    <a:pt x="23237" y="99762"/>
                  </a:lnTo>
                  <a:cubicBezTo>
                    <a:pt x="29305" y="107643"/>
                    <a:pt x="38088" y="110953"/>
                    <a:pt x="46551" y="110953"/>
                  </a:cubicBezTo>
                  <a:cubicBezTo>
                    <a:pt x="67629" y="110953"/>
                    <a:pt x="85674" y="95349"/>
                    <a:pt x="85674" y="75333"/>
                  </a:cubicBezTo>
                  <a:cubicBezTo>
                    <a:pt x="85674" y="56104"/>
                    <a:pt x="69226" y="39870"/>
                    <a:pt x="48308" y="39870"/>
                  </a:cubicBezTo>
                  <a:cubicBezTo>
                    <a:pt x="38726" y="39870"/>
                    <a:pt x="29944" y="43653"/>
                    <a:pt x="24195" y="49327"/>
                  </a:cubicBezTo>
                  <a:lnTo>
                    <a:pt x="24195" y="-5"/>
                  </a:lnTo>
                  <a:close/>
                  <a:moveTo>
                    <a:pt x="24834" y="56577"/>
                  </a:moveTo>
                  <a:cubicBezTo>
                    <a:pt x="29305" y="49327"/>
                    <a:pt x="37928" y="44283"/>
                    <a:pt x="47509" y="44283"/>
                  </a:cubicBezTo>
                  <a:cubicBezTo>
                    <a:pt x="56451" y="44283"/>
                    <a:pt x="62839" y="49327"/>
                    <a:pt x="66032" y="54055"/>
                  </a:cubicBezTo>
                  <a:cubicBezTo>
                    <a:pt x="69226" y="58626"/>
                    <a:pt x="71142" y="64773"/>
                    <a:pt x="71142" y="75175"/>
                  </a:cubicBezTo>
                  <a:cubicBezTo>
                    <a:pt x="71142" y="78800"/>
                    <a:pt x="71142" y="90621"/>
                    <a:pt x="64595" y="98029"/>
                  </a:cubicBezTo>
                  <a:cubicBezTo>
                    <a:pt x="58208" y="105121"/>
                    <a:pt x="50383" y="106540"/>
                    <a:pt x="45753" y="106540"/>
                  </a:cubicBezTo>
                  <a:cubicBezTo>
                    <a:pt x="32978" y="106540"/>
                    <a:pt x="26590" y="96610"/>
                    <a:pt x="24834" y="93300"/>
                  </a:cubicBezTo>
                  <a:lnTo>
                    <a:pt x="24834" y="56577"/>
                  </a:lnTo>
                  <a:close/>
                </a:path>
              </a:pathLst>
            </a:custGeom>
            <a:solidFill>
              <a:srgbClr val="000000"/>
            </a:solidFill>
            <a:ln w="22873"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2CFBF1DD-A5C1-4B05-AEE9-6EC06FD1D094}"/>
                </a:ext>
              </a:extLst>
            </p:cNvPr>
            <p:cNvSpPr/>
            <p:nvPr>
              <p:custDataLst>
                <p:tags r:id="rId131"/>
              </p:custDataLst>
            </p:nvPr>
          </p:nvSpPr>
          <p:spPr>
            <a:xfrm>
              <a:off x="6829706" y="2479207"/>
              <a:ext cx="1375917" cy="9005"/>
            </a:xfrm>
            <a:custGeom>
              <a:avLst/>
              <a:gdLst>
                <a:gd name="connsiteX0" fmla="*/ 0 w 1375917"/>
                <a:gd name="connsiteY0" fmla="*/ 0 h 9005"/>
                <a:gd name="connsiteX1" fmla="*/ 1375918 w 1375917"/>
                <a:gd name="connsiteY1" fmla="*/ 0 h 9005"/>
                <a:gd name="connsiteX2" fmla="*/ 1375918 w 1375917"/>
                <a:gd name="connsiteY2" fmla="*/ 9006 h 9005"/>
                <a:gd name="connsiteX3" fmla="*/ 0 w 1375917"/>
                <a:gd name="connsiteY3" fmla="*/ 9006 h 9005"/>
              </a:gdLst>
              <a:ahLst/>
              <a:cxnLst>
                <a:cxn ang="0">
                  <a:pos x="connsiteX0" y="connsiteY0"/>
                </a:cxn>
                <a:cxn ang="0">
                  <a:pos x="connsiteX1" y="connsiteY1"/>
                </a:cxn>
                <a:cxn ang="0">
                  <a:pos x="connsiteX2" y="connsiteY2"/>
                </a:cxn>
                <a:cxn ang="0">
                  <a:pos x="connsiteX3" y="connsiteY3"/>
                </a:cxn>
              </a:cxnLst>
              <a:rect l="l" t="t" r="r" b="b"/>
              <a:pathLst>
                <a:path w="1375917" h="9005">
                  <a:moveTo>
                    <a:pt x="0" y="0"/>
                  </a:moveTo>
                  <a:lnTo>
                    <a:pt x="1375918" y="0"/>
                  </a:lnTo>
                  <a:lnTo>
                    <a:pt x="1375918" y="9006"/>
                  </a:lnTo>
                  <a:lnTo>
                    <a:pt x="0" y="9006"/>
                  </a:lnTo>
                  <a:close/>
                </a:path>
              </a:pathLst>
            </a:custGeom>
            <a:solidFill>
              <a:srgbClr val="000000"/>
            </a:solidFill>
            <a:ln w="22873"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0365D955-CFE1-4D4E-A2D9-E7436BC4EF31}"/>
                </a:ext>
              </a:extLst>
            </p:cNvPr>
            <p:cNvSpPr/>
            <p:nvPr>
              <p:custDataLst>
                <p:tags r:id="rId132"/>
              </p:custDataLst>
            </p:nvPr>
          </p:nvSpPr>
          <p:spPr>
            <a:xfrm>
              <a:off x="7472236" y="2534359"/>
              <a:ext cx="93529" cy="162789"/>
            </a:xfrm>
            <a:custGeom>
              <a:avLst/>
              <a:gdLst>
                <a:gd name="connsiteX0" fmla="*/ 50858 w 93529"/>
                <a:gd name="connsiteY0" fmla="*/ 61700 h 162789"/>
                <a:gd name="connsiteX1" fmla="*/ 215 w 93529"/>
                <a:gd name="connsiteY1" fmla="*/ 124969 h 162789"/>
                <a:gd name="connsiteX2" fmla="*/ 36258 w 93529"/>
                <a:gd name="connsiteY2" fmla="*/ 162796 h 162789"/>
                <a:gd name="connsiteX3" fmla="*/ 81882 w 93529"/>
                <a:gd name="connsiteY3" fmla="*/ 96374 h 162789"/>
                <a:gd name="connsiteX4" fmla="*/ 65001 w 93529"/>
                <a:gd name="connsiteY4" fmla="*/ 54495 h 162789"/>
                <a:gd name="connsiteX5" fmla="*/ 43330 w 93529"/>
                <a:gd name="connsiteY5" fmla="*/ 17569 h 162789"/>
                <a:gd name="connsiteX6" fmla="*/ 55876 w 93529"/>
                <a:gd name="connsiteY6" fmla="*/ 7212 h 162789"/>
                <a:gd name="connsiteX7" fmla="*/ 72073 w 93529"/>
                <a:gd name="connsiteY7" fmla="*/ 13291 h 162789"/>
                <a:gd name="connsiteX8" fmla="*/ 84620 w 93529"/>
                <a:gd name="connsiteY8" fmla="*/ 18920 h 162789"/>
                <a:gd name="connsiteX9" fmla="*/ 93744 w 93529"/>
                <a:gd name="connsiteY9" fmla="*/ 9914 h 162789"/>
                <a:gd name="connsiteX10" fmla="*/ 81882 w 93529"/>
                <a:gd name="connsiteY10" fmla="*/ 2484 h 162789"/>
                <a:gd name="connsiteX11" fmla="*/ 63176 w 93529"/>
                <a:gd name="connsiteY11" fmla="*/ 7 h 162789"/>
                <a:gd name="connsiteX12" fmla="*/ 37171 w 93529"/>
                <a:gd name="connsiteY12" fmla="*/ 23198 h 162789"/>
                <a:gd name="connsiteX13" fmla="*/ 50858 w 93529"/>
                <a:gd name="connsiteY13" fmla="*/ 61700 h 162789"/>
                <a:gd name="connsiteX14" fmla="*/ 53595 w 93529"/>
                <a:gd name="connsiteY14" fmla="*/ 66654 h 162789"/>
                <a:gd name="connsiteX15" fmla="*/ 66142 w 93529"/>
                <a:gd name="connsiteY15" fmla="*/ 105381 h 162789"/>
                <a:gd name="connsiteX16" fmla="*/ 36258 w 93529"/>
                <a:gd name="connsiteY16" fmla="*/ 157843 h 162789"/>
                <a:gd name="connsiteX17" fmla="*/ 14358 w 93529"/>
                <a:gd name="connsiteY17" fmla="*/ 131274 h 162789"/>
                <a:gd name="connsiteX18" fmla="*/ 53595 w 93529"/>
                <a:gd name="connsiteY18" fmla="*/ 66654 h 16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529" h="162789">
                  <a:moveTo>
                    <a:pt x="50858" y="61700"/>
                  </a:moveTo>
                  <a:cubicBezTo>
                    <a:pt x="22343" y="68455"/>
                    <a:pt x="215" y="97725"/>
                    <a:pt x="215" y="124969"/>
                  </a:cubicBezTo>
                  <a:cubicBezTo>
                    <a:pt x="215" y="146585"/>
                    <a:pt x="14815" y="162796"/>
                    <a:pt x="36258" y="162796"/>
                  </a:cubicBezTo>
                  <a:cubicBezTo>
                    <a:pt x="62948" y="162796"/>
                    <a:pt x="81882" y="127446"/>
                    <a:pt x="81882" y="96374"/>
                  </a:cubicBezTo>
                  <a:cubicBezTo>
                    <a:pt x="81882" y="75885"/>
                    <a:pt x="72757" y="64627"/>
                    <a:pt x="65001" y="54495"/>
                  </a:cubicBezTo>
                  <a:cubicBezTo>
                    <a:pt x="56789" y="44363"/>
                    <a:pt x="43330" y="27476"/>
                    <a:pt x="43330" y="17569"/>
                  </a:cubicBezTo>
                  <a:cubicBezTo>
                    <a:pt x="43330" y="12616"/>
                    <a:pt x="47892" y="7212"/>
                    <a:pt x="55876" y="7212"/>
                  </a:cubicBezTo>
                  <a:cubicBezTo>
                    <a:pt x="62720" y="7212"/>
                    <a:pt x="67282" y="10139"/>
                    <a:pt x="72073" y="13291"/>
                  </a:cubicBezTo>
                  <a:cubicBezTo>
                    <a:pt x="76635" y="15993"/>
                    <a:pt x="81198" y="18920"/>
                    <a:pt x="84620" y="18920"/>
                  </a:cubicBezTo>
                  <a:cubicBezTo>
                    <a:pt x="90323" y="18920"/>
                    <a:pt x="93744" y="13516"/>
                    <a:pt x="93744" y="9914"/>
                  </a:cubicBezTo>
                  <a:cubicBezTo>
                    <a:pt x="93744" y="4960"/>
                    <a:pt x="90094" y="4285"/>
                    <a:pt x="81882" y="2484"/>
                  </a:cubicBezTo>
                  <a:cubicBezTo>
                    <a:pt x="70020" y="7"/>
                    <a:pt x="66826" y="7"/>
                    <a:pt x="63176" y="7"/>
                  </a:cubicBezTo>
                  <a:cubicBezTo>
                    <a:pt x="45383" y="7"/>
                    <a:pt x="37171" y="9689"/>
                    <a:pt x="37171" y="23198"/>
                  </a:cubicBezTo>
                  <a:cubicBezTo>
                    <a:pt x="37171" y="35357"/>
                    <a:pt x="43786" y="47965"/>
                    <a:pt x="50858" y="61700"/>
                  </a:cubicBezTo>
                  <a:close/>
                  <a:moveTo>
                    <a:pt x="53595" y="66654"/>
                  </a:moveTo>
                  <a:cubicBezTo>
                    <a:pt x="59298" y="77011"/>
                    <a:pt x="66142" y="89169"/>
                    <a:pt x="66142" y="105381"/>
                  </a:cubicBezTo>
                  <a:cubicBezTo>
                    <a:pt x="66142" y="120241"/>
                    <a:pt x="57473" y="157843"/>
                    <a:pt x="36258" y="157843"/>
                  </a:cubicBezTo>
                  <a:cubicBezTo>
                    <a:pt x="23711" y="157843"/>
                    <a:pt x="14358" y="148386"/>
                    <a:pt x="14358" y="131274"/>
                  </a:cubicBezTo>
                  <a:cubicBezTo>
                    <a:pt x="14358" y="117089"/>
                    <a:pt x="22799" y="74759"/>
                    <a:pt x="53595" y="66654"/>
                  </a:cubicBezTo>
                  <a:close/>
                </a:path>
              </a:pathLst>
            </a:custGeom>
            <a:solidFill>
              <a:srgbClr val="000000"/>
            </a:solidFill>
            <a:ln w="22873" cap="flat">
              <a:noFill/>
              <a:prstDash val="solid"/>
              <a:miter/>
            </a:ln>
          </p:spPr>
          <p:txBody>
            <a:bodyPr rtlCol="0" anchor="ctr"/>
            <a:lstStyle/>
            <a:p>
              <a:endParaRPr lang="zh-CN" altLang="en-US"/>
            </a:p>
          </p:txBody>
        </p:sp>
      </p:grpSp>
      <p:sp>
        <p:nvSpPr>
          <p:cNvPr id="71" name="文本框 70">
            <a:extLst>
              <a:ext uri="{FF2B5EF4-FFF2-40B4-BE49-F238E27FC236}">
                <a16:creationId xmlns:a16="http://schemas.microsoft.com/office/drawing/2014/main" id="{24F030F2-78FE-4339-9590-E8A795AF92B9}"/>
              </a:ext>
            </a:extLst>
          </p:cNvPr>
          <p:cNvSpPr txBox="1"/>
          <p:nvPr/>
        </p:nvSpPr>
        <p:spPr>
          <a:xfrm>
            <a:off x="539744" y="2565169"/>
            <a:ext cx="6989519" cy="577850"/>
          </a:xfrm>
          <a:prstGeom prst="rect">
            <a:avLst/>
          </a:prstGeom>
          <a:noFill/>
        </p:spPr>
        <p:txBody>
          <a:bodyPr wrap="square" rtlCol="0">
            <a:spAutoFit/>
          </a:bodyPr>
          <a:lstStyle/>
          <a:p>
            <a:pPr marL="285750" indent="-285750">
              <a:lnSpc>
                <a:spcPct val="150000"/>
              </a:lnSpc>
              <a:buClr>
                <a:srgbClr val="00519E"/>
              </a:buClr>
              <a:buFont typeface="Arial" panose="020B0604020202020204" pitchFamily="34" charset="0"/>
              <a:buChar char="•"/>
            </a:pPr>
            <a:r>
              <a:rPr lang="en-US" altLang="zh-CN" sz="2400" dirty="0">
                <a:solidFill>
                  <a:srgbClr val="00519E"/>
                </a:solidFill>
                <a:latin typeface="Arial" panose="020B0604020202020204" pitchFamily="34" charset="0"/>
                <a:cs typeface="Arial" panose="020B0604020202020204" pitchFamily="34" charset="0"/>
              </a:rPr>
              <a:t>Vapor diffusion within the invaded cluster</a:t>
            </a:r>
          </a:p>
        </p:txBody>
      </p:sp>
      <p:sp>
        <p:nvSpPr>
          <p:cNvPr id="72" name="文本框 71">
            <a:extLst>
              <a:ext uri="{FF2B5EF4-FFF2-40B4-BE49-F238E27FC236}">
                <a16:creationId xmlns:a16="http://schemas.microsoft.com/office/drawing/2014/main" id="{1A923045-8CD2-4FB4-B03F-8CEF9E0A4B77}"/>
              </a:ext>
            </a:extLst>
          </p:cNvPr>
          <p:cNvSpPr txBox="1"/>
          <p:nvPr/>
        </p:nvSpPr>
        <p:spPr>
          <a:xfrm>
            <a:off x="939634" y="3212313"/>
            <a:ext cx="6733591" cy="49699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 the invaded throats:</a:t>
            </a:r>
          </a:p>
        </p:txBody>
      </p:sp>
      <p:grpSp>
        <p:nvGrpSpPr>
          <p:cNvPr id="118" name="组合 117" descr="\documentclass[preview]{standalone}&#10;\usepackage[utf8]{inputenc}&#10;\usepackage{amsmath}&#10;&#10;\begin{document}&#10;&#10;\begin{flalign*}&#10;j_{\mathrm{diff},\mathrm{g},ij}^\mathrm{w}=\rho_{\mathrm{g},i}D_{\mathrm{g}}^\mathrm{w,a}A_{\mathrm{g},ij}\frac{X_{\mathrm{g},i}^\mathrm{w}-X_{\mathrm{g},j}^\mathrm{w}}{l_{ij}} \end{flalign*}&#10;&#10;\end{document}&#10;" title="IguanaTex Shape Display">
            <a:extLst>
              <a:ext uri="{FF2B5EF4-FFF2-40B4-BE49-F238E27FC236}">
                <a16:creationId xmlns:a16="http://schemas.microsoft.com/office/drawing/2014/main" id="{F03DBF69-1E97-4977-80F7-91372E8040CF}"/>
              </a:ext>
            </a:extLst>
          </p:cNvPr>
          <p:cNvGrpSpPr>
            <a:grpSpLocks noChangeAspect="1"/>
          </p:cNvGrpSpPr>
          <p:nvPr>
            <p:custDataLst>
              <p:tags r:id="rId4"/>
            </p:custDataLst>
          </p:nvPr>
        </p:nvGrpSpPr>
        <p:grpSpPr>
          <a:xfrm>
            <a:off x="1059409" y="3945225"/>
            <a:ext cx="3493356" cy="557554"/>
            <a:chOff x="4713231" y="2205351"/>
            <a:chExt cx="3493356" cy="557554"/>
          </a:xfrm>
        </p:grpSpPr>
        <p:sp>
          <p:nvSpPr>
            <p:cNvPr id="78" name="任意多边形: 形状 77">
              <a:extLst>
                <a:ext uri="{FF2B5EF4-FFF2-40B4-BE49-F238E27FC236}">
                  <a16:creationId xmlns:a16="http://schemas.microsoft.com/office/drawing/2014/main" id="{3DE0A549-5F13-4BE9-B098-92122442018A}"/>
                </a:ext>
              </a:extLst>
            </p:cNvPr>
            <p:cNvSpPr/>
            <p:nvPr>
              <p:custDataLst>
                <p:tags r:id="rId57"/>
              </p:custDataLst>
            </p:nvPr>
          </p:nvSpPr>
          <p:spPr>
            <a:xfrm>
              <a:off x="4713231" y="2389459"/>
              <a:ext cx="93529" cy="197227"/>
            </a:xfrm>
            <a:custGeom>
              <a:avLst/>
              <a:gdLst>
                <a:gd name="connsiteX0" fmla="*/ 93624 w 93529"/>
                <a:gd name="connsiteY0" fmla="*/ 8199 h 197227"/>
                <a:gd name="connsiteX1" fmla="*/ 84956 w 93529"/>
                <a:gd name="connsiteY1" fmla="*/ 0 h 197227"/>
                <a:gd name="connsiteX2" fmla="*/ 72865 w 93529"/>
                <a:gd name="connsiteY2" fmla="*/ 12071 h 197227"/>
                <a:gd name="connsiteX3" fmla="*/ 81306 w 93529"/>
                <a:gd name="connsiteY3" fmla="*/ 20269 h 197227"/>
                <a:gd name="connsiteX4" fmla="*/ 93624 w 93529"/>
                <a:gd name="connsiteY4" fmla="*/ 8199 h 197227"/>
                <a:gd name="connsiteX5" fmla="*/ 47772 w 93529"/>
                <a:gd name="connsiteY5" fmla="*/ 161927 h 197227"/>
                <a:gd name="connsiteX6" fmla="*/ 19713 w 93529"/>
                <a:gd name="connsiteY6" fmla="*/ 192218 h 197227"/>
                <a:gd name="connsiteX7" fmla="*/ 10817 w 93529"/>
                <a:gd name="connsiteY7" fmla="*/ 190168 h 197227"/>
                <a:gd name="connsiteX8" fmla="*/ 21082 w 93529"/>
                <a:gd name="connsiteY8" fmla="*/ 178097 h 197227"/>
                <a:gd name="connsiteX9" fmla="*/ 12414 w 93529"/>
                <a:gd name="connsiteY9" fmla="*/ 170126 h 197227"/>
                <a:gd name="connsiteX10" fmla="*/ 95 w 93529"/>
                <a:gd name="connsiteY10" fmla="*/ 183108 h 197227"/>
                <a:gd name="connsiteX11" fmla="*/ 20170 w 93529"/>
                <a:gd name="connsiteY11" fmla="*/ 197228 h 197227"/>
                <a:gd name="connsiteX12" fmla="*/ 63056 w 93529"/>
                <a:gd name="connsiteY12" fmla="*/ 162611 h 197227"/>
                <a:gd name="connsiteX13" fmla="*/ 84043 w 93529"/>
                <a:gd name="connsiteY13" fmla="*/ 79256 h 197227"/>
                <a:gd name="connsiteX14" fmla="*/ 85184 w 93529"/>
                <a:gd name="connsiteY14" fmla="*/ 70829 h 197227"/>
                <a:gd name="connsiteX15" fmla="*/ 64197 w 93529"/>
                <a:gd name="connsiteY15" fmla="*/ 49876 h 197227"/>
                <a:gd name="connsiteX16" fmla="*/ 27926 w 93529"/>
                <a:gd name="connsiteY16" fmla="*/ 84949 h 197227"/>
                <a:gd name="connsiteX17" fmla="*/ 30663 w 93529"/>
                <a:gd name="connsiteY17" fmla="*/ 87227 h 197227"/>
                <a:gd name="connsiteX18" fmla="*/ 34769 w 93529"/>
                <a:gd name="connsiteY18" fmla="*/ 82672 h 197227"/>
                <a:gd name="connsiteX19" fmla="*/ 63513 w 93529"/>
                <a:gd name="connsiteY19" fmla="*/ 54887 h 197227"/>
                <a:gd name="connsiteX20" fmla="*/ 70812 w 93529"/>
                <a:gd name="connsiteY20" fmla="*/ 65363 h 197227"/>
                <a:gd name="connsiteX21" fmla="*/ 69216 w 93529"/>
                <a:gd name="connsiteY21" fmla="*/ 76978 h 197227"/>
                <a:gd name="connsiteX22" fmla="*/ 47772 w 93529"/>
                <a:gd name="connsiteY22" fmla="*/ 161927 h 19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529" h="197227">
                  <a:moveTo>
                    <a:pt x="93624" y="8199"/>
                  </a:moveTo>
                  <a:cubicBezTo>
                    <a:pt x="93624" y="3872"/>
                    <a:pt x="90431" y="0"/>
                    <a:pt x="84956" y="0"/>
                  </a:cubicBezTo>
                  <a:cubicBezTo>
                    <a:pt x="79709" y="0"/>
                    <a:pt x="72865" y="5238"/>
                    <a:pt x="72865" y="12071"/>
                  </a:cubicBezTo>
                  <a:cubicBezTo>
                    <a:pt x="72865" y="16625"/>
                    <a:pt x="76059" y="20269"/>
                    <a:pt x="81306" y="20269"/>
                  </a:cubicBezTo>
                  <a:cubicBezTo>
                    <a:pt x="87465" y="20269"/>
                    <a:pt x="93624" y="14348"/>
                    <a:pt x="93624" y="8199"/>
                  </a:cubicBezTo>
                  <a:close/>
                  <a:moveTo>
                    <a:pt x="47772" y="161927"/>
                  </a:moveTo>
                  <a:cubicBezTo>
                    <a:pt x="43438" y="179236"/>
                    <a:pt x="32488" y="192218"/>
                    <a:pt x="19713" y="192218"/>
                  </a:cubicBezTo>
                  <a:cubicBezTo>
                    <a:pt x="18345" y="192218"/>
                    <a:pt x="14923" y="192218"/>
                    <a:pt x="10817" y="190168"/>
                  </a:cubicBezTo>
                  <a:cubicBezTo>
                    <a:pt x="17660" y="188574"/>
                    <a:pt x="21082" y="182652"/>
                    <a:pt x="21082" y="178097"/>
                  </a:cubicBezTo>
                  <a:cubicBezTo>
                    <a:pt x="21082" y="174453"/>
                    <a:pt x="18573" y="170126"/>
                    <a:pt x="12414" y="170126"/>
                  </a:cubicBezTo>
                  <a:cubicBezTo>
                    <a:pt x="6711" y="170126"/>
                    <a:pt x="95" y="174909"/>
                    <a:pt x="95" y="183108"/>
                  </a:cubicBezTo>
                  <a:cubicBezTo>
                    <a:pt x="95" y="192218"/>
                    <a:pt x="9220" y="197228"/>
                    <a:pt x="20170" y="197228"/>
                  </a:cubicBezTo>
                  <a:cubicBezTo>
                    <a:pt x="36138" y="197228"/>
                    <a:pt x="57353" y="185157"/>
                    <a:pt x="63056" y="162611"/>
                  </a:cubicBezTo>
                  <a:lnTo>
                    <a:pt x="84043" y="79256"/>
                  </a:lnTo>
                  <a:cubicBezTo>
                    <a:pt x="85184" y="74701"/>
                    <a:pt x="85184" y="71512"/>
                    <a:pt x="85184" y="70829"/>
                  </a:cubicBezTo>
                  <a:cubicBezTo>
                    <a:pt x="85184" y="57847"/>
                    <a:pt x="75603" y="49876"/>
                    <a:pt x="64197" y="49876"/>
                  </a:cubicBezTo>
                  <a:cubicBezTo>
                    <a:pt x="40929" y="49876"/>
                    <a:pt x="27926" y="82900"/>
                    <a:pt x="27926" y="84949"/>
                  </a:cubicBezTo>
                  <a:cubicBezTo>
                    <a:pt x="27926" y="87227"/>
                    <a:pt x="30207" y="87227"/>
                    <a:pt x="30663" y="87227"/>
                  </a:cubicBezTo>
                  <a:cubicBezTo>
                    <a:pt x="32716" y="87227"/>
                    <a:pt x="32944" y="86999"/>
                    <a:pt x="34769" y="82672"/>
                  </a:cubicBezTo>
                  <a:cubicBezTo>
                    <a:pt x="40472" y="68779"/>
                    <a:pt x="50966" y="54887"/>
                    <a:pt x="63513" y="54887"/>
                  </a:cubicBezTo>
                  <a:cubicBezTo>
                    <a:pt x="66706" y="54887"/>
                    <a:pt x="70812" y="55798"/>
                    <a:pt x="70812" y="65363"/>
                  </a:cubicBezTo>
                  <a:cubicBezTo>
                    <a:pt x="70812" y="70601"/>
                    <a:pt x="70128" y="73106"/>
                    <a:pt x="69216" y="76978"/>
                  </a:cubicBezTo>
                  <a:lnTo>
                    <a:pt x="47772" y="161927"/>
                  </a:lnTo>
                  <a:close/>
                </a:path>
              </a:pathLst>
            </a:custGeom>
            <a:solidFill>
              <a:srgbClr val="000000"/>
            </a:solidFill>
            <a:ln w="22873"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2155F190-50F2-40F4-8FD7-1B72E9E14053}"/>
                </a:ext>
              </a:extLst>
            </p:cNvPr>
            <p:cNvSpPr/>
            <p:nvPr>
              <p:custDataLst>
                <p:tags r:id="rId58"/>
              </p:custDataLst>
            </p:nvPr>
          </p:nvSpPr>
          <p:spPr>
            <a:xfrm>
              <a:off x="4827987" y="2377254"/>
              <a:ext cx="120402" cy="70305"/>
            </a:xfrm>
            <a:custGeom>
              <a:avLst/>
              <a:gdLst>
                <a:gd name="connsiteX0" fmla="*/ 107088 w 120402"/>
                <a:gd name="connsiteY0" fmla="*/ 15460 h 70305"/>
                <a:gd name="connsiteX1" fmla="*/ 120502 w 120402"/>
                <a:gd name="connsiteY1" fmla="*/ 5735 h 70305"/>
                <a:gd name="connsiteX2" fmla="*/ 120502 w 120402"/>
                <a:gd name="connsiteY2" fmla="*/ -4 h 70305"/>
                <a:gd name="connsiteX3" fmla="*/ 109004 w 120402"/>
                <a:gd name="connsiteY3" fmla="*/ 634 h 70305"/>
                <a:gd name="connsiteX4" fmla="*/ 93355 w 120402"/>
                <a:gd name="connsiteY4" fmla="*/ -4 h 70305"/>
                <a:gd name="connsiteX5" fmla="*/ 93355 w 120402"/>
                <a:gd name="connsiteY5" fmla="*/ 5735 h 70305"/>
                <a:gd name="connsiteX6" fmla="*/ 101659 w 120402"/>
                <a:gd name="connsiteY6" fmla="*/ 12750 h 70305"/>
                <a:gd name="connsiteX7" fmla="*/ 100701 w 120402"/>
                <a:gd name="connsiteY7" fmla="*/ 16576 h 70305"/>
                <a:gd name="connsiteX8" fmla="*/ 85211 w 120402"/>
                <a:gd name="connsiteY8" fmla="*/ 56272 h 70305"/>
                <a:gd name="connsiteX9" fmla="*/ 67966 w 120402"/>
                <a:gd name="connsiteY9" fmla="*/ 12750 h 70305"/>
                <a:gd name="connsiteX10" fmla="*/ 67167 w 120402"/>
                <a:gd name="connsiteY10" fmla="*/ 9721 h 70305"/>
                <a:gd name="connsiteX11" fmla="*/ 75790 w 120402"/>
                <a:gd name="connsiteY11" fmla="*/ 5735 h 70305"/>
                <a:gd name="connsiteX12" fmla="*/ 75790 w 120402"/>
                <a:gd name="connsiteY12" fmla="*/ -4 h 70305"/>
                <a:gd name="connsiteX13" fmla="*/ 58544 w 120402"/>
                <a:gd name="connsiteY13" fmla="*/ 634 h 70305"/>
                <a:gd name="connsiteX14" fmla="*/ 44492 w 120402"/>
                <a:gd name="connsiteY14" fmla="*/ -4 h 70305"/>
                <a:gd name="connsiteX15" fmla="*/ 44492 w 120402"/>
                <a:gd name="connsiteY15" fmla="*/ 5735 h 70305"/>
                <a:gd name="connsiteX16" fmla="*/ 53594 w 120402"/>
                <a:gd name="connsiteY16" fmla="*/ 7010 h 70305"/>
                <a:gd name="connsiteX17" fmla="*/ 57267 w 120402"/>
                <a:gd name="connsiteY17" fmla="*/ 14025 h 70305"/>
                <a:gd name="connsiteX18" fmla="*/ 56628 w 120402"/>
                <a:gd name="connsiteY18" fmla="*/ 15938 h 70305"/>
                <a:gd name="connsiteX19" fmla="*/ 41618 w 120402"/>
                <a:gd name="connsiteY19" fmla="*/ 53881 h 70305"/>
                <a:gd name="connsiteX20" fmla="*/ 25490 w 120402"/>
                <a:gd name="connsiteY20" fmla="*/ 12750 h 70305"/>
                <a:gd name="connsiteX21" fmla="*/ 24531 w 120402"/>
                <a:gd name="connsiteY21" fmla="*/ 9721 h 70305"/>
                <a:gd name="connsiteX22" fmla="*/ 33154 w 120402"/>
                <a:gd name="connsiteY22" fmla="*/ 5735 h 70305"/>
                <a:gd name="connsiteX23" fmla="*/ 33154 w 120402"/>
                <a:gd name="connsiteY23" fmla="*/ -4 h 70305"/>
                <a:gd name="connsiteX24" fmla="*/ 15110 w 120402"/>
                <a:gd name="connsiteY24" fmla="*/ 634 h 70305"/>
                <a:gd name="connsiteX25" fmla="*/ 100 w 120402"/>
                <a:gd name="connsiteY25" fmla="*/ -4 h 70305"/>
                <a:gd name="connsiteX26" fmla="*/ 100 w 120402"/>
                <a:gd name="connsiteY26" fmla="*/ 5735 h 70305"/>
                <a:gd name="connsiteX27" fmla="*/ 11597 w 120402"/>
                <a:gd name="connsiteY27" fmla="*/ 10358 h 70305"/>
                <a:gd name="connsiteX28" fmla="*/ 33793 w 120402"/>
                <a:gd name="connsiteY28" fmla="*/ 66634 h 70305"/>
                <a:gd name="connsiteX29" fmla="*/ 38105 w 120402"/>
                <a:gd name="connsiteY29" fmla="*/ 70301 h 70305"/>
                <a:gd name="connsiteX30" fmla="*/ 42256 w 120402"/>
                <a:gd name="connsiteY30" fmla="*/ 66953 h 70305"/>
                <a:gd name="connsiteX31" fmla="*/ 60301 w 120402"/>
                <a:gd name="connsiteY31" fmla="*/ 21358 h 70305"/>
                <a:gd name="connsiteX32" fmla="*/ 78026 w 120402"/>
                <a:gd name="connsiteY32" fmla="*/ 66475 h 70305"/>
                <a:gd name="connsiteX33" fmla="*/ 82497 w 120402"/>
                <a:gd name="connsiteY33" fmla="*/ 70301 h 70305"/>
                <a:gd name="connsiteX34" fmla="*/ 86808 w 120402"/>
                <a:gd name="connsiteY34" fmla="*/ 66634 h 70305"/>
                <a:gd name="connsiteX35" fmla="*/ 107088 w 120402"/>
                <a:gd name="connsiteY35" fmla="*/ 15460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70305">
                  <a:moveTo>
                    <a:pt x="107088" y="15460"/>
                  </a:moveTo>
                  <a:cubicBezTo>
                    <a:pt x="110282" y="7489"/>
                    <a:pt x="115552" y="5895"/>
                    <a:pt x="120502" y="5735"/>
                  </a:cubicBezTo>
                  <a:lnTo>
                    <a:pt x="120502" y="-4"/>
                  </a:lnTo>
                  <a:cubicBezTo>
                    <a:pt x="116190" y="474"/>
                    <a:pt x="113635" y="634"/>
                    <a:pt x="109004" y="634"/>
                  </a:cubicBezTo>
                  <a:cubicBezTo>
                    <a:pt x="104214" y="634"/>
                    <a:pt x="98146" y="474"/>
                    <a:pt x="93355" y="-4"/>
                  </a:cubicBezTo>
                  <a:lnTo>
                    <a:pt x="93355" y="5735"/>
                  </a:lnTo>
                  <a:cubicBezTo>
                    <a:pt x="98944" y="5895"/>
                    <a:pt x="101659" y="8924"/>
                    <a:pt x="101659" y="12750"/>
                  </a:cubicBezTo>
                  <a:cubicBezTo>
                    <a:pt x="101659" y="14025"/>
                    <a:pt x="101659" y="14344"/>
                    <a:pt x="100701" y="16576"/>
                  </a:cubicBezTo>
                  <a:lnTo>
                    <a:pt x="85211" y="56272"/>
                  </a:lnTo>
                  <a:lnTo>
                    <a:pt x="67966" y="12750"/>
                  </a:lnTo>
                  <a:cubicBezTo>
                    <a:pt x="67646" y="11953"/>
                    <a:pt x="67167" y="10677"/>
                    <a:pt x="67167" y="9721"/>
                  </a:cubicBezTo>
                  <a:cubicBezTo>
                    <a:pt x="67167" y="6213"/>
                    <a:pt x="71319" y="5735"/>
                    <a:pt x="75790" y="5735"/>
                  </a:cubicBezTo>
                  <a:lnTo>
                    <a:pt x="75790" y="-4"/>
                  </a:lnTo>
                  <a:cubicBezTo>
                    <a:pt x="70041" y="474"/>
                    <a:pt x="64293" y="634"/>
                    <a:pt x="58544" y="634"/>
                  </a:cubicBezTo>
                  <a:cubicBezTo>
                    <a:pt x="53913" y="634"/>
                    <a:pt x="49123" y="315"/>
                    <a:pt x="44492" y="-4"/>
                  </a:cubicBezTo>
                  <a:lnTo>
                    <a:pt x="44492" y="5735"/>
                  </a:lnTo>
                  <a:cubicBezTo>
                    <a:pt x="48165" y="5735"/>
                    <a:pt x="51518" y="5735"/>
                    <a:pt x="53594" y="7010"/>
                  </a:cubicBezTo>
                  <a:cubicBezTo>
                    <a:pt x="55830" y="8605"/>
                    <a:pt x="57267" y="13866"/>
                    <a:pt x="57267" y="14025"/>
                  </a:cubicBezTo>
                  <a:cubicBezTo>
                    <a:pt x="57267" y="14344"/>
                    <a:pt x="56947" y="15300"/>
                    <a:pt x="56628" y="15938"/>
                  </a:cubicBezTo>
                  <a:lnTo>
                    <a:pt x="41618" y="53881"/>
                  </a:lnTo>
                  <a:lnTo>
                    <a:pt x="25490" y="12750"/>
                  </a:lnTo>
                  <a:cubicBezTo>
                    <a:pt x="24531" y="10518"/>
                    <a:pt x="24531" y="10358"/>
                    <a:pt x="24531" y="9721"/>
                  </a:cubicBezTo>
                  <a:cubicBezTo>
                    <a:pt x="24531" y="5735"/>
                    <a:pt x="30280" y="5735"/>
                    <a:pt x="33154" y="5735"/>
                  </a:cubicBezTo>
                  <a:lnTo>
                    <a:pt x="33154" y="-4"/>
                  </a:lnTo>
                  <a:cubicBezTo>
                    <a:pt x="32835" y="-4"/>
                    <a:pt x="21497" y="634"/>
                    <a:pt x="15110" y="634"/>
                  </a:cubicBezTo>
                  <a:cubicBezTo>
                    <a:pt x="10160" y="634"/>
                    <a:pt x="5050" y="474"/>
                    <a:pt x="100" y="-4"/>
                  </a:cubicBezTo>
                  <a:lnTo>
                    <a:pt x="100" y="5735"/>
                  </a:lnTo>
                  <a:cubicBezTo>
                    <a:pt x="6327" y="5735"/>
                    <a:pt x="9840" y="5735"/>
                    <a:pt x="11597" y="10358"/>
                  </a:cubicBezTo>
                  <a:lnTo>
                    <a:pt x="33793" y="66634"/>
                  </a:lnTo>
                  <a:cubicBezTo>
                    <a:pt x="34751" y="69026"/>
                    <a:pt x="35230" y="70301"/>
                    <a:pt x="38105" y="70301"/>
                  </a:cubicBezTo>
                  <a:cubicBezTo>
                    <a:pt x="40979" y="70301"/>
                    <a:pt x="41458" y="69026"/>
                    <a:pt x="42256" y="66953"/>
                  </a:cubicBezTo>
                  <a:lnTo>
                    <a:pt x="60301" y="21358"/>
                  </a:lnTo>
                  <a:lnTo>
                    <a:pt x="78026" y="66475"/>
                  </a:lnTo>
                  <a:cubicBezTo>
                    <a:pt x="78984" y="68866"/>
                    <a:pt x="79623" y="70301"/>
                    <a:pt x="82497" y="70301"/>
                  </a:cubicBezTo>
                  <a:cubicBezTo>
                    <a:pt x="85371" y="70301"/>
                    <a:pt x="85850" y="69185"/>
                    <a:pt x="86808" y="66634"/>
                  </a:cubicBezTo>
                  <a:lnTo>
                    <a:pt x="107088" y="15460"/>
                  </a:lnTo>
                  <a:close/>
                </a:path>
              </a:pathLst>
            </a:custGeom>
            <a:solidFill>
              <a:srgbClr val="000000"/>
            </a:solidFill>
            <a:ln w="22873"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27F19523-0AB3-43C3-854D-FF934EBDEBDE}"/>
                </a:ext>
              </a:extLst>
            </p:cNvPr>
            <p:cNvSpPr/>
            <p:nvPr>
              <p:custDataLst>
                <p:tags r:id="rId59"/>
              </p:custDataLst>
            </p:nvPr>
          </p:nvSpPr>
          <p:spPr>
            <a:xfrm>
              <a:off x="4817484" y="2485663"/>
              <a:ext cx="85431" cy="112233"/>
            </a:xfrm>
            <a:custGeom>
              <a:avLst/>
              <a:gdLst>
                <a:gd name="connsiteX0" fmla="*/ 49601 w 85431"/>
                <a:gd name="connsiteY0" fmla="*/ 1756 h 112233"/>
                <a:gd name="connsiteX1" fmla="*/ 49601 w 85431"/>
                <a:gd name="connsiteY1" fmla="*/ 7495 h 112233"/>
                <a:gd name="connsiteX2" fmla="*/ 61578 w 85431"/>
                <a:gd name="connsiteY2" fmla="*/ 16423 h 112233"/>
                <a:gd name="connsiteX3" fmla="*/ 61578 w 85431"/>
                <a:gd name="connsiteY3" fmla="*/ 49423 h 112233"/>
                <a:gd name="connsiteX4" fmla="*/ 39222 w 85431"/>
                <a:gd name="connsiteY4" fmla="*/ 40336 h 112233"/>
                <a:gd name="connsiteX5" fmla="*/ 99 w 85431"/>
                <a:gd name="connsiteY5" fmla="*/ 76366 h 112233"/>
                <a:gd name="connsiteX6" fmla="*/ 37306 w 85431"/>
                <a:gd name="connsiteY6" fmla="*/ 112236 h 112233"/>
                <a:gd name="connsiteX7" fmla="*/ 60939 w 85431"/>
                <a:gd name="connsiteY7" fmla="*/ 102352 h 112233"/>
                <a:gd name="connsiteX8" fmla="*/ 60939 w 85431"/>
                <a:gd name="connsiteY8" fmla="*/ 112236 h 112233"/>
                <a:gd name="connsiteX9" fmla="*/ 85530 w 85431"/>
                <a:gd name="connsiteY9" fmla="*/ 110641 h 112233"/>
                <a:gd name="connsiteX10" fmla="*/ 85530 w 85431"/>
                <a:gd name="connsiteY10" fmla="*/ 104902 h 112233"/>
                <a:gd name="connsiteX11" fmla="*/ 73554 w 85431"/>
                <a:gd name="connsiteY11" fmla="*/ 95975 h 112233"/>
                <a:gd name="connsiteX12" fmla="*/ 73554 w 85431"/>
                <a:gd name="connsiteY12" fmla="*/ 2 h 112233"/>
                <a:gd name="connsiteX13" fmla="*/ 49601 w 85431"/>
                <a:gd name="connsiteY13" fmla="*/ 1756 h 112233"/>
                <a:gd name="connsiteX14" fmla="*/ 60939 w 85431"/>
                <a:gd name="connsiteY14" fmla="*/ 93902 h 112233"/>
                <a:gd name="connsiteX15" fmla="*/ 38264 w 85431"/>
                <a:gd name="connsiteY15" fmla="*/ 107772 h 112233"/>
                <a:gd name="connsiteX16" fmla="*/ 19740 w 85431"/>
                <a:gd name="connsiteY16" fmla="*/ 97888 h 112233"/>
                <a:gd name="connsiteX17" fmla="*/ 14630 w 85431"/>
                <a:gd name="connsiteY17" fmla="*/ 76525 h 112233"/>
                <a:gd name="connsiteX18" fmla="*/ 21177 w 85431"/>
                <a:gd name="connsiteY18" fmla="*/ 53409 h 112233"/>
                <a:gd name="connsiteX19" fmla="*/ 40020 w 85431"/>
                <a:gd name="connsiteY19" fmla="*/ 44800 h 112233"/>
                <a:gd name="connsiteX20" fmla="*/ 59023 w 85431"/>
                <a:gd name="connsiteY20" fmla="*/ 54047 h 112233"/>
                <a:gd name="connsiteX21" fmla="*/ 60939 w 85431"/>
                <a:gd name="connsiteY21" fmla="*/ 59786 h 112233"/>
                <a:gd name="connsiteX22" fmla="*/ 60939 w 85431"/>
                <a:gd name="connsiteY22" fmla="*/ 93902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431" h="112233">
                  <a:moveTo>
                    <a:pt x="49601" y="1756"/>
                  </a:moveTo>
                  <a:lnTo>
                    <a:pt x="49601" y="7495"/>
                  </a:lnTo>
                  <a:cubicBezTo>
                    <a:pt x="60300" y="7495"/>
                    <a:pt x="61578" y="8611"/>
                    <a:pt x="61578" y="16423"/>
                  </a:cubicBezTo>
                  <a:lnTo>
                    <a:pt x="61578" y="49423"/>
                  </a:lnTo>
                  <a:cubicBezTo>
                    <a:pt x="55669" y="43684"/>
                    <a:pt x="48004" y="40336"/>
                    <a:pt x="39222" y="40336"/>
                  </a:cubicBezTo>
                  <a:cubicBezTo>
                    <a:pt x="17984" y="40336"/>
                    <a:pt x="99" y="56279"/>
                    <a:pt x="99" y="76366"/>
                  </a:cubicBezTo>
                  <a:cubicBezTo>
                    <a:pt x="99" y="96293"/>
                    <a:pt x="17026" y="112236"/>
                    <a:pt x="37306" y="112236"/>
                  </a:cubicBezTo>
                  <a:cubicBezTo>
                    <a:pt x="50400" y="112236"/>
                    <a:pt x="58224" y="105221"/>
                    <a:pt x="60939" y="102352"/>
                  </a:cubicBezTo>
                  <a:lnTo>
                    <a:pt x="60939" y="112236"/>
                  </a:lnTo>
                  <a:lnTo>
                    <a:pt x="85530" y="110641"/>
                  </a:lnTo>
                  <a:lnTo>
                    <a:pt x="85530" y="104902"/>
                  </a:lnTo>
                  <a:cubicBezTo>
                    <a:pt x="74831" y="104902"/>
                    <a:pt x="73554" y="103786"/>
                    <a:pt x="73554" y="95975"/>
                  </a:cubicBezTo>
                  <a:lnTo>
                    <a:pt x="73554" y="2"/>
                  </a:lnTo>
                  <a:lnTo>
                    <a:pt x="49601" y="1756"/>
                  </a:lnTo>
                  <a:close/>
                  <a:moveTo>
                    <a:pt x="60939" y="93902"/>
                  </a:moveTo>
                  <a:cubicBezTo>
                    <a:pt x="56787" y="101395"/>
                    <a:pt x="48643" y="107772"/>
                    <a:pt x="38264" y="107772"/>
                  </a:cubicBezTo>
                  <a:cubicBezTo>
                    <a:pt x="29321" y="107772"/>
                    <a:pt x="22934" y="102511"/>
                    <a:pt x="19740" y="97888"/>
                  </a:cubicBezTo>
                  <a:cubicBezTo>
                    <a:pt x="16547" y="93105"/>
                    <a:pt x="14630" y="86728"/>
                    <a:pt x="14630" y="76525"/>
                  </a:cubicBezTo>
                  <a:cubicBezTo>
                    <a:pt x="14630" y="72858"/>
                    <a:pt x="14630" y="60902"/>
                    <a:pt x="21177" y="53409"/>
                  </a:cubicBezTo>
                  <a:cubicBezTo>
                    <a:pt x="27565" y="46235"/>
                    <a:pt x="35389" y="44800"/>
                    <a:pt x="40020" y="44800"/>
                  </a:cubicBezTo>
                  <a:cubicBezTo>
                    <a:pt x="47685" y="44800"/>
                    <a:pt x="54552" y="48307"/>
                    <a:pt x="59023" y="54047"/>
                  </a:cubicBezTo>
                  <a:cubicBezTo>
                    <a:pt x="60939" y="56597"/>
                    <a:pt x="60939" y="56757"/>
                    <a:pt x="60939" y="59786"/>
                  </a:cubicBezTo>
                  <a:lnTo>
                    <a:pt x="60939" y="93902"/>
                  </a:lnTo>
                  <a:close/>
                </a:path>
              </a:pathLst>
            </a:custGeom>
            <a:solidFill>
              <a:srgbClr val="000000"/>
            </a:solidFill>
            <a:ln w="22873"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49AC6458-739B-4263-BA7F-8A462939C309}"/>
                </a:ext>
              </a:extLst>
            </p:cNvPr>
            <p:cNvSpPr/>
            <p:nvPr>
              <p:custDataLst>
                <p:tags r:id="rId60"/>
              </p:custDataLst>
            </p:nvPr>
          </p:nvSpPr>
          <p:spPr>
            <a:xfrm>
              <a:off x="4919835" y="2488852"/>
              <a:ext cx="34811" cy="107450"/>
            </a:xfrm>
            <a:custGeom>
              <a:avLst/>
              <a:gdLst>
                <a:gd name="connsiteX0" fmla="*/ 24855 w 34811"/>
                <a:gd name="connsiteY0" fmla="*/ 9090 h 107450"/>
                <a:gd name="connsiteX1" fmla="*/ 15593 w 34811"/>
                <a:gd name="connsiteY1" fmla="*/ 2 h 107450"/>
                <a:gd name="connsiteX2" fmla="*/ 6491 w 34811"/>
                <a:gd name="connsiteY2" fmla="*/ 9090 h 107450"/>
                <a:gd name="connsiteX3" fmla="*/ 15593 w 34811"/>
                <a:gd name="connsiteY3" fmla="*/ 18336 h 107450"/>
                <a:gd name="connsiteX4" fmla="*/ 24855 w 34811"/>
                <a:gd name="connsiteY4" fmla="*/ 9090 h 107450"/>
                <a:gd name="connsiteX5" fmla="*/ 583 w 34811"/>
                <a:gd name="connsiteY5" fmla="*/ 38901 h 107450"/>
                <a:gd name="connsiteX6" fmla="*/ 583 w 34811"/>
                <a:gd name="connsiteY6" fmla="*/ 44641 h 107450"/>
                <a:gd name="connsiteX7" fmla="*/ 12080 w 34811"/>
                <a:gd name="connsiteY7" fmla="*/ 53409 h 107450"/>
                <a:gd name="connsiteX8" fmla="*/ 12080 w 34811"/>
                <a:gd name="connsiteY8" fmla="*/ 94859 h 107450"/>
                <a:gd name="connsiteX9" fmla="*/ 104 w 34811"/>
                <a:gd name="connsiteY9" fmla="*/ 101714 h 107450"/>
                <a:gd name="connsiteX10" fmla="*/ 104 w 34811"/>
                <a:gd name="connsiteY10" fmla="*/ 107453 h 107450"/>
                <a:gd name="connsiteX11" fmla="*/ 17988 w 34811"/>
                <a:gd name="connsiteY11" fmla="*/ 106815 h 107450"/>
                <a:gd name="connsiteX12" fmla="*/ 34915 w 34811"/>
                <a:gd name="connsiteY12" fmla="*/ 107453 h 107450"/>
                <a:gd name="connsiteX13" fmla="*/ 34915 w 34811"/>
                <a:gd name="connsiteY13" fmla="*/ 101714 h 107450"/>
                <a:gd name="connsiteX14" fmla="*/ 24056 w 34811"/>
                <a:gd name="connsiteY14" fmla="*/ 95018 h 107450"/>
                <a:gd name="connsiteX15" fmla="*/ 24056 w 34811"/>
                <a:gd name="connsiteY15" fmla="*/ 37148 h 107450"/>
                <a:gd name="connsiteX16" fmla="*/ 583 w 34811"/>
                <a:gd name="connsiteY16" fmla="*/ 38901 h 10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11" h="107450">
                  <a:moveTo>
                    <a:pt x="24855" y="9090"/>
                  </a:moveTo>
                  <a:cubicBezTo>
                    <a:pt x="24855" y="4466"/>
                    <a:pt x="21022" y="2"/>
                    <a:pt x="15593" y="2"/>
                  </a:cubicBezTo>
                  <a:cubicBezTo>
                    <a:pt x="10802" y="2"/>
                    <a:pt x="6491" y="3829"/>
                    <a:pt x="6491" y="9090"/>
                  </a:cubicBezTo>
                  <a:cubicBezTo>
                    <a:pt x="6491" y="14829"/>
                    <a:pt x="11122" y="18336"/>
                    <a:pt x="15593" y="18336"/>
                  </a:cubicBezTo>
                  <a:cubicBezTo>
                    <a:pt x="20703" y="18336"/>
                    <a:pt x="24855" y="14350"/>
                    <a:pt x="24855" y="9090"/>
                  </a:cubicBezTo>
                  <a:close/>
                  <a:moveTo>
                    <a:pt x="583" y="38901"/>
                  </a:moveTo>
                  <a:lnTo>
                    <a:pt x="583" y="44641"/>
                  </a:lnTo>
                  <a:cubicBezTo>
                    <a:pt x="10643" y="44641"/>
                    <a:pt x="12080" y="45597"/>
                    <a:pt x="12080" y="53409"/>
                  </a:cubicBezTo>
                  <a:lnTo>
                    <a:pt x="12080" y="94859"/>
                  </a:lnTo>
                  <a:cubicBezTo>
                    <a:pt x="12080" y="101714"/>
                    <a:pt x="10483" y="101714"/>
                    <a:pt x="104" y="101714"/>
                  </a:cubicBezTo>
                  <a:lnTo>
                    <a:pt x="104" y="107453"/>
                  </a:lnTo>
                  <a:cubicBezTo>
                    <a:pt x="423" y="107453"/>
                    <a:pt x="11601" y="106815"/>
                    <a:pt x="17988" y="106815"/>
                  </a:cubicBezTo>
                  <a:cubicBezTo>
                    <a:pt x="23577" y="106815"/>
                    <a:pt x="29326" y="106975"/>
                    <a:pt x="34915" y="107453"/>
                  </a:cubicBezTo>
                  <a:lnTo>
                    <a:pt x="34915" y="101714"/>
                  </a:lnTo>
                  <a:cubicBezTo>
                    <a:pt x="25653" y="101714"/>
                    <a:pt x="24056" y="101714"/>
                    <a:pt x="24056" y="95018"/>
                  </a:cubicBezTo>
                  <a:lnTo>
                    <a:pt x="24056" y="37148"/>
                  </a:lnTo>
                  <a:lnTo>
                    <a:pt x="583" y="38901"/>
                  </a:lnTo>
                  <a:close/>
                </a:path>
              </a:pathLst>
            </a:custGeom>
            <a:solidFill>
              <a:srgbClr val="000000"/>
            </a:solidFill>
            <a:ln w="22873"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F93A31DB-32B4-4F1B-902B-1B6033CAB312}"/>
                </a:ext>
              </a:extLst>
            </p:cNvPr>
            <p:cNvSpPr/>
            <p:nvPr>
              <p:custDataLst>
                <p:tags r:id="rId61"/>
              </p:custDataLst>
            </p:nvPr>
          </p:nvSpPr>
          <p:spPr>
            <a:xfrm>
              <a:off x="4968605" y="2484069"/>
              <a:ext cx="108106" cy="112233"/>
            </a:xfrm>
            <a:custGeom>
              <a:avLst/>
              <a:gdLst>
                <a:gd name="connsiteX0" fmla="*/ 77393 w 108106"/>
                <a:gd name="connsiteY0" fmla="*/ 49264 h 112233"/>
                <a:gd name="connsiteX1" fmla="*/ 97513 w 108106"/>
                <a:gd name="connsiteY1" fmla="*/ 49264 h 112233"/>
                <a:gd name="connsiteX2" fmla="*/ 97513 w 108106"/>
                <a:gd name="connsiteY2" fmla="*/ 43525 h 112233"/>
                <a:gd name="connsiteX3" fmla="*/ 76754 w 108106"/>
                <a:gd name="connsiteY3" fmla="*/ 43525 h 112233"/>
                <a:gd name="connsiteX4" fmla="*/ 76754 w 108106"/>
                <a:gd name="connsiteY4" fmla="*/ 25669 h 112233"/>
                <a:gd name="connsiteX5" fmla="*/ 92403 w 108106"/>
                <a:gd name="connsiteY5" fmla="*/ 4466 h 112233"/>
                <a:gd name="connsiteX6" fmla="*/ 97034 w 108106"/>
                <a:gd name="connsiteY6" fmla="*/ 5263 h 112233"/>
                <a:gd name="connsiteX7" fmla="*/ 93521 w 108106"/>
                <a:gd name="connsiteY7" fmla="*/ 11640 h 112233"/>
                <a:gd name="connsiteX8" fmla="*/ 100867 w 108106"/>
                <a:gd name="connsiteY8" fmla="*/ 18974 h 112233"/>
                <a:gd name="connsiteX9" fmla="*/ 108212 w 108106"/>
                <a:gd name="connsiteY9" fmla="*/ 11640 h 112233"/>
                <a:gd name="connsiteX10" fmla="*/ 92563 w 108106"/>
                <a:gd name="connsiteY10" fmla="*/ 2 h 112233"/>
                <a:gd name="connsiteX11" fmla="*/ 74040 w 108106"/>
                <a:gd name="connsiteY11" fmla="*/ 6698 h 112233"/>
                <a:gd name="connsiteX12" fmla="*/ 53121 w 108106"/>
                <a:gd name="connsiteY12" fmla="*/ 2 h 112233"/>
                <a:gd name="connsiteX13" fmla="*/ 13839 w 108106"/>
                <a:gd name="connsiteY13" fmla="*/ 25988 h 112233"/>
                <a:gd name="connsiteX14" fmla="*/ 13839 w 108106"/>
                <a:gd name="connsiteY14" fmla="*/ 43525 h 112233"/>
                <a:gd name="connsiteX15" fmla="*/ 106 w 108106"/>
                <a:gd name="connsiteY15" fmla="*/ 43525 h 112233"/>
                <a:gd name="connsiteX16" fmla="*/ 106 w 108106"/>
                <a:gd name="connsiteY16" fmla="*/ 49264 h 112233"/>
                <a:gd name="connsiteX17" fmla="*/ 13839 w 108106"/>
                <a:gd name="connsiteY17" fmla="*/ 49264 h 112233"/>
                <a:gd name="connsiteX18" fmla="*/ 13839 w 108106"/>
                <a:gd name="connsiteY18" fmla="*/ 99641 h 112233"/>
                <a:gd name="connsiteX19" fmla="*/ 1862 w 108106"/>
                <a:gd name="connsiteY19" fmla="*/ 106496 h 112233"/>
                <a:gd name="connsiteX20" fmla="*/ 1862 w 108106"/>
                <a:gd name="connsiteY20" fmla="*/ 112236 h 112233"/>
                <a:gd name="connsiteX21" fmla="*/ 19747 w 108106"/>
                <a:gd name="connsiteY21" fmla="*/ 111598 h 112233"/>
                <a:gd name="connsiteX22" fmla="*/ 37791 w 108106"/>
                <a:gd name="connsiteY22" fmla="*/ 112236 h 112233"/>
                <a:gd name="connsiteX23" fmla="*/ 37791 w 108106"/>
                <a:gd name="connsiteY23" fmla="*/ 106496 h 112233"/>
                <a:gd name="connsiteX24" fmla="*/ 25815 w 108106"/>
                <a:gd name="connsiteY24" fmla="*/ 99641 h 112233"/>
                <a:gd name="connsiteX25" fmla="*/ 25815 w 108106"/>
                <a:gd name="connsiteY25" fmla="*/ 49264 h 112233"/>
                <a:gd name="connsiteX26" fmla="*/ 65417 w 108106"/>
                <a:gd name="connsiteY26" fmla="*/ 49264 h 112233"/>
                <a:gd name="connsiteX27" fmla="*/ 65417 w 108106"/>
                <a:gd name="connsiteY27" fmla="*/ 99641 h 112233"/>
                <a:gd name="connsiteX28" fmla="*/ 53440 w 108106"/>
                <a:gd name="connsiteY28" fmla="*/ 106496 h 112233"/>
                <a:gd name="connsiteX29" fmla="*/ 53440 w 108106"/>
                <a:gd name="connsiteY29" fmla="*/ 112236 h 112233"/>
                <a:gd name="connsiteX30" fmla="*/ 71644 w 108106"/>
                <a:gd name="connsiteY30" fmla="*/ 111598 h 112233"/>
                <a:gd name="connsiteX31" fmla="*/ 92403 w 108106"/>
                <a:gd name="connsiteY31" fmla="*/ 112236 h 112233"/>
                <a:gd name="connsiteX32" fmla="*/ 92403 w 108106"/>
                <a:gd name="connsiteY32" fmla="*/ 106496 h 112233"/>
                <a:gd name="connsiteX33" fmla="*/ 89210 w 108106"/>
                <a:gd name="connsiteY33" fmla="*/ 106496 h 112233"/>
                <a:gd name="connsiteX34" fmla="*/ 77393 w 108106"/>
                <a:gd name="connsiteY34" fmla="*/ 99322 h 112233"/>
                <a:gd name="connsiteX35" fmla="*/ 77393 w 108106"/>
                <a:gd name="connsiteY35" fmla="*/ 49264 h 112233"/>
                <a:gd name="connsiteX36" fmla="*/ 25176 w 108106"/>
                <a:gd name="connsiteY36" fmla="*/ 43525 h 112233"/>
                <a:gd name="connsiteX37" fmla="*/ 25176 w 108106"/>
                <a:gd name="connsiteY37" fmla="*/ 26148 h 112233"/>
                <a:gd name="connsiteX38" fmla="*/ 52642 w 108106"/>
                <a:gd name="connsiteY38" fmla="*/ 4466 h 112233"/>
                <a:gd name="connsiteX39" fmla="*/ 66215 w 108106"/>
                <a:gd name="connsiteY39" fmla="*/ 7017 h 112233"/>
                <a:gd name="connsiteX40" fmla="*/ 61744 w 108106"/>
                <a:gd name="connsiteY40" fmla="*/ 13872 h 112233"/>
                <a:gd name="connsiteX41" fmla="*/ 65736 w 108106"/>
                <a:gd name="connsiteY41" fmla="*/ 20409 h 112233"/>
                <a:gd name="connsiteX42" fmla="*/ 65417 w 108106"/>
                <a:gd name="connsiteY42" fmla="*/ 25669 h 112233"/>
                <a:gd name="connsiteX43" fmla="*/ 65417 w 108106"/>
                <a:gd name="connsiteY43" fmla="*/ 43525 h 112233"/>
                <a:gd name="connsiteX44" fmla="*/ 25176 w 108106"/>
                <a:gd name="connsiteY44" fmla="*/ 43525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106" h="112233">
                  <a:moveTo>
                    <a:pt x="77393" y="49264"/>
                  </a:moveTo>
                  <a:lnTo>
                    <a:pt x="97513" y="49264"/>
                  </a:lnTo>
                  <a:lnTo>
                    <a:pt x="97513" y="43525"/>
                  </a:lnTo>
                  <a:lnTo>
                    <a:pt x="76754" y="43525"/>
                  </a:lnTo>
                  <a:lnTo>
                    <a:pt x="76754" y="25669"/>
                  </a:lnTo>
                  <a:cubicBezTo>
                    <a:pt x="76754" y="11321"/>
                    <a:pt x="85218" y="4466"/>
                    <a:pt x="92403" y="4466"/>
                  </a:cubicBezTo>
                  <a:cubicBezTo>
                    <a:pt x="93841" y="4466"/>
                    <a:pt x="95437" y="4785"/>
                    <a:pt x="97034" y="5263"/>
                  </a:cubicBezTo>
                  <a:cubicBezTo>
                    <a:pt x="94799" y="6539"/>
                    <a:pt x="93521" y="9090"/>
                    <a:pt x="93521" y="11640"/>
                  </a:cubicBezTo>
                  <a:cubicBezTo>
                    <a:pt x="93521" y="15945"/>
                    <a:pt x="96555" y="18974"/>
                    <a:pt x="100867" y="18974"/>
                  </a:cubicBezTo>
                  <a:cubicBezTo>
                    <a:pt x="105178" y="18974"/>
                    <a:pt x="108212" y="15945"/>
                    <a:pt x="108212" y="11640"/>
                  </a:cubicBezTo>
                  <a:cubicBezTo>
                    <a:pt x="108212" y="4785"/>
                    <a:pt x="101346" y="2"/>
                    <a:pt x="92563" y="2"/>
                  </a:cubicBezTo>
                  <a:cubicBezTo>
                    <a:pt x="86814" y="2"/>
                    <a:pt x="79788" y="1756"/>
                    <a:pt x="74040" y="6698"/>
                  </a:cubicBezTo>
                  <a:cubicBezTo>
                    <a:pt x="68770" y="959"/>
                    <a:pt x="59349" y="2"/>
                    <a:pt x="53121" y="2"/>
                  </a:cubicBezTo>
                  <a:cubicBezTo>
                    <a:pt x="35715" y="2"/>
                    <a:pt x="13839" y="7974"/>
                    <a:pt x="13839" y="25988"/>
                  </a:cubicBezTo>
                  <a:lnTo>
                    <a:pt x="13839" y="43525"/>
                  </a:lnTo>
                  <a:lnTo>
                    <a:pt x="106" y="43525"/>
                  </a:lnTo>
                  <a:lnTo>
                    <a:pt x="106" y="49264"/>
                  </a:lnTo>
                  <a:lnTo>
                    <a:pt x="13839" y="49264"/>
                  </a:lnTo>
                  <a:lnTo>
                    <a:pt x="13839" y="99641"/>
                  </a:lnTo>
                  <a:cubicBezTo>
                    <a:pt x="13839" y="106496"/>
                    <a:pt x="12242" y="106496"/>
                    <a:pt x="1862" y="106496"/>
                  </a:cubicBezTo>
                  <a:lnTo>
                    <a:pt x="1862" y="112236"/>
                  </a:lnTo>
                  <a:cubicBezTo>
                    <a:pt x="2182" y="112236"/>
                    <a:pt x="13360" y="111598"/>
                    <a:pt x="19747" y="111598"/>
                  </a:cubicBezTo>
                  <a:cubicBezTo>
                    <a:pt x="25815" y="111598"/>
                    <a:pt x="31723" y="111757"/>
                    <a:pt x="37791" y="112236"/>
                  </a:cubicBezTo>
                  <a:lnTo>
                    <a:pt x="37791" y="106496"/>
                  </a:lnTo>
                  <a:cubicBezTo>
                    <a:pt x="27412" y="106496"/>
                    <a:pt x="25815" y="106496"/>
                    <a:pt x="25815" y="99641"/>
                  </a:cubicBezTo>
                  <a:lnTo>
                    <a:pt x="25815" y="49264"/>
                  </a:lnTo>
                  <a:lnTo>
                    <a:pt x="65417" y="49264"/>
                  </a:lnTo>
                  <a:lnTo>
                    <a:pt x="65417" y="99641"/>
                  </a:lnTo>
                  <a:cubicBezTo>
                    <a:pt x="65417" y="106496"/>
                    <a:pt x="63820" y="106496"/>
                    <a:pt x="53440" y="106496"/>
                  </a:cubicBezTo>
                  <a:lnTo>
                    <a:pt x="53440" y="112236"/>
                  </a:lnTo>
                  <a:cubicBezTo>
                    <a:pt x="54239" y="112236"/>
                    <a:pt x="65097" y="111598"/>
                    <a:pt x="71644" y="111598"/>
                  </a:cubicBezTo>
                  <a:cubicBezTo>
                    <a:pt x="78511" y="111598"/>
                    <a:pt x="85537" y="111917"/>
                    <a:pt x="92403" y="112236"/>
                  </a:cubicBezTo>
                  <a:lnTo>
                    <a:pt x="92403" y="106496"/>
                  </a:lnTo>
                  <a:lnTo>
                    <a:pt x="89210" y="106496"/>
                  </a:lnTo>
                  <a:cubicBezTo>
                    <a:pt x="77393" y="106496"/>
                    <a:pt x="77393" y="104743"/>
                    <a:pt x="77393" y="99322"/>
                  </a:cubicBezTo>
                  <a:lnTo>
                    <a:pt x="77393" y="49264"/>
                  </a:lnTo>
                  <a:close/>
                  <a:moveTo>
                    <a:pt x="25176" y="43525"/>
                  </a:moveTo>
                  <a:lnTo>
                    <a:pt x="25176" y="26148"/>
                  </a:lnTo>
                  <a:cubicBezTo>
                    <a:pt x="25176" y="10684"/>
                    <a:pt x="40825" y="4466"/>
                    <a:pt x="52642" y="4466"/>
                  </a:cubicBezTo>
                  <a:cubicBezTo>
                    <a:pt x="54079" y="4466"/>
                    <a:pt x="60946" y="4466"/>
                    <a:pt x="66215" y="7017"/>
                  </a:cubicBezTo>
                  <a:cubicBezTo>
                    <a:pt x="64459" y="7655"/>
                    <a:pt x="61744" y="9727"/>
                    <a:pt x="61744" y="13872"/>
                  </a:cubicBezTo>
                  <a:cubicBezTo>
                    <a:pt x="61744" y="16104"/>
                    <a:pt x="62542" y="18814"/>
                    <a:pt x="65736" y="20409"/>
                  </a:cubicBezTo>
                  <a:cubicBezTo>
                    <a:pt x="65417" y="22003"/>
                    <a:pt x="65417" y="24075"/>
                    <a:pt x="65417" y="25669"/>
                  </a:cubicBezTo>
                  <a:lnTo>
                    <a:pt x="65417" y="43525"/>
                  </a:lnTo>
                  <a:lnTo>
                    <a:pt x="25176" y="43525"/>
                  </a:lnTo>
                  <a:close/>
                </a:path>
              </a:pathLst>
            </a:custGeom>
            <a:solidFill>
              <a:srgbClr val="000000"/>
            </a:solidFill>
            <a:ln w="22873"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2E157067-B16D-4B41-89A5-CC8DBC0FA0B6}"/>
                </a:ext>
              </a:extLst>
            </p:cNvPr>
            <p:cNvSpPr/>
            <p:nvPr>
              <p:custDataLst>
                <p:tags r:id="rId62"/>
              </p:custDataLst>
            </p:nvPr>
          </p:nvSpPr>
          <p:spPr>
            <a:xfrm>
              <a:off x="5101373" y="2577969"/>
              <a:ext cx="20279" cy="49102"/>
            </a:xfrm>
            <a:custGeom>
              <a:avLst/>
              <a:gdLst>
                <a:gd name="connsiteX0" fmla="*/ 15920 w 20279"/>
                <a:gd name="connsiteY0" fmla="*/ 15785 h 49102"/>
                <a:gd name="connsiteX1" fmla="*/ 3464 w 20279"/>
                <a:gd name="connsiteY1" fmla="*/ 44960 h 49102"/>
                <a:gd name="connsiteX2" fmla="*/ 2347 w 20279"/>
                <a:gd name="connsiteY2" fmla="*/ 46873 h 49102"/>
                <a:gd name="connsiteX3" fmla="*/ 4582 w 20279"/>
                <a:gd name="connsiteY3" fmla="*/ 49105 h 49102"/>
                <a:gd name="connsiteX4" fmla="*/ 20391 w 20279"/>
                <a:gd name="connsiteY4" fmla="*/ 17379 h 49102"/>
                <a:gd name="connsiteX5" fmla="*/ 9213 w 20279"/>
                <a:gd name="connsiteY5" fmla="*/ 2 h 49102"/>
                <a:gd name="connsiteX6" fmla="*/ 111 w 20279"/>
                <a:gd name="connsiteY6" fmla="*/ 9090 h 49102"/>
                <a:gd name="connsiteX7" fmla="*/ 9373 w 20279"/>
                <a:gd name="connsiteY7" fmla="*/ 18336 h 49102"/>
                <a:gd name="connsiteX8" fmla="*/ 15920 w 20279"/>
                <a:gd name="connsiteY8" fmla="*/ 15785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5920" y="15785"/>
                  </a:moveTo>
                  <a:cubicBezTo>
                    <a:pt x="15920" y="24553"/>
                    <a:pt x="14323" y="34757"/>
                    <a:pt x="3464" y="44960"/>
                  </a:cubicBezTo>
                  <a:cubicBezTo>
                    <a:pt x="2826" y="45597"/>
                    <a:pt x="2347" y="46075"/>
                    <a:pt x="2347" y="46873"/>
                  </a:cubicBezTo>
                  <a:cubicBezTo>
                    <a:pt x="2347" y="47989"/>
                    <a:pt x="3624" y="49105"/>
                    <a:pt x="4582" y="49105"/>
                  </a:cubicBezTo>
                  <a:cubicBezTo>
                    <a:pt x="6818" y="49105"/>
                    <a:pt x="20391" y="36351"/>
                    <a:pt x="20391" y="17379"/>
                  </a:cubicBezTo>
                  <a:cubicBezTo>
                    <a:pt x="20391" y="7495"/>
                    <a:pt x="16559" y="2"/>
                    <a:pt x="9213" y="2"/>
                  </a:cubicBezTo>
                  <a:cubicBezTo>
                    <a:pt x="3943" y="2"/>
                    <a:pt x="111" y="4147"/>
                    <a:pt x="111" y="9090"/>
                  </a:cubicBezTo>
                  <a:cubicBezTo>
                    <a:pt x="111" y="14191"/>
                    <a:pt x="3784" y="18336"/>
                    <a:pt x="9373" y="18336"/>
                  </a:cubicBezTo>
                  <a:cubicBezTo>
                    <a:pt x="13205" y="18336"/>
                    <a:pt x="15760" y="15785"/>
                    <a:pt x="15920" y="15785"/>
                  </a:cubicBezTo>
                  <a:close/>
                </a:path>
              </a:pathLst>
            </a:custGeom>
            <a:solidFill>
              <a:srgbClr val="000000"/>
            </a:solidFill>
            <a:ln w="22873"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5E19343F-F596-46F0-ABED-E2F123F90001}"/>
                </a:ext>
              </a:extLst>
            </p:cNvPr>
            <p:cNvSpPr/>
            <p:nvPr>
              <p:custDataLst>
                <p:tags r:id="rId63"/>
              </p:custDataLst>
            </p:nvPr>
          </p:nvSpPr>
          <p:spPr>
            <a:xfrm>
              <a:off x="5143895" y="2524403"/>
              <a:ext cx="80800" cy="104580"/>
            </a:xfrm>
            <a:custGeom>
              <a:avLst/>
              <a:gdLst>
                <a:gd name="connsiteX0" fmla="*/ 16880 w 80800"/>
                <a:gd name="connsiteY0" fmla="*/ 43525 h 104580"/>
                <a:gd name="connsiteX1" fmla="*/ 34286 w 80800"/>
                <a:gd name="connsiteY1" fmla="*/ 48467 h 104580"/>
                <a:gd name="connsiteX2" fmla="*/ 62710 w 80800"/>
                <a:gd name="connsiteY2" fmla="*/ 25032 h 104580"/>
                <a:gd name="connsiteX3" fmla="*/ 56003 w 80800"/>
                <a:gd name="connsiteY3" fmla="*/ 9727 h 104580"/>
                <a:gd name="connsiteX4" fmla="*/ 72131 w 80800"/>
                <a:gd name="connsiteY4" fmla="*/ 4466 h 104580"/>
                <a:gd name="connsiteX5" fmla="*/ 70694 w 80800"/>
                <a:gd name="connsiteY5" fmla="*/ 8292 h 104580"/>
                <a:gd name="connsiteX6" fmla="*/ 75804 w 80800"/>
                <a:gd name="connsiteY6" fmla="*/ 13394 h 104580"/>
                <a:gd name="connsiteX7" fmla="*/ 80914 w 80800"/>
                <a:gd name="connsiteY7" fmla="*/ 8133 h 104580"/>
                <a:gd name="connsiteX8" fmla="*/ 71492 w 80800"/>
                <a:gd name="connsiteY8" fmla="*/ 2 h 104580"/>
                <a:gd name="connsiteX9" fmla="*/ 52969 w 80800"/>
                <a:gd name="connsiteY9" fmla="*/ 7336 h 104580"/>
                <a:gd name="connsiteX10" fmla="*/ 34446 w 80800"/>
                <a:gd name="connsiteY10" fmla="*/ 1597 h 104580"/>
                <a:gd name="connsiteX11" fmla="*/ 6022 w 80800"/>
                <a:gd name="connsiteY11" fmla="*/ 25032 h 104580"/>
                <a:gd name="connsiteX12" fmla="*/ 13687 w 80800"/>
                <a:gd name="connsiteY12" fmla="*/ 41133 h 104580"/>
                <a:gd name="connsiteX13" fmla="*/ 8896 w 80800"/>
                <a:gd name="connsiteY13" fmla="*/ 54047 h 104580"/>
                <a:gd name="connsiteX14" fmla="*/ 15603 w 80800"/>
                <a:gd name="connsiteY14" fmla="*/ 68235 h 104580"/>
                <a:gd name="connsiteX15" fmla="*/ 113 w 80800"/>
                <a:gd name="connsiteY15" fmla="*/ 84177 h 104580"/>
                <a:gd name="connsiteX16" fmla="*/ 39236 w 80800"/>
                <a:gd name="connsiteY16" fmla="*/ 104583 h 104580"/>
                <a:gd name="connsiteX17" fmla="*/ 78359 w 80800"/>
                <a:gd name="connsiteY17" fmla="*/ 83859 h 104580"/>
                <a:gd name="connsiteX18" fmla="*/ 67660 w 80800"/>
                <a:gd name="connsiteY18" fmla="*/ 65684 h 104580"/>
                <a:gd name="connsiteX19" fmla="*/ 33328 w 80800"/>
                <a:gd name="connsiteY19" fmla="*/ 60742 h 104580"/>
                <a:gd name="connsiteX20" fmla="*/ 22789 w 80800"/>
                <a:gd name="connsiteY20" fmla="*/ 60583 h 104580"/>
                <a:gd name="connsiteX21" fmla="*/ 14804 w 80800"/>
                <a:gd name="connsiteY21" fmla="*/ 50061 h 104580"/>
                <a:gd name="connsiteX22" fmla="*/ 16880 w 80800"/>
                <a:gd name="connsiteY22" fmla="*/ 43525 h 104580"/>
                <a:gd name="connsiteX23" fmla="*/ 34446 w 80800"/>
                <a:gd name="connsiteY23" fmla="*/ 43684 h 104580"/>
                <a:gd name="connsiteX24" fmla="*/ 18797 w 80800"/>
                <a:gd name="connsiteY24" fmla="*/ 25032 h 104580"/>
                <a:gd name="connsiteX25" fmla="*/ 21990 w 80800"/>
                <a:gd name="connsiteY25" fmla="*/ 11959 h 104580"/>
                <a:gd name="connsiteX26" fmla="*/ 34286 w 80800"/>
                <a:gd name="connsiteY26" fmla="*/ 6379 h 104580"/>
                <a:gd name="connsiteX27" fmla="*/ 49935 w 80800"/>
                <a:gd name="connsiteY27" fmla="*/ 25032 h 104580"/>
                <a:gd name="connsiteX28" fmla="*/ 46741 w 80800"/>
                <a:gd name="connsiteY28" fmla="*/ 38104 h 104580"/>
                <a:gd name="connsiteX29" fmla="*/ 34446 w 80800"/>
                <a:gd name="connsiteY29" fmla="*/ 43684 h 104580"/>
                <a:gd name="connsiteX30" fmla="*/ 34446 w 80800"/>
                <a:gd name="connsiteY30" fmla="*/ 71424 h 104580"/>
                <a:gd name="connsiteX31" fmla="*/ 68618 w 80800"/>
                <a:gd name="connsiteY31" fmla="*/ 84018 h 104580"/>
                <a:gd name="connsiteX32" fmla="*/ 39236 w 80800"/>
                <a:gd name="connsiteY32" fmla="*/ 99801 h 104580"/>
                <a:gd name="connsiteX33" fmla="*/ 9854 w 80800"/>
                <a:gd name="connsiteY33" fmla="*/ 84018 h 104580"/>
                <a:gd name="connsiteX34" fmla="*/ 25184 w 80800"/>
                <a:gd name="connsiteY34" fmla="*/ 71424 h 104580"/>
                <a:gd name="connsiteX35" fmla="*/ 34446 w 80800"/>
                <a:gd name="connsiteY35" fmla="*/ 71424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4580">
                  <a:moveTo>
                    <a:pt x="16880" y="43525"/>
                  </a:moveTo>
                  <a:cubicBezTo>
                    <a:pt x="19276" y="44960"/>
                    <a:pt x="25024" y="48467"/>
                    <a:pt x="34286" y="48467"/>
                  </a:cubicBezTo>
                  <a:cubicBezTo>
                    <a:pt x="50733" y="48467"/>
                    <a:pt x="62710" y="37467"/>
                    <a:pt x="62710" y="25032"/>
                  </a:cubicBezTo>
                  <a:cubicBezTo>
                    <a:pt x="62710" y="18814"/>
                    <a:pt x="59835" y="13872"/>
                    <a:pt x="56003" y="9727"/>
                  </a:cubicBezTo>
                  <a:cubicBezTo>
                    <a:pt x="63189" y="4626"/>
                    <a:pt x="69416" y="4466"/>
                    <a:pt x="72131" y="4466"/>
                  </a:cubicBezTo>
                  <a:cubicBezTo>
                    <a:pt x="71492" y="5104"/>
                    <a:pt x="70694" y="5742"/>
                    <a:pt x="70694" y="8292"/>
                  </a:cubicBezTo>
                  <a:cubicBezTo>
                    <a:pt x="70694" y="11481"/>
                    <a:pt x="73089" y="13394"/>
                    <a:pt x="75804" y="13394"/>
                  </a:cubicBezTo>
                  <a:cubicBezTo>
                    <a:pt x="78039" y="13394"/>
                    <a:pt x="80914" y="11800"/>
                    <a:pt x="80914" y="8133"/>
                  </a:cubicBezTo>
                  <a:cubicBezTo>
                    <a:pt x="80914" y="4466"/>
                    <a:pt x="77880" y="2"/>
                    <a:pt x="71492" y="2"/>
                  </a:cubicBezTo>
                  <a:cubicBezTo>
                    <a:pt x="69097" y="2"/>
                    <a:pt x="60474" y="481"/>
                    <a:pt x="52969" y="7336"/>
                  </a:cubicBezTo>
                  <a:cubicBezTo>
                    <a:pt x="48178" y="3829"/>
                    <a:pt x="41472" y="1597"/>
                    <a:pt x="34446" y="1597"/>
                  </a:cubicBezTo>
                  <a:cubicBezTo>
                    <a:pt x="17998" y="1597"/>
                    <a:pt x="6022" y="12597"/>
                    <a:pt x="6022" y="25032"/>
                  </a:cubicBezTo>
                  <a:cubicBezTo>
                    <a:pt x="6022" y="31249"/>
                    <a:pt x="9215" y="36988"/>
                    <a:pt x="13687" y="41133"/>
                  </a:cubicBezTo>
                  <a:cubicBezTo>
                    <a:pt x="12409" y="42568"/>
                    <a:pt x="8896" y="47829"/>
                    <a:pt x="8896" y="54047"/>
                  </a:cubicBezTo>
                  <a:cubicBezTo>
                    <a:pt x="8896" y="56119"/>
                    <a:pt x="9375" y="63612"/>
                    <a:pt x="15603" y="68235"/>
                  </a:cubicBezTo>
                  <a:cubicBezTo>
                    <a:pt x="8417" y="70626"/>
                    <a:pt x="113" y="75887"/>
                    <a:pt x="113" y="84177"/>
                  </a:cubicBezTo>
                  <a:cubicBezTo>
                    <a:pt x="113" y="95815"/>
                    <a:pt x="17679" y="104583"/>
                    <a:pt x="39236" y="104583"/>
                  </a:cubicBezTo>
                  <a:cubicBezTo>
                    <a:pt x="59516" y="104583"/>
                    <a:pt x="78359" y="96612"/>
                    <a:pt x="78359" y="83859"/>
                  </a:cubicBezTo>
                  <a:cubicBezTo>
                    <a:pt x="78359" y="79076"/>
                    <a:pt x="76443" y="70467"/>
                    <a:pt x="67660" y="65684"/>
                  </a:cubicBezTo>
                  <a:cubicBezTo>
                    <a:pt x="58239" y="60742"/>
                    <a:pt x="48817" y="60742"/>
                    <a:pt x="33328" y="60742"/>
                  </a:cubicBezTo>
                  <a:cubicBezTo>
                    <a:pt x="29815" y="60742"/>
                    <a:pt x="24066" y="60742"/>
                    <a:pt x="22789" y="60583"/>
                  </a:cubicBezTo>
                  <a:cubicBezTo>
                    <a:pt x="17679" y="59467"/>
                    <a:pt x="14804" y="54684"/>
                    <a:pt x="14804" y="50061"/>
                  </a:cubicBezTo>
                  <a:cubicBezTo>
                    <a:pt x="14804" y="46075"/>
                    <a:pt x="15922" y="44800"/>
                    <a:pt x="16880" y="43525"/>
                  </a:cubicBezTo>
                  <a:close/>
                  <a:moveTo>
                    <a:pt x="34446" y="43684"/>
                  </a:moveTo>
                  <a:cubicBezTo>
                    <a:pt x="18797" y="43684"/>
                    <a:pt x="18797" y="28380"/>
                    <a:pt x="18797" y="25032"/>
                  </a:cubicBezTo>
                  <a:cubicBezTo>
                    <a:pt x="18797" y="22481"/>
                    <a:pt x="18797" y="16104"/>
                    <a:pt x="21990" y="11959"/>
                  </a:cubicBezTo>
                  <a:cubicBezTo>
                    <a:pt x="24226" y="9249"/>
                    <a:pt x="28537" y="6379"/>
                    <a:pt x="34286" y="6379"/>
                  </a:cubicBezTo>
                  <a:cubicBezTo>
                    <a:pt x="49935" y="6379"/>
                    <a:pt x="49935" y="21684"/>
                    <a:pt x="49935" y="25032"/>
                  </a:cubicBezTo>
                  <a:cubicBezTo>
                    <a:pt x="49935" y="27582"/>
                    <a:pt x="49935" y="33959"/>
                    <a:pt x="46741" y="38104"/>
                  </a:cubicBezTo>
                  <a:cubicBezTo>
                    <a:pt x="44506" y="40815"/>
                    <a:pt x="40194" y="43684"/>
                    <a:pt x="34446" y="43684"/>
                  </a:cubicBezTo>
                  <a:close/>
                  <a:moveTo>
                    <a:pt x="34446" y="71424"/>
                  </a:moveTo>
                  <a:cubicBezTo>
                    <a:pt x="48658" y="71424"/>
                    <a:pt x="68618" y="71424"/>
                    <a:pt x="68618" y="84018"/>
                  </a:cubicBezTo>
                  <a:cubicBezTo>
                    <a:pt x="68618" y="92467"/>
                    <a:pt x="56003" y="99801"/>
                    <a:pt x="39236" y="99801"/>
                  </a:cubicBezTo>
                  <a:cubicBezTo>
                    <a:pt x="22469" y="99801"/>
                    <a:pt x="9854" y="92308"/>
                    <a:pt x="9854" y="84018"/>
                  </a:cubicBezTo>
                  <a:cubicBezTo>
                    <a:pt x="9854" y="78438"/>
                    <a:pt x="14964" y="71583"/>
                    <a:pt x="25184" y="71424"/>
                  </a:cubicBezTo>
                  <a:lnTo>
                    <a:pt x="34446" y="71424"/>
                  </a:lnTo>
                  <a:close/>
                </a:path>
              </a:pathLst>
            </a:custGeom>
            <a:solidFill>
              <a:srgbClr val="000000"/>
            </a:solidFill>
            <a:ln w="22873"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CA84DE6A-1938-49E9-A659-E596668D1D1C}"/>
                </a:ext>
              </a:extLst>
            </p:cNvPr>
            <p:cNvSpPr/>
            <p:nvPr>
              <p:custDataLst>
                <p:tags r:id="rId64"/>
              </p:custDataLst>
            </p:nvPr>
          </p:nvSpPr>
          <p:spPr>
            <a:xfrm>
              <a:off x="5248939" y="2577969"/>
              <a:ext cx="20279" cy="49102"/>
            </a:xfrm>
            <a:custGeom>
              <a:avLst/>
              <a:gdLst>
                <a:gd name="connsiteX0" fmla="*/ 15926 w 20279"/>
                <a:gd name="connsiteY0" fmla="*/ 15785 h 49102"/>
                <a:gd name="connsiteX1" fmla="*/ 3471 w 20279"/>
                <a:gd name="connsiteY1" fmla="*/ 44960 h 49102"/>
                <a:gd name="connsiteX2" fmla="*/ 2353 w 20279"/>
                <a:gd name="connsiteY2" fmla="*/ 46873 h 49102"/>
                <a:gd name="connsiteX3" fmla="*/ 4589 w 20279"/>
                <a:gd name="connsiteY3" fmla="*/ 49105 h 49102"/>
                <a:gd name="connsiteX4" fmla="*/ 20397 w 20279"/>
                <a:gd name="connsiteY4" fmla="*/ 17379 h 49102"/>
                <a:gd name="connsiteX5" fmla="*/ 9220 w 20279"/>
                <a:gd name="connsiteY5" fmla="*/ 2 h 49102"/>
                <a:gd name="connsiteX6" fmla="*/ 118 w 20279"/>
                <a:gd name="connsiteY6" fmla="*/ 9090 h 49102"/>
                <a:gd name="connsiteX7" fmla="*/ 9379 w 20279"/>
                <a:gd name="connsiteY7" fmla="*/ 18336 h 49102"/>
                <a:gd name="connsiteX8" fmla="*/ 15926 w 20279"/>
                <a:gd name="connsiteY8" fmla="*/ 15785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5926" y="15785"/>
                  </a:moveTo>
                  <a:cubicBezTo>
                    <a:pt x="15926" y="24553"/>
                    <a:pt x="14329" y="34757"/>
                    <a:pt x="3471" y="44960"/>
                  </a:cubicBezTo>
                  <a:cubicBezTo>
                    <a:pt x="2832" y="45597"/>
                    <a:pt x="2353" y="46075"/>
                    <a:pt x="2353" y="46873"/>
                  </a:cubicBezTo>
                  <a:cubicBezTo>
                    <a:pt x="2353" y="47989"/>
                    <a:pt x="3631" y="49105"/>
                    <a:pt x="4589" y="49105"/>
                  </a:cubicBezTo>
                  <a:cubicBezTo>
                    <a:pt x="6824" y="49105"/>
                    <a:pt x="20397" y="36351"/>
                    <a:pt x="20397" y="17379"/>
                  </a:cubicBezTo>
                  <a:cubicBezTo>
                    <a:pt x="20397" y="7495"/>
                    <a:pt x="16565" y="2"/>
                    <a:pt x="9220" y="2"/>
                  </a:cubicBezTo>
                  <a:cubicBezTo>
                    <a:pt x="3950" y="2"/>
                    <a:pt x="118" y="4147"/>
                    <a:pt x="118" y="9090"/>
                  </a:cubicBezTo>
                  <a:cubicBezTo>
                    <a:pt x="118" y="14191"/>
                    <a:pt x="3790" y="18336"/>
                    <a:pt x="9379" y="18336"/>
                  </a:cubicBezTo>
                  <a:cubicBezTo>
                    <a:pt x="13212" y="18336"/>
                    <a:pt x="15767" y="15785"/>
                    <a:pt x="15926" y="15785"/>
                  </a:cubicBezTo>
                  <a:close/>
                </a:path>
              </a:pathLst>
            </a:custGeom>
            <a:solidFill>
              <a:srgbClr val="000000"/>
            </a:solidFill>
            <a:ln w="22873"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3693757A-CEE1-47A0-8644-07BC277856EC}"/>
                </a:ext>
              </a:extLst>
            </p:cNvPr>
            <p:cNvSpPr/>
            <p:nvPr>
              <p:custDataLst>
                <p:tags r:id="rId65"/>
              </p:custDataLst>
            </p:nvPr>
          </p:nvSpPr>
          <p:spPr>
            <a:xfrm>
              <a:off x="5292738" y="2490605"/>
              <a:ext cx="48384" cy="107291"/>
            </a:xfrm>
            <a:custGeom>
              <a:avLst/>
              <a:gdLst>
                <a:gd name="connsiteX0" fmla="*/ 44352 w 48384"/>
                <a:gd name="connsiteY0" fmla="*/ 6061 h 107291"/>
                <a:gd name="connsiteX1" fmla="*/ 37965 w 48384"/>
                <a:gd name="connsiteY1" fmla="*/ 2 h 107291"/>
                <a:gd name="connsiteX2" fmla="*/ 29023 w 48384"/>
                <a:gd name="connsiteY2" fmla="*/ 8771 h 107291"/>
                <a:gd name="connsiteX3" fmla="*/ 35410 w 48384"/>
                <a:gd name="connsiteY3" fmla="*/ 14829 h 107291"/>
                <a:gd name="connsiteX4" fmla="*/ 44352 w 48384"/>
                <a:gd name="connsiteY4" fmla="*/ 6061 h 107291"/>
                <a:gd name="connsiteX5" fmla="*/ 11777 w 48384"/>
                <a:gd name="connsiteY5" fmla="*/ 87047 h 107291"/>
                <a:gd name="connsiteX6" fmla="*/ 10340 w 48384"/>
                <a:gd name="connsiteY6" fmla="*/ 93743 h 107291"/>
                <a:gd name="connsiteX7" fmla="*/ 25510 w 48384"/>
                <a:gd name="connsiteY7" fmla="*/ 107294 h 107291"/>
                <a:gd name="connsiteX8" fmla="*/ 48504 w 48384"/>
                <a:gd name="connsiteY8" fmla="*/ 82902 h 107291"/>
                <a:gd name="connsiteX9" fmla="*/ 45949 w 48384"/>
                <a:gd name="connsiteY9" fmla="*/ 80830 h 107291"/>
                <a:gd name="connsiteX10" fmla="*/ 42915 w 48384"/>
                <a:gd name="connsiteY10" fmla="*/ 83540 h 107291"/>
                <a:gd name="connsiteX11" fmla="*/ 25989 w 48384"/>
                <a:gd name="connsiteY11" fmla="*/ 102830 h 107291"/>
                <a:gd name="connsiteX12" fmla="*/ 21997 w 48384"/>
                <a:gd name="connsiteY12" fmla="*/ 97250 h 107291"/>
                <a:gd name="connsiteX13" fmla="*/ 24552 w 48384"/>
                <a:gd name="connsiteY13" fmla="*/ 87047 h 107291"/>
                <a:gd name="connsiteX14" fmla="*/ 29662 w 48384"/>
                <a:gd name="connsiteY14" fmla="*/ 74293 h 107291"/>
                <a:gd name="connsiteX15" fmla="*/ 37486 w 48384"/>
                <a:gd name="connsiteY15" fmla="*/ 54047 h 107291"/>
                <a:gd name="connsiteX16" fmla="*/ 38444 w 48384"/>
                <a:gd name="connsiteY16" fmla="*/ 48945 h 107291"/>
                <a:gd name="connsiteX17" fmla="*/ 23274 w 48384"/>
                <a:gd name="connsiteY17" fmla="*/ 35394 h 107291"/>
                <a:gd name="connsiteX18" fmla="*/ 120 w 48384"/>
                <a:gd name="connsiteY18" fmla="*/ 59786 h 107291"/>
                <a:gd name="connsiteX19" fmla="*/ 2835 w 48384"/>
                <a:gd name="connsiteY19" fmla="*/ 61858 h 107291"/>
                <a:gd name="connsiteX20" fmla="*/ 5709 w 48384"/>
                <a:gd name="connsiteY20" fmla="*/ 59307 h 107291"/>
                <a:gd name="connsiteX21" fmla="*/ 22795 w 48384"/>
                <a:gd name="connsiteY21" fmla="*/ 39858 h 107291"/>
                <a:gd name="connsiteX22" fmla="*/ 26787 w 48384"/>
                <a:gd name="connsiteY22" fmla="*/ 45438 h 107291"/>
                <a:gd name="connsiteX23" fmla="*/ 21837 w 48384"/>
                <a:gd name="connsiteY23" fmla="*/ 61380 h 107291"/>
                <a:gd name="connsiteX24" fmla="*/ 11777 w 48384"/>
                <a:gd name="connsiteY24" fmla="*/ 87047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7291">
                  <a:moveTo>
                    <a:pt x="44352" y="6061"/>
                  </a:moveTo>
                  <a:cubicBezTo>
                    <a:pt x="44352" y="3510"/>
                    <a:pt x="42436" y="2"/>
                    <a:pt x="37965" y="2"/>
                  </a:cubicBezTo>
                  <a:cubicBezTo>
                    <a:pt x="33654" y="2"/>
                    <a:pt x="29023" y="4147"/>
                    <a:pt x="29023" y="8771"/>
                  </a:cubicBezTo>
                  <a:cubicBezTo>
                    <a:pt x="29023" y="11481"/>
                    <a:pt x="31099" y="14829"/>
                    <a:pt x="35410" y="14829"/>
                  </a:cubicBezTo>
                  <a:cubicBezTo>
                    <a:pt x="40041" y="14829"/>
                    <a:pt x="44352" y="10365"/>
                    <a:pt x="44352" y="6061"/>
                  </a:cubicBezTo>
                  <a:close/>
                  <a:moveTo>
                    <a:pt x="11777" y="87047"/>
                  </a:moveTo>
                  <a:cubicBezTo>
                    <a:pt x="11138" y="89119"/>
                    <a:pt x="10340" y="91033"/>
                    <a:pt x="10340" y="93743"/>
                  </a:cubicBezTo>
                  <a:cubicBezTo>
                    <a:pt x="10340" y="101236"/>
                    <a:pt x="16727" y="107294"/>
                    <a:pt x="25510" y="107294"/>
                  </a:cubicBezTo>
                  <a:cubicBezTo>
                    <a:pt x="41478" y="107294"/>
                    <a:pt x="48504" y="85293"/>
                    <a:pt x="48504" y="82902"/>
                  </a:cubicBezTo>
                  <a:cubicBezTo>
                    <a:pt x="48504" y="80830"/>
                    <a:pt x="46428" y="80830"/>
                    <a:pt x="45949" y="80830"/>
                  </a:cubicBezTo>
                  <a:cubicBezTo>
                    <a:pt x="43714" y="80830"/>
                    <a:pt x="43554" y="81786"/>
                    <a:pt x="42915" y="83540"/>
                  </a:cubicBezTo>
                  <a:cubicBezTo>
                    <a:pt x="39243" y="96293"/>
                    <a:pt x="32216" y="102830"/>
                    <a:pt x="25989" y="102830"/>
                  </a:cubicBezTo>
                  <a:cubicBezTo>
                    <a:pt x="22795" y="102830"/>
                    <a:pt x="21997" y="100757"/>
                    <a:pt x="21997" y="97250"/>
                  </a:cubicBezTo>
                  <a:cubicBezTo>
                    <a:pt x="21997" y="93583"/>
                    <a:pt x="23114" y="90554"/>
                    <a:pt x="24552" y="87047"/>
                  </a:cubicBezTo>
                  <a:cubicBezTo>
                    <a:pt x="26148" y="82743"/>
                    <a:pt x="27905" y="78438"/>
                    <a:pt x="29662" y="74293"/>
                  </a:cubicBezTo>
                  <a:cubicBezTo>
                    <a:pt x="31099" y="70467"/>
                    <a:pt x="36847" y="55960"/>
                    <a:pt x="37486" y="54047"/>
                  </a:cubicBezTo>
                  <a:cubicBezTo>
                    <a:pt x="37965" y="52452"/>
                    <a:pt x="38444" y="50539"/>
                    <a:pt x="38444" y="48945"/>
                  </a:cubicBezTo>
                  <a:cubicBezTo>
                    <a:pt x="38444" y="41452"/>
                    <a:pt x="32057" y="35394"/>
                    <a:pt x="23274" y="35394"/>
                  </a:cubicBezTo>
                  <a:cubicBezTo>
                    <a:pt x="7465" y="35394"/>
                    <a:pt x="120" y="57076"/>
                    <a:pt x="120" y="59786"/>
                  </a:cubicBezTo>
                  <a:cubicBezTo>
                    <a:pt x="120" y="61858"/>
                    <a:pt x="2355" y="61858"/>
                    <a:pt x="2835" y="61858"/>
                  </a:cubicBezTo>
                  <a:cubicBezTo>
                    <a:pt x="5070" y="61858"/>
                    <a:pt x="5230" y="61061"/>
                    <a:pt x="5709" y="59307"/>
                  </a:cubicBezTo>
                  <a:cubicBezTo>
                    <a:pt x="9861" y="45597"/>
                    <a:pt x="16887" y="39858"/>
                    <a:pt x="22795" y="39858"/>
                  </a:cubicBezTo>
                  <a:cubicBezTo>
                    <a:pt x="25350" y="39858"/>
                    <a:pt x="26787" y="41133"/>
                    <a:pt x="26787" y="45438"/>
                  </a:cubicBezTo>
                  <a:cubicBezTo>
                    <a:pt x="26787" y="49104"/>
                    <a:pt x="25829" y="51496"/>
                    <a:pt x="21837" y="61380"/>
                  </a:cubicBezTo>
                  <a:lnTo>
                    <a:pt x="11777" y="87047"/>
                  </a:lnTo>
                  <a:close/>
                </a:path>
              </a:pathLst>
            </a:custGeom>
            <a:solidFill>
              <a:srgbClr val="000000"/>
            </a:solidFill>
            <a:ln w="22873"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025D336D-61E8-46BE-A4DA-18A830326DF3}"/>
                </a:ext>
              </a:extLst>
            </p:cNvPr>
            <p:cNvSpPr/>
            <p:nvPr>
              <p:custDataLst>
                <p:tags r:id="rId66"/>
              </p:custDataLst>
            </p:nvPr>
          </p:nvSpPr>
          <p:spPr>
            <a:xfrm>
              <a:off x="5349775" y="2490605"/>
              <a:ext cx="70101" cy="138219"/>
            </a:xfrm>
            <a:custGeom>
              <a:avLst/>
              <a:gdLst>
                <a:gd name="connsiteX0" fmla="*/ 70224 w 70101"/>
                <a:gd name="connsiteY0" fmla="*/ 6061 h 138219"/>
                <a:gd name="connsiteX1" fmla="*/ 63837 w 70101"/>
                <a:gd name="connsiteY1" fmla="*/ 2 h 138219"/>
                <a:gd name="connsiteX2" fmla="*/ 54894 w 70101"/>
                <a:gd name="connsiteY2" fmla="*/ 8771 h 138219"/>
                <a:gd name="connsiteX3" fmla="*/ 61282 w 70101"/>
                <a:gd name="connsiteY3" fmla="*/ 14829 h 138219"/>
                <a:gd name="connsiteX4" fmla="*/ 70224 w 70101"/>
                <a:gd name="connsiteY4" fmla="*/ 6061 h 138219"/>
                <a:gd name="connsiteX5" fmla="*/ 36371 w 70101"/>
                <a:gd name="connsiteY5" fmla="*/ 113511 h 138219"/>
                <a:gd name="connsiteX6" fmla="*/ 15772 w 70101"/>
                <a:gd name="connsiteY6" fmla="*/ 133758 h 138219"/>
                <a:gd name="connsiteX7" fmla="*/ 10023 w 70101"/>
                <a:gd name="connsiteY7" fmla="*/ 132801 h 138219"/>
                <a:gd name="connsiteX8" fmla="*/ 15452 w 70101"/>
                <a:gd name="connsiteY8" fmla="*/ 124671 h 138219"/>
                <a:gd name="connsiteX9" fmla="*/ 9225 w 70101"/>
                <a:gd name="connsiteY9" fmla="*/ 118772 h 138219"/>
                <a:gd name="connsiteX10" fmla="*/ 123 w 70101"/>
                <a:gd name="connsiteY10" fmla="*/ 128178 h 138219"/>
                <a:gd name="connsiteX11" fmla="*/ 15931 w 70101"/>
                <a:gd name="connsiteY11" fmla="*/ 138221 h 138219"/>
                <a:gd name="connsiteX12" fmla="*/ 49146 w 70101"/>
                <a:gd name="connsiteY12" fmla="*/ 113033 h 138219"/>
                <a:gd name="connsiteX13" fmla="*/ 63517 w 70101"/>
                <a:gd name="connsiteY13" fmla="*/ 55960 h 138219"/>
                <a:gd name="connsiteX14" fmla="*/ 64316 w 70101"/>
                <a:gd name="connsiteY14" fmla="*/ 50380 h 138219"/>
                <a:gd name="connsiteX15" fmla="*/ 47230 w 70101"/>
                <a:gd name="connsiteY15" fmla="*/ 35394 h 138219"/>
                <a:gd name="connsiteX16" fmla="*/ 19285 w 70101"/>
                <a:gd name="connsiteY16" fmla="*/ 59786 h 138219"/>
                <a:gd name="connsiteX17" fmla="*/ 21999 w 70101"/>
                <a:gd name="connsiteY17" fmla="*/ 61858 h 138219"/>
                <a:gd name="connsiteX18" fmla="*/ 25193 w 70101"/>
                <a:gd name="connsiteY18" fmla="*/ 58989 h 138219"/>
                <a:gd name="connsiteX19" fmla="*/ 46751 w 70101"/>
                <a:gd name="connsiteY19" fmla="*/ 39858 h 138219"/>
                <a:gd name="connsiteX20" fmla="*/ 52180 w 70101"/>
                <a:gd name="connsiteY20" fmla="*/ 47670 h 138219"/>
                <a:gd name="connsiteX21" fmla="*/ 51701 w 70101"/>
                <a:gd name="connsiteY21" fmla="*/ 52452 h 138219"/>
                <a:gd name="connsiteX22" fmla="*/ 36371 w 70101"/>
                <a:gd name="connsiteY22" fmla="*/ 113511 h 1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101" h="138219">
                  <a:moveTo>
                    <a:pt x="70224" y="6061"/>
                  </a:moveTo>
                  <a:cubicBezTo>
                    <a:pt x="70224" y="3350"/>
                    <a:pt x="68148" y="2"/>
                    <a:pt x="63837" y="2"/>
                  </a:cubicBezTo>
                  <a:cubicBezTo>
                    <a:pt x="59206" y="2"/>
                    <a:pt x="54894" y="4466"/>
                    <a:pt x="54894" y="8771"/>
                  </a:cubicBezTo>
                  <a:cubicBezTo>
                    <a:pt x="54894" y="11321"/>
                    <a:pt x="56811" y="14829"/>
                    <a:pt x="61282" y="14829"/>
                  </a:cubicBezTo>
                  <a:cubicBezTo>
                    <a:pt x="65593" y="14829"/>
                    <a:pt x="70224" y="10684"/>
                    <a:pt x="70224" y="6061"/>
                  </a:cubicBezTo>
                  <a:close/>
                  <a:moveTo>
                    <a:pt x="36371" y="113511"/>
                  </a:moveTo>
                  <a:cubicBezTo>
                    <a:pt x="33656" y="124511"/>
                    <a:pt x="25193" y="133758"/>
                    <a:pt x="15772" y="133758"/>
                  </a:cubicBezTo>
                  <a:cubicBezTo>
                    <a:pt x="13696" y="133758"/>
                    <a:pt x="11780" y="133439"/>
                    <a:pt x="10023" y="132801"/>
                  </a:cubicBezTo>
                  <a:cubicBezTo>
                    <a:pt x="14175" y="130888"/>
                    <a:pt x="15452" y="127062"/>
                    <a:pt x="15452" y="124671"/>
                  </a:cubicBezTo>
                  <a:cubicBezTo>
                    <a:pt x="15452" y="120844"/>
                    <a:pt x="12418" y="118772"/>
                    <a:pt x="9225" y="118772"/>
                  </a:cubicBezTo>
                  <a:cubicBezTo>
                    <a:pt x="4275" y="118772"/>
                    <a:pt x="123" y="123076"/>
                    <a:pt x="123" y="128178"/>
                  </a:cubicBezTo>
                  <a:cubicBezTo>
                    <a:pt x="123" y="134236"/>
                    <a:pt x="6350" y="138221"/>
                    <a:pt x="15931" y="138221"/>
                  </a:cubicBezTo>
                  <a:cubicBezTo>
                    <a:pt x="25513" y="138221"/>
                    <a:pt x="44196" y="132482"/>
                    <a:pt x="49146" y="113033"/>
                  </a:cubicBezTo>
                  <a:lnTo>
                    <a:pt x="63517" y="55960"/>
                  </a:lnTo>
                  <a:cubicBezTo>
                    <a:pt x="63996" y="54206"/>
                    <a:pt x="64316" y="52771"/>
                    <a:pt x="64316" y="50380"/>
                  </a:cubicBezTo>
                  <a:cubicBezTo>
                    <a:pt x="64316" y="41612"/>
                    <a:pt x="56811" y="35394"/>
                    <a:pt x="47230" y="35394"/>
                  </a:cubicBezTo>
                  <a:cubicBezTo>
                    <a:pt x="29505" y="35394"/>
                    <a:pt x="19285" y="57554"/>
                    <a:pt x="19285" y="59786"/>
                  </a:cubicBezTo>
                  <a:cubicBezTo>
                    <a:pt x="19285" y="61858"/>
                    <a:pt x="21520" y="61858"/>
                    <a:pt x="21999" y="61858"/>
                  </a:cubicBezTo>
                  <a:cubicBezTo>
                    <a:pt x="23916" y="61858"/>
                    <a:pt x="24075" y="61380"/>
                    <a:pt x="25193" y="58989"/>
                  </a:cubicBezTo>
                  <a:cubicBezTo>
                    <a:pt x="29185" y="49742"/>
                    <a:pt x="37489" y="39858"/>
                    <a:pt x="46751" y="39858"/>
                  </a:cubicBezTo>
                  <a:cubicBezTo>
                    <a:pt x="50743" y="39858"/>
                    <a:pt x="52180" y="42568"/>
                    <a:pt x="52180" y="47670"/>
                  </a:cubicBezTo>
                  <a:cubicBezTo>
                    <a:pt x="52180" y="49423"/>
                    <a:pt x="51860" y="51655"/>
                    <a:pt x="51701" y="52452"/>
                  </a:cubicBezTo>
                  <a:lnTo>
                    <a:pt x="36371" y="113511"/>
                  </a:lnTo>
                  <a:close/>
                </a:path>
              </a:pathLst>
            </a:custGeom>
            <a:solidFill>
              <a:srgbClr val="000000"/>
            </a:solidFill>
            <a:ln w="22873"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C1CB2B48-CBB9-4D74-BC87-2A0C7CEA3528}"/>
                </a:ext>
              </a:extLst>
            </p:cNvPr>
            <p:cNvSpPr/>
            <p:nvPr>
              <p:custDataLst>
                <p:tags r:id="rId67"/>
              </p:custDataLst>
            </p:nvPr>
          </p:nvSpPr>
          <p:spPr>
            <a:xfrm>
              <a:off x="5522034" y="2456417"/>
              <a:ext cx="151700" cy="53292"/>
            </a:xfrm>
            <a:custGeom>
              <a:avLst/>
              <a:gdLst>
                <a:gd name="connsiteX0" fmla="*/ 144074 w 151700"/>
                <a:gd name="connsiteY0" fmla="*/ 9110 h 53292"/>
                <a:gd name="connsiteX1" fmla="*/ 151830 w 151700"/>
                <a:gd name="connsiteY1" fmla="*/ 4555 h 53292"/>
                <a:gd name="connsiteX2" fmla="*/ 144302 w 151700"/>
                <a:gd name="connsiteY2" fmla="*/ 0 h 53292"/>
                <a:gd name="connsiteX3" fmla="*/ 7658 w 151700"/>
                <a:gd name="connsiteY3" fmla="*/ 0 h 53292"/>
                <a:gd name="connsiteX4" fmla="*/ 130 w 151700"/>
                <a:gd name="connsiteY4" fmla="*/ 4555 h 53292"/>
                <a:gd name="connsiteX5" fmla="*/ 7886 w 151700"/>
                <a:gd name="connsiteY5" fmla="*/ 9110 h 53292"/>
                <a:gd name="connsiteX6" fmla="*/ 144074 w 151700"/>
                <a:gd name="connsiteY6" fmla="*/ 9110 h 53292"/>
                <a:gd name="connsiteX7" fmla="*/ 144302 w 151700"/>
                <a:gd name="connsiteY7" fmla="*/ 53293 h 53292"/>
                <a:gd name="connsiteX8" fmla="*/ 151830 w 151700"/>
                <a:gd name="connsiteY8" fmla="*/ 48738 h 53292"/>
                <a:gd name="connsiteX9" fmla="*/ 144074 w 151700"/>
                <a:gd name="connsiteY9" fmla="*/ 44183 h 53292"/>
                <a:gd name="connsiteX10" fmla="*/ 7886 w 151700"/>
                <a:gd name="connsiteY10" fmla="*/ 44183 h 53292"/>
                <a:gd name="connsiteX11" fmla="*/ 130 w 151700"/>
                <a:gd name="connsiteY11" fmla="*/ 48738 h 53292"/>
                <a:gd name="connsiteX12" fmla="*/ 7658 w 151700"/>
                <a:gd name="connsiteY12" fmla="*/ 53293 h 53292"/>
                <a:gd name="connsiteX13" fmla="*/ 144302 w 151700"/>
                <a:gd name="connsiteY13" fmla="*/ 53293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00" h="53292">
                  <a:moveTo>
                    <a:pt x="144074" y="9110"/>
                  </a:moveTo>
                  <a:cubicBezTo>
                    <a:pt x="147496" y="9110"/>
                    <a:pt x="151830" y="9110"/>
                    <a:pt x="151830" y="4555"/>
                  </a:cubicBezTo>
                  <a:cubicBezTo>
                    <a:pt x="151830" y="0"/>
                    <a:pt x="147496" y="0"/>
                    <a:pt x="144302" y="0"/>
                  </a:cubicBezTo>
                  <a:lnTo>
                    <a:pt x="7658" y="0"/>
                  </a:lnTo>
                  <a:cubicBezTo>
                    <a:pt x="4464" y="0"/>
                    <a:pt x="130" y="0"/>
                    <a:pt x="130" y="4555"/>
                  </a:cubicBezTo>
                  <a:cubicBezTo>
                    <a:pt x="130" y="9110"/>
                    <a:pt x="4464" y="9110"/>
                    <a:pt x="7886" y="9110"/>
                  </a:cubicBezTo>
                  <a:lnTo>
                    <a:pt x="144074" y="9110"/>
                  </a:lnTo>
                  <a:close/>
                  <a:moveTo>
                    <a:pt x="144302" y="53293"/>
                  </a:moveTo>
                  <a:cubicBezTo>
                    <a:pt x="147496" y="53293"/>
                    <a:pt x="151830" y="53293"/>
                    <a:pt x="151830" y="48738"/>
                  </a:cubicBezTo>
                  <a:cubicBezTo>
                    <a:pt x="151830" y="44183"/>
                    <a:pt x="147496" y="44183"/>
                    <a:pt x="144074" y="44183"/>
                  </a:cubicBezTo>
                  <a:lnTo>
                    <a:pt x="7886" y="44183"/>
                  </a:lnTo>
                  <a:cubicBezTo>
                    <a:pt x="4464" y="44183"/>
                    <a:pt x="130" y="44183"/>
                    <a:pt x="130" y="48738"/>
                  </a:cubicBezTo>
                  <a:cubicBezTo>
                    <a:pt x="130" y="53293"/>
                    <a:pt x="4464" y="53293"/>
                    <a:pt x="7658" y="53293"/>
                  </a:cubicBezTo>
                  <a:lnTo>
                    <a:pt x="144302" y="53293"/>
                  </a:lnTo>
                  <a:close/>
                </a:path>
              </a:pathLst>
            </a:custGeom>
            <a:solidFill>
              <a:srgbClr val="000000"/>
            </a:solidFill>
            <a:ln w="22873"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D86CF9B5-AA0B-4946-91B4-8EB28B2D4881}"/>
                </a:ext>
              </a:extLst>
            </p:cNvPr>
            <p:cNvSpPr/>
            <p:nvPr>
              <p:custDataLst>
                <p:tags r:id="rId68"/>
              </p:custDataLst>
            </p:nvPr>
          </p:nvSpPr>
          <p:spPr>
            <a:xfrm>
              <a:off x="5756896" y="2439336"/>
              <a:ext cx="107672" cy="149856"/>
            </a:xfrm>
            <a:custGeom>
              <a:avLst/>
              <a:gdLst>
                <a:gd name="connsiteX0" fmla="*/ 825 w 107672"/>
                <a:gd name="connsiteY0" fmla="*/ 140064 h 149856"/>
                <a:gd name="connsiteX1" fmla="*/ 140 w 107672"/>
                <a:gd name="connsiteY1" fmla="*/ 143708 h 149856"/>
                <a:gd name="connsiteX2" fmla="*/ 6528 w 107672"/>
                <a:gd name="connsiteY2" fmla="*/ 149857 h 149856"/>
                <a:gd name="connsiteX3" fmla="*/ 14512 w 107672"/>
                <a:gd name="connsiteY3" fmla="*/ 145074 h 149856"/>
                <a:gd name="connsiteX4" fmla="*/ 29111 w 107672"/>
                <a:gd name="connsiteY4" fmla="*/ 87910 h 149856"/>
                <a:gd name="connsiteX5" fmla="*/ 51695 w 107672"/>
                <a:gd name="connsiteY5" fmla="*/ 103169 h 149856"/>
                <a:gd name="connsiteX6" fmla="*/ 107813 w 107672"/>
                <a:gd name="connsiteY6" fmla="*/ 37123 h 149856"/>
                <a:gd name="connsiteX7" fmla="*/ 76104 w 107672"/>
                <a:gd name="connsiteY7" fmla="*/ 0 h 149856"/>
                <a:gd name="connsiteX8" fmla="*/ 23180 w 107672"/>
                <a:gd name="connsiteY8" fmla="*/ 50560 h 149856"/>
                <a:gd name="connsiteX9" fmla="*/ 825 w 107672"/>
                <a:gd name="connsiteY9" fmla="*/ 140064 h 149856"/>
                <a:gd name="connsiteX10" fmla="*/ 51467 w 107672"/>
                <a:gd name="connsiteY10" fmla="*/ 98159 h 149856"/>
                <a:gd name="connsiteX11" fmla="*/ 31849 w 107672"/>
                <a:gd name="connsiteY11" fmla="*/ 77889 h 149856"/>
                <a:gd name="connsiteX12" fmla="*/ 33674 w 107672"/>
                <a:gd name="connsiteY12" fmla="*/ 69463 h 149856"/>
                <a:gd name="connsiteX13" fmla="*/ 47361 w 107672"/>
                <a:gd name="connsiteY13" fmla="*/ 26646 h 149856"/>
                <a:gd name="connsiteX14" fmla="*/ 75648 w 107672"/>
                <a:gd name="connsiteY14" fmla="*/ 5010 h 149856"/>
                <a:gd name="connsiteX15" fmla="*/ 91388 w 107672"/>
                <a:gd name="connsiteY15" fmla="*/ 27330 h 149856"/>
                <a:gd name="connsiteX16" fmla="*/ 78614 w 107672"/>
                <a:gd name="connsiteY16" fmla="*/ 76523 h 149856"/>
                <a:gd name="connsiteX17" fmla="*/ 51467 w 107672"/>
                <a:gd name="connsiteY17" fmla="*/ 98159 h 1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672" h="149856">
                  <a:moveTo>
                    <a:pt x="825" y="140064"/>
                  </a:moveTo>
                  <a:cubicBezTo>
                    <a:pt x="140" y="142797"/>
                    <a:pt x="140" y="143252"/>
                    <a:pt x="140" y="143708"/>
                  </a:cubicBezTo>
                  <a:cubicBezTo>
                    <a:pt x="140" y="147124"/>
                    <a:pt x="2650" y="149857"/>
                    <a:pt x="6528" y="149857"/>
                  </a:cubicBezTo>
                  <a:cubicBezTo>
                    <a:pt x="11318" y="149857"/>
                    <a:pt x="14056" y="145757"/>
                    <a:pt x="14512" y="145074"/>
                  </a:cubicBezTo>
                  <a:cubicBezTo>
                    <a:pt x="15652" y="143024"/>
                    <a:pt x="22952" y="112507"/>
                    <a:pt x="29111" y="87910"/>
                  </a:cubicBezTo>
                  <a:cubicBezTo>
                    <a:pt x="33674" y="97020"/>
                    <a:pt x="40974" y="103169"/>
                    <a:pt x="51695" y="103169"/>
                  </a:cubicBezTo>
                  <a:cubicBezTo>
                    <a:pt x="78386" y="103169"/>
                    <a:pt x="107813" y="71057"/>
                    <a:pt x="107813" y="37123"/>
                  </a:cubicBezTo>
                  <a:cubicBezTo>
                    <a:pt x="107813" y="12982"/>
                    <a:pt x="92757" y="0"/>
                    <a:pt x="76104" y="0"/>
                  </a:cubicBezTo>
                  <a:cubicBezTo>
                    <a:pt x="53977" y="0"/>
                    <a:pt x="30024" y="22775"/>
                    <a:pt x="23180" y="50560"/>
                  </a:cubicBezTo>
                  <a:lnTo>
                    <a:pt x="825" y="140064"/>
                  </a:lnTo>
                  <a:close/>
                  <a:moveTo>
                    <a:pt x="51467" y="98159"/>
                  </a:moveTo>
                  <a:cubicBezTo>
                    <a:pt x="35499" y="98159"/>
                    <a:pt x="31849" y="79939"/>
                    <a:pt x="31849" y="77889"/>
                  </a:cubicBezTo>
                  <a:cubicBezTo>
                    <a:pt x="31849" y="76978"/>
                    <a:pt x="32990" y="72423"/>
                    <a:pt x="33674" y="69463"/>
                  </a:cubicBezTo>
                  <a:cubicBezTo>
                    <a:pt x="40061" y="43955"/>
                    <a:pt x="42343" y="35756"/>
                    <a:pt x="47361" y="26646"/>
                  </a:cubicBezTo>
                  <a:cubicBezTo>
                    <a:pt x="57170" y="10021"/>
                    <a:pt x="68576" y="5010"/>
                    <a:pt x="75648" y="5010"/>
                  </a:cubicBezTo>
                  <a:cubicBezTo>
                    <a:pt x="84089" y="5010"/>
                    <a:pt x="91388" y="11615"/>
                    <a:pt x="91388" y="27330"/>
                  </a:cubicBezTo>
                  <a:cubicBezTo>
                    <a:pt x="91388" y="39856"/>
                    <a:pt x="84773" y="65363"/>
                    <a:pt x="78614" y="76523"/>
                  </a:cubicBezTo>
                  <a:cubicBezTo>
                    <a:pt x="71086" y="90871"/>
                    <a:pt x="60136" y="98159"/>
                    <a:pt x="51467" y="98159"/>
                  </a:cubicBezTo>
                  <a:close/>
                </a:path>
              </a:pathLst>
            </a:custGeom>
            <a:solidFill>
              <a:srgbClr val="000000"/>
            </a:solidFill>
            <a:ln w="22873"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1B6F437D-57EB-44BA-8298-43907CAA1CE7}"/>
                </a:ext>
              </a:extLst>
            </p:cNvPr>
            <p:cNvSpPr/>
            <p:nvPr>
              <p:custDataLst>
                <p:tags r:id="rId69"/>
              </p:custDataLst>
            </p:nvPr>
          </p:nvSpPr>
          <p:spPr>
            <a:xfrm>
              <a:off x="5874222" y="2502262"/>
              <a:ext cx="80800" cy="104580"/>
            </a:xfrm>
            <a:custGeom>
              <a:avLst/>
              <a:gdLst>
                <a:gd name="connsiteX0" fmla="*/ 16912 w 80800"/>
                <a:gd name="connsiteY0" fmla="*/ 43524 h 104580"/>
                <a:gd name="connsiteX1" fmla="*/ 34318 w 80800"/>
                <a:gd name="connsiteY1" fmla="*/ 48466 h 104580"/>
                <a:gd name="connsiteX2" fmla="*/ 62742 w 80800"/>
                <a:gd name="connsiteY2" fmla="*/ 25031 h 104580"/>
                <a:gd name="connsiteX3" fmla="*/ 56035 w 80800"/>
                <a:gd name="connsiteY3" fmla="*/ 9726 h 104580"/>
                <a:gd name="connsiteX4" fmla="*/ 72163 w 80800"/>
                <a:gd name="connsiteY4" fmla="*/ 4465 h 104580"/>
                <a:gd name="connsiteX5" fmla="*/ 70726 w 80800"/>
                <a:gd name="connsiteY5" fmla="*/ 8291 h 104580"/>
                <a:gd name="connsiteX6" fmla="*/ 75836 w 80800"/>
                <a:gd name="connsiteY6" fmla="*/ 13393 h 104580"/>
                <a:gd name="connsiteX7" fmla="*/ 80946 w 80800"/>
                <a:gd name="connsiteY7" fmla="*/ 8132 h 104580"/>
                <a:gd name="connsiteX8" fmla="*/ 71524 w 80800"/>
                <a:gd name="connsiteY8" fmla="*/ 1 h 104580"/>
                <a:gd name="connsiteX9" fmla="*/ 53001 w 80800"/>
                <a:gd name="connsiteY9" fmla="*/ 7335 h 104580"/>
                <a:gd name="connsiteX10" fmla="*/ 34477 w 80800"/>
                <a:gd name="connsiteY10" fmla="*/ 1596 h 104580"/>
                <a:gd name="connsiteX11" fmla="*/ 6054 w 80800"/>
                <a:gd name="connsiteY11" fmla="*/ 25031 h 104580"/>
                <a:gd name="connsiteX12" fmla="*/ 13719 w 80800"/>
                <a:gd name="connsiteY12" fmla="*/ 41132 h 104580"/>
                <a:gd name="connsiteX13" fmla="*/ 8928 w 80800"/>
                <a:gd name="connsiteY13" fmla="*/ 54046 h 104580"/>
                <a:gd name="connsiteX14" fmla="*/ 15635 w 80800"/>
                <a:gd name="connsiteY14" fmla="*/ 68234 h 104580"/>
                <a:gd name="connsiteX15" fmla="*/ 145 w 80800"/>
                <a:gd name="connsiteY15" fmla="*/ 84176 h 104580"/>
                <a:gd name="connsiteX16" fmla="*/ 39268 w 80800"/>
                <a:gd name="connsiteY16" fmla="*/ 104582 h 104580"/>
                <a:gd name="connsiteX17" fmla="*/ 78391 w 80800"/>
                <a:gd name="connsiteY17" fmla="*/ 83858 h 104580"/>
                <a:gd name="connsiteX18" fmla="*/ 67692 w 80800"/>
                <a:gd name="connsiteY18" fmla="*/ 65683 h 104580"/>
                <a:gd name="connsiteX19" fmla="*/ 33360 w 80800"/>
                <a:gd name="connsiteY19" fmla="*/ 60741 h 104580"/>
                <a:gd name="connsiteX20" fmla="*/ 22821 w 80800"/>
                <a:gd name="connsiteY20" fmla="*/ 60582 h 104580"/>
                <a:gd name="connsiteX21" fmla="*/ 14836 w 80800"/>
                <a:gd name="connsiteY21" fmla="*/ 50060 h 104580"/>
                <a:gd name="connsiteX22" fmla="*/ 16912 w 80800"/>
                <a:gd name="connsiteY22" fmla="*/ 43524 h 104580"/>
                <a:gd name="connsiteX23" fmla="*/ 34477 w 80800"/>
                <a:gd name="connsiteY23" fmla="*/ 43683 h 104580"/>
                <a:gd name="connsiteX24" fmla="*/ 18828 w 80800"/>
                <a:gd name="connsiteY24" fmla="*/ 25031 h 104580"/>
                <a:gd name="connsiteX25" fmla="*/ 22022 w 80800"/>
                <a:gd name="connsiteY25" fmla="*/ 11958 h 104580"/>
                <a:gd name="connsiteX26" fmla="*/ 34318 w 80800"/>
                <a:gd name="connsiteY26" fmla="*/ 6378 h 104580"/>
                <a:gd name="connsiteX27" fmla="*/ 49967 w 80800"/>
                <a:gd name="connsiteY27" fmla="*/ 25031 h 104580"/>
                <a:gd name="connsiteX28" fmla="*/ 46773 w 80800"/>
                <a:gd name="connsiteY28" fmla="*/ 38103 h 104580"/>
                <a:gd name="connsiteX29" fmla="*/ 34477 w 80800"/>
                <a:gd name="connsiteY29" fmla="*/ 43683 h 104580"/>
                <a:gd name="connsiteX30" fmla="*/ 34477 w 80800"/>
                <a:gd name="connsiteY30" fmla="*/ 71423 h 104580"/>
                <a:gd name="connsiteX31" fmla="*/ 68650 w 80800"/>
                <a:gd name="connsiteY31" fmla="*/ 84017 h 104580"/>
                <a:gd name="connsiteX32" fmla="*/ 39268 w 80800"/>
                <a:gd name="connsiteY32" fmla="*/ 99800 h 104580"/>
                <a:gd name="connsiteX33" fmla="*/ 9886 w 80800"/>
                <a:gd name="connsiteY33" fmla="*/ 84017 h 104580"/>
                <a:gd name="connsiteX34" fmla="*/ 25216 w 80800"/>
                <a:gd name="connsiteY34" fmla="*/ 71423 h 104580"/>
                <a:gd name="connsiteX35" fmla="*/ 34477 w 80800"/>
                <a:gd name="connsiteY35" fmla="*/ 71423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4580">
                  <a:moveTo>
                    <a:pt x="16912" y="43524"/>
                  </a:moveTo>
                  <a:cubicBezTo>
                    <a:pt x="19307" y="44959"/>
                    <a:pt x="25056" y="48466"/>
                    <a:pt x="34318" y="48466"/>
                  </a:cubicBezTo>
                  <a:cubicBezTo>
                    <a:pt x="50765" y="48466"/>
                    <a:pt x="62742" y="37466"/>
                    <a:pt x="62742" y="25031"/>
                  </a:cubicBezTo>
                  <a:cubicBezTo>
                    <a:pt x="62742" y="18813"/>
                    <a:pt x="59867" y="13871"/>
                    <a:pt x="56035" y="9726"/>
                  </a:cubicBezTo>
                  <a:cubicBezTo>
                    <a:pt x="63221" y="4625"/>
                    <a:pt x="69448" y="4465"/>
                    <a:pt x="72163" y="4465"/>
                  </a:cubicBezTo>
                  <a:cubicBezTo>
                    <a:pt x="71524" y="5103"/>
                    <a:pt x="70726" y="5741"/>
                    <a:pt x="70726" y="8291"/>
                  </a:cubicBezTo>
                  <a:cubicBezTo>
                    <a:pt x="70726" y="11480"/>
                    <a:pt x="73121" y="13393"/>
                    <a:pt x="75836" y="13393"/>
                  </a:cubicBezTo>
                  <a:cubicBezTo>
                    <a:pt x="78071" y="13393"/>
                    <a:pt x="80946" y="11799"/>
                    <a:pt x="80946" y="8132"/>
                  </a:cubicBezTo>
                  <a:cubicBezTo>
                    <a:pt x="80946" y="4465"/>
                    <a:pt x="77912" y="1"/>
                    <a:pt x="71524" y="1"/>
                  </a:cubicBezTo>
                  <a:cubicBezTo>
                    <a:pt x="69129" y="1"/>
                    <a:pt x="60506" y="480"/>
                    <a:pt x="53001" y="7335"/>
                  </a:cubicBezTo>
                  <a:cubicBezTo>
                    <a:pt x="48210" y="3828"/>
                    <a:pt x="41504" y="1596"/>
                    <a:pt x="34477" y="1596"/>
                  </a:cubicBezTo>
                  <a:cubicBezTo>
                    <a:pt x="18030" y="1596"/>
                    <a:pt x="6054" y="12596"/>
                    <a:pt x="6054" y="25031"/>
                  </a:cubicBezTo>
                  <a:cubicBezTo>
                    <a:pt x="6054" y="31248"/>
                    <a:pt x="9247" y="36987"/>
                    <a:pt x="13719" y="41132"/>
                  </a:cubicBezTo>
                  <a:cubicBezTo>
                    <a:pt x="12441" y="42567"/>
                    <a:pt x="8928" y="47828"/>
                    <a:pt x="8928" y="54046"/>
                  </a:cubicBezTo>
                  <a:cubicBezTo>
                    <a:pt x="8928" y="56118"/>
                    <a:pt x="9407" y="63611"/>
                    <a:pt x="15635" y="68234"/>
                  </a:cubicBezTo>
                  <a:cubicBezTo>
                    <a:pt x="8449" y="70626"/>
                    <a:pt x="145" y="75886"/>
                    <a:pt x="145" y="84176"/>
                  </a:cubicBezTo>
                  <a:cubicBezTo>
                    <a:pt x="145" y="95814"/>
                    <a:pt x="17711" y="104582"/>
                    <a:pt x="39268" y="104582"/>
                  </a:cubicBezTo>
                  <a:cubicBezTo>
                    <a:pt x="59548" y="104582"/>
                    <a:pt x="78391" y="96611"/>
                    <a:pt x="78391" y="83858"/>
                  </a:cubicBezTo>
                  <a:cubicBezTo>
                    <a:pt x="78391" y="79075"/>
                    <a:pt x="76474" y="70466"/>
                    <a:pt x="67692" y="65683"/>
                  </a:cubicBezTo>
                  <a:cubicBezTo>
                    <a:pt x="58270" y="60741"/>
                    <a:pt x="48849" y="60741"/>
                    <a:pt x="33360" y="60741"/>
                  </a:cubicBezTo>
                  <a:cubicBezTo>
                    <a:pt x="29847" y="60741"/>
                    <a:pt x="24098" y="60741"/>
                    <a:pt x="22821" y="60582"/>
                  </a:cubicBezTo>
                  <a:cubicBezTo>
                    <a:pt x="17711" y="59466"/>
                    <a:pt x="14836" y="54683"/>
                    <a:pt x="14836" y="50060"/>
                  </a:cubicBezTo>
                  <a:cubicBezTo>
                    <a:pt x="14836" y="46075"/>
                    <a:pt x="15954" y="44799"/>
                    <a:pt x="16912" y="43524"/>
                  </a:cubicBezTo>
                  <a:close/>
                  <a:moveTo>
                    <a:pt x="34477" y="43683"/>
                  </a:moveTo>
                  <a:cubicBezTo>
                    <a:pt x="18828" y="43683"/>
                    <a:pt x="18828" y="28379"/>
                    <a:pt x="18828" y="25031"/>
                  </a:cubicBezTo>
                  <a:cubicBezTo>
                    <a:pt x="18828" y="22480"/>
                    <a:pt x="18828" y="16103"/>
                    <a:pt x="22022" y="11958"/>
                  </a:cubicBezTo>
                  <a:cubicBezTo>
                    <a:pt x="24258" y="9248"/>
                    <a:pt x="28569" y="6378"/>
                    <a:pt x="34318" y="6378"/>
                  </a:cubicBezTo>
                  <a:cubicBezTo>
                    <a:pt x="49967" y="6378"/>
                    <a:pt x="49967" y="21683"/>
                    <a:pt x="49967" y="25031"/>
                  </a:cubicBezTo>
                  <a:cubicBezTo>
                    <a:pt x="49967" y="27582"/>
                    <a:pt x="49967" y="33958"/>
                    <a:pt x="46773" y="38103"/>
                  </a:cubicBezTo>
                  <a:cubicBezTo>
                    <a:pt x="44538" y="40814"/>
                    <a:pt x="40226" y="43683"/>
                    <a:pt x="34477" y="43683"/>
                  </a:cubicBezTo>
                  <a:close/>
                  <a:moveTo>
                    <a:pt x="34477" y="71423"/>
                  </a:moveTo>
                  <a:cubicBezTo>
                    <a:pt x="48689" y="71423"/>
                    <a:pt x="68650" y="71423"/>
                    <a:pt x="68650" y="84017"/>
                  </a:cubicBezTo>
                  <a:cubicBezTo>
                    <a:pt x="68650" y="92466"/>
                    <a:pt x="56035" y="99800"/>
                    <a:pt x="39268" y="99800"/>
                  </a:cubicBezTo>
                  <a:cubicBezTo>
                    <a:pt x="22501" y="99800"/>
                    <a:pt x="9886" y="92307"/>
                    <a:pt x="9886" y="84017"/>
                  </a:cubicBezTo>
                  <a:cubicBezTo>
                    <a:pt x="9886" y="78437"/>
                    <a:pt x="14996" y="71582"/>
                    <a:pt x="25216" y="71423"/>
                  </a:cubicBezTo>
                  <a:lnTo>
                    <a:pt x="34477" y="71423"/>
                  </a:lnTo>
                  <a:close/>
                </a:path>
              </a:pathLst>
            </a:custGeom>
            <a:solidFill>
              <a:srgbClr val="000000"/>
            </a:solidFill>
            <a:ln w="22873"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02D2C4FE-A344-4523-B945-A04AC737AAC3}"/>
                </a:ext>
              </a:extLst>
            </p:cNvPr>
            <p:cNvSpPr/>
            <p:nvPr>
              <p:custDataLst>
                <p:tags r:id="rId70"/>
              </p:custDataLst>
            </p:nvPr>
          </p:nvSpPr>
          <p:spPr>
            <a:xfrm>
              <a:off x="5979266" y="2555827"/>
              <a:ext cx="20279" cy="49102"/>
            </a:xfrm>
            <a:custGeom>
              <a:avLst/>
              <a:gdLst>
                <a:gd name="connsiteX0" fmla="*/ 15958 w 20279"/>
                <a:gd name="connsiteY0" fmla="*/ 15784 h 49102"/>
                <a:gd name="connsiteX1" fmla="*/ 3503 w 20279"/>
                <a:gd name="connsiteY1" fmla="*/ 44959 h 49102"/>
                <a:gd name="connsiteX2" fmla="*/ 2385 w 20279"/>
                <a:gd name="connsiteY2" fmla="*/ 46872 h 49102"/>
                <a:gd name="connsiteX3" fmla="*/ 4621 w 20279"/>
                <a:gd name="connsiteY3" fmla="*/ 49104 h 49102"/>
                <a:gd name="connsiteX4" fmla="*/ 20429 w 20279"/>
                <a:gd name="connsiteY4" fmla="*/ 17379 h 49102"/>
                <a:gd name="connsiteX5" fmla="*/ 9251 w 20279"/>
                <a:gd name="connsiteY5" fmla="*/ 1 h 49102"/>
                <a:gd name="connsiteX6" fmla="*/ 149 w 20279"/>
                <a:gd name="connsiteY6" fmla="*/ 9089 h 49102"/>
                <a:gd name="connsiteX7" fmla="*/ 9411 w 20279"/>
                <a:gd name="connsiteY7" fmla="*/ 18335 h 49102"/>
                <a:gd name="connsiteX8" fmla="*/ 15958 w 20279"/>
                <a:gd name="connsiteY8" fmla="*/ 15784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5958" y="15784"/>
                  </a:moveTo>
                  <a:cubicBezTo>
                    <a:pt x="15958" y="24553"/>
                    <a:pt x="14361" y="34756"/>
                    <a:pt x="3503" y="44959"/>
                  </a:cubicBezTo>
                  <a:cubicBezTo>
                    <a:pt x="2864" y="45596"/>
                    <a:pt x="2385" y="46075"/>
                    <a:pt x="2385" y="46872"/>
                  </a:cubicBezTo>
                  <a:cubicBezTo>
                    <a:pt x="2385" y="47988"/>
                    <a:pt x="3662" y="49104"/>
                    <a:pt x="4621" y="49104"/>
                  </a:cubicBezTo>
                  <a:cubicBezTo>
                    <a:pt x="6856" y="49104"/>
                    <a:pt x="20429" y="36350"/>
                    <a:pt x="20429" y="17379"/>
                  </a:cubicBezTo>
                  <a:cubicBezTo>
                    <a:pt x="20429" y="7494"/>
                    <a:pt x="16597" y="1"/>
                    <a:pt x="9251" y="1"/>
                  </a:cubicBezTo>
                  <a:cubicBezTo>
                    <a:pt x="3982" y="1"/>
                    <a:pt x="149" y="4146"/>
                    <a:pt x="149" y="9089"/>
                  </a:cubicBezTo>
                  <a:cubicBezTo>
                    <a:pt x="149" y="14190"/>
                    <a:pt x="3822" y="18335"/>
                    <a:pt x="9411" y="18335"/>
                  </a:cubicBezTo>
                  <a:cubicBezTo>
                    <a:pt x="13244" y="18335"/>
                    <a:pt x="15798" y="15784"/>
                    <a:pt x="15958" y="15784"/>
                  </a:cubicBezTo>
                  <a:close/>
                </a:path>
              </a:pathLst>
            </a:custGeom>
            <a:solidFill>
              <a:srgbClr val="000000"/>
            </a:solidFill>
            <a:ln w="22873"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05F15A55-679A-4305-9E26-ED37E38522F7}"/>
                </a:ext>
              </a:extLst>
            </p:cNvPr>
            <p:cNvSpPr/>
            <p:nvPr>
              <p:custDataLst>
                <p:tags r:id="rId71"/>
              </p:custDataLst>
            </p:nvPr>
          </p:nvSpPr>
          <p:spPr>
            <a:xfrm>
              <a:off x="6023065" y="2468464"/>
              <a:ext cx="48384" cy="107291"/>
            </a:xfrm>
            <a:custGeom>
              <a:avLst/>
              <a:gdLst>
                <a:gd name="connsiteX0" fmla="*/ 44384 w 48384"/>
                <a:gd name="connsiteY0" fmla="*/ 6060 h 107291"/>
                <a:gd name="connsiteX1" fmla="*/ 37997 w 48384"/>
                <a:gd name="connsiteY1" fmla="*/ 1 h 107291"/>
                <a:gd name="connsiteX2" fmla="*/ 29055 w 48384"/>
                <a:gd name="connsiteY2" fmla="*/ 8770 h 107291"/>
                <a:gd name="connsiteX3" fmla="*/ 35442 w 48384"/>
                <a:gd name="connsiteY3" fmla="*/ 14828 h 107291"/>
                <a:gd name="connsiteX4" fmla="*/ 44384 w 48384"/>
                <a:gd name="connsiteY4" fmla="*/ 6060 h 107291"/>
                <a:gd name="connsiteX5" fmla="*/ 11809 w 48384"/>
                <a:gd name="connsiteY5" fmla="*/ 87046 h 107291"/>
                <a:gd name="connsiteX6" fmla="*/ 10372 w 48384"/>
                <a:gd name="connsiteY6" fmla="*/ 93742 h 107291"/>
                <a:gd name="connsiteX7" fmla="*/ 25542 w 48384"/>
                <a:gd name="connsiteY7" fmla="*/ 107293 h 107291"/>
                <a:gd name="connsiteX8" fmla="*/ 48536 w 48384"/>
                <a:gd name="connsiteY8" fmla="*/ 82901 h 107291"/>
                <a:gd name="connsiteX9" fmla="*/ 45981 w 48384"/>
                <a:gd name="connsiteY9" fmla="*/ 80829 h 107291"/>
                <a:gd name="connsiteX10" fmla="*/ 42947 w 48384"/>
                <a:gd name="connsiteY10" fmla="*/ 83539 h 107291"/>
                <a:gd name="connsiteX11" fmla="*/ 26021 w 48384"/>
                <a:gd name="connsiteY11" fmla="*/ 102829 h 107291"/>
                <a:gd name="connsiteX12" fmla="*/ 22029 w 48384"/>
                <a:gd name="connsiteY12" fmla="*/ 97249 h 107291"/>
                <a:gd name="connsiteX13" fmla="*/ 24584 w 48384"/>
                <a:gd name="connsiteY13" fmla="*/ 87046 h 107291"/>
                <a:gd name="connsiteX14" fmla="*/ 29693 w 48384"/>
                <a:gd name="connsiteY14" fmla="*/ 74292 h 107291"/>
                <a:gd name="connsiteX15" fmla="*/ 37518 w 48384"/>
                <a:gd name="connsiteY15" fmla="*/ 54046 h 107291"/>
                <a:gd name="connsiteX16" fmla="*/ 38476 w 48384"/>
                <a:gd name="connsiteY16" fmla="*/ 48944 h 107291"/>
                <a:gd name="connsiteX17" fmla="*/ 23306 w 48384"/>
                <a:gd name="connsiteY17" fmla="*/ 35393 h 107291"/>
                <a:gd name="connsiteX18" fmla="*/ 152 w 48384"/>
                <a:gd name="connsiteY18" fmla="*/ 59785 h 107291"/>
                <a:gd name="connsiteX19" fmla="*/ 2866 w 48384"/>
                <a:gd name="connsiteY19" fmla="*/ 61857 h 107291"/>
                <a:gd name="connsiteX20" fmla="*/ 5741 w 48384"/>
                <a:gd name="connsiteY20" fmla="*/ 59307 h 107291"/>
                <a:gd name="connsiteX21" fmla="*/ 22827 w 48384"/>
                <a:gd name="connsiteY21" fmla="*/ 39857 h 107291"/>
                <a:gd name="connsiteX22" fmla="*/ 26819 w 48384"/>
                <a:gd name="connsiteY22" fmla="*/ 45437 h 107291"/>
                <a:gd name="connsiteX23" fmla="*/ 21869 w 48384"/>
                <a:gd name="connsiteY23" fmla="*/ 61379 h 107291"/>
                <a:gd name="connsiteX24" fmla="*/ 11809 w 48384"/>
                <a:gd name="connsiteY24" fmla="*/ 87046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7291">
                  <a:moveTo>
                    <a:pt x="44384" y="6060"/>
                  </a:moveTo>
                  <a:cubicBezTo>
                    <a:pt x="44384" y="3509"/>
                    <a:pt x="42468" y="1"/>
                    <a:pt x="37997" y="1"/>
                  </a:cubicBezTo>
                  <a:cubicBezTo>
                    <a:pt x="33686" y="1"/>
                    <a:pt x="29055" y="4146"/>
                    <a:pt x="29055" y="8770"/>
                  </a:cubicBezTo>
                  <a:cubicBezTo>
                    <a:pt x="29055" y="11480"/>
                    <a:pt x="31131" y="14828"/>
                    <a:pt x="35442" y="14828"/>
                  </a:cubicBezTo>
                  <a:cubicBezTo>
                    <a:pt x="40073" y="14828"/>
                    <a:pt x="44384" y="10364"/>
                    <a:pt x="44384" y="6060"/>
                  </a:cubicBezTo>
                  <a:close/>
                  <a:moveTo>
                    <a:pt x="11809" y="87046"/>
                  </a:moveTo>
                  <a:cubicBezTo>
                    <a:pt x="11170" y="89118"/>
                    <a:pt x="10372" y="91032"/>
                    <a:pt x="10372" y="93742"/>
                  </a:cubicBezTo>
                  <a:cubicBezTo>
                    <a:pt x="10372" y="101235"/>
                    <a:pt x="16759" y="107293"/>
                    <a:pt x="25542" y="107293"/>
                  </a:cubicBezTo>
                  <a:cubicBezTo>
                    <a:pt x="41510" y="107293"/>
                    <a:pt x="48536" y="85292"/>
                    <a:pt x="48536" y="82901"/>
                  </a:cubicBezTo>
                  <a:cubicBezTo>
                    <a:pt x="48536" y="80829"/>
                    <a:pt x="46460" y="80829"/>
                    <a:pt x="45981" y="80829"/>
                  </a:cubicBezTo>
                  <a:cubicBezTo>
                    <a:pt x="43746" y="80829"/>
                    <a:pt x="43586" y="81785"/>
                    <a:pt x="42947" y="83539"/>
                  </a:cubicBezTo>
                  <a:cubicBezTo>
                    <a:pt x="39274" y="96292"/>
                    <a:pt x="32248" y="102829"/>
                    <a:pt x="26021" y="102829"/>
                  </a:cubicBezTo>
                  <a:cubicBezTo>
                    <a:pt x="22827" y="102829"/>
                    <a:pt x="22029" y="100756"/>
                    <a:pt x="22029" y="97249"/>
                  </a:cubicBezTo>
                  <a:cubicBezTo>
                    <a:pt x="22029" y="93582"/>
                    <a:pt x="23146" y="90553"/>
                    <a:pt x="24584" y="87046"/>
                  </a:cubicBezTo>
                  <a:cubicBezTo>
                    <a:pt x="26180" y="82742"/>
                    <a:pt x="27937" y="78437"/>
                    <a:pt x="29693" y="74292"/>
                  </a:cubicBezTo>
                  <a:cubicBezTo>
                    <a:pt x="31131" y="70466"/>
                    <a:pt x="36879" y="55959"/>
                    <a:pt x="37518" y="54046"/>
                  </a:cubicBezTo>
                  <a:cubicBezTo>
                    <a:pt x="37997" y="52451"/>
                    <a:pt x="38476" y="50538"/>
                    <a:pt x="38476" y="48944"/>
                  </a:cubicBezTo>
                  <a:cubicBezTo>
                    <a:pt x="38476" y="41451"/>
                    <a:pt x="32089" y="35393"/>
                    <a:pt x="23306" y="35393"/>
                  </a:cubicBezTo>
                  <a:cubicBezTo>
                    <a:pt x="7497" y="35393"/>
                    <a:pt x="152" y="57075"/>
                    <a:pt x="152" y="59785"/>
                  </a:cubicBezTo>
                  <a:cubicBezTo>
                    <a:pt x="152" y="61857"/>
                    <a:pt x="2387" y="61857"/>
                    <a:pt x="2866" y="61857"/>
                  </a:cubicBezTo>
                  <a:cubicBezTo>
                    <a:pt x="5102" y="61857"/>
                    <a:pt x="5262" y="61060"/>
                    <a:pt x="5741" y="59307"/>
                  </a:cubicBezTo>
                  <a:cubicBezTo>
                    <a:pt x="9893" y="45596"/>
                    <a:pt x="16919" y="39857"/>
                    <a:pt x="22827" y="39857"/>
                  </a:cubicBezTo>
                  <a:cubicBezTo>
                    <a:pt x="25382" y="39857"/>
                    <a:pt x="26819" y="41132"/>
                    <a:pt x="26819" y="45437"/>
                  </a:cubicBezTo>
                  <a:cubicBezTo>
                    <a:pt x="26819" y="49104"/>
                    <a:pt x="25861" y="51495"/>
                    <a:pt x="21869" y="61379"/>
                  </a:cubicBezTo>
                  <a:lnTo>
                    <a:pt x="11809" y="87046"/>
                  </a:lnTo>
                  <a:close/>
                </a:path>
              </a:pathLst>
            </a:custGeom>
            <a:solidFill>
              <a:srgbClr val="000000"/>
            </a:solidFill>
            <a:ln w="22873"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C0D6BF1A-3B08-476B-811C-3E5FB4020BCA}"/>
                </a:ext>
              </a:extLst>
            </p:cNvPr>
            <p:cNvSpPr/>
            <p:nvPr>
              <p:custDataLst>
                <p:tags r:id="rId72"/>
              </p:custDataLst>
            </p:nvPr>
          </p:nvSpPr>
          <p:spPr>
            <a:xfrm>
              <a:off x="6100633" y="2384449"/>
              <a:ext cx="174284" cy="155550"/>
            </a:xfrm>
            <a:custGeom>
              <a:avLst/>
              <a:gdLst>
                <a:gd name="connsiteX0" fmla="*/ 27301 w 174284"/>
                <a:gd name="connsiteY0" fmla="*/ 137786 h 155550"/>
                <a:gd name="connsiteX1" fmla="*/ 6542 w 174284"/>
                <a:gd name="connsiteY1" fmla="*/ 148490 h 155550"/>
                <a:gd name="connsiteX2" fmla="*/ 155 w 174284"/>
                <a:gd name="connsiteY2" fmla="*/ 152818 h 155550"/>
                <a:gd name="connsiteX3" fmla="*/ 6542 w 174284"/>
                <a:gd name="connsiteY3" fmla="*/ 155550 h 155550"/>
                <a:gd name="connsiteX4" fmla="*/ 82050 w 174284"/>
                <a:gd name="connsiteY4" fmla="*/ 155550 h 155550"/>
                <a:gd name="connsiteX5" fmla="*/ 174439 w 174284"/>
                <a:gd name="connsiteY5" fmla="*/ 57620 h 155550"/>
                <a:gd name="connsiteX6" fmla="*/ 120831 w 174284"/>
                <a:gd name="connsiteY6" fmla="*/ 0 h 155550"/>
                <a:gd name="connsiteX7" fmla="*/ 44182 w 174284"/>
                <a:gd name="connsiteY7" fmla="*/ 0 h 155550"/>
                <a:gd name="connsiteX8" fmla="*/ 37339 w 174284"/>
                <a:gd name="connsiteY8" fmla="*/ 4327 h 155550"/>
                <a:gd name="connsiteX9" fmla="*/ 43954 w 174284"/>
                <a:gd name="connsiteY9" fmla="*/ 7060 h 155550"/>
                <a:gd name="connsiteX10" fmla="*/ 53763 w 174284"/>
                <a:gd name="connsiteY10" fmla="*/ 7516 h 155550"/>
                <a:gd name="connsiteX11" fmla="*/ 58782 w 174284"/>
                <a:gd name="connsiteY11" fmla="*/ 11160 h 155550"/>
                <a:gd name="connsiteX12" fmla="*/ 57870 w 174284"/>
                <a:gd name="connsiteY12" fmla="*/ 15487 h 155550"/>
                <a:gd name="connsiteX13" fmla="*/ 27301 w 174284"/>
                <a:gd name="connsiteY13" fmla="*/ 137786 h 155550"/>
                <a:gd name="connsiteX14" fmla="*/ 76575 w 174284"/>
                <a:gd name="connsiteY14" fmla="*/ 15714 h 155550"/>
                <a:gd name="connsiteX15" fmla="*/ 88894 w 174284"/>
                <a:gd name="connsiteY15" fmla="*/ 7060 h 155550"/>
                <a:gd name="connsiteX16" fmla="*/ 113303 w 174284"/>
                <a:gd name="connsiteY16" fmla="*/ 7060 h 155550"/>
                <a:gd name="connsiteX17" fmla="*/ 154593 w 174284"/>
                <a:gd name="connsiteY17" fmla="*/ 49193 h 155550"/>
                <a:gd name="connsiteX18" fmla="*/ 130640 w 174284"/>
                <a:gd name="connsiteY18" fmla="*/ 122755 h 155550"/>
                <a:gd name="connsiteX19" fmla="*/ 77944 w 174284"/>
                <a:gd name="connsiteY19" fmla="*/ 148490 h 155550"/>
                <a:gd name="connsiteX20" fmla="*/ 52167 w 174284"/>
                <a:gd name="connsiteY20" fmla="*/ 148490 h 155550"/>
                <a:gd name="connsiteX21" fmla="*/ 47148 w 174284"/>
                <a:gd name="connsiteY21" fmla="*/ 148263 h 155550"/>
                <a:gd name="connsiteX22" fmla="*/ 44182 w 174284"/>
                <a:gd name="connsiteY22" fmla="*/ 145985 h 155550"/>
                <a:gd name="connsiteX23" fmla="*/ 45323 w 174284"/>
                <a:gd name="connsiteY23" fmla="*/ 140747 h 155550"/>
                <a:gd name="connsiteX24" fmla="*/ 76575 w 174284"/>
                <a:gd name="connsiteY24" fmla="*/ 15714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284" h="155550">
                  <a:moveTo>
                    <a:pt x="27301" y="137786"/>
                  </a:moveTo>
                  <a:cubicBezTo>
                    <a:pt x="25020" y="146668"/>
                    <a:pt x="24564" y="148490"/>
                    <a:pt x="6542" y="148490"/>
                  </a:cubicBezTo>
                  <a:cubicBezTo>
                    <a:pt x="2664" y="148490"/>
                    <a:pt x="155" y="148490"/>
                    <a:pt x="155" y="152818"/>
                  </a:cubicBezTo>
                  <a:cubicBezTo>
                    <a:pt x="155" y="155550"/>
                    <a:pt x="2208" y="155550"/>
                    <a:pt x="6542" y="155550"/>
                  </a:cubicBezTo>
                  <a:lnTo>
                    <a:pt x="82050" y="155550"/>
                  </a:lnTo>
                  <a:cubicBezTo>
                    <a:pt x="129499" y="155550"/>
                    <a:pt x="174439" y="107496"/>
                    <a:pt x="174439" y="57620"/>
                  </a:cubicBezTo>
                  <a:cubicBezTo>
                    <a:pt x="174439" y="25508"/>
                    <a:pt x="155049" y="0"/>
                    <a:pt x="120831" y="0"/>
                  </a:cubicBezTo>
                  <a:lnTo>
                    <a:pt x="44182" y="0"/>
                  </a:lnTo>
                  <a:cubicBezTo>
                    <a:pt x="39848" y="0"/>
                    <a:pt x="37339" y="0"/>
                    <a:pt x="37339" y="4327"/>
                  </a:cubicBezTo>
                  <a:cubicBezTo>
                    <a:pt x="37339" y="7060"/>
                    <a:pt x="39392" y="7060"/>
                    <a:pt x="43954" y="7060"/>
                  </a:cubicBezTo>
                  <a:cubicBezTo>
                    <a:pt x="46920" y="7060"/>
                    <a:pt x="51026" y="7288"/>
                    <a:pt x="53763" y="7516"/>
                  </a:cubicBezTo>
                  <a:cubicBezTo>
                    <a:pt x="57413" y="7971"/>
                    <a:pt x="58782" y="8654"/>
                    <a:pt x="58782" y="11160"/>
                  </a:cubicBezTo>
                  <a:cubicBezTo>
                    <a:pt x="58782" y="12071"/>
                    <a:pt x="58554" y="12754"/>
                    <a:pt x="57870" y="15487"/>
                  </a:cubicBezTo>
                  <a:lnTo>
                    <a:pt x="27301" y="137786"/>
                  </a:lnTo>
                  <a:close/>
                  <a:moveTo>
                    <a:pt x="76575" y="15714"/>
                  </a:moveTo>
                  <a:cubicBezTo>
                    <a:pt x="78629" y="7743"/>
                    <a:pt x="79085" y="7060"/>
                    <a:pt x="88894" y="7060"/>
                  </a:cubicBezTo>
                  <a:lnTo>
                    <a:pt x="113303" y="7060"/>
                  </a:lnTo>
                  <a:cubicBezTo>
                    <a:pt x="135659" y="7060"/>
                    <a:pt x="154593" y="19131"/>
                    <a:pt x="154593" y="49193"/>
                  </a:cubicBezTo>
                  <a:cubicBezTo>
                    <a:pt x="154593" y="60353"/>
                    <a:pt x="150030" y="97703"/>
                    <a:pt x="130640" y="122755"/>
                  </a:cubicBezTo>
                  <a:cubicBezTo>
                    <a:pt x="124025" y="131182"/>
                    <a:pt x="106003" y="148490"/>
                    <a:pt x="77944" y="148490"/>
                  </a:cubicBezTo>
                  <a:lnTo>
                    <a:pt x="52167" y="148490"/>
                  </a:lnTo>
                  <a:cubicBezTo>
                    <a:pt x="48973" y="148490"/>
                    <a:pt x="48517" y="148490"/>
                    <a:pt x="47148" y="148263"/>
                  </a:cubicBezTo>
                  <a:cubicBezTo>
                    <a:pt x="44867" y="148035"/>
                    <a:pt x="44182" y="147807"/>
                    <a:pt x="44182" y="145985"/>
                  </a:cubicBezTo>
                  <a:cubicBezTo>
                    <a:pt x="44182" y="145302"/>
                    <a:pt x="44182" y="144846"/>
                    <a:pt x="45323" y="140747"/>
                  </a:cubicBezTo>
                  <a:lnTo>
                    <a:pt x="76575" y="15714"/>
                  </a:lnTo>
                  <a:close/>
                </a:path>
              </a:pathLst>
            </a:custGeom>
            <a:solidFill>
              <a:srgbClr val="000000"/>
            </a:solidFill>
            <a:ln w="22873"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F656937E-2114-4294-84A8-3055A8A16FB8}"/>
                </a:ext>
              </a:extLst>
            </p:cNvPr>
            <p:cNvSpPr/>
            <p:nvPr>
              <p:custDataLst>
                <p:tags r:id="rId73"/>
              </p:custDataLst>
            </p:nvPr>
          </p:nvSpPr>
          <p:spPr>
            <a:xfrm>
              <a:off x="6291500" y="2377254"/>
              <a:ext cx="120402" cy="70305"/>
            </a:xfrm>
            <a:custGeom>
              <a:avLst/>
              <a:gdLst>
                <a:gd name="connsiteX0" fmla="*/ 107152 w 120402"/>
                <a:gd name="connsiteY0" fmla="*/ 15460 h 70305"/>
                <a:gd name="connsiteX1" fmla="*/ 120566 w 120402"/>
                <a:gd name="connsiteY1" fmla="*/ 5735 h 70305"/>
                <a:gd name="connsiteX2" fmla="*/ 120566 w 120402"/>
                <a:gd name="connsiteY2" fmla="*/ -4 h 70305"/>
                <a:gd name="connsiteX3" fmla="*/ 109068 w 120402"/>
                <a:gd name="connsiteY3" fmla="*/ 634 h 70305"/>
                <a:gd name="connsiteX4" fmla="*/ 93419 w 120402"/>
                <a:gd name="connsiteY4" fmla="*/ -4 h 70305"/>
                <a:gd name="connsiteX5" fmla="*/ 93419 w 120402"/>
                <a:gd name="connsiteY5" fmla="*/ 5735 h 70305"/>
                <a:gd name="connsiteX6" fmla="*/ 101723 w 120402"/>
                <a:gd name="connsiteY6" fmla="*/ 12750 h 70305"/>
                <a:gd name="connsiteX7" fmla="*/ 100765 w 120402"/>
                <a:gd name="connsiteY7" fmla="*/ 16576 h 70305"/>
                <a:gd name="connsiteX8" fmla="*/ 85275 w 120402"/>
                <a:gd name="connsiteY8" fmla="*/ 56272 h 70305"/>
                <a:gd name="connsiteX9" fmla="*/ 68030 w 120402"/>
                <a:gd name="connsiteY9" fmla="*/ 12750 h 70305"/>
                <a:gd name="connsiteX10" fmla="*/ 67231 w 120402"/>
                <a:gd name="connsiteY10" fmla="*/ 9721 h 70305"/>
                <a:gd name="connsiteX11" fmla="*/ 75854 w 120402"/>
                <a:gd name="connsiteY11" fmla="*/ 5735 h 70305"/>
                <a:gd name="connsiteX12" fmla="*/ 75854 w 120402"/>
                <a:gd name="connsiteY12" fmla="*/ -4 h 70305"/>
                <a:gd name="connsiteX13" fmla="*/ 58608 w 120402"/>
                <a:gd name="connsiteY13" fmla="*/ 634 h 70305"/>
                <a:gd name="connsiteX14" fmla="*/ 44556 w 120402"/>
                <a:gd name="connsiteY14" fmla="*/ -4 h 70305"/>
                <a:gd name="connsiteX15" fmla="*/ 44556 w 120402"/>
                <a:gd name="connsiteY15" fmla="*/ 5735 h 70305"/>
                <a:gd name="connsiteX16" fmla="*/ 53658 w 120402"/>
                <a:gd name="connsiteY16" fmla="*/ 7010 h 70305"/>
                <a:gd name="connsiteX17" fmla="*/ 57331 w 120402"/>
                <a:gd name="connsiteY17" fmla="*/ 14025 h 70305"/>
                <a:gd name="connsiteX18" fmla="*/ 56692 w 120402"/>
                <a:gd name="connsiteY18" fmla="*/ 15938 h 70305"/>
                <a:gd name="connsiteX19" fmla="*/ 41682 w 120402"/>
                <a:gd name="connsiteY19" fmla="*/ 53881 h 70305"/>
                <a:gd name="connsiteX20" fmla="*/ 25553 w 120402"/>
                <a:gd name="connsiteY20" fmla="*/ 12750 h 70305"/>
                <a:gd name="connsiteX21" fmla="*/ 24595 w 120402"/>
                <a:gd name="connsiteY21" fmla="*/ 9721 h 70305"/>
                <a:gd name="connsiteX22" fmla="*/ 33218 w 120402"/>
                <a:gd name="connsiteY22" fmla="*/ 5735 h 70305"/>
                <a:gd name="connsiteX23" fmla="*/ 33218 w 120402"/>
                <a:gd name="connsiteY23" fmla="*/ -4 h 70305"/>
                <a:gd name="connsiteX24" fmla="*/ 15174 w 120402"/>
                <a:gd name="connsiteY24" fmla="*/ 634 h 70305"/>
                <a:gd name="connsiteX25" fmla="*/ 164 w 120402"/>
                <a:gd name="connsiteY25" fmla="*/ -4 h 70305"/>
                <a:gd name="connsiteX26" fmla="*/ 164 w 120402"/>
                <a:gd name="connsiteY26" fmla="*/ 5735 h 70305"/>
                <a:gd name="connsiteX27" fmla="*/ 11661 w 120402"/>
                <a:gd name="connsiteY27" fmla="*/ 10358 h 70305"/>
                <a:gd name="connsiteX28" fmla="*/ 33857 w 120402"/>
                <a:gd name="connsiteY28" fmla="*/ 66634 h 70305"/>
                <a:gd name="connsiteX29" fmla="*/ 38169 w 120402"/>
                <a:gd name="connsiteY29" fmla="*/ 70301 h 70305"/>
                <a:gd name="connsiteX30" fmla="*/ 42320 w 120402"/>
                <a:gd name="connsiteY30" fmla="*/ 66953 h 70305"/>
                <a:gd name="connsiteX31" fmla="*/ 60365 w 120402"/>
                <a:gd name="connsiteY31" fmla="*/ 21358 h 70305"/>
                <a:gd name="connsiteX32" fmla="*/ 78090 w 120402"/>
                <a:gd name="connsiteY32" fmla="*/ 66475 h 70305"/>
                <a:gd name="connsiteX33" fmla="*/ 82561 w 120402"/>
                <a:gd name="connsiteY33" fmla="*/ 70301 h 70305"/>
                <a:gd name="connsiteX34" fmla="*/ 86872 w 120402"/>
                <a:gd name="connsiteY34" fmla="*/ 66634 h 70305"/>
                <a:gd name="connsiteX35" fmla="*/ 107152 w 120402"/>
                <a:gd name="connsiteY35" fmla="*/ 15460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70305">
                  <a:moveTo>
                    <a:pt x="107152" y="15460"/>
                  </a:moveTo>
                  <a:cubicBezTo>
                    <a:pt x="110346" y="7489"/>
                    <a:pt x="115615" y="5895"/>
                    <a:pt x="120566" y="5735"/>
                  </a:cubicBezTo>
                  <a:lnTo>
                    <a:pt x="120566" y="-4"/>
                  </a:lnTo>
                  <a:cubicBezTo>
                    <a:pt x="116254" y="474"/>
                    <a:pt x="113699" y="634"/>
                    <a:pt x="109068" y="634"/>
                  </a:cubicBezTo>
                  <a:cubicBezTo>
                    <a:pt x="104278" y="634"/>
                    <a:pt x="98210" y="474"/>
                    <a:pt x="93419" y="-4"/>
                  </a:cubicBezTo>
                  <a:lnTo>
                    <a:pt x="93419" y="5735"/>
                  </a:lnTo>
                  <a:cubicBezTo>
                    <a:pt x="99008" y="5895"/>
                    <a:pt x="101723" y="8924"/>
                    <a:pt x="101723" y="12750"/>
                  </a:cubicBezTo>
                  <a:cubicBezTo>
                    <a:pt x="101723" y="14025"/>
                    <a:pt x="101723" y="14344"/>
                    <a:pt x="100765" y="16576"/>
                  </a:cubicBezTo>
                  <a:lnTo>
                    <a:pt x="85275" y="56272"/>
                  </a:lnTo>
                  <a:lnTo>
                    <a:pt x="68030" y="12750"/>
                  </a:lnTo>
                  <a:cubicBezTo>
                    <a:pt x="67710" y="11953"/>
                    <a:pt x="67231" y="10677"/>
                    <a:pt x="67231" y="9721"/>
                  </a:cubicBezTo>
                  <a:cubicBezTo>
                    <a:pt x="67231" y="6213"/>
                    <a:pt x="71383" y="5735"/>
                    <a:pt x="75854" y="5735"/>
                  </a:cubicBezTo>
                  <a:lnTo>
                    <a:pt x="75854" y="-4"/>
                  </a:lnTo>
                  <a:cubicBezTo>
                    <a:pt x="70105" y="474"/>
                    <a:pt x="64357" y="634"/>
                    <a:pt x="58608" y="634"/>
                  </a:cubicBezTo>
                  <a:cubicBezTo>
                    <a:pt x="53977" y="634"/>
                    <a:pt x="49187" y="315"/>
                    <a:pt x="44556" y="-4"/>
                  </a:cubicBezTo>
                  <a:lnTo>
                    <a:pt x="44556" y="5735"/>
                  </a:lnTo>
                  <a:cubicBezTo>
                    <a:pt x="48229" y="5735"/>
                    <a:pt x="51582" y="5735"/>
                    <a:pt x="53658" y="7010"/>
                  </a:cubicBezTo>
                  <a:cubicBezTo>
                    <a:pt x="55893" y="8605"/>
                    <a:pt x="57331" y="13866"/>
                    <a:pt x="57331" y="14025"/>
                  </a:cubicBezTo>
                  <a:cubicBezTo>
                    <a:pt x="57331" y="14344"/>
                    <a:pt x="57011" y="15300"/>
                    <a:pt x="56692" y="15938"/>
                  </a:cubicBezTo>
                  <a:lnTo>
                    <a:pt x="41682" y="53881"/>
                  </a:lnTo>
                  <a:lnTo>
                    <a:pt x="25553" y="12750"/>
                  </a:lnTo>
                  <a:cubicBezTo>
                    <a:pt x="24595" y="10518"/>
                    <a:pt x="24595" y="10358"/>
                    <a:pt x="24595" y="9721"/>
                  </a:cubicBezTo>
                  <a:cubicBezTo>
                    <a:pt x="24595" y="5735"/>
                    <a:pt x="30344" y="5735"/>
                    <a:pt x="33218" y="5735"/>
                  </a:cubicBezTo>
                  <a:lnTo>
                    <a:pt x="33218" y="-4"/>
                  </a:lnTo>
                  <a:cubicBezTo>
                    <a:pt x="32899" y="-4"/>
                    <a:pt x="21561" y="634"/>
                    <a:pt x="15174" y="634"/>
                  </a:cubicBezTo>
                  <a:cubicBezTo>
                    <a:pt x="10224" y="634"/>
                    <a:pt x="5114" y="474"/>
                    <a:pt x="164" y="-4"/>
                  </a:cubicBezTo>
                  <a:lnTo>
                    <a:pt x="164" y="5735"/>
                  </a:lnTo>
                  <a:cubicBezTo>
                    <a:pt x="6391" y="5735"/>
                    <a:pt x="9904" y="5735"/>
                    <a:pt x="11661" y="10358"/>
                  </a:cubicBezTo>
                  <a:lnTo>
                    <a:pt x="33857" y="66634"/>
                  </a:lnTo>
                  <a:cubicBezTo>
                    <a:pt x="34815" y="69026"/>
                    <a:pt x="35294" y="70301"/>
                    <a:pt x="38169" y="70301"/>
                  </a:cubicBezTo>
                  <a:cubicBezTo>
                    <a:pt x="41043" y="70301"/>
                    <a:pt x="41522" y="69026"/>
                    <a:pt x="42320" y="66953"/>
                  </a:cubicBezTo>
                  <a:lnTo>
                    <a:pt x="60365" y="21358"/>
                  </a:lnTo>
                  <a:lnTo>
                    <a:pt x="78090" y="66475"/>
                  </a:lnTo>
                  <a:cubicBezTo>
                    <a:pt x="79048" y="68866"/>
                    <a:pt x="79686" y="70301"/>
                    <a:pt x="82561" y="70301"/>
                  </a:cubicBezTo>
                  <a:cubicBezTo>
                    <a:pt x="85435" y="70301"/>
                    <a:pt x="85914" y="69185"/>
                    <a:pt x="86872" y="66634"/>
                  </a:cubicBezTo>
                  <a:lnTo>
                    <a:pt x="107152" y="15460"/>
                  </a:lnTo>
                  <a:close/>
                </a:path>
              </a:pathLst>
            </a:custGeom>
            <a:solidFill>
              <a:srgbClr val="000000"/>
            </a:solidFill>
            <a:ln w="22873"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3F47F355-F97D-423E-9226-E65C61E75E80}"/>
                </a:ext>
              </a:extLst>
            </p:cNvPr>
            <p:cNvSpPr/>
            <p:nvPr>
              <p:custDataLst>
                <p:tags r:id="rId74"/>
              </p:custDataLst>
            </p:nvPr>
          </p:nvSpPr>
          <p:spPr>
            <a:xfrm>
              <a:off x="6437269" y="2427631"/>
              <a:ext cx="20279" cy="49102"/>
            </a:xfrm>
            <a:custGeom>
              <a:avLst/>
              <a:gdLst>
                <a:gd name="connsiteX0" fmla="*/ 15978 w 20279"/>
                <a:gd name="connsiteY0" fmla="*/ 15779 h 49102"/>
                <a:gd name="connsiteX1" fmla="*/ 3523 w 20279"/>
                <a:gd name="connsiteY1" fmla="*/ 44953 h 49102"/>
                <a:gd name="connsiteX2" fmla="*/ 2405 w 20279"/>
                <a:gd name="connsiteY2" fmla="*/ 46866 h 49102"/>
                <a:gd name="connsiteX3" fmla="*/ 4641 w 20279"/>
                <a:gd name="connsiteY3" fmla="*/ 49098 h 49102"/>
                <a:gd name="connsiteX4" fmla="*/ 20449 w 20279"/>
                <a:gd name="connsiteY4" fmla="*/ 17373 h 49102"/>
                <a:gd name="connsiteX5" fmla="*/ 9271 w 20279"/>
                <a:gd name="connsiteY5" fmla="*/ -4 h 49102"/>
                <a:gd name="connsiteX6" fmla="*/ 169 w 20279"/>
                <a:gd name="connsiteY6" fmla="*/ 9083 h 49102"/>
                <a:gd name="connsiteX7" fmla="*/ 9431 w 20279"/>
                <a:gd name="connsiteY7" fmla="*/ 18329 h 49102"/>
                <a:gd name="connsiteX8" fmla="*/ 15978 w 20279"/>
                <a:gd name="connsiteY8" fmla="*/ 15779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5978" y="15779"/>
                  </a:moveTo>
                  <a:cubicBezTo>
                    <a:pt x="15978" y="24547"/>
                    <a:pt x="14381" y="34750"/>
                    <a:pt x="3523" y="44953"/>
                  </a:cubicBezTo>
                  <a:cubicBezTo>
                    <a:pt x="2884" y="45591"/>
                    <a:pt x="2405" y="46069"/>
                    <a:pt x="2405" y="46866"/>
                  </a:cubicBezTo>
                  <a:cubicBezTo>
                    <a:pt x="2405" y="47982"/>
                    <a:pt x="3682" y="49098"/>
                    <a:pt x="4641" y="49098"/>
                  </a:cubicBezTo>
                  <a:cubicBezTo>
                    <a:pt x="6876" y="49098"/>
                    <a:pt x="20449" y="36344"/>
                    <a:pt x="20449" y="17373"/>
                  </a:cubicBezTo>
                  <a:cubicBezTo>
                    <a:pt x="20449" y="7489"/>
                    <a:pt x="16617" y="-4"/>
                    <a:pt x="9271" y="-4"/>
                  </a:cubicBezTo>
                  <a:cubicBezTo>
                    <a:pt x="4002" y="-4"/>
                    <a:pt x="169" y="4141"/>
                    <a:pt x="169" y="9083"/>
                  </a:cubicBezTo>
                  <a:cubicBezTo>
                    <a:pt x="169" y="14184"/>
                    <a:pt x="3842" y="18329"/>
                    <a:pt x="9431" y="18329"/>
                  </a:cubicBezTo>
                  <a:cubicBezTo>
                    <a:pt x="13264" y="18329"/>
                    <a:pt x="15818" y="15779"/>
                    <a:pt x="15978" y="15779"/>
                  </a:cubicBezTo>
                  <a:close/>
                </a:path>
              </a:pathLst>
            </a:custGeom>
            <a:solidFill>
              <a:srgbClr val="000000"/>
            </a:solidFill>
            <a:ln w="22873"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AE6568C3-4547-4253-A0C5-21A1C15F77B3}"/>
                </a:ext>
              </a:extLst>
            </p:cNvPr>
            <p:cNvSpPr/>
            <p:nvPr>
              <p:custDataLst>
                <p:tags r:id="rId75"/>
              </p:custDataLst>
            </p:nvPr>
          </p:nvSpPr>
          <p:spPr>
            <a:xfrm>
              <a:off x="6482346" y="2374863"/>
              <a:ext cx="79682" cy="72696"/>
            </a:xfrm>
            <a:custGeom>
              <a:avLst/>
              <a:gdLst>
                <a:gd name="connsiteX0" fmla="*/ 62608 w 79682"/>
                <a:gd name="connsiteY0" fmla="*/ 28373 h 72696"/>
                <a:gd name="connsiteX1" fmla="*/ 55263 w 79682"/>
                <a:gd name="connsiteY1" fmla="*/ 7967 h 72696"/>
                <a:gd name="connsiteX2" fmla="*/ 31630 w 79682"/>
                <a:gd name="connsiteY2" fmla="*/ -4 h 72696"/>
                <a:gd name="connsiteX3" fmla="*/ 5761 w 79682"/>
                <a:gd name="connsiteY3" fmla="*/ 15460 h 72696"/>
                <a:gd name="connsiteX4" fmla="*/ 13426 w 79682"/>
                <a:gd name="connsiteY4" fmla="*/ 23272 h 72696"/>
                <a:gd name="connsiteX5" fmla="*/ 20931 w 79682"/>
                <a:gd name="connsiteY5" fmla="*/ 15779 h 72696"/>
                <a:gd name="connsiteX6" fmla="*/ 15342 w 79682"/>
                <a:gd name="connsiteY6" fmla="*/ 8445 h 72696"/>
                <a:gd name="connsiteX7" fmla="*/ 31310 w 79682"/>
                <a:gd name="connsiteY7" fmla="*/ 4460 h 72696"/>
                <a:gd name="connsiteX8" fmla="*/ 49993 w 79682"/>
                <a:gd name="connsiteY8" fmla="*/ 23750 h 72696"/>
                <a:gd name="connsiteX9" fmla="*/ 49993 w 79682"/>
                <a:gd name="connsiteY9" fmla="*/ 28692 h 72696"/>
                <a:gd name="connsiteX10" fmla="*/ 19015 w 79682"/>
                <a:gd name="connsiteY10" fmla="*/ 33793 h 72696"/>
                <a:gd name="connsiteX11" fmla="*/ 172 w 79682"/>
                <a:gd name="connsiteY11" fmla="*/ 54997 h 72696"/>
                <a:gd name="connsiteX12" fmla="*/ 28117 w 79682"/>
                <a:gd name="connsiteY12" fmla="*/ 72692 h 72696"/>
                <a:gd name="connsiteX13" fmla="*/ 51750 w 79682"/>
                <a:gd name="connsiteY13" fmla="*/ 59301 h 72696"/>
                <a:gd name="connsiteX14" fmla="*/ 64046 w 79682"/>
                <a:gd name="connsiteY14" fmla="*/ 71895 h 72696"/>
                <a:gd name="connsiteX15" fmla="*/ 79854 w 79682"/>
                <a:gd name="connsiteY15" fmla="*/ 56750 h 72696"/>
                <a:gd name="connsiteX16" fmla="*/ 79854 w 79682"/>
                <a:gd name="connsiteY16" fmla="*/ 47982 h 72696"/>
                <a:gd name="connsiteX17" fmla="*/ 74425 w 79682"/>
                <a:gd name="connsiteY17" fmla="*/ 47982 h 72696"/>
                <a:gd name="connsiteX18" fmla="*/ 74425 w 79682"/>
                <a:gd name="connsiteY18" fmla="*/ 56591 h 72696"/>
                <a:gd name="connsiteX19" fmla="*/ 68517 w 79682"/>
                <a:gd name="connsiteY19" fmla="*/ 65837 h 72696"/>
                <a:gd name="connsiteX20" fmla="*/ 62608 w 79682"/>
                <a:gd name="connsiteY20" fmla="*/ 56272 h 72696"/>
                <a:gd name="connsiteX21" fmla="*/ 62608 w 79682"/>
                <a:gd name="connsiteY21" fmla="*/ 28373 h 72696"/>
                <a:gd name="connsiteX22" fmla="*/ 49993 w 79682"/>
                <a:gd name="connsiteY22" fmla="*/ 48620 h 72696"/>
                <a:gd name="connsiteX23" fmla="*/ 29394 w 79682"/>
                <a:gd name="connsiteY23" fmla="*/ 68229 h 72696"/>
                <a:gd name="connsiteX24" fmla="*/ 13585 w 79682"/>
                <a:gd name="connsiteY24" fmla="*/ 54997 h 72696"/>
                <a:gd name="connsiteX25" fmla="*/ 49993 w 79682"/>
                <a:gd name="connsiteY25" fmla="*/ 32837 h 72696"/>
                <a:gd name="connsiteX26" fmla="*/ 49993 w 79682"/>
                <a:gd name="connsiteY26" fmla="*/ 48620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682" h="72696">
                  <a:moveTo>
                    <a:pt x="62608" y="28373"/>
                  </a:moveTo>
                  <a:cubicBezTo>
                    <a:pt x="62608" y="19924"/>
                    <a:pt x="62608" y="13866"/>
                    <a:pt x="55263" y="7967"/>
                  </a:cubicBezTo>
                  <a:cubicBezTo>
                    <a:pt x="48716" y="2547"/>
                    <a:pt x="41051" y="-4"/>
                    <a:pt x="31630" y="-4"/>
                  </a:cubicBezTo>
                  <a:cubicBezTo>
                    <a:pt x="16460" y="-4"/>
                    <a:pt x="5761" y="5735"/>
                    <a:pt x="5761" y="15460"/>
                  </a:cubicBezTo>
                  <a:cubicBezTo>
                    <a:pt x="5761" y="20561"/>
                    <a:pt x="9274" y="23272"/>
                    <a:pt x="13426" y="23272"/>
                  </a:cubicBezTo>
                  <a:cubicBezTo>
                    <a:pt x="17737" y="23272"/>
                    <a:pt x="20931" y="20083"/>
                    <a:pt x="20931" y="15779"/>
                  </a:cubicBezTo>
                  <a:cubicBezTo>
                    <a:pt x="20931" y="13068"/>
                    <a:pt x="19653" y="9721"/>
                    <a:pt x="15342" y="8445"/>
                  </a:cubicBezTo>
                  <a:cubicBezTo>
                    <a:pt x="21090" y="4460"/>
                    <a:pt x="30352" y="4460"/>
                    <a:pt x="31310" y="4460"/>
                  </a:cubicBezTo>
                  <a:cubicBezTo>
                    <a:pt x="40253" y="4460"/>
                    <a:pt x="49993" y="10358"/>
                    <a:pt x="49993" y="23750"/>
                  </a:cubicBezTo>
                  <a:lnTo>
                    <a:pt x="49993" y="28692"/>
                  </a:lnTo>
                  <a:cubicBezTo>
                    <a:pt x="41211" y="29011"/>
                    <a:pt x="30672" y="29489"/>
                    <a:pt x="19015" y="33793"/>
                  </a:cubicBezTo>
                  <a:cubicBezTo>
                    <a:pt x="4643" y="39054"/>
                    <a:pt x="172" y="47823"/>
                    <a:pt x="172" y="54997"/>
                  </a:cubicBezTo>
                  <a:cubicBezTo>
                    <a:pt x="172" y="68707"/>
                    <a:pt x="16779" y="72692"/>
                    <a:pt x="28117" y="72692"/>
                  </a:cubicBezTo>
                  <a:cubicBezTo>
                    <a:pt x="40891" y="72692"/>
                    <a:pt x="48396" y="65518"/>
                    <a:pt x="51750" y="59301"/>
                  </a:cubicBezTo>
                  <a:cubicBezTo>
                    <a:pt x="52389" y="65837"/>
                    <a:pt x="56700" y="71895"/>
                    <a:pt x="64046" y="71895"/>
                  </a:cubicBezTo>
                  <a:cubicBezTo>
                    <a:pt x="64365" y="71895"/>
                    <a:pt x="79854" y="71895"/>
                    <a:pt x="79854" y="56750"/>
                  </a:cubicBezTo>
                  <a:lnTo>
                    <a:pt x="79854" y="47982"/>
                  </a:lnTo>
                  <a:lnTo>
                    <a:pt x="74425" y="47982"/>
                  </a:lnTo>
                  <a:lnTo>
                    <a:pt x="74425" y="56591"/>
                  </a:lnTo>
                  <a:cubicBezTo>
                    <a:pt x="74425" y="58185"/>
                    <a:pt x="74425" y="65837"/>
                    <a:pt x="68517" y="65837"/>
                  </a:cubicBezTo>
                  <a:cubicBezTo>
                    <a:pt x="62608" y="65837"/>
                    <a:pt x="62608" y="58344"/>
                    <a:pt x="62608" y="56272"/>
                  </a:cubicBezTo>
                  <a:lnTo>
                    <a:pt x="62608" y="28373"/>
                  </a:lnTo>
                  <a:close/>
                  <a:moveTo>
                    <a:pt x="49993" y="48620"/>
                  </a:moveTo>
                  <a:cubicBezTo>
                    <a:pt x="49993" y="63924"/>
                    <a:pt x="36580" y="68229"/>
                    <a:pt x="29394" y="68229"/>
                  </a:cubicBezTo>
                  <a:cubicBezTo>
                    <a:pt x="21250" y="68229"/>
                    <a:pt x="13585" y="62808"/>
                    <a:pt x="13585" y="54997"/>
                  </a:cubicBezTo>
                  <a:cubicBezTo>
                    <a:pt x="13585" y="46228"/>
                    <a:pt x="21250" y="33953"/>
                    <a:pt x="49993" y="32837"/>
                  </a:cubicBezTo>
                  <a:lnTo>
                    <a:pt x="49993" y="48620"/>
                  </a:lnTo>
                  <a:close/>
                </a:path>
              </a:pathLst>
            </a:custGeom>
            <a:solidFill>
              <a:srgbClr val="000000"/>
            </a:solidFill>
            <a:ln w="22873"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03FAE14B-670E-47DB-94A8-3D610E316E4C}"/>
                </a:ext>
              </a:extLst>
            </p:cNvPr>
            <p:cNvSpPr/>
            <p:nvPr>
              <p:custDataLst>
                <p:tags r:id="rId76"/>
              </p:custDataLst>
            </p:nvPr>
          </p:nvSpPr>
          <p:spPr>
            <a:xfrm>
              <a:off x="6286600" y="2524403"/>
              <a:ext cx="80800" cy="104580"/>
            </a:xfrm>
            <a:custGeom>
              <a:avLst/>
              <a:gdLst>
                <a:gd name="connsiteX0" fmla="*/ 16930 w 80800"/>
                <a:gd name="connsiteY0" fmla="*/ 43525 h 104580"/>
                <a:gd name="connsiteX1" fmla="*/ 34336 w 80800"/>
                <a:gd name="connsiteY1" fmla="*/ 48467 h 104580"/>
                <a:gd name="connsiteX2" fmla="*/ 62760 w 80800"/>
                <a:gd name="connsiteY2" fmla="*/ 25032 h 104580"/>
                <a:gd name="connsiteX3" fmla="*/ 56053 w 80800"/>
                <a:gd name="connsiteY3" fmla="*/ 9727 h 104580"/>
                <a:gd name="connsiteX4" fmla="*/ 72181 w 80800"/>
                <a:gd name="connsiteY4" fmla="*/ 4466 h 104580"/>
                <a:gd name="connsiteX5" fmla="*/ 70744 w 80800"/>
                <a:gd name="connsiteY5" fmla="*/ 8292 h 104580"/>
                <a:gd name="connsiteX6" fmla="*/ 75854 w 80800"/>
                <a:gd name="connsiteY6" fmla="*/ 13394 h 104580"/>
                <a:gd name="connsiteX7" fmla="*/ 80964 w 80800"/>
                <a:gd name="connsiteY7" fmla="*/ 8133 h 104580"/>
                <a:gd name="connsiteX8" fmla="*/ 71542 w 80800"/>
                <a:gd name="connsiteY8" fmla="*/ 2 h 104580"/>
                <a:gd name="connsiteX9" fmla="*/ 53019 w 80800"/>
                <a:gd name="connsiteY9" fmla="*/ 7336 h 104580"/>
                <a:gd name="connsiteX10" fmla="*/ 34495 w 80800"/>
                <a:gd name="connsiteY10" fmla="*/ 1597 h 104580"/>
                <a:gd name="connsiteX11" fmla="*/ 6072 w 80800"/>
                <a:gd name="connsiteY11" fmla="*/ 25032 h 104580"/>
                <a:gd name="connsiteX12" fmla="*/ 13737 w 80800"/>
                <a:gd name="connsiteY12" fmla="*/ 41133 h 104580"/>
                <a:gd name="connsiteX13" fmla="*/ 8946 w 80800"/>
                <a:gd name="connsiteY13" fmla="*/ 54047 h 104580"/>
                <a:gd name="connsiteX14" fmla="*/ 15653 w 80800"/>
                <a:gd name="connsiteY14" fmla="*/ 68235 h 104580"/>
                <a:gd name="connsiteX15" fmla="*/ 163 w 80800"/>
                <a:gd name="connsiteY15" fmla="*/ 84177 h 104580"/>
                <a:gd name="connsiteX16" fmla="*/ 39286 w 80800"/>
                <a:gd name="connsiteY16" fmla="*/ 104583 h 104580"/>
                <a:gd name="connsiteX17" fmla="*/ 78409 w 80800"/>
                <a:gd name="connsiteY17" fmla="*/ 83859 h 104580"/>
                <a:gd name="connsiteX18" fmla="*/ 67710 w 80800"/>
                <a:gd name="connsiteY18" fmla="*/ 65684 h 104580"/>
                <a:gd name="connsiteX19" fmla="*/ 33378 w 80800"/>
                <a:gd name="connsiteY19" fmla="*/ 60742 h 104580"/>
                <a:gd name="connsiteX20" fmla="*/ 22839 w 80800"/>
                <a:gd name="connsiteY20" fmla="*/ 60583 h 104580"/>
                <a:gd name="connsiteX21" fmla="*/ 14854 w 80800"/>
                <a:gd name="connsiteY21" fmla="*/ 50061 h 104580"/>
                <a:gd name="connsiteX22" fmla="*/ 16930 w 80800"/>
                <a:gd name="connsiteY22" fmla="*/ 43525 h 104580"/>
                <a:gd name="connsiteX23" fmla="*/ 34495 w 80800"/>
                <a:gd name="connsiteY23" fmla="*/ 43684 h 104580"/>
                <a:gd name="connsiteX24" fmla="*/ 18846 w 80800"/>
                <a:gd name="connsiteY24" fmla="*/ 25032 h 104580"/>
                <a:gd name="connsiteX25" fmla="*/ 22040 w 80800"/>
                <a:gd name="connsiteY25" fmla="*/ 11959 h 104580"/>
                <a:gd name="connsiteX26" fmla="*/ 34336 w 80800"/>
                <a:gd name="connsiteY26" fmla="*/ 6379 h 104580"/>
                <a:gd name="connsiteX27" fmla="*/ 49985 w 80800"/>
                <a:gd name="connsiteY27" fmla="*/ 25032 h 104580"/>
                <a:gd name="connsiteX28" fmla="*/ 46791 w 80800"/>
                <a:gd name="connsiteY28" fmla="*/ 38104 h 104580"/>
                <a:gd name="connsiteX29" fmla="*/ 34495 w 80800"/>
                <a:gd name="connsiteY29" fmla="*/ 43684 h 104580"/>
                <a:gd name="connsiteX30" fmla="*/ 34495 w 80800"/>
                <a:gd name="connsiteY30" fmla="*/ 71424 h 104580"/>
                <a:gd name="connsiteX31" fmla="*/ 68668 w 80800"/>
                <a:gd name="connsiteY31" fmla="*/ 84018 h 104580"/>
                <a:gd name="connsiteX32" fmla="*/ 39286 w 80800"/>
                <a:gd name="connsiteY32" fmla="*/ 99801 h 104580"/>
                <a:gd name="connsiteX33" fmla="*/ 9904 w 80800"/>
                <a:gd name="connsiteY33" fmla="*/ 84018 h 104580"/>
                <a:gd name="connsiteX34" fmla="*/ 25234 w 80800"/>
                <a:gd name="connsiteY34" fmla="*/ 71424 h 104580"/>
                <a:gd name="connsiteX35" fmla="*/ 34495 w 80800"/>
                <a:gd name="connsiteY35" fmla="*/ 71424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4580">
                  <a:moveTo>
                    <a:pt x="16930" y="43525"/>
                  </a:moveTo>
                  <a:cubicBezTo>
                    <a:pt x="19325" y="44960"/>
                    <a:pt x="25074" y="48467"/>
                    <a:pt x="34336" y="48467"/>
                  </a:cubicBezTo>
                  <a:cubicBezTo>
                    <a:pt x="50783" y="48467"/>
                    <a:pt x="62760" y="37467"/>
                    <a:pt x="62760" y="25032"/>
                  </a:cubicBezTo>
                  <a:cubicBezTo>
                    <a:pt x="62760" y="18814"/>
                    <a:pt x="59885" y="13872"/>
                    <a:pt x="56053" y="9727"/>
                  </a:cubicBezTo>
                  <a:cubicBezTo>
                    <a:pt x="63239" y="4626"/>
                    <a:pt x="69466" y="4466"/>
                    <a:pt x="72181" y="4466"/>
                  </a:cubicBezTo>
                  <a:cubicBezTo>
                    <a:pt x="71542" y="5104"/>
                    <a:pt x="70744" y="5742"/>
                    <a:pt x="70744" y="8292"/>
                  </a:cubicBezTo>
                  <a:cubicBezTo>
                    <a:pt x="70744" y="11481"/>
                    <a:pt x="73139" y="13394"/>
                    <a:pt x="75854" y="13394"/>
                  </a:cubicBezTo>
                  <a:cubicBezTo>
                    <a:pt x="78089" y="13394"/>
                    <a:pt x="80964" y="11800"/>
                    <a:pt x="80964" y="8133"/>
                  </a:cubicBezTo>
                  <a:cubicBezTo>
                    <a:pt x="80964" y="4466"/>
                    <a:pt x="77930" y="2"/>
                    <a:pt x="71542" y="2"/>
                  </a:cubicBezTo>
                  <a:cubicBezTo>
                    <a:pt x="69147" y="2"/>
                    <a:pt x="60524" y="481"/>
                    <a:pt x="53019" y="7336"/>
                  </a:cubicBezTo>
                  <a:cubicBezTo>
                    <a:pt x="48228" y="3829"/>
                    <a:pt x="41522" y="1597"/>
                    <a:pt x="34495" y="1597"/>
                  </a:cubicBezTo>
                  <a:cubicBezTo>
                    <a:pt x="18048" y="1597"/>
                    <a:pt x="6072" y="12597"/>
                    <a:pt x="6072" y="25032"/>
                  </a:cubicBezTo>
                  <a:cubicBezTo>
                    <a:pt x="6072" y="31249"/>
                    <a:pt x="9265" y="36988"/>
                    <a:pt x="13737" y="41133"/>
                  </a:cubicBezTo>
                  <a:cubicBezTo>
                    <a:pt x="12459" y="42568"/>
                    <a:pt x="8946" y="47829"/>
                    <a:pt x="8946" y="54047"/>
                  </a:cubicBezTo>
                  <a:cubicBezTo>
                    <a:pt x="8946" y="56119"/>
                    <a:pt x="9425" y="63612"/>
                    <a:pt x="15653" y="68235"/>
                  </a:cubicBezTo>
                  <a:cubicBezTo>
                    <a:pt x="8467" y="70626"/>
                    <a:pt x="163" y="75887"/>
                    <a:pt x="163" y="84177"/>
                  </a:cubicBezTo>
                  <a:cubicBezTo>
                    <a:pt x="163" y="95815"/>
                    <a:pt x="17729" y="104583"/>
                    <a:pt x="39286" y="104583"/>
                  </a:cubicBezTo>
                  <a:cubicBezTo>
                    <a:pt x="59566" y="104583"/>
                    <a:pt x="78409" y="96612"/>
                    <a:pt x="78409" y="83859"/>
                  </a:cubicBezTo>
                  <a:cubicBezTo>
                    <a:pt x="78409" y="79076"/>
                    <a:pt x="76492" y="70467"/>
                    <a:pt x="67710" y="65684"/>
                  </a:cubicBezTo>
                  <a:cubicBezTo>
                    <a:pt x="58288" y="60742"/>
                    <a:pt x="48867" y="60742"/>
                    <a:pt x="33378" y="60742"/>
                  </a:cubicBezTo>
                  <a:cubicBezTo>
                    <a:pt x="29865" y="60742"/>
                    <a:pt x="24116" y="60742"/>
                    <a:pt x="22839" y="60583"/>
                  </a:cubicBezTo>
                  <a:cubicBezTo>
                    <a:pt x="17729" y="59467"/>
                    <a:pt x="14854" y="54684"/>
                    <a:pt x="14854" y="50061"/>
                  </a:cubicBezTo>
                  <a:cubicBezTo>
                    <a:pt x="14854" y="46075"/>
                    <a:pt x="15972" y="44800"/>
                    <a:pt x="16930" y="43525"/>
                  </a:cubicBezTo>
                  <a:close/>
                  <a:moveTo>
                    <a:pt x="34495" y="43684"/>
                  </a:moveTo>
                  <a:cubicBezTo>
                    <a:pt x="18846" y="43684"/>
                    <a:pt x="18846" y="28380"/>
                    <a:pt x="18846" y="25032"/>
                  </a:cubicBezTo>
                  <a:cubicBezTo>
                    <a:pt x="18846" y="22481"/>
                    <a:pt x="18846" y="16104"/>
                    <a:pt x="22040" y="11959"/>
                  </a:cubicBezTo>
                  <a:cubicBezTo>
                    <a:pt x="24276" y="9249"/>
                    <a:pt x="28587" y="6379"/>
                    <a:pt x="34336" y="6379"/>
                  </a:cubicBezTo>
                  <a:cubicBezTo>
                    <a:pt x="49985" y="6379"/>
                    <a:pt x="49985" y="21684"/>
                    <a:pt x="49985" y="25032"/>
                  </a:cubicBezTo>
                  <a:cubicBezTo>
                    <a:pt x="49985" y="27582"/>
                    <a:pt x="49985" y="33959"/>
                    <a:pt x="46791" y="38104"/>
                  </a:cubicBezTo>
                  <a:cubicBezTo>
                    <a:pt x="44556" y="40815"/>
                    <a:pt x="40244" y="43684"/>
                    <a:pt x="34495" y="43684"/>
                  </a:cubicBezTo>
                  <a:close/>
                  <a:moveTo>
                    <a:pt x="34495" y="71424"/>
                  </a:moveTo>
                  <a:cubicBezTo>
                    <a:pt x="48707" y="71424"/>
                    <a:pt x="68668" y="71424"/>
                    <a:pt x="68668" y="84018"/>
                  </a:cubicBezTo>
                  <a:cubicBezTo>
                    <a:pt x="68668" y="92467"/>
                    <a:pt x="56053" y="99801"/>
                    <a:pt x="39286" y="99801"/>
                  </a:cubicBezTo>
                  <a:cubicBezTo>
                    <a:pt x="22519" y="99801"/>
                    <a:pt x="9904" y="92308"/>
                    <a:pt x="9904" y="84018"/>
                  </a:cubicBezTo>
                  <a:cubicBezTo>
                    <a:pt x="9904" y="78438"/>
                    <a:pt x="15014" y="71583"/>
                    <a:pt x="25234" y="71424"/>
                  </a:cubicBezTo>
                  <a:lnTo>
                    <a:pt x="34495" y="71424"/>
                  </a:lnTo>
                  <a:close/>
                </a:path>
              </a:pathLst>
            </a:custGeom>
            <a:solidFill>
              <a:srgbClr val="000000"/>
            </a:solidFill>
            <a:ln w="22873" cap="flat">
              <a:no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9DCEA210-7424-4634-AD29-EFB3B7409914}"/>
                </a:ext>
              </a:extLst>
            </p:cNvPr>
            <p:cNvSpPr/>
            <p:nvPr>
              <p:custDataLst>
                <p:tags r:id="rId77"/>
              </p:custDataLst>
            </p:nvPr>
          </p:nvSpPr>
          <p:spPr>
            <a:xfrm>
              <a:off x="6583885" y="2376933"/>
              <a:ext cx="156490" cy="163066"/>
            </a:xfrm>
            <a:custGeom>
              <a:avLst/>
              <a:gdLst>
                <a:gd name="connsiteX0" fmla="*/ 33026 w 156490"/>
                <a:gd name="connsiteY0" fmla="*/ 136875 h 163066"/>
                <a:gd name="connsiteX1" fmla="*/ 4967 w 156490"/>
                <a:gd name="connsiteY1" fmla="*/ 156006 h 163066"/>
                <a:gd name="connsiteX2" fmla="*/ 176 w 156490"/>
                <a:gd name="connsiteY2" fmla="*/ 160561 h 163066"/>
                <a:gd name="connsiteX3" fmla="*/ 3142 w 156490"/>
                <a:gd name="connsiteY3" fmla="*/ 163066 h 163066"/>
                <a:gd name="connsiteX4" fmla="*/ 22760 w 156490"/>
                <a:gd name="connsiteY4" fmla="*/ 162383 h 163066"/>
                <a:gd name="connsiteX5" fmla="*/ 45572 w 156490"/>
                <a:gd name="connsiteY5" fmla="*/ 163066 h 163066"/>
                <a:gd name="connsiteX6" fmla="*/ 49907 w 156490"/>
                <a:gd name="connsiteY6" fmla="*/ 158739 h 163066"/>
                <a:gd name="connsiteX7" fmla="*/ 46257 w 156490"/>
                <a:gd name="connsiteY7" fmla="*/ 156006 h 163066"/>
                <a:gd name="connsiteX8" fmla="*/ 35535 w 156490"/>
                <a:gd name="connsiteY8" fmla="*/ 148035 h 163066"/>
                <a:gd name="connsiteX9" fmla="*/ 38729 w 156490"/>
                <a:gd name="connsiteY9" fmla="*/ 139608 h 163066"/>
                <a:gd name="connsiteX10" fmla="*/ 56066 w 156490"/>
                <a:gd name="connsiteY10" fmla="*/ 110457 h 163066"/>
                <a:gd name="connsiteX11" fmla="*/ 113324 w 156490"/>
                <a:gd name="connsiteY11" fmla="*/ 110457 h 163066"/>
                <a:gd name="connsiteX12" fmla="*/ 116974 w 156490"/>
                <a:gd name="connsiteY12" fmla="*/ 148490 h 163066"/>
                <a:gd name="connsiteX13" fmla="*/ 100549 w 156490"/>
                <a:gd name="connsiteY13" fmla="*/ 156006 h 163066"/>
                <a:gd name="connsiteX14" fmla="*/ 95074 w 156490"/>
                <a:gd name="connsiteY14" fmla="*/ 160561 h 163066"/>
                <a:gd name="connsiteX15" fmla="*/ 98268 w 156490"/>
                <a:gd name="connsiteY15" fmla="*/ 163066 h 163066"/>
                <a:gd name="connsiteX16" fmla="*/ 126783 w 156490"/>
                <a:gd name="connsiteY16" fmla="*/ 162383 h 163066"/>
                <a:gd name="connsiteX17" fmla="*/ 152561 w 156490"/>
                <a:gd name="connsiteY17" fmla="*/ 163066 h 163066"/>
                <a:gd name="connsiteX18" fmla="*/ 156667 w 156490"/>
                <a:gd name="connsiteY18" fmla="*/ 158511 h 163066"/>
                <a:gd name="connsiteX19" fmla="*/ 151420 w 156490"/>
                <a:gd name="connsiteY19" fmla="*/ 156006 h 163066"/>
                <a:gd name="connsiteX20" fmla="*/ 136592 w 156490"/>
                <a:gd name="connsiteY20" fmla="*/ 147807 h 163066"/>
                <a:gd name="connsiteX21" fmla="*/ 122677 w 156490"/>
                <a:gd name="connsiteY21" fmla="*/ 5466 h 163066"/>
                <a:gd name="connsiteX22" fmla="*/ 118343 w 156490"/>
                <a:gd name="connsiteY22" fmla="*/ 0 h 163066"/>
                <a:gd name="connsiteX23" fmla="*/ 112412 w 156490"/>
                <a:gd name="connsiteY23" fmla="*/ 3872 h 163066"/>
                <a:gd name="connsiteX24" fmla="*/ 33026 w 156490"/>
                <a:gd name="connsiteY24" fmla="*/ 136875 h 163066"/>
                <a:gd name="connsiteX25" fmla="*/ 60400 w 156490"/>
                <a:gd name="connsiteY25" fmla="*/ 103397 h 163066"/>
                <a:gd name="connsiteX26" fmla="*/ 105340 w 156490"/>
                <a:gd name="connsiteY26" fmla="*/ 28240 h 163066"/>
                <a:gd name="connsiteX27" fmla="*/ 112640 w 156490"/>
                <a:gd name="connsiteY27" fmla="*/ 103397 h 163066"/>
                <a:gd name="connsiteX28" fmla="*/ 60400 w 156490"/>
                <a:gd name="connsiteY28" fmla="*/ 103397 h 1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490" h="163066">
                  <a:moveTo>
                    <a:pt x="33026" y="136875"/>
                  </a:moveTo>
                  <a:cubicBezTo>
                    <a:pt x="23901" y="152134"/>
                    <a:pt x="15004" y="155323"/>
                    <a:pt x="4967" y="156006"/>
                  </a:cubicBezTo>
                  <a:cubicBezTo>
                    <a:pt x="2229" y="156234"/>
                    <a:pt x="176" y="156234"/>
                    <a:pt x="176" y="160561"/>
                  </a:cubicBezTo>
                  <a:cubicBezTo>
                    <a:pt x="176" y="161927"/>
                    <a:pt x="1317" y="163066"/>
                    <a:pt x="3142" y="163066"/>
                  </a:cubicBezTo>
                  <a:cubicBezTo>
                    <a:pt x="9301" y="163066"/>
                    <a:pt x="16373" y="162383"/>
                    <a:pt x="22760" y="162383"/>
                  </a:cubicBezTo>
                  <a:cubicBezTo>
                    <a:pt x="30288" y="162383"/>
                    <a:pt x="38272" y="163066"/>
                    <a:pt x="45572" y="163066"/>
                  </a:cubicBezTo>
                  <a:cubicBezTo>
                    <a:pt x="46941" y="163066"/>
                    <a:pt x="49907" y="163066"/>
                    <a:pt x="49907" y="158739"/>
                  </a:cubicBezTo>
                  <a:cubicBezTo>
                    <a:pt x="49907" y="156234"/>
                    <a:pt x="47853" y="156006"/>
                    <a:pt x="46257" y="156006"/>
                  </a:cubicBezTo>
                  <a:cubicBezTo>
                    <a:pt x="41010" y="155550"/>
                    <a:pt x="35535" y="153729"/>
                    <a:pt x="35535" y="148035"/>
                  </a:cubicBezTo>
                  <a:cubicBezTo>
                    <a:pt x="35535" y="145302"/>
                    <a:pt x="36904" y="142797"/>
                    <a:pt x="38729" y="139608"/>
                  </a:cubicBezTo>
                  <a:lnTo>
                    <a:pt x="56066" y="110457"/>
                  </a:lnTo>
                  <a:lnTo>
                    <a:pt x="113324" y="110457"/>
                  </a:lnTo>
                  <a:cubicBezTo>
                    <a:pt x="113780" y="115239"/>
                    <a:pt x="116974" y="146213"/>
                    <a:pt x="116974" y="148490"/>
                  </a:cubicBezTo>
                  <a:cubicBezTo>
                    <a:pt x="116974" y="155323"/>
                    <a:pt x="105112" y="156006"/>
                    <a:pt x="100549" y="156006"/>
                  </a:cubicBezTo>
                  <a:cubicBezTo>
                    <a:pt x="97356" y="156006"/>
                    <a:pt x="95074" y="156006"/>
                    <a:pt x="95074" y="160561"/>
                  </a:cubicBezTo>
                  <a:cubicBezTo>
                    <a:pt x="95074" y="163066"/>
                    <a:pt x="97812" y="163066"/>
                    <a:pt x="98268" y="163066"/>
                  </a:cubicBezTo>
                  <a:cubicBezTo>
                    <a:pt x="107621" y="163066"/>
                    <a:pt x="117430" y="162383"/>
                    <a:pt x="126783" y="162383"/>
                  </a:cubicBezTo>
                  <a:cubicBezTo>
                    <a:pt x="132486" y="162383"/>
                    <a:pt x="146858" y="163066"/>
                    <a:pt x="152561" y="163066"/>
                  </a:cubicBezTo>
                  <a:cubicBezTo>
                    <a:pt x="153930" y="163066"/>
                    <a:pt x="156667" y="163066"/>
                    <a:pt x="156667" y="158511"/>
                  </a:cubicBezTo>
                  <a:cubicBezTo>
                    <a:pt x="156667" y="156006"/>
                    <a:pt x="154386" y="156006"/>
                    <a:pt x="151420" y="156006"/>
                  </a:cubicBezTo>
                  <a:cubicBezTo>
                    <a:pt x="137277" y="156006"/>
                    <a:pt x="137277" y="154412"/>
                    <a:pt x="136592" y="147807"/>
                  </a:cubicBezTo>
                  <a:lnTo>
                    <a:pt x="122677" y="5466"/>
                  </a:lnTo>
                  <a:cubicBezTo>
                    <a:pt x="122221" y="911"/>
                    <a:pt x="122221" y="0"/>
                    <a:pt x="118343" y="0"/>
                  </a:cubicBezTo>
                  <a:cubicBezTo>
                    <a:pt x="114693" y="0"/>
                    <a:pt x="113780" y="1594"/>
                    <a:pt x="112412" y="3872"/>
                  </a:cubicBezTo>
                  <a:lnTo>
                    <a:pt x="33026" y="136875"/>
                  </a:lnTo>
                  <a:close/>
                  <a:moveTo>
                    <a:pt x="60400" y="103397"/>
                  </a:moveTo>
                  <a:lnTo>
                    <a:pt x="105340" y="28240"/>
                  </a:lnTo>
                  <a:lnTo>
                    <a:pt x="112640" y="103397"/>
                  </a:lnTo>
                  <a:lnTo>
                    <a:pt x="60400" y="103397"/>
                  </a:lnTo>
                  <a:close/>
                </a:path>
              </a:pathLst>
            </a:custGeom>
            <a:solidFill>
              <a:srgbClr val="000000"/>
            </a:solidFill>
            <a:ln w="22873"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B7041B34-D34A-409D-84B0-CB8E741F2041}"/>
                </a:ext>
              </a:extLst>
            </p:cNvPr>
            <p:cNvSpPr/>
            <p:nvPr>
              <p:custDataLst>
                <p:tags r:id="rId78"/>
              </p:custDataLst>
            </p:nvPr>
          </p:nvSpPr>
          <p:spPr>
            <a:xfrm>
              <a:off x="6753219" y="2502262"/>
              <a:ext cx="80800" cy="104580"/>
            </a:xfrm>
            <a:custGeom>
              <a:avLst/>
              <a:gdLst>
                <a:gd name="connsiteX0" fmla="*/ 16951 w 80800"/>
                <a:gd name="connsiteY0" fmla="*/ 43524 h 104580"/>
                <a:gd name="connsiteX1" fmla="*/ 34356 w 80800"/>
                <a:gd name="connsiteY1" fmla="*/ 48466 h 104580"/>
                <a:gd name="connsiteX2" fmla="*/ 62780 w 80800"/>
                <a:gd name="connsiteY2" fmla="*/ 25031 h 104580"/>
                <a:gd name="connsiteX3" fmla="*/ 56073 w 80800"/>
                <a:gd name="connsiteY3" fmla="*/ 9726 h 104580"/>
                <a:gd name="connsiteX4" fmla="*/ 72201 w 80800"/>
                <a:gd name="connsiteY4" fmla="*/ 4465 h 104580"/>
                <a:gd name="connsiteX5" fmla="*/ 70764 w 80800"/>
                <a:gd name="connsiteY5" fmla="*/ 8291 h 104580"/>
                <a:gd name="connsiteX6" fmla="*/ 75874 w 80800"/>
                <a:gd name="connsiteY6" fmla="*/ 13393 h 104580"/>
                <a:gd name="connsiteX7" fmla="*/ 80984 w 80800"/>
                <a:gd name="connsiteY7" fmla="*/ 8132 h 104580"/>
                <a:gd name="connsiteX8" fmla="*/ 71563 w 80800"/>
                <a:gd name="connsiteY8" fmla="*/ 1 h 104580"/>
                <a:gd name="connsiteX9" fmla="*/ 53039 w 80800"/>
                <a:gd name="connsiteY9" fmla="*/ 7335 h 104580"/>
                <a:gd name="connsiteX10" fmla="*/ 34516 w 80800"/>
                <a:gd name="connsiteY10" fmla="*/ 1596 h 104580"/>
                <a:gd name="connsiteX11" fmla="*/ 6092 w 80800"/>
                <a:gd name="connsiteY11" fmla="*/ 25031 h 104580"/>
                <a:gd name="connsiteX12" fmla="*/ 13757 w 80800"/>
                <a:gd name="connsiteY12" fmla="*/ 41132 h 104580"/>
                <a:gd name="connsiteX13" fmla="*/ 8966 w 80800"/>
                <a:gd name="connsiteY13" fmla="*/ 54046 h 104580"/>
                <a:gd name="connsiteX14" fmla="*/ 15673 w 80800"/>
                <a:gd name="connsiteY14" fmla="*/ 68234 h 104580"/>
                <a:gd name="connsiteX15" fmla="*/ 184 w 80800"/>
                <a:gd name="connsiteY15" fmla="*/ 84176 h 104580"/>
                <a:gd name="connsiteX16" fmla="*/ 39306 w 80800"/>
                <a:gd name="connsiteY16" fmla="*/ 104582 h 104580"/>
                <a:gd name="connsiteX17" fmla="*/ 78429 w 80800"/>
                <a:gd name="connsiteY17" fmla="*/ 83858 h 104580"/>
                <a:gd name="connsiteX18" fmla="*/ 67730 w 80800"/>
                <a:gd name="connsiteY18" fmla="*/ 65683 h 104580"/>
                <a:gd name="connsiteX19" fmla="*/ 33398 w 80800"/>
                <a:gd name="connsiteY19" fmla="*/ 60741 h 104580"/>
                <a:gd name="connsiteX20" fmla="*/ 22859 w 80800"/>
                <a:gd name="connsiteY20" fmla="*/ 60582 h 104580"/>
                <a:gd name="connsiteX21" fmla="*/ 14875 w 80800"/>
                <a:gd name="connsiteY21" fmla="*/ 50060 h 104580"/>
                <a:gd name="connsiteX22" fmla="*/ 16951 w 80800"/>
                <a:gd name="connsiteY22" fmla="*/ 43524 h 104580"/>
                <a:gd name="connsiteX23" fmla="*/ 34516 w 80800"/>
                <a:gd name="connsiteY23" fmla="*/ 43683 h 104580"/>
                <a:gd name="connsiteX24" fmla="*/ 18867 w 80800"/>
                <a:gd name="connsiteY24" fmla="*/ 25031 h 104580"/>
                <a:gd name="connsiteX25" fmla="*/ 22060 w 80800"/>
                <a:gd name="connsiteY25" fmla="*/ 11958 h 104580"/>
                <a:gd name="connsiteX26" fmla="*/ 34356 w 80800"/>
                <a:gd name="connsiteY26" fmla="*/ 6378 h 104580"/>
                <a:gd name="connsiteX27" fmla="*/ 50005 w 80800"/>
                <a:gd name="connsiteY27" fmla="*/ 25031 h 104580"/>
                <a:gd name="connsiteX28" fmla="*/ 46812 w 80800"/>
                <a:gd name="connsiteY28" fmla="*/ 38103 h 104580"/>
                <a:gd name="connsiteX29" fmla="*/ 34516 w 80800"/>
                <a:gd name="connsiteY29" fmla="*/ 43683 h 104580"/>
                <a:gd name="connsiteX30" fmla="*/ 34516 w 80800"/>
                <a:gd name="connsiteY30" fmla="*/ 71423 h 104580"/>
                <a:gd name="connsiteX31" fmla="*/ 68688 w 80800"/>
                <a:gd name="connsiteY31" fmla="*/ 84017 h 104580"/>
                <a:gd name="connsiteX32" fmla="*/ 39306 w 80800"/>
                <a:gd name="connsiteY32" fmla="*/ 99800 h 104580"/>
                <a:gd name="connsiteX33" fmla="*/ 9924 w 80800"/>
                <a:gd name="connsiteY33" fmla="*/ 84017 h 104580"/>
                <a:gd name="connsiteX34" fmla="*/ 25254 w 80800"/>
                <a:gd name="connsiteY34" fmla="*/ 71423 h 104580"/>
                <a:gd name="connsiteX35" fmla="*/ 34516 w 80800"/>
                <a:gd name="connsiteY35" fmla="*/ 71423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4580">
                  <a:moveTo>
                    <a:pt x="16951" y="43524"/>
                  </a:moveTo>
                  <a:cubicBezTo>
                    <a:pt x="19346" y="44959"/>
                    <a:pt x="25094" y="48466"/>
                    <a:pt x="34356" y="48466"/>
                  </a:cubicBezTo>
                  <a:cubicBezTo>
                    <a:pt x="50804" y="48466"/>
                    <a:pt x="62780" y="37466"/>
                    <a:pt x="62780" y="25031"/>
                  </a:cubicBezTo>
                  <a:cubicBezTo>
                    <a:pt x="62780" y="18813"/>
                    <a:pt x="59906" y="13871"/>
                    <a:pt x="56073" y="9726"/>
                  </a:cubicBezTo>
                  <a:cubicBezTo>
                    <a:pt x="63259" y="4625"/>
                    <a:pt x="69487" y="4465"/>
                    <a:pt x="72201" y="4465"/>
                  </a:cubicBezTo>
                  <a:cubicBezTo>
                    <a:pt x="71563" y="5103"/>
                    <a:pt x="70764" y="5741"/>
                    <a:pt x="70764" y="8291"/>
                  </a:cubicBezTo>
                  <a:cubicBezTo>
                    <a:pt x="70764" y="11480"/>
                    <a:pt x="73160" y="13393"/>
                    <a:pt x="75874" y="13393"/>
                  </a:cubicBezTo>
                  <a:cubicBezTo>
                    <a:pt x="78110" y="13393"/>
                    <a:pt x="80984" y="11799"/>
                    <a:pt x="80984" y="8132"/>
                  </a:cubicBezTo>
                  <a:cubicBezTo>
                    <a:pt x="80984" y="4465"/>
                    <a:pt x="77950" y="1"/>
                    <a:pt x="71563" y="1"/>
                  </a:cubicBezTo>
                  <a:cubicBezTo>
                    <a:pt x="69167" y="1"/>
                    <a:pt x="60544" y="480"/>
                    <a:pt x="53039" y="7335"/>
                  </a:cubicBezTo>
                  <a:cubicBezTo>
                    <a:pt x="48249" y="3828"/>
                    <a:pt x="41542" y="1596"/>
                    <a:pt x="34516" y="1596"/>
                  </a:cubicBezTo>
                  <a:cubicBezTo>
                    <a:pt x="18068" y="1596"/>
                    <a:pt x="6092" y="12596"/>
                    <a:pt x="6092" y="25031"/>
                  </a:cubicBezTo>
                  <a:cubicBezTo>
                    <a:pt x="6092" y="31248"/>
                    <a:pt x="9286" y="36987"/>
                    <a:pt x="13757" y="41132"/>
                  </a:cubicBezTo>
                  <a:cubicBezTo>
                    <a:pt x="12479" y="42567"/>
                    <a:pt x="8966" y="47828"/>
                    <a:pt x="8966" y="54046"/>
                  </a:cubicBezTo>
                  <a:cubicBezTo>
                    <a:pt x="8966" y="56118"/>
                    <a:pt x="9445" y="63611"/>
                    <a:pt x="15673" y="68234"/>
                  </a:cubicBezTo>
                  <a:cubicBezTo>
                    <a:pt x="8487" y="70626"/>
                    <a:pt x="184" y="75886"/>
                    <a:pt x="184" y="84176"/>
                  </a:cubicBezTo>
                  <a:cubicBezTo>
                    <a:pt x="184" y="95814"/>
                    <a:pt x="17749" y="104582"/>
                    <a:pt x="39306" y="104582"/>
                  </a:cubicBezTo>
                  <a:cubicBezTo>
                    <a:pt x="59586" y="104582"/>
                    <a:pt x="78429" y="96611"/>
                    <a:pt x="78429" y="83858"/>
                  </a:cubicBezTo>
                  <a:cubicBezTo>
                    <a:pt x="78429" y="79075"/>
                    <a:pt x="76513" y="70466"/>
                    <a:pt x="67730" y="65683"/>
                  </a:cubicBezTo>
                  <a:cubicBezTo>
                    <a:pt x="58309" y="60741"/>
                    <a:pt x="48887" y="60741"/>
                    <a:pt x="33398" y="60741"/>
                  </a:cubicBezTo>
                  <a:cubicBezTo>
                    <a:pt x="29885" y="60741"/>
                    <a:pt x="24136" y="60741"/>
                    <a:pt x="22859" y="60582"/>
                  </a:cubicBezTo>
                  <a:cubicBezTo>
                    <a:pt x="17749" y="59466"/>
                    <a:pt x="14875" y="54683"/>
                    <a:pt x="14875" y="50060"/>
                  </a:cubicBezTo>
                  <a:cubicBezTo>
                    <a:pt x="14875" y="46075"/>
                    <a:pt x="15992" y="44799"/>
                    <a:pt x="16951" y="43524"/>
                  </a:cubicBezTo>
                  <a:close/>
                  <a:moveTo>
                    <a:pt x="34516" y="43683"/>
                  </a:moveTo>
                  <a:cubicBezTo>
                    <a:pt x="18867" y="43683"/>
                    <a:pt x="18867" y="28379"/>
                    <a:pt x="18867" y="25031"/>
                  </a:cubicBezTo>
                  <a:cubicBezTo>
                    <a:pt x="18867" y="22480"/>
                    <a:pt x="18867" y="16103"/>
                    <a:pt x="22060" y="11958"/>
                  </a:cubicBezTo>
                  <a:cubicBezTo>
                    <a:pt x="24296" y="9248"/>
                    <a:pt x="28608" y="6378"/>
                    <a:pt x="34356" y="6378"/>
                  </a:cubicBezTo>
                  <a:cubicBezTo>
                    <a:pt x="50005" y="6378"/>
                    <a:pt x="50005" y="21683"/>
                    <a:pt x="50005" y="25031"/>
                  </a:cubicBezTo>
                  <a:cubicBezTo>
                    <a:pt x="50005" y="27582"/>
                    <a:pt x="50005" y="33958"/>
                    <a:pt x="46812" y="38103"/>
                  </a:cubicBezTo>
                  <a:cubicBezTo>
                    <a:pt x="44576" y="40814"/>
                    <a:pt x="40265" y="43683"/>
                    <a:pt x="34516" y="43683"/>
                  </a:cubicBezTo>
                  <a:close/>
                  <a:moveTo>
                    <a:pt x="34516" y="71423"/>
                  </a:moveTo>
                  <a:cubicBezTo>
                    <a:pt x="48728" y="71423"/>
                    <a:pt x="68688" y="71423"/>
                    <a:pt x="68688" y="84017"/>
                  </a:cubicBezTo>
                  <a:cubicBezTo>
                    <a:pt x="68688" y="92466"/>
                    <a:pt x="56073" y="99800"/>
                    <a:pt x="39306" y="99800"/>
                  </a:cubicBezTo>
                  <a:cubicBezTo>
                    <a:pt x="22540" y="99800"/>
                    <a:pt x="9924" y="92307"/>
                    <a:pt x="9924" y="84017"/>
                  </a:cubicBezTo>
                  <a:cubicBezTo>
                    <a:pt x="9924" y="78437"/>
                    <a:pt x="15034" y="71582"/>
                    <a:pt x="25254" y="71423"/>
                  </a:cubicBezTo>
                  <a:lnTo>
                    <a:pt x="34516" y="71423"/>
                  </a:lnTo>
                  <a:close/>
                </a:path>
              </a:pathLst>
            </a:custGeom>
            <a:solidFill>
              <a:srgbClr val="000000"/>
            </a:solidFill>
            <a:ln w="22873"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393238E1-060F-475C-A429-080593B44B9B}"/>
                </a:ext>
              </a:extLst>
            </p:cNvPr>
            <p:cNvSpPr/>
            <p:nvPr>
              <p:custDataLst>
                <p:tags r:id="rId79"/>
              </p:custDataLst>
            </p:nvPr>
          </p:nvSpPr>
          <p:spPr>
            <a:xfrm>
              <a:off x="6858263" y="2555827"/>
              <a:ext cx="20279" cy="49102"/>
            </a:xfrm>
            <a:custGeom>
              <a:avLst/>
              <a:gdLst>
                <a:gd name="connsiteX0" fmla="*/ 15997 w 20279"/>
                <a:gd name="connsiteY0" fmla="*/ 15784 h 49102"/>
                <a:gd name="connsiteX1" fmla="*/ 3541 w 20279"/>
                <a:gd name="connsiteY1" fmla="*/ 44959 h 49102"/>
                <a:gd name="connsiteX2" fmla="*/ 2423 w 20279"/>
                <a:gd name="connsiteY2" fmla="*/ 46872 h 49102"/>
                <a:gd name="connsiteX3" fmla="*/ 4659 w 20279"/>
                <a:gd name="connsiteY3" fmla="*/ 49104 h 49102"/>
                <a:gd name="connsiteX4" fmla="*/ 20468 w 20279"/>
                <a:gd name="connsiteY4" fmla="*/ 17379 h 49102"/>
                <a:gd name="connsiteX5" fmla="*/ 9290 w 20279"/>
                <a:gd name="connsiteY5" fmla="*/ 1 h 49102"/>
                <a:gd name="connsiteX6" fmla="*/ 188 w 20279"/>
                <a:gd name="connsiteY6" fmla="*/ 9089 h 49102"/>
                <a:gd name="connsiteX7" fmla="*/ 9449 w 20279"/>
                <a:gd name="connsiteY7" fmla="*/ 18335 h 49102"/>
                <a:gd name="connsiteX8" fmla="*/ 15997 w 20279"/>
                <a:gd name="connsiteY8" fmla="*/ 15784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5997" y="15784"/>
                  </a:moveTo>
                  <a:cubicBezTo>
                    <a:pt x="15997" y="24553"/>
                    <a:pt x="14400" y="34756"/>
                    <a:pt x="3541" y="44959"/>
                  </a:cubicBezTo>
                  <a:cubicBezTo>
                    <a:pt x="2902" y="45596"/>
                    <a:pt x="2423" y="46075"/>
                    <a:pt x="2423" y="46872"/>
                  </a:cubicBezTo>
                  <a:cubicBezTo>
                    <a:pt x="2423" y="47988"/>
                    <a:pt x="3701" y="49104"/>
                    <a:pt x="4659" y="49104"/>
                  </a:cubicBezTo>
                  <a:cubicBezTo>
                    <a:pt x="6895" y="49104"/>
                    <a:pt x="20468" y="36350"/>
                    <a:pt x="20468" y="17379"/>
                  </a:cubicBezTo>
                  <a:cubicBezTo>
                    <a:pt x="20468" y="7494"/>
                    <a:pt x="16635" y="1"/>
                    <a:pt x="9290" y="1"/>
                  </a:cubicBezTo>
                  <a:cubicBezTo>
                    <a:pt x="4020" y="1"/>
                    <a:pt x="188" y="4146"/>
                    <a:pt x="188" y="9089"/>
                  </a:cubicBezTo>
                  <a:cubicBezTo>
                    <a:pt x="188" y="14190"/>
                    <a:pt x="3861" y="18335"/>
                    <a:pt x="9449" y="18335"/>
                  </a:cubicBezTo>
                  <a:cubicBezTo>
                    <a:pt x="13282" y="18335"/>
                    <a:pt x="15837" y="15784"/>
                    <a:pt x="15997" y="15784"/>
                  </a:cubicBezTo>
                  <a:close/>
                </a:path>
              </a:pathLst>
            </a:custGeom>
            <a:solidFill>
              <a:srgbClr val="000000"/>
            </a:solidFill>
            <a:ln w="22873"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7DF90C1C-2E2B-4D51-9BFD-225AED02E5BF}"/>
                </a:ext>
              </a:extLst>
            </p:cNvPr>
            <p:cNvSpPr/>
            <p:nvPr>
              <p:custDataLst>
                <p:tags r:id="rId80"/>
              </p:custDataLst>
            </p:nvPr>
          </p:nvSpPr>
          <p:spPr>
            <a:xfrm>
              <a:off x="6902062" y="2468464"/>
              <a:ext cx="48384" cy="107291"/>
            </a:xfrm>
            <a:custGeom>
              <a:avLst/>
              <a:gdLst>
                <a:gd name="connsiteX0" fmla="*/ 44423 w 48384"/>
                <a:gd name="connsiteY0" fmla="*/ 6060 h 107291"/>
                <a:gd name="connsiteX1" fmla="*/ 38035 w 48384"/>
                <a:gd name="connsiteY1" fmla="*/ 1 h 107291"/>
                <a:gd name="connsiteX2" fmla="*/ 29093 w 48384"/>
                <a:gd name="connsiteY2" fmla="*/ 8770 h 107291"/>
                <a:gd name="connsiteX3" fmla="*/ 35480 w 48384"/>
                <a:gd name="connsiteY3" fmla="*/ 14828 h 107291"/>
                <a:gd name="connsiteX4" fmla="*/ 44423 w 48384"/>
                <a:gd name="connsiteY4" fmla="*/ 6060 h 107291"/>
                <a:gd name="connsiteX5" fmla="*/ 11847 w 48384"/>
                <a:gd name="connsiteY5" fmla="*/ 87046 h 107291"/>
                <a:gd name="connsiteX6" fmla="*/ 10410 w 48384"/>
                <a:gd name="connsiteY6" fmla="*/ 93742 h 107291"/>
                <a:gd name="connsiteX7" fmla="*/ 25580 w 48384"/>
                <a:gd name="connsiteY7" fmla="*/ 107293 h 107291"/>
                <a:gd name="connsiteX8" fmla="*/ 48575 w 48384"/>
                <a:gd name="connsiteY8" fmla="*/ 82901 h 107291"/>
                <a:gd name="connsiteX9" fmla="*/ 46020 w 48384"/>
                <a:gd name="connsiteY9" fmla="*/ 80829 h 107291"/>
                <a:gd name="connsiteX10" fmla="*/ 42986 w 48384"/>
                <a:gd name="connsiteY10" fmla="*/ 83539 h 107291"/>
                <a:gd name="connsiteX11" fmla="*/ 26059 w 48384"/>
                <a:gd name="connsiteY11" fmla="*/ 102829 h 107291"/>
                <a:gd name="connsiteX12" fmla="*/ 22067 w 48384"/>
                <a:gd name="connsiteY12" fmla="*/ 97249 h 107291"/>
                <a:gd name="connsiteX13" fmla="*/ 24622 w 48384"/>
                <a:gd name="connsiteY13" fmla="*/ 87046 h 107291"/>
                <a:gd name="connsiteX14" fmla="*/ 29732 w 48384"/>
                <a:gd name="connsiteY14" fmla="*/ 74292 h 107291"/>
                <a:gd name="connsiteX15" fmla="*/ 37556 w 48384"/>
                <a:gd name="connsiteY15" fmla="*/ 54046 h 107291"/>
                <a:gd name="connsiteX16" fmla="*/ 38514 w 48384"/>
                <a:gd name="connsiteY16" fmla="*/ 48944 h 107291"/>
                <a:gd name="connsiteX17" fmla="*/ 23344 w 48384"/>
                <a:gd name="connsiteY17" fmla="*/ 35393 h 107291"/>
                <a:gd name="connsiteX18" fmla="*/ 190 w 48384"/>
                <a:gd name="connsiteY18" fmla="*/ 59785 h 107291"/>
                <a:gd name="connsiteX19" fmla="*/ 2905 w 48384"/>
                <a:gd name="connsiteY19" fmla="*/ 61857 h 107291"/>
                <a:gd name="connsiteX20" fmla="*/ 5779 w 48384"/>
                <a:gd name="connsiteY20" fmla="*/ 59307 h 107291"/>
                <a:gd name="connsiteX21" fmla="*/ 22865 w 48384"/>
                <a:gd name="connsiteY21" fmla="*/ 39857 h 107291"/>
                <a:gd name="connsiteX22" fmla="*/ 26857 w 48384"/>
                <a:gd name="connsiteY22" fmla="*/ 45437 h 107291"/>
                <a:gd name="connsiteX23" fmla="*/ 21907 w 48384"/>
                <a:gd name="connsiteY23" fmla="*/ 61379 h 107291"/>
                <a:gd name="connsiteX24" fmla="*/ 11847 w 48384"/>
                <a:gd name="connsiteY24" fmla="*/ 87046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7291">
                  <a:moveTo>
                    <a:pt x="44423" y="6060"/>
                  </a:moveTo>
                  <a:cubicBezTo>
                    <a:pt x="44423" y="3509"/>
                    <a:pt x="42507" y="1"/>
                    <a:pt x="38035" y="1"/>
                  </a:cubicBezTo>
                  <a:cubicBezTo>
                    <a:pt x="33724" y="1"/>
                    <a:pt x="29093" y="4146"/>
                    <a:pt x="29093" y="8770"/>
                  </a:cubicBezTo>
                  <a:cubicBezTo>
                    <a:pt x="29093" y="11480"/>
                    <a:pt x="31169" y="14828"/>
                    <a:pt x="35480" y="14828"/>
                  </a:cubicBezTo>
                  <a:cubicBezTo>
                    <a:pt x="40111" y="14828"/>
                    <a:pt x="44423" y="10364"/>
                    <a:pt x="44423" y="6060"/>
                  </a:cubicBezTo>
                  <a:close/>
                  <a:moveTo>
                    <a:pt x="11847" y="87046"/>
                  </a:moveTo>
                  <a:cubicBezTo>
                    <a:pt x="11208" y="89118"/>
                    <a:pt x="10410" y="91032"/>
                    <a:pt x="10410" y="93742"/>
                  </a:cubicBezTo>
                  <a:cubicBezTo>
                    <a:pt x="10410" y="101235"/>
                    <a:pt x="16797" y="107293"/>
                    <a:pt x="25580" y="107293"/>
                  </a:cubicBezTo>
                  <a:cubicBezTo>
                    <a:pt x="41548" y="107293"/>
                    <a:pt x="48575" y="85292"/>
                    <a:pt x="48575" y="82901"/>
                  </a:cubicBezTo>
                  <a:cubicBezTo>
                    <a:pt x="48575" y="80829"/>
                    <a:pt x="46499" y="80829"/>
                    <a:pt x="46020" y="80829"/>
                  </a:cubicBezTo>
                  <a:cubicBezTo>
                    <a:pt x="43784" y="80829"/>
                    <a:pt x="43624" y="81785"/>
                    <a:pt x="42986" y="83539"/>
                  </a:cubicBezTo>
                  <a:cubicBezTo>
                    <a:pt x="39313" y="96292"/>
                    <a:pt x="32287" y="102829"/>
                    <a:pt x="26059" y="102829"/>
                  </a:cubicBezTo>
                  <a:cubicBezTo>
                    <a:pt x="22865" y="102829"/>
                    <a:pt x="22067" y="100756"/>
                    <a:pt x="22067" y="97249"/>
                  </a:cubicBezTo>
                  <a:cubicBezTo>
                    <a:pt x="22067" y="93582"/>
                    <a:pt x="23185" y="90553"/>
                    <a:pt x="24622" y="87046"/>
                  </a:cubicBezTo>
                  <a:cubicBezTo>
                    <a:pt x="26219" y="82742"/>
                    <a:pt x="27975" y="78437"/>
                    <a:pt x="29732" y="74292"/>
                  </a:cubicBezTo>
                  <a:cubicBezTo>
                    <a:pt x="31169" y="70466"/>
                    <a:pt x="36918" y="55959"/>
                    <a:pt x="37556" y="54046"/>
                  </a:cubicBezTo>
                  <a:cubicBezTo>
                    <a:pt x="38035" y="52451"/>
                    <a:pt x="38514" y="50538"/>
                    <a:pt x="38514" y="48944"/>
                  </a:cubicBezTo>
                  <a:cubicBezTo>
                    <a:pt x="38514" y="41451"/>
                    <a:pt x="32127" y="35393"/>
                    <a:pt x="23344" y="35393"/>
                  </a:cubicBezTo>
                  <a:cubicBezTo>
                    <a:pt x="7536" y="35393"/>
                    <a:pt x="190" y="57075"/>
                    <a:pt x="190" y="59785"/>
                  </a:cubicBezTo>
                  <a:cubicBezTo>
                    <a:pt x="190" y="61857"/>
                    <a:pt x="2426" y="61857"/>
                    <a:pt x="2905" y="61857"/>
                  </a:cubicBezTo>
                  <a:cubicBezTo>
                    <a:pt x="5140" y="61857"/>
                    <a:pt x="5300" y="61060"/>
                    <a:pt x="5779" y="59307"/>
                  </a:cubicBezTo>
                  <a:cubicBezTo>
                    <a:pt x="9931" y="45596"/>
                    <a:pt x="16957" y="39857"/>
                    <a:pt x="22865" y="39857"/>
                  </a:cubicBezTo>
                  <a:cubicBezTo>
                    <a:pt x="25420" y="39857"/>
                    <a:pt x="26857" y="41132"/>
                    <a:pt x="26857" y="45437"/>
                  </a:cubicBezTo>
                  <a:cubicBezTo>
                    <a:pt x="26857" y="49104"/>
                    <a:pt x="25899" y="51495"/>
                    <a:pt x="21907" y="61379"/>
                  </a:cubicBezTo>
                  <a:lnTo>
                    <a:pt x="11847" y="87046"/>
                  </a:lnTo>
                  <a:close/>
                </a:path>
              </a:pathLst>
            </a:custGeom>
            <a:solidFill>
              <a:srgbClr val="000000"/>
            </a:solidFill>
            <a:ln w="22873"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15690DEB-88C0-427A-B4A3-7BBB34CB2992}"/>
                </a:ext>
              </a:extLst>
            </p:cNvPr>
            <p:cNvSpPr/>
            <p:nvPr>
              <p:custDataLst>
                <p:tags r:id="rId81"/>
              </p:custDataLst>
            </p:nvPr>
          </p:nvSpPr>
          <p:spPr>
            <a:xfrm>
              <a:off x="6959099" y="2468464"/>
              <a:ext cx="70101" cy="138219"/>
            </a:xfrm>
            <a:custGeom>
              <a:avLst/>
              <a:gdLst>
                <a:gd name="connsiteX0" fmla="*/ 70294 w 70101"/>
                <a:gd name="connsiteY0" fmla="*/ 6060 h 138219"/>
                <a:gd name="connsiteX1" fmla="*/ 63907 w 70101"/>
                <a:gd name="connsiteY1" fmla="*/ 1 h 138219"/>
                <a:gd name="connsiteX2" fmla="*/ 54965 w 70101"/>
                <a:gd name="connsiteY2" fmla="*/ 8770 h 138219"/>
                <a:gd name="connsiteX3" fmla="*/ 61352 w 70101"/>
                <a:gd name="connsiteY3" fmla="*/ 14828 h 138219"/>
                <a:gd name="connsiteX4" fmla="*/ 70294 w 70101"/>
                <a:gd name="connsiteY4" fmla="*/ 6060 h 138219"/>
                <a:gd name="connsiteX5" fmla="*/ 36441 w 70101"/>
                <a:gd name="connsiteY5" fmla="*/ 113510 h 138219"/>
                <a:gd name="connsiteX6" fmla="*/ 15842 w 70101"/>
                <a:gd name="connsiteY6" fmla="*/ 133757 h 138219"/>
                <a:gd name="connsiteX7" fmla="*/ 10093 w 70101"/>
                <a:gd name="connsiteY7" fmla="*/ 132800 h 138219"/>
                <a:gd name="connsiteX8" fmla="*/ 15523 w 70101"/>
                <a:gd name="connsiteY8" fmla="*/ 124670 h 138219"/>
                <a:gd name="connsiteX9" fmla="*/ 9295 w 70101"/>
                <a:gd name="connsiteY9" fmla="*/ 118771 h 138219"/>
                <a:gd name="connsiteX10" fmla="*/ 193 w 70101"/>
                <a:gd name="connsiteY10" fmla="*/ 128177 h 138219"/>
                <a:gd name="connsiteX11" fmla="*/ 16002 w 70101"/>
                <a:gd name="connsiteY11" fmla="*/ 138221 h 138219"/>
                <a:gd name="connsiteX12" fmla="*/ 49216 w 70101"/>
                <a:gd name="connsiteY12" fmla="*/ 113032 h 138219"/>
                <a:gd name="connsiteX13" fmla="*/ 63588 w 70101"/>
                <a:gd name="connsiteY13" fmla="*/ 55959 h 138219"/>
                <a:gd name="connsiteX14" fmla="*/ 64386 w 70101"/>
                <a:gd name="connsiteY14" fmla="*/ 50379 h 138219"/>
                <a:gd name="connsiteX15" fmla="*/ 47300 w 70101"/>
                <a:gd name="connsiteY15" fmla="*/ 35393 h 138219"/>
                <a:gd name="connsiteX16" fmla="*/ 19355 w 70101"/>
                <a:gd name="connsiteY16" fmla="*/ 59785 h 138219"/>
                <a:gd name="connsiteX17" fmla="*/ 22070 w 70101"/>
                <a:gd name="connsiteY17" fmla="*/ 61857 h 138219"/>
                <a:gd name="connsiteX18" fmla="*/ 25263 w 70101"/>
                <a:gd name="connsiteY18" fmla="*/ 58988 h 138219"/>
                <a:gd name="connsiteX19" fmla="*/ 46821 w 70101"/>
                <a:gd name="connsiteY19" fmla="*/ 39857 h 138219"/>
                <a:gd name="connsiteX20" fmla="*/ 52250 w 70101"/>
                <a:gd name="connsiteY20" fmla="*/ 47669 h 138219"/>
                <a:gd name="connsiteX21" fmla="*/ 51771 w 70101"/>
                <a:gd name="connsiteY21" fmla="*/ 52451 h 138219"/>
                <a:gd name="connsiteX22" fmla="*/ 36441 w 70101"/>
                <a:gd name="connsiteY22" fmla="*/ 113510 h 1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101" h="138219">
                  <a:moveTo>
                    <a:pt x="70294" y="6060"/>
                  </a:moveTo>
                  <a:cubicBezTo>
                    <a:pt x="70294" y="3349"/>
                    <a:pt x="68219" y="1"/>
                    <a:pt x="63907" y="1"/>
                  </a:cubicBezTo>
                  <a:cubicBezTo>
                    <a:pt x="59276" y="1"/>
                    <a:pt x="54965" y="4465"/>
                    <a:pt x="54965" y="8770"/>
                  </a:cubicBezTo>
                  <a:cubicBezTo>
                    <a:pt x="54965" y="11320"/>
                    <a:pt x="56881" y="14828"/>
                    <a:pt x="61352" y="14828"/>
                  </a:cubicBezTo>
                  <a:cubicBezTo>
                    <a:pt x="65664" y="14828"/>
                    <a:pt x="70294" y="10683"/>
                    <a:pt x="70294" y="6060"/>
                  </a:cubicBezTo>
                  <a:close/>
                  <a:moveTo>
                    <a:pt x="36441" y="113510"/>
                  </a:moveTo>
                  <a:cubicBezTo>
                    <a:pt x="33727" y="124510"/>
                    <a:pt x="25263" y="133757"/>
                    <a:pt x="15842" y="133757"/>
                  </a:cubicBezTo>
                  <a:cubicBezTo>
                    <a:pt x="13766" y="133757"/>
                    <a:pt x="11850" y="133438"/>
                    <a:pt x="10093" y="132800"/>
                  </a:cubicBezTo>
                  <a:cubicBezTo>
                    <a:pt x="14245" y="130887"/>
                    <a:pt x="15523" y="127061"/>
                    <a:pt x="15523" y="124670"/>
                  </a:cubicBezTo>
                  <a:cubicBezTo>
                    <a:pt x="15523" y="120844"/>
                    <a:pt x="12489" y="118771"/>
                    <a:pt x="9295" y="118771"/>
                  </a:cubicBezTo>
                  <a:cubicBezTo>
                    <a:pt x="4345" y="118771"/>
                    <a:pt x="193" y="123075"/>
                    <a:pt x="193" y="128177"/>
                  </a:cubicBezTo>
                  <a:cubicBezTo>
                    <a:pt x="193" y="134235"/>
                    <a:pt x="6421" y="138221"/>
                    <a:pt x="16002" y="138221"/>
                  </a:cubicBezTo>
                  <a:cubicBezTo>
                    <a:pt x="25583" y="138221"/>
                    <a:pt x="44266" y="132481"/>
                    <a:pt x="49216" y="113032"/>
                  </a:cubicBezTo>
                  <a:lnTo>
                    <a:pt x="63588" y="55959"/>
                  </a:lnTo>
                  <a:cubicBezTo>
                    <a:pt x="64067" y="54205"/>
                    <a:pt x="64386" y="52770"/>
                    <a:pt x="64386" y="50379"/>
                  </a:cubicBezTo>
                  <a:cubicBezTo>
                    <a:pt x="64386" y="41611"/>
                    <a:pt x="56881" y="35393"/>
                    <a:pt x="47300" y="35393"/>
                  </a:cubicBezTo>
                  <a:cubicBezTo>
                    <a:pt x="29575" y="35393"/>
                    <a:pt x="19355" y="57553"/>
                    <a:pt x="19355" y="59785"/>
                  </a:cubicBezTo>
                  <a:cubicBezTo>
                    <a:pt x="19355" y="61857"/>
                    <a:pt x="21591" y="61857"/>
                    <a:pt x="22070" y="61857"/>
                  </a:cubicBezTo>
                  <a:cubicBezTo>
                    <a:pt x="23986" y="61857"/>
                    <a:pt x="24146" y="61379"/>
                    <a:pt x="25263" y="58988"/>
                  </a:cubicBezTo>
                  <a:cubicBezTo>
                    <a:pt x="29256" y="49741"/>
                    <a:pt x="37559" y="39857"/>
                    <a:pt x="46821" y="39857"/>
                  </a:cubicBezTo>
                  <a:cubicBezTo>
                    <a:pt x="50813" y="39857"/>
                    <a:pt x="52250" y="42567"/>
                    <a:pt x="52250" y="47669"/>
                  </a:cubicBezTo>
                  <a:cubicBezTo>
                    <a:pt x="52250" y="49422"/>
                    <a:pt x="51931" y="51654"/>
                    <a:pt x="51771" y="52451"/>
                  </a:cubicBezTo>
                  <a:lnTo>
                    <a:pt x="36441" y="113510"/>
                  </a:lnTo>
                  <a:close/>
                </a:path>
              </a:pathLst>
            </a:custGeom>
            <a:solidFill>
              <a:srgbClr val="000000"/>
            </a:solidFill>
            <a:ln w="22873"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4295FF4C-7851-4646-808F-AACCD9979D2A}"/>
                </a:ext>
              </a:extLst>
            </p:cNvPr>
            <p:cNvSpPr/>
            <p:nvPr>
              <p:custDataLst>
                <p:tags r:id="rId82"/>
              </p:custDataLst>
            </p:nvPr>
          </p:nvSpPr>
          <p:spPr>
            <a:xfrm>
              <a:off x="7088752" y="2205351"/>
              <a:ext cx="187971" cy="155550"/>
            </a:xfrm>
            <a:custGeom>
              <a:avLst/>
              <a:gdLst>
                <a:gd name="connsiteX0" fmla="*/ 104678 w 187971"/>
                <a:gd name="connsiteY0" fmla="*/ 61939 h 155550"/>
                <a:gd name="connsiteX1" fmla="*/ 85515 w 187971"/>
                <a:gd name="connsiteY1" fmla="*/ 16618 h 155550"/>
                <a:gd name="connsiteX2" fmla="*/ 84375 w 187971"/>
                <a:gd name="connsiteY2" fmla="*/ 13657 h 155550"/>
                <a:gd name="connsiteX3" fmla="*/ 97834 w 187971"/>
                <a:gd name="connsiteY3" fmla="*/ 7052 h 155550"/>
                <a:gd name="connsiteX4" fmla="*/ 102396 w 187971"/>
                <a:gd name="connsiteY4" fmla="*/ 2725 h 155550"/>
                <a:gd name="connsiteX5" fmla="*/ 98975 w 187971"/>
                <a:gd name="connsiteY5" fmla="*/ -8 h 155550"/>
                <a:gd name="connsiteX6" fmla="*/ 70231 w 187971"/>
                <a:gd name="connsiteY6" fmla="*/ 675 h 155550"/>
                <a:gd name="connsiteX7" fmla="*/ 44682 w 187971"/>
                <a:gd name="connsiteY7" fmla="*/ -8 h 155550"/>
                <a:gd name="connsiteX8" fmla="*/ 40576 w 187971"/>
                <a:gd name="connsiteY8" fmla="*/ 4547 h 155550"/>
                <a:gd name="connsiteX9" fmla="*/ 45822 w 187971"/>
                <a:gd name="connsiteY9" fmla="*/ 7052 h 155550"/>
                <a:gd name="connsiteX10" fmla="*/ 62932 w 187971"/>
                <a:gd name="connsiteY10" fmla="*/ 14340 h 155550"/>
                <a:gd name="connsiteX11" fmla="*/ 89850 w 187971"/>
                <a:gd name="connsiteY11" fmla="*/ 77881 h 155550"/>
                <a:gd name="connsiteX12" fmla="*/ 41716 w 187971"/>
                <a:gd name="connsiteY12" fmla="*/ 129580 h 155550"/>
                <a:gd name="connsiteX13" fmla="*/ 38751 w 187971"/>
                <a:gd name="connsiteY13" fmla="*/ 132085 h 155550"/>
                <a:gd name="connsiteX14" fmla="*/ 5217 w 187971"/>
                <a:gd name="connsiteY14" fmla="*/ 148483 h 155550"/>
                <a:gd name="connsiteX15" fmla="*/ 198 w 187971"/>
                <a:gd name="connsiteY15" fmla="*/ 153037 h 155550"/>
                <a:gd name="connsiteX16" fmla="*/ 3164 w 187971"/>
                <a:gd name="connsiteY16" fmla="*/ 155543 h 155550"/>
                <a:gd name="connsiteX17" fmla="*/ 24607 w 187971"/>
                <a:gd name="connsiteY17" fmla="*/ 154859 h 155550"/>
                <a:gd name="connsiteX18" fmla="*/ 50157 w 187971"/>
                <a:gd name="connsiteY18" fmla="*/ 155543 h 155550"/>
                <a:gd name="connsiteX19" fmla="*/ 54263 w 187971"/>
                <a:gd name="connsiteY19" fmla="*/ 150988 h 155550"/>
                <a:gd name="connsiteX20" fmla="*/ 51526 w 187971"/>
                <a:gd name="connsiteY20" fmla="*/ 148483 h 155550"/>
                <a:gd name="connsiteX21" fmla="*/ 42401 w 187971"/>
                <a:gd name="connsiteY21" fmla="*/ 141422 h 155550"/>
                <a:gd name="connsiteX22" fmla="*/ 48560 w 187971"/>
                <a:gd name="connsiteY22" fmla="*/ 131174 h 155550"/>
                <a:gd name="connsiteX23" fmla="*/ 71828 w 187971"/>
                <a:gd name="connsiteY23" fmla="*/ 106577 h 155550"/>
                <a:gd name="connsiteX24" fmla="*/ 92359 w 187971"/>
                <a:gd name="connsiteY24" fmla="*/ 84258 h 155550"/>
                <a:gd name="connsiteX25" fmla="*/ 115399 w 187971"/>
                <a:gd name="connsiteY25" fmla="*/ 138689 h 155550"/>
                <a:gd name="connsiteX26" fmla="*/ 116540 w 187971"/>
                <a:gd name="connsiteY26" fmla="*/ 141878 h 155550"/>
                <a:gd name="connsiteX27" fmla="*/ 103309 w 187971"/>
                <a:gd name="connsiteY27" fmla="*/ 148483 h 155550"/>
                <a:gd name="connsiteX28" fmla="*/ 98746 w 187971"/>
                <a:gd name="connsiteY28" fmla="*/ 152810 h 155550"/>
                <a:gd name="connsiteX29" fmla="*/ 102168 w 187971"/>
                <a:gd name="connsiteY29" fmla="*/ 155543 h 155550"/>
                <a:gd name="connsiteX30" fmla="*/ 130911 w 187971"/>
                <a:gd name="connsiteY30" fmla="*/ 154859 h 155550"/>
                <a:gd name="connsiteX31" fmla="*/ 156233 w 187971"/>
                <a:gd name="connsiteY31" fmla="*/ 155543 h 155550"/>
                <a:gd name="connsiteX32" fmla="*/ 160567 w 187971"/>
                <a:gd name="connsiteY32" fmla="*/ 151215 h 155550"/>
                <a:gd name="connsiteX33" fmla="*/ 156461 w 187971"/>
                <a:gd name="connsiteY33" fmla="*/ 148483 h 155550"/>
                <a:gd name="connsiteX34" fmla="*/ 136843 w 187971"/>
                <a:gd name="connsiteY34" fmla="*/ 138462 h 155550"/>
                <a:gd name="connsiteX35" fmla="*/ 107415 w 187971"/>
                <a:gd name="connsiteY35" fmla="*/ 68088 h 155550"/>
                <a:gd name="connsiteX36" fmla="*/ 154180 w 187971"/>
                <a:gd name="connsiteY36" fmla="*/ 18667 h 155550"/>
                <a:gd name="connsiteX37" fmla="*/ 183151 w 187971"/>
                <a:gd name="connsiteY37" fmla="*/ 7052 h 155550"/>
                <a:gd name="connsiteX38" fmla="*/ 188170 w 187971"/>
                <a:gd name="connsiteY38" fmla="*/ 2497 h 155550"/>
                <a:gd name="connsiteX39" fmla="*/ 185204 w 187971"/>
                <a:gd name="connsiteY39" fmla="*/ -8 h 155550"/>
                <a:gd name="connsiteX40" fmla="*/ 163761 w 187971"/>
                <a:gd name="connsiteY40" fmla="*/ 675 h 155550"/>
                <a:gd name="connsiteX41" fmla="*/ 138439 w 187971"/>
                <a:gd name="connsiteY41" fmla="*/ -8 h 155550"/>
                <a:gd name="connsiteX42" fmla="*/ 134105 w 187971"/>
                <a:gd name="connsiteY42" fmla="*/ 4547 h 155550"/>
                <a:gd name="connsiteX43" fmla="*/ 136843 w 187971"/>
                <a:gd name="connsiteY43" fmla="*/ 7052 h 155550"/>
                <a:gd name="connsiteX44" fmla="*/ 145967 w 187971"/>
                <a:gd name="connsiteY44" fmla="*/ 14112 h 155550"/>
                <a:gd name="connsiteX45" fmla="*/ 141633 w 187971"/>
                <a:gd name="connsiteY45" fmla="*/ 22311 h 155550"/>
                <a:gd name="connsiteX46" fmla="*/ 104678 w 187971"/>
                <a:gd name="connsiteY46" fmla="*/ 61939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7971" h="155550">
                  <a:moveTo>
                    <a:pt x="104678" y="61939"/>
                  </a:moveTo>
                  <a:lnTo>
                    <a:pt x="85515" y="16618"/>
                  </a:lnTo>
                  <a:cubicBezTo>
                    <a:pt x="84831" y="14796"/>
                    <a:pt x="84375" y="13885"/>
                    <a:pt x="84375" y="13657"/>
                  </a:cubicBezTo>
                  <a:cubicBezTo>
                    <a:pt x="84375" y="12290"/>
                    <a:pt x="88253" y="7963"/>
                    <a:pt x="97834" y="7052"/>
                  </a:cubicBezTo>
                  <a:cubicBezTo>
                    <a:pt x="100115" y="6825"/>
                    <a:pt x="102396" y="6597"/>
                    <a:pt x="102396" y="2725"/>
                  </a:cubicBezTo>
                  <a:cubicBezTo>
                    <a:pt x="102396" y="-8"/>
                    <a:pt x="99659" y="-8"/>
                    <a:pt x="98975" y="-8"/>
                  </a:cubicBezTo>
                  <a:cubicBezTo>
                    <a:pt x="89622" y="-8"/>
                    <a:pt x="79812" y="675"/>
                    <a:pt x="70231" y="675"/>
                  </a:cubicBezTo>
                  <a:cubicBezTo>
                    <a:pt x="64528" y="675"/>
                    <a:pt x="50385" y="-8"/>
                    <a:pt x="44682" y="-8"/>
                  </a:cubicBezTo>
                  <a:cubicBezTo>
                    <a:pt x="43313" y="-8"/>
                    <a:pt x="40576" y="-8"/>
                    <a:pt x="40576" y="4547"/>
                  </a:cubicBezTo>
                  <a:cubicBezTo>
                    <a:pt x="40576" y="7052"/>
                    <a:pt x="42857" y="7052"/>
                    <a:pt x="45822" y="7052"/>
                  </a:cubicBezTo>
                  <a:cubicBezTo>
                    <a:pt x="59510" y="7052"/>
                    <a:pt x="60878" y="9330"/>
                    <a:pt x="62932" y="14340"/>
                  </a:cubicBezTo>
                  <a:lnTo>
                    <a:pt x="89850" y="77881"/>
                  </a:lnTo>
                  <a:lnTo>
                    <a:pt x="41716" y="129580"/>
                  </a:lnTo>
                  <a:lnTo>
                    <a:pt x="38751" y="132085"/>
                  </a:lnTo>
                  <a:cubicBezTo>
                    <a:pt x="27573" y="144155"/>
                    <a:pt x="16851" y="147799"/>
                    <a:pt x="5217" y="148483"/>
                  </a:cubicBezTo>
                  <a:cubicBezTo>
                    <a:pt x="2251" y="148710"/>
                    <a:pt x="198" y="148710"/>
                    <a:pt x="198" y="153037"/>
                  </a:cubicBezTo>
                  <a:cubicBezTo>
                    <a:pt x="198" y="153265"/>
                    <a:pt x="198" y="155543"/>
                    <a:pt x="3164" y="155543"/>
                  </a:cubicBezTo>
                  <a:cubicBezTo>
                    <a:pt x="10008" y="155543"/>
                    <a:pt x="17536" y="154859"/>
                    <a:pt x="24607" y="154859"/>
                  </a:cubicBezTo>
                  <a:cubicBezTo>
                    <a:pt x="33048" y="154859"/>
                    <a:pt x="41944" y="155543"/>
                    <a:pt x="50157" y="155543"/>
                  </a:cubicBezTo>
                  <a:cubicBezTo>
                    <a:pt x="51526" y="155543"/>
                    <a:pt x="54263" y="155543"/>
                    <a:pt x="54263" y="150988"/>
                  </a:cubicBezTo>
                  <a:cubicBezTo>
                    <a:pt x="54263" y="148710"/>
                    <a:pt x="51982" y="148483"/>
                    <a:pt x="51526" y="148483"/>
                  </a:cubicBezTo>
                  <a:cubicBezTo>
                    <a:pt x="49472" y="148255"/>
                    <a:pt x="42401" y="147799"/>
                    <a:pt x="42401" y="141422"/>
                  </a:cubicBezTo>
                  <a:cubicBezTo>
                    <a:pt x="42401" y="137778"/>
                    <a:pt x="45822" y="134135"/>
                    <a:pt x="48560" y="131174"/>
                  </a:cubicBezTo>
                  <a:lnTo>
                    <a:pt x="71828" y="106577"/>
                  </a:lnTo>
                  <a:lnTo>
                    <a:pt x="92359" y="84258"/>
                  </a:lnTo>
                  <a:lnTo>
                    <a:pt x="115399" y="138689"/>
                  </a:lnTo>
                  <a:cubicBezTo>
                    <a:pt x="116312" y="141195"/>
                    <a:pt x="116540" y="141422"/>
                    <a:pt x="116540" y="141878"/>
                  </a:cubicBezTo>
                  <a:cubicBezTo>
                    <a:pt x="116540" y="143700"/>
                    <a:pt x="112206" y="147572"/>
                    <a:pt x="103309" y="148483"/>
                  </a:cubicBezTo>
                  <a:cubicBezTo>
                    <a:pt x="100800" y="148710"/>
                    <a:pt x="98746" y="148938"/>
                    <a:pt x="98746" y="152810"/>
                  </a:cubicBezTo>
                  <a:cubicBezTo>
                    <a:pt x="98746" y="155543"/>
                    <a:pt x="101256" y="155543"/>
                    <a:pt x="102168" y="155543"/>
                  </a:cubicBezTo>
                  <a:cubicBezTo>
                    <a:pt x="108556" y="155543"/>
                    <a:pt x="124524" y="154859"/>
                    <a:pt x="130911" y="154859"/>
                  </a:cubicBezTo>
                  <a:cubicBezTo>
                    <a:pt x="136614" y="154859"/>
                    <a:pt x="150530" y="155543"/>
                    <a:pt x="156233" y="155543"/>
                  </a:cubicBezTo>
                  <a:cubicBezTo>
                    <a:pt x="157830" y="155543"/>
                    <a:pt x="160567" y="155543"/>
                    <a:pt x="160567" y="151215"/>
                  </a:cubicBezTo>
                  <a:cubicBezTo>
                    <a:pt x="160567" y="148483"/>
                    <a:pt x="158286" y="148483"/>
                    <a:pt x="156461" y="148483"/>
                  </a:cubicBezTo>
                  <a:cubicBezTo>
                    <a:pt x="141177" y="148255"/>
                    <a:pt x="140721" y="147572"/>
                    <a:pt x="136843" y="138462"/>
                  </a:cubicBezTo>
                  <a:cubicBezTo>
                    <a:pt x="127946" y="117281"/>
                    <a:pt x="112662" y="81753"/>
                    <a:pt x="107415" y="68088"/>
                  </a:cubicBezTo>
                  <a:cubicBezTo>
                    <a:pt x="122927" y="52146"/>
                    <a:pt x="146880" y="25044"/>
                    <a:pt x="154180" y="18667"/>
                  </a:cubicBezTo>
                  <a:cubicBezTo>
                    <a:pt x="160795" y="13201"/>
                    <a:pt x="169464" y="7736"/>
                    <a:pt x="183151" y="7052"/>
                  </a:cubicBezTo>
                  <a:cubicBezTo>
                    <a:pt x="186117" y="6825"/>
                    <a:pt x="188170" y="6825"/>
                    <a:pt x="188170" y="2497"/>
                  </a:cubicBezTo>
                  <a:cubicBezTo>
                    <a:pt x="188170" y="2270"/>
                    <a:pt x="188170" y="-8"/>
                    <a:pt x="185204" y="-8"/>
                  </a:cubicBezTo>
                  <a:cubicBezTo>
                    <a:pt x="178361" y="-8"/>
                    <a:pt x="170833" y="675"/>
                    <a:pt x="163761" y="675"/>
                  </a:cubicBezTo>
                  <a:cubicBezTo>
                    <a:pt x="155320" y="675"/>
                    <a:pt x="146652" y="-8"/>
                    <a:pt x="138439" y="-8"/>
                  </a:cubicBezTo>
                  <a:cubicBezTo>
                    <a:pt x="137071" y="-8"/>
                    <a:pt x="134105" y="-8"/>
                    <a:pt x="134105" y="4547"/>
                  </a:cubicBezTo>
                  <a:cubicBezTo>
                    <a:pt x="134105" y="6141"/>
                    <a:pt x="135246" y="6825"/>
                    <a:pt x="136843" y="7052"/>
                  </a:cubicBezTo>
                  <a:cubicBezTo>
                    <a:pt x="138896" y="7280"/>
                    <a:pt x="145967" y="7736"/>
                    <a:pt x="145967" y="14112"/>
                  </a:cubicBezTo>
                  <a:cubicBezTo>
                    <a:pt x="145967" y="17301"/>
                    <a:pt x="143458" y="20262"/>
                    <a:pt x="141633" y="22311"/>
                  </a:cubicBezTo>
                  <a:lnTo>
                    <a:pt x="104678" y="61939"/>
                  </a:lnTo>
                  <a:close/>
                </a:path>
              </a:pathLst>
            </a:custGeom>
            <a:solidFill>
              <a:srgbClr val="000000"/>
            </a:solidFill>
            <a:ln w="22873"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95EF086A-7506-44C8-9DA3-2CC7F6F14794}"/>
                </a:ext>
              </a:extLst>
            </p:cNvPr>
            <p:cNvSpPr/>
            <p:nvPr>
              <p:custDataLst>
                <p:tags r:id="rId83"/>
              </p:custDataLst>
            </p:nvPr>
          </p:nvSpPr>
          <p:spPr>
            <a:xfrm>
              <a:off x="7294276" y="2209543"/>
              <a:ext cx="120402" cy="70305"/>
            </a:xfrm>
            <a:custGeom>
              <a:avLst/>
              <a:gdLst>
                <a:gd name="connsiteX0" fmla="*/ 107196 w 120402"/>
                <a:gd name="connsiteY0" fmla="*/ 15453 h 70305"/>
                <a:gd name="connsiteX1" fmla="*/ 120609 w 120402"/>
                <a:gd name="connsiteY1" fmla="*/ 5728 h 70305"/>
                <a:gd name="connsiteX2" fmla="*/ 120609 w 120402"/>
                <a:gd name="connsiteY2" fmla="*/ -11 h 70305"/>
                <a:gd name="connsiteX3" fmla="*/ 109112 w 120402"/>
                <a:gd name="connsiteY3" fmla="*/ 626 h 70305"/>
                <a:gd name="connsiteX4" fmla="*/ 93463 w 120402"/>
                <a:gd name="connsiteY4" fmla="*/ -11 h 70305"/>
                <a:gd name="connsiteX5" fmla="*/ 93463 w 120402"/>
                <a:gd name="connsiteY5" fmla="*/ 5728 h 70305"/>
                <a:gd name="connsiteX6" fmla="*/ 101767 w 120402"/>
                <a:gd name="connsiteY6" fmla="*/ 12742 h 70305"/>
                <a:gd name="connsiteX7" fmla="*/ 100809 w 120402"/>
                <a:gd name="connsiteY7" fmla="*/ 16568 h 70305"/>
                <a:gd name="connsiteX8" fmla="*/ 85319 w 120402"/>
                <a:gd name="connsiteY8" fmla="*/ 56265 h 70305"/>
                <a:gd name="connsiteX9" fmla="*/ 68073 w 120402"/>
                <a:gd name="connsiteY9" fmla="*/ 12742 h 70305"/>
                <a:gd name="connsiteX10" fmla="*/ 67275 w 120402"/>
                <a:gd name="connsiteY10" fmla="*/ 9713 h 70305"/>
                <a:gd name="connsiteX11" fmla="*/ 75898 w 120402"/>
                <a:gd name="connsiteY11" fmla="*/ 5728 h 70305"/>
                <a:gd name="connsiteX12" fmla="*/ 75898 w 120402"/>
                <a:gd name="connsiteY12" fmla="*/ -11 h 70305"/>
                <a:gd name="connsiteX13" fmla="*/ 58652 w 120402"/>
                <a:gd name="connsiteY13" fmla="*/ 626 h 70305"/>
                <a:gd name="connsiteX14" fmla="*/ 44600 w 120402"/>
                <a:gd name="connsiteY14" fmla="*/ -11 h 70305"/>
                <a:gd name="connsiteX15" fmla="*/ 44600 w 120402"/>
                <a:gd name="connsiteY15" fmla="*/ 5728 h 70305"/>
                <a:gd name="connsiteX16" fmla="*/ 53702 w 120402"/>
                <a:gd name="connsiteY16" fmla="*/ 7003 h 70305"/>
                <a:gd name="connsiteX17" fmla="*/ 57374 w 120402"/>
                <a:gd name="connsiteY17" fmla="*/ 14018 h 70305"/>
                <a:gd name="connsiteX18" fmla="*/ 56736 w 120402"/>
                <a:gd name="connsiteY18" fmla="*/ 15931 h 70305"/>
                <a:gd name="connsiteX19" fmla="*/ 41725 w 120402"/>
                <a:gd name="connsiteY19" fmla="*/ 53873 h 70305"/>
                <a:gd name="connsiteX20" fmla="*/ 25597 w 120402"/>
                <a:gd name="connsiteY20" fmla="*/ 12742 h 70305"/>
                <a:gd name="connsiteX21" fmla="*/ 24639 w 120402"/>
                <a:gd name="connsiteY21" fmla="*/ 9713 h 70305"/>
                <a:gd name="connsiteX22" fmla="*/ 33262 w 120402"/>
                <a:gd name="connsiteY22" fmla="*/ 5728 h 70305"/>
                <a:gd name="connsiteX23" fmla="*/ 33262 w 120402"/>
                <a:gd name="connsiteY23" fmla="*/ -11 h 70305"/>
                <a:gd name="connsiteX24" fmla="*/ 15218 w 120402"/>
                <a:gd name="connsiteY24" fmla="*/ 626 h 70305"/>
                <a:gd name="connsiteX25" fmla="*/ 207 w 120402"/>
                <a:gd name="connsiteY25" fmla="*/ -11 h 70305"/>
                <a:gd name="connsiteX26" fmla="*/ 207 w 120402"/>
                <a:gd name="connsiteY26" fmla="*/ 5728 h 70305"/>
                <a:gd name="connsiteX27" fmla="*/ 11705 w 120402"/>
                <a:gd name="connsiteY27" fmla="*/ 10351 h 70305"/>
                <a:gd name="connsiteX28" fmla="*/ 33901 w 120402"/>
                <a:gd name="connsiteY28" fmla="*/ 66627 h 70305"/>
                <a:gd name="connsiteX29" fmla="*/ 38212 w 120402"/>
                <a:gd name="connsiteY29" fmla="*/ 70294 h 70305"/>
                <a:gd name="connsiteX30" fmla="*/ 42364 w 120402"/>
                <a:gd name="connsiteY30" fmla="*/ 66946 h 70305"/>
                <a:gd name="connsiteX31" fmla="*/ 60408 w 120402"/>
                <a:gd name="connsiteY31" fmla="*/ 21351 h 70305"/>
                <a:gd name="connsiteX32" fmla="*/ 78133 w 120402"/>
                <a:gd name="connsiteY32" fmla="*/ 66468 h 70305"/>
                <a:gd name="connsiteX33" fmla="*/ 82605 w 120402"/>
                <a:gd name="connsiteY33" fmla="*/ 70294 h 70305"/>
                <a:gd name="connsiteX34" fmla="*/ 86916 w 120402"/>
                <a:gd name="connsiteY34" fmla="*/ 66627 h 70305"/>
                <a:gd name="connsiteX35" fmla="*/ 107196 w 120402"/>
                <a:gd name="connsiteY35" fmla="*/ 15453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70305">
                  <a:moveTo>
                    <a:pt x="107196" y="15453"/>
                  </a:moveTo>
                  <a:cubicBezTo>
                    <a:pt x="110390" y="7481"/>
                    <a:pt x="115659" y="5887"/>
                    <a:pt x="120609" y="5728"/>
                  </a:cubicBezTo>
                  <a:lnTo>
                    <a:pt x="120609" y="-11"/>
                  </a:lnTo>
                  <a:cubicBezTo>
                    <a:pt x="116298" y="467"/>
                    <a:pt x="113743" y="626"/>
                    <a:pt x="109112" y="626"/>
                  </a:cubicBezTo>
                  <a:cubicBezTo>
                    <a:pt x="104322" y="626"/>
                    <a:pt x="98254" y="467"/>
                    <a:pt x="93463" y="-11"/>
                  </a:cubicBezTo>
                  <a:lnTo>
                    <a:pt x="93463" y="5728"/>
                  </a:lnTo>
                  <a:cubicBezTo>
                    <a:pt x="99052" y="5887"/>
                    <a:pt x="101767" y="8916"/>
                    <a:pt x="101767" y="12742"/>
                  </a:cubicBezTo>
                  <a:cubicBezTo>
                    <a:pt x="101767" y="14018"/>
                    <a:pt x="101767" y="14337"/>
                    <a:pt x="100809" y="16568"/>
                  </a:cubicBezTo>
                  <a:lnTo>
                    <a:pt x="85319" y="56265"/>
                  </a:lnTo>
                  <a:lnTo>
                    <a:pt x="68073" y="12742"/>
                  </a:lnTo>
                  <a:cubicBezTo>
                    <a:pt x="67754" y="11945"/>
                    <a:pt x="67275" y="10670"/>
                    <a:pt x="67275" y="9713"/>
                  </a:cubicBezTo>
                  <a:cubicBezTo>
                    <a:pt x="67275" y="6206"/>
                    <a:pt x="71427" y="5728"/>
                    <a:pt x="75898" y="5728"/>
                  </a:cubicBezTo>
                  <a:lnTo>
                    <a:pt x="75898" y="-11"/>
                  </a:lnTo>
                  <a:cubicBezTo>
                    <a:pt x="70149" y="467"/>
                    <a:pt x="64401" y="626"/>
                    <a:pt x="58652" y="626"/>
                  </a:cubicBezTo>
                  <a:cubicBezTo>
                    <a:pt x="54021" y="626"/>
                    <a:pt x="49231" y="307"/>
                    <a:pt x="44600" y="-11"/>
                  </a:cubicBezTo>
                  <a:lnTo>
                    <a:pt x="44600" y="5728"/>
                  </a:lnTo>
                  <a:cubicBezTo>
                    <a:pt x="48272" y="5728"/>
                    <a:pt x="51626" y="5728"/>
                    <a:pt x="53702" y="7003"/>
                  </a:cubicBezTo>
                  <a:cubicBezTo>
                    <a:pt x="55937" y="8597"/>
                    <a:pt x="57374" y="13858"/>
                    <a:pt x="57374" y="14018"/>
                  </a:cubicBezTo>
                  <a:cubicBezTo>
                    <a:pt x="57374" y="14337"/>
                    <a:pt x="57055" y="15293"/>
                    <a:pt x="56736" y="15931"/>
                  </a:cubicBezTo>
                  <a:lnTo>
                    <a:pt x="41725" y="53873"/>
                  </a:lnTo>
                  <a:lnTo>
                    <a:pt x="25597" y="12742"/>
                  </a:lnTo>
                  <a:cubicBezTo>
                    <a:pt x="24639" y="10510"/>
                    <a:pt x="24639" y="10351"/>
                    <a:pt x="24639" y="9713"/>
                  </a:cubicBezTo>
                  <a:cubicBezTo>
                    <a:pt x="24639" y="5728"/>
                    <a:pt x="30388" y="5728"/>
                    <a:pt x="33262" y="5728"/>
                  </a:cubicBezTo>
                  <a:lnTo>
                    <a:pt x="33262" y="-11"/>
                  </a:lnTo>
                  <a:cubicBezTo>
                    <a:pt x="32943" y="-11"/>
                    <a:pt x="21605" y="626"/>
                    <a:pt x="15218" y="626"/>
                  </a:cubicBezTo>
                  <a:cubicBezTo>
                    <a:pt x="10268" y="626"/>
                    <a:pt x="5158" y="467"/>
                    <a:pt x="207" y="-11"/>
                  </a:cubicBezTo>
                  <a:lnTo>
                    <a:pt x="207" y="5728"/>
                  </a:lnTo>
                  <a:cubicBezTo>
                    <a:pt x="6435" y="5728"/>
                    <a:pt x="9948" y="5728"/>
                    <a:pt x="11705" y="10351"/>
                  </a:cubicBezTo>
                  <a:lnTo>
                    <a:pt x="33901" y="66627"/>
                  </a:lnTo>
                  <a:cubicBezTo>
                    <a:pt x="34859" y="69018"/>
                    <a:pt x="35338" y="70294"/>
                    <a:pt x="38212" y="70294"/>
                  </a:cubicBezTo>
                  <a:cubicBezTo>
                    <a:pt x="41087" y="70294"/>
                    <a:pt x="41566" y="69018"/>
                    <a:pt x="42364" y="66946"/>
                  </a:cubicBezTo>
                  <a:lnTo>
                    <a:pt x="60408" y="21351"/>
                  </a:lnTo>
                  <a:lnTo>
                    <a:pt x="78133" y="66468"/>
                  </a:lnTo>
                  <a:cubicBezTo>
                    <a:pt x="79092" y="68859"/>
                    <a:pt x="79730" y="70294"/>
                    <a:pt x="82605" y="70294"/>
                  </a:cubicBezTo>
                  <a:cubicBezTo>
                    <a:pt x="85479" y="70294"/>
                    <a:pt x="85958" y="69178"/>
                    <a:pt x="86916" y="66627"/>
                  </a:cubicBezTo>
                  <a:lnTo>
                    <a:pt x="107196" y="15453"/>
                  </a:lnTo>
                  <a:close/>
                </a:path>
              </a:pathLst>
            </a:custGeom>
            <a:solidFill>
              <a:srgbClr val="000000"/>
            </a:solidFill>
            <a:ln w="22873"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6523FB53-A766-46D6-9F93-F9FEFD2C4523}"/>
                </a:ext>
              </a:extLst>
            </p:cNvPr>
            <p:cNvSpPr/>
            <p:nvPr>
              <p:custDataLst>
                <p:tags r:id="rId84"/>
              </p:custDataLst>
            </p:nvPr>
          </p:nvSpPr>
          <p:spPr>
            <a:xfrm>
              <a:off x="7277812" y="2348282"/>
              <a:ext cx="80800" cy="104580"/>
            </a:xfrm>
            <a:custGeom>
              <a:avLst/>
              <a:gdLst>
                <a:gd name="connsiteX0" fmla="*/ 16973 w 80800"/>
                <a:gd name="connsiteY0" fmla="*/ 43517 h 104580"/>
                <a:gd name="connsiteX1" fmla="*/ 34379 w 80800"/>
                <a:gd name="connsiteY1" fmla="*/ 48459 h 104580"/>
                <a:gd name="connsiteX2" fmla="*/ 62803 w 80800"/>
                <a:gd name="connsiteY2" fmla="*/ 25024 h 104580"/>
                <a:gd name="connsiteX3" fmla="*/ 56096 w 80800"/>
                <a:gd name="connsiteY3" fmla="*/ 9719 h 104580"/>
                <a:gd name="connsiteX4" fmla="*/ 72224 w 80800"/>
                <a:gd name="connsiteY4" fmla="*/ 4459 h 104580"/>
                <a:gd name="connsiteX5" fmla="*/ 70787 w 80800"/>
                <a:gd name="connsiteY5" fmla="*/ 8285 h 104580"/>
                <a:gd name="connsiteX6" fmla="*/ 75897 w 80800"/>
                <a:gd name="connsiteY6" fmla="*/ 13386 h 104580"/>
                <a:gd name="connsiteX7" fmla="*/ 81007 w 80800"/>
                <a:gd name="connsiteY7" fmla="*/ 8125 h 104580"/>
                <a:gd name="connsiteX8" fmla="*/ 71586 w 80800"/>
                <a:gd name="connsiteY8" fmla="*/ -5 h 104580"/>
                <a:gd name="connsiteX9" fmla="*/ 53062 w 80800"/>
                <a:gd name="connsiteY9" fmla="*/ 7328 h 104580"/>
                <a:gd name="connsiteX10" fmla="*/ 34539 w 80800"/>
                <a:gd name="connsiteY10" fmla="*/ 1589 h 104580"/>
                <a:gd name="connsiteX11" fmla="*/ 6115 w 80800"/>
                <a:gd name="connsiteY11" fmla="*/ 25024 h 104580"/>
                <a:gd name="connsiteX12" fmla="*/ 13780 w 80800"/>
                <a:gd name="connsiteY12" fmla="*/ 41126 h 104580"/>
                <a:gd name="connsiteX13" fmla="*/ 8989 w 80800"/>
                <a:gd name="connsiteY13" fmla="*/ 54039 h 104580"/>
                <a:gd name="connsiteX14" fmla="*/ 15696 w 80800"/>
                <a:gd name="connsiteY14" fmla="*/ 68227 h 104580"/>
                <a:gd name="connsiteX15" fmla="*/ 207 w 80800"/>
                <a:gd name="connsiteY15" fmla="*/ 84170 h 104580"/>
                <a:gd name="connsiteX16" fmla="*/ 39329 w 80800"/>
                <a:gd name="connsiteY16" fmla="*/ 104576 h 104580"/>
                <a:gd name="connsiteX17" fmla="*/ 78452 w 80800"/>
                <a:gd name="connsiteY17" fmla="*/ 83851 h 104580"/>
                <a:gd name="connsiteX18" fmla="*/ 67753 w 80800"/>
                <a:gd name="connsiteY18" fmla="*/ 65677 h 104580"/>
                <a:gd name="connsiteX19" fmla="*/ 33421 w 80800"/>
                <a:gd name="connsiteY19" fmla="*/ 60735 h 104580"/>
                <a:gd name="connsiteX20" fmla="*/ 22882 w 80800"/>
                <a:gd name="connsiteY20" fmla="*/ 60575 h 104580"/>
                <a:gd name="connsiteX21" fmla="*/ 14898 w 80800"/>
                <a:gd name="connsiteY21" fmla="*/ 50053 h 104580"/>
                <a:gd name="connsiteX22" fmla="*/ 16973 w 80800"/>
                <a:gd name="connsiteY22" fmla="*/ 43517 h 104580"/>
                <a:gd name="connsiteX23" fmla="*/ 34539 w 80800"/>
                <a:gd name="connsiteY23" fmla="*/ 43676 h 104580"/>
                <a:gd name="connsiteX24" fmla="*/ 18890 w 80800"/>
                <a:gd name="connsiteY24" fmla="*/ 25024 h 104580"/>
                <a:gd name="connsiteX25" fmla="*/ 22083 w 80800"/>
                <a:gd name="connsiteY25" fmla="*/ 11951 h 104580"/>
                <a:gd name="connsiteX26" fmla="*/ 34379 w 80800"/>
                <a:gd name="connsiteY26" fmla="*/ 6372 h 104580"/>
                <a:gd name="connsiteX27" fmla="*/ 50028 w 80800"/>
                <a:gd name="connsiteY27" fmla="*/ 25024 h 104580"/>
                <a:gd name="connsiteX28" fmla="*/ 46834 w 80800"/>
                <a:gd name="connsiteY28" fmla="*/ 38097 h 104580"/>
                <a:gd name="connsiteX29" fmla="*/ 34539 w 80800"/>
                <a:gd name="connsiteY29" fmla="*/ 43676 h 104580"/>
                <a:gd name="connsiteX30" fmla="*/ 34539 w 80800"/>
                <a:gd name="connsiteY30" fmla="*/ 71416 h 104580"/>
                <a:gd name="connsiteX31" fmla="*/ 68711 w 80800"/>
                <a:gd name="connsiteY31" fmla="*/ 84010 h 104580"/>
                <a:gd name="connsiteX32" fmla="*/ 39329 w 80800"/>
                <a:gd name="connsiteY32" fmla="*/ 99793 h 104580"/>
                <a:gd name="connsiteX33" fmla="*/ 9947 w 80800"/>
                <a:gd name="connsiteY33" fmla="*/ 84010 h 104580"/>
                <a:gd name="connsiteX34" fmla="*/ 25277 w 80800"/>
                <a:gd name="connsiteY34" fmla="*/ 71416 h 104580"/>
                <a:gd name="connsiteX35" fmla="*/ 34539 w 80800"/>
                <a:gd name="connsiteY35" fmla="*/ 71416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4580">
                  <a:moveTo>
                    <a:pt x="16973" y="43517"/>
                  </a:moveTo>
                  <a:cubicBezTo>
                    <a:pt x="19369" y="44952"/>
                    <a:pt x="25117" y="48459"/>
                    <a:pt x="34379" y="48459"/>
                  </a:cubicBezTo>
                  <a:cubicBezTo>
                    <a:pt x="50827" y="48459"/>
                    <a:pt x="62803" y="37459"/>
                    <a:pt x="62803" y="25024"/>
                  </a:cubicBezTo>
                  <a:cubicBezTo>
                    <a:pt x="62803" y="18807"/>
                    <a:pt x="59929" y="13864"/>
                    <a:pt x="56096" y="9719"/>
                  </a:cubicBezTo>
                  <a:cubicBezTo>
                    <a:pt x="63282" y="4618"/>
                    <a:pt x="69510" y="4459"/>
                    <a:pt x="72224" y="4459"/>
                  </a:cubicBezTo>
                  <a:cubicBezTo>
                    <a:pt x="71586" y="5096"/>
                    <a:pt x="70787" y="5734"/>
                    <a:pt x="70787" y="8285"/>
                  </a:cubicBezTo>
                  <a:cubicBezTo>
                    <a:pt x="70787" y="11473"/>
                    <a:pt x="73182" y="13386"/>
                    <a:pt x="75897" y="13386"/>
                  </a:cubicBezTo>
                  <a:cubicBezTo>
                    <a:pt x="78133" y="13386"/>
                    <a:pt x="81007" y="11792"/>
                    <a:pt x="81007" y="8125"/>
                  </a:cubicBezTo>
                  <a:cubicBezTo>
                    <a:pt x="81007" y="4459"/>
                    <a:pt x="77973" y="-5"/>
                    <a:pt x="71586" y="-5"/>
                  </a:cubicBezTo>
                  <a:cubicBezTo>
                    <a:pt x="69190" y="-5"/>
                    <a:pt x="60567" y="473"/>
                    <a:pt x="53062" y="7328"/>
                  </a:cubicBezTo>
                  <a:cubicBezTo>
                    <a:pt x="48272" y="3821"/>
                    <a:pt x="41565" y="1589"/>
                    <a:pt x="34539" y="1589"/>
                  </a:cubicBezTo>
                  <a:cubicBezTo>
                    <a:pt x="18091" y="1589"/>
                    <a:pt x="6115" y="12589"/>
                    <a:pt x="6115" y="25024"/>
                  </a:cubicBezTo>
                  <a:cubicBezTo>
                    <a:pt x="6115" y="31241"/>
                    <a:pt x="9309" y="36981"/>
                    <a:pt x="13780" y="41126"/>
                  </a:cubicBezTo>
                  <a:cubicBezTo>
                    <a:pt x="12502" y="42560"/>
                    <a:pt x="8989" y="47821"/>
                    <a:pt x="8989" y="54039"/>
                  </a:cubicBezTo>
                  <a:cubicBezTo>
                    <a:pt x="8989" y="56111"/>
                    <a:pt x="9468" y="63604"/>
                    <a:pt x="15696" y="68227"/>
                  </a:cubicBezTo>
                  <a:cubicBezTo>
                    <a:pt x="8510" y="70619"/>
                    <a:pt x="207" y="75880"/>
                    <a:pt x="207" y="84170"/>
                  </a:cubicBezTo>
                  <a:cubicBezTo>
                    <a:pt x="207" y="95807"/>
                    <a:pt x="17772" y="104576"/>
                    <a:pt x="39329" y="104576"/>
                  </a:cubicBezTo>
                  <a:cubicBezTo>
                    <a:pt x="59609" y="104576"/>
                    <a:pt x="78452" y="96605"/>
                    <a:pt x="78452" y="83851"/>
                  </a:cubicBezTo>
                  <a:cubicBezTo>
                    <a:pt x="78452" y="79068"/>
                    <a:pt x="76536" y="70459"/>
                    <a:pt x="67753" y="65677"/>
                  </a:cubicBezTo>
                  <a:cubicBezTo>
                    <a:pt x="58332" y="60735"/>
                    <a:pt x="48910" y="60735"/>
                    <a:pt x="33421" y="60735"/>
                  </a:cubicBezTo>
                  <a:cubicBezTo>
                    <a:pt x="29908" y="60735"/>
                    <a:pt x="24159" y="60735"/>
                    <a:pt x="22882" y="60575"/>
                  </a:cubicBezTo>
                  <a:cubicBezTo>
                    <a:pt x="17772" y="59459"/>
                    <a:pt x="14898" y="54677"/>
                    <a:pt x="14898" y="50053"/>
                  </a:cubicBezTo>
                  <a:cubicBezTo>
                    <a:pt x="14898" y="46068"/>
                    <a:pt x="16015" y="44792"/>
                    <a:pt x="16973" y="43517"/>
                  </a:cubicBezTo>
                  <a:close/>
                  <a:moveTo>
                    <a:pt x="34539" y="43676"/>
                  </a:moveTo>
                  <a:cubicBezTo>
                    <a:pt x="18890" y="43676"/>
                    <a:pt x="18890" y="28372"/>
                    <a:pt x="18890" y="25024"/>
                  </a:cubicBezTo>
                  <a:cubicBezTo>
                    <a:pt x="18890" y="22473"/>
                    <a:pt x="18890" y="16096"/>
                    <a:pt x="22083" y="11951"/>
                  </a:cubicBezTo>
                  <a:cubicBezTo>
                    <a:pt x="24319" y="9241"/>
                    <a:pt x="28630" y="6372"/>
                    <a:pt x="34379" y="6372"/>
                  </a:cubicBezTo>
                  <a:cubicBezTo>
                    <a:pt x="50028" y="6372"/>
                    <a:pt x="50028" y="21676"/>
                    <a:pt x="50028" y="25024"/>
                  </a:cubicBezTo>
                  <a:cubicBezTo>
                    <a:pt x="50028" y="27575"/>
                    <a:pt x="50028" y="33952"/>
                    <a:pt x="46834" y="38097"/>
                  </a:cubicBezTo>
                  <a:cubicBezTo>
                    <a:pt x="44599" y="40807"/>
                    <a:pt x="40287" y="43676"/>
                    <a:pt x="34539" y="43676"/>
                  </a:cubicBezTo>
                  <a:close/>
                  <a:moveTo>
                    <a:pt x="34539" y="71416"/>
                  </a:moveTo>
                  <a:cubicBezTo>
                    <a:pt x="48751" y="71416"/>
                    <a:pt x="68711" y="71416"/>
                    <a:pt x="68711" y="84010"/>
                  </a:cubicBezTo>
                  <a:cubicBezTo>
                    <a:pt x="68711" y="92460"/>
                    <a:pt x="56096" y="99793"/>
                    <a:pt x="39329" y="99793"/>
                  </a:cubicBezTo>
                  <a:cubicBezTo>
                    <a:pt x="22562" y="99793"/>
                    <a:pt x="9947" y="92300"/>
                    <a:pt x="9947" y="84010"/>
                  </a:cubicBezTo>
                  <a:cubicBezTo>
                    <a:pt x="9947" y="78430"/>
                    <a:pt x="15057" y="71575"/>
                    <a:pt x="25277" y="71416"/>
                  </a:cubicBezTo>
                  <a:lnTo>
                    <a:pt x="34539" y="71416"/>
                  </a:lnTo>
                  <a:close/>
                </a:path>
              </a:pathLst>
            </a:custGeom>
            <a:solidFill>
              <a:srgbClr val="000000"/>
            </a:solidFill>
            <a:ln w="22873"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EBA8E269-E083-4AB4-B77B-9949DC06B229}"/>
                </a:ext>
              </a:extLst>
            </p:cNvPr>
            <p:cNvSpPr/>
            <p:nvPr>
              <p:custDataLst>
                <p:tags r:id="rId85"/>
              </p:custDataLst>
            </p:nvPr>
          </p:nvSpPr>
          <p:spPr>
            <a:xfrm>
              <a:off x="7382856" y="2401848"/>
              <a:ext cx="20279" cy="49102"/>
            </a:xfrm>
            <a:custGeom>
              <a:avLst/>
              <a:gdLst>
                <a:gd name="connsiteX0" fmla="*/ 16019 w 20279"/>
                <a:gd name="connsiteY0" fmla="*/ 15778 h 49102"/>
                <a:gd name="connsiteX1" fmla="*/ 3564 w 20279"/>
                <a:gd name="connsiteY1" fmla="*/ 44952 h 49102"/>
                <a:gd name="connsiteX2" fmla="*/ 2446 w 20279"/>
                <a:gd name="connsiteY2" fmla="*/ 46865 h 49102"/>
                <a:gd name="connsiteX3" fmla="*/ 4682 w 20279"/>
                <a:gd name="connsiteY3" fmla="*/ 49097 h 49102"/>
                <a:gd name="connsiteX4" fmla="*/ 20491 w 20279"/>
                <a:gd name="connsiteY4" fmla="*/ 17372 h 49102"/>
                <a:gd name="connsiteX5" fmla="*/ 9313 w 20279"/>
                <a:gd name="connsiteY5" fmla="*/ -5 h 49102"/>
                <a:gd name="connsiteX6" fmla="*/ 211 w 20279"/>
                <a:gd name="connsiteY6" fmla="*/ 9082 h 49102"/>
                <a:gd name="connsiteX7" fmla="*/ 9472 w 20279"/>
                <a:gd name="connsiteY7" fmla="*/ 18328 h 49102"/>
                <a:gd name="connsiteX8" fmla="*/ 16019 w 20279"/>
                <a:gd name="connsiteY8" fmla="*/ 15778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6019" y="15778"/>
                  </a:moveTo>
                  <a:cubicBezTo>
                    <a:pt x="16019" y="24546"/>
                    <a:pt x="14423" y="34749"/>
                    <a:pt x="3564" y="44952"/>
                  </a:cubicBezTo>
                  <a:cubicBezTo>
                    <a:pt x="2925" y="45590"/>
                    <a:pt x="2446" y="46068"/>
                    <a:pt x="2446" y="46865"/>
                  </a:cubicBezTo>
                  <a:cubicBezTo>
                    <a:pt x="2446" y="47981"/>
                    <a:pt x="3724" y="49097"/>
                    <a:pt x="4682" y="49097"/>
                  </a:cubicBezTo>
                  <a:cubicBezTo>
                    <a:pt x="6917" y="49097"/>
                    <a:pt x="20491" y="36343"/>
                    <a:pt x="20491" y="17372"/>
                  </a:cubicBezTo>
                  <a:cubicBezTo>
                    <a:pt x="20491" y="7488"/>
                    <a:pt x="16658" y="-5"/>
                    <a:pt x="9313" y="-5"/>
                  </a:cubicBezTo>
                  <a:cubicBezTo>
                    <a:pt x="4043" y="-5"/>
                    <a:pt x="211" y="4140"/>
                    <a:pt x="211" y="9082"/>
                  </a:cubicBezTo>
                  <a:cubicBezTo>
                    <a:pt x="211" y="14183"/>
                    <a:pt x="3883" y="18328"/>
                    <a:pt x="9472" y="18328"/>
                  </a:cubicBezTo>
                  <a:cubicBezTo>
                    <a:pt x="13305" y="18328"/>
                    <a:pt x="15860" y="15778"/>
                    <a:pt x="16019" y="15778"/>
                  </a:cubicBezTo>
                  <a:close/>
                </a:path>
              </a:pathLst>
            </a:custGeom>
            <a:solidFill>
              <a:srgbClr val="000000"/>
            </a:solidFill>
            <a:ln w="22873"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D9095553-2C3E-4D11-86B8-F65F36D5A5E9}"/>
                </a:ext>
              </a:extLst>
            </p:cNvPr>
            <p:cNvSpPr/>
            <p:nvPr>
              <p:custDataLst>
                <p:tags r:id="rId86"/>
              </p:custDataLst>
            </p:nvPr>
          </p:nvSpPr>
          <p:spPr>
            <a:xfrm>
              <a:off x="7426656" y="2314485"/>
              <a:ext cx="48384" cy="107291"/>
            </a:xfrm>
            <a:custGeom>
              <a:avLst/>
              <a:gdLst>
                <a:gd name="connsiteX0" fmla="*/ 44446 w 48384"/>
                <a:gd name="connsiteY0" fmla="*/ 6053 h 107291"/>
                <a:gd name="connsiteX1" fmla="*/ 38058 w 48384"/>
                <a:gd name="connsiteY1" fmla="*/ -5 h 107291"/>
                <a:gd name="connsiteX2" fmla="*/ 29116 w 48384"/>
                <a:gd name="connsiteY2" fmla="*/ 8763 h 107291"/>
                <a:gd name="connsiteX3" fmla="*/ 35503 w 48384"/>
                <a:gd name="connsiteY3" fmla="*/ 14821 h 107291"/>
                <a:gd name="connsiteX4" fmla="*/ 44446 w 48384"/>
                <a:gd name="connsiteY4" fmla="*/ 6053 h 107291"/>
                <a:gd name="connsiteX5" fmla="*/ 11870 w 48384"/>
                <a:gd name="connsiteY5" fmla="*/ 87039 h 107291"/>
                <a:gd name="connsiteX6" fmla="*/ 10433 w 48384"/>
                <a:gd name="connsiteY6" fmla="*/ 93735 h 107291"/>
                <a:gd name="connsiteX7" fmla="*/ 25603 w 48384"/>
                <a:gd name="connsiteY7" fmla="*/ 107286 h 107291"/>
                <a:gd name="connsiteX8" fmla="*/ 48597 w 48384"/>
                <a:gd name="connsiteY8" fmla="*/ 82894 h 107291"/>
                <a:gd name="connsiteX9" fmla="*/ 46042 w 48384"/>
                <a:gd name="connsiteY9" fmla="*/ 80822 h 107291"/>
                <a:gd name="connsiteX10" fmla="*/ 43008 w 48384"/>
                <a:gd name="connsiteY10" fmla="*/ 83532 h 107291"/>
                <a:gd name="connsiteX11" fmla="*/ 26082 w 48384"/>
                <a:gd name="connsiteY11" fmla="*/ 102822 h 107291"/>
                <a:gd name="connsiteX12" fmla="*/ 22090 w 48384"/>
                <a:gd name="connsiteY12" fmla="*/ 97242 h 107291"/>
                <a:gd name="connsiteX13" fmla="*/ 24645 w 48384"/>
                <a:gd name="connsiteY13" fmla="*/ 87039 h 107291"/>
                <a:gd name="connsiteX14" fmla="*/ 29755 w 48384"/>
                <a:gd name="connsiteY14" fmla="*/ 74285 h 107291"/>
                <a:gd name="connsiteX15" fmla="*/ 37579 w 48384"/>
                <a:gd name="connsiteY15" fmla="*/ 54039 h 107291"/>
                <a:gd name="connsiteX16" fmla="*/ 38537 w 48384"/>
                <a:gd name="connsiteY16" fmla="*/ 48937 h 107291"/>
                <a:gd name="connsiteX17" fmla="*/ 23367 w 48384"/>
                <a:gd name="connsiteY17" fmla="*/ 35386 h 107291"/>
                <a:gd name="connsiteX18" fmla="*/ 213 w 48384"/>
                <a:gd name="connsiteY18" fmla="*/ 59778 h 107291"/>
                <a:gd name="connsiteX19" fmla="*/ 2928 w 48384"/>
                <a:gd name="connsiteY19" fmla="*/ 61851 h 107291"/>
                <a:gd name="connsiteX20" fmla="*/ 5802 w 48384"/>
                <a:gd name="connsiteY20" fmla="*/ 59300 h 107291"/>
                <a:gd name="connsiteX21" fmla="*/ 22888 w 48384"/>
                <a:gd name="connsiteY21" fmla="*/ 39850 h 107291"/>
                <a:gd name="connsiteX22" fmla="*/ 26880 w 48384"/>
                <a:gd name="connsiteY22" fmla="*/ 45430 h 107291"/>
                <a:gd name="connsiteX23" fmla="*/ 21930 w 48384"/>
                <a:gd name="connsiteY23" fmla="*/ 61372 h 107291"/>
                <a:gd name="connsiteX24" fmla="*/ 11870 w 48384"/>
                <a:gd name="connsiteY24" fmla="*/ 87039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7291">
                  <a:moveTo>
                    <a:pt x="44446" y="6053"/>
                  </a:moveTo>
                  <a:cubicBezTo>
                    <a:pt x="44446" y="3502"/>
                    <a:pt x="42529" y="-5"/>
                    <a:pt x="38058" y="-5"/>
                  </a:cubicBezTo>
                  <a:cubicBezTo>
                    <a:pt x="33747" y="-5"/>
                    <a:pt x="29116" y="4140"/>
                    <a:pt x="29116" y="8763"/>
                  </a:cubicBezTo>
                  <a:cubicBezTo>
                    <a:pt x="29116" y="11473"/>
                    <a:pt x="31192" y="14821"/>
                    <a:pt x="35503" y="14821"/>
                  </a:cubicBezTo>
                  <a:cubicBezTo>
                    <a:pt x="40134" y="14821"/>
                    <a:pt x="44446" y="10357"/>
                    <a:pt x="44446" y="6053"/>
                  </a:cubicBezTo>
                  <a:close/>
                  <a:moveTo>
                    <a:pt x="11870" y="87039"/>
                  </a:moveTo>
                  <a:cubicBezTo>
                    <a:pt x="11231" y="89112"/>
                    <a:pt x="10433" y="91025"/>
                    <a:pt x="10433" y="93735"/>
                  </a:cubicBezTo>
                  <a:cubicBezTo>
                    <a:pt x="10433" y="101228"/>
                    <a:pt x="16820" y="107286"/>
                    <a:pt x="25603" y="107286"/>
                  </a:cubicBezTo>
                  <a:cubicBezTo>
                    <a:pt x="41571" y="107286"/>
                    <a:pt x="48597" y="85286"/>
                    <a:pt x="48597" y="82894"/>
                  </a:cubicBezTo>
                  <a:cubicBezTo>
                    <a:pt x="48597" y="80822"/>
                    <a:pt x="46522" y="80822"/>
                    <a:pt x="46042" y="80822"/>
                  </a:cubicBezTo>
                  <a:cubicBezTo>
                    <a:pt x="43807" y="80822"/>
                    <a:pt x="43647" y="81778"/>
                    <a:pt x="43008" y="83532"/>
                  </a:cubicBezTo>
                  <a:cubicBezTo>
                    <a:pt x="39336" y="96286"/>
                    <a:pt x="32310" y="102822"/>
                    <a:pt x="26082" y="102822"/>
                  </a:cubicBezTo>
                  <a:cubicBezTo>
                    <a:pt x="22888" y="102822"/>
                    <a:pt x="22090" y="100750"/>
                    <a:pt x="22090" y="97242"/>
                  </a:cubicBezTo>
                  <a:cubicBezTo>
                    <a:pt x="22090" y="93576"/>
                    <a:pt x="23208" y="90547"/>
                    <a:pt x="24645" y="87039"/>
                  </a:cubicBezTo>
                  <a:cubicBezTo>
                    <a:pt x="26242" y="82735"/>
                    <a:pt x="27998" y="78430"/>
                    <a:pt x="29755" y="74285"/>
                  </a:cubicBezTo>
                  <a:cubicBezTo>
                    <a:pt x="31192" y="70459"/>
                    <a:pt x="36940" y="55952"/>
                    <a:pt x="37579" y="54039"/>
                  </a:cubicBezTo>
                  <a:cubicBezTo>
                    <a:pt x="38058" y="52445"/>
                    <a:pt x="38537" y="50532"/>
                    <a:pt x="38537" y="48937"/>
                  </a:cubicBezTo>
                  <a:cubicBezTo>
                    <a:pt x="38537" y="41445"/>
                    <a:pt x="32150" y="35386"/>
                    <a:pt x="23367" y="35386"/>
                  </a:cubicBezTo>
                  <a:cubicBezTo>
                    <a:pt x="7559" y="35386"/>
                    <a:pt x="213" y="57068"/>
                    <a:pt x="213" y="59778"/>
                  </a:cubicBezTo>
                  <a:cubicBezTo>
                    <a:pt x="213" y="61851"/>
                    <a:pt x="2449" y="61851"/>
                    <a:pt x="2928" y="61851"/>
                  </a:cubicBezTo>
                  <a:cubicBezTo>
                    <a:pt x="5163" y="61851"/>
                    <a:pt x="5323" y="61053"/>
                    <a:pt x="5802" y="59300"/>
                  </a:cubicBezTo>
                  <a:cubicBezTo>
                    <a:pt x="9954" y="45589"/>
                    <a:pt x="16980" y="39850"/>
                    <a:pt x="22888" y="39850"/>
                  </a:cubicBezTo>
                  <a:cubicBezTo>
                    <a:pt x="25443" y="39850"/>
                    <a:pt x="26880" y="41126"/>
                    <a:pt x="26880" y="45430"/>
                  </a:cubicBezTo>
                  <a:cubicBezTo>
                    <a:pt x="26880" y="49097"/>
                    <a:pt x="25922" y="51488"/>
                    <a:pt x="21930" y="61372"/>
                  </a:cubicBezTo>
                  <a:lnTo>
                    <a:pt x="11870" y="87039"/>
                  </a:lnTo>
                  <a:close/>
                </a:path>
              </a:pathLst>
            </a:custGeom>
            <a:solidFill>
              <a:srgbClr val="000000"/>
            </a:solidFill>
            <a:ln w="22873"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BBF37EF6-7038-42DA-A7D7-773ED436D167}"/>
                </a:ext>
              </a:extLst>
            </p:cNvPr>
            <p:cNvSpPr/>
            <p:nvPr>
              <p:custDataLst>
                <p:tags r:id="rId87"/>
              </p:custDataLst>
            </p:nvPr>
          </p:nvSpPr>
          <p:spPr>
            <a:xfrm>
              <a:off x="7564724" y="2299410"/>
              <a:ext cx="139381" cy="9109"/>
            </a:xfrm>
            <a:custGeom>
              <a:avLst/>
              <a:gdLst>
                <a:gd name="connsiteX0" fmla="*/ 131616 w 139381"/>
                <a:gd name="connsiteY0" fmla="*/ 9102 h 9109"/>
                <a:gd name="connsiteX1" fmla="*/ 139600 w 139381"/>
                <a:gd name="connsiteY1" fmla="*/ 4547 h 9109"/>
                <a:gd name="connsiteX2" fmla="*/ 131616 w 139381"/>
                <a:gd name="connsiteY2" fmla="*/ -8 h 9109"/>
                <a:gd name="connsiteX3" fmla="*/ 8203 w 139381"/>
                <a:gd name="connsiteY3" fmla="*/ -8 h 9109"/>
                <a:gd name="connsiteX4" fmla="*/ 219 w 139381"/>
                <a:gd name="connsiteY4" fmla="*/ 4547 h 9109"/>
                <a:gd name="connsiteX5" fmla="*/ 8203 w 139381"/>
                <a:gd name="connsiteY5" fmla="*/ 9102 h 9109"/>
                <a:gd name="connsiteX6" fmla="*/ 131616 w 139381"/>
                <a:gd name="connsiteY6" fmla="*/ 9102 h 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81" h="9109">
                  <a:moveTo>
                    <a:pt x="131616" y="9102"/>
                  </a:moveTo>
                  <a:cubicBezTo>
                    <a:pt x="135494" y="9102"/>
                    <a:pt x="139600" y="9102"/>
                    <a:pt x="139600" y="4547"/>
                  </a:cubicBezTo>
                  <a:cubicBezTo>
                    <a:pt x="139600" y="-8"/>
                    <a:pt x="135494" y="-8"/>
                    <a:pt x="131616" y="-8"/>
                  </a:cubicBezTo>
                  <a:lnTo>
                    <a:pt x="8203" y="-8"/>
                  </a:lnTo>
                  <a:cubicBezTo>
                    <a:pt x="4325" y="-8"/>
                    <a:pt x="219" y="-8"/>
                    <a:pt x="219" y="4547"/>
                  </a:cubicBezTo>
                  <a:cubicBezTo>
                    <a:pt x="219" y="9102"/>
                    <a:pt x="4325" y="9102"/>
                    <a:pt x="8203" y="9102"/>
                  </a:cubicBezTo>
                  <a:lnTo>
                    <a:pt x="131616" y="9102"/>
                  </a:lnTo>
                  <a:close/>
                </a:path>
              </a:pathLst>
            </a:custGeom>
            <a:solidFill>
              <a:srgbClr val="000000"/>
            </a:solidFill>
            <a:ln w="22873"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73B562E8-1485-4AE0-8155-F1FF7919B444}"/>
                </a:ext>
              </a:extLst>
            </p:cNvPr>
            <p:cNvSpPr/>
            <p:nvPr>
              <p:custDataLst>
                <p:tags r:id="rId88"/>
              </p:custDataLst>
            </p:nvPr>
          </p:nvSpPr>
          <p:spPr>
            <a:xfrm>
              <a:off x="7780069" y="2205351"/>
              <a:ext cx="187971" cy="155550"/>
            </a:xfrm>
            <a:custGeom>
              <a:avLst/>
              <a:gdLst>
                <a:gd name="connsiteX0" fmla="*/ 104708 w 187971"/>
                <a:gd name="connsiteY0" fmla="*/ 61939 h 155550"/>
                <a:gd name="connsiteX1" fmla="*/ 85546 w 187971"/>
                <a:gd name="connsiteY1" fmla="*/ 16618 h 155550"/>
                <a:gd name="connsiteX2" fmla="*/ 84405 w 187971"/>
                <a:gd name="connsiteY2" fmla="*/ 13657 h 155550"/>
                <a:gd name="connsiteX3" fmla="*/ 97864 w 187971"/>
                <a:gd name="connsiteY3" fmla="*/ 7052 h 155550"/>
                <a:gd name="connsiteX4" fmla="*/ 102427 w 187971"/>
                <a:gd name="connsiteY4" fmla="*/ 2725 h 155550"/>
                <a:gd name="connsiteX5" fmla="*/ 99005 w 187971"/>
                <a:gd name="connsiteY5" fmla="*/ -8 h 155550"/>
                <a:gd name="connsiteX6" fmla="*/ 70262 w 187971"/>
                <a:gd name="connsiteY6" fmla="*/ 675 h 155550"/>
                <a:gd name="connsiteX7" fmla="*/ 44712 w 187971"/>
                <a:gd name="connsiteY7" fmla="*/ -8 h 155550"/>
                <a:gd name="connsiteX8" fmla="*/ 40606 w 187971"/>
                <a:gd name="connsiteY8" fmla="*/ 4547 h 155550"/>
                <a:gd name="connsiteX9" fmla="*/ 45853 w 187971"/>
                <a:gd name="connsiteY9" fmla="*/ 7052 h 155550"/>
                <a:gd name="connsiteX10" fmla="*/ 62962 w 187971"/>
                <a:gd name="connsiteY10" fmla="*/ 14340 h 155550"/>
                <a:gd name="connsiteX11" fmla="*/ 89880 w 187971"/>
                <a:gd name="connsiteY11" fmla="*/ 77881 h 155550"/>
                <a:gd name="connsiteX12" fmla="*/ 41747 w 187971"/>
                <a:gd name="connsiteY12" fmla="*/ 129580 h 155550"/>
                <a:gd name="connsiteX13" fmla="*/ 38781 w 187971"/>
                <a:gd name="connsiteY13" fmla="*/ 132085 h 155550"/>
                <a:gd name="connsiteX14" fmla="*/ 5247 w 187971"/>
                <a:gd name="connsiteY14" fmla="*/ 148483 h 155550"/>
                <a:gd name="connsiteX15" fmla="*/ 229 w 187971"/>
                <a:gd name="connsiteY15" fmla="*/ 153037 h 155550"/>
                <a:gd name="connsiteX16" fmla="*/ 3194 w 187971"/>
                <a:gd name="connsiteY16" fmla="*/ 155543 h 155550"/>
                <a:gd name="connsiteX17" fmla="*/ 24637 w 187971"/>
                <a:gd name="connsiteY17" fmla="*/ 154859 h 155550"/>
                <a:gd name="connsiteX18" fmla="*/ 50187 w 187971"/>
                <a:gd name="connsiteY18" fmla="*/ 155543 h 155550"/>
                <a:gd name="connsiteX19" fmla="*/ 54293 w 187971"/>
                <a:gd name="connsiteY19" fmla="*/ 150988 h 155550"/>
                <a:gd name="connsiteX20" fmla="*/ 51556 w 187971"/>
                <a:gd name="connsiteY20" fmla="*/ 148483 h 155550"/>
                <a:gd name="connsiteX21" fmla="*/ 42431 w 187971"/>
                <a:gd name="connsiteY21" fmla="*/ 141422 h 155550"/>
                <a:gd name="connsiteX22" fmla="*/ 48590 w 187971"/>
                <a:gd name="connsiteY22" fmla="*/ 131174 h 155550"/>
                <a:gd name="connsiteX23" fmla="*/ 71858 w 187971"/>
                <a:gd name="connsiteY23" fmla="*/ 106577 h 155550"/>
                <a:gd name="connsiteX24" fmla="*/ 92389 w 187971"/>
                <a:gd name="connsiteY24" fmla="*/ 84258 h 155550"/>
                <a:gd name="connsiteX25" fmla="*/ 115429 w 187971"/>
                <a:gd name="connsiteY25" fmla="*/ 138689 h 155550"/>
                <a:gd name="connsiteX26" fmla="*/ 116570 w 187971"/>
                <a:gd name="connsiteY26" fmla="*/ 141878 h 155550"/>
                <a:gd name="connsiteX27" fmla="*/ 103339 w 187971"/>
                <a:gd name="connsiteY27" fmla="*/ 148483 h 155550"/>
                <a:gd name="connsiteX28" fmla="*/ 98777 w 187971"/>
                <a:gd name="connsiteY28" fmla="*/ 152810 h 155550"/>
                <a:gd name="connsiteX29" fmla="*/ 102198 w 187971"/>
                <a:gd name="connsiteY29" fmla="*/ 155543 h 155550"/>
                <a:gd name="connsiteX30" fmla="*/ 130942 w 187971"/>
                <a:gd name="connsiteY30" fmla="*/ 154859 h 155550"/>
                <a:gd name="connsiteX31" fmla="*/ 156263 w 187971"/>
                <a:gd name="connsiteY31" fmla="*/ 155543 h 155550"/>
                <a:gd name="connsiteX32" fmla="*/ 160597 w 187971"/>
                <a:gd name="connsiteY32" fmla="*/ 151215 h 155550"/>
                <a:gd name="connsiteX33" fmla="*/ 156491 w 187971"/>
                <a:gd name="connsiteY33" fmla="*/ 148483 h 155550"/>
                <a:gd name="connsiteX34" fmla="*/ 136873 w 187971"/>
                <a:gd name="connsiteY34" fmla="*/ 138462 h 155550"/>
                <a:gd name="connsiteX35" fmla="*/ 107445 w 187971"/>
                <a:gd name="connsiteY35" fmla="*/ 68088 h 155550"/>
                <a:gd name="connsiteX36" fmla="*/ 154210 w 187971"/>
                <a:gd name="connsiteY36" fmla="*/ 18667 h 155550"/>
                <a:gd name="connsiteX37" fmla="*/ 183181 w 187971"/>
                <a:gd name="connsiteY37" fmla="*/ 7052 h 155550"/>
                <a:gd name="connsiteX38" fmla="*/ 188200 w 187971"/>
                <a:gd name="connsiteY38" fmla="*/ 2497 h 155550"/>
                <a:gd name="connsiteX39" fmla="*/ 185234 w 187971"/>
                <a:gd name="connsiteY39" fmla="*/ -8 h 155550"/>
                <a:gd name="connsiteX40" fmla="*/ 163791 w 187971"/>
                <a:gd name="connsiteY40" fmla="*/ 675 h 155550"/>
                <a:gd name="connsiteX41" fmla="*/ 138470 w 187971"/>
                <a:gd name="connsiteY41" fmla="*/ -8 h 155550"/>
                <a:gd name="connsiteX42" fmla="*/ 134135 w 187971"/>
                <a:gd name="connsiteY42" fmla="*/ 4547 h 155550"/>
                <a:gd name="connsiteX43" fmla="*/ 136873 w 187971"/>
                <a:gd name="connsiteY43" fmla="*/ 7052 h 155550"/>
                <a:gd name="connsiteX44" fmla="*/ 145998 w 187971"/>
                <a:gd name="connsiteY44" fmla="*/ 14112 h 155550"/>
                <a:gd name="connsiteX45" fmla="*/ 141663 w 187971"/>
                <a:gd name="connsiteY45" fmla="*/ 22311 h 155550"/>
                <a:gd name="connsiteX46" fmla="*/ 104708 w 187971"/>
                <a:gd name="connsiteY46" fmla="*/ 61939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7971" h="155550">
                  <a:moveTo>
                    <a:pt x="104708" y="61939"/>
                  </a:moveTo>
                  <a:lnTo>
                    <a:pt x="85546" y="16618"/>
                  </a:lnTo>
                  <a:cubicBezTo>
                    <a:pt x="84861" y="14796"/>
                    <a:pt x="84405" y="13885"/>
                    <a:pt x="84405" y="13657"/>
                  </a:cubicBezTo>
                  <a:cubicBezTo>
                    <a:pt x="84405" y="12290"/>
                    <a:pt x="88283" y="7963"/>
                    <a:pt x="97864" y="7052"/>
                  </a:cubicBezTo>
                  <a:cubicBezTo>
                    <a:pt x="100145" y="6825"/>
                    <a:pt x="102427" y="6597"/>
                    <a:pt x="102427" y="2725"/>
                  </a:cubicBezTo>
                  <a:cubicBezTo>
                    <a:pt x="102427" y="-8"/>
                    <a:pt x="99689" y="-8"/>
                    <a:pt x="99005" y="-8"/>
                  </a:cubicBezTo>
                  <a:cubicBezTo>
                    <a:pt x="89652" y="-8"/>
                    <a:pt x="79843" y="675"/>
                    <a:pt x="70262" y="675"/>
                  </a:cubicBezTo>
                  <a:cubicBezTo>
                    <a:pt x="64559" y="675"/>
                    <a:pt x="50415" y="-8"/>
                    <a:pt x="44712" y="-8"/>
                  </a:cubicBezTo>
                  <a:cubicBezTo>
                    <a:pt x="43343" y="-8"/>
                    <a:pt x="40606" y="-8"/>
                    <a:pt x="40606" y="4547"/>
                  </a:cubicBezTo>
                  <a:cubicBezTo>
                    <a:pt x="40606" y="7052"/>
                    <a:pt x="42887" y="7052"/>
                    <a:pt x="45853" y="7052"/>
                  </a:cubicBezTo>
                  <a:cubicBezTo>
                    <a:pt x="59540" y="7052"/>
                    <a:pt x="60909" y="9330"/>
                    <a:pt x="62962" y="14340"/>
                  </a:cubicBezTo>
                  <a:lnTo>
                    <a:pt x="89880" y="77881"/>
                  </a:lnTo>
                  <a:lnTo>
                    <a:pt x="41747" y="129580"/>
                  </a:lnTo>
                  <a:lnTo>
                    <a:pt x="38781" y="132085"/>
                  </a:lnTo>
                  <a:cubicBezTo>
                    <a:pt x="27603" y="144155"/>
                    <a:pt x="16881" y="147799"/>
                    <a:pt x="5247" y="148483"/>
                  </a:cubicBezTo>
                  <a:cubicBezTo>
                    <a:pt x="2282" y="148710"/>
                    <a:pt x="229" y="148710"/>
                    <a:pt x="229" y="153037"/>
                  </a:cubicBezTo>
                  <a:cubicBezTo>
                    <a:pt x="229" y="153265"/>
                    <a:pt x="229" y="155543"/>
                    <a:pt x="3194" y="155543"/>
                  </a:cubicBezTo>
                  <a:cubicBezTo>
                    <a:pt x="10038" y="155543"/>
                    <a:pt x="17566" y="154859"/>
                    <a:pt x="24637" y="154859"/>
                  </a:cubicBezTo>
                  <a:cubicBezTo>
                    <a:pt x="33078" y="154859"/>
                    <a:pt x="41975" y="155543"/>
                    <a:pt x="50187" y="155543"/>
                  </a:cubicBezTo>
                  <a:cubicBezTo>
                    <a:pt x="51556" y="155543"/>
                    <a:pt x="54293" y="155543"/>
                    <a:pt x="54293" y="150988"/>
                  </a:cubicBezTo>
                  <a:cubicBezTo>
                    <a:pt x="54293" y="148710"/>
                    <a:pt x="52012" y="148483"/>
                    <a:pt x="51556" y="148483"/>
                  </a:cubicBezTo>
                  <a:cubicBezTo>
                    <a:pt x="49503" y="148255"/>
                    <a:pt x="42431" y="147799"/>
                    <a:pt x="42431" y="141422"/>
                  </a:cubicBezTo>
                  <a:cubicBezTo>
                    <a:pt x="42431" y="137778"/>
                    <a:pt x="45853" y="134135"/>
                    <a:pt x="48590" y="131174"/>
                  </a:cubicBezTo>
                  <a:lnTo>
                    <a:pt x="71858" y="106577"/>
                  </a:lnTo>
                  <a:lnTo>
                    <a:pt x="92389" y="84258"/>
                  </a:lnTo>
                  <a:lnTo>
                    <a:pt x="115429" y="138689"/>
                  </a:lnTo>
                  <a:cubicBezTo>
                    <a:pt x="116342" y="141195"/>
                    <a:pt x="116570" y="141422"/>
                    <a:pt x="116570" y="141878"/>
                  </a:cubicBezTo>
                  <a:cubicBezTo>
                    <a:pt x="116570" y="143700"/>
                    <a:pt x="112236" y="147572"/>
                    <a:pt x="103339" y="148483"/>
                  </a:cubicBezTo>
                  <a:cubicBezTo>
                    <a:pt x="100830" y="148710"/>
                    <a:pt x="98777" y="148938"/>
                    <a:pt x="98777" y="152810"/>
                  </a:cubicBezTo>
                  <a:cubicBezTo>
                    <a:pt x="98777" y="155543"/>
                    <a:pt x="101286" y="155543"/>
                    <a:pt x="102198" y="155543"/>
                  </a:cubicBezTo>
                  <a:cubicBezTo>
                    <a:pt x="108586" y="155543"/>
                    <a:pt x="124554" y="154859"/>
                    <a:pt x="130942" y="154859"/>
                  </a:cubicBezTo>
                  <a:cubicBezTo>
                    <a:pt x="136645" y="154859"/>
                    <a:pt x="150560" y="155543"/>
                    <a:pt x="156263" y="155543"/>
                  </a:cubicBezTo>
                  <a:cubicBezTo>
                    <a:pt x="157860" y="155543"/>
                    <a:pt x="160597" y="155543"/>
                    <a:pt x="160597" y="151215"/>
                  </a:cubicBezTo>
                  <a:cubicBezTo>
                    <a:pt x="160597" y="148483"/>
                    <a:pt x="158316" y="148483"/>
                    <a:pt x="156491" y="148483"/>
                  </a:cubicBezTo>
                  <a:cubicBezTo>
                    <a:pt x="141207" y="148255"/>
                    <a:pt x="140751" y="147572"/>
                    <a:pt x="136873" y="138462"/>
                  </a:cubicBezTo>
                  <a:cubicBezTo>
                    <a:pt x="127976" y="117281"/>
                    <a:pt x="112692" y="81753"/>
                    <a:pt x="107445" y="68088"/>
                  </a:cubicBezTo>
                  <a:cubicBezTo>
                    <a:pt x="122957" y="52146"/>
                    <a:pt x="146910" y="25044"/>
                    <a:pt x="154210" y="18667"/>
                  </a:cubicBezTo>
                  <a:cubicBezTo>
                    <a:pt x="160825" y="13201"/>
                    <a:pt x="169494" y="7736"/>
                    <a:pt x="183181" y="7052"/>
                  </a:cubicBezTo>
                  <a:cubicBezTo>
                    <a:pt x="186147" y="6825"/>
                    <a:pt x="188200" y="6825"/>
                    <a:pt x="188200" y="2497"/>
                  </a:cubicBezTo>
                  <a:cubicBezTo>
                    <a:pt x="188200" y="2270"/>
                    <a:pt x="188200" y="-8"/>
                    <a:pt x="185234" y="-8"/>
                  </a:cubicBezTo>
                  <a:cubicBezTo>
                    <a:pt x="178391" y="-8"/>
                    <a:pt x="170863" y="675"/>
                    <a:pt x="163791" y="675"/>
                  </a:cubicBezTo>
                  <a:cubicBezTo>
                    <a:pt x="155351" y="675"/>
                    <a:pt x="146682" y="-8"/>
                    <a:pt x="138470" y="-8"/>
                  </a:cubicBezTo>
                  <a:cubicBezTo>
                    <a:pt x="137101" y="-8"/>
                    <a:pt x="134135" y="-8"/>
                    <a:pt x="134135" y="4547"/>
                  </a:cubicBezTo>
                  <a:cubicBezTo>
                    <a:pt x="134135" y="6141"/>
                    <a:pt x="135276" y="6825"/>
                    <a:pt x="136873" y="7052"/>
                  </a:cubicBezTo>
                  <a:cubicBezTo>
                    <a:pt x="138926" y="7280"/>
                    <a:pt x="145998" y="7736"/>
                    <a:pt x="145998" y="14112"/>
                  </a:cubicBezTo>
                  <a:cubicBezTo>
                    <a:pt x="145998" y="17301"/>
                    <a:pt x="143488" y="20262"/>
                    <a:pt x="141663" y="22311"/>
                  </a:cubicBezTo>
                  <a:lnTo>
                    <a:pt x="104708" y="61939"/>
                  </a:lnTo>
                  <a:close/>
                </a:path>
              </a:pathLst>
            </a:custGeom>
            <a:solidFill>
              <a:srgbClr val="000000"/>
            </a:solidFill>
            <a:ln w="22873"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040D93C3-4C36-44D5-A6D6-CBDE04558CA7}"/>
                </a:ext>
              </a:extLst>
            </p:cNvPr>
            <p:cNvSpPr/>
            <p:nvPr>
              <p:custDataLst>
                <p:tags r:id="rId89"/>
              </p:custDataLst>
            </p:nvPr>
          </p:nvSpPr>
          <p:spPr>
            <a:xfrm>
              <a:off x="7985593" y="2209543"/>
              <a:ext cx="120402" cy="70305"/>
            </a:xfrm>
            <a:custGeom>
              <a:avLst/>
              <a:gdLst>
                <a:gd name="connsiteX0" fmla="*/ 107226 w 120402"/>
                <a:gd name="connsiteY0" fmla="*/ 15453 h 70305"/>
                <a:gd name="connsiteX1" fmla="*/ 120640 w 120402"/>
                <a:gd name="connsiteY1" fmla="*/ 5728 h 70305"/>
                <a:gd name="connsiteX2" fmla="*/ 120640 w 120402"/>
                <a:gd name="connsiteY2" fmla="*/ -11 h 70305"/>
                <a:gd name="connsiteX3" fmla="*/ 109142 w 120402"/>
                <a:gd name="connsiteY3" fmla="*/ 626 h 70305"/>
                <a:gd name="connsiteX4" fmla="*/ 93493 w 120402"/>
                <a:gd name="connsiteY4" fmla="*/ -11 h 70305"/>
                <a:gd name="connsiteX5" fmla="*/ 93493 w 120402"/>
                <a:gd name="connsiteY5" fmla="*/ 5728 h 70305"/>
                <a:gd name="connsiteX6" fmla="*/ 101797 w 120402"/>
                <a:gd name="connsiteY6" fmla="*/ 12742 h 70305"/>
                <a:gd name="connsiteX7" fmla="*/ 100839 w 120402"/>
                <a:gd name="connsiteY7" fmla="*/ 16568 h 70305"/>
                <a:gd name="connsiteX8" fmla="*/ 85349 w 120402"/>
                <a:gd name="connsiteY8" fmla="*/ 56265 h 70305"/>
                <a:gd name="connsiteX9" fmla="*/ 68103 w 120402"/>
                <a:gd name="connsiteY9" fmla="*/ 12742 h 70305"/>
                <a:gd name="connsiteX10" fmla="*/ 67305 w 120402"/>
                <a:gd name="connsiteY10" fmla="*/ 9713 h 70305"/>
                <a:gd name="connsiteX11" fmla="*/ 75928 w 120402"/>
                <a:gd name="connsiteY11" fmla="*/ 5728 h 70305"/>
                <a:gd name="connsiteX12" fmla="*/ 75928 w 120402"/>
                <a:gd name="connsiteY12" fmla="*/ -11 h 70305"/>
                <a:gd name="connsiteX13" fmla="*/ 58682 w 120402"/>
                <a:gd name="connsiteY13" fmla="*/ 626 h 70305"/>
                <a:gd name="connsiteX14" fmla="*/ 44630 w 120402"/>
                <a:gd name="connsiteY14" fmla="*/ -11 h 70305"/>
                <a:gd name="connsiteX15" fmla="*/ 44630 w 120402"/>
                <a:gd name="connsiteY15" fmla="*/ 5728 h 70305"/>
                <a:gd name="connsiteX16" fmla="*/ 53732 w 120402"/>
                <a:gd name="connsiteY16" fmla="*/ 7003 h 70305"/>
                <a:gd name="connsiteX17" fmla="*/ 57405 w 120402"/>
                <a:gd name="connsiteY17" fmla="*/ 14018 h 70305"/>
                <a:gd name="connsiteX18" fmla="*/ 56766 w 120402"/>
                <a:gd name="connsiteY18" fmla="*/ 15931 h 70305"/>
                <a:gd name="connsiteX19" fmla="*/ 41756 w 120402"/>
                <a:gd name="connsiteY19" fmla="*/ 53873 h 70305"/>
                <a:gd name="connsiteX20" fmla="*/ 25627 w 120402"/>
                <a:gd name="connsiteY20" fmla="*/ 12742 h 70305"/>
                <a:gd name="connsiteX21" fmla="*/ 24669 w 120402"/>
                <a:gd name="connsiteY21" fmla="*/ 9713 h 70305"/>
                <a:gd name="connsiteX22" fmla="*/ 33292 w 120402"/>
                <a:gd name="connsiteY22" fmla="*/ 5728 h 70305"/>
                <a:gd name="connsiteX23" fmla="*/ 33292 w 120402"/>
                <a:gd name="connsiteY23" fmla="*/ -11 h 70305"/>
                <a:gd name="connsiteX24" fmla="*/ 15248 w 120402"/>
                <a:gd name="connsiteY24" fmla="*/ 626 h 70305"/>
                <a:gd name="connsiteX25" fmla="*/ 238 w 120402"/>
                <a:gd name="connsiteY25" fmla="*/ -11 h 70305"/>
                <a:gd name="connsiteX26" fmla="*/ 238 w 120402"/>
                <a:gd name="connsiteY26" fmla="*/ 5728 h 70305"/>
                <a:gd name="connsiteX27" fmla="*/ 11735 w 120402"/>
                <a:gd name="connsiteY27" fmla="*/ 10351 h 70305"/>
                <a:gd name="connsiteX28" fmla="*/ 33931 w 120402"/>
                <a:gd name="connsiteY28" fmla="*/ 66627 h 70305"/>
                <a:gd name="connsiteX29" fmla="*/ 38243 w 120402"/>
                <a:gd name="connsiteY29" fmla="*/ 70294 h 70305"/>
                <a:gd name="connsiteX30" fmla="*/ 42394 w 120402"/>
                <a:gd name="connsiteY30" fmla="*/ 66946 h 70305"/>
                <a:gd name="connsiteX31" fmla="*/ 60439 w 120402"/>
                <a:gd name="connsiteY31" fmla="*/ 21351 h 70305"/>
                <a:gd name="connsiteX32" fmla="*/ 78164 w 120402"/>
                <a:gd name="connsiteY32" fmla="*/ 66468 h 70305"/>
                <a:gd name="connsiteX33" fmla="*/ 82635 w 120402"/>
                <a:gd name="connsiteY33" fmla="*/ 70294 h 70305"/>
                <a:gd name="connsiteX34" fmla="*/ 86946 w 120402"/>
                <a:gd name="connsiteY34" fmla="*/ 66627 h 70305"/>
                <a:gd name="connsiteX35" fmla="*/ 107226 w 120402"/>
                <a:gd name="connsiteY35" fmla="*/ 15453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402" h="70305">
                  <a:moveTo>
                    <a:pt x="107226" y="15453"/>
                  </a:moveTo>
                  <a:cubicBezTo>
                    <a:pt x="110420" y="7481"/>
                    <a:pt x="115689" y="5887"/>
                    <a:pt x="120640" y="5728"/>
                  </a:cubicBezTo>
                  <a:lnTo>
                    <a:pt x="120640" y="-11"/>
                  </a:lnTo>
                  <a:cubicBezTo>
                    <a:pt x="116328" y="467"/>
                    <a:pt x="113773" y="626"/>
                    <a:pt x="109142" y="626"/>
                  </a:cubicBezTo>
                  <a:cubicBezTo>
                    <a:pt x="104352" y="626"/>
                    <a:pt x="98284" y="467"/>
                    <a:pt x="93493" y="-11"/>
                  </a:cubicBezTo>
                  <a:lnTo>
                    <a:pt x="93493" y="5728"/>
                  </a:lnTo>
                  <a:cubicBezTo>
                    <a:pt x="99082" y="5887"/>
                    <a:pt x="101797" y="8916"/>
                    <a:pt x="101797" y="12742"/>
                  </a:cubicBezTo>
                  <a:cubicBezTo>
                    <a:pt x="101797" y="14018"/>
                    <a:pt x="101797" y="14337"/>
                    <a:pt x="100839" y="16568"/>
                  </a:cubicBezTo>
                  <a:lnTo>
                    <a:pt x="85349" y="56265"/>
                  </a:lnTo>
                  <a:lnTo>
                    <a:pt x="68103" y="12742"/>
                  </a:lnTo>
                  <a:cubicBezTo>
                    <a:pt x="67784" y="11945"/>
                    <a:pt x="67305" y="10670"/>
                    <a:pt x="67305" y="9713"/>
                  </a:cubicBezTo>
                  <a:cubicBezTo>
                    <a:pt x="67305" y="6206"/>
                    <a:pt x="71457" y="5728"/>
                    <a:pt x="75928" y="5728"/>
                  </a:cubicBezTo>
                  <a:lnTo>
                    <a:pt x="75928" y="-11"/>
                  </a:lnTo>
                  <a:cubicBezTo>
                    <a:pt x="70179" y="467"/>
                    <a:pt x="64431" y="626"/>
                    <a:pt x="58682" y="626"/>
                  </a:cubicBezTo>
                  <a:cubicBezTo>
                    <a:pt x="54051" y="626"/>
                    <a:pt x="49261" y="307"/>
                    <a:pt x="44630" y="-11"/>
                  </a:cubicBezTo>
                  <a:lnTo>
                    <a:pt x="44630" y="5728"/>
                  </a:lnTo>
                  <a:cubicBezTo>
                    <a:pt x="48303" y="5728"/>
                    <a:pt x="51656" y="5728"/>
                    <a:pt x="53732" y="7003"/>
                  </a:cubicBezTo>
                  <a:cubicBezTo>
                    <a:pt x="55967" y="8597"/>
                    <a:pt x="57405" y="13858"/>
                    <a:pt x="57405" y="14018"/>
                  </a:cubicBezTo>
                  <a:cubicBezTo>
                    <a:pt x="57405" y="14337"/>
                    <a:pt x="57085" y="15293"/>
                    <a:pt x="56766" y="15931"/>
                  </a:cubicBezTo>
                  <a:lnTo>
                    <a:pt x="41756" y="53873"/>
                  </a:lnTo>
                  <a:lnTo>
                    <a:pt x="25627" y="12742"/>
                  </a:lnTo>
                  <a:cubicBezTo>
                    <a:pt x="24669" y="10510"/>
                    <a:pt x="24669" y="10351"/>
                    <a:pt x="24669" y="9713"/>
                  </a:cubicBezTo>
                  <a:cubicBezTo>
                    <a:pt x="24669" y="5728"/>
                    <a:pt x="30418" y="5728"/>
                    <a:pt x="33292" y="5728"/>
                  </a:cubicBezTo>
                  <a:lnTo>
                    <a:pt x="33292" y="-11"/>
                  </a:lnTo>
                  <a:cubicBezTo>
                    <a:pt x="32973" y="-11"/>
                    <a:pt x="21635" y="626"/>
                    <a:pt x="15248" y="626"/>
                  </a:cubicBezTo>
                  <a:cubicBezTo>
                    <a:pt x="10298" y="626"/>
                    <a:pt x="5188" y="467"/>
                    <a:pt x="238" y="-11"/>
                  </a:cubicBezTo>
                  <a:lnTo>
                    <a:pt x="238" y="5728"/>
                  </a:lnTo>
                  <a:cubicBezTo>
                    <a:pt x="6465" y="5728"/>
                    <a:pt x="9978" y="5728"/>
                    <a:pt x="11735" y="10351"/>
                  </a:cubicBezTo>
                  <a:lnTo>
                    <a:pt x="33931" y="66627"/>
                  </a:lnTo>
                  <a:cubicBezTo>
                    <a:pt x="34889" y="69018"/>
                    <a:pt x="35368" y="70294"/>
                    <a:pt x="38243" y="70294"/>
                  </a:cubicBezTo>
                  <a:cubicBezTo>
                    <a:pt x="41117" y="70294"/>
                    <a:pt x="41596" y="69018"/>
                    <a:pt x="42394" y="66946"/>
                  </a:cubicBezTo>
                  <a:lnTo>
                    <a:pt x="60439" y="21351"/>
                  </a:lnTo>
                  <a:lnTo>
                    <a:pt x="78164" y="66468"/>
                  </a:lnTo>
                  <a:cubicBezTo>
                    <a:pt x="79122" y="68859"/>
                    <a:pt x="79760" y="70294"/>
                    <a:pt x="82635" y="70294"/>
                  </a:cubicBezTo>
                  <a:cubicBezTo>
                    <a:pt x="85509" y="70294"/>
                    <a:pt x="85988" y="69178"/>
                    <a:pt x="86946" y="66627"/>
                  </a:cubicBezTo>
                  <a:lnTo>
                    <a:pt x="107226" y="15453"/>
                  </a:lnTo>
                  <a:close/>
                </a:path>
              </a:pathLst>
            </a:custGeom>
            <a:solidFill>
              <a:srgbClr val="000000"/>
            </a:solidFill>
            <a:ln w="22873"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38F8915E-689C-47E4-B411-DCBE3033DCA2}"/>
                </a:ext>
              </a:extLst>
            </p:cNvPr>
            <p:cNvSpPr/>
            <p:nvPr>
              <p:custDataLst>
                <p:tags r:id="rId90"/>
              </p:custDataLst>
            </p:nvPr>
          </p:nvSpPr>
          <p:spPr>
            <a:xfrm>
              <a:off x="7969130" y="2348282"/>
              <a:ext cx="80800" cy="104580"/>
            </a:xfrm>
            <a:custGeom>
              <a:avLst/>
              <a:gdLst>
                <a:gd name="connsiteX0" fmla="*/ 17004 w 80800"/>
                <a:gd name="connsiteY0" fmla="*/ 43517 h 104580"/>
                <a:gd name="connsiteX1" fmla="*/ 34409 w 80800"/>
                <a:gd name="connsiteY1" fmla="*/ 48459 h 104580"/>
                <a:gd name="connsiteX2" fmla="*/ 62833 w 80800"/>
                <a:gd name="connsiteY2" fmla="*/ 25024 h 104580"/>
                <a:gd name="connsiteX3" fmla="*/ 56126 w 80800"/>
                <a:gd name="connsiteY3" fmla="*/ 9719 h 104580"/>
                <a:gd name="connsiteX4" fmla="*/ 72255 w 80800"/>
                <a:gd name="connsiteY4" fmla="*/ 4459 h 104580"/>
                <a:gd name="connsiteX5" fmla="*/ 70817 w 80800"/>
                <a:gd name="connsiteY5" fmla="*/ 8285 h 104580"/>
                <a:gd name="connsiteX6" fmla="*/ 75927 w 80800"/>
                <a:gd name="connsiteY6" fmla="*/ 13386 h 104580"/>
                <a:gd name="connsiteX7" fmla="*/ 81037 w 80800"/>
                <a:gd name="connsiteY7" fmla="*/ 8125 h 104580"/>
                <a:gd name="connsiteX8" fmla="*/ 71616 w 80800"/>
                <a:gd name="connsiteY8" fmla="*/ -5 h 104580"/>
                <a:gd name="connsiteX9" fmla="*/ 53092 w 80800"/>
                <a:gd name="connsiteY9" fmla="*/ 7328 h 104580"/>
                <a:gd name="connsiteX10" fmla="*/ 34569 w 80800"/>
                <a:gd name="connsiteY10" fmla="*/ 1589 h 104580"/>
                <a:gd name="connsiteX11" fmla="*/ 6145 w 80800"/>
                <a:gd name="connsiteY11" fmla="*/ 25024 h 104580"/>
                <a:gd name="connsiteX12" fmla="*/ 13810 w 80800"/>
                <a:gd name="connsiteY12" fmla="*/ 41126 h 104580"/>
                <a:gd name="connsiteX13" fmla="*/ 9019 w 80800"/>
                <a:gd name="connsiteY13" fmla="*/ 54039 h 104580"/>
                <a:gd name="connsiteX14" fmla="*/ 15726 w 80800"/>
                <a:gd name="connsiteY14" fmla="*/ 68227 h 104580"/>
                <a:gd name="connsiteX15" fmla="*/ 237 w 80800"/>
                <a:gd name="connsiteY15" fmla="*/ 84170 h 104580"/>
                <a:gd name="connsiteX16" fmla="*/ 39360 w 80800"/>
                <a:gd name="connsiteY16" fmla="*/ 104576 h 104580"/>
                <a:gd name="connsiteX17" fmla="*/ 78482 w 80800"/>
                <a:gd name="connsiteY17" fmla="*/ 83851 h 104580"/>
                <a:gd name="connsiteX18" fmla="*/ 67783 w 80800"/>
                <a:gd name="connsiteY18" fmla="*/ 65677 h 104580"/>
                <a:gd name="connsiteX19" fmla="*/ 33451 w 80800"/>
                <a:gd name="connsiteY19" fmla="*/ 60735 h 104580"/>
                <a:gd name="connsiteX20" fmla="*/ 22912 w 80800"/>
                <a:gd name="connsiteY20" fmla="*/ 60575 h 104580"/>
                <a:gd name="connsiteX21" fmla="*/ 14928 w 80800"/>
                <a:gd name="connsiteY21" fmla="*/ 50053 h 104580"/>
                <a:gd name="connsiteX22" fmla="*/ 17004 w 80800"/>
                <a:gd name="connsiteY22" fmla="*/ 43517 h 104580"/>
                <a:gd name="connsiteX23" fmla="*/ 34569 w 80800"/>
                <a:gd name="connsiteY23" fmla="*/ 43676 h 104580"/>
                <a:gd name="connsiteX24" fmla="*/ 18920 w 80800"/>
                <a:gd name="connsiteY24" fmla="*/ 25024 h 104580"/>
                <a:gd name="connsiteX25" fmla="*/ 22114 w 80800"/>
                <a:gd name="connsiteY25" fmla="*/ 11951 h 104580"/>
                <a:gd name="connsiteX26" fmla="*/ 34409 w 80800"/>
                <a:gd name="connsiteY26" fmla="*/ 6372 h 104580"/>
                <a:gd name="connsiteX27" fmla="*/ 50058 w 80800"/>
                <a:gd name="connsiteY27" fmla="*/ 25024 h 104580"/>
                <a:gd name="connsiteX28" fmla="*/ 46865 w 80800"/>
                <a:gd name="connsiteY28" fmla="*/ 38097 h 104580"/>
                <a:gd name="connsiteX29" fmla="*/ 34569 w 80800"/>
                <a:gd name="connsiteY29" fmla="*/ 43676 h 104580"/>
                <a:gd name="connsiteX30" fmla="*/ 34569 w 80800"/>
                <a:gd name="connsiteY30" fmla="*/ 71416 h 104580"/>
                <a:gd name="connsiteX31" fmla="*/ 68741 w 80800"/>
                <a:gd name="connsiteY31" fmla="*/ 84010 h 104580"/>
                <a:gd name="connsiteX32" fmla="*/ 39360 w 80800"/>
                <a:gd name="connsiteY32" fmla="*/ 99793 h 104580"/>
                <a:gd name="connsiteX33" fmla="*/ 9978 w 80800"/>
                <a:gd name="connsiteY33" fmla="*/ 84010 h 104580"/>
                <a:gd name="connsiteX34" fmla="*/ 25307 w 80800"/>
                <a:gd name="connsiteY34" fmla="*/ 71416 h 104580"/>
                <a:gd name="connsiteX35" fmla="*/ 34569 w 80800"/>
                <a:gd name="connsiteY35" fmla="*/ 71416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800" h="104580">
                  <a:moveTo>
                    <a:pt x="17004" y="43517"/>
                  </a:moveTo>
                  <a:cubicBezTo>
                    <a:pt x="19399" y="44952"/>
                    <a:pt x="25148" y="48459"/>
                    <a:pt x="34409" y="48459"/>
                  </a:cubicBezTo>
                  <a:cubicBezTo>
                    <a:pt x="50857" y="48459"/>
                    <a:pt x="62833" y="37459"/>
                    <a:pt x="62833" y="25024"/>
                  </a:cubicBezTo>
                  <a:cubicBezTo>
                    <a:pt x="62833" y="18807"/>
                    <a:pt x="59959" y="13864"/>
                    <a:pt x="56126" y="9719"/>
                  </a:cubicBezTo>
                  <a:cubicBezTo>
                    <a:pt x="63312" y="4618"/>
                    <a:pt x="69540" y="4459"/>
                    <a:pt x="72255" y="4459"/>
                  </a:cubicBezTo>
                  <a:cubicBezTo>
                    <a:pt x="71616" y="5096"/>
                    <a:pt x="70817" y="5734"/>
                    <a:pt x="70817" y="8285"/>
                  </a:cubicBezTo>
                  <a:cubicBezTo>
                    <a:pt x="70817" y="11473"/>
                    <a:pt x="73213" y="13386"/>
                    <a:pt x="75927" y="13386"/>
                  </a:cubicBezTo>
                  <a:cubicBezTo>
                    <a:pt x="78163" y="13386"/>
                    <a:pt x="81037" y="11792"/>
                    <a:pt x="81037" y="8125"/>
                  </a:cubicBezTo>
                  <a:cubicBezTo>
                    <a:pt x="81037" y="4459"/>
                    <a:pt x="78003" y="-5"/>
                    <a:pt x="71616" y="-5"/>
                  </a:cubicBezTo>
                  <a:cubicBezTo>
                    <a:pt x="69220" y="-5"/>
                    <a:pt x="60598" y="473"/>
                    <a:pt x="53092" y="7328"/>
                  </a:cubicBezTo>
                  <a:cubicBezTo>
                    <a:pt x="48302" y="3821"/>
                    <a:pt x="41595" y="1589"/>
                    <a:pt x="34569" y="1589"/>
                  </a:cubicBezTo>
                  <a:cubicBezTo>
                    <a:pt x="18121" y="1589"/>
                    <a:pt x="6145" y="12589"/>
                    <a:pt x="6145" y="25024"/>
                  </a:cubicBezTo>
                  <a:cubicBezTo>
                    <a:pt x="6145" y="31241"/>
                    <a:pt x="9339" y="36981"/>
                    <a:pt x="13810" y="41126"/>
                  </a:cubicBezTo>
                  <a:cubicBezTo>
                    <a:pt x="12533" y="42560"/>
                    <a:pt x="9019" y="47821"/>
                    <a:pt x="9019" y="54039"/>
                  </a:cubicBezTo>
                  <a:cubicBezTo>
                    <a:pt x="9019" y="56111"/>
                    <a:pt x="9499" y="63604"/>
                    <a:pt x="15726" y="68227"/>
                  </a:cubicBezTo>
                  <a:cubicBezTo>
                    <a:pt x="8540" y="70619"/>
                    <a:pt x="237" y="75880"/>
                    <a:pt x="237" y="84170"/>
                  </a:cubicBezTo>
                  <a:cubicBezTo>
                    <a:pt x="237" y="95807"/>
                    <a:pt x="17802" y="104576"/>
                    <a:pt x="39360" y="104576"/>
                  </a:cubicBezTo>
                  <a:cubicBezTo>
                    <a:pt x="59639" y="104576"/>
                    <a:pt x="78482" y="96605"/>
                    <a:pt x="78482" y="83851"/>
                  </a:cubicBezTo>
                  <a:cubicBezTo>
                    <a:pt x="78482" y="79068"/>
                    <a:pt x="76566" y="70459"/>
                    <a:pt x="67783" y="65677"/>
                  </a:cubicBezTo>
                  <a:cubicBezTo>
                    <a:pt x="58362" y="60735"/>
                    <a:pt x="48941" y="60735"/>
                    <a:pt x="33451" y="60735"/>
                  </a:cubicBezTo>
                  <a:cubicBezTo>
                    <a:pt x="29938" y="60735"/>
                    <a:pt x="24189" y="60735"/>
                    <a:pt x="22912" y="60575"/>
                  </a:cubicBezTo>
                  <a:cubicBezTo>
                    <a:pt x="17802" y="59459"/>
                    <a:pt x="14928" y="54677"/>
                    <a:pt x="14928" y="50053"/>
                  </a:cubicBezTo>
                  <a:cubicBezTo>
                    <a:pt x="14928" y="46068"/>
                    <a:pt x="16046" y="44792"/>
                    <a:pt x="17004" y="43517"/>
                  </a:cubicBezTo>
                  <a:close/>
                  <a:moveTo>
                    <a:pt x="34569" y="43676"/>
                  </a:moveTo>
                  <a:cubicBezTo>
                    <a:pt x="18920" y="43676"/>
                    <a:pt x="18920" y="28372"/>
                    <a:pt x="18920" y="25024"/>
                  </a:cubicBezTo>
                  <a:cubicBezTo>
                    <a:pt x="18920" y="22473"/>
                    <a:pt x="18920" y="16096"/>
                    <a:pt x="22114" y="11951"/>
                  </a:cubicBezTo>
                  <a:cubicBezTo>
                    <a:pt x="24349" y="9241"/>
                    <a:pt x="28661" y="6372"/>
                    <a:pt x="34409" y="6372"/>
                  </a:cubicBezTo>
                  <a:cubicBezTo>
                    <a:pt x="50058" y="6372"/>
                    <a:pt x="50058" y="21676"/>
                    <a:pt x="50058" y="25024"/>
                  </a:cubicBezTo>
                  <a:cubicBezTo>
                    <a:pt x="50058" y="27575"/>
                    <a:pt x="50058" y="33952"/>
                    <a:pt x="46865" y="38097"/>
                  </a:cubicBezTo>
                  <a:cubicBezTo>
                    <a:pt x="44629" y="40807"/>
                    <a:pt x="40318" y="43676"/>
                    <a:pt x="34569" y="43676"/>
                  </a:cubicBezTo>
                  <a:close/>
                  <a:moveTo>
                    <a:pt x="34569" y="71416"/>
                  </a:moveTo>
                  <a:cubicBezTo>
                    <a:pt x="48781" y="71416"/>
                    <a:pt x="68741" y="71416"/>
                    <a:pt x="68741" y="84010"/>
                  </a:cubicBezTo>
                  <a:cubicBezTo>
                    <a:pt x="68741" y="92460"/>
                    <a:pt x="56126" y="99793"/>
                    <a:pt x="39360" y="99793"/>
                  </a:cubicBezTo>
                  <a:cubicBezTo>
                    <a:pt x="22593" y="99793"/>
                    <a:pt x="9978" y="92300"/>
                    <a:pt x="9978" y="84010"/>
                  </a:cubicBezTo>
                  <a:cubicBezTo>
                    <a:pt x="9978" y="78430"/>
                    <a:pt x="15087" y="71575"/>
                    <a:pt x="25307" y="71416"/>
                  </a:cubicBezTo>
                  <a:lnTo>
                    <a:pt x="34569" y="71416"/>
                  </a:lnTo>
                  <a:close/>
                </a:path>
              </a:pathLst>
            </a:custGeom>
            <a:solidFill>
              <a:srgbClr val="000000"/>
            </a:solidFill>
            <a:ln w="22873"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3062C23B-CDF2-4324-AA21-E76EAF1A2E4F}"/>
                </a:ext>
              </a:extLst>
            </p:cNvPr>
            <p:cNvSpPr/>
            <p:nvPr>
              <p:custDataLst>
                <p:tags r:id="rId91"/>
              </p:custDataLst>
            </p:nvPr>
          </p:nvSpPr>
          <p:spPr>
            <a:xfrm>
              <a:off x="8074174" y="2401848"/>
              <a:ext cx="20279" cy="49102"/>
            </a:xfrm>
            <a:custGeom>
              <a:avLst/>
              <a:gdLst>
                <a:gd name="connsiteX0" fmla="*/ 16050 w 20279"/>
                <a:gd name="connsiteY0" fmla="*/ 15778 h 49102"/>
                <a:gd name="connsiteX1" fmla="*/ 3594 w 20279"/>
                <a:gd name="connsiteY1" fmla="*/ 44952 h 49102"/>
                <a:gd name="connsiteX2" fmla="*/ 2476 w 20279"/>
                <a:gd name="connsiteY2" fmla="*/ 46865 h 49102"/>
                <a:gd name="connsiteX3" fmla="*/ 4712 w 20279"/>
                <a:gd name="connsiteY3" fmla="*/ 49097 h 49102"/>
                <a:gd name="connsiteX4" fmla="*/ 20521 w 20279"/>
                <a:gd name="connsiteY4" fmla="*/ 17372 h 49102"/>
                <a:gd name="connsiteX5" fmla="*/ 9343 w 20279"/>
                <a:gd name="connsiteY5" fmla="*/ -5 h 49102"/>
                <a:gd name="connsiteX6" fmla="*/ 241 w 20279"/>
                <a:gd name="connsiteY6" fmla="*/ 9082 h 49102"/>
                <a:gd name="connsiteX7" fmla="*/ 9503 w 20279"/>
                <a:gd name="connsiteY7" fmla="*/ 18328 h 49102"/>
                <a:gd name="connsiteX8" fmla="*/ 16050 w 20279"/>
                <a:gd name="connsiteY8" fmla="*/ 15778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9" h="49102">
                  <a:moveTo>
                    <a:pt x="16050" y="15778"/>
                  </a:moveTo>
                  <a:cubicBezTo>
                    <a:pt x="16050" y="24546"/>
                    <a:pt x="14453" y="34749"/>
                    <a:pt x="3594" y="44952"/>
                  </a:cubicBezTo>
                  <a:cubicBezTo>
                    <a:pt x="2956" y="45590"/>
                    <a:pt x="2476" y="46068"/>
                    <a:pt x="2476" y="46865"/>
                  </a:cubicBezTo>
                  <a:cubicBezTo>
                    <a:pt x="2476" y="47981"/>
                    <a:pt x="3754" y="49097"/>
                    <a:pt x="4712" y="49097"/>
                  </a:cubicBezTo>
                  <a:cubicBezTo>
                    <a:pt x="6948" y="49097"/>
                    <a:pt x="20521" y="36343"/>
                    <a:pt x="20521" y="17372"/>
                  </a:cubicBezTo>
                  <a:cubicBezTo>
                    <a:pt x="20521" y="7488"/>
                    <a:pt x="16688" y="-5"/>
                    <a:pt x="9343" y="-5"/>
                  </a:cubicBezTo>
                  <a:cubicBezTo>
                    <a:pt x="4073" y="-5"/>
                    <a:pt x="241" y="4140"/>
                    <a:pt x="241" y="9082"/>
                  </a:cubicBezTo>
                  <a:cubicBezTo>
                    <a:pt x="241" y="14183"/>
                    <a:pt x="3914" y="18328"/>
                    <a:pt x="9503" y="18328"/>
                  </a:cubicBezTo>
                  <a:cubicBezTo>
                    <a:pt x="13335" y="18328"/>
                    <a:pt x="15890" y="15778"/>
                    <a:pt x="16050" y="15778"/>
                  </a:cubicBezTo>
                  <a:close/>
                </a:path>
              </a:pathLst>
            </a:custGeom>
            <a:solidFill>
              <a:srgbClr val="000000"/>
            </a:solidFill>
            <a:ln w="22873"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494B4F46-6E7D-47A0-A6BE-A6CB19AFCB62}"/>
                </a:ext>
              </a:extLst>
            </p:cNvPr>
            <p:cNvSpPr/>
            <p:nvPr>
              <p:custDataLst>
                <p:tags r:id="rId92"/>
              </p:custDataLst>
            </p:nvPr>
          </p:nvSpPr>
          <p:spPr>
            <a:xfrm>
              <a:off x="8110468" y="2314485"/>
              <a:ext cx="70101" cy="138219"/>
            </a:xfrm>
            <a:custGeom>
              <a:avLst/>
              <a:gdLst>
                <a:gd name="connsiteX0" fmla="*/ 70345 w 70101"/>
                <a:gd name="connsiteY0" fmla="*/ 6053 h 138219"/>
                <a:gd name="connsiteX1" fmla="*/ 63957 w 70101"/>
                <a:gd name="connsiteY1" fmla="*/ -5 h 138219"/>
                <a:gd name="connsiteX2" fmla="*/ 55015 w 70101"/>
                <a:gd name="connsiteY2" fmla="*/ 8763 h 138219"/>
                <a:gd name="connsiteX3" fmla="*/ 61402 w 70101"/>
                <a:gd name="connsiteY3" fmla="*/ 14821 h 138219"/>
                <a:gd name="connsiteX4" fmla="*/ 70345 w 70101"/>
                <a:gd name="connsiteY4" fmla="*/ 6053 h 138219"/>
                <a:gd name="connsiteX5" fmla="*/ 36492 w 70101"/>
                <a:gd name="connsiteY5" fmla="*/ 113503 h 138219"/>
                <a:gd name="connsiteX6" fmla="*/ 15892 w 70101"/>
                <a:gd name="connsiteY6" fmla="*/ 133750 h 138219"/>
                <a:gd name="connsiteX7" fmla="*/ 10144 w 70101"/>
                <a:gd name="connsiteY7" fmla="*/ 132793 h 138219"/>
                <a:gd name="connsiteX8" fmla="*/ 15573 w 70101"/>
                <a:gd name="connsiteY8" fmla="*/ 124663 h 138219"/>
                <a:gd name="connsiteX9" fmla="*/ 9345 w 70101"/>
                <a:gd name="connsiteY9" fmla="*/ 118764 h 138219"/>
                <a:gd name="connsiteX10" fmla="*/ 243 w 70101"/>
                <a:gd name="connsiteY10" fmla="*/ 128170 h 138219"/>
                <a:gd name="connsiteX11" fmla="*/ 16052 w 70101"/>
                <a:gd name="connsiteY11" fmla="*/ 138214 h 138219"/>
                <a:gd name="connsiteX12" fmla="*/ 49266 w 70101"/>
                <a:gd name="connsiteY12" fmla="*/ 113025 h 138219"/>
                <a:gd name="connsiteX13" fmla="*/ 63638 w 70101"/>
                <a:gd name="connsiteY13" fmla="*/ 55952 h 138219"/>
                <a:gd name="connsiteX14" fmla="*/ 64436 w 70101"/>
                <a:gd name="connsiteY14" fmla="*/ 50372 h 138219"/>
                <a:gd name="connsiteX15" fmla="*/ 47350 w 70101"/>
                <a:gd name="connsiteY15" fmla="*/ 35386 h 138219"/>
                <a:gd name="connsiteX16" fmla="*/ 19405 w 70101"/>
                <a:gd name="connsiteY16" fmla="*/ 59778 h 138219"/>
                <a:gd name="connsiteX17" fmla="*/ 22120 w 70101"/>
                <a:gd name="connsiteY17" fmla="*/ 61851 h 138219"/>
                <a:gd name="connsiteX18" fmla="*/ 25314 w 70101"/>
                <a:gd name="connsiteY18" fmla="*/ 58981 h 138219"/>
                <a:gd name="connsiteX19" fmla="*/ 46871 w 70101"/>
                <a:gd name="connsiteY19" fmla="*/ 39850 h 138219"/>
                <a:gd name="connsiteX20" fmla="*/ 52300 w 70101"/>
                <a:gd name="connsiteY20" fmla="*/ 47662 h 138219"/>
                <a:gd name="connsiteX21" fmla="*/ 51821 w 70101"/>
                <a:gd name="connsiteY21" fmla="*/ 52445 h 138219"/>
                <a:gd name="connsiteX22" fmla="*/ 36492 w 70101"/>
                <a:gd name="connsiteY22" fmla="*/ 113503 h 1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101" h="138219">
                  <a:moveTo>
                    <a:pt x="70345" y="6053"/>
                  </a:moveTo>
                  <a:cubicBezTo>
                    <a:pt x="70345" y="3343"/>
                    <a:pt x="68269" y="-5"/>
                    <a:pt x="63957" y="-5"/>
                  </a:cubicBezTo>
                  <a:cubicBezTo>
                    <a:pt x="59327" y="-5"/>
                    <a:pt x="55015" y="4459"/>
                    <a:pt x="55015" y="8763"/>
                  </a:cubicBezTo>
                  <a:cubicBezTo>
                    <a:pt x="55015" y="11314"/>
                    <a:pt x="56931" y="14821"/>
                    <a:pt x="61402" y="14821"/>
                  </a:cubicBezTo>
                  <a:cubicBezTo>
                    <a:pt x="65714" y="14821"/>
                    <a:pt x="70345" y="10676"/>
                    <a:pt x="70345" y="6053"/>
                  </a:cubicBezTo>
                  <a:close/>
                  <a:moveTo>
                    <a:pt x="36492" y="113503"/>
                  </a:moveTo>
                  <a:cubicBezTo>
                    <a:pt x="33777" y="124503"/>
                    <a:pt x="25314" y="133750"/>
                    <a:pt x="15892" y="133750"/>
                  </a:cubicBezTo>
                  <a:cubicBezTo>
                    <a:pt x="13816" y="133750"/>
                    <a:pt x="11900" y="133431"/>
                    <a:pt x="10144" y="132793"/>
                  </a:cubicBezTo>
                  <a:cubicBezTo>
                    <a:pt x="14296" y="130880"/>
                    <a:pt x="15573" y="127054"/>
                    <a:pt x="15573" y="124663"/>
                  </a:cubicBezTo>
                  <a:cubicBezTo>
                    <a:pt x="15573" y="120837"/>
                    <a:pt x="12539" y="118764"/>
                    <a:pt x="9345" y="118764"/>
                  </a:cubicBezTo>
                  <a:cubicBezTo>
                    <a:pt x="4395" y="118764"/>
                    <a:pt x="243" y="123069"/>
                    <a:pt x="243" y="128170"/>
                  </a:cubicBezTo>
                  <a:cubicBezTo>
                    <a:pt x="243" y="134228"/>
                    <a:pt x="6471" y="138214"/>
                    <a:pt x="16052" y="138214"/>
                  </a:cubicBezTo>
                  <a:cubicBezTo>
                    <a:pt x="25633" y="138214"/>
                    <a:pt x="44316" y="132475"/>
                    <a:pt x="49266" y="113025"/>
                  </a:cubicBezTo>
                  <a:lnTo>
                    <a:pt x="63638" y="55952"/>
                  </a:lnTo>
                  <a:cubicBezTo>
                    <a:pt x="64117" y="54198"/>
                    <a:pt x="64436" y="52763"/>
                    <a:pt x="64436" y="50372"/>
                  </a:cubicBezTo>
                  <a:cubicBezTo>
                    <a:pt x="64436" y="41604"/>
                    <a:pt x="56931" y="35386"/>
                    <a:pt x="47350" y="35386"/>
                  </a:cubicBezTo>
                  <a:cubicBezTo>
                    <a:pt x="29625" y="35386"/>
                    <a:pt x="19405" y="57546"/>
                    <a:pt x="19405" y="59778"/>
                  </a:cubicBezTo>
                  <a:cubicBezTo>
                    <a:pt x="19405" y="61851"/>
                    <a:pt x="21641" y="61851"/>
                    <a:pt x="22120" y="61851"/>
                  </a:cubicBezTo>
                  <a:cubicBezTo>
                    <a:pt x="24036" y="61851"/>
                    <a:pt x="24196" y="61372"/>
                    <a:pt x="25314" y="58981"/>
                  </a:cubicBezTo>
                  <a:cubicBezTo>
                    <a:pt x="29306" y="49734"/>
                    <a:pt x="37609" y="39850"/>
                    <a:pt x="46871" y="39850"/>
                  </a:cubicBezTo>
                  <a:cubicBezTo>
                    <a:pt x="50863" y="39850"/>
                    <a:pt x="52300" y="42560"/>
                    <a:pt x="52300" y="47662"/>
                  </a:cubicBezTo>
                  <a:cubicBezTo>
                    <a:pt x="52300" y="49416"/>
                    <a:pt x="51981" y="51648"/>
                    <a:pt x="51821" y="52445"/>
                  </a:cubicBezTo>
                  <a:lnTo>
                    <a:pt x="36492" y="113503"/>
                  </a:lnTo>
                  <a:close/>
                </a:path>
              </a:pathLst>
            </a:custGeom>
            <a:solidFill>
              <a:srgbClr val="000000"/>
            </a:solidFill>
            <a:ln w="22873"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44FEB0E3-589C-43C7-9FBB-7B3C2CF84CCC}"/>
                </a:ext>
              </a:extLst>
            </p:cNvPr>
            <p:cNvSpPr/>
            <p:nvPr>
              <p:custDataLst>
                <p:tags r:id="rId93"/>
              </p:custDataLst>
            </p:nvPr>
          </p:nvSpPr>
          <p:spPr>
            <a:xfrm>
              <a:off x="7082593" y="2478508"/>
              <a:ext cx="1123994" cy="9109"/>
            </a:xfrm>
            <a:custGeom>
              <a:avLst/>
              <a:gdLst>
                <a:gd name="connsiteX0" fmla="*/ 0 w 1123994"/>
                <a:gd name="connsiteY0" fmla="*/ 0 h 9109"/>
                <a:gd name="connsiteX1" fmla="*/ 1123994 w 1123994"/>
                <a:gd name="connsiteY1" fmla="*/ 0 h 9109"/>
                <a:gd name="connsiteX2" fmla="*/ 1123994 w 1123994"/>
                <a:gd name="connsiteY2" fmla="*/ 9109 h 9109"/>
                <a:gd name="connsiteX3" fmla="*/ 0 w 1123994"/>
                <a:gd name="connsiteY3" fmla="*/ 9109 h 9109"/>
              </a:gdLst>
              <a:ahLst/>
              <a:cxnLst>
                <a:cxn ang="0">
                  <a:pos x="connsiteX0" y="connsiteY0"/>
                </a:cxn>
                <a:cxn ang="0">
                  <a:pos x="connsiteX1" y="connsiteY1"/>
                </a:cxn>
                <a:cxn ang="0">
                  <a:pos x="connsiteX2" y="connsiteY2"/>
                </a:cxn>
                <a:cxn ang="0">
                  <a:pos x="connsiteX3" y="connsiteY3"/>
                </a:cxn>
              </a:cxnLst>
              <a:rect l="l" t="t" r="r" b="b"/>
              <a:pathLst>
                <a:path w="1123994" h="9109">
                  <a:moveTo>
                    <a:pt x="0" y="0"/>
                  </a:moveTo>
                  <a:lnTo>
                    <a:pt x="1123994" y="0"/>
                  </a:lnTo>
                  <a:lnTo>
                    <a:pt x="1123994" y="9109"/>
                  </a:lnTo>
                  <a:lnTo>
                    <a:pt x="0" y="9109"/>
                  </a:lnTo>
                  <a:close/>
                </a:path>
              </a:pathLst>
            </a:custGeom>
            <a:solidFill>
              <a:srgbClr val="000000"/>
            </a:solidFill>
            <a:ln w="22873"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E79796F0-9E2C-413A-A1A9-72C1924432A0}"/>
                </a:ext>
              </a:extLst>
            </p:cNvPr>
            <p:cNvSpPr/>
            <p:nvPr>
              <p:custDataLst>
                <p:tags r:id="rId94"/>
              </p:custDataLst>
            </p:nvPr>
          </p:nvSpPr>
          <p:spPr>
            <a:xfrm>
              <a:off x="7540263" y="2538166"/>
              <a:ext cx="48817" cy="160560"/>
            </a:xfrm>
            <a:custGeom>
              <a:avLst/>
              <a:gdLst>
                <a:gd name="connsiteX0" fmla="*/ 49036 w 48817"/>
                <a:gd name="connsiteY0" fmla="*/ 2512 h 160560"/>
                <a:gd name="connsiteX1" fmla="*/ 46070 w 48817"/>
                <a:gd name="connsiteY1" fmla="*/ 7 h 160560"/>
                <a:gd name="connsiteX2" fmla="*/ 18239 w 48817"/>
                <a:gd name="connsiteY2" fmla="*/ 2284 h 160560"/>
                <a:gd name="connsiteX3" fmla="*/ 13905 w 48817"/>
                <a:gd name="connsiteY3" fmla="*/ 7067 h 160560"/>
                <a:gd name="connsiteX4" fmla="*/ 19608 w 48817"/>
                <a:gd name="connsiteY4" fmla="*/ 9572 h 160560"/>
                <a:gd name="connsiteX5" fmla="*/ 30786 w 48817"/>
                <a:gd name="connsiteY5" fmla="*/ 13444 h 160560"/>
                <a:gd name="connsiteX6" fmla="*/ 30102 w 48817"/>
                <a:gd name="connsiteY6" fmla="*/ 17999 h 160560"/>
                <a:gd name="connsiteX7" fmla="*/ 1359 w 48817"/>
                <a:gd name="connsiteY7" fmla="*/ 131872 h 160560"/>
                <a:gd name="connsiteX8" fmla="*/ 218 w 48817"/>
                <a:gd name="connsiteY8" fmla="*/ 139615 h 160560"/>
                <a:gd name="connsiteX9" fmla="*/ 20977 w 48817"/>
                <a:gd name="connsiteY9" fmla="*/ 160568 h 160560"/>
                <a:gd name="connsiteX10" fmla="*/ 38086 w 48817"/>
                <a:gd name="connsiteY10" fmla="*/ 147814 h 160560"/>
                <a:gd name="connsiteX11" fmla="*/ 44930 w 48817"/>
                <a:gd name="connsiteY11" fmla="*/ 125495 h 160560"/>
                <a:gd name="connsiteX12" fmla="*/ 42192 w 48817"/>
                <a:gd name="connsiteY12" fmla="*/ 123217 h 160560"/>
                <a:gd name="connsiteX13" fmla="*/ 38998 w 48817"/>
                <a:gd name="connsiteY13" fmla="*/ 127317 h 160560"/>
                <a:gd name="connsiteX14" fmla="*/ 21661 w 48817"/>
                <a:gd name="connsiteY14" fmla="*/ 155557 h 160560"/>
                <a:gd name="connsiteX15" fmla="*/ 14818 w 48817"/>
                <a:gd name="connsiteY15" fmla="*/ 145081 h 160560"/>
                <a:gd name="connsiteX16" fmla="*/ 16186 w 48817"/>
                <a:gd name="connsiteY16" fmla="*/ 134149 h 160560"/>
                <a:gd name="connsiteX17" fmla="*/ 49036 w 48817"/>
                <a:gd name="connsiteY17" fmla="*/ 2512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 h="160560">
                  <a:moveTo>
                    <a:pt x="49036" y="2512"/>
                  </a:moveTo>
                  <a:cubicBezTo>
                    <a:pt x="49036" y="2284"/>
                    <a:pt x="49036" y="7"/>
                    <a:pt x="46070" y="7"/>
                  </a:cubicBezTo>
                  <a:cubicBezTo>
                    <a:pt x="40823" y="7"/>
                    <a:pt x="24171" y="1829"/>
                    <a:pt x="18239" y="2284"/>
                  </a:cubicBezTo>
                  <a:cubicBezTo>
                    <a:pt x="16415" y="2512"/>
                    <a:pt x="13905" y="2740"/>
                    <a:pt x="13905" y="7067"/>
                  </a:cubicBezTo>
                  <a:cubicBezTo>
                    <a:pt x="13905" y="9572"/>
                    <a:pt x="16186" y="9572"/>
                    <a:pt x="19608" y="9572"/>
                  </a:cubicBezTo>
                  <a:cubicBezTo>
                    <a:pt x="30558" y="9572"/>
                    <a:pt x="30786" y="11622"/>
                    <a:pt x="30786" y="13444"/>
                  </a:cubicBezTo>
                  <a:lnTo>
                    <a:pt x="30102" y="17999"/>
                  </a:lnTo>
                  <a:lnTo>
                    <a:pt x="1359" y="131872"/>
                  </a:lnTo>
                  <a:cubicBezTo>
                    <a:pt x="674" y="134377"/>
                    <a:pt x="218" y="135971"/>
                    <a:pt x="218" y="139615"/>
                  </a:cubicBezTo>
                  <a:cubicBezTo>
                    <a:pt x="218" y="152597"/>
                    <a:pt x="10255" y="160568"/>
                    <a:pt x="20977" y="160568"/>
                  </a:cubicBezTo>
                  <a:cubicBezTo>
                    <a:pt x="28505" y="160568"/>
                    <a:pt x="34208" y="156013"/>
                    <a:pt x="38086" y="147814"/>
                  </a:cubicBezTo>
                  <a:cubicBezTo>
                    <a:pt x="42192" y="139160"/>
                    <a:pt x="44930" y="125950"/>
                    <a:pt x="44930" y="125495"/>
                  </a:cubicBezTo>
                  <a:cubicBezTo>
                    <a:pt x="44930" y="123217"/>
                    <a:pt x="42876" y="123217"/>
                    <a:pt x="42192" y="123217"/>
                  </a:cubicBezTo>
                  <a:cubicBezTo>
                    <a:pt x="39911" y="123217"/>
                    <a:pt x="39683" y="124128"/>
                    <a:pt x="38998" y="127317"/>
                  </a:cubicBezTo>
                  <a:cubicBezTo>
                    <a:pt x="35120" y="142120"/>
                    <a:pt x="30786" y="155557"/>
                    <a:pt x="21661" y="155557"/>
                  </a:cubicBezTo>
                  <a:cubicBezTo>
                    <a:pt x="14818" y="155557"/>
                    <a:pt x="14818" y="148269"/>
                    <a:pt x="14818" y="145081"/>
                  </a:cubicBezTo>
                  <a:cubicBezTo>
                    <a:pt x="14818" y="139615"/>
                    <a:pt x="15046" y="138476"/>
                    <a:pt x="16186" y="134149"/>
                  </a:cubicBezTo>
                  <a:lnTo>
                    <a:pt x="49036" y="2512"/>
                  </a:lnTo>
                  <a:close/>
                </a:path>
              </a:pathLst>
            </a:custGeom>
            <a:solidFill>
              <a:srgbClr val="000000"/>
            </a:solidFill>
            <a:ln w="22873"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0F6D2FA1-9EE2-46DA-8293-8754CBB56C6C}"/>
                </a:ext>
              </a:extLst>
            </p:cNvPr>
            <p:cNvSpPr/>
            <p:nvPr>
              <p:custDataLst>
                <p:tags r:id="rId95"/>
              </p:custDataLst>
            </p:nvPr>
          </p:nvSpPr>
          <p:spPr>
            <a:xfrm>
              <a:off x="7605798" y="2624686"/>
              <a:ext cx="48384" cy="107291"/>
            </a:xfrm>
            <a:custGeom>
              <a:avLst/>
              <a:gdLst>
                <a:gd name="connsiteX0" fmla="*/ 44453 w 48384"/>
                <a:gd name="connsiteY0" fmla="*/ 6066 h 107291"/>
                <a:gd name="connsiteX1" fmla="*/ 38066 w 48384"/>
                <a:gd name="connsiteY1" fmla="*/ 8 h 107291"/>
                <a:gd name="connsiteX2" fmla="*/ 29124 w 48384"/>
                <a:gd name="connsiteY2" fmla="*/ 8777 h 107291"/>
                <a:gd name="connsiteX3" fmla="*/ 35511 w 48384"/>
                <a:gd name="connsiteY3" fmla="*/ 14835 h 107291"/>
                <a:gd name="connsiteX4" fmla="*/ 44453 w 48384"/>
                <a:gd name="connsiteY4" fmla="*/ 6066 h 107291"/>
                <a:gd name="connsiteX5" fmla="*/ 11878 w 48384"/>
                <a:gd name="connsiteY5" fmla="*/ 87053 h 107291"/>
                <a:gd name="connsiteX6" fmla="*/ 10441 w 48384"/>
                <a:gd name="connsiteY6" fmla="*/ 93749 h 107291"/>
                <a:gd name="connsiteX7" fmla="*/ 25611 w 48384"/>
                <a:gd name="connsiteY7" fmla="*/ 107299 h 107291"/>
                <a:gd name="connsiteX8" fmla="*/ 48605 w 48384"/>
                <a:gd name="connsiteY8" fmla="*/ 82908 h 107291"/>
                <a:gd name="connsiteX9" fmla="*/ 46050 w 48384"/>
                <a:gd name="connsiteY9" fmla="*/ 80835 h 107291"/>
                <a:gd name="connsiteX10" fmla="*/ 43016 w 48384"/>
                <a:gd name="connsiteY10" fmla="*/ 83546 h 107291"/>
                <a:gd name="connsiteX11" fmla="*/ 26090 w 48384"/>
                <a:gd name="connsiteY11" fmla="*/ 102836 h 107291"/>
                <a:gd name="connsiteX12" fmla="*/ 22098 w 48384"/>
                <a:gd name="connsiteY12" fmla="*/ 97256 h 107291"/>
                <a:gd name="connsiteX13" fmla="*/ 24653 w 48384"/>
                <a:gd name="connsiteY13" fmla="*/ 87053 h 107291"/>
                <a:gd name="connsiteX14" fmla="*/ 29763 w 48384"/>
                <a:gd name="connsiteY14" fmla="*/ 74299 h 107291"/>
                <a:gd name="connsiteX15" fmla="*/ 37587 w 48384"/>
                <a:gd name="connsiteY15" fmla="*/ 54052 h 107291"/>
                <a:gd name="connsiteX16" fmla="*/ 38545 w 48384"/>
                <a:gd name="connsiteY16" fmla="*/ 48951 h 107291"/>
                <a:gd name="connsiteX17" fmla="*/ 23375 w 48384"/>
                <a:gd name="connsiteY17" fmla="*/ 35400 h 107291"/>
                <a:gd name="connsiteX18" fmla="*/ 221 w 48384"/>
                <a:gd name="connsiteY18" fmla="*/ 59792 h 107291"/>
                <a:gd name="connsiteX19" fmla="*/ 2936 w 48384"/>
                <a:gd name="connsiteY19" fmla="*/ 61864 h 107291"/>
                <a:gd name="connsiteX20" fmla="*/ 5810 w 48384"/>
                <a:gd name="connsiteY20" fmla="*/ 59313 h 107291"/>
                <a:gd name="connsiteX21" fmla="*/ 22896 w 48384"/>
                <a:gd name="connsiteY21" fmla="*/ 39864 h 107291"/>
                <a:gd name="connsiteX22" fmla="*/ 26888 w 48384"/>
                <a:gd name="connsiteY22" fmla="*/ 45444 h 107291"/>
                <a:gd name="connsiteX23" fmla="*/ 21938 w 48384"/>
                <a:gd name="connsiteY23" fmla="*/ 61386 h 107291"/>
                <a:gd name="connsiteX24" fmla="*/ 11878 w 48384"/>
                <a:gd name="connsiteY24" fmla="*/ 87053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4" h="107291">
                  <a:moveTo>
                    <a:pt x="44453" y="6066"/>
                  </a:moveTo>
                  <a:cubicBezTo>
                    <a:pt x="44453" y="3516"/>
                    <a:pt x="42537" y="8"/>
                    <a:pt x="38066" y="8"/>
                  </a:cubicBezTo>
                  <a:cubicBezTo>
                    <a:pt x="33755" y="8"/>
                    <a:pt x="29124" y="4153"/>
                    <a:pt x="29124" y="8777"/>
                  </a:cubicBezTo>
                  <a:cubicBezTo>
                    <a:pt x="29124" y="11487"/>
                    <a:pt x="31200" y="14835"/>
                    <a:pt x="35511" y="14835"/>
                  </a:cubicBezTo>
                  <a:cubicBezTo>
                    <a:pt x="40142" y="14835"/>
                    <a:pt x="44453" y="10371"/>
                    <a:pt x="44453" y="6066"/>
                  </a:cubicBezTo>
                  <a:close/>
                  <a:moveTo>
                    <a:pt x="11878" y="87053"/>
                  </a:moveTo>
                  <a:cubicBezTo>
                    <a:pt x="11239" y="89125"/>
                    <a:pt x="10441" y="91038"/>
                    <a:pt x="10441" y="93749"/>
                  </a:cubicBezTo>
                  <a:cubicBezTo>
                    <a:pt x="10441" y="101241"/>
                    <a:pt x="16828" y="107299"/>
                    <a:pt x="25611" y="107299"/>
                  </a:cubicBezTo>
                  <a:cubicBezTo>
                    <a:pt x="41579" y="107299"/>
                    <a:pt x="48605" y="85299"/>
                    <a:pt x="48605" y="82908"/>
                  </a:cubicBezTo>
                  <a:cubicBezTo>
                    <a:pt x="48605" y="80835"/>
                    <a:pt x="46529" y="80835"/>
                    <a:pt x="46050" y="80835"/>
                  </a:cubicBezTo>
                  <a:cubicBezTo>
                    <a:pt x="43815" y="80835"/>
                    <a:pt x="43655" y="81792"/>
                    <a:pt x="43016" y="83546"/>
                  </a:cubicBezTo>
                  <a:cubicBezTo>
                    <a:pt x="39344" y="96299"/>
                    <a:pt x="32317" y="102836"/>
                    <a:pt x="26090" y="102836"/>
                  </a:cubicBezTo>
                  <a:cubicBezTo>
                    <a:pt x="22896" y="102836"/>
                    <a:pt x="22098" y="100763"/>
                    <a:pt x="22098" y="97256"/>
                  </a:cubicBezTo>
                  <a:cubicBezTo>
                    <a:pt x="22098" y="93589"/>
                    <a:pt x="23215" y="90560"/>
                    <a:pt x="24653" y="87053"/>
                  </a:cubicBezTo>
                  <a:cubicBezTo>
                    <a:pt x="26249" y="82748"/>
                    <a:pt x="28006" y="78444"/>
                    <a:pt x="29763" y="74299"/>
                  </a:cubicBezTo>
                  <a:cubicBezTo>
                    <a:pt x="31200" y="70473"/>
                    <a:pt x="36948" y="55965"/>
                    <a:pt x="37587" y="54052"/>
                  </a:cubicBezTo>
                  <a:cubicBezTo>
                    <a:pt x="38066" y="52458"/>
                    <a:pt x="38545" y="50545"/>
                    <a:pt x="38545" y="48951"/>
                  </a:cubicBezTo>
                  <a:cubicBezTo>
                    <a:pt x="38545" y="41458"/>
                    <a:pt x="32158" y="35400"/>
                    <a:pt x="23375" y="35400"/>
                  </a:cubicBezTo>
                  <a:cubicBezTo>
                    <a:pt x="7566" y="35400"/>
                    <a:pt x="221" y="57081"/>
                    <a:pt x="221" y="59792"/>
                  </a:cubicBezTo>
                  <a:cubicBezTo>
                    <a:pt x="221" y="61864"/>
                    <a:pt x="2456" y="61864"/>
                    <a:pt x="2936" y="61864"/>
                  </a:cubicBezTo>
                  <a:cubicBezTo>
                    <a:pt x="5171" y="61864"/>
                    <a:pt x="5331" y="61067"/>
                    <a:pt x="5810" y="59313"/>
                  </a:cubicBezTo>
                  <a:cubicBezTo>
                    <a:pt x="9962" y="45603"/>
                    <a:pt x="16988" y="39864"/>
                    <a:pt x="22896" y="39864"/>
                  </a:cubicBezTo>
                  <a:cubicBezTo>
                    <a:pt x="25451" y="39864"/>
                    <a:pt x="26888" y="41139"/>
                    <a:pt x="26888" y="45444"/>
                  </a:cubicBezTo>
                  <a:cubicBezTo>
                    <a:pt x="26888" y="49110"/>
                    <a:pt x="25930" y="51502"/>
                    <a:pt x="21938" y="61386"/>
                  </a:cubicBezTo>
                  <a:lnTo>
                    <a:pt x="11878" y="87053"/>
                  </a:lnTo>
                  <a:close/>
                </a:path>
              </a:pathLst>
            </a:custGeom>
            <a:solidFill>
              <a:srgbClr val="000000"/>
            </a:solidFill>
            <a:ln w="22873"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23158C89-666F-4510-80CB-A470B4943D9C}"/>
                </a:ext>
              </a:extLst>
            </p:cNvPr>
            <p:cNvSpPr/>
            <p:nvPr>
              <p:custDataLst>
                <p:tags r:id="rId96"/>
              </p:custDataLst>
            </p:nvPr>
          </p:nvSpPr>
          <p:spPr>
            <a:xfrm>
              <a:off x="7662834" y="2624686"/>
              <a:ext cx="70101" cy="138219"/>
            </a:xfrm>
            <a:custGeom>
              <a:avLst/>
              <a:gdLst>
                <a:gd name="connsiteX0" fmla="*/ 70325 w 70101"/>
                <a:gd name="connsiteY0" fmla="*/ 6066 h 138219"/>
                <a:gd name="connsiteX1" fmla="*/ 63938 w 70101"/>
                <a:gd name="connsiteY1" fmla="*/ 8 h 138219"/>
                <a:gd name="connsiteX2" fmla="*/ 54995 w 70101"/>
                <a:gd name="connsiteY2" fmla="*/ 8777 h 138219"/>
                <a:gd name="connsiteX3" fmla="*/ 61383 w 70101"/>
                <a:gd name="connsiteY3" fmla="*/ 14835 h 138219"/>
                <a:gd name="connsiteX4" fmla="*/ 70325 w 70101"/>
                <a:gd name="connsiteY4" fmla="*/ 6066 h 138219"/>
                <a:gd name="connsiteX5" fmla="*/ 36472 w 70101"/>
                <a:gd name="connsiteY5" fmla="*/ 113517 h 138219"/>
                <a:gd name="connsiteX6" fmla="*/ 15873 w 70101"/>
                <a:gd name="connsiteY6" fmla="*/ 133764 h 138219"/>
                <a:gd name="connsiteX7" fmla="*/ 10124 w 70101"/>
                <a:gd name="connsiteY7" fmla="*/ 132807 h 138219"/>
                <a:gd name="connsiteX8" fmla="*/ 15553 w 70101"/>
                <a:gd name="connsiteY8" fmla="*/ 124676 h 138219"/>
                <a:gd name="connsiteX9" fmla="*/ 9326 w 70101"/>
                <a:gd name="connsiteY9" fmla="*/ 118778 h 138219"/>
                <a:gd name="connsiteX10" fmla="*/ 224 w 70101"/>
                <a:gd name="connsiteY10" fmla="*/ 128184 h 138219"/>
                <a:gd name="connsiteX11" fmla="*/ 16032 w 70101"/>
                <a:gd name="connsiteY11" fmla="*/ 138227 h 138219"/>
                <a:gd name="connsiteX12" fmla="*/ 49247 w 70101"/>
                <a:gd name="connsiteY12" fmla="*/ 113039 h 138219"/>
                <a:gd name="connsiteX13" fmla="*/ 63618 w 70101"/>
                <a:gd name="connsiteY13" fmla="*/ 55965 h 138219"/>
                <a:gd name="connsiteX14" fmla="*/ 64417 w 70101"/>
                <a:gd name="connsiteY14" fmla="*/ 50386 h 138219"/>
                <a:gd name="connsiteX15" fmla="*/ 47331 w 70101"/>
                <a:gd name="connsiteY15" fmla="*/ 35400 h 138219"/>
                <a:gd name="connsiteX16" fmla="*/ 19386 w 70101"/>
                <a:gd name="connsiteY16" fmla="*/ 59792 h 138219"/>
                <a:gd name="connsiteX17" fmla="*/ 22100 w 70101"/>
                <a:gd name="connsiteY17" fmla="*/ 61864 h 138219"/>
                <a:gd name="connsiteX18" fmla="*/ 25294 w 70101"/>
                <a:gd name="connsiteY18" fmla="*/ 58995 h 138219"/>
                <a:gd name="connsiteX19" fmla="*/ 46852 w 70101"/>
                <a:gd name="connsiteY19" fmla="*/ 39864 h 138219"/>
                <a:gd name="connsiteX20" fmla="*/ 52281 w 70101"/>
                <a:gd name="connsiteY20" fmla="*/ 47676 h 138219"/>
                <a:gd name="connsiteX21" fmla="*/ 51802 w 70101"/>
                <a:gd name="connsiteY21" fmla="*/ 52458 h 138219"/>
                <a:gd name="connsiteX22" fmla="*/ 36472 w 70101"/>
                <a:gd name="connsiteY22" fmla="*/ 113517 h 1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101" h="138219">
                  <a:moveTo>
                    <a:pt x="70325" y="6066"/>
                  </a:moveTo>
                  <a:cubicBezTo>
                    <a:pt x="70325" y="3356"/>
                    <a:pt x="68249" y="8"/>
                    <a:pt x="63938" y="8"/>
                  </a:cubicBezTo>
                  <a:cubicBezTo>
                    <a:pt x="59307" y="8"/>
                    <a:pt x="54995" y="4472"/>
                    <a:pt x="54995" y="8777"/>
                  </a:cubicBezTo>
                  <a:cubicBezTo>
                    <a:pt x="54995" y="11327"/>
                    <a:pt x="56912" y="14835"/>
                    <a:pt x="61383" y="14835"/>
                  </a:cubicBezTo>
                  <a:cubicBezTo>
                    <a:pt x="65694" y="14835"/>
                    <a:pt x="70325" y="10690"/>
                    <a:pt x="70325" y="6066"/>
                  </a:cubicBezTo>
                  <a:close/>
                  <a:moveTo>
                    <a:pt x="36472" y="113517"/>
                  </a:moveTo>
                  <a:cubicBezTo>
                    <a:pt x="33757" y="124517"/>
                    <a:pt x="25294" y="133764"/>
                    <a:pt x="15873" y="133764"/>
                  </a:cubicBezTo>
                  <a:cubicBezTo>
                    <a:pt x="13797" y="133764"/>
                    <a:pt x="11881" y="133445"/>
                    <a:pt x="10124" y="132807"/>
                  </a:cubicBezTo>
                  <a:cubicBezTo>
                    <a:pt x="14276" y="130894"/>
                    <a:pt x="15553" y="127068"/>
                    <a:pt x="15553" y="124676"/>
                  </a:cubicBezTo>
                  <a:cubicBezTo>
                    <a:pt x="15553" y="120850"/>
                    <a:pt x="12519" y="118778"/>
                    <a:pt x="9326" y="118778"/>
                  </a:cubicBezTo>
                  <a:cubicBezTo>
                    <a:pt x="4376" y="118778"/>
                    <a:pt x="224" y="123082"/>
                    <a:pt x="224" y="128184"/>
                  </a:cubicBezTo>
                  <a:cubicBezTo>
                    <a:pt x="224" y="134242"/>
                    <a:pt x="6451" y="138227"/>
                    <a:pt x="16032" y="138227"/>
                  </a:cubicBezTo>
                  <a:cubicBezTo>
                    <a:pt x="25614" y="138227"/>
                    <a:pt x="44297" y="132488"/>
                    <a:pt x="49247" y="113039"/>
                  </a:cubicBezTo>
                  <a:lnTo>
                    <a:pt x="63618" y="55965"/>
                  </a:lnTo>
                  <a:cubicBezTo>
                    <a:pt x="64097" y="54212"/>
                    <a:pt x="64417" y="52777"/>
                    <a:pt x="64417" y="50386"/>
                  </a:cubicBezTo>
                  <a:cubicBezTo>
                    <a:pt x="64417" y="41618"/>
                    <a:pt x="56912" y="35400"/>
                    <a:pt x="47331" y="35400"/>
                  </a:cubicBezTo>
                  <a:cubicBezTo>
                    <a:pt x="29606" y="35400"/>
                    <a:pt x="19386" y="57560"/>
                    <a:pt x="19386" y="59792"/>
                  </a:cubicBezTo>
                  <a:cubicBezTo>
                    <a:pt x="19386" y="61864"/>
                    <a:pt x="21621" y="61864"/>
                    <a:pt x="22100" y="61864"/>
                  </a:cubicBezTo>
                  <a:cubicBezTo>
                    <a:pt x="24017" y="61864"/>
                    <a:pt x="24176" y="61386"/>
                    <a:pt x="25294" y="58995"/>
                  </a:cubicBezTo>
                  <a:cubicBezTo>
                    <a:pt x="29286" y="49748"/>
                    <a:pt x="37590" y="39864"/>
                    <a:pt x="46852" y="39864"/>
                  </a:cubicBezTo>
                  <a:cubicBezTo>
                    <a:pt x="50844" y="39864"/>
                    <a:pt x="52281" y="42574"/>
                    <a:pt x="52281" y="47676"/>
                  </a:cubicBezTo>
                  <a:cubicBezTo>
                    <a:pt x="52281" y="49429"/>
                    <a:pt x="51961" y="51661"/>
                    <a:pt x="51802" y="52458"/>
                  </a:cubicBezTo>
                  <a:lnTo>
                    <a:pt x="36472" y="113517"/>
                  </a:lnTo>
                  <a:close/>
                </a:path>
              </a:pathLst>
            </a:custGeom>
            <a:solidFill>
              <a:srgbClr val="000000"/>
            </a:solidFill>
            <a:ln w="22873" cap="flat">
              <a:noFill/>
              <a:prstDash val="solid"/>
              <a:miter/>
            </a:ln>
          </p:spPr>
          <p:txBody>
            <a:bodyPr rtlCol="0" anchor="ctr"/>
            <a:lstStyle/>
            <a:p>
              <a:endParaRPr lang="zh-CN" altLang="en-US"/>
            </a:p>
          </p:txBody>
        </p:sp>
      </p:grpSp>
      <p:grpSp>
        <p:nvGrpSpPr>
          <p:cNvPr id="145" name="组合 144" descr="\documentclass[preview]{standalone}&#10;\usepackage[utf8]{inputenc}&#10;\usepackage{amsmath}&#10;&#10;\begin{document}&#10;&#10;\begin{flalign*}&#10;X_{\mathrm{g},i}^\mathrm{w}=X_\mathrm{g}^\mathrm{w,sat}(1-x_\mathrm{w}^\mathrm{NaCl}) \end{flalign*}&#10;&#10;\end{document}&#10;" title="IguanaTex Shape Display">
            <a:extLst>
              <a:ext uri="{FF2B5EF4-FFF2-40B4-BE49-F238E27FC236}">
                <a16:creationId xmlns:a16="http://schemas.microsoft.com/office/drawing/2014/main" id="{8650D44B-DF6E-4C2E-AE67-96BC30033404}"/>
              </a:ext>
            </a:extLst>
          </p:cNvPr>
          <p:cNvGrpSpPr>
            <a:grpSpLocks noChangeAspect="1"/>
          </p:cNvGrpSpPr>
          <p:nvPr>
            <p:custDataLst>
              <p:tags r:id="rId5"/>
            </p:custDataLst>
          </p:nvPr>
        </p:nvGrpSpPr>
        <p:grpSpPr>
          <a:xfrm>
            <a:off x="4966479" y="4151085"/>
            <a:ext cx="2442875" cy="289417"/>
            <a:chOff x="5238880" y="2337855"/>
            <a:chExt cx="2442875" cy="289417"/>
          </a:xfrm>
        </p:grpSpPr>
        <p:sp>
          <p:nvSpPr>
            <p:cNvPr id="122" name="任意多边形: 形状 121">
              <a:extLst>
                <a:ext uri="{FF2B5EF4-FFF2-40B4-BE49-F238E27FC236}">
                  <a16:creationId xmlns:a16="http://schemas.microsoft.com/office/drawing/2014/main" id="{93CEA3BD-3C9D-4A50-92A1-9E942D544F4C}"/>
                </a:ext>
              </a:extLst>
            </p:cNvPr>
            <p:cNvSpPr/>
            <p:nvPr>
              <p:custDataLst>
                <p:tags r:id="rId34"/>
              </p:custDataLst>
            </p:nvPr>
          </p:nvSpPr>
          <p:spPr>
            <a:xfrm>
              <a:off x="5238880" y="2387440"/>
              <a:ext cx="187662" cy="152559"/>
            </a:xfrm>
            <a:custGeom>
              <a:avLst/>
              <a:gdLst>
                <a:gd name="connsiteX0" fmla="*/ 104425 w 187662"/>
                <a:gd name="connsiteY0" fmla="*/ 60756 h 152559"/>
                <a:gd name="connsiteX1" fmla="*/ 85295 w 187662"/>
                <a:gd name="connsiteY1" fmla="*/ 16306 h 152559"/>
                <a:gd name="connsiteX2" fmla="*/ 84156 w 187662"/>
                <a:gd name="connsiteY2" fmla="*/ 13402 h 152559"/>
                <a:gd name="connsiteX3" fmla="*/ 97593 w 187662"/>
                <a:gd name="connsiteY3" fmla="*/ 6924 h 152559"/>
                <a:gd name="connsiteX4" fmla="*/ 102148 w 187662"/>
                <a:gd name="connsiteY4" fmla="*/ 2680 h 152559"/>
                <a:gd name="connsiteX5" fmla="*/ 98732 w 187662"/>
                <a:gd name="connsiteY5" fmla="*/ 0 h 152559"/>
                <a:gd name="connsiteX6" fmla="*/ 70036 w 187662"/>
                <a:gd name="connsiteY6" fmla="*/ 670 h 152559"/>
                <a:gd name="connsiteX7" fmla="*/ 44528 w 187662"/>
                <a:gd name="connsiteY7" fmla="*/ 0 h 152559"/>
                <a:gd name="connsiteX8" fmla="*/ 40429 w 187662"/>
                <a:gd name="connsiteY8" fmla="*/ 4467 h 152559"/>
                <a:gd name="connsiteX9" fmla="*/ 45667 w 187662"/>
                <a:gd name="connsiteY9" fmla="*/ 6924 h 152559"/>
                <a:gd name="connsiteX10" fmla="*/ 62748 w 187662"/>
                <a:gd name="connsiteY10" fmla="*/ 14072 h 152559"/>
                <a:gd name="connsiteX11" fmla="*/ 89622 w 187662"/>
                <a:gd name="connsiteY11" fmla="*/ 76391 h 152559"/>
                <a:gd name="connsiteX12" fmla="*/ 41568 w 187662"/>
                <a:gd name="connsiteY12" fmla="*/ 127095 h 152559"/>
                <a:gd name="connsiteX13" fmla="*/ 38607 w 187662"/>
                <a:gd name="connsiteY13" fmla="*/ 129552 h 152559"/>
                <a:gd name="connsiteX14" fmla="*/ 5128 w 187662"/>
                <a:gd name="connsiteY14" fmla="*/ 145635 h 152559"/>
                <a:gd name="connsiteX15" fmla="*/ 118 w 187662"/>
                <a:gd name="connsiteY15" fmla="*/ 150102 h 152559"/>
                <a:gd name="connsiteX16" fmla="*/ 3079 w 187662"/>
                <a:gd name="connsiteY16" fmla="*/ 152559 h 152559"/>
                <a:gd name="connsiteX17" fmla="*/ 24487 w 187662"/>
                <a:gd name="connsiteY17" fmla="*/ 151889 h 152559"/>
                <a:gd name="connsiteX18" fmla="*/ 49994 w 187662"/>
                <a:gd name="connsiteY18" fmla="*/ 152559 h 152559"/>
                <a:gd name="connsiteX19" fmla="*/ 54094 w 187662"/>
                <a:gd name="connsiteY19" fmla="*/ 148092 h 152559"/>
                <a:gd name="connsiteX20" fmla="*/ 51361 w 187662"/>
                <a:gd name="connsiteY20" fmla="*/ 145635 h 152559"/>
                <a:gd name="connsiteX21" fmla="*/ 42251 w 187662"/>
                <a:gd name="connsiteY21" fmla="*/ 138710 h 152559"/>
                <a:gd name="connsiteX22" fmla="*/ 48400 w 187662"/>
                <a:gd name="connsiteY22" fmla="*/ 128659 h 152559"/>
                <a:gd name="connsiteX23" fmla="*/ 71630 w 187662"/>
                <a:gd name="connsiteY23" fmla="*/ 104535 h 152559"/>
                <a:gd name="connsiteX24" fmla="*/ 92127 w 187662"/>
                <a:gd name="connsiteY24" fmla="*/ 82646 h 152559"/>
                <a:gd name="connsiteX25" fmla="*/ 115130 w 187662"/>
                <a:gd name="connsiteY25" fmla="*/ 136030 h 152559"/>
                <a:gd name="connsiteX26" fmla="*/ 116268 w 187662"/>
                <a:gd name="connsiteY26" fmla="*/ 139157 h 152559"/>
                <a:gd name="connsiteX27" fmla="*/ 103059 w 187662"/>
                <a:gd name="connsiteY27" fmla="*/ 145635 h 152559"/>
                <a:gd name="connsiteX28" fmla="*/ 98504 w 187662"/>
                <a:gd name="connsiteY28" fmla="*/ 149879 h 152559"/>
                <a:gd name="connsiteX29" fmla="*/ 101920 w 187662"/>
                <a:gd name="connsiteY29" fmla="*/ 152559 h 152559"/>
                <a:gd name="connsiteX30" fmla="*/ 130616 w 187662"/>
                <a:gd name="connsiteY30" fmla="*/ 151889 h 152559"/>
                <a:gd name="connsiteX31" fmla="*/ 155896 w 187662"/>
                <a:gd name="connsiteY31" fmla="*/ 152559 h 152559"/>
                <a:gd name="connsiteX32" fmla="*/ 160223 w 187662"/>
                <a:gd name="connsiteY32" fmla="*/ 148315 h 152559"/>
                <a:gd name="connsiteX33" fmla="*/ 156124 w 187662"/>
                <a:gd name="connsiteY33" fmla="*/ 145635 h 152559"/>
                <a:gd name="connsiteX34" fmla="*/ 136538 w 187662"/>
                <a:gd name="connsiteY34" fmla="*/ 135807 h 152559"/>
                <a:gd name="connsiteX35" fmla="*/ 107158 w 187662"/>
                <a:gd name="connsiteY35" fmla="*/ 66786 h 152559"/>
                <a:gd name="connsiteX36" fmla="*/ 153846 w 187662"/>
                <a:gd name="connsiteY36" fmla="*/ 18316 h 152559"/>
                <a:gd name="connsiteX37" fmla="*/ 182770 w 187662"/>
                <a:gd name="connsiteY37" fmla="*/ 6924 h 152559"/>
                <a:gd name="connsiteX38" fmla="*/ 187780 w 187662"/>
                <a:gd name="connsiteY38" fmla="*/ 2457 h 152559"/>
                <a:gd name="connsiteX39" fmla="*/ 184820 w 187662"/>
                <a:gd name="connsiteY39" fmla="*/ 0 h 152559"/>
                <a:gd name="connsiteX40" fmla="*/ 163412 w 187662"/>
                <a:gd name="connsiteY40" fmla="*/ 670 h 152559"/>
                <a:gd name="connsiteX41" fmla="*/ 138132 w 187662"/>
                <a:gd name="connsiteY41" fmla="*/ 0 h 152559"/>
                <a:gd name="connsiteX42" fmla="*/ 133805 w 187662"/>
                <a:gd name="connsiteY42" fmla="*/ 4467 h 152559"/>
                <a:gd name="connsiteX43" fmla="*/ 136538 w 187662"/>
                <a:gd name="connsiteY43" fmla="*/ 6924 h 152559"/>
                <a:gd name="connsiteX44" fmla="*/ 145647 w 187662"/>
                <a:gd name="connsiteY44" fmla="*/ 13849 h 152559"/>
                <a:gd name="connsiteX45" fmla="*/ 141320 w 187662"/>
                <a:gd name="connsiteY45" fmla="*/ 21890 h 152559"/>
                <a:gd name="connsiteX46" fmla="*/ 104425 w 187662"/>
                <a:gd name="connsiteY46" fmla="*/ 60756 h 1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7662" h="152559">
                  <a:moveTo>
                    <a:pt x="104425" y="60756"/>
                  </a:moveTo>
                  <a:lnTo>
                    <a:pt x="85295" y="16306"/>
                  </a:lnTo>
                  <a:cubicBezTo>
                    <a:pt x="84612" y="14519"/>
                    <a:pt x="84156" y="13625"/>
                    <a:pt x="84156" y="13402"/>
                  </a:cubicBezTo>
                  <a:cubicBezTo>
                    <a:pt x="84156" y="12062"/>
                    <a:pt x="88028" y="7818"/>
                    <a:pt x="97593" y="6924"/>
                  </a:cubicBezTo>
                  <a:cubicBezTo>
                    <a:pt x="99871" y="6701"/>
                    <a:pt x="102148" y="6478"/>
                    <a:pt x="102148" y="2680"/>
                  </a:cubicBezTo>
                  <a:cubicBezTo>
                    <a:pt x="102148" y="0"/>
                    <a:pt x="99415" y="0"/>
                    <a:pt x="98732" y="0"/>
                  </a:cubicBezTo>
                  <a:cubicBezTo>
                    <a:pt x="89394" y="0"/>
                    <a:pt x="79601" y="670"/>
                    <a:pt x="70036" y="670"/>
                  </a:cubicBezTo>
                  <a:cubicBezTo>
                    <a:pt x="64342" y="670"/>
                    <a:pt x="50222" y="0"/>
                    <a:pt x="44528" y="0"/>
                  </a:cubicBezTo>
                  <a:cubicBezTo>
                    <a:pt x="43162" y="0"/>
                    <a:pt x="40429" y="0"/>
                    <a:pt x="40429" y="4467"/>
                  </a:cubicBezTo>
                  <a:cubicBezTo>
                    <a:pt x="40429" y="6924"/>
                    <a:pt x="42706" y="6924"/>
                    <a:pt x="45667" y="6924"/>
                  </a:cubicBezTo>
                  <a:cubicBezTo>
                    <a:pt x="59332" y="6924"/>
                    <a:pt x="60698" y="9158"/>
                    <a:pt x="62748" y="14072"/>
                  </a:cubicBezTo>
                  <a:lnTo>
                    <a:pt x="89622" y="76391"/>
                  </a:lnTo>
                  <a:lnTo>
                    <a:pt x="41568" y="127095"/>
                  </a:lnTo>
                  <a:lnTo>
                    <a:pt x="38607" y="129552"/>
                  </a:lnTo>
                  <a:cubicBezTo>
                    <a:pt x="27447" y="141391"/>
                    <a:pt x="16743" y="144965"/>
                    <a:pt x="5128" y="145635"/>
                  </a:cubicBezTo>
                  <a:cubicBezTo>
                    <a:pt x="2168" y="145858"/>
                    <a:pt x="118" y="145858"/>
                    <a:pt x="118" y="150102"/>
                  </a:cubicBezTo>
                  <a:cubicBezTo>
                    <a:pt x="118" y="150325"/>
                    <a:pt x="118" y="152559"/>
                    <a:pt x="3079" y="152559"/>
                  </a:cubicBezTo>
                  <a:cubicBezTo>
                    <a:pt x="9911" y="152559"/>
                    <a:pt x="17426" y="151889"/>
                    <a:pt x="24487" y="151889"/>
                  </a:cubicBezTo>
                  <a:cubicBezTo>
                    <a:pt x="32913" y="151889"/>
                    <a:pt x="41795" y="152559"/>
                    <a:pt x="49994" y="152559"/>
                  </a:cubicBezTo>
                  <a:cubicBezTo>
                    <a:pt x="51361" y="152559"/>
                    <a:pt x="54094" y="152559"/>
                    <a:pt x="54094" y="148092"/>
                  </a:cubicBezTo>
                  <a:cubicBezTo>
                    <a:pt x="54094" y="145858"/>
                    <a:pt x="51816" y="145635"/>
                    <a:pt x="51361" y="145635"/>
                  </a:cubicBezTo>
                  <a:cubicBezTo>
                    <a:pt x="49311" y="145411"/>
                    <a:pt x="42251" y="144965"/>
                    <a:pt x="42251" y="138710"/>
                  </a:cubicBezTo>
                  <a:cubicBezTo>
                    <a:pt x="42251" y="135137"/>
                    <a:pt x="45667" y="131563"/>
                    <a:pt x="48400" y="128659"/>
                  </a:cubicBezTo>
                  <a:lnTo>
                    <a:pt x="71630" y="104535"/>
                  </a:lnTo>
                  <a:lnTo>
                    <a:pt x="92127" y="82646"/>
                  </a:lnTo>
                  <a:lnTo>
                    <a:pt x="115130" y="136030"/>
                  </a:lnTo>
                  <a:cubicBezTo>
                    <a:pt x="116040" y="138487"/>
                    <a:pt x="116268" y="138710"/>
                    <a:pt x="116268" y="139157"/>
                  </a:cubicBezTo>
                  <a:cubicBezTo>
                    <a:pt x="116268" y="140944"/>
                    <a:pt x="111941" y="144741"/>
                    <a:pt x="103059" y="145635"/>
                  </a:cubicBezTo>
                  <a:cubicBezTo>
                    <a:pt x="100554" y="145858"/>
                    <a:pt x="98504" y="146082"/>
                    <a:pt x="98504" y="149879"/>
                  </a:cubicBezTo>
                  <a:cubicBezTo>
                    <a:pt x="98504" y="152559"/>
                    <a:pt x="101009" y="152559"/>
                    <a:pt x="101920" y="152559"/>
                  </a:cubicBezTo>
                  <a:cubicBezTo>
                    <a:pt x="108297" y="152559"/>
                    <a:pt x="124239" y="151889"/>
                    <a:pt x="130616" y="151889"/>
                  </a:cubicBezTo>
                  <a:cubicBezTo>
                    <a:pt x="136310" y="151889"/>
                    <a:pt x="150202" y="152559"/>
                    <a:pt x="155896" y="152559"/>
                  </a:cubicBezTo>
                  <a:cubicBezTo>
                    <a:pt x="157490" y="152559"/>
                    <a:pt x="160223" y="152559"/>
                    <a:pt x="160223" y="148315"/>
                  </a:cubicBezTo>
                  <a:cubicBezTo>
                    <a:pt x="160223" y="145635"/>
                    <a:pt x="157946" y="145635"/>
                    <a:pt x="156124" y="145635"/>
                  </a:cubicBezTo>
                  <a:cubicBezTo>
                    <a:pt x="140865" y="145411"/>
                    <a:pt x="140409" y="144741"/>
                    <a:pt x="136538" y="135807"/>
                  </a:cubicBezTo>
                  <a:cubicBezTo>
                    <a:pt x="127656" y="115034"/>
                    <a:pt x="112397" y="80188"/>
                    <a:pt x="107158" y="66786"/>
                  </a:cubicBezTo>
                  <a:cubicBezTo>
                    <a:pt x="122645" y="51151"/>
                    <a:pt x="146558" y="24570"/>
                    <a:pt x="153846" y="18316"/>
                  </a:cubicBezTo>
                  <a:cubicBezTo>
                    <a:pt x="160451" y="12955"/>
                    <a:pt x="169105" y="7594"/>
                    <a:pt x="182770" y="6924"/>
                  </a:cubicBezTo>
                  <a:cubicBezTo>
                    <a:pt x="185731" y="6701"/>
                    <a:pt x="187780" y="6701"/>
                    <a:pt x="187780" y="2457"/>
                  </a:cubicBezTo>
                  <a:cubicBezTo>
                    <a:pt x="187780" y="2234"/>
                    <a:pt x="187780" y="0"/>
                    <a:pt x="184820" y="0"/>
                  </a:cubicBezTo>
                  <a:cubicBezTo>
                    <a:pt x="177987" y="0"/>
                    <a:pt x="170472" y="670"/>
                    <a:pt x="163412" y="670"/>
                  </a:cubicBezTo>
                  <a:cubicBezTo>
                    <a:pt x="154985" y="670"/>
                    <a:pt x="146331" y="0"/>
                    <a:pt x="138132" y="0"/>
                  </a:cubicBezTo>
                  <a:cubicBezTo>
                    <a:pt x="136765" y="0"/>
                    <a:pt x="133805" y="0"/>
                    <a:pt x="133805" y="4467"/>
                  </a:cubicBezTo>
                  <a:cubicBezTo>
                    <a:pt x="133805" y="6031"/>
                    <a:pt x="134943" y="6701"/>
                    <a:pt x="136538" y="6924"/>
                  </a:cubicBezTo>
                  <a:cubicBezTo>
                    <a:pt x="138587" y="7148"/>
                    <a:pt x="145647" y="7594"/>
                    <a:pt x="145647" y="13849"/>
                  </a:cubicBezTo>
                  <a:cubicBezTo>
                    <a:pt x="145647" y="16976"/>
                    <a:pt x="143142" y="19880"/>
                    <a:pt x="141320" y="21890"/>
                  </a:cubicBezTo>
                  <a:lnTo>
                    <a:pt x="104425" y="60756"/>
                  </a:lnTo>
                  <a:close/>
                </a:path>
              </a:pathLst>
            </a:custGeom>
            <a:solidFill>
              <a:srgbClr val="000000"/>
            </a:solidFill>
            <a:ln w="22842"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841F1B4F-EE85-45B1-83CD-CF89CA494B78}"/>
                </a:ext>
              </a:extLst>
            </p:cNvPr>
            <p:cNvSpPr/>
            <p:nvPr>
              <p:custDataLst>
                <p:tags r:id="rId35"/>
              </p:custDataLst>
            </p:nvPr>
          </p:nvSpPr>
          <p:spPr>
            <a:xfrm>
              <a:off x="5444066" y="2380384"/>
              <a:ext cx="120204" cy="68953"/>
            </a:xfrm>
            <a:custGeom>
              <a:avLst/>
              <a:gdLst>
                <a:gd name="connsiteX0" fmla="*/ 106940 w 120204"/>
                <a:gd name="connsiteY0" fmla="*/ 15162 h 68953"/>
                <a:gd name="connsiteX1" fmla="*/ 120331 w 120204"/>
                <a:gd name="connsiteY1" fmla="*/ 5625 h 68953"/>
                <a:gd name="connsiteX2" fmla="*/ 120331 w 120204"/>
                <a:gd name="connsiteY2" fmla="*/ -4 h 68953"/>
                <a:gd name="connsiteX3" fmla="*/ 108853 w 120204"/>
                <a:gd name="connsiteY3" fmla="*/ 621 h 68953"/>
                <a:gd name="connsiteX4" fmla="*/ 93229 w 120204"/>
                <a:gd name="connsiteY4" fmla="*/ -4 h 68953"/>
                <a:gd name="connsiteX5" fmla="*/ 93229 w 120204"/>
                <a:gd name="connsiteY5" fmla="*/ 5625 h 68953"/>
                <a:gd name="connsiteX6" fmla="*/ 101519 w 120204"/>
                <a:gd name="connsiteY6" fmla="*/ 12504 h 68953"/>
                <a:gd name="connsiteX7" fmla="*/ 100563 w 120204"/>
                <a:gd name="connsiteY7" fmla="*/ 16257 h 68953"/>
                <a:gd name="connsiteX8" fmla="*/ 85099 w 120204"/>
                <a:gd name="connsiteY8" fmla="*/ 55190 h 68953"/>
                <a:gd name="connsiteX9" fmla="*/ 67881 w 120204"/>
                <a:gd name="connsiteY9" fmla="*/ 12504 h 68953"/>
                <a:gd name="connsiteX10" fmla="*/ 67084 w 120204"/>
                <a:gd name="connsiteY10" fmla="*/ 9534 h 68953"/>
                <a:gd name="connsiteX11" fmla="*/ 75693 w 120204"/>
                <a:gd name="connsiteY11" fmla="*/ 5625 h 68953"/>
                <a:gd name="connsiteX12" fmla="*/ 75693 w 120204"/>
                <a:gd name="connsiteY12" fmla="*/ -4 h 68953"/>
                <a:gd name="connsiteX13" fmla="*/ 58475 w 120204"/>
                <a:gd name="connsiteY13" fmla="*/ 621 h 68953"/>
                <a:gd name="connsiteX14" fmla="*/ 44446 w 120204"/>
                <a:gd name="connsiteY14" fmla="*/ -4 h 68953"/>
                <a:gd name="connsiteX15" fmla="*/ 44446 w 120204"/>
                <a:gd name="connsiteY15" fmla="*/ 5625 h 68953"/>
                <a:gd name="connsiteX16" fmla="*/ 53533 w 120204"/>
                <a:gd name="connsiteY16" fmla="*/ 6876 h 68953"/>
                <a:gd name="connsiteX17" fmla="*/ 57200 w 120204"/>
                <a:gd name="connsiteY17" fmla="*/ 13755 h 68953"/>
                <a:gd name="connsiteX18" fmla="*/ 56562 w 120204"/>
                <a:gd name="connsiteY18" fmla="*/ 15632 h 68953"/>
                <a:gd name="connsiteX19" fmla="*/ 41577 w 120204"/>
                <a:gd name="connsiteY19" fmla="*/ 52844 h 68953"/>
                <a:gd name="connsiteX20" fmla="*/ 25475 w 120204"/>
                <a:gd name="connsiteY20" fmla="*/ 12504 h 68953"/>
                <a:gd name="connsiteX21" fmla="*/ 24518 w 120204"/>
                <a:gd name="connsiteY21" fmla="*/ 9534 h 68953"/>
                <a:gd name="connsiteX22" fmla="*/ 33127 w 120204"/>
                <a:gd name="connsiteY22" fmla="*/ 5625 h 68953"/>
                <a:gd name="connsiteX23" fmla="*/ 33127 w 120204"/>
                <a:gd name="connsiteY23" fmla="*/ -4 h 68953"/>
                <a:gd name="connsiteX24" fmla="*/ 15113 w 120204"/>
                <a:gd name="connsiteY24" fmla="*/ 621 h 68953"/>
                <a:gd name="connsiteX25" fmla="*/ 127 w 120204"/>
                <a:gd name="connsiteY25" fmla="*/ -4 h 68953"/>
                <a:gd name="connsiteX26" fmla="*/ 127 w 120204"/>
                <a:gd name="connsiteY26" fmla="*/ 5625 h 68953"/>
                <a:gd name="connsiteX27" fmla="*/ 11605 w 120204"/>
                <a:gd name="connsiteY27" fmla="*/ 10159 h 68953"/>
                <a:gd name="connsiteX28" fmla="*/ 33765 w 120204"/>
                <a:gd name="connsiteY28" fmla="*/ 65353 h 68953"/>
                <a:gd name="connsiteX29" fmla="*/ 38069 w 120204"/>
                <a:gd name="connsiteY29" fmla="*/ 68949 h 68953"/>
                <a:gd name="connsiteX30" fmla="*/ 42214 w 120204"/>
                <a:gd name="connsiteY30" fmla="*/ 65666 h 68953"/>
                <a:gd name="connsiteX31" fmla="*/ 60229 w 120204"/>
                <a:gd name="connsiteY31" fmla="*/ 20948 h 68953"/>
                <a:gd name="connsiteX32" fmla="*/ 77925 w 120204"/>
                <a:gd name="connsiteY32" fmla="*/ 65196 h 68953"/>
                <a:gd name="connsiteX33" fmla="*/ 82389 w 120204"/>
                <a:gd name="connsiteY33" fmla="*/ 68949 h 68953"/>
                <a:gd name="connsiteX34" fmla="*/ 86693 w 120204"/>
                <a:gd name="connsiteY34" fmla="*/ 65353 h 68953"/>
                <a:gd name="connsiteX35" fmla="*/ 106940 w 120204"/>
                <a:gd name="connsiteY35" fmla="*/ 15162 h 6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68953">
                  <a:moveTo>
                    <a:pt x="106940" y="15162"/>
                  </a:moveTo>
                  <a:cubicBezTo>
                    <a:pt x="110128" y="7345"/>
                    <a:pt x="115389" y="5781"/>
                    <a:pt x="120331" y="5625"/>
                  </a:cubicBezTo>
                  <a:lnTo>
                    <a:pt x="120331" y="-4"/>
                  </a:lnTo>
                  <a:cubicBezTo>
                    <a:pt x="116027" y="465"/>
                    <a:pt x="113476" y="621"/>
                    <a:pt x="108853" y="621"/>
                  </a:cubicBezTo>
                  <a:cubicBezTo>
                    <a:pt x="104070" y="621"/>
                    <a:pt x="98012" y="465"/>
                    <a:pt x="93229" y="-4"/>
                  </a:cubicBezTo>
                  <a:lnTo>
                    <a:pt x="93229" y="5625"/>
                  </a:lnTo>
                  <a:cubicBezTo>
                    <a:pt x="98809" y="5781"/>
                    <a:pt x="101519" y="8752"/>
                    <a:pt x="101519" y="12504"/>
                  </a:cubicBezTo>
                  <a:cubicBezTo>
                    <a:pt x="101519" y="13755"/>
                    <a:pt x="101519" y="14068"/>
                    <a:pt x="100563" y="16257"/>
                  </a:cubicBezTo>
                  <a:lnTo>
                    <a:pt x="85099" y="55190"/>
                  </a:lnTo>
                  <a:lnTo>
                    <a:pt x="67881" y="12504"/>
                  </a:lnTo>
                  <a:cubicBezTo>
                    <a:pt x="67562" y="11723"/>
                    <a:pt x="67084" y="10472"/>
                    <a:pt x="67084" y="9534"/>
                  </a:cubicBezTo>
                  <a:cubicBezTo>
                    <a:pt x="67084" y="6094"/>
                    <a:pt x="71229" y="5625"/>
                    <a:pt x="75693" y="5625"/>
                  </a:cubicBezTo>
                  <a:lnTo>
                    <a:pt x="75693" y="-4"/>
                  </a:lnTo>
                  <a:cubicBezTo>
                    <a:pt x="69954" y="465"/>
                    <a:pt x="64215" y="621"/>
                    <a:pt x="58475" y="621"/>
                  </a:cubicBezTo>
                  <a:cubicBezTo>
                    <a:pt x="53852" y="621"/>
                    <a:pt x="49069" y="309"/>
                    <a:pt x="44446" y="-4"/>
                  </a:cubicBezTo>
                  <a:lnTo>
                    <a:pt x="44446" y="5625"/>
                  </a:lnTo>
                  <a:cubicBezTo>
                    <a:pt x="48113" y="5625"/>
                    <a:pt x="51461" y="5625"/>
                    <a:pt x="53533" y="6876"/>
                  </a:cubicBezTo>
                  <a:cubicBezTo>
                    <a:pt x="55765" y="8439"/>
                    <a:pt x="57200" y="13599"/>
                    <a:pt x="57200" y="13755"/>
                  </a:cubicBezTo>
                  <a:cubicBezTo>
                    <a:pt x="57200" y="14068"/>
                    <a:pt x="56881" y="15006"/>
                    <a:pt x="56562" y="15632"/>
                  </a:cubicBezTo>
                  <a:lnTo>
                    <a:pt x="41577" y="52844"/>
                  </a:lnTo>
                  <a:lnTo>
                    <a:pt x="25475" y="12504"/>
                  </a:lnTo>
                  <a:cubicBezTo>
                    <a:pt x="24518" y="10315"/>
                    <a:pt x="24518" y="10159"/>
                    <a:pt x="24518" y="9534"/>
                  </a:cubicBezTo>
                  <a:cubicBezTo>
                    <a:pt x="24518" y="5625"/>
                    <a:pt x="30258" y="5625"/>
                    <a:pt x="33127" y="5625"/>
                  </a:cubicBezTo>
                  <a:lnTo>
                    <a:pt x="33127" y="-4"/>
                  </a:lnTo>
                  <a:cubicBezTo>
                    <a:pt x="32808" y="-4"/>
                    <a:pt x="21489" y="621"/>
                    <a:pt x="15113" y="621"/>
                  </a:cubicBezTo>
                  <a:cubicBezTo>
                    <a:pt x="10170" y="621"/>
                    <a:pt x="5069" y="465"/>
                    <a:pt x="127" y="-4"/>
                  </a:cubicBezTo>
                  <a:lnTo>
                    <a:pt x="127" y="5625"/>
                  </a:lnTo>
                  <a:cubicBezTo>
                    <a:pt x="6344" y="5625"/>
                    <a:pt x="9852" y="5625"/>
                    <a:pt x="11605" y="10159"/>
                  </a:cubicBezTo>
                  <a:lnTo>
                    <a:pt x="33765" y="65353"/>
                  </a:lnTo>
                  <a:cubicBezTo>
                    <a:pt x="34721" y="67698"/>
                    <a:pt x="35200" y="68949"/>
                    <a:pt x="38069" y="68949"/>
                  </a:cubicBezTo>
                  <a:cubicBezTo>
                    <a:pt x="40939" y="68949"/>
                    <a:pt x="41417" y="67698"/>
                    <a:pt x="42214" y="65666"/>
                  </a:cubicBezTo>
                  <a:lnTo>
                    <a:pt x="60229" y="20948"/>
                  </a:lnTo>
                  <a:lnTo>
                    <a:pt x="77925" y="65196"/>
                  </a:lnTo>
                  <a:cubicBezTo>
                    <a:pt x="78881" y="67542"/>
                    <a:pt x="79519" y="68949"/>
                    <a:pt x="82389" y="68949"/>
                  </a:cubicBezTo>
                  <a:cubicBezTo>
                    <a:pt x="85258" y="68949"/>
                    <a:pt x="85737" y="67855"/>
                    <a:pt x="86693" y="65353"/>
                  </a:cubicBezTo>
                  <a:lnTo>
                    <a:pt x="106940" y="15162"/>
                  </a:lnTo>
                  <a:close/>
                </a:path>
              </a:pathLst>
            </a:custGeom>
            <a:solidFill>
              <a:srgbClr val="000000"/>
            </a:solidFill>
            <a:ln w="22842"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188600BE-3907-4AF7-A487-AE8004FBA6CF}"/>
                </a:ext>
              </a:extLst>
            </p:cNvPr>
            <p:cNvSpPr/>
            <p:nvPr>
              <p:custDataLst>
                <p:tags r:id="rId36"/>
              </p:custDataLst>
            </p:nvPr>
          </p:nvSpPr>
          <p:spPr>
            <a:xfrm>
              <a:off x="5427630" y="2524703"/>
              <a:ext cx="80667" cy="102569"/>
            </a:xfrm>
            <a:custGeom>
              <a:avLst/>
              <a:gdLst>
                <a:gd name="connsiteX0" fmla="*/ 16865 w 80667"/>
                <a:gd name="connsiteY0" fmla="*/ 42688 h 102569"/>
                <a:gd name="connsiteX1" fmla="*/ 34242 w 80667"/>
                <a:gd name="connsiteY1" fmla="*/ 47535 h 102569"/>
                <a:gd name="connsiteX2" fmla="*/ 62620 w 80667"/>
                <a:gd name="connsiteY2" fmla="*/ 24550 h 102569"/>
                <a:gd name="connsiteX3" fmla="*/ 55924 w 80667"/>
                <a:gd name="connsiteY3" fmla="*/ 9540 h 102569"/>
                <a:gd name="connsiteX4" fmla="*/ 72025 w 80667"/>
                <a:gd name="connsiteY4" fmla="*/ 4380 h 102569"/>
                <a:gd name="connsiteX5" fmla="*/ 70591 w 80667"/>
                <a:gd name="connsiteY5" fmla="*/ 8133 h 102569"/>
                <a:gd name="connsiteX6" fmla="*/ 75692 w 80667"/>
                <a:gd name="connsiteY6" fmla="*/ 13136 h 102569"/>
                <a:gd name="connsiteX7" fmla="*/ 80794 w 80667"/>
                <a:gd name="connsiteY7" fmla="*/ 7977 h 102569"/>
                <a:gd name="connsiteX8" fmla="*/ 71388 w 80667"/>
                <a:gd name="connsiteY8" fmla="*/ 2 h 102569"/>
                <a:gd name="connsiteX9" fmla="*/ 52895 w 80667"/>
                <a:gd name="connsiteY9" fmla="*/ 7195 h 102569"/>
                <a:gd name="connsiteX10" fmla="*/ 34402 w 80667"/>
                <a:gd name="connsiteY10" fmla="*/ 1566 h 102569"/>
                <a:gd name="connsiteX11" fmla="*/ 6025 w 80667"/>
                <a:gd name="connsiteY11" fmla="*/ 24550 h 102569"/>
                <a:gd name="connsiteX12" fmla="*/ 13677 w 80667"/>
                <a:gd name="connsiteY12" fmla="*/ 40342 h 102569"/>
                <a:gd name="connsiteX13" fmla="*/ 8894 w 80667"/>
                <a:gd name="connsiteY13" fmla="*/ 53007 h 102569"/>
                <a:gd name="connsiteX14" fmla="*/ 15590 w 80667"/>
                <a:gd name="connsiteY14" fmla="*/ 66923 h 102569"/>
                <a:gd name="connsiteX15" fmla="*/ 126 w 80667"/>
                <a:gd name="connsiteY15" fmla="*/ 82559 h 102569"/>
                <a:gd name="connsiteX16" fmla="*/ 39184 w 80667"/>
                <a:gd name="connsiteY16" fmla="*/ 102572 h 102569"/>
                <a:gd name="connsiteX17" fmla="*/ 78243 w 80667"/>
                <a:gd name="connsiteY17" fmla="*/ 82246 h 102569"/>
                <a:gd name="connsiteX18" fmla="*/ 67562 w 80667"/>
                <a:gd name="connsiteY18" fmla="*/ 64421 h 102569"/>
                <a:gd name="connsiteX19" fmla="*/ 33286 w 80667"/>
                <a:gd name="connsiteY19" fmla="*/ 59574 h 102569"/>
                <a:gd name="connsiteX20" fmla="*/ 22764 w 80667"/>
                <a:gd name="connsiteY20" fmla="*/ 59418 h 102569"/>
                <a:gd name="connsiteX21" fmla="*/ 14793 w 80667"/>
                <a:gd name="connsiteY21" fmla="*/ 49098 h 102569"/>
                <a:gd name="connsiteX22" fmla="*/ 16865 w 80667"/>
                <a:gd name="connsiteY22" fmla="*/ 42688 h 102569"/>
                <a:gd name="connsiteX23" fmla="*/ 34402 w 80667"/>
                <a:gd name="connsiteY23" fmla="*/ 42844 h 102569"/>
                <a:gd name="connsiteX24" fmla="*/ 18778 w 80667"/>
                <a:gd name="connsiteY24" fmla="*/ 24550 h 102569"/>
                <a:gd name="connsiteX25" fmla="*/ 21967 w 80667"/>
                <a:gd name="connsiteY25" fmla="*/ 11729 h 102569"/>
                <a:gd name="connsiteX26" fmla="*/ 34242 w 80667"/>
                <a:gd name="connsiteY26" fmla="*/ 6257 h 102569"/>
                <a:gd name="connsiteX27" fmla="*/ 49866 w 80667"/>
                <a:gd name="connsiteY27" fmla="*/ 24550 h 102569"/>
                <a:gd name="connsiteX28" fmla="*/ 46677 w 80667"/>
                <a:gd name="connsiteY28" fmla="*/ 37372 h 102569"/>
                <a:gd name="connsiteX29" fmla="*/ 34402 w 80667"/>
                <a:gd name="connsiteY29" fmla="*/ 42844 h 102569"/>
                <a:gd name="connsiteX30" fmla="*/ 34402 w 80667"/>
                <a:gd name="connsiteY30" fmla="*/ 70050 h 102569"/>
                <a:gd name="connsiteX31" fmla="*/ 68518 w 80667"/>
                <a:gd name="connsiteY31" fmla="*/ 82402 h 102569"/>
                <a:gd name="connsiteX32" fmla="*/ 39184 w 80667"/>
                <a:gd name="connsiteY32" fmla="*/ 97882 h 102569"/>
                <a:gd name="connsiteX33" fmla="*/ 9851 w 80667"/>
                <a:gd name="connsiteY33" fmla="*/ 82402 h 102569"/>
                <a:gd name="connsiteX34" fmla="*/ 25155 w 80667"/>
                <a:gd name="connsiteY34" fmla="*/ 70050 h 102569"/>
                <a:gd name="connsiteX35" fmla="*/ 34402 w 80667"/>
                <a:gd name="connsiteY35" fmla="*/ 70050 h 10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667" h="102569">
                  <a:moveTo>
                    <a:pt x="16865" y="42688"/>
                  </a:moveTo>
                  <a:cubicBezTo>
                    <a:pt x="19257" y="44095"/>
                    <a:pt x="24996" y="47535"/>
                    <a:pt x="34242" y="47535"/>
                  </a:cubicBezTo>
                  <a:cubicBezTo>
                    <a:pt x="50663" y="47535"/>
                    <a:pt x="62620" y="36746"/>
                    <a:pt x="62620" y="24550"/>
                  </a:cubicBezTo>
                  <a:cubicBezTo>
                    <a:pt x="62620" y="18453"/>
                    <a:pt x="59750" y="13605"/>
                    <a:pt x="55924" y="9540"/>
                  </a:cubicBezTo>
                  <a:cubicBezTo>
                    <a:pt x="63098" y="4537"/>
                    <a:pt x="69315" y="4380"/>
                    <a:pt x="72025" y="4380"/>
                  </a:cubicBezTo>
                  <a:cubicBezTo>
                    <a:pt x="71388" y="5006"/>
                    <a:pt x="70591" y="5631"/>
                    <a:pt x="70591" y="8133"/>
                  </a:cubicBezTo>
                  <a:cubicBezTo>
                    <a:pt x="70591" y="11260"/>
                    <a:pt x="72982" y="13136"/>
                    <a:pt x="75692" y="13136"/>
                  </a:cubicBezTo>
                  <a:cubicBezTo>
                    <a:pt x="77924" y="13136"/>
                    <a:pt x="80794" y="11573"/>
                    <a:pt x="80794" y="7977"/>
                  </a:cubicBezTo>
                  <a:cubicBezTo>
                    <a:pt x="80794" y="4380"/>
                    <a:pt x="77765" y="2"/>
                    <a:pt x="71388" y="2"/>
                  </a:cubicBezTo>
                  <a:cubicBezTo>
                    <a:pt x="68996" y="2"/>
                    <a:pt x="60388" y="472"/>
                    <a:pt x="52895" y="7195"/>
                  </a:cubicBezTo>
                  <a:cubicBezTo>
                    <a:pt x="48112" y="3755"/>
                    <a:pt x="41416" y="1566"/>
                    <a:pt x="34402" y="1566"/>
                  </a:cubicBezTo>
                  <a:cubicBezTo>
                    <a:pt x="17981" y="1566"/>
                    <a:pt x="6025" y="12355"/>
                    <a:pt x="6025" y="24550"/>
                  </a:cubicBezTo>
                  <a:cubicBezTo>
                    <a:pt x="6025" y="30648"/>
                    <a:pt x="9213" y="36277"/>
                    <a:pt x="13677" y="40342"/>
                  </a:cubicBezTo>
                  <a:cubicBezTo>
                    <a:pt x="12402" y="41750"/>
                    <a:pt x="8894" y="46909"/>
                    <a:pt x="8894" y="53007"/>
                  </a:cubicBezTo>
                  <a:cubicBezTo>
                    <a:pt x="8894" y="55040"/>
                    <a:pt x="9373" y="62389"/>
                    <a:pt x="15590" y="66923"/>
                  </a:cubicBezTo>
                  <a:cubicBezTo>
                    <a:pt x="8416" y="69268"/>
                    <a:pt x="126" y="74428"/>
                    <a:pt x="126" y="82559"/>
                  </a:cubicBezTo>
                  <a:cubicBezTo>
                    <a:pt x="126" y="93973"/>
                    <a:pt x="17662" y="102572"/>
                    <a:pt x="39184" y="102572"/>
                  </a:cubicBezTo>
                  <a:cubicBezTo>
                    <a:pt x="59431" y="102572"/>
                    <a:pt x="78243" y="94754"/>
                    <a:pt x="78243" y="82246"/>
                  </a:cubicBezTo>
                  <a:cubicBezTo>
                    <a:pt x="78243" y="77555"/>
                    <a:pt x="76330" y="69112"/>
                    <a:pt x="67562" y="64421"/>
                  </a:cubicBezTo>
                  <a:cubicBezTo>
                    <a:pt x="58156" y="59574"/>
                    <a:pt x="48750" y="59574"/>
                    <a:pt x="33286" y="59574"/>
                  </a:cubicBezTo>
                  <a:cubicBezTo>
                    <a:pt x="29779" y="59574"/>
                    <a:pt x="24039" y="59574"/>
                    <a:pt x="22764" y="59418"/>
                  </a:cubicBezTo>
                  <a:cubicBezTo>
                    <a:pt x="17662" y="58323"/>
                    <a:pt x="14793" y="53633"/>
                    <a:pt x="14793" y="49098"/>
                  </a:cubicBezTo>
                  <a:cubicBezTo>
                    <a:pt x="14793" y="45189"/>
                    <a:pt x="15909" y="43939"/>
                    <a:pt x="16865" y="42688"/>
                  </a:cubicBezTo>
                  <a:close/>
                  <a:moveTo>
                    <a:pt x="34402" y="42844"/>
                  </a:moveTo>
                  <a:cubicBezTo>
                    <a:pt x="18778" y="42844"/>
                    <a:pt x="18778" y="27834"/>
                    <a:pt x="18778" y="24550"/>
                  </a:cubicBezTo>
                  <a:cubicBezTo>
                    <a:pt x="18778" y="22049"/>
                    <a:pt x="18778" y="15794"/>
                    <a:pt x="21967" y="11729"/>
                  </a:cubicBezTo>
                  <a:cubicBezTo>
                    <a:pt x="24199" y="9071"/>
                    <a:pt x="28503" y="6257"/>
                    <a:pt x="34242" y="6257"/>
                  </a:cubicBezTo>
                  <a:cubicBezTo>
                    <a:pt x="49866" y="6257"/>
                    <a:pt x="49866" y="21267"/>
                    <a:pt x="49866" y="24550"/>
                  </a:cubicBezTo>
                  <a:cubicBezTo>
                    <a:pt x="49866" y="27052"/>
                    <a:pt x="49866" y="33306"/>
                    <a:pt x="46677" y="37372"/>
                  </a:cubicBezTo>
                  <a:cubicBezTo>
                    <a:pt x="44445" y="40030"/>
                    <a:pt x="40141" y="42844"/>
                    <a:pt x="34402" y="42844"/>
                  </a:cubicBezTo>
                  <a:close/>
                  <a:moveTo>
                    <a:pt x="34402" y="70050"/>
                  </a:moveTo>
                  <a:cubicBezTo>
                    <a:pt x="48590" y="70050"/>
                    <a:pt x="68518" y="70050"/>
                    <a:pt x="68518" y="82402"/>
                  </a:cubicBezTo>
                  <a:cubicBezTo>
                    <a:pt x="68518" y="90689"/>
                    <a:pt x="55924" y="97882"/>
                    <a:pt x="39184" y="97882"/>
                  </a:cubicBezTo>
                  <a:cubicBezTo>
                    <a:pt x="22445" y="97882"/>
                    <a:pt x="9851" y="90533"/>
                    <a:pt x="9851" y="82402"/>
                  </a:cubicBezTo>
                  <a:cubicBezTo>
                    <a:pt x="9851" y="76930"/>
                    <a:pt x="14952" y="70206"/>
                    <a:pt x="25155" y="70050"/>
                  </a:cubicBezTo>
                  <a:lnTo>
                    <a:pt x="34402" y="70050"/>
                  </a:lnTo>
                  <a:close/>
                </a:path>
              </a:pathLst>
            </a:custGeom>
            <a:solidFill>
              <a:srgbClr val="000000"/>
            </a:solidFill>
            <a:ln w="22842" cap="flat">
              <a:no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3FCE3468-ABC4-4BD5-BF8A-E2C15829F827}"/>
                </a:ext>
              </a:extLst>
            </p:cNvPr>
            <p:cNvSpPr/>
            <p:nvPr>
              <p:custDataLst>
                <p:tags r:id="rId37"/>
              </p:custDataLst>
            </p:nvPr>
          </p:nvSpPr>
          <p:spPr>
            <a:xfrm>
              <a:off x="5532501" y="2577238"/>
              <a:ext cx="20246" cy="48157"/>
            </a:xfrm>
            <a:custGeom>
              <a:avLst/>
              <a:gdLst>
                <a:gd name="connsiteX0" fmla="*/ 15913 w 20246"/>
                <a:gd name="connsiteY0" fmla="*/ 15482 h 48157"/>
                <a:gd name="connsiteX1" fmla="*/ 3478 w 20246"/>
                <a:gd name="connsiteY1" fmla="*/ 44095 h 48157"/>
                <a:gd name="connsiteX2" fmla="*/ 2362 w 20246"/>
                <a:gd name="connsiteY2" fmla="*/ 45971 h 48157"/>
                <a:gd name="connsiteX3" fmla="*/ 4594 w 20246"/>
                <a:gd name="connsiteY3" fmla="*/ 48160 h 48157"/>
                <a:gd name="connsiteX4" fmla="*/ 20377 w 20246"/>
                <a:gd name="connsiteY4" fmla="*/ 17045 h 48157"/>
                <a:gd name="connsiteX5" fmla="*/ 9217 w 20246"/>
                <a:gd name="connsiteY5" fmla="*/ 2 h 48157"/>
                <a:gd name="connsiteX6" fmla="*/ 130 w 20246"/>
                <a:gd name="connsiteY6" fmla="*/ 8915 h 48157"/>
                <a:gd name="connsiteX7" fmla="*/ 9377 w 20246"/>
                <a:gd name="connsiteY7" fmla="*/ 17983 h 48157"/>
                <a:gd name="connsiteX8" fmla="*/ 15913 w 20246"/>
                <a:gd name="connsiteY8" fmla="*/ 15482 h 4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8157">
                  <a:moveTo>
                    <a:pt x="15913" y="15482"/>
                  </a:moveTo>
                  <a:cubicBezTo>
                    <a:pt x="15913" y="24081"/>
                    <a:pt x="14319" y="34088"/>
                    <a:pt x="3478" y="44095"/>
                  </a:cubicBezTo>
                  <a:cubicBezTo>
                    <a:pt x="2840" y="44720"/>
                    <a:pt x="2362" y="45189"/>
                    <a:pt x="2362" y="45971"/>
                  </a:cubicBezTo>
                  <a:cubicBezTo>
                    <a:pt x="2362" y="47066"/>
                    <a:pt x="3637" y="48160"/>
                    <a:pt x="4594" y="48160"/>
                  </a:cubicBezTo>
                  <a:cubicBezTo>
                    <a:pt x="6826" y="48160"/>
                    <a:pt x="20377" y="35652"/>
                    <a:pt x="20377" y="17045"/>
                  </a:cubicBezTo>
                  <a:cubicBezTo>
                    <a:pt x="20377" y="7351"/>
                    <a:pt x="16551" y="2"/>
                    <a:pt x="9217" y="2"/>
                  </a:cubicBezTo>
                  <a:cubicBezTo>
                    <a:pt x="3956" y="2"/>
                    <a:pt x="130" y="4068"/>
                    <a:pt x="130" y="8915"/>
                  </a:cubicBezTo>
                  <a:cubicBezTo>
                    <a:pt x="130" y="13918"/>
                    <a:pt x="3797" y="17983"/>
                    <a:pt x="9377" y="17983"/>
                  </a:cubicBezTo>
                  <a:cubicBezTo>
                    <a:pt x="13203" y="17983"/>
                    <a:pt x="15753" y="15482"/>
                    <a:pt x="15913" y="15482"/>
                  </a:cubicBezTo>
                  <a:close/>
                </a:path>
              </a:pathLst>
            </a:custGeom>
            <a:solidFill>
              <a:srgbClr val="000000"/>
            </a:solidFill>
            <a:ln w="22842" cap="flat">
              <a:no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DD2D6985-0BFD-484B-8E15-DAC34A9B5C04}"/>
                </a:ext>
              </a:extLst>
            </p:cNvPr>
            <p:cNvSpPr/>
            <p:nvPr>
              <p:custDataLst>
                <p:tags r:id="rId38"/>
              </p:custDataLst>
            </p:nvPr>
          </p:nvSpPr>
          <p:spPr>
            <a:xfrm>
              <a:off x="5576229" y="2491555"/>
              <a:ext cx="48304" cy="105227"/>
            </a:xfrm>
            <a:custGeom>
              <a:avLst/>
              <a:gdLst>
                <a:gd name="connsiteX0" fmla="*/ 44292 w 48304"/>
                <a:gd name="connsiteY0" fmla="*/ 5944 h 105227"/>
                <a:gd name="connsiteX1" fmla="*/ 37916 w 48304"/>
                <a:gd name="connsiteY1" fmla="*/ 2 h 105227"/>
                <a:gd name="connsiteX2" fmla="*/ 28988 w 48304"/>
                <a:gd name="connsiteY2" fmla="*/ 8602 h 105227"/>
                <a:gd name="connsiteX3" fmla="*/ 35365 w 48304"/>
                <a:gd name="connsiteY3" fmla="*/ 14544 h 105227"/>
                <a:gd name="connsiteX4" fmla="*/ 44292 w 48304"/>
                <a:gd name="connsiteY4" fmla="*/ 5944 h 105227"/>
                <a:gd name="connsiteX5" fmla="*/ 11770 w 48304"/>
                <a:gd name="connsiteY5" fmla="*/ 85373 h 105227"/>
                <a:gd name="connsiteX6" fmla="*/ 10336 w 48304"/>
                <a:gd name="connsiteY6" fmla="*/ 91940 h 105227"/>
                <a:gd name="connsiteX7" fmla="*/ 25481 w 48304"/>
                <a:gd name="connsiteY7" fmla="*/ 105230 h 105227"/>
                <a:gd name="connsiteX8" fmla="*/ 48437 w 48304"/>
                <a:gd name="connsiteY8" fmla="*/ 81308 h 105227"/>
                <a:gd name="connsiteX9" fmla="*/ 45887 w 48304"/>
                <a:gd name="connsiteY9" fmla="*/ 79275 h 105227"/>
                <a:gd name="connsiteX10" fmla="*/ 42858 w 48304"/>
                <a:gd name="connsiteY10" fmla="*/ 81933 h 105227"/>
                <a:gd name="connsiteX11" fmla="*/ 25959 w 48304"/>
                <a:gd name="connsiteY11" fmla="*/ 100852 h 105227"/>
                <a:gd name="connsiteX12" fmla="*/ 21973 w 48304"/>
                <a:gd name="connsiteY12" fmla="*/ 95380 h 105227"/>
                <a:gd name="connsiteX13" fmla="*/ 24524 w 48304"/>
                <a:gd name="connsiteY13" fmla="*/ 85373 h 105227"/>
                <a:gd name="connsiteX14" fmla="*/ 29626 w 48304"/>
                <a:gd name="connsiteY14" fmla="*/ 72865 h 105227"/>
                <a:gd name="connsiteX15" fmla="*/ 37437 w 48304"/>
                <a:gd name="connsiteY15" fmla="*/ 53007 h 105227"/>
                <a:gd name="connsiteX16" fmla="*/ 38394 w 48304"/>
                <a:gd name="connsiteY16" fmla="*/ 48004 h 105227"/>
                <a:gd name="connsiteX17" fmla="*/ 23249 w 48304"/>
                <a:gd name="connsiteY17" fmla="*/ 34714 h 105227"/>
                <a:gd name="connsiteX18" fmla="*/ 132 w 48304"/>
                <a:gd name="connsiteY18" fmla="*/ 58636 h 105227"/>
                <a:gd name="connsiteX19" fmla="*/ 2843 w 48304"/>
                <a:gd name="connsiteY19" fmla="*/ 60669 h 105227"/>
                <a:gd name="connsiteX20" fmla="*/ 5712 w 48304"/>
                <a:gd name="connsiteY20" fmla="*/ 58167 h 105227"/>
                <a:gd name="connsiteX21" fmla="*/ 22770 w 48304"/>
                <a:gd name="connsiteY21" fmla="*/ 39092 h 105227"/>
                <a:gd name="connsiteX22" fmla="*/ 26756 w 48304"/>
                <a:gd name="connsiteY22" fmla="*/ 44564 h 105227"/>
                <a:gd name="connsiteX23" fmla="*/ 21814 w 48304"/>
                <a:gd name="connsiteY23" fmla="*/ 60200 h 105227"/>
                <a:gd name="connsiteX24" fmla="*/ 11770 w 48304"/>
                <a:gd name="connsiteY24" fmla="*/ 85373 h 10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5227">
                  <a:moveTo>
                    <a:pt x="44292" y="5944"/>
                  </a:moveTo>
                  <a:cubicBezTo>
                    <a:pt x="44292" y="3442"/>
                    <a:pt x="42379" y="2"/>
                    <a:pt x="37916" y="2"/>
                  </a:cubicBezTo>
                  <a:cubicBezTo>
                    <a:pt x="33611" y="2"/>
                    <a:pt x="28988" y="4068"/>
                    <a:pt x="28988" y="8602"/>
                  </a:cubicBezTo>
                  <a:cubicBezTo>
                    <a:pt x="28988" y="11260"/>
                    <a:pt x="31060" y="14544"/>
                    <a:pt x="35365" y="14544"/>
                  </a:cubicBezTo>
                  <a:cubicBezTo>
                    <a:pt x="39988" y="14544"/>
                    <a:pt x="44292" y="10166"/>
                    <a:pt x="44292" y="5944"/>
                  </a:cubicBezTo>
                  <a:close/>
                  <a:moveTo>
                    <a:pt x="11770" y="85373"/>
                  </a:moveTo>
                  <a:cubicBezTo>
                    <a:pt x="11133" y="87406"/>
                    <a:pt x="10336" y="89282"/>
                    <a:pt x="10336" y="91940"/>
                  </a:cubicBezTo>
                  <a:cubicBezTo>
                    <a:pt x="10336" y="99289"/>
                    <a:pt x="16712" y="105230"/>
                    <a:pt x="25481" y="105230"/>
                  </a:cubicBezTo>
                  <a:cubicBezTo>
                    <a:pt x="41423" y="105230"/>
                    <a:pt x="48437" y="83653"/>
                    <a:pt x="48437" y="81308"/>
                  </a:cubicBezTo>
                  <a:cubicBezTo>
                    <a:pt x="48437" y="79275"/>
                    <a:pt x="46365" y="79275"/>
                    <a:pt x="45887" y="79275"/>
                  </a:cubicBezTo>
                  <a:cubicBezTo>
                    <a:pt x="43655" y="79275"/>
                    <a:pt x="43495" y="80213"/>
                    <a:pt x="42858" y="81933"/>
                  </a:cubicBezTo>
                  <a:cubicBezTo>
                    <a:pt x="39191" y="94442"/>
                    <a:pt x="32176" y="100852"/>
                    <a:pt x="25959" y="100852"/>
                  </a:cubicBezTo>
                  <a:cubicBezTo>
                    <a:pt x="22770" y="100852"/>
                    <a:pt x="21973" y="98820"/>
                    <a:pt x="21973" y="95380"/>
                  </a:cubicBezTo>
                  <a:cubicBezTo>
                    <a:pt x="21973" y="91784"/>
                    <a:pt x="23089" y="88813"/>
                    <a:pt x="24524" y="85373"/>
                  </a:cubicBezTo>
                  <a:cubicBezTo>
                    <a:pt x="26118" y="81151"/>
                    <a:pt x="27872" y="76930"/>
                    <a:pt x="29626" y="72865"/>
                  </a:cubicBezTo>
                  <a:cubicBezTo>
                    <a:pt x="31060" y="69112"/>
                    <a:pt x="36800" y="54884"/>
                    <a:pt x="37437" y="53007"/>
                  </a:cubicBezTo>
                  <a:cubicBezTo>
                    <a:pt x="37916" y="51444"/>
                    <a:pt x="38394" y="49567"/>
                    <a:pt x="38394" y="48004"/>
                  </a:cubicBezTo>
                  <a:cubicBezTo>
                    <a:pt x="38394" y="40655"/>
                    <a:pt x="32017" y="34714"/>
                    <a:pt x="23249" y="34714"/>
                  </a:cubicBezTo>
                  <a:cubicBezTo>
                    <a:pt x="7466" y="34714"/>
                    <a:pt x="132" y="55978"/>
                    <a:pt x="132" y="58636"/>
                  </a:cubicBezTo>
                  <a:cubicBezTo>
                    <a:pt x="132" y="60669"/>
                    <a:pt x="2364" y="60669"/>
                    <a:pt x="2843" y="60669"/>
                  </a:cubicBezTo>
                  <a:cubicBezTo>
                    <a:pt x="5075" y="60669"/>
                    <a:pt x="5234" y="59887"/>
                    <a:pt x="5712" y="58167"/>
                  </a:cubicBezTo>
                  <a:cubicBezTo>
                    <a:pt x="9857" y="44720"/>
                    <a:pt x="16872" y="39092"/>
                    <a:pt x="22770" y="39092"/>
                  </a:cubicBezTo>
                  <a:cubicBezTo>
                    <a:pt x="25321" y="39092"/>
                    <a:pt x="26756" y="40342"/>
                    <a:pt x="26756" y="44564"/>
                  </a:cubicBezTo>
                  <a:cubicBezTo>
                    <a:pt x="26756" y="48160"/>
                    <a:pt x="25799" y="50506"/>
                    <a:pt x="21814" y="60200"/>
                  </a:cubicBezTo>
                  <a:lnTo>
                    <a:pt x="11770" y="85373"/>
                  </a:lnTo>
                  <a:close/>
                </a:path>
              </a:pathLst>
            </a:custGeom>
            <a:solidFill>
              <a:srgbClr val="000000"/>
            </a:solidFill>
            <a:ln w="22842" cap="flat">
              <a:no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196D538A-B8B0-4D03-B284-88749F1BAD76}"/>
                </a:ext>
              </a:extLst>
            </p:cNvPr>
            <p:cNvSpPr/>
            <p:nvPr>
              <p:custDataLst>
                <p:tags r:id="rId39"/>
              </p:custDataLst>
            </p:nvPr>
          </p:nvSpPr>
          <p:spPr>
            <a:xfrm>
              <a:off x="5720573" y="2458024"/>
              <a:ext cx="151451" cy="52267"/>
            </a:xfrm>
            <a:custGeom>
              <a:avLst/>
              <a:gdLst>
                <a:gd name="connsiteX0" fmla="*/ 143846 w 151451"/>
                <a:gd name="connsiteY0" fmla="*/ 8935 h 52267"/>
                <a:gd name="connsiteX1" fmla="*/ 151590 w 151451"/>
                <a:gd name="connsiteY1" fmla="*/ 4467 h 52267"/>
                <a:gd name="connsiteX2" fmla="*/ 144074 w 151451"/>
                <a:gd name="connsiteY2" fmla="*/ 0 h 52267"/>
                <a:gd name="connsiteX3" fmla="*/ 7654 w 151451"/>
                <a:gd name="connsiteY3" fmla="*/ 0 h 52267"/>
                <a:gd name="connsiteX4" fmla="*/ 139 w 151451"/>
                <a:gd name="connsiteY4" fmla="*/ 4467 h 52267"/>
                <a:gd name="connsiteX5" fmla="*/ 7882 w 151451"/>
                <a:gd name="connsiteY5" fmla="*/ 8935 h 52267"/>
                <a:gd name="connsiteX6" fmla="*/ 143846 w 151451"/>
                <a:gd name="connsiteY6" fmla="*/ 8935 h 52267"/>
                <a:gd name="connsiteX7" fmla="*/ 144074 w 151451"/>
                <a:gd name="connsiteY7" fmla="*/ 52268 h 52267"/>
                <a:gd name="connsiteX8" fmla="*/ 151590 w 151451"/>
                <a:gd name="connsiteY8" fmla="*/ 47800 h 52267"/>
                <a:gd name="connsiteX9" fmla="*/ 143846 w 151451"/>
                <a:gd name="connsiteY9" fmla="*/ 43333 h 52267"/>
                <a:gd name="connsiteX10" fmla="*/ 7882 w 151451"/>
                <a:gd name="connsiteY10" fmla="*/ 43333 h 52267"/>
                <a:gd name="connsiteX11" fmla="*/ 139 w 151451"/>
                <a:gd name="connsiteY11" fmla="*/ 47800 h 52267"/>
                <a:gd name="connsiteX12" fmla="*/ 7654 w 151451"/>
                <a:gd name="connsiteY12" fmla="*/ 52268 h 52267"/>
                <a:gd name="connsiteX13" fmla="*/ 144074 w 151451"/>
                <a:gd name="connsiteY13" fmla="*/ 52268 h 5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267">
                  <a:moveTo>
                    <a:pt x="143846" y="8935"/>
                  </a:moveTo>
                  <a:cubicBezTo>
                    <a:pt x="147262" y="8935"/>
                    <a:pt x="151590" y="8935"/>
                    <a:pt x="151590" y="4467"/>
                  </a:cubicBezTo>
                  <a:cubicBezTo>
                    <a:pt x="151590" y="0"/>
                    <a:pt x="147262" y="0"/>
                    <a:pt x="144074" y="0"/>
                  </a:cubicBezTo>
                  <a:lnTo>
                    <a:pt x="7654" y="0"/>
                  </a:lnTo>
                  <a:cubicBezTo>
                    <a:pt x="4466" y="0"/>
                    <a:pt x="139" y="0"/>
                    <a:pt x="139" y="4467"/>
                  </a:cubicBezTo>
                  <a:cubicBezTo>
                    <a:pt x="139" y="8935"/>
                    <a:pt x="4466" y="8935"/>
                    <a:pt x="7882" y="8935"/>
                  </a:cubicBezTo>
                  <a:lnTo>
                    <a:pt x="143846" y="8935"/>
                  </a:lnTo>
                  <a:close/>
                  <a:moveTo>
                    <a:pt x="144074" y="52268"/>
                  </a:moveTo>
                  <a:cubicBezTo>
                    <a:pt x="147262" y="52268"/>
                    <a:pt x="151590" y="52268"/>
                    <a:pt x="151590" y="47800"/>
                  </a:cubicBezTo>
                  <a:cubicBezTo>
                    <a:pt x="151590" y="43333"/>
                    <a:pt x="147262" y="43333"/>
                    <a:pt x="143846" y="43333"/>
                  </a:cubicBezTo>
                  <a:lnTo>
                    <a:pt x="7882" y="43333"/>
                  </a:lnTo>
                  <a:cubicBezTo>
                    <a:pt x="4466" y="43333"/>
                    <a:pt x="139" y="43333"/>
                    <a:pt x="139" y="47800"/>
                  </a:cubicBezTo>
                  <a:cubicBezTo>
                    <a:pt x="139" y="52268"/>
                    <a:pt x="4466" y="52268"/>
                    <a:pt x="7654" y="52268"/>
                  </a:cubicBezTo>
                  <a:lnTo>
                    <a:pt x="144074" y="52268"/>
                  </a:lnTo>
                  <a:close/>
                </a:path>
              </a:pathLst>
            </a:custGeom>
            <a:solidFill>
              <a:srgbClr val="000000"/>
            </a:solidFill>
            <a:ln w="22842" cap="flat">
              <a:noFill/>
              <a:prstDash val="solid"/>
              <a:miter/>
            </a:ln>
          </p:spPr>
          <p:txBody>
            <a:bodyPr rtlCol="0" anchor="ctr"/>
            <a:lstStyle/>
            <a:p>
              <a:endParaRPr lang="zh-CN" altLang="en-US"/>
            </a:p>
          </p:txBody>
        </p:sp>
        <p:sp>
          <p:nvSpPr>
            <p:cNvPr id="128" name="任意多边形: 形状 127">
              <a:extLst>
                <a:ext uri="{FF2B5EF4-FFF2-40B4-BE49-F238E27FC236}">
                  <a16:creationId xmlns:a16="http://schemas.microsoft.com/office/drawing/2014/main" id="{D42F0A6C-F04F-4C1E-814D-DAC0C72C4EA0}"/>
                </a:ext>
              </a:extLst>
            </p:cNvPr>
            <p:cNvSpPr/>
            <p:nvPr>
              <p:custDataLst>
                <p:tags r:id="rId40"/>
              </p:custDataLst>
            </p:nvPr>
          </p:nvSpPr>
          <p:spPr>
            <a:xfrm>
              <a:off x="5954366" y="2387440"/>
              <a:ext cx="187662" cy="152559"/>
            </a:xfrm>
            <a:custGeom>
              <a:avLst/>
              <a:gdLst>
                <a:gd name="connsiteX0" fmla="*/ 104457 w 187662"/>
                <a:gd name="connsiteY0" fmla="*/ 60756 h 152559"/>
                <a:gd name="connsiteX1" fmla="*/ 85326 w 187662"/>
                <a:gd name="connsiteY1" fmla="*/ 16306 h 152559"/>
                <a:gd name="connsiteX2" fmla="*/ 84187 w 187662"/>
                <a:gd name="connsiteY2" fmla="*/ 13402 h 152559"/>
                <a:gd name="connsiteX3" fmla="*/ 97624 w 187662"/>
                <a:gd name="connsiteY3" fmla="*/ 6924 h 152559"/>
                <a:gd name="connsiteX4" fmla="*/ 102179 w 187662"/>
                <a:gd name="connsiteY4" fmla="*/ 2680 h 152559"/>
                <a:gd name="connsiteX5" fmla="*/ 98763 w 187662"/>
                <a:gd name="connsiteY5" fmla="*/ 0 h 152559"/>
                <a:gd name="connsiteX6" fmla="*/ 70067 w 187662"/>
                <a:gd name="connsiteY6" fmla="*/ 670 h 152559"/>
                <a:gd name="connsiteX7" fmla="*/ 44560 w 187662"/>
                <a:gd name="connsiteY7" fmla="*/ 0 h 152559"/>
                <a:gd name="connsiteX8" fmla="*/ 40460 w 187662"/>
                <a:gd name="connsiteY8" fmla="*/ 4467 h 152559"/>
                <a:gd name="connsiteX9" fmla="*/ 45698 w 187662"/>
                <a:gd name="connsiteY9" fmla="*/ 6924 h 152559"/>
                <a:gd name="connsiteX10" fmla="*/ 62779 w 187662"/>
                <a:gd name="connsiteY10" fmla="*/ 14072 h 152559"/>
                <a:gd name="connsiteX11" fmla="*/ 89653 w 187662"/>
                <a:gd name="connsiteY11" fmla="*/ 76391 h 152559"/>
                <a:gd name="connsiteX12" fmla="*/ 41599 w 187662"/>
                <a:gd name="connsiteY12" fmla="*/ 127095 h 152559"/>
                <a:gd name="connsiteX13" fmla="*/ 38638 w 187662"/>
                <a:gd name="connsiteY13" fmla="*/ 129552 h 152559"/>
                <a:gd name="connsiteX14" fmla="*/ 5160 w 187662"/>
                <a:gd name="connsiteY14" fmla="*/ 145635 h 152559"/>
                <a:gd name="connsiteX15" fmla="*/ 149 w 187662"/>
                <a:gd name="connsiteY15" fmla="*/ 150102 h 152559"/>
                <a:gd name="connsiteX16" fmla="*/ 3110 w 187662"/>
                <a:gd name="connsiteY16" fmla="*/ 152559 h 152559"/>
                <a:gd name="connsiteX17" fmla="*/ 24518 w 187662"/>
                <a:gd name="connsiteY17" fmla="*/ 151889 h 152559"/>
                <a:gd name="connsiteX18" fmla="*/ 50025 w 187662"/>
                <a:gd name="connsiteY18" fmla="*/ 152559 h 152559"/>
                <a:gd name="connsiteX19" fmla="*/ 54125 w 187662"/>
                <a:gd name="connsiteY19" fmla="*/ 148092 h 152559"/>
                <a:gd name="connsiteX20" fmla="*/ 51392 w 187662"/>
                <a:gd name="connsiteY20" fmla="*/ 145635 h 152559"/>
                <a:gd name="connsiteX21" fmla="*/ 42282 w 187662"/>
                <a:gd name="connsiteY21" fmla="*/ 138710 h 152559"/>
                <a:gd name="connsiteX22" fmla="*/ 48431 w 187662"/>
                <a:gd name="connsiteY22" fmla="*/ 128659 h 152559"/>
                <a:gd name="connsiteX23" fmla="*/ 71661 w 187662"/>
                <a:gd name="connsiteY23" fmla="*/ 104535 h 152559"/>
                <a:gd name="connsiteX24" fmla="*/ 92158 w 187662"/>
                <a:gd name="connsiteY24" fmla="*/ 82646 h 152559"/>
                <a:gd name="connsiteX25" fmla="*/ 115161 w 187662"/>
                <a:gd name="connsiteY25" fmla="*/ 136030 h 152559"/>
                <a:gd name="connsiteX26" fmla="*/ 116300 w 187662"/>
                <a:gd name="connsiteY26" fmla="*/ 139157 h 152559"/>
                <a:gd name="connsiteX27" fmla="*/ 103090 w 187662"/>
                <a:gd name="connsiteY27" fmla="*/ 145635 h 152559"/>
                <a:gd name="connsiteX28" fmla="*/ 98535 w 187662"/>
                <a:gd name="connsiteY28" fmla="*/ 149879 h 152559"/>
                <a:gd name="connsiteX29" fmla="*/ 101952 w 187662"/>
                <a:gd name="connsiteY29" fmla="*/ 152559 h 152559"/>
                <a:gd name="connsiteX30" fmla="*/ 130648 w 187662"/>
                <a:gd name="connsiteY30" fmla="*/ 151889 h 152559"/>
                <a:gd name="connsiteX31" fmla="*/ 155927 w 187662"/>
                <a:gd name="connsiteY31" fmla="*/ 152559 h 152559"/>
                <a:gd name="connsiteX32" fmla="*/ 160255 w 187662"/>
                <a:gd name="connsiteY32" fmla="*/ 148315 h 152559"/>
                <a:gd name="connsiteX33" fmla="*/ 156155 w 187662"/>
                <a:gd name="connsiteY33" fmla="*/ 145635 h 152559"/>
                <a:gd name="connsiteX34" fmla="*/ 136569 w 187662"/>
                <a:gd name="connsiteY34" fmla="*/ 135807 h 152559"/>
                <a:gd name="connsiteX35" fmla="*/ 107190 w 187662"/>
                <a:gd name="connsiteY35" fmla="*/ 66786 h 152559"/>
                <a:gd name="connsiteX36" fmla="*/ 153878 w 187662"/>
                <a:gd name="connsiteY36" fmla="*/ 18316 h 152559"/>
                <a:gd name="connsiteX37" fmla="*/ 182801 w 187662"/>
                <a:gd name="connsiteY37" fmla="*/ 6924 h 152559"/>
                <a:gd name="connsiteX38" fmla="*/ 187812 w 187662"/>
                <a:gd name="connsiteY38" fmla="*/ 2457 h 152559"/>
                <a:gd name="connsiteX39" fmla="*/ 184851 w 187662"/>
                <a:gd name="connsiteY39" fmla="*/ 0 h 152559"/>
                <a:gd name="connsiteX40" fmla="*/ 163443 w 187662"/>
                <a:gd name="connsiteY40" fmla="*/ 670 h 152559"/>
                <a:gd name="connsiteX41" fmla="*/ 138163 w 187662"/>
                <a:gd name="connsiteY41" fmla="*/ 0 h 152559"/>
                <a:gd name="connsiteX42" fmla="*/ 133836 w 187662"/>
                <a:gd name="connsiteY42" fmla="*/ 4467 h 152559"/>
                <a:gd name="connsiteX43" fmla="*/ 136569 w 187662"/>
                <a:gd name="connsiteY43" fmla="*/ 6924 h 152559"/>
                <a:gd name="connsiteX44" fmla="*/ 145679 w 187662"/>
                <a:gd name="connsiteY44" fmla="*/ 13849 h 152559"/>
                <a:gd name="connsiteX45" fmla="*/ 141352 w 187662"/>
                <a:gd name="connsiteY45" fmla="*/ 21890 h 152559"/>
                <a:gd name="connsiteX46" fmla="*/ 104457 w 187662"/>
                <a:gd name="connsiteY46" fmla="*/ 60756 h 1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7662" h="152559">
                  <a:moveTo>
                    <a:pt x="104457" y="60756"/>
                  </a:moveTo>
                  <a:lnTo>
                    <a:pt x="85326" y="16306"/>
                  </a:lnTo>
                  <a:cubicBezTo>
                    <a:pt x="84643" y="14519"/>
                    <a:pt x="84187" y="13625"/>
                    <a:pt x="84187" y="13402"/>
                  </a:cubicBezTo>
                  <a:cubicBezTo>
                    <a:pt x="84187" y="12062"/>
                    <a:pt x="88059" y="7818"/>
                    <a:pt x="97624" y="6924"/>
                  </a:cubicBezTo>
                  <a:cubicBezTo>
                    <a:pt x="99902" y="6701"/>
                    <a:pt x="102179" y="6478"/>
                    <a:pt x="102179" y="2680"/>
                  </a:cubicBezTo>
                  <a:cubicBezTo>
                    <a:pt x="102179" y="0"/>
                    <a:pt x="99446" y="0"/>
                    <a:pt x="98763" y="0"/>
                  </a:cubicBezTo>
                  <a:cubicBezTo>
                    <a:pt x="89426" y="0"/>
                    <a:pt x="79632" y="670"/>
                    <a:pt x="70067" y="670"/>
                  </a:cubicBezTo>
                  <a:cubicBezTo>
                    <a:pt x="64373" y="670"/>
                    <a:pt x="50253" y="0"/>
                    <a:pt x="44560" y="0"/>
                  </a:cubicBezTo>
                  <a:cubicBezTo>
                    <a:pt x="43193" y="0"/>
                    <a:pt x="40460" y="0"/>
                    <a:pt x="40460" y="4467"/>
                  </a:cubicBezTo>
                  <a:cubicBezTo>
                    <a:pt x="40460" y="6924"/>
                    <a:pt x="42738" y="6924"/>
                    <a:pt x="45698" y="6924"/>
                  </a:cubicBezTo>
                  <a:cubicBezTo>
                    <a:pt x="59363" y="6924"/>
                    <a:pt x="60730" y="9158"/>
                    <a:pt x="62779" y="14072"/>
                  </a:cubicBezTo>
                  <a:lnTo>
                    <a:pt x="89653" y="76391"/>
                  </a:lnTo>
                  <a:lnTo>
                    <a:pt x="41599" y="127095"/>
                  </a:lnTo>
                  <a:lnTo>
                    <a:pt x="38638" y="129552"/>
                  </a:lnTo>
                  <a:cubicBezTo>
                    <a:pt x="27479" y="141391"/>
                    <a:pt x="16775" y="144965"/>
                    <a:pt x="5160" y="145635"/>
                  </a:cubicBezTo>
                  <a:cubicBezTo>
                    <a:pt x="2199" y="145858"/>
                    <a:pt x="149" y="145858"/>
                    <a:pt x="149" y="150102"/>
                  </a:cubicBezTo>
                  <a:cubicBezTo>
                    <a:pt x="149" y="150325"/>
                    <a:pt x="149" y="152559"/>
                    <a:pt x="3110" y="152559"/>
                  </a:cubicBezTo>
                  <a:cubicBezTo>
                    <a:pt x="9942" y="152559"/>
                    <a:pt x="17458" y="151889"/>
                    <a:pt x="24518" y="151889"/>
                  </a:cubicBezTo>
                  <a:cubicBezTo>
                    <a:pt x="32945" y="151889"/>
                    <a:pt x="41827" y="152559"/>
                    <a:pt x="50025" y="152559"/>
                  </a:cubicBezTo>
                  <a:cubicBezTo>
                    <a:pt x="51392" y="152559"/>
                    <a:pt x="54125" y="152559"/>
                    <a:pt x="54125" y="148092"/>
                  </a:cubicBezTo>
                  <a:cubicBezTo>
                    <a:pt x="54125" y="145858"/>
                    <a:pt x="51847" y="145635"/>
                    <a:pt x="51392" y="145635"/>
                  </a:cubicBezTo>
                  <a:cubicBezTo>
                    <a:pt x="49342" y="145411"/>
                    <a:pt x="42282" y="144965"/>
                    <a:pt x="42282" y="138710"/>
                  </a:cubicBezTo>
                  <a:cubicBezTo>
                    <a:pt x="42282" y="135137"/>
                    <a:pt x="45698" y="131563"/>
                    <a:pt x="48431" y="128659"/>
                  </a:cubicBezTo>
                  <a:lnTo>
                    <a:pt x="71661" y="104535"/>
                  </a:lnTo>
                  <a:lnTo>
                    <a:pt x="92158" y="82646"/>
                  </a:lnTo>
                  <a:lnTo>
                    <a:pt x="115161" y="136030"/>
                  </a:lnTo>
                  <a:cubicBezTo>
                    <a:pt x="116072" y="138487"/>
                    <a:pt x="116300" y="138710"/>
                    <a:pt x="116300" y="139157"/>
                  </a:cubicBezTo>
                  <a:cubicBezTo>
                    <a:pt x="116300" y="140944"/>
                    <a:pt x="111972" y="144741"/>
                    <a:pt x="103090" y="145635"/>
                  </a:cubicBezTo>
                  <a:cubicBezTo>
                    <a:pt x="100585" y="145858"/>
                    <a:pt x="98535" y="146082"/>
                    <a:pt x="98535" y="149879"/>
                  </a:cubicBezTo>
                  <a:cubicBezTo>
                    <a:pt x="98535" y="152559"/>
                    <a:pt x="101041" y="152559"/>
                    <a:pt x="101952" y="152559"/>
                  </a:cubicBezTo>
                  <a:cubicBezTo>
                    <a:pt x="108328" y="152559"/>
                    <a:pt x="124271" y="151889"/>
                    <a:pt x="130648" y="151889"/>
                  </a:cubicBezTo>
                  <a:cubicBezTo>
                    <a:pt x="136341" y="151889"/>
                    <a:pt x="150234" y="152559"/>
                    <a:pt x="155927" y="152559"/>
                  </a:cubicBezTo>
                  <a:cubicBezTo>
                    <a:pt x="157522" y="152559"/>
                    <a:pt x="160255" y="152559"/>
                    <a:pt x="160255" y="148315"/>
                  </a:cubicBezTo>
                  <a:cubicBezTo>
                    <a:pt x="160255" y="145635"/>
                    <a:pt x="157977" y="145635"/>
                    <a:pt x="156155" y="145635"/>
                  </a:cubicBezTo>
                  <a:cubicBezTo>
                    <a:pt x="140896" y="145411"/>
                    <a:pt x="140441" y="144741"/>
                    <a:pt x="136569" y="135807"/>
                  </a:cubicBezTo>
                  <a:cubicBezTo>
                    <a:pt x="127687" y="115034"/>
                    <a:pt x="112428" y="80188"/>
                    <a:pt x="107190" y="66786"/>
                  </a:cubicBezTo>
                  <a:cubicBezTo>
                    <a:pt x="122676" y="51151"/>
                    <a:pt x="146590" y="24570"/>
                    <a:pt x="153878" y="18316"/>
                  </a:cubicBezTo>
                  <a:cubicBezTo>
                    <a:pt x="160482" y="12955"/>
                    <a:pt x="169137" y="7594"/>
                    <a:pt x="182801" y="6924"/>
                  </a:cubicBezTo>
                  <a:cubicBezTo>
                    <a:pt x="185762" y="6701"/>
                    <a:pt x="187812" y="6701"/>
                    <a:pt x="187812" y="2457"/>
                  </a:cubicBezTo>
                  <a:cubicBezTo>
                    <a:pt x="187812" y="2234"/>
                    <a:pt x="187812" y="0"/>
                    <a:pt x="184851" y="0"/>
                  </a:cubicBezTo>
                  <a:cubicBezTo>
                    <a:pt x="178019" y="0"/>
                    <a:pt x="170503" y="670"/>
                    <a:pt x="163443" y="670"/>
                  </a:cubicBezTo>
                  <a:cubicBezTo>
                    <a:pt x="155016" y="670"/>
                    <a:pt x="146362" y="0"/>
                    <a:pt x="138163" y="0"/>
                  </a:cubicBezTo>
                  <a:cubicBezTo>
                    <a:pt x="136797" y="0"/>
                    <a:pt x="133836" y="0"/>
                    <a:pt x="133836" y="4467"/>
                  </a:cubicBezTo>
                  <a:cubicBezTo>
                    <a:pt x="133836" y="6031"/>
                    <a:pt x="134975" y="6701"/>
                    <a:pt x="136569" y="6924"/>
                  </a:cubicBezTo>
                  <a:cubicBezTo>
                    <a:pt x="138619" y="7148"/>
                    <a:pt x="145679" y="7594"/>
                    <a:pt x="145679" y="13849"/>
                  </a:cubicBezTo>
                  <a:cubicBezTo>
                    <a:pt x="145679" y="16976"/>
                    <a:pt x="143174" y="19880"/>
                    <a:pt x="141352" y="21890"/>
                  </a:cubicBezTo>
                  <a:lnTo>
                    <a:pt x="104457" y="60756"/>
                  </a:lnTo>
                  <a:close/>
                </a:path>
              </a:pathLst>
            </a:custGeom>
            <a:solidFill>
              <a:srgbClr val="000000"/>
            </a:solidFill>
            <a:ln w="22842" cap="flat">
              <a:noFill/>
              <a:prstDash val="solid"/>
              <a:miter/>
            </a:ln>
          </p:spPr>
          <p:txBody>
            <a:bodyPr rtlCol="0" anchor="ctr"/>
            <a:lstStyle/>
            <a:p>
              <a:endParaRPr lang="zh-CN" altLang="en-US"/>
            </a:p>
          </p:txBody>
        </p:sp>
        <p:sp>
          <p:nvSpPr>
            <p:cNvPr id="129" name="任意多边形: 形状 128">
              <a:extLst>
                <a:ext uri="{FF2B5EF4-FFF2-40B4-BE49-F238E27FC236}">
                  <a16:creationId xmlns:a16="http://schemas.microsoft.com/office/drawing/2014/main" id="{53B1F602-5B52-4F50-A194-6ED2D9922970}"/>
                </a:ext>
              </a:extLst>
            </p:cNvPr>
            <p:cNvSpPr/>
            <p:nvPr>
              <p:custDataLst>
                <p:tags r:id="rId41"/>
              </p:custDataLst>
            </p:nvPr>
          </p:nvSpPr>
          <p:spPr>
            <a:xfrm>
              <a:off x="6159553" y="2380384"/>
              <a:ext cx="120204" cy="68953"/>
            </a:xfrm>
            <a:custGeom>
              <a:avLst/>
              <a:gdLst>
                <a:gd name="connsiteX0" fmla="*/ 106971 w 120204"/>
                <a:gd name="connsiteY0" fmla="*/ 15162 h 68953"/>
                <a:gd name="connsiteX1" fmla="*/ 120362 w 120204"/>
                <a:gd name="connsiteY1" fmla="*/ 5625 h 68953"/>
                <a:gd name="connsiteX2" fmla="*/ 120362 w 120204"/>
                <a:gd name="connsiteY2" fmla="*/ -4 h 68953"/>
                <a:gd name="connsiteX3" fmla="*/ 108884 w 120204"/>
                <a:gd name="connsiteY3" fmla="*/ 621 h 68953"/>
                <a:gd name="connsiteX4" fmla="*/ 93261 w 120204"/>
                <a:gd name="connsiteY4" fmla="*/ -4 h 68953"/>
                <a:gd name="connsiteX5" fmla="*/ 93261 w 120204"/>
                <a:gd name="connsiteY5" fmla="*/ 5625 h 68953"/>
                <a:gd name="connsiteX6" fmla="*/ 101551 w 120204"/>
                <a:gd name="connsiteY6" fmla="*/ 12504 h 68953"/>
                <a:gd name="connsiteX7" fmla="*/ 100594 w 120204"/>
                <a:gd name="connsiteY7" fmla="*/ 16257 h 68953"/>
                <a:gd name="connsiteX8" fmla="*/ 85130 w 120204"/>
                <a:gd name="connsiteY8" fmla="*/ 55190 h 68953"/>
                <a:gd name="connsiteX9" fmla="*/ 67913 w 120204"/>
                <a:gd name="connsiteY9" fmla="*/ 12504 h 68953"/>
                <a:gd name="connsiteX10" fmla="*/ 67115 w 120204"/>
                <a:gd name="connsiteY10" fmla="*/ 9534 h 68953"/>
                <a:gd name="connsiteX11" fmla="*/ 75724 w 120204"/>
                <a:gd name="connsiteY11" fmla="*/ 5625 h 68953"/>
                <a:gd name="connsiteX12" fmla="*/ 75724 w 120204"/>
                <a:gd name="connsiteY12" fmla="*/ -4 h 68953"/>
                <a:gd name="connsiteX13" fmla="*/ 58507 w 120204"/>
                <a:gd name="connsiteY13" fmla="*/ 621 h 68953"/>
                <a:gd name="connsiteX14" fmla="*/ 44477 w 120204"/>
                <a:gd name="connsiteY14" fmla="*/ -4 h 68953"/>
                <a:gd name="connsiteX15" fmla="*/ 44477 w 120204"/>
                <a:gd name="connsiteY15" fmla="*/ 5625 h 68953"/>
                <a:gd name="connsiteX16" fmla="*/ 53565 w 120204"/>
                <a:gd name="connsiteY16" fmla="*/ 6876 h 68953"/>
                <a:gd name="connsiteX17" fmla="*/ 57231 w 120204"/>
                <a:gd name="connsiteY17" fmla="*/ 13755 h 68953"/>
                <a:gd name="connsiteX18" fmla="*/ 56594 w 120204"/>
                <a:gd name="connsiteY18" fmla="*/ 15632 h 68953"/>
                <a:gd name="connsiteX19" fmla="*/ 41608 w 120204"/>
                <a:gd name="connsiteY19" fmla="*/ 52844 h 68953"/>
                <a:gd name="connsiteX20" fmla="*/ 25506 w 120204"/>
                <a:gd name="connsiteY20" fmla="*/ 12504 h 68953"/>
                <a:gd name="connsiteX21" fmla="*/ 24550 w 120204"/>
                <a:gd name="connsiteY21" fmla="*/ 9534 h 68953"/>
                <a:gd name="connsiteX22" fmla="*/ 33159 w 120204"/>
                <a:gd name="connsiteY22" fmla="*/ 5625 h 68953"/>
                <a:gd name="connsiteX23" fmla="*/ 33159 w 120204"/>
                <a:gd name="connsiteY23" fmla="*/ -4 h 68953"/>
                <a:gd name="connsiteX24" fmla="*/ 15144 w 120204"/>
                <a:gd name="connsiteY24" fmla="*/ 621 h 68953"/>
                <a:gd name="connsiteX25" fmla="*/ 158 w 120204"/>
                <a:gd name="connsiteY25" fmla="*/ -4 h 68953"/>
                <a:gd name="connsiteX26" fmla="*/ 158 w 120204"/>
                <a:gd name="connsiteY26" fmla="*/ 5625 h 68953"/>
                <a:gd name="connsiteX27" fmla="*/ 11637 w 120204"/>
                <a:gd name="connsiteY27" fmla="*/ 10159 h 68953"/>
                <a:gd name="connsiteX28" fmla="*/ 33796 w 120204"/>
                <a:gd name="connsiteY28" fmla="*/ 65353 h 68953"/>
                <a:gd name="connsiteX29" fmla="*/ 38101 w 120204"/>
                <a:gd name="connsiteY29" fmla="*/ 68949 h 68953"/>
                <a:gd name="connsiteX30" fmla="*/ 42246 w 120204"/>
                <a:gd name="connsiteY30" fmla="*/ 65666 h 68953"/>
                <a:gd name="connsiteX31" fmla="*/ 60260 w 120204"/>
                <a:gd name="connsiteY31" fmla="*/ 20948 h 68953"/>
                <a:gd name="connsiteX32" fmla="*/ 77956 w 120204"/>
                <a:gd name="connsiteY32" fmla="*/ 65196 h 68953"/>
                <a:gd name="connsiteX33" fmla="*/ 82420 w 120204"/>
                <a:gd name="connsiteY33" fmla="*/ 68949 h 68953"/>
                <a:gd name="connsiteX34" fmla="*/ 86724 w 120204"/>
                <a:gd name="connsiteY34" fmla="*/ 65353 h 68953"/>
                <a:gd name="connsiteX35" fmla="*/ 106971 w 120204"/>
                <a:gd name="connsiteY35" fmla="*/ 15162 h 6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68953">
                  <a:moveTo>
                    <a:pt x="106971" y="15162"/>
                  </a:moveTo>
                  <a:cubicBezTo>
                    <a:pt x="110159" y="7345"/>
                    <a:pt x="115420" y="5781"/>
                    <a:pt x="120362" y="5625"/>
                  </a:cubicBezTo>
                  <a:lnTo>
                    <a:pt x="120362" y="-4"/>
                  </a:lnTo>
                  <a:cubicBezTo>
                    <a:pt x="116058" y="465"/>
                    <a:pt x="113507" y="621"/>
                    <a:pt x="108884" y="621"/>
                  </a:cubicBezTo>
                  <a:cubicBezTo>
                    <a:pt x="104101" y="621"/>
                    <a:pt x="98043" y="465"/>
                    <a:pt x="93261" y="-4"/>
                  </a:cubicBezTo>
                  <a:lnTo>
                    <a:pt x="93261" y="5625"/>
                  </a:lnTo>
                  <a:cubicBezTo>
                    <a:pt x="98840" y="5781"/>
                    <a:pt x="101551" y="8752"/>
                    <a:pt x="101551" y="12504"/>
                  </a:cubicBezTo>
                  <a:cubicBezTo>
                    <a:pt x="101551" y="13755"/>
                    <a:pt x="101551" y="14068"/>
                    <a:pt x="100594" y="16257"/>
                  </a:cubicBezTo>
                  <a:lnTo>
                    <a:pt x="85130" y="55190"/>
                  </a:lnTo>
                  <a:lnTo>
                    <a:pt x="67913" y="12504"/>
                  </a:lnTo>
                  <a:cubicBezTo>
                    <a:pt x="67594" y="11723"/>
                    <a:pt x="67115" y="10472"/>
                    <a:pt x="67115" y="9534"/>
                  </a:cubicBezTo>
                  <a:cubicBezTo>
                    <a:pt x="67115" y="6094"/>
                    <a:pt x="71260" y="5625"/>
                    <a:pt x="75724" y="5625"/>
                  </a:cubicBezTo>
                  <a:lnTo>
                    <a:pt x="75724" y="-4"/>
                  </a:lnTo>
                  <a:cubicBezTo>
                    <a:pt x="69985" y="465"/>
                    <a:pt x="64246" y="621"/>
                    <a:pt x="58507" y="621"/>
                  </a:cubicBezTo>
                  <a:cubicBezTo>
                    <a:pt x="53883" y="621"/>
                    <a:pt x="49101" y="309"/>
                    <a:pt x="44477" y="-4"/>
                  </a:cubicBezTo>
                  <a:lnTo>
                    <a:pt x="44477" y="5625"/>
                  </a:lnTo>
                  <a:cubicBezTo>
                    <a:pt x="48144" y="5625"/>
                    <a:pt x="51492" y="5625"/>
                    <a:pt x="53565" y="6876"/>
                  </a:cubicBezTo>
                  <a:cubicBezTo>
                    <a:pt x="55796" y="8439"/>
                    <a:pt x="57231" y="13599"/>
                    <a:pt x="57231" y="13755"/>
                  </a:cubicBezTo>
                  <a:cubicBezTo>
                    <a:pt x="57231" y="14068"/>
                    <a:pt x="56912" y="15006"/>
                    <a:pt x="56594" y="15632"/>
                  </a:cubicBezTo>
                  <a:lnTo>
                    <a:pt x="41608" y="52844"/>
                  </a:lnTo>
                  <a:lnTo>
                    <a:pt x="25506" y="12504"/>
                  </a:lnTo>
                  <a:cubicBezTo>
                    <a:pt x="24550" y="10315"/>
                    <a:pt x="24550" y="10159"/>
                    <a:pt x="24550" y="9534"/>
                  </a:cubicBezTo>
                  <a:cubicBezTo>
                    <a:pt x="24550" y="5625"/>
                    <a:pt x="30289" y="5625"/>
                    <a:pt x="33159" y="5625"/>
                  </a:cubicBezTo>
                  <a:lnTo>
                    <a:pt x="33159" y="-4"/>
                  </a:lnTo>
                  <a:cubicBezTo>
                    <a:pt x="32840" y="-4"/>
                    <a:pt x="21521" y="621"/>
                    <a:pt x="15144" y="621"/>
                  </a:cubicBezTo>
                  <a:cubicBezTo>
                    <a:pt x="10202" y="621"/>
                    <a:pt x="5100" y="465"/>
                    <a:pt x="158" y="-4"/>
                  </a:cubicBezTo>
                  <a:lnTo>
                    <a:pt x="158" y="5625"/>
                  </a:lnTo>
                  <a:cubicBezTo>
                    <a:pt x="6376" y="5625"/>
                    <a:pt x="9883" y="5625"/>
                    <a:pt x="11637" y="10159"/>
                  </a:cubicBezTo>
                  <a:lnTo>
                    <a:pt x="33796" y="65353"/>
                  </a:lnTo>
                  <a:cubicBezTo>
                    <a:pt x="34753" y="67698"/>
                    <a:pt x="35231" y="68949"/>
                    <a:pt x="38101" y="68949"/>
                  </a:cubicBezTo>
                  <a:cubicBezTo>
                    <a:pt x="40970" y="68949"/>
                    <a:pt x="41448" y="67698"/>
                    <a:pt x="42246" y="65666"/>
                  </a:cubicBezTo>
                  <a:lnTo>
                    <a:pt x="60260" y="20948"/>
                  </a:lnTo>
                  <a:lnTo>
                    <a:pt x="77956" y="65196"/>
                  </a:lnTo>
                  <a:cubicBezTo>
                    <a:pt x="78913" y="67542"/>
                    <a:pt x="79550" y="68949"/>
                    <a:pt x="82420" y="68949"/>
                  </a:cubicBezTo>
                  <a:cubicBezTo>
                    <a:pt x="85290" y="68949"/>
                    <a:pt x="85768" y="67855"/>
                    <a:pt x="86724" y="65353"/>
                  </a:cubicBezTo>
                  <a:lnTo>
                    <a:pt x="106971" y="15162"/>
                  </a:lnTo>
                  <a:close/>
                </a:path>
              </a:pathLst>
            </a:custGeom>
            <a:solidFill>
              <a:srgbClr val="000000"/>
            </a:solidFill>
            <a:ln w="22842"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19EC722A-8EDF-44C2-A567-5CEE4CA795F1}"/>
                </a:ext>
              </a:extLst>
            </p:cNvPr>
            <p:cNvSpPr/>
            <p:nvPr>
              <p:custDataLst>
                <p:tags r:id="rId42"/>
              </p:custDataLst>
            </p:nvPr>
          </p:nvSpPr>
          <p:spPr>
            <a:xfrm>
              <a:off x="6305082" y="2429792"/>
              <a:ext cx="20246" cy="48157"/>
            </a:xfrm>
            <a:custGeom>
              <a:avLst/>
              <a:gdLst>
                <a:gd name="connsiteX0" fmla="*/ 15947 w 20246"/>
                <a:gd name="connsiteY0" fmla="*/ 15475 h 48157"/>
                <a:gd name="connsiteX1" fmla="*/ 3512 w 20246"/>
                <a:gd name="connsiteY1" fmla="*/ 44088 h 48157"/>
                <a:gd name="connsiteX2" fmla="*/ 2396 w 20246"/>
                <a:gd name="connsiteY2" fmla="*/ 45965 h 48157"/>
                <a:gd name="connsiteX3" fmla="*/ 4628 w 20246"/>
                <a:gd name="connsiteY3" fmla="*/ 48154 h 48157"/>
                <a:gd name="connsiteX4" fmla="*/ 20411 w 20246"/>
                <a:gd name="connsiteY4" fmla="*/ 17039 h 48157"/>
                <a:gd name="connsiteX5" fmla="*/ 9251 w 20246"/>
                <a:gd name="connsiteY5" fmla="*/ -4 h 48157"/>
                <a:gd name="connsiteX6" fmla="*/ 164 w 20246"/>
                <a:gd name="connsiteY6" fmla="*/ 8908 h 48157"/>
                <a:gd name="connsiteX7" fmla="*/ 9410 w 20246"/>
                <a:gd name="connsiteY7" fmla="*/ 17977 h 48157"/>
                <a:gd name="connsiteX8" fmla="*/ 15947 w 20246"/>
                <a:gd name="connsiteY8" fmla="*/ 15475 h 4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8157">
                  <a:moveTo>
                    <a:pt x="15947" y="15475"/>
                  </a:moveTo>
                  <a:cubicBezTo>
                    <a:pt x="15947" y="24075"/>
                    <a:pt x="14352" y="34082"/>
                    <a:pt x="3512" y="44088"/>
                  </a:cubicBezTo>
                  <a:cubicBezTo>
                    <a:pt x="2874" y="44714"/>
                    <a:pt x="2396" y="45183"/>
                    <a:pt x="2396" y="45965"/>
                  </a:cubicBezTo>
                  <a:cubicBezTo>
                    <a:pt x="2396" y="47059"/>
                    <a:pt x="3671" y="48154"/>
                    <a:pt x="4628" y="48154"/>
                  </a:cubicBezTo>
                  <a:cubicBezTo>
                    <a:pt x="6860" y="48154"/>
                    <a:pt x="20411" y="35645"/>
                    <a:pt x="20411" y="17039"/>
                  </a:cubicBezTo>
                  <a:cubicBezTo>
                    <a:pt x="20411" y="7345"/>
                    <a:pt x="16584" y="-4"/>
                    <a:pt x="9251" y="-4"/>
                  </a:cubicBezTo>
                  <a:cubicBezTo>
                    <a:pt x="3990" y="-4"/>
                    <a:pt x="164" y="4061"/>
                    <a:pt x="164" y="8908"/>
                  </a:cubicBezTo>
                  <a:cubicBezTo>
                    <a:pt x="164" y="13912"/>
                    <a:pt x="3831" y="17977"/>
                    <a:pt x="9410" y="17977"/>
                  </a:cubicBezTo>
                  <a:cubicBezTo>
                    <a:pt x="13237" y="17977"/>
                    <a:pt x="15787" y="15475"/>
                    <a:pt x="15947" y="15475"/>
                  </a:cubicBezTo>
                  <a:close/>
                </a:path>
              </a:pathLst>
            </a:custGeom>
            <a:solidFill>
              <a:srgbClr val="000000"/>
            </a:solidFill>
            <a:ln w="22842"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30C7383A-421A-44C9-8758-FEF7729115BE}"/>
                </a:ext>
              </a:extLst>
            </p:cNvPr>
            <p:cNvSpPr/>
            <p:nvPr>
              <p:custDataLst>
                <p:tags r:id="rId43"/>
              </p:custDataLst>
            </p:nvPr>
          </p:nvSpPr>
          <p:spPr>
            <a:xfrm>
              <a:off x="6348491" y="2378038"/>
              <a:ext cx="57710" cy="71298"/>
            </a:xfrm>
            <a:custGeom>
              <a:avLst/>
              <a:gdLst>
                <a:gd name="connsiteX0" fmla="*/ 53413 w 57710"/>
                <a:gd name="connsiteY0" fmla="*/ 4061 h 71298"/>
                <a:gd name="connsiteX1" fmla="*/ 51181 w 57710"/>
                <a:gd name="connsiteY1" fmla="*/ -4 h 71298"/>
                <a:gd name="connsiteX2" fmla="*/ 47993 w 57710"/>
                <a:gd name="connsiteY2" fmla="*/ 1872 h 71298"/>
                <a:gd name="connsiteX3" fmla="*/ 45123 w 57710"/>
                <a:gd name="connsiteY3" fmla="*/ 4218 h 71298"/>
                <a:gd name="connsiteX4" fmla="*/ 28384 w 57710"/>
                <a:gd name="connsiteY4" fmla="*/ -4 h 71298"/>
                <a:gd name="connsiteX5" fmla="*/ 166 w 57710"/>
                <a:gd name="connsiteY5" fmla="*/ 19540 h 71298"/>
                <a:gd name="connsiteX6" fmla="*/ 6224 w 57710"/>
                <a:gd name="connsiteY6" fmla="*/ 31736 h 71298"/>
                <a:gd name="connsiteX7" fmla="*/ 28225 w 57710"/>
                <a:gd name="connsiteY7" fmla="*/ 39554 h 71298"/>
                <a:gd name="connsiteX8" fmla="*/ 49109 w 57710"/>
                <a:gd name="connsiteY8" fmla="*/ 53626 h 71298"/>
                <a:gd name="connsiteX9" fmla="*/ 29500 w 57710"/>
                <a:gd name="connsiteY9" fmla="*/ 66916 h 71298"/>
                <a:gd name="connsiteX10" fmla="*/ 5746 w 57710"/>
                <a:gd name="connsiteY10" fmla="*/ 46434 h 71298"/>
                <a:gd name="connsiteX11" fmla="*/ 2876 w 57710"/>
                <a:gd name="connsiteY11" fmla="*/ 43776 h 71298"/>
                <a:gd name="connsiteX12" fmla="*/ 166 w 57710"/>
                <a:gd name="connsiteY12" fmla="*/ 47997 h 71298"/>
                <a:gd name="connsiteX13" fmla="*/ 166 w 57710"/>
                <a:gd name="connsiteY13" fmla="*/ 67229 h 71298"/>
                <a:gd name="connsiteX14" fmla="*/ 2398 w 57710"/>
                <a:gd name="connsiteY14" fmla="*/ 71294 h 71298"/>
                <a:gd name="connsiteX15" fmla="*/ 10050 w 57710"/>
                <a:gd name="connsiteY15" fmla="*/ 64571 h 71298"/>
                <a:gd name="connsiteX16" fmla="*/ 29500 w 57710"/>
                <a:gd name="connsiteY16" fmla="*/ 71294 h 71298"/>
                <a:gd name="connsiteX17" fmla="*/ 57877 w 57710"/>
                <a:gd name="connsiteY17" fmla="*/ 49248 h 71298"/>
                <a:gd name="connsiteX18" fmla="*/ 51022 w 57710"/>
                <a:gd name="connsiteY18" fmla="*/ 34863 h 71298"/>
                <a:gd name="connsiteX19" fmla="*/ 32051 w 57710"/>
                <a:gd name="connsiteY19" fmla="*/ 27202 h 71298"/>
                <a:gd name="connsiteX20" fmla="*/ 8935 w 57710"/>
                <a:gd name="connsiteY20" fmla="*/ 14850 h 71298"/>
                <a:gd name="connsiteX21" fmla="*/ 28384 w 57710"/>
                <a:gd name="connsiteY21" fmla="*/ 3748 h 71298"/>
                <a:gd name="connsiteX22" fmla="*/ 47993 w 57710"/>
                <a:gd name="connsiteY22" fmla="*/ 20948 h 71298"/>
                <a:gd name="connsiteX23" fmla="*/ 50703 w 57710"/>
                <a:gd name="connsiteY23" fmla="*/ 22668 h 71298"/>
                <a:gd name="connsiteX24" fmla="*/ 53413 w 57710"/>
                <a:gd name="connsiteY24" fmla="*/ 18602 h 71298"/>
                <a:gd name="connsiteX25" fmla="*/ 53413 w 57710"/>
                <a:gd name="connsiteY25" fmla="*/ 4061 h 7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10" h="71298">
                  <a:moveTo>
                    <a:pt x="53413" y="4061"/>
                  </a:moveTo>
                  <a:cubicBezTo>
                    <a:pt x="53413" y="1403"/>
                    <a:pt x="53413" y="-4"/>
                    <a:pt x="51181" y="-4"/>
                  </a:cubicBezTo>
                  <a:cubicBezTo>
                    <a:pt x="50384" y="-4"/>
                    <a:pt x="50065" y="-4"/>
                    <a:pt x="47993" y="1872"/>
                  </a:cubicBezTo>
                  <a:cubicBezTo>
                    <a:pt x="47674" y="2029"/>
                    <a:pt x="46080" y="3436"/>
                    <a:pt x="45123" y="4218"/>
                  </a:cubicBezTo>
                  <a:cubicBezTo>
                    <a:pt x="40341" y="934"/>
                    <a:pt x="34283" y="-4"/>
                    <a:pt x="28384" y="-4"/>
                  </a:cubicBezTo>
                  <a:cubicBezTo>
                    <a:pt x="5587" y="-4"/>
                    <a:pt x="166" y="11723"/>
                    <a:pt x="166" y="19540"/>
                  </a:cubicBezTo>
                  <a:cubicBezTo>
                    <a:pt x="166" y="24544"/>
                    <a:pt x="2398" y="28609"/>
                    <a:pt x="6224" y="31736"/>
                  </a:cubicBezTo>
                  <a:cubicBezTo>
                    <a:pt x="12282" y="36896"/>
                    <a:pt x="18340" y="37990"/>
                    <a:pt x="28225" y="39554"/>
                  </a:cubicBezTo>
                  <a:cubicBezTo>
                    <a:pt x="36196" y="40961"/>
                    <a:pt x="49109" y="43150"/>
                    <a:pt x="49109" y="53626"/>
                  </a:cubicBezTo>
                  <a:cubicBezTo>
                    <a:pt x="49109" y="59724"/>
                    <a:pt x="44805" y="66916"/>
                    <a:pt x="29500" y="66916"/>
                  </a:cubicBezTo>
                  <a:cubicBezTo>
                    <a:pt x="14195" y="66916"/>
                    <a:pt x="8616" y="57066"/>
                    <a:pt x="5746" y="46434"/>
                  </a:cubicBezTo>
                  <a:cubicBezTo>
                    <a:pt x="5268" y="44401"/>
                    <a:pt x="5108" y="43776"/>
                    <a:pt x="2876" y="43776"/>
                  </a:cubicBezTo>
                  <a:cubicBezTo>
                    <a:pt x="166" y="43776"/>
                    <a:pt x="166" y="44870"/>
                    <a:pt x="166" y="47997"/>
                  </a:cubicBezTo>
                  <a:lnTo>
                    <a:pt x="166" y="67229"/>
                  </a:lnTo>
                  <a:cubicBezTo>
                    <a:pt x="166" y="69887"/>
                    <a:pt x="166" y="71294"/>
                    <a:pt x="2398" y="71294"/>
                  </a:cubicBezTo>
                  <a:cubicBezTo>
                    <a:pt x="3833" y="71294"/>
                    <a:pt x="6862" y="68011"/>
                    <a:pt x="10050" y="64571"/>
                  </a:cubicBezTo>
                  <a:cubicBezTo>
                    <a:pt x="17065" y="70982"/>
                    <a:pt x="25674" y="71294"/>
                    <a:pt x="29500" y="71294"/>
                  </a:cubicBezTo>
                  <a:cubicBezTo>
                    <a:pt x="50225" y="71294"/>
                    <a:pt x="57877" y="60349"/>
                    <a:pt x="57877" y="49248"/>
                  </a:cubicBezTo>
                  <a:cubicBezTo>
                    <a:pt x="57877" y="43307"/>
                    <a:pt x="55167" y="38616"/>
                    <a:pt x="51022" y="34863"/>
                  </a:cubicBezTo>
                  <a:cubicBezTo>
                    <a:pt x="44964" y="29391"/>
                    <a:pt x="37630" y="28140"/>
                    <a:pt x="32051" y="27202"/>
                  </a:cubicBezTo>
                  <a:cubicBezTo>
                    <a:pt x="19297" y="25013"/>
                    <a:pt x="8935" y="23137"/>
                    <a:pt x="8935" y="14850"/>
                  </a:cubicBezTo>
                  <a:cubicBezTo>
                    <a:pt x="8935" y="9846"/>
                    <a:pt x="13239" y="3748"/>
                    <a:pt x="28384" y="3748"/>
                  </a:cubicBezTo>
                  <a:cubicBezTo>
                    <a:pt x="46877" y="3748"/>
                    <a:pt x="47674" y="16413"/>
                    <a:pt x="47993" y="20948"/>
                  </a:cubicBezTo>
                  <a:cubicBezTo>
                    <a:pt x="48152" y="22668"/>
                    <a:pt x="50065" y="22668"/>
                    <a:pt x="50703" y="22668"/>
                  </a:cubicBezTo>
                  <a:cubicBezTo>
                    <a:pt x="53413" y="22668"/>
                    <a:pt x="53413" y="21573"/>
                    <a:pt x="53413" y="18602"/>
                  </a:cubicBezTo>
                  <a:lnTo>
                    <a:pt x="53413" y="4061"/>
                  </a:lnTo>
                  <a:close/>
                </a:path>
              </a:pathLst>
            </a:custGeom>
            <a:solidFill>
              <a:srgbClr val="000000"/>
            </a:solidFill>
            <a:ln w="22842"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10B23B5E-B07E-4556-AE1B-55F35F39BEF0}"/>
                </a:ext>
              </a:extLst>
            </p:cNvPr>
            <p:cNvSpPr/>
            <p:nvPr>
              <p:custDataLst>
                <p:tags r:id="rId44"/>
              </p:custDataLst>
            </p:nvPr>
          </p:nvSpPr>
          <p:spPr>
            <a:xfrm>
              <a:off x="6422237" y="2378038"/>
              <a:ext cx="79551" cy="71298"/>
            </a:xfrm>
            <a:custGeom>
              <a:avLst/>
              <a:gdLst>
                <a:gd name="connsiteX0" fmla="*/ 62504 w 79551"/>
                <a:gd name="connsiteY0" fmla="*/ 27827 h 71298"/>
                <a:gd name="connsiteX1" fmla="*/ 55170 w 79551"/>
                <a:gd name="connsiteY1" fmla="*/ 7814 h 71298"/>
                <a:gd name="connsiteX2" fmla="*/ 31576 w 79551"/>
                <a:gd name="connsiteY2" fmla="*/ -4 h 71298"/>
                <a:gd name="connsiteX3" fmla="*/ 5749 w 79551"/>
                <a:gd name="connsiteY3" fmla="*/ 15162 h 71298"/>
                <a:gd name="connsiteX4" fmla="*/ 13401 w 79551"/>
                <a:gd name="connsiteY4" fmla="*/ 22824 h 71298"/>
                <a:gd name="connsiteX5" fmla="*/ 20894 w 79551"/>
                <a:gd name="connsiteY5" fmla="*/ 15475 h 71298"/>
                <a:gd name="connsiteX6" fmla="*/ 15315 w 79551"/>
                <a:gd name="connsiteY6" fmla="*/ 8283 h 71298"/>
                <a:gd name="connsiteX7" fmla="*/ 31257 w 79551"/>
                <a:gd name="connsiteY7" fmla="*/ 4374 h 71298"/>
                <a:gd name="connsiteX8" fmla="*/ 49909 w 79551"/>
                <a:gd name="connsiteY8" fmla="*/ 23293 h 71298"/>
                <a:gd name="connsiteX9" fmla="*/ 49909 w 79551"/>
                <a:gd name="connsiteY9" fmla="*/ 28140 h 71298"/>
                <a:gd name="connsiteX10" fmla="*/ 18981 w 79551"/>
                <a:gd name="connsiteY10" fmla="*/ 33143 h 71298"/>
                <a:gd name="connsiteX11" fmla="*/ 169 w 79551"/>
                <a:gd name="connsiteY11" fmla="*/ 53939 h 71298"/>
                <a:gd name="connsiteX12" fmla="*/ 28068 w 79551"/>
                <a:gd name="connsiteY12" fmla="*/ 71294 h 71298"/>
                <a:gd name="connsiteX13" fmla="*/ 51663 w 79551"/>
                <a:gd name="connsiteY13" fmla="*/ 58160 h 71298"/>
                <a:gd name="connsiteX14" fmla="*/ 63938 w 79551"/>
                <a:gd name="connsiteY14" fmla="*/ 70513 h 71298"/>
                <a:gd name="connsiteX15" fmla="*/ 79721 w 79551"/>
                <a:gd name="connsiteY15" fmla="*/ 55659 h 71298"/>
                <a:gd name="connsiteX16" fmla="*/ 79721 w 79551"/>
                <a:gd name="connsiteY16" fmla="*/ 47059 h 71298"/>
                <a:gd name="connsiteX17" fmla="*/ 74301 w 79551"/>
                <a:gd name="connsiteY17" fmla="*/ 47059 h 71298"/>
                <a:gd name="connsiteX18" fmla="*/ 74301 w 79551"/>
                <a:gd name="connsiteY18" fmla="*/ 55502 h 71298"/>
                <a:gd name="connsiteX19" fmla="*/ 68402 w 79551"/>
                <a:gd name="connsiteY19" fmla="*/ 64571 h 71298"/>
                <a:gd name="connsiteX20" fmla="*/ 62504 w 79551"/>
                <a:gd name="connsiteY20" fmla="*/ 55190 h 71298"/>
                <a:gd name="connsiteX21" fmla="*/ 62504 w 79551"/>
                <a:gd name="connsiteY21" fmla="*/ 27827 h 71298"/>
                <a:gd name="connsiteX22" fmla="*/ 49909 w 79551"/>
                <a:gd name="connsiteY22" fmla="*/ 47685 h 71298"/>
                <a:gd name="connsiteX23" fmla="*/ 29344 w 79551"/>
                <a:gd name="connsiteY23" fmla="*/ 66916 h 71298"/>
                <a:gd name="connsiteX24" fmla="*/ 13561 w 79551"/>
                <a:gd name="connsiteY24" fmla="*/ 53939 h 71298"/>
                <a:gd name="connsiteX25" fmla="*/ 49909 w 79551"/>
                <a:gd name="connsiteY25" fmla="*/ 32205 h 71298"/>
                <a:gd name="connsiteX26" fmla="*/ 49909 w 79551"/>
                <a:gd name="connsiteY26" fmla="*/ 47685 h 7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551" h="71298">
                  <a:moveTo>
                    <a:pt x="62504" y="27827"/>
                  </a:moveTo>
                  <a:cubicBezTo>
                    <a:pt x="62504" y="19540"/>
                    <a:pt x="62504" y="13599"/>
                    <a:pt x="55170" y="7814"/>
                  </a:cubicBezTo>
                  <a:cubicBezTo>
                    <a:pt x="48634" y="2498"/>
                    <a:pt x="40982" y="-4"/>
                    <a:pt x="31576" y="-4"/>
                  </a:cubicBezTo>
                  <a:cubicBezTo>
                    <a:pt x="16430" y="-4"/>
                    <a:pt x="5749" y="5625"/>
                    <a:pt x="5749" y="15162"/>
                  </a:cubicBezTo>
                  <a:cubicBezTo>
                    <a:pt x="5749" y="20166"/>
                    <a:pt x="9256" y="22824"/>
                    <a:pt x="13401" y="22824"/>
                  </a:cubicBezTo>
                  <a:cubicBezTo>
                    <a:pt x="17706" y="22824"/>
                    <a:pt x="20894" y="19697"/>
                    <a:pt x="20894" y="15475"/>
                  </a:cubicBezTo>
                  <a:cubicBezTo>
                    <a:pt x="20894" y="12817"/>
                    <a:pt x="19619" y="9534"/>
                    <a:pt x="15315" y="8283"/>
                  </a:cubicBezTo>
                  <a:cubicBezTo>
                    <a:pt x="21054" y="4374"/>
                    <a:pt x="30300" y="4374"/>
                    <a:pt x="31257" y="4374"/>
                  </a:cubicBezTo>
                  <a:cubicBezTo>
                    <a:pt x="40184" y="4374"/>
                    <a:pt x="49909" y="10159"/>
                    <a:pt x="49909" y="23293"/>
                  </a:cubicBezTo>
                  <a:lnTo>
                    <a:pt x="49909" y="28140"/>
                  </a:lnTo>
                  <a:cubicBezTo>
                    <a:pt x="41141" y="28453"/>
                    <a:pt x="30619" y="28922"/>
                    <a:pt x="18981" y="33143"/>
                  </a:cubicBezTo>
                  <a:cubicBezTo>
                    <a:pt x="4633" y="38303"/>
                    <a:pt x="169" y="46903"/>
                    <a:pt x="169" y="53939"/>
                  </a:cubicBezTo>
                  <a:cubicBezTo>
                    <a:pt x="169" y="67385"/>
                    <a:pt x="16749" y="71294"/>
                    <a:pt x="28068" y="71294"/>
                  </a:cubicBezTo>
                  <a:cubicBezTo>
                    <a:pt x="40822" y="71294"/>
                    <a:pt x="48315" y="64258"/>
                    <a:pt x="51663" y="58160"/>
                  </a:cubicBezTo>
                  <a:cubicBezTo>
                    <a:pt x="52300" y="64571"/>
                    <a:pt x="56605" y="70513"/>
                    <a:pt x="63938" y="70513"/>
                  </a:cubicBezTo>
                  <a:cubicBezTo>
                    <a:pt x="64257" y="70513"/>
                    <a:pt x="79721" y="70513"/>
                    <a:pt x="79721" y="55659"/>
                  </a:cubicBezTo>
                  <a:lnTo>
                    <a:pt x="79721" y="47059"/>
                  </a:lnTo>
                  <a:lnTo>
                    <a:pt x="74301" y="47059"/>
                  </a:lnTo>
                  <a:lnTo>
                    <a:pt x="74301" y="55502"/>
                  </a:lnTo>
                  <a:cubicBezTo>
                    <a:pt x="74301" y="57066"/>
                    <a:pt x="74301" y="64571"/>
                    <a:pt x="68402" y="64571"/>
                  </a:cubicBezTo>
                  <a:cubicBezTo>
                    <a:pt x="62504" y="64571"/>
                    <a:pt x="62504" y="57222"/>
                    <a:pt x="62504" y="55190"/>
                  </a:cubicBezTo>
                  <a:lnTo>
                    <a:pt x="62504" y="27827"/>
                  </a:lnTo>
                  <a:close/>
                  <a:moveTo>
                    <a:pt x="49909" y="47685"/>
                  </a:moveTo>
                  <a:cubicBezTo>
                    <a:pt x="49909" y="62695"/>
                    <a:pt x="36518" y="66916"/>
                    <a:pt x="29344" y="66916"/>
                  </a:cubicBezTo>
                  <a:cubicBezTo>
                    <a:pt x="21213" y="66916"/>
                    <a:pt x="13561" y="61600"/>
                    <a:pt x="13561" y="53939"/>
                  </a:cubicBezTo>
                  <a:cubicBezTo>
                    <a:pt x="13561" y="45339"/>
                    <a:pt x="21213" y="33300"/>
                    <a:pt x="49909" y="32205"/>
                  </a:cubicBezTo>
                  <a:lnTo>
                    <a:pt x="49909" y="47685"/>
                  </a:lnTo>
                  <a:close/>
                </a:path>
              </a:pathLst>
            </a:custGeom>
            <a:solidFill>
              <a:srgbClr val="000000"/>
            </a:solidFill>
            <a:ln w="22842"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BB94FB72-4002-49C3-B076-BFC531A5FD43}"/>
                </a:ext>
              </a:extLst>
            </p:cNvPr>
            <p:cNvSpPr/>
            <p:nvPr>
              <p:custDataLst>
                <p:tags r:id="rId45"/>
              </p:custDataLst>
            </p:nvPr>
          </p:nvSpPr>
          <p:spPr>
            <a:xfrm>
              <a:off x="6508874" y="2351614"/>
              <a:ext cx="55160" cy="97722"/>
            </a:xfrm>
            <a:custGeom>
              <a:avLst/>
              <a:gdLst>
                <a:gd name="connsiteX0" fmla="*/ 27594 w 55160"/>
                <a:gd name="connsiteY0" fmla="*/ 34394 h 97722"/>
                <a:gd name="connsiteX1" fmla="*/ 52464 w 55160"/>
                <a:gd name="connsiteY1" fmla="*/ 34394 h 97722"/>
                <a:gd name="connsiteX2" fmla="*/ 52464 w 55160"/>
                <a:gd name="connsiteY2" fmla="*/ 28765 h 97722"/>
                <a:gd name="connsiteX3" fmla="*/ 27594 w 55160"/>
                <a:gd name="connsiteY3" fmla="*/ 28765 h 97722"/>
                <a:gd name="connsiteX4" fmla="*/ 27594 w 55160"/>
                <a:gd name="connsiteY4" fmla="*/ -4 h 97722"/>
                <a:gd name="connsiteX5" fmla="*/ 22174 w 55160"/>
                <a:gd name="connsiteY5" fmla="*/ -4 h 97722"/>
                <a:gd name="connsiteX6" fmla="*/ 173 w 55160"/>
                <a:gd name="connsiteY6" fmla="*/ 30016 h 97722"/>
                <a:gd name="connsiteX7" fmla="*/ 173 w 55160"/>
                <a:gd name="connsiteY7" fmla="*/ 34394 h 97722"/>
                <a:gd name="connsiteX8" fmla="*/ 15000 w 55160"/>
                <a:gd name="connsiteY8" fmla="*/ 34394 h 97722"/>
                <a:gd name="connsiteX9" fmla="*/ 15000 w 55160"/>
                <a:gd name="connsiteY9" fmla="*/ 76611 h 97722"/>
                <a:gd name="connsiteX10" fmla="*/ 37319 w 55160"/>
                <a:gd name="connsiteY10" fmla="*/ 97719 h 97722"/>
                <a:gd name="connsiteX11" fmla="*/ 55333 w 55160"/>
                <a:gd name="connsiteY11" fmla="*/ 76454 h 97722"/>
                <a:gd name="connsiteX12" fmla="*/ 55333 w 55160"/>
                <a:gd name="connsiteY12" fmla="*/ 67855 h 97722"/>
                <a:gd name="connsiteX13" fmla="*/ 49913 w 55160"/>
                <a:gd name="connsiteY13" fmla="*/ 67855 h 97722"/>
                <a:gd name="connsiteX14" fmla="*/ 49913 w 55160"/>
                <a:gd name="connsiteY14" fmla="*/ 76298 h 97722"/>
                <a:gd name="connsiteX15" fmla="*/ 38594 w 55160"/>
                <a:gd name="connsiteY15" fmla="*/ 92715 h 97722"/>
                <a:gd name="connsiteX16" fmla="*/ 27594 w 55160"/>
                <a:gd name="connsiteY16" fmla="*/ 76767 h 97722"/>
                <a:gd name="connsiteX17" fmla="*/ 27594 w 55160"/>
                <a:gd name="connsiteY17" fmla="*/ 34394 h 9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60" h="97722">
                  <a:moveTo>
                    <a:pt x="27594" y="34394"/>
                  </a:moveTo>
                  <a:lnTo>
                    <a:pt x="52464" y="34394"/>
                  </a:lnTo>
                  <a:lnTo>
                    <a:pt x="52464" y="28765"/>
                  </a:lnTo>
                  <a:lnTo>
                    <a:pt x="27594" y="28765"/>
                  </a:lnTo>
                  <a:lnTo>
                    <a:pt x="27594" y="-4"/>
                  </a:lnTo>
                  <a:lnTo>
                    <a:pt x="22174" y="-4"/>
                  </a:lnTo>
                  <a:cubicBezTo>
                    <a:pt x="22014" y="14068"/>
                    <a:pt x="15478" y="29547"/>
                    <a:pt x="173" y="30016"/>
                  </a:cubicBezTo>
                  <a:lnTo>
                    <a:pt x="173" y="34394"/>
                  </a:lnTo>
                  <a:lnTo>
                    <a:pt x="15000" y="34394"/>
                  </a:lnTo>
                  <a:lnTo>
                    <a:pt x="15000" y="76611"/>
                  </a:lnTo>
                  <a:cubicBezTo>
                    <a:pt x="15000" y="94122"/>
                    <a:pt x="28391" y="97719"/>
                    <a:pt x="37319" y="97719"/>
                  </a:cubicBezTo>
                  <a:cubicBezTo>
                    <a:pt x="48000" y="97719"/>
                    <a:pt x="55333" y="88806"/>
                    <a:pt x="55333" y="76454"/>
                  </a:cubicBezTo>
                  <a:lnTo>
                    <a:pt x="55333" y="67855"/>
                  </a:lnTo>
                  <a:lnTo>
                    <a:pt x="49913" y="67855"/>
                  </a:lnTo>
                  <a:lnTo>
                    <a:pt x="49913" y="76298"/>
                  </a:lnTo>
                  <a:cubicBezTo>
                    <a:pt x="49913" y="86930"/>
                    <a:pt x="44812" y="92715"/>
                    <a:pt x="38594" y="92715"/>
                  </a:cubicBezTo>
                  <a:cubicBezTo>
                    <a:pt x="27594" y="92715"/>
                    <a:pt x="27594" y="79581"/>
                    <a:pt x="27594" y="76767"/>
                  </a:cubicBezTo>
                  <a:lnTo>
                    <a:pt x="27594" y="34394"/>
                  </a:lnTo>
                  <a:close/>
                </a:path>
              </a:pathLst>
            </a:custGeom>
            <a:solidFill>
              <a:srgbClr val="000000"/>
            </a:solidFill>
            <a:ln w="22842"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D78AC805-310A-4C90-AC57-E7CF24E26FBD}"/>
                </a:ext>
              </a:extLst>
            </p:cNvPr>
            <p:cNvSpPr/>
            <p:nvPr>
              <p:custDataLst>
                <p:tags r:id="rId46"/>
              </p:custDataLst>
            </p:nvPr>
          </p:nvSpPr>
          <p:spPr>
            <a:xfrm>
              <a:off x="6143116" y="2524703"/>
              <a:ext cx="80667" cy="102569"/>
            </a:xfrm>
            <a:custGeom>
              <a:avLst/>
              <a:gdLst>
                <a:gd name="connsiteX0" fmla="*/ 16897 w 80667"/>
                <a:gd name="connsiteY0" fmla="*/ 42688 h 102569"/>
                <a:gd name="connsiteX1" fmla="*/ 34274 w 80667"/>
                <a:gd name="connsiteY1" fmla="*/ 47535 h 102569"/>
                <a:gd name="connsiteX2" fmla="*/ 62651 w 80667"/>
                <a:gd name="connsiteY2" fmla="*/ 24550 h 102569"/>
                <a:gd name="connsiteX3" fmla="*/ 55955 w 80667"/>
                <a:gd name="connsiteY3" fmla="*/ 9540 h 102569"/>
                <a:gd name="connsiteX4" fmla="*/ 72057 w 80667"/>
                <a:gd name="connsiteY4" fmla="*/ 4380 h 102569"/>
                <a:gd name="connsiteX5" fmla="*/ 70622 w 80667"/>
                <a:gd name="connsiteY5" fmla="*/ 8133 h 102569"/>
                <a:gd name="connsiteX6" fmla="*/ 75723 w 80667"/>
                <a:gd name="connsiteY6" fmla="*/ 13136 h 102569"/>
                <a:gd name="connsiteX7" fmla="*/ 80825 w 80667"/>
                <a:gd name="connsiteY7" fmla="*/ 7977 h 102569"/>
                <a:gd name="connsiteX8" fmla="*/ 71419 w 80667"/>
                <a:gd name="connsiteY8" fmla="*/ 2 h 102569"/>
                <a:gd name="connsiteX9" fmla="*/ 52926 w 80667"/>
                <a:gd name="connsiteY9" fmla="*/ 7195 h 102569"/>
                <a:gd name="connsiteX10" fmla="*/ 34433 w 80667"/>
                <a:gd name="connsiteY10" fmla="*/ 1566 h 102569"/>
                <a:gd name="connsiteX11" fmla="*/ 6056 w 80667"/>
                <a:gd name="connsiteY11" fmla="*/ 24550 h 102569"/>
                <a:gd name="connsiteX12" fmla="*/ 13708 w 80667"/>
                <a:gd name="connsiteY12" fmla="*/ 40342 h 102569"/>
                <a:gd name="connsiteX13" fmla="*/ 8926 w 80667"/>
                <a:gd name="connsiteY13" fmla="*/ 53007 h 102569"/>
                <a:gd name="connsiteX14" fmla="*/ 15621 w 80667"/>
                <a:gd name="connsiteY14" fmla="*/ 66923 h 102569"/>
                <a:gd name="connsiteX15" fmla="*/ 157 w 80667"/>
                <a:gd name="connsiteY15" fmla="*/ 82559 h 102569"/>
                <a:gd name="connsiteX16" fmla="*/ 39216 w 80667"/>
                <a:gd name="connsiteY16" fmla="*/ 102572 h 102569"/>
                <a:gd name="connsiteX17" fmla="*/ 78274 w 80667"/>
                <a:gd name="connsiteY17" fmla="*/ 82246 h 102569"/>
                <a:gd name="connsiteX18" fmla="*/ 67593 w 80667"/>
                <a:gd name="connsiteY18" fmla="*/ 64421 h 102569"/>
                <a:gd name="connsiteX19" fmla="*/ 33317 w 80667"/>
                <a:gd name="connsiteY19" fmla="*/ 59574 h 102569"/>
                <a:gd name="connsiteX20" fmla="*/ 22795 w 80667"/>
                <a:gd name="connsiteY20" fmla="*/ 59418 h 102569"/>
                <a:gd name="connsiteX21" fmla="*/ 14824 w 80667"/>
                <a:gd name="connsiteY21" fmla="*/ 49098 h 102569"/>
                <a:gd name="connsiteX22" fmla="*/ 16897 w 80667"/>
                <a:gd name="connsiteY22" fmla="*/ 42688 h 102569"/>
                <a:gd name="connsiteX23" fmla="*/ 34433 w 80667"/>
                <a:gd name="connsiteY23" fmla="*/ 42844 h 102569"/>
                <a:gd name="connsiteX24" fmla="*/ 18810 w 80667"/>
                <a:gd name="connsiteY24" fmla="*/ 24550 h 102569"/>
                <a:gd name="connsiteX25" fmla="*/ 21998 w 80667"/>
                <a:gd name="connsiteY25" fmla="*/ 11729 h 102569"/>
                <a:gd name="connsiteX26" fmla="*/ 34274 w 80667"/>
                <a:gd name="connsiteY26" fmla="*/ 6257 h 102569"/>
                <a:gd name="connsiteX27" fmla="*/ 49897 w 80667"/>
                <a:gd name="connsiteY27" fmla="*/ 24550 h 102569"/>
                <a:gd name="connsiteX28" fmla="*/ 46709 w 80667"/>
                <a:gd name="connsiteY28" fmla="*/ 37372 h 102569"/>
                <a:gd name="connsiteX29" fmla="*/ 34433 w 80667"/>
                <a:gd name="connsiteY29" fmla="*/ 42844 h 102569"/>
                <a:gd name="connsiteX30" fmla="*/ 34433 w 80667"/>
                <a:gd name="connsiteY30" fmla="*/ 70050 h 102569"/>
                <a:gd name="connsiteX31" fmla="*/ 68549 w 80667"/>
                <a:gd name="connsiteY31" fmla="*/ 82402 h 102569"/>
                <a:gd name="connsiteX32" fmla="*/ 39216 w 80667"/>
                <a:gd name="connsiteY32" fmla="*/ 97882 h 102569"/>
                <a:gd name="connsiteX33" fmla="*/ 9882 w 80667"/>
                <a:gd name="connsiteY33" fmla="*/ 82402 h 102569"/>
                <a:gd name="connsiteX34" fmla="*/ 25187 w 80667"/>
                <a:gd name="connsiteY34" fmla="*/ 70050 h 102569"/>
                <a:gd name="connsiteX35" fmla="*/ 34433 w 80667"/>
                <a:gd name="connsiteY35" fmla="*/ 70050 h 10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667" h="102569">
                  <a:moveTo>
                    <a:pt x="16897" y="42688"/>
                  </a:moveTo>
                  <a:cubicBezTo>
                    <a:pt x="19288" y="44095"/>
                    <a:pt x="25027" y="47535"/>
                    <a:pt x="34274" y="47535"/>
                  </a:cubicBezTo>
                  <a:cubicBezTo>
                    <a:pt x="50694" y="47535"/>
                    <a:pt x="62651" y="36746"/>
                    <a:pt x="62651" y="24550"/>
                  </a:cubicBezTo>
                  <a:cubicBezTo>
                    <a:pt x="62651" y="18453"/>
                    <a:pt x="59781" y="13605"/>
                    <a:pt x="55955" y="9540"/>
                  </a:cubicBezTo>
                  <a:cubicBezTo>
                    <a:pt x="63129" y="4537"/>
                    <a:pt x="69347" y="4380"/>
                    <a:pt x="72057" y="4380"/>
                  </a:cubicBezTo>
                  <a:cubicBezTo>
                    <a:pt x="71419" y="5006"/>
                    <a:pt x="70622" y="5631"/>
                    <a:pt x="70622" y="8133"/>
                  </a:cubicBezTo>
                  <a:cubicBezTo>
                    <a:pt x="70622" y="11260"/>
                    <a:pt x="73013" y="13136"/>
                    <a:pt x="75723" y="13136"/>
                  </a:cubicBezTo>
                  <a:cubicBezTo>
                    <a:pt x="77955" y="13136"/>
                    <a:pt x="80825" y="11573"/>
                    <a:pt x="80825" y="7977"/>
                  </a:cubicBezTo>
                  <a:cubicBezTo>
                    <a:pt x="80825" y="4380"/>
                    <a:pt x="77796" y="2"/>
                    <a:pt x="71419" y="2"/>
                  </a:cubicBezTo>
                  <a:cubicBezTo>
                    <a:pt x="69028" y="2"/>
                    <a:pt x="60419" y="472"/>
                    <a:pt x="52926" y="7195"/>
                  </a:cubicBezTo>
                  <a:cubicBezTo>
                    <a:pt x="48143" y="3755"/>
                    <a:pt x="41448" y="1566"/>
                    <a:pt x="34433" y="1566"/>
                  </a:cubicBezTo>
                  <a:cubicBezTo>
                    <a:pt x="18013" y="1566"/>
                    <a:pt x="6056" y="12355"/>
                    <a:pt x="6056" y="24550"/>
                  </a:cubicBezTo>
                  <a:cubicBezTo>
                    <a:pt x="6056" y="30648"/>
                    <a:pt x="9244" y="36277"/>
                    <a:pt x="13708" y="40342"/>
                  </a:cubicBezTo>
                  <a:cubicBezTo>
                    <a:pt x="12433" y="41750"/>
                    <a:pt x="8926" y="46909"/>
                    <a:pt x="8926" y="53007"/>
                  </a:cubicBezTo>
                  <a:cubicBezTo>
                    <a:pt x="8926" y="55040"/>
                    <a:pt x="9404" y="62389"/>
                    <a:pt x="15621" y="66923"/>
                  </a:cubicBezTo>
                  <a:cubicBezTo>
                    <a:pt x="8447" y="69268"/>
                    <a:pt x="157" y="74428"/>
                    <a:pt x="157" y="82559"/>
                  </a:cubicBezTo>
                  <a:cubicBezTo>
                    <a:pt x="157" y="93973"/>
                    <a:pt x="17694" y="102572"/>
                    <a:pt x="39216" y="102572"/>
                  </a:cubicBezTo>
                  <a:cubicBezTo>
                    <a:pt x="59462" y="102572"/>
                    <a:pt x="78274" y="94754"/>
                    <a:pt x="78274" y="82246"/>
                  </a:cubicBezTo>
                  <a:cubicBezTo>
                    <a:pt x="78274" y="77555"/>
                    <a:pt x="76361" y="69112"/>
                    <a:pt x="67593" y="64421"/>
                  </a:cubicBezTo>
                  <a:cubicBezTo>
                    <a:pt x="58187" y="59574"/>
                    <a:pt x="48781" y="59574"/>
                    <a:pt x="33317" y="59574"/>
                  </a:cubicBezTo>
                  <a:cubicBezTo>
                    <a:pt x="29810" y="59574"/>
                    <a:pt x="24071" y="59574"/>
                    <a:pt x="22795" y="59418"/>
                  </a:cubicBezTo>
                  <a:cubicBezTo>
                    <a:pt x="17694" y="58323"/>
                    <a:pt x="14824" y="53633"/>
                    <a:pt x="14824" y="49098"/>
                  </a:cubicBezTo>
                  <a:cubicBezTo>
                    <a:pt x="14824" y="45189"/>
                    <a:pt x="15940" y="43939"/>
                    <a:pt x="16897" y="42688"/>
                  </a:cubicBezTo>
                  <a:close/>
                  <a:moveTo>
                    <a:pt x="34433" y="42844"/>
                  </a:moveTo>
                  <a:cubicBezTo>
                    <a:pt x="18810" y="42844"/>
                    <a:pt x="18810" y="27834"/>
                    <a:pt x="18810" y="24550"/>
                  </a:cubicBezTo>
                  <a:cubicBezTo>
                    <a:pt x="18810" y="22049"/>
                    <a:pt x="18810" y="15794"/>
                    <a:pt x="21998" y="11729"/>
                  </a:cubicBezTo>
                  <a:cubicBezTo>
                    <a:pt x="24230" y="9071"/>
                    <a:pt x="28534" y="6257"/>
                    <a:pt x="34274" y="6257"/>
                  </a:cubicBezTo>
                  <a:cubicBezTo>
                    <a:pt x="49897" y="6257"/>
                    <a:pt x="49897" y="21267"/>
                    <a:pt x="49897" y="24550"/>
                  </a:cubicBezTo>
                  <a:cubicBezTo>
                    <a:pt x="49897" y="27052"/>
                    <a:pt x="49897" y="33306"/>
                    <a:pt x="46709" y="37372"/>
                  </a:cubicBezTo>
                  <a:cubicBezTo>
                    <a:pt x="44477" y="40030"/>
                    <a:pt x="40172" y="42844"/>
                    <a:pt x="34433" y="42844"/>
                  </a:cubicBezTo>
                  <a:close/>
                  <a:moveTo>
                    <a:pt x="34433" y="70050"/>
                  </a:moveTo>
                  <a:cubicBezTo>
                    <a:pt x="48622" y="70050"/>
                    <a:pt x="68549" y="70050"/>
                    <a:pt x="68549" y="82402"/>
                  </a:cubicBezTo>
                  <a:cubicBezTo>
                    <a:pt x="68549" y="90689"/>
                    <a:pt x="55955" y="97882"/>
                    <a:pt x="39216" y="97882"/>
                  </a:cubicBezTo>
                  <a:cubicBezTo>
                    <a:pt x="22476" y="97882"/>
                    <a:pt x="9882" y="90533"/>
                    <a:pt x="9882" y="82402"/>
                  </a:cubicBezTo>
                  <a:cubicBezTo>
                    <a:pt x="9882" y="76930"/>
                    <a:pt x="14984" y="70206"/>
                    <a:pt x="25187" y="70050"/>
                  </a:cubicBezTo>
                  <a:lnTo>
                    <a:pt x="34433" y="70050"/>
                  </a:lnTo>
                  <a:close/>
                </a:path>
              </a:pathLst>
            </a:custGeom>
            <a:solidFill>
              <a:srgbClr val="000000"/>
            </a:solidFill>
            <a:ln w="22842" cap="flat">
              <a:no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FFA893F0-F525-4D50-BB5B-C9A2FA0A7E55}"/>
                </a:ext>
              </a:extLst>
            </p:cNvPr>
            <p:cNvSpPr/>
            <p:nvPr>
              <p:custDataLst>
                <p:tags r:id="rId47"/>
              </p:custDataLst>
            </p:nvPr>
          </p:nvSpPr>
          <p:spPr>
            <a:xfrm>
              <a:off x="6609355" y="2372475"/>
              <a:ext cx="52837" cy="223366"/>
            </a:xfrm>
            <a:custGeom>
              <a:avLst/>
              <a:gdLst>
                <a:gd name="connsiteX0" fmla="*/ 53014 w 52837"/>
                <a:gd name="connsiteY0" fmla="*/ 221133 h 223366"/>
                <a:gd name="connsiteX1" fmla="*/ 49142 w 52837"/>
                <a:gd name="connsiteY1" fmla="*/ 216219 h 223366"/>
                <a:gd name="connsiteX2" fmla="*/ 13386 w 52837"/>
                <a:gd name="connsiteY2" fmla="*/ 111683 h 223366"/>
                <a:gd name="connsiteX3" fmla="*/ 50053 w 52837"/>
                <a:gd name="connsiteY3" fmla="*/ 6031 h 223366"/>
                <a:gd name="connsiteX4" fmla="*/ 53014 w 52837"/>
                <a:gd name="connsiteY4" fmla="*/ 2234 h 223366"/>
                <a:gd name="connsiteX5" fmla="*/ 50737 w 52837"/>
                <a:gd name="connsiteY5" fmla="*/ 0 h 223366"/>
                <a:gd name="connsiteX6" fmla="*/ 14525 w 52837"/>
                <a:gd name="connsiteY6" fmla="*/ 43556 h 223366"/>
                <a:gd name="connsiteX7" fmla="*/ 177 w 52837"/>
                <a:gd name="connsiteY7" fmla="*/ 111683 h 223366"/>
                <a:gd name="connsiteX8" fmla="*/ 15208 w 52837"/>
                <a:gd name="connsiteY8" fmla="*/ 181373 h 223366"/>
                <a:gd name="connsiteX9" fmla="*/ 50737 w 52837"/>
                <a:gd name="connsiteY9" fmla="*/ 223366 h 223366"/>
                <a:gd name="connsiteX10" fmla="*/ 53014 w 52837"/>
                <a:gd name="connsiteY10" fmla="*/ 221133 h 2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366">
                  <a:moveTo>
                    <a:pt x="53014" y="221133"/>
                  </a:moveTo>
                  <a:cubicBezTo>
                    <a:pt x="53014" y="220462"/>
                    <a:pt x="53014" y="220016"/>
                    <a:pt x="49142" y="216219"/>
                  </a:cubicBezTo>
                  <a:cubicBezTo>
                    <a:pt x="20674" y="188074"/>
                    <a:pt x="13386" y="145858"/>
                    <a:pt x="13386" y="111683"/>
                  </a:cubicBezTo>
                  <a:cubicBezTo>
                    <a:pt x="13386" y="72817"/>
                    <a:pt x="22041" y="33952"/>
                    <a:pt x="50053" y="6031"/>
                  </a:cubicBezTo>
                  <a:cubicBezTo>
                    <a:pt x="53014" y="3351"/>
                    <a:pt x="53014" y="2904"/>
                    <a:pt x="53014" y="2234"/>
                  </a:cubicBezTo>
                  <a:cubicBezTo>
                    <a:pt x="53014" y="670"/>
                    <a:pt x="52103" y="0"/>
                    <a:pt x="50737" y="0"/>
                  </a:cubicBezTo>
                  <a:cubicBezTo>
                    <a:pt x="48459" y="0"/>
                    <a:pt x="27962" y="15189"/>
                    <a:pt x="14525" y="43556"/>
                  </a:cubicBezTo>
                  <a:cubicBezTo>
                    <a:pt x="2910" y="68127"/>
                    <a:pt x="177" y="92920"/>
                    <a:pt x="177" y="111683"/>
                  </a:cubicBezTo>
                  <a:cubicBezTo>
                    <a:pt x="177" y="129106"/>
                    <a:pt x="2682" y="156133"/>
                    <a:pt x="15208" y="181373"/>
                  </a:cubicBezTo>
                  <a:cubicBezTo>
                    <a:pt x="28873" y="208847"/>
                    <a:pt x="48459" y="223366"/>
                    <a:pt x="50737" y="223366"/>
                  </a:cubicBezTo>
                  <a:cubicBezTo>
                    <a:pt x="52103" y="223366"/>
                    <a:pt x="53014" y="222696"/>
                    <a:pt x="53014" y="221133"/>
                  </a:cubicBezTo>
                  <a:close/>
                </a:path>
              </a:pathLst>
            </a:custGeom>
            <a:solidFill>
              <a:srgbClr val="000000"/>
            </a:solidFill>
            <a:ln w="22842"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2B44C67F-AC6B-4A74-94D4-14080798E4FA}"/>
                </a:ext>
              </a:extLst>
            </p:cNvPr>
            <p:cNvSpPr/>
            <p:nvPr>
              <p:custDataLst>
                <p:tags r:id="rId48"/>
              </p:custDataLst>
            </p:nvPr>
          </p:nvSpPr>
          <p:spPr>
            <a:xfrm>
              <a:off x="6695646" y="2391238"/>
              <a:ext cx="75156" cy="148761"/>
            </a:xfrm>
            <a:custGeom>
              <a:avLst/>
              <a:gdLst>
                <a:gd name="connsiteX0" fmla="*/ 46869 w 75156"/>
                <a:gd name="connsiteY0" fmla="*/ 5808 h 148761"/>
                <a:gd name="connsiteX1" fmla="*/ 41631 w 75156"/>
                <a:gd name="connsiteY1" fmla="*/ 0 h 148761"/>
                <a:gd name="connsiteX2" fmla="*/ 181 w 75156"/>
                <a:gd name="connsiteY2" fmla="*/ 14295 h 148761"/>
                <a:gd name="connsiteX3" fmla="*/ 181 w 75156"/>
                <a:gd name="connsiteY3" fmla="*/ 21220 h 148761"/>
                <a:gd name="connsiteX4" fmla="*/ 30016 w 75156"/>
                <a:gd name="connsiteY4" fmla="*/ 15412 h 148761"/>
                <a:gd name="connsiteX5" fmla="*/ 30016 w 75156"/>
                <a:gd name="connsiteY5" fmla="*/ 131116 h 148761"/>
                <a:gd name="connsiteX6" fmla="*/ 8835 w 75156"/>
                <a:gd name="connsiteY6" fmla="*/ 141838 h 148761"/>
                <a:gd name="connsiteX7" fmla="*/ 1547 w 75156"/>
                <a:gd name="connsiteY7" fmla="*/ 141838 h 148761"/>
                <a:gd name="connsiteX8" fmla="*/ 1547 w 75156"/>
                <a:gd name="connsiteY8" fmla="*/ 148762 h 148761"/>
                <a:gd name="connsiteX9" fmla="*/ 38442 w 75156"/>
                <a:gd name="connsiteY9" fmla="*/ 148092 h 148761"/>
                <a:gd name="connsiteX10" fmla="*/ 75337 w 75156"/>
                <a:gd name="connsiteY10" fmla="*/ 148762 h 148761"/>
                <a:gd name="connsiteX11" fmla="*/ 75337 w 75156"/>
                <a:gd name="connsiteY11" fmla="*/ 141838 h 148761"/>
                <a:gd name="connsiteX12" fmla="*/ 68049 w 75156"/>
                <a:gd name="connsiteY12" fmla="*/ 141838 h 148761"/>
                <a:gd name="connsiteX13" fmla="*/ 46869 w 75156"/>
                <a:gd name="connsiteY13" fmla="*/ 131116 h 148761"/>
                <a:gd name="connsiteX14" fmla="*/ 46869 w 75156"/>
                <a:gd name="connsiteY14" fmla="*/ 5808 h 14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56" h="148761">
                  <a:moveTo>
                    <a:pt x="46869" y="5808"/>
                  </a:moveTo>
                  <a:cubicBezTo>
                    <a:pt x="46869" y="447"/>
                    <a:pt x="46869" y="0"/>
                    <a:pt x="41631" y="0"/>
                  </a:cubicBezTo>
                  <a:cubicBezTo>
                    <a:pt x="27510" y="14295"/>
                    <a:pt x="7469" y="14295"/>
                    <a:pt x="181" y="14295"/>
                  </a:cubicBezTo>
                  <a:lnTo>
                    <a:pt x="181" y="21220"/>
                  </a:lnTo>
                  <a:cubicBezTo>
                    <a:pt x="4736" y="21220"/>
                    <a:pt x="18173" y="21220"/>
                    <a:pt x="30016" y="15412"/>
                  </a:cubicBezTo>
                  <a:lnTo>
                    <a:pt x="30016" y="131116"/>
                  </a:lnTo>
                  <a:cubicBezTo>
                    <a:pt x="30016" y="139157"/>
                    <a:pt x="29332" y="141838"/>
                    <a:pt x="8835" y="141838"/>
                  </a:cubicBezTo>
                  <a:lnTo>
                    <a:pt x="1547" y="141838"/>
                  </a:lnTo>
                  <a:lnTo>
                    <a:pt x="1547" y="148762"/>
                  </a:lnTo>
                  <a:cubicBezTo>
                    <a:pt x="9518" y="148092"/>
                    <a:pt x="29332" y="148092"/>
                    <a:pt x="38442" y="148092"/>
                  </a:cubicBezTo>
                  <a:cubicBezTo>
                    <a:pt x="47552" y="148092"/>
                    <a:pt x="67366" y="148092"/>
                    <a:pt x="75337" y="148762"/>
                  </a:cubicBezTo>
                  <a:lnTo>
                    <a:pt x="75337" y="141838"/>
                  </a:lnTo>
                  <a:lnTo>
                    <a:pt x="68049" y="141838"/>
                  </a:lnTo>
                  <a:cubicBezTo>
                    <a:pt x="47552" y="141838"/>
                    <a:pt x="46869" y="139381"/>
                    <a:pt x="46869" y="131116"/>
                  </a:cubicBezTo>
                  <a:lnTo>
                    <a:pt x="46869" y="5808"/>
                  </a:lnTo>
                  <a:close/>
                </a:path>
              </a:pathLst>
            </a:custGeom>
            <a:solidFill>
              <a:srgbClr val="000000"/>
            </a:solidFill>
            <a:ln w="22842"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005199C0-9360-4190-B480-E93AAD850D27}"/>
                </a:ext>
              </a:extLst>
            </p:cNvPr>
            <p:cNvSpPr/>
            <p:nvPr>
              <p:custDataLst>
                <p:tags r:id="rId49"/>
              </p:custDataLst>
            </p:nvPr>
          </p:nvSpPr>
          <p:spPr>
            <a:xfrm>
              <a:off x="6858762" y="2479691"/>
              <a:ext cx="139152" cy="8934"/>
            </a:xfrm>
            <a:custGeom>
              <a:avLst/>
              <a:gdLst>
                <a:gd name="connsiteX0" fmla="*/ 131370 w 139152"/>
                <a:gd name="connsiteY0" fmla="*/ 8935 h 8934"/>
                <a:gd name="connsiteX1" fmla="*/ 139341 w 139152"/>
                <a:gd name="connsiteY1" fmla="*/ 4467 h 8934"/>
                <a:gd name="connsiteX2" fmla="*/ 131370 w 139152"/>
                <a:gd name="connsiteY2" fmla="*/ 0 h 8934"/>
                <a:gd name="connsiteX3" fmla="*/ 8159 w 139152"/>
                <a:gd name="connsiteY3" fmla="*/ 0 h 8934"/>
                <a:gd name="connsiteX4" fmla="*/ 188 w 139152"/>
                <a:gd name="connsiteY4" fmla="*/ 4467 h 8934"/>
                <a:gd name="connsiteX5" fmla="*/ 8159 w 139152"/>
                <a:gd name="connsiteY5" fmla="*/ 8935 h 8934"/>
                <a:gd name="connsiteX6" fmla="*/ 131370 w 139152"/>
                <a:gd name="connsiteY6" fmla="*/ 8935 h 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52" h="8934">
                  <a:moveTo>
                    <a:pt x="131370" y="8935"/>
                  </a:moveTo>
                  <a:cubicBezTo>
                    <a:pt x="135241" y="8935"/>
                    <a:pt x="139341" y="8935"/>
                    <a:pt x="139341" y="4467"/>
                  </a:cubicBezTo>
                  <a:cubicBezTo>
                    <a:pt x="139341" y="0"/>
                    <a:pt x="135241" y="0"/>
                    <a:pt x="131370" y="0"/>
                  </a:cubicBezTo>
                  <a:lnTo>
                    <a:pt x="8159" y="0"/>
                  </a:lnTo>
                  <a:cubicBezTo>
                    <a:pt x="4288" y="0"/>
                    <a:pt x="188" y="0"/>
                    <a:pt x="188" y="4467"/>
                  </a:cubicBezTo>
                  <a:cubicBezTo>
                    <a:pt x="188" y="8935"/>
                    <a:pt x="4288" y="8935"/>
                    <a:pt x="8159" y="8935"/>
                  </a:cubicBezTo>
                  <a:lnTo>
                    <a:pt x="131370" y="8935"/>
                  </a:lnTo>
                  <a:close/>
                </a:path>
              </a:pathLst>
            </a:custGeom>
            <a:solidFill>
              <a:srgbClr val="000000"/>
            </a:solidFill>
            <a:ln w="22842"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A2A53752-4868-41B1-A649-87525C7E3E37}"/>
                </a:ext>
              </a:extLst>
            </p:cNvPr>
            <p:cNvSpPr/>
            <p:nvPr>
              <p:custDataLst>
                <p:tags r:id="rId50"/>
              </p:custDataLst>
            </p:nvPr>
          </p:nvSpPr>
          <p:spPr>
            <a:xfrm>
              <a:off x="7074209" y="2441272"/>
              <a:ext cx="113417" cy="101184"/>
            </a:xfrm>
            <a:custGeom>
              <a:avLst/>
              <a:gdLst>
                <a:gd name="connsiteX0" fmla="*/ 69661 w 113417"/>
                <a:gd name="connsiteY0" fmla="*/ 31271 h 101184"/>
                <a:gd name="connsiteX1" fmla="*/ 92207 w 113417"/>
                <a:gd name="connsiteY1" fmla="*/ 4914 h 101184"/>
                <a:gd name="connsiteX2" fmla="*/ 103595 w 113417"/>
                <a:gd name="connsiteY2" fmla="*/ 7818 h 101184"/>
                <a:gd name="connsiteX3" fmla="*/ 92663 w 113417"/>
                <a:gd name="connsiteY3" fmla="*/ 19880 h 101184"/>
                <a:gd name="connsiteX4" fmla="*/ 101317 w 113417"/>
                <a:gd name="connsiteY4" fmla="*/ 27697 h 101184"/>
                <a:gd name="connsiteX5" fmla="*/ 113616 w 113417"/>
                <a:gd name="connsiteY5" fmla="*/ 14742 h 101184"/>
                <a:gd name="connsiteX6" fmla="*/ 92435 w 113417"/>
                <a:gd name="connsiteY6" fmla="*/ 0 h 101184"/>
                <a:gd name="connsiteX7" fmla="*/ 68522 w 113417"/>
                <a:gd name="connsiteY7" fmla="*/ 16976 h 101184"/>
                <a:gd name="connsiteX8" fmla="*/ 43925 w 113417"/>
                <a:gd name="connsiteY8" fmla="*/ 0 h 101184"/>
                <a:gd name="connsiteX9" fmla="*/ 7258 w 113417"/>
                <a:gd name="connsiteY9" fmla="*/ 34398 h 101184"/>
                <a:gd name="connsiteX10" fmla="*/ 9991 w 113417"/>
                <a:gd name="connsiteY10" fmla="*/ 36632 h 101184"/>
                <a:gd name="connsiteX11" fmla="*/ 12952 w 113417"/>
                <a:gd name="connsiteY11" fmla="*/ 34175 h 101184"/>
                <a:gd name="connsiteX12" fmla="*/ 43470 w 113417"/>
                <a:gd name="connsiteY12" fmla="*/ 4914 h 101184"/>
                <a:gd name="connsiteX13" fmla="*/ 55768 w 113417"/>
                <a:gd name="connsiteY13" fmla="*/ 19880 h 101184"/>
                <a:gd name="connsiteX14" fmla="*/ 43470 w 113417"/>
                <a:gd name="connsiteY14" fmla="*/ 73041 h 101184"/>
                <a:gd name="connsiteX15" fmla="*/ 21834 w 113417"/>
                <a:gd name="connsiteY15" fmla="*/ 96271 h 101184"/>
                <a:gd name="connsiteX16" fmla="*/ 10447 w 113417"/>
                <a:gd name="connsiteY16" fmla="*/ 93367 h 101184"/>
                <a:gd name="connsiteX17" fmla="*/ 21151 w 113417"/>
                <a:gd name="connsiteY17" fmla="*/ 81305 h 101184"/>
                <a:gd name="connsiteX18" fmla="*/ 12724 w 113417"/>
                <a:gd name="connsiteY18" fmla="*/ 73488 h 101184"/>
                <a:gd name="connsiteX19" fmla="*/ 198 w 113417"/>
                <a:gd name="connsiteY19" fmla="*/ 86443 h 101184"/>
                <a:gd name="connsiteX20" fmla="*/ 21606 w 113417"/>
                <a:gd name="connsiteY20" fmla="*/ 101185 h 101184"/>
                <a:gd name="connsiteX21" fmla="*/ 45519 w 113417"/>
                <a:gd name="connsiteY21" fmla="*/ 84209 h 101184"/>
                <a:gd name="connsiteX22" fmla="*/ 70116 w 113417"/>
                <a:gd name="connsiteY22" fmla="*/ 101185 h 101184"/>
                <a:gd name="connsiteX23" fmla="*/ 106555 w 113417"/>
                <a:gd name="connsiteY23" fmla="*/ 66787 h 101184"/>
                <a:gd name="connsiteX24" fmla="*/ 103822 w 113417"/>
                <a:gd name="connsiteY24" fmla="*/ 64553 h 101184"/>
                <a:gd name="connsiteX25" fmla="*/ 100862 w 113417"/>
                <a:gd name="connsiteY25" fmla="*/ 67010 h 101184"/>
                <a:gd name="connsiteX26" fmla="*/ 70572 w 113417"/>
                <a:gd name="connsiteY26" fmla="*/ 96271 h 101184"/>
                <a:gd name="connsiteX27" fmla="*/ 58046 w 113417"/>
                <a:gd name="connsiteY27" fmla="*/ 81529 h 101184"/>
                <a:gd name="connsiteX28" fmla="*/ 61917 w 113417"/>
                <a:gd name="connsiteY28" fmla="*/ 61872 h 101184"/>
                <a:gd name="connsiteX29" fmla="*/ 69661 w 113417"/>
                <a:gd name="connsiteY29" fmla="*/ 31271 h 10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417" h="101184">
                  <a:moveTo>
                    <a:pt x="69661" y="31271"/>
                  </a:moveTo>
                  <a:cubicBezTo>
                    <a:pt x="71027" y="25464"/>
                    <a:pt x="76265" y="4914"/>
                    <a:pt x="92207" y="4914"/>
                  </a:cubicBezTo>
                  <a:cubicBezTo>
                    <a:pt x="93346" y="4914"/>
                    <a:pt x="98812" y="4914"/>
                    <a:pt x="103595" y="7818"/>
                  </a:cubicBezTo>
                  <a:cubicBezTo>
                    <a:pt x="97218" y="8935"/>
                    <a:pt x="92663" y="14519"/>
                    <a:pt x="92663" y="19880"/>
                  </a:cubicBezTo>
                  <a:cubicBezTo>
                    <a:pt x="92663" y="23453"/>
                    <a:pt x="95168" y="27697"/>
                    <a:pt x="101317" y="27697"/>
                  </a:cubicBezTo>
                  <a:cubicBezTo>
                    <a:pt x="106328" y="27697"/>
                    <a:pt x="113616" y="23677"/>
                    <a:pt x="113616" y="14742"/>
                  </a:cubicBezTo>
                  <a:cubicBezTo>
                    <a:pt x="113616" y="3127"/>
                    <a:pt x="100179" y="0"/>
                    <a:pt x="92435" y="0"/>
                  </a:cubicBezTo>
                  <a:cubicBezTo>
                    <a:pt x="79226" y="0"/>
                    <a:pt x="71255" y="11838"/>
                    <a:pt x="68522" y="16976"/>
                  </a:cubicBezTo>
                  <a:cubicBezTo>
                    <a:pt x="62828" y="2234"/>
                    <a:pt x="50530" y="0"/>
                    <a:pt x="43925" y="0"/>
                  </a:cubicBezTo>
                  <a:cubicBezTo>
                    <a:pt x="20240" y="0"/>
                    <a:pt x="7258" y="28814"/>
                    <a:pt x="7258" y="34398"/>
                  </a:cubicBezTo>
                  <a:cubicBezTo>
                    <a:pt x="7258" y="36632"/>
                    <a:pt x="9536" y="36632"/>
                    <a:pt x="9991" y="36632"/>
                  </a:cubicBezTo>
                  <a:cubicBezTo>
                    <a:pt x="11813" y="36632"/>
                    <a:pt x="12496" y="36185"/>
                    <a:pt x="12952" y="34175"/>
                  </a:cubicBezTo>
                  <a:cubicBezTo>
                    <a:pt x="20695" y="10498"/>
                    <a:pt x="35726" y="4914"/>
                    <a:pt x="43470" y="4914"/>
                  </a:cubicBezTo>
                  <a:cubicBezTo>
                    <a:pt x="47797" y="4914"/>
                    <a:pt x="55768" y="6924"/>
                    <a:pt x="55768" y="19880"/>
                  </a:cubicBezTo>
                  <a:cubicBezTo>
                    <a:pt x="55768" y="26804"/>
                    <a:pt x="51896" y="41769"/>
                    <a:pt x="43470" y="73041"/>
                  </a:cubicBezTo>
                  <a:cubicBezTo>
                    <a:pt x="39826" y="86889"/>
                    <a:pt x="31855" y="96271"/>
                    <a:pt x="21834" y="96271"/>
                  </a:cubicBezTo>
                  <a:cubicBezTo>
                    <a:pt x="20467" y="96271"/>
                    <a:pt x="15229" y="96271"/>
                    <a:pt x="10447" y="93367"/>
                  </a:cubicBezTo>
                  <a:cubicBezTo>
                    <a:pt x="16140" y="92250"/>
                    <a:pt x="21151" y="87560"/>
                    <a:pt x="21151" y="81305"/>
                  </a:cubicBezTo>
                  <a:cubicBezTo>
                    <a:pt x="21151" y="75274"/>
                    <a:pt x="16140" y="73488"/>
                    <a:pt x="12724" y="73488"/>
                  </a:cubicBezTo>
                  <a:cubicBezTo>
                    <a:pt x="5892" y="73488"/>
                    <a:pt x="198" y="79295"/>
                    <a:pt x="198" y="86443"/>
                  </a:cubicBezTo>
                  <a:cubicBezTo>
                    <a:pt x="198" y="96718"/>
                    <a:pt x="11585" y="101185"/>
                    <a:pt x="21606" y="101185"/>
                  </a:cubicBezTo>
                  <a:cubicBezTo>
                    <a:pt x="36637" y="101185"/>
                    <a:pt x="44836" y="85549"/>
                    <a:pt x="45519" y="84209"/>
                  </a:cubicBezTo>
                  <a:cubicBezTo>
                    <a:pt x="48252" y="92474"/>
                    <a:pt x="56451" y="101185"/>
                    <a:pt x="70116" y="101185"/>
                  </a:cubicBezTo>
                  <a:cubicBezTo>
                    <a:pt x="93574" y="101185"/>
                    <a:pt x="106555" y="72371"/>
                    <a:pt x="106555" y="66787"/>
                  </a:cubicBezTo>
                  <a:cubicBezTo>
                    <a:pt x="106555" y="64553"/>
                    <a:pt x="104506" y="64553"/>
                    <a:pt x="103822" y="64553"/>
                  </a:cubicBezTo>
                  <a:cubicBezTo>
                    <a:pt x="101773" y="64553"/>
                    <a:pt x="101317" y="65446"/>
                    <a:pt x="100862" y="67010"/>
                  </a:cubicBezTo>
                  <a:cubicBezTo>
                    <a:pt x="93346" y="90910"/>
                    <a:pt x="77859" y="96271"/>
                    <a:pt x="70572" y="96271"/>
                  </a:cubicBezTo>
                  <a:cubicBezTo>
                    <a:pt x="61689" y="96271"/>
                    <a:pt x="58046" y="89123"/>
                    <a:pt x="58046" y="81529"/>
                  </a:cubicBezTo>
                  <a:cubicBezTo>
                    <a:pt x="58046" y="76615"/>
                    <a:pt x="59412" y="71701"/>
                    <a:pt x="61917" y="61872"/>
                  </a:cubicBezTo>
                  <a:lnTo>
                    <a:pt x="69661" y="31271"/>
                  </a:lnTo>
                  <a:close/>
                </a:path>
              </a:pathLst>
            </a:custGeom>
            <a:solidFill>
              <a:srgbClr val="000000"/>
            </a:solidFill>
            <a:ln w="22842"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EB200221-415A-4F65-ABFE-F248C224DE59}"/>
                </a:ext>
              </a:extLst>
            </p:cNvPr>
            <p:cNvSpPr/>
            <p:nvPr>
              <p:custDataLst>
                <p:tags r:id="rId51"/>
              </p:custDataLst>
            </p:nvPr>
          </p:nvSpPr>
          <p:spPr>
            <a:xfrm>
              <a:off x="7206695" y="2340982"/>
              <a:ext cx="116378" cy="106791"/>
            </a:xfrm>
            <a:custGeom>
              <a:avLst/>
              <a:gdLst>
                <a:gd name="connsiteX0" fmla="*/ 32885 w 116378"/>
                <a:gd name="connsiteY0" fmla="*/ 2341 h 106791"/>
                <a:gd name="connsiteX1" fmla="*/ 27784 w 116378"/>
                <a:gd name="connsiteY1" fmla="*/ -4 h 106791"/>
                <a:gd name="connsiteX2" fmla="*/ 204 w 116378"/>
                <a:gd name="connsiteY2" fmla="*/ -4 h 106791"/>
                <a:gd name="connsiteX3" fmla="*/ 204 w 116378"/>
                <a:gd name="connsiteY3" fmla="*/ 5625 h 106791"/>
                <a:gd name="connsiteX4" fmla="*/ 4986 w 116378"/>
                <a:gd name="connsiteY4" fmla="*/ 5625 h 106791"/>
                <a:gd name="connsiteX5" fmla="*/ 16624 w 116378"/>
                <a:gd name="connsiteY5" fmla="*/ 6563 h 106791"/>
                <a:gd name="connsiteX6" fmla="*/ 16624 w 116378"/>
                <a:gd name="connsiteY6" fmla="*/ 89901 h 106791"/>
                <a:gd name="connsiteX7" fmla="*/ 204 w 116378"/>
                <a:gd name="connsiteY7" fmla="*/ 101158 h 106791"/>
                <a:gd name="connsiteX8" fmla="*/ 204 w 116378"/>
                <a:gd name="connsiteY8" fmla="*/ 106787 h 106791"/>
                <a:gd name="connsiteX9" fmla="*/ 19653 w 116378"/>
                <a:gd name="connsiteY9" fmla="*/ 106162 h 106791"/>
                <a:gd name="connsiteX10" fmla="*/ 39103 w 116378"/>
                <a:gd name="connsiteY10" fmla="*/ 106787 h 106791"/>
                <a:gd name="connsiteX11" fmla="*/ 39103 w 116378"/>
                <a:gd name="connsiteY11" fmla="*/ 101158 h 106791"/>
                <a:gd name="connsiteX12" fmla="*/ 22682 w 116378"/>
                <a:gd name="connsiteY12" fmla="*/ 89901 h 106791"/>
                <a:gd name="connsiteX13" fmla="*/ 22682 w 116378"/>
                <a:gd name="connsiteY13" fmla="*/ 10941 h 106791"/>
                <a:gd name="connsiteX14" fmla="*/ 93466 w 116378"/>
                <a:gd name="connsiteY14" fmla="*/ 104442 h 106791"/>
                <a:gd name="connsiteX15" fmla="*/ 97132 w 116378"/>
                <a:gd name="connsiteY15" fmla="*/ 106787 h 106791"/>
                <a:gd name="connsiteX16" fmla="*/ 100161 w 116378"/>
                <a:gd name="connsiteY16" fmla="*/ 102409 h 106791"/>
                <a:gd name="connsiteX17" fmla="*/ 100161 w 116378"/>
                <a:gd name="connsiteY17" fmla="*/ 16882 h 106791"/>
                <a:gd name="connsiteX18" fmla="*/ 116582 w 116378"/>
                <a:gd name="connsiteY18" fmla="*/ 5625 h 106791"/>
                <a:gd name="connsiteX19" fmla="*/ 116582 w 116378"/>
                <a:gd name="connsiteY19" fmla="*/ -4 h 106791"/>
                <a:gd name="connsiteX20" fmla="*/ 97132 w 116378"/>
                <a:gd name="connsiteY20" fmla="*/ 621 h 106791"/>
                <a:gd name="connsiteX21" fmla="*/ 77683 w 116378"/>
                <a:gd name="connsiteY21" fmla="*/ -4 h 106791"/>
                <a:gd name="connsiteX22" fmla="*/ 77683 w 116378"/>
                <a:gd name="connsiteY22" fmla="*/ 5625 h 106791"/>
                <a:gd name="connsiteX23" fmla="*/ 94103 w 116378"/>
                <a:gd name="connsiteY23" fmla="*/ 16882 h 106791"/>
                <a:gd name="connsiteX24" fmla="*/ 94103 w 116378"/>
                <a:gd name="connsiteY24" fmla="*/ 83177 h 106791"/>
                <a:gd name="connsiteX25" fmla="*/ 32885 w 116378"/>
                <a:gd name="connsiteY25" fmla="*/ 2341 h 10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78" h="106791">
                  <a:moveTo>
                    <a:pt x="32885" y="2341"/>
                  </a:moveTo>
                  <a:cubicBezTo>
                    <a:pt x="31132" y="152"/>
                    <a:pt x="30972" y="-4"/>
                    <a:pt x="27784" y="-4"/>
                  </a:cubicBezTo>
                  <a:lnTo>
                    <a:pt x="204" y="-4"/>
                  </a:lnTo>
                  <a:lnTo>
                    <a:pt x="204" y="5625"/>
                  </a:lnTo>
                  <a:lnTo>
                    <a:pt x="4986" y="5625"/>
                  </a:lnTo>
                  <a:cubicBezTo>
                    <a:pt x="11842" y="5625"/>
                    <a:pt x="15827" y="6406"/>
                    <a:pt x="16624" y="6563"/>
                  </a:cubicBezTo>
                  <a:lnTo>
                    <a:pt x="16624" y="89901"/>
                  </a:lnTo>
                  <a:cubicBezTo>
                    <a:pt x="16624" y="94122"/>
                    <a:pt x="16624" y="101158"/>
                    <a:pt x="204" y="101158"/>
                  </a:cubicBezTo>
                  <a:lnTo>
                    <a:pt x="204" y="106787"/>
                  </a:lnTo>
                  <a:cubicBezTo>
                    <a:pt x="6740" y="106318"/>
                    <a:pt x="13117" y="106162"/>
                    <a:pt x="19653" y="106162"/>
                  </a:cubicBezTo>
                  <a:cubicBezTo>
                    <a:pt x="26190" y="106162"/>
                    <a:pt x="32566" y="106318"/>
                    <a:pt x="39103" y="106787"/>
                  </a:cubicBezTo>
                  <a:lnTo>
                    <a:pt x="39103" y="101158"/>
                  </a:lnTo>
                  <a:cubicBezTo>
                    <a:pt x="22682" y="101158"/>
                    <a:pt x="22682" y="94122"/>
                    <a:pt x="22682" y="89901"/>
                  </a:cubicBezTo>
                  <a:lnTo>
                    <a:pt x="22682" y="10941"/>
                  </a:lnTo>
                  <a:lnTo>
                    <a:pt x="93466" y="104442"/>
                  </a:lnTo>
                  <a:cubicBezTo>
                    <a:pt x="95060" y="106631"/>
                    <a:pt x="95219" y="106787"/>
                    <a:pt x="97132" y="106787"/>
                  </a:cubicBezTo>
                  <a:cubicBezTo>
                    <a:pt x="100161" y="106787"/>
                    <a:pt x="100161" y="105380"/>
                    <a:pt x="100161" y="102409"/>
                  </a:cubicBezTo>
                  <a:lnTo>
                    <a:pt x="100161" y="16882"/>
                  </a:lnTo>
                  <a:cubicBezTo>
                    <a:pt x="100161" y="12661"/>
                    <a:pt x="100161" y="5625"/>
                    <a:pt x="116582" y="5625"/>
                  </a:cubicBezTo>
                  <a:lnTo>
                    <a:pt x="116582" y="-4"/>
                  </a:lnTo>
                  <a:cubicBezTo>
                    <a:pt x="110046" y="465"/>
                    <a:pt x="103669" y="621"/>
                    <a:pt x="97132" y="621"/>
                  </a:cubicBezTo>
                  <a:cubicBezTo>
                    <a:pt x="90596" y="621"/>
                    <a:pt x="84219" y="465"/>
                    <a:pt x="77683" y="-4"/>
                  </a:cubicBezTo>
                  <a:lnTo>
                    <a:pt x="77683" y="5625"/>
                  </a:lnTo>
                  <a:cubicBezTo>
                    <a:pt x="94103" y="5625"/>
                    <a:pt x="94103" y="12661"/>
                    <a:pt x="94103" y="16882"/>
                  </a:cubicBezTo>
                  <a:lnTo>
                    <a:pt x="94103" y="83177"/>
                  </a:lnTo>
                  <a:lnTo>
                    <a:pt x="32885" y="2341"/>
                  </a:lnTo>
                  <a:close/>
                </a:path>
              </a:pathLst>
            </a:custGeom>
            <a:solidFill>
              <a:srgbClr val="000000"/>
            </a:solidFill>
            <a:ln w="22842"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B6692CF0-3C55-4FAD-A080-95D88D4E51FD}"/>
                </a:ext>
              </a:extLst>
            </p:cNvPr>
            <p:cNvSpPr/>
            <p:nvPr>
              <p:custDataLst>
                <p:tags r:id="rId52"/>
              </p:custDataLst>
            </p:nvPr>
          </p:nvSpPr>
          <p:spPr>
            <a:xfrm>
              <a:off x="7340970" y="2378038"/>
              <a:ext cx="79551" cy="71298"/>
            </a:xfrm>
            <a:custGeom>
              <a:avLst/>
              <a:gdLst>
                <a:gd name="connsiteX0" fmla="*/ 62544 w 79551"/>
                <a:gd name="connsiteY0" fmla="*/ 27827 h 71298"/>
                <a:gd name="connsiteX1" fmla="*/ 55210 w 79551"/>
                <a:gd name="connsiteY1" fmla="*/ 7814 h 71298"/>
                <a:gd name="connsiteX2" fmla="*/ 31616 w 79551"/>
                <a:gd name="connsiteY2" fmla="*/ -4 h 71298"/>
                <a:gd name="connsiteX3" fmla="*/ 5789 w 79551"/>
                <a:gd name="connsiteY3" fmla="*/ 15162 h 71298"/>
                <a:gd name="connsiteX4" fmla="*/ 13442 w 79551"/>
                <a:gd name="connsiteY4" fmla="*/ 22824 h 71298"/>
                <a:gd name="connsiteX5" fmla="*/ 20935 w 79551"/>
                <a:gd name="connsiteY5" fmla="*/ 15475 h 71298"/>
                <a:gd name="connsiteX6" fmla="*/ 15355 w 79551"/>
                <a:gd name="connsiteY6" fmla="*/ 8283 h 71298"/>
                <a:gd name="connsiteX7" fmla="*/ 31297 w 79551"/>
                <a:gd name="connsiteY7" fmla="*/ 4374 h 71298"/>
                <a:gd name="connsiteX8" fmla="*/ 49949 w 79551"/>
                <a:gd name="connsiteY8" fmla="*/ 23293 h 71298"/>
                <a:gd name="connsiteX9" fmla="*/ 49949 w 79551"/>
                <a:gd name="connsiteY9" fmla="*/ 28140 h 71298"/>
                <a:gd name="connsiteX10" fmla="*/ 19021 w 79551"/>
                <a:gd name="connsiteY10" fmla="*/ 33143 h 71298"/>
                <a:gd name="connsiteX11" fmla="*/ 210 w 79551"/>
                <a:gd name="connsiteY11" fmla="*/ 53939 h 71298"/>
                <a:gd name="connsiteX12" fmla="*/ 28109 w 79551"/>
                <a:gd name="connsiteY12" fmla="*/ 71294 h 71298"/>
                <a:gd name="connsiteX13" fmla="*/ 51703 w 79551"/>
                <a:gd name="connsiteY13" fmla="*/ 58160 h 71298"/>
                <a:gd name="connsiteX14" fmla="*/ 63978 w 79551"/>
                <a:gd name="connsiteY14" fmla="*/ 70513 h 71298"/>
                <a:gd name="connsiteX15" fmla="*/ 79761 w 79551"/>
                <a:gd name="connsiteY15" fmla="*/ 55659 h 71298"/>
                <a:gd name="connsiteX16" fmla="*/ 79761 w 79551"/>
                <a:gd name="connsiteY16" fmla="*/ 47059 h 71298"/>
                <a:gd name="connsiteX17" fmla="*/ 74341 w 79551"/>
                <a:gd name="connsiteY17" fmla="*/ 47059 h 71298"/>
                <a:gd name="connsiteX18" fmla="*/ 74341 w 79551"/>
                <a:gd name="connsiteY18" fmla="*/ 55502 h 71298"/>
                <a:gd name="connsiteX19" fmla="*/ 68442 w 79551"/>
                <a:gd name="connsiteY19" fmla="*/ 64571 h 71298"/>
                <a:gd name="connsiteX20" fmla="*/ 62544 w 79551"/>
                <a:gd name="connsiteY20" fmla="*/ 55190 h 71298"/>
                <a:gd name="connsiteX21" fmla="*/ 62544 w 79551"/>
                <a:gd name="connsiteY21" fmla="*/ 27827 h 71298"/>
                <a:gd name="connsiteX22" fmla="*/ 49949 w 79551"/>
                <a:gd name="connsiteY22" fmla="*/ 47685 h 71298"/>
                <a:gd name="connsiteX23" fmla="*/ 29384 w 79551"/>
                <a:gd name="connsiteY23" fmla="*/ 66916 h 71298"/>
                <a:gd name="connsiteX24" fmla="*/ 13601 w 79551"/>
                <a:gd name="connsiteY24" fmla="*/ 53939 h 71298"/>
                <a:gd name="connsiteX25" fmla="*/ 49949 w 79551"/>
                <a:gd name="connsiteY25" fmla="*/ 32205 h 71298"/>
                <a:gd name="connsiteX26" fmla="*/ 49949 w 79551"/>
                <a:gd name="connsiteY26" fmla="*/ 47685 h 7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551" h="71298">
                  <a:moveTo>
                    <a:pt x="62544" y="27827"/>
                  </a:moveTo>
                  <a:cubicBezTo>
                    <a:pt x="62544" y="19540"/>
                    <a:pt x="62544" y="13599"/>
                    <a:pt x="55210" y="7814"/>
                  </a:cubicBezTo>
                  <a:cubicBezTo>
                    <a:pt x="48674" y="2498"/>
                    <a:pt x="41022" y="-4"/>
                    <a:pt x="31616" y="-4"/>
                  </a:cubicBezTo>
                  <a:cubicBezTo>
                    <a:pt x="16471" y="-4"/>
                    <a:pt x="5789" y="5625"/>
                    <a:pt x="5789" y="15162"/>
                  </a:cubicBezTo>
                  <a:cubicBezTo>
                    <a:pt x="5789" y="20166"/>
                    <a:pt x="9297" y="22824"/>
                    <a:pt x="13442" y="22824"/>
                  </a:cubicBezTo>
                  <a:cubicBezTo>
                    <a:pt x="17746" y="22824"/>
                    <a:pt x="20935" y="19697"/>
                    <a:pt x="20935" y="15475"/>
                  </a:cubicBezTo>
                  <a:cubicBezTo>
                    <a:pt x="20935" y="12817"/>
                    <a:pt x="19659" y="9534"/>
                    <a:pt x="15355" y="8283"/>
                  </a:cubicBezTo>
                  <a:cubicBezTo>
                    <a:pt x="21094" y="4374"/>
                    <a:pt x="30340" y="4374"/>
                    <a:pt x="31297" y="4374"/>
                  </a:cubicBezTo>
                  <a:cubicBezTo>
                    <a:pt x="40225" y="4374"/>
                    <a:pt x="49949" y="10159"/>
                    <a:pt x="49949" y="23293"/>
                  </a:cubicBezTo>
                  <a:lnTo>
                    <a:pt x="49949" y="28140"/>
                  </a:lnTo>
                  <a:cubicBezTo>
                    <a:pt x="41181" y="28453"/>
                    <a:pt x="30659" y="28922"/>
                    <a:pt x="19021" y="33143"/>
                  </a:cubicBezTo>
                  <a:cubicBezTo>
                    <a:pt x="4673" y="38303"/>
                    <a:pt x="210" y="46903"/>
                    <a:pt x="210" y="53939"/>
                  </a:cubicBezTo>
                  <a:cubicBezTo>
                    <a:pt x="210" y="67385"/>
                    <a:pt x="16790" y="71294"/>
                    <a:pt x="28109" y="71294"/>
                  </a:cubicBezTo>
                  <a:cubicBezTo>
                    <a:pt x="40862" y="71294"/>
                    <a:pt x="48355" y="64258"/>
                    <a:pt x="51703" y="58160"/>
                  </a:cubicBezTo>
                  <a:cubicBezTo>
                    <a:pt x="52341" y="64571"/>
                    <a:pt x="56645" y="70513"/>
                    <a:pt x="63978" y="70513"/>
                  </a:cubicBezTo>
                  <a:cubicBezTo>
                    <a:pt x="64297" y="70513"/>
                    <a:pt x="79761" y="70513"/>
                    <a:pt x="79761" y="55659"/>
                  </a:cubicBezTo>
                  <a:lnTo>
                    <a:pt x="79761" y="47059"/>
                  </a:lnTo>
                  <a:lnTo>
                    <a:pt x="74341" y="47059"/>
                  </a:lnTo>
                  <a:lnTo>
                    <a:pt x="74341" y="55502"/>
                  </a:lnTo>
                  <a:cubicBezTo>
                    <a:pt x="74341" y="57066"/>
                    <a:pt x="74341" y="64571"/>
                    <a:pt x="68442" y="64571"/>
                  </a:cubicBezTo>
                  <a:cubicBezTo>
                    <a:pt x="62544" y="64571"/>
                    <a:pt x="62544" y="57222"/>
                    <a:pt x="62544" y="55190"/>
                  </a:cubicBezTo>
                  <a:lnTo>
                    <a:pt x="62544" y="27827"/>
                  </a:lnTo>
                  <a:close/>
                  <a:moveTo>
                    <a:pt x="49949" y="47685"/>
                  </a:moveTo>
                  <a:cubicBezTo>
                    <a:pt x="49949" y="62695"/>
                    <a:pt x="36558" y="66916"/>
                    <a:pt x="29384" y="66916"/>
                  </a:cubicBezTo>
                  <a:cubicBezTo>
                    <a:pt x="21253" y="66916"/>
                    <a:pt x="13601" y="61600"/>
                    <a:pt x="13601" y="53939"/>
                  </a:cubicBezTo>
                  <a:cubicBezTo>
                    <a:pt x="13601" y="45339"/>
                    <a:pt x="21253" y="33300"/>
                    <a:pt x="49949" y="32205"/>
                  </a:cubicBezTo>
                  <a:lnTo>
                    <a:pt x="49949" y="47685"/>
                  </a:lnTo>
                  <a:close/>
                </a:path>
              </a:pathLst>
            </a:custGeom>
            <a:solidFill>
              <a:srgbClr val="000000"/>
            </a:solidFill>
            <a:ln w="22842"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98E5DB2B-DD54-4D6B-9B9C-49BBE53BAAEA}"/>
                </a:ext>
              </a:extLst>
            </p:cNvPr>
            <p:cNvSpPr/>
            <p:nvPr>
              <p:custDataLst>
                <p:tags r:id="rId53"/>
              </p:custDataLst>
            </p:nvPr>
          </p:nvSpPr>
          <p:spPr>
            <a:xfrm>
              <a:off x="7434144" y="2337855"/>
              <a:ext cx="107450" cy="113045"/>
            </a:xfrm>
            <a:custGeom>
              <a:avLst/>
              <a:gdLst>
                <a:gd name="connsiteX0" fmla="*/ 107664 w 107450"/>
                <a:gd name="connsiteY0" fmla="*/ 4061 h 113045"/>
                <a:gd name="connsiteX1" fmla="*/ 105432 w 107450"/>
                <a:gd name="connsiteY1" fmla="*/ -4 h 113045"/>
                <a:gd name="connsiteX2" fmla="*/ 102722 w 107450"/>
                <a:gd name="connsiteY2" fmla="*/ 1872 h 113045"/>
                <a:gd name="connsiteX3" fmla="*/ 94273 w 107450"/>
                <a:gd name="connsiteY3" fmla="*/ 13755 h 113045"/>
                <a:gd name="connsiteX4" fmla="*/ 61272 w 107450"/>
                <a:gd name="connsiteY4" fmla="*/ -4 h 113045"/>
                <a:gd name="connsiteX5" fmla="*/ 214 w 107450"/>
                <a:gd name="connsiteY5" fmla="*/ 56441 h 113045"/>
                <a:gd name="connsiteX6" fmla="*/ 61272 w 107450"/>
                <a:gd name="connsiteY6" fmla="*/ 113042 h 113045"/>
                <a:gd name="connsiteX7" fmla="*/ 107664 w 107450"/>
                <a:gd name="connsiteY7" fmla="*/ 73327 h 113045"/>
                <a:gd name="connsiteX8" fmla="*/ 104954 w 107450"/>
                <a:gd name="connsiteY8" fmla="*/ 70356 h 113045"/>
                <a:gd name="connsiteX9" fmla="*/ 102244 w 107450"/>
                <a:gd name="connsiteY9" fmla="*/ 72389 h 113045"/>
                <a:gd name="connsiteX10" fmla="*/ 63504 w 107450"/>
                <a:gd name="connsiteY10" fmla="*/ 107413 h 113045"/>
                <a:gd name="connsiteX11" fmla="*/ 17272 w 107450"/>
                <a:gd name="connsiteY11" fmla="*/ 56597 h 113045"/>
                <a:gd name="connsiteX12" fmla="*/ 63185 w 107450"/>
                <a:gd name="connsiteY12" fmla="*/ 5625 h 113045"/>
                <a:gd name="connsiteX13" fmla="*/ 101925 w 107450"/>
                <a:gd name="connsiteY13" fmla="*/ 42838 h 113045"/>
                <a:gd name="connsiteX14" fmla="*/ 104795 w 107450"/>
                <a:gd name="connsiteY14" fmla="*/ 44714 h 113045"/>
                <a:gd name="connsiteX15" fmla="*/ 107664 w 107450"/>
                <a:gd name="connsiteY15" fmla="*/ 40649 h 113045"/>
                <a:gd name="connsiteX16" fmla="*/ 107664 w 107450"/>
                <a:gd name="connsiteY16" fmla="*/ 4061 h 11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450" h="113045">
                  <a:moveTo>
                    <a:pt x="107664" y="4061"/>
                  </a:moveTo>
                  <a:cubicBezTo>
                    <a:pt x="107664" y="1403"/>
                    <a:pt x="107664" y="-4"/>
                    <a:pt x="105432" y="-4"/>
                  </a:cubicBezTo>
                  <a:cubicBezTo>
                    <a:pt x="104795" y="-4"/>
                    <a:pt x="103997" y="-4"/>
                    <a:pt x="102722" y="1872"/>
                  </a:cubicBezTo>
                  <a:lnTo>
                    <a:pt x="94273" y="13755"/>
                  </a:lnTo>
                  <a:cubicBezTo>
                    <a:pt x="87577" y="7188"/>
                    <a:pt x="76577" y="-4"/>
                    <a:pt x="61272" y="-4"/>
                  </a:cubicBezTo>
                  <a:cubicBezTo>
                    <a:pt x="27794" y="-4"/>
                    <a:pt x="214" y="25326"/>
                    <a:pt x="214" y="56441"/>
                  </a:cubicBezTo>
                  <a:cubicBezTo>
                    <a:pt x="214" y="88181"/>
                    <a:pt x="28272" y="113042"/>
                    <a:pt x="61272" y="113042"/>
                  </a:cubicBezTo>
                  <a:cubicBezTo>
                    <a:pt x="89490" y="113042"/>
                    <a:pt x="107664" y="92402"/>
                    <a:pt x="107664" y="73327"/>
                  </a:cubicBezTo>
                  <a:cubicBezTo>
                    <a:pt x="107664" y="71607"/>
                    <a:pt x="107505" y="70356"/>
                    <a:pt x="104954" y="70356"/>
                  </a:cubicBezTo>
                  <a:cubicBezTo>
                    <a:pt x="103997" y="70356"/>
                    <a:pt x="102403" y="70356"/>
                    <a:pt x="102244" y="72389"/>
                  </a:cubicBezTo>
                  <a:cubicBezTo>
                    <a:pt x="100968" y="97562"/>
                    <a:pt x="79287" y="107413"/>
                    <a:pt x="63504" y="107413"/>
                  </a:cubicBezTo>
                  <a:cubicBezTo>
                    <a:pt x="46446" y="107413"/>
                    <a:pt x="17272" y="97250"/>
                    <a:pt x="17272" y="56597"/>
                  </a:cubicBezTo>
                  <a:cubicBezTo>
                    <a:pt x="17272" y="14224"/>
                    <a:pt x="48200" y="5625"/>
                    <a:pt x="63185" y="5625"/>
                  </a:cubicBezTo>
                  <a:cubicBezTo>
                    <a:pt x="78968" y="5625"/>
                    <a:pt x="97780" y="15944"/>
                    <a:pt x="101925" y="42838"/>
                  </a:cubicBezTo>
                  <a:cubicBezTo>
                    <a:pt x="102244" y="44714"/>
                    <a:pt x="103679" y="44714"/>
                    <a:pt x="104795" y="44714"/>
                  </a:cubicBezTo>
                  <a:cubicBezTo>
                    <a:pt x="107664" y="44714"/>
                    <a:pt x="107664" y="43776"/>
                    <a:pt x="107664" y="40649"/>
                  </a:cubicBezTo>
                  <a:lnTo>
                    <a:pt x="107664" y="4061"/>
                  </a:lnTo>
                  <a:close/>
                </a:path>
              </a:pathLst>
            </a:custGeom>
            <a:solidFill>
              <a:srgbClr val="000000"/>
            </a:solidFill>
            <a:ln w="22842"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10972AB6-14C8-4F83-885A-8B5F7ABC95D8}"/>
                </a:ext>
              </a:extLst>
            </p:cNvPr>
            <p:cNvSpPr/>
            <p:nvPr>
              <p:custDataLst>
                <p:tags r:id="rId54"/>
              </p:custDataLst>
            </p:nvPr>
          </p:nvSpPr>
          <p:spPr>
            <a:xfrm>
              <a:off x="7561918" y="2339262"/>
              <a:ext cx="35869" cy="108511"/>
            </a:xfrm>
            <a:custGeom>
              <a:avLst/>
              <a:gdLst>
                <a:gd name="connsiteX0" fmla="*/ 24133 w 35869"/>
                <a:gd name="connsiteY0" fmla="*/ -4 h 108511"/>
                <a:gd name="connsiteX1" fmla="*/ 219 w 35869"/>
                <a:gd name="connsiteY1" fmla="*/ 1716 h 108511"/>
                <a:gd name="connsiteX2" fmla="*/ 219 w 35869"/>
                <a:gd name="connsiteY2" fmla="*/ 7345 h 108511"/>
                <a:gd name="connsiteX3" fmla="*/ 12176 w 35869"/>
                <a:gd name="connsiteY3" fmla="*/ 16101 h 108511"/>
                <a:gd name="connsiteX4" fmla="*/ 12176 w 35869"/>
                <a:gd name="connsiteY4" fmla="*/ 96155 h 108511"/>
                <a:gd name="connsiteX5" fmla="*/ 219 w 35869"/>
                <a:gd name="connsiteY5" fmla="*/ 102878 h 108511"/>
                <a:gd name="connsiteX6" fmla="*/ 219 w 35869"/>
                <a:gd name="connsiteY6" fmla="*/ 108507 h 108511"/>
                <a:gd name="connsiteX7" fmla="*/ 18075 w 35869"/>
                <a:gd name="connsiteY7" fmla="*/ 107882 h 108511"/>
                <a:gd name="connsiteX8" fmla="*/ 36089 w 35869"/>
                <a:gd name="connsiteY8" fmla="*/ 108507 h 108511"/>
                <a:gd name="connsiteX9" fmla="*/ 36089 w 35869"/>
                <a:gd name="connsiteY9" fmla="*/ 102878 h 108511"/>
                <a:gd name="connsiteX10" fmla="*/ 24133 w 35869"/>
                <a:gd name="connsiteY10" fmla="*/ 96155 h 108511"/>
                <a:gd name="connsiteX11" fmla="*/ 24133 w 35869"/>
                <a:gd name="connsiteY11" fmla="*/ -4 h 1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69" h="108511">
                  <a:moveTo>
                    <a:pt x="24133" y="-4"/>
                  </a:moveTo>
                  <a:lnTo>
                    <a:pt x="219" y="1716"/>
                  </a:lnTo>
                  <a:lnTo>
                    <a:pt x="219" y="7345"/>
                  </a:lnTo>
                  <a:cubicBezTo>
                    <a:pt x="10901" y="7345"/>
                    <a:pt x="12176" y="8439"/>
                    <a:pt x="12176" y="16101"/>
                  </a:cubicBezTo>
                  <a:lnTo>
                    <a:pt x="12176" y="96155"/>
                  </a:lnTo>
                  <a:cubicBezTo>
                    <a:pt x="12176" y="102878"/>
                    <a:pt x="10582" y="102878"/>
                    <a:pt x="219" y="102878"/>
                  </a:cubicBezTo>
                  <a:lnTo>
                    <a:pt x="219" y="108507"/>
                  </a:lnTo>
                  <a:cubicBezTo>
                    <a:pt x="538" y="108507"/>
                    <a:pt x="11698" y="107882"/>
                    <a:pt x="18075" y="107882"/>
                  </a:cubicBezTo>
                  <a:cubicBezTo>
                    <a:pt x="24133" y="107882"/>
                    <a:pt x="30031" y="108038"/>
                    <a:pt x="36089" y="108507"/>
                  </a:cubicBezTo>
                  <a:lnTo>
                    <a:pt x="36089" y="102878"/>
                  </a:lnTo>
                  <a:cubicBezTo>
                    <a:pt x="25727" y="102878"/>
                    <a:pt x="24133" y="102878"/>
                    <a:pt x="24133" y="96155"/>
                  </a:cubicBezTo>
                  <a:lnTo>
                    <a:pt x="24133" y="-4"/>
                  </a:lnTo>
                  <a:close/>
                </a:path>
              </a:pathLst>
            </a:custGeom>
            <a:solidFill>
              <a:srgbClr val="000000"/>
            </a:solidFill>
            <a:ln w="22842"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E0F3117B-9E6A-4810-824A-85FCEBFDF945}"/>
                </a:ext>
              </a:extLst>
            </p:cNvPr>
            <p:cNvSpPr/>
            <p:nvPr>
              <p:custDataLst>
                <p:tags r:id="rId55"/>
              </p:custDataLst>
            </p:nvPr>
          </p:nvSpPr>
          <p:spPr>
            <a:xfrm>
              <a:off x="7202550" y="2527830"/>
              <a:ext cx="120204" cy="68953"/>
            </a:xfrm>
            <a:custGeom>
              <a:avLst/>
              <a:gdLst>
                <a:gd name="connsiteX0" fmla="*/ 107017 w 120204"/>
                <a:gd name="connsiteY0" fmla="*/ 15169 h 68953"/>
                <a:gd name="connsiteX1" fmla="*/ 120408 w 120204"/>
                <a:gd name="connsiteY1" fmla="*/ 5631 h 68953"/>
                <a:gd name="connsiteX2" fmla="*/ 120408 w 120204"/>
                <a:gd name="connsiteY2" fmla="*/ 2 h 68953"/>
                <a:gd name="connsiteX3" fmla="*/ 108930 w 120204"/>
                <a:gd name="connsiteY3" fmla="*/ 628 h 68953"/>
                <a:gd name="connsiteX4" fmla="*/ 93306 w 120204"/>
                <a:gd name="connsiteY4" fmla="*/ 2 h 68953"/>
                <a:gd name="connsiteX5" fmla="*/ 93306 w 120204"/>
                <a:gd name="connsiteY5" fmla="*/ 5631 h 68953"/>
                <a:gd name="connsiteX6" fmla="*/ 101596 w 120204"/>
                <a:gd name="connsiteY6" fmla="*/ 12511 h 68953"/>
                <a:gd name="connsiteX7" fmla="*/ 100640 w 120204"/>
                <a:gd name="connsiteY7" fmla="*/ 16264 h 68953"/>
                <a:gd name="connsiteX8" fmla="*/ 85176 w 120204"/>
                <a:gd name="connsiteY8" fmla="*/ 55196 h 68953"/>
                <a:gd name="connsiteX9" fmla="*/ 67958 w 120204"/>
                <a:gd name="connsiteY9" fmla="*/ 12511 h 68953"/>
                <a:gd name="connsiteX10" fmla="*/ 67161 w 120204"/>
                <a:gd name="connsiteY10" fmla="*/ 9540 h 68953"/>
                <a:gd name="connsiteX11" fmla="*/ 75770 w 120204"/>
                <a:gd name="connsiteY11" fmla="*/ 5631 h 68953"/>
                <a:gd name="connsiteX12" fmla="*/ 75770 w 120204"/>
                <a:gd name="connsiteY12" fmla="*/ 2 h 68953"/>
                <a:gd name="connsiteX13" fmla="*/ 58552 w 120204"/>
                <a:gd name="connsiteY13" fmla="*/ 628 h 68953"/>
                <a:gd name="connsiteX14" fmla="*/ 44523 w 120204"/>
                <a:gd name="connsiteY14" fmla="*/ 2 h 68953"/>
                <a:gd name="connsiteX15" fmla="*/ 44523 w 120204"/>
                <a:gd name="connsiteY15" fmla="*/ 5631 h 68953"/>
                <a:gd name="connsiteX16" fmla="*/ 53610 w 120204"/>
                <a:gd name="connsiteY16" fmla="*/ 6882 h 68953"/>
                <a:gd name="connsiteX17" fmla="*/ 57277 w 120204"/>
                <a:gd name="connsiteY17" fmla="*/ 13762 h 68953"/>
                <a:gd name="connsiteX18" fmla="*/ 56639 w 120204"/>
                <a:gd name="connsiteY18" fmla="*/ 15638 h 68953"/>
                <a:gd name="connsiteX19" fmla="*/ 41654 w 120204"/>
                <a:gd name="connsiteY19" fmla="*/ 52851 h 68953"/>
                <a:gd name="connsiteX20" fmla="*/ 25552 w 120204"/>
                <a:gd name="connsiteY20" fmla="*/ 12511 h 68953"/>
                <a:gd name="connsiteX21" fmla="*/ 24595 w 120204"/>
                <a:gd name="connsiteY21" fmla="*/ 9540 h 68953"/>
                <a:gd name="connsiteX22" fmla="*/ 33204 w 120204"/>
                <a:gd name="connsiteY22" fmla="*/ 5631 h 68953"/>
                <a:gd name="connsiteX23" fmla="*/ 33204 w 120204"/>
                <a:gd name="connsiteY23" fmla="*/ 2 h 68953"/>
                <a:gd name="connsiteX24" fmla="*/ 15189 w 120204"/>
                <a:gd name="connsiteY24" fmla="*/ 628 h 68953"/>
                <a:gd name="connsiteX25" fmla="*/ 204 w 120204"/>
                <a:gd name="connsiteY25" fmla="*/ 2 h 68953"/>
                <a:gd name="connsiteX26" fmla="*/ 204 w 120204"/>
                <a:gd name="connsiteY26" fmla="*/ 5631 h 68953"/>
                <a:gd name="connsiteX27" fmla="*/ 11682 w 120204"/>
                <a:gd name="connsiteY27" fmla="*/ 10166 h 68953"/>
                <a:gd name="connsiteX28" fmla="*/ 33842 w 120204"/>
                <a:gd name="connsiteY28" fmla="*/ 65359 h 68953"/>
                <a:gd name="connsiteX29" fmla="*/ 38146 w 120204"/>
                <a:gd name="connsiteY29" fmla="*/ 68956 h 68953"/>
                <a:gd name="connsiteX30" fmla="*/ 42291 w 120204"/>
                <a:gd name="connsiteY30" fmla="*/ 65672 h 68953"/>
                <a:gd name="connsiteX31" fmla="*/ 60306 w 120204"/>
                <a:gd name="connsiteY31" fmla="*/ 20954 h 68953"/>
                <a:gd name="connsiteX32" fmla="*/ 78002 w 120204"/>
                <a:gd name="connsiteY32" fmla="*/ 65203 h 68953"/>
                <a:gd name="connsiteX33" fmla="*/ 82466 w 120204"/>
                <a:gd name="connsiteY33" fmla="*/ 68956 h 68953"/>
                <a:gd name="connsiteX34" fmla="*/ 86770 w 120204"/>
                <a:gd name="connsiteY34" fmla="*/ 65359 h 68953"/>
                <a:gd name="connsiteX35" fmla="*/ 107017 w 120204"/>
                <a:gd name="connsiteY35" fmla="*/ 15169 h 6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68953">
                  <a:moveTo>
                    <a:pt x="107017" y="15169"/>
                  </a:moveTo>
                  <a:cubicBezTo>
                    <a:pt x="110205" y="7351"/>
                    <a:pt x="115466" y="5788"/>
                    <a:pt x="120408" y="5631"/>
                  </a:cubicBezTo>
                  <a:lnTo>
                    <a:pt x="120408" y="2"/>
                  </a:lnTo>
                  <a:cubicBezTo>
                    <a:pt x="116104" y="472"/>
                    <a:pt x="113553" y="628"/>
                    <a:pt x="108930" y="628"/>
                  </a:cubicBezTo>
                  <a:cubicBezTo>
                    <a:pt x="104147" y="628"/>
                    <a:pt x="98089" y="472"/>
                    <a:pt x="93306" y="2"/>
                  </a:cubicBezTo>
                  <a:lnTo>
                    <a:pt x="93306" y="5631"/>
                  </a:lnTo>
                  <a:cubicBezTo>
                    <a:pt x="98886" y="5788"/>
                    <a:pt x="101596" y="8758"/>
                    <a:pt x="101596" y="12511"/>
                  </a:cubicBezTo>
                  <a:cubicBezTo>
                    <a:pt x="101596" y="13762"/>
                    <a:pt x="101596" y="14075"/>
                    <a:pt x="100640" y="16264"/>
                  </a:cubicBezTo>
                  <a:lnTo>
                    <a:pt x="85176" y="55196"/>
                  </a:lnTo>
                  <a:lnTo>
                    <a:pt x="67958" y="12511"/>
                  </a:lnTo>
                  <a:cubicBezTo>
                    <a:pt x="67639" y="11729"/>
                    <a:pt x="67161" y="10478"/>
                    <a:pt x="67161" y="9540"/>
                  </a:cubicBezTo>
                  <a:cubicBezTo>
                    <a:pt x="67161" y="6100"/>
                    <a:pt x="71306" y="5631"/>
                    <a:pt x="75770" y="5631"/>
                  </a:cubicBezTo>
                  <a:lnTo>
                    <a:pt x="75770" y="2"/>
                  </a:lnTo>
                  <a:cubicBezTo>
                    <a:pt x="70031" y="472"/>
                    <a:pt x="64291" y="628"/>
                    <a:pt x="58552" y="628"/>
                  </a:cubicBezTo>
                  <a:cubicBezTo>
                    <a:pt x="53929" y="628"/>
                    <a:pt x="49146" y="315"/>
                    <a:pt x="44523" y="2"/>
                  </a:cubicBezTo>
                  <a:lnTo>
                    <a:pt x="44523" y="5631"/>
                  </a:lnTo>
                  <a:cubicBezTo>
                    <a:pt x="48190" y="5631"/>
                    <a:pt x="51538" y="5631"/>
                    <a:pt x="53610" y="6882"/>
                  </a:cubicBezTo>
                  <a:cubicBezTo>
                    <a:pt x="55842" y="8446"/>
                    <a:pt x="57277" y="13605"/>
                    <a:pt x="57277" y="13762"/>
                  </a:cubicBezTo>
                  <a:cubicBezTo>
                    <a:pt x="57277" y="14075"/>
                    <a:pt x="56958" y="15013"/>
                    <a:pt x="56639" y="15638"/>
                  </a:cubicBezTo>
                  <a:lnTo>
                    <a:pt x="41654" y="52851"/>
                  </a:lnTo>
                  <a:lnTo>
                    <a:pt x="25552" y="12511"/>
                  </a:lnTo>
                  <a:cubicBezTo>
                    <a:pt x="24595" y="10322"/>
                    <a:pt x="24595" y="10166"/>
                    <a:pt x="24595" y="9540"/>
                  </a:cubicBezTo>
                  <a:cubicBezTo>
                    <a:pt x="24595" y="5631"/>
                    <a:pt x="30335" y="5631"/>
                    <a:pt x="33204" y="5631"/>
                  </a:cubicBezTo>
                  <a:lnTo>
                    <a:pt x="33204" y="2"/>
                  </a:lnTo>
                  <a:cubicBezTo>
                    <a:pt x="32885" y="2"/>
                    <a:pt x="21566" y="628"/>
                    <a:pt x="15189" y="628"/>
                  </a:cubicBezTo>
                  <a:cubicBezTo>
                    <a:pt x="10247" y="628"/>
                    <a:pt x="5146" y="472"/>
                    <a:pt x="204" y="2"/>
                  </a:cubicBezTo>
                  <a:lnTo>
                    <a:pt x="204" y="5631"/>
                  </a:lnTo>
                  <a:cubicBezTo>
                    <a:pt x="6421" y="5631"/>
                    <a:pt x="9929" y="5631"/>
                    <a:pt x="11682" y="10166"/>
                  </a:cubicBezTo>
                  <a:lnTo>
                    <a:pt x="33842" y="65359"/>
                  </a:lnTo>
                  <a:cubicBezTo>
                    <a:pt x="34798" y="67705"/>
                    <a:pt x="35277" y="68956"/>
                    <a:pt x="38146" y="68956"/>
                  </a:cubicBezTo>
                  <a:cubicBezTo>
                    <a:pt x="41016" y="68956"/>
                    <a:pt x="41494" y="67705"/>
                    <a:pt x="42291" y="65672"/>
                  </a:cubicBezTo>
                  <a:lnTo>
                    <a:pt x="60306" y="20954"/>
                  </a:lnTo>
                  <a:lnTo>
                    <a:pt x="78002" y="65203"/>
                  </a:lnTo>
                  <a:cubicBezTo>
                    <a:pt x="78958" y="67548"/>
                    <a:pt x="79596" y="68956"/>
                    <a:pt x="82466" y="68956"/>
                  </a:cubicBezTo>
                  <a:cubicBezTo>
                    <a:pt x="85335" y="68956"/>
                    <a:pt x="85813" y="67861"/>
                    <a:pt x="86770" y="65359"/>
                  </a:cubicBezTo>
                  <a:lnTo>
                    <a:pt x="107017" y="15169"/>
                  </a:lnTo>
                  <a:close/>
                </a:path>
              </a:pathLst>
            </a:custGeom>
            <a:solidFill>
              <a:srgbClr val="000000"/>
            </a:solidFill>
            <a:ln w="22842" cap="flat">
              <a:noFill/>
              <a:prstDash val="solid"/>
              <a:miter/>
            </a:ln>
          </p:spPr>
          <p:txBody>
            <a:bodyPr rtlCol="0" anchor="ctr"/>
            <a:lstStyle/>
            <a:p>
              <a:endParaRPr lang="zh-CN" altLang="en-US"/>
            </a:p>
          </p:txBody>
        </p:sp>
        <p:sp>
          <p:nvSpPr>
            <p:cNvPr id="144" name="任意多边形: 形状 143">
              <a:extLst>
                <a:ext uri="{FF2B5EF4-FFF2-40B4-BE49-F238E27FC236}">
                  <a16:creationId xmlns:a16="http://schemas.microsoft.com/office/drawing/2014/main" id="{10CCE8D1-7793-4CEA-BFEA-B2FFD632DE4A}"/>
                </a:ext>
              </a:extLst>
            </p:cNvPr>
            <p:cNvSpPr/>
            <p:nvPr>
              <p:custDataLst>
                <p:tags r:id="rId56"/>
              </p:custDataLst>
            </p:nvPr>
          </p:nvSpPr>
          <p:spPr>
            <a:xfrm>
              <a:off x="7628918" y="2372475"/>
              <a:ext cx="52837" cy="223366"/>
            </a:xfrm>
            <a:custGeom>
              <a:avLst/>
              <a:gdLst>
                <a:gd name="connsiteX0" fmla="*/ 53059 w 52837"/>
                <a:gd name="connsiteY0" fmla="*/ 111683 h 223366"/>
                <a:gd name="connsiteX1" fmla="*/ 38028 w 52837"/>
                <a:gd name="connsiteY1" fmla="*/ 41993 h 223366"/>
                <a:gd name="connsiteX2" fmla="*/ 2500 w 52837"/>
                <a:gd name="connsiteY2" fmla="*/ 0 h 223366"/>
                <a:gd name="connsiteX3" fmla="*/ 222 w 52837"/>
                <a:gd name="connsiteY3" fmla="*/ 2234 h 223366"/>
                <a:gd name="connsiteX4" fmla="*/ 4549 w 52837"/>
                <a:gd name="connsiteY4" fmla="*/ 7371 h 223366"/>
                <a:gd name="connsiteX5" fmla="*/ 39850 w 52837"/>
                <a:gd name="connsiteY5" fmla="*/ 111683 h 223366"/>
                <a:gd name="connsiteX6" fmla="*/ 3183 w 52837"/>
                <a:gd name="connsiteY6" fmla="*/ 217335 h 223366"/>
                <a:gd name="connsiteX7" fmla="*/ 222 w 52837"/>
                <a:gd name="connsiteY7" fmla="*/ 221133 h 223366"/>
                <a:gd name="connsiteX8" fmla="*/ 2500 w 52837"/>
                <a:gd name="connsiteY8" fmla="*/ 223366 h 223366"/>
                <a:gd name="connsiteX9" fmla="*/ 38711 w 52837"/>
                <a:gd name="connsiteY9" fmla="*/ 179810 h 223366"/>
                <a:gd name="connsiteX10" fmla="*/ 53059 w 52837"/>
                <a:gd name="connsiteY10" fmla="*/ 111683 h 2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366">
                  <a:moveTo>
                    <a:pt x="53059" y="111683"/>
                  </a:moveTo>
                  <a:cubicBezTo>
                    <a:pt x="53059" y="94261"/>
                    <a:pt x="50554" y="67233"/>
                    <a:pt x="38028" y="41993"/>
                  </a:cubicBezTo>
                  <a:cubicBezTo>
                    <a:pt x="24363" y="14519"/>
                    <a:pt x="4777" y="0"/>
                    <a:pt x="2500" y="0"/>
                  </a:cubicBezTo>
                  <a:cubicBezTo>
                    <a:pt x="1133" y="0"/>
                    <a:pt x="222" y="893"/>
                    <a:pt x="222" y="2234"/>
                  </a:cubicBezTo>
                  <a:cubicBezTo>
                    <a:pt x="222" y="2904"/>
                    <a:pt x="222" y="3351"/>
                    <a:pt x="4549" y="7371"/>
                  </a:cubicBezTo>
                  <a:cubicBezTo>
                    <a:pt x="26868" y="29484"/>
                    <a:pt x="39850" y="65000"/>
                    <a:pt x="39850" y="111683"/>
                  </a:cubicBezTo>
                  <a:cubicBezTo>
                    <a:pt x="39850" y="149879"/>
                    <a:pt x="31423" y="189191"/>
                    <a:pt x="3183" y="217335"/>
                  </a:cubicBezTo>
                  <a:cubicBezTo>
                    <a:pt x="222" y="220016"/>
                    <a:pt x="222" y="220462"/>
                    <a:pt x="222" y="221133"/>
                  </a:cubicBezTo>
                  <a:cubicBezTo>
                    <a:pt x="222" y="222473"/>
                    <a:pt x="1133" y="223366"/>
                    <a:pt x="2500" y="223366"/>
                  </a:cubicBezTo>
                  <a:cubicBezTo>
                    <a:pt x="4777" y="223366"/>
                    <a:pt x="25274" y="208177"/>
                    <a:pt x="38711" y="179810"/>
                  </a:cubicBezTo>
                  <a:cubicBezTo>
                    <a:pt x="50326" y="155240"/>
                    <a:pt x="53059" y="130446"/>
                    <a:pt x="53059" y="111683"/>
                  </a:cubicBezTo>
                  <a:close/>
                </a:path>
              </a:pathLst>
            </a:custGeom>
            <a:solidFill>
              <a:srgbClr val="000000"/>
            </a:solidFill>
            <a:ln w="22842" cap="flat">
              <a:noFill/>
              <a:prstDash val="solid"/>
              <a:miter/>
            </a:ln>
          </p:spPr>
          <p:txBody>
            <a:bodyPr rtlCol="0" anchor="ctr"/>
            <a:lstStyle/>
            <a:p>
              <a:endParaRPr lang="zh-CN" altLang="en-US"/>
            </a:p>
          </p:txBody>
        </p:sp>
      </p:grpSp>
      <p:sp>
        <p:nvSpPr>
          <p:cNvPr id="146" name="文本框 145">
            <a:extLst>
              <a:ext uri="{FF2B5EF4-FFF2-40B4-BE49-F238E27FC236}">
                <a16:creationId xmlns:a16="http://schemas.microsoft.com/office/drawing/2014/main" id="{6D049389-D746-4CA0-B0C6-B75229C2E8C6}"/>
              </a:ext>
            </a:extLst>
          </p:cNvPr>
          <p:cNvSpPr txBox="1"/>
          <p:nvPr/>
        </p:nvSpPr>
        <p:spPr>
          <a:xfrm>
            <a:off x="7585735" y="3996909"/>
            <a:ext cx="4428607" cy="496996"/>
          </a:xfrm>
          <a:prstGeom prst="rect">
            <a:avLst/>
          </a:prstGeom>
          <a:noFill/>
        </p:spPr>
        <p:txBody>
          <a:bodyPr wrap="square" rtlCol="0">
            <a:spAutoFit/>
          </a:bodyPr>
          <a:lstStyle/>
          <a:p>
            <a:pPr>
              <a:lnSpc>
                <a:spcPct val="150000"/>
              </a:lnSpc>
              <a:buClr>
                <a:srgbClr val="00519E"/>
              </a:buClr>
            </a:pPr>
            <a:r>
              <a:rPr lang="en-US" altLang="zh-CN" sz="2000" dirty="0">
                <a:latin typeface="Arial" panose="020B0604020202020204" pitchFamily="34" charset="0"/>
                <a:cs typeface="Arial" panose="020B0604020202020204" pitchFamily="34" charset="0"/>
              </a:rPr>
              <a:t>(Brine)</a:t>
            </a:r>
          </a:p>
        </p:txBody>
      </p:sp>
      <p:sp>
        <p:nvSpPr>
          <p:cNvPr id="147" name="文本框 146">
            <a:extLst>
              <a:ext uri="{FF2B5EF4-FFF2-40B4-BE49-F238E27FC236}">
                <a16:creationId xmlns:a16="http://schemas.microsoft.com/office/drawing/2014/main" id="{066A29F9-BA1E-4D23-B621-0D658967E5D9}"/>
              </a:ext>
            </a:extLst>
          </p:cNvPr>
          <p:cNvSpPr txBox="1"/>
          <p:nvPr/>
        </p:nvSpPr>
        <p:spPr>
          <a:xfrm>
            <a:off x="939634" y="4511781"/>
            <a:ext cx="8451906" cy="496996"/>
          </a:xfrm>
          <a:prstGeom prst="rect">
            <a:avLst/>
          </a:prstGeom>
          <a:noFill/>
        </p:spPr>
        <p:txBody>
          <a:bodyPr wrap="square" rtlCol="0">
            <a:spAutoFit/>
          </a:bodyPr>
          <a:lstStyle/>
          <a:p>
            <a:pPr marL="342900" indent="-342900">
              <a:lnSpc>
                <a:spcPct val="150000"/>
              </a:lnSpc>
              <a:buClr>
                <a:schemeClr val="tx1"/>
              </a:buClr>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the pore in the invaded cluster, solve continuity equation of water:</a:t>
            </a:r>
          </a:p>
        </p:txBody>
      </p:sp>
      <p:grpSp>
        <p:nvGrpSpPr>
          <p:cNvPr id="178" name="组合 177" descr="\documentclass[preview]{standalone}&#10;\usepackage[utf8]{inputenc}&#10;\usepackage{amsmath}&#10;&#10;\begin{document}&#10;&#10;\begin{flalign*}&#10;\sum_jj_{\mathrm{diff},\mathrm{g},ij}^\mathrm{w}A_{\mathrm{g},ij}+Q_{\mathrm{g}\to\mathrm{l},i}^\mathrm{w}=0 \end{flalign*}&#10;&#10;\end{document}&#10;" title="IguanaTex Shape Display">
            <a:extLst>
              <a:ext uri="{FF2B5EF4-FFF2-40B4-BE49-F238E27FC236}">
                <a16:creationId xmlns:a16="http://schemas.microsoft.com/office/drawing/2014/main" id="{9EB53937-958E-4D1B-A766-795EB2D12D76}"/>
              </a:ext>
            </a:extLst>
          </p:cNvPr>
          <p:cNvGrpSpPr>
            <a:grpSpLocks noChangeAspect="1"/>
          </p:cNvGrpSpPr>
          <p:nvPr>
            <p:custDataLst>
              <p:tags r:id="rId6"/>
            </p:custDataLst>
          </p:nvPr>
        </p:nvGrpSpPr>
        <p:grpSpPr>
          <a:xfrm>
            <a:off x="3935258" y="5211388"/>
            <a:ext cx="2895648" cy="501416"/>
            <a:chOff x="5038089" y="2330401"/>
            <a:chExt cx="2895648" cy="501416"/>
          </a:xfrm>
        </p:grpSpPr>
        <p:sp>
          <p:nvSpPr>
            <p:cNvPr id="151" name="任意多边形: 形状 150">
              <a:extLst>
                <a:ext uri="{FF2B5EF4-FFF2-40B4-BE49-F238E27FC236}">
                  <a16:creationId xmlns:a16="http://schemas.microsoft.com/office/drawing/2014/main" id="{62E4B21C-394D-4D76-836F-B8E63549545E}"/>
                </a:ext>
              </a:extLst>
            </p:cNvPr>
            <p:cNvSpPr/>
            <p:nvPr>
              <p:custDataLst>
                <p:tags r:id="rId7"/>
              </p:custDataLst>
            </p:nvPr>
          </p:nvSpPr>
          <p:spPr>
            <a:xfrm>
              <a:off x="5038089" y="2330401"/>
              <a:ext cx="304323" cy="308880"/>
            </a:xfrm>
            <a:custGeom>
              <a:avLst/>
              <a:gdLst>
                <a:gd name="connsiteX0" fmla="*/ 276766 w 304323"/>
                <a:gd name="connsiteY0" fmla="*/ 308871 h 308880"/>
                <a:gd name="connsiteX1" fmla="*/ 304432 w 304323"/>
                <a:gd name="connsiteY1" fmla="*/ 238270 h 308880"/>
                <a:gd name="connsiteX2" fmla="*/ 298716 w 304323"/>
                <a:gd name="connsiteY2" fmla="*/ 238270 h 308880"/>
                <a:gd name="connsiteX3" fmla="*/ 239268 w 304323"/>
                <a:gd name="connsiteY3" fmla="*/ 282837 h 308880"/>
                <a:gd name="connsiteX4" fmla="*/ 168161 w 304323"/>
                <a:gd name="connsiteY4" fmla="*/ 289676 h 308880"/>
                <a:gd name="connsiteX5" fmla="*/ 30289 w 304323"/>
                <a:gd name="connsiteY5" fmla="*/ 289676 h 308880"/>
                <a:gd name="connsiteX6" fmla="*/ 146668 w 304323"/>
                <a:gd name="connsiteY6" fmla="*/ 157961 h 308880"/>
                <a:gd name="connsiteX7" fmla="*/ 148726 w 304323"/>
                <a:gd name="connsiteY7" fmla="*/ 154431 h 308880"/>
                <a:gd name="connsiteX8" fmla="*/ 147125 w 304323"/>
                <a:gd name="connsiteY8" fmla="*/ 151121 h 308880"/>
                <a:gd name="connsiteX9" fmla="*/ 40578 w 304323"/>
                <a:gd name="connsiteY9" fmla="*/ 10581 h 308880"/>
                <a:gd name="connsiteX10" fmla="*/ 165874 w 304323"/>
                <a:gd name="connsiteY10" fmla="*/ 10581 h 308880"/>
                <a:gd name="connsiteX11" fmla="*/ 219377 w 304323"/>
                <a:gd name="connsiteY11" fmla="*/ 14111 h 308880"/>
                <a:gd name="connsiteX12" fmla="*/ 269678 w 304323"/>
                <a:gd name="connsiteY12" fmla="*/ 30658 h 308880"/>
                <a:gd name="connsiteX13" fmla="*/ 298716 w 304323"/>
                <a:gd name="connsiteY13" fmla="*/ 61987 h 308880"/>
                <a:gd name="connsiteX14" fmla="*/ 304432 w 304323"/>
                <a:gd name="connsiteY14" fmla="*/ 61987 h 308880"/>
                <a:gd name="connsiteX15" fmla="*/ 276766 w 304323"/>
                <a:gd name="connsiteY15" fmla="*/ -9 h 308880"/>
                <a:gd name="connsiteX16" fmla="*/ 6510 w 304323"/>
                <a:gd name="connsiteY16" fmla="*/ -9 h 308880"/>
                <a:gd name="connsiteX17" fmla="*/ 337 w 304323"/>
                <a:gd name="connsiteY17" fmla="*/ 1535 h 308880"/>
                <a:gd name="connsiteX18" fmla="*/ 108 w 304323"/>
                <a:gd name="connsiteY18" fmla="*/ 8816 h 308880"/>
                <a:gd name="connsiteX19" fmla="*/ 121060 w 304323"/>
                <a:gd name="connsiteY19" fmla="*/ 168551 h 308880"/>
                <a:gd name="connsiteX20" fmla="*/ 2623 w 304323"/>
                <a:gd name="connsiteY20" fmla="*/ 302473 h 308880"/>
                <a:gd name="connsiteX21" fmla="*/ 337 w 304323"/>
                <a:gd name="connsiteY21" fmla="*/ 306444 h 308880"/>
                <a:gd name="connsiteX22" fmla="*/ 6510 w 304323"/>
                <a:gd name="connsiteY22" fmla="*/ 308871 h 308880"/>
                <a:gd name="connsiteX23" fmla="*/ 276766 w 304323"/>
                <a:gd name="connsiteY23" fmla="*/ 308871 h 30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323" h="308880">
                  <a:moveTo>
                    <a:pt x="276766" y="308871"/>
                  </a:moveTo>
                  <a:lnTo>
                    <a:pt x="304432" y="238270"/>
                  </a:lnTo>
                  <a:lnTo>
                    <a:pt x="298716" y="238270"/>
                  </a:lnTo>
                  <a:cubicBezTo>
                    <a:pt x="289798" y="261215"/>
                    <a:pt x="265562" y="276218"/>
                    <a:pt x="239268" y="282837"/>
                  </a:cubicBezTo>
                  <a:cubicBezTo>
                    <a:pt x="234467" y="283940"/>
                    <a:pt x="212060" y="289676"/>
                    <a:pt x="168161" y="289676"/>
                  </a:cubicBezTo>
                  <a:lnTo>
                    <a:pt x="30289" y="289676"/>
                  </a:lnTo>
                  <a:lnTo>
                    <a:pt x="146668" y="157961"/>
                  </a:lnTo>
                  <a:cubicBezTo>
                    <a:pt x="148269" y="156196"/>
                    <a:pt x="148726" y="155534"/>
                    <a:pt x="148726" y="154431"/>
                  </a:cubicBezTo>
                  <a:cubicBezTo>
                    <a:pt x="148726" y="153990"/>
                    <a:pt x="148726" y="153328"/>
                    <a:pt x="147125" y="151121"/>
                  </a:cubicBezTo>
                  <a:lnTo>
                    <a:pt x="40578" y="10581"/>
                  </a:lnTo>
                  <a:lnTo>
                    <a:pt x="165874" y="10581"/>
                  </a:lnTo>
                  <a:cubicBezTo>
                    <a:pt x="196512" y="10581"/>
                    <a:pt x="217319" y="13670"/>
                    <a:pt x="219377" y="14111"/>
                  </a:cubicBezTo>
                  <a:cubicBezTo>
                    <a:pt x="231723" y="15876"/>
                    <a:pt x="251615" y="19627"/>
                    <a:pt x="269678" y="30658"/>
                  </a:cubicBezTo>
                  <a:cubicBezTo>
                    <a:pt x="275394" y="34188"/>
                    <a:pt x="290942" y="44116"/>
                    <a:pt x="298716" y="61987"/>
                  </a:cubicBezTo>
                  <a:lnTo>
                    <a:pt x="304432" y="61987"/>
                  </a:lnTo>
                  <a:lnTo>
                    <a:pt x="276766" y="-9"/>
                  </a:lnTo>
                  <a:lnTo>
                    <a:pt x="6510" y="-9"/>
                  </a:lnTo>
                  <a:cubicBezTo>
                    <a:pt x="1251" y="-9"/>
                    <a:pt x="1023" y="211"/>
                    <a:pt x="337" y="1535"/>
                  </a:cubicBezTo>
                  <a:cubicBezTo>
                    <a:pt x="108" y="2197"/>
                    <a:pt x="108" y="6389"/>
                    <a:pt x="108" y="8816"/>
                  </a:cubicBezTo>
                  <a:lnTo>
                    <a:pt x="121060" y="168551"/>
                  </a:lnTo>
                  <a:lnTo>
                    <a:pt x="2623" y="302473"/>
                  </a:lnTo>
                  <a:cubicBezTo>
                    <a:pt x="337" y="305120"/>
                    <a:pt x="337" y="306223"/>
                    <a:pt x="337" y="306444"/>
                  </a:cubicBezTo>
                  <a:cubicBezTo>
                    <a:pt x="337" y="308871"/>
                    <a:pt x="2395" y="308871"/>
                    <a:pt x="6510" y="308871"/>
                  </a:cubicBezTo>
                  <a:lnTo>
                    <a:pt x="276766" y="308871"/>
                  </a:lnTo>
                  <a:close/>
                </a:path>
              </a:pathLst>
            </a:custGeom>
            <a:solidFill>
              <a:srgbClr val="000000"/>
            </a:solidFill>
            <a:ln w="22950" cap="flat">
              <a:no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FE5F119C-A2E9-4700-8A4D-2A6BB2F82AF6}"/>
                </a:ext>
              </a:extLst>
            </p:cNvPr>
            <p:cNvSpPr/>
            <p:nvPr>
              <p:custDataLst>
                <p:tags r:id="rId8"/>
              </p:custDataLst>
            </p:nvPr>
          </p:nvSpPr>
          <p:spPr>
            <a:xfrm>
              <a:off x="5147963" y="2697918"/>
              <a:ext cx="70261" cy="133899"/>
            </a:xfrm>
            <a:custGeom>
              <a:avLst/>
              <a:gdLst>
                <a:gd name="connsiteX0" fmla="*/ 70375 w 70261"/>
                <a:gd name="connsiteY0" fmla="*/ 5880 h 133899"/>
                <a:gd name="connsiteX1" fmla="*/ 63974 w 70261"/>
                <a:gd name="connsiteY1" fmla="*/ 12 h 133899"/>
                <a:gd name="connsiteX2" fmla="*/ 55011 w 70261"/>
                <a:gd name="connsiteY2" fmla="*/ 8506 h 133899"/>
                <a:gd name="connsiteX3" fmla="*/ 61413 w 70261"/>
                <a:gd name="connsiteY3" fmla="*/ 14375 h 133899"/>
                <a:gd name="connsiteX4" fmla="*/ 70375 w 70261"/>
                <a:gd name="connsiteY4" fmla="*/ 5880 h 133899"/>
                <a:gd name="connsiteX5" fmla="*/ 36445 w 70261"/>
                <a:gd name="connsiteY5" fmla="*/ 109973 h 133899"/>
                <a:gd name="connsiteX6" fmla="*/ 15799 w 70261"/>
                <a:gd name="connsiteY6" fmla="*/ 129587 h 133899"/>
                <a:gd name="connsiteX7" fmla="*/ 10037 w 70261"/>
                <a:gd name="connsiteY7" fmla="*/ 128660 h 133899"/>
                <a:gd name="connsiteX8" fmla="*/ 15478 w 70261"/>
                <a:gd name="connsiteY8" fmla="*/ 120784 h 133899"/>
                <a:gd name="connsiteX9" fmla="*/ 9236 w 70261"/>
                <a:gd name="connsiteY9" fmla="*/ 115070 h 133899"/>
                <a:gd name="connsiteX10" fmla="*/ 114 w 70261"/>
                <a:gd name="connsiteY10" fmla="*/ 124182 h 133899"/>
                <a:gd name="connsiteX11" fmla="*/ 15959 w 70261"/>
                <a:gd name="connsiteY11" fmla="*/ 133911 h 133899"/>
                <a:gd name="connsiteX12" fmla="*/ 49249 w 70261"/>
                <a:gd name="connsiteY12" fmla="*/ 109510 h 133899"/>
                <a:gd name="connsiteX13" fmla="*/ 63653 w 70261"/>
                <a:gd name="connsiteY13" fmla="*/ 54220 h 133899"/>
                <a:gd name="connsiteX14" fmla="*/ 64454 w 70261"/>
                <a:gd name="connsiteY14" fmla="*/ 48815 h 133899"/>
                <a:gd name="connsiteX15" fmla="*/ 47328 w 70261"/>
                <a:gd name="connsiteY15" fmla="*/ 34297 h 133899"/>
                <a:gd name="connsiteX16" fmla="*/ 19320 w 70261"/>
                <a:gd name="connsiteY16" fmla="*/ 57927 h 133899"/>
                <a:gd name="connsiteX17" fmla="*/ 22040 w 70261"/>
                <a:gd name="connsiteY17" fmla="*/ 59935 h 133899"/>
                <a:gd name="connsiteX18" fmla="*/ 25241 w 70261"/>
                <a:gd name="connsiteY18" fmla="*/ 57155 h 133899"/>
                <a:gd name="connsiteX19" fmla="*/ 46848 w 70261"/>
                <a:gd name="connsiteY19" fmla="*/ 38622 h 133899"/>
                <a:gd name="connsiteX20" fmla="*/ 52290 w 70261"/>
                <a:gd name="connsiteY20" fmla="*/ 46189 h 133899"/>
                <a:gd name="connsiteX21" fmla="*/ 51810 w 70261"/>
                <a:gd name="connsiteY21" fmla="*/ 50823 h 133899"/>
                <a:gd name="connsiteX22" fmla="*/ 36445 w 70261"/>
                <a:gd name="connsiteY22" fmla="*/ 109973 h 13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261" h="133899">
                  <a:moveTo>
                    <a:pt x="70375" y="5880"/>
                  </a:moveTo>
                  <a:cubicBezTo>
                    <a:pt x="70375" y="3255"/>
                    <a:pt x="68295" y="12"/>
                    <a:pt x="63974" y="12"/>
                  </a:cubicBezTo>
                  <a:cubicBezTo>
                    <a:pt x="59332" y="12"/>
                    <a:pt x="55011" y="4336"/>
                    <a:pt x="55011" y="8506"/>
                  </a:cubicBezTo>
                  <a:cubicBezTo>
                    <a:pt x="55011" y="10977"/>
                    <a:pt x="56931" y="14375"/>
                    <a:pt x="61413" y="14375"/>
                  </a:cubicBezTo>
                  <a:cubicBezTo>
                    <a:pt x="65734" y="14375"/>
                    <a:pt x="70375" y="10359"/>
                    <a:pt x="70375" y="5880"/>
                  </a:cubicBezTo>
                  <a:close/>
                  <a:moveTo>
                    <a:pt x="36445" y="109973"/>
                  </a:moveTo>
                  <a:cubicBezTo>
                    <a:pt x="33724" y="120630"/>
                    <a:pt x="25241" y="129587"/>
                    <a:pt x="15799" y="129587"/>
                  </a:cubicBezTo>
                  <a:cubicBezTo>
                    <a:pt x="13718" y="129587"/>
                    <a:pt x="11797" y="129278"/>
                    <a:pt x="10037" y="128660"/>
                  </a:cubicBezTo>
                  <a:cubicBezTo>
                    <a:pt x="14198" y="126807"/>
                    <a:pt x="15478" y="123101"/>
                    <a:pt x="15478" y="120784"/>
                  </a:cubicBezTo>
                  <a:cubicBezTo>
                    <a:pt x="15478" y="117077"/>
                    <a:pt x="12437" y="115070"/>
                    <a:pt x="9236" y="115070"/>
                  </a:cubicBezTo>
                  <a:cubicBezTo>
                    <a:pt x="4275" y="115070"/>
                    <a:pt x="114" y="119240"/>
                    <a:pt x="114" y="124182"/>
                  </a:cubicBezTo>
                  <a:cubicBezTo>
                    <a:pt x="114" y="130050"/>
                    <a:pt x="6356" y="133911"/>
                    <a:pt x="15959" y="133911"/>
                  </a:cubicBezTo>
                  <a:cubicBezTo>
                    <a:pt x="25562" y="133911"/>
                    <a:pt x="44287" y="128352"/>
                    <a:pt x="49249" y="109510"/>
                  </a:cubicBezTo>
                  <a:lnTo>
                    <a:pt x="63653" y="54220"/>
                  </a:lnTo>
                  <a:cubicBezTo>
                    <a:pt x="64134" y="52521"/>
                    <a:pt x="64454" y="51131"/>
                    <a:pt x="64454" y="48815"/>
                  </a:cubicBezTo>
                  <a:cubicBezTo>
                    <a:pt x="64454" y="40321"/>
                    <a:pt x="56931" y="34297"/>
                    <a:pt x="47328" y="34297"/>
                  </a:cubicBezTo>
                  <a:cubicBezTo>
                    <a:pt x="29563" y="34297"/>
                    <a:pt x="19320" y="55765"/>
                    <a:pt x="19320" y="57927"/>
                  </a:cubicBezTo>
                  <a:cubicBezTo>
                    <a:pt x="19320" y="59935"/>
                    <a:pt x="21560" y="59935"/>
                    <a:pt x="22040" y="59935"/>
                  </a:cubicBezTo>
                  <a:cubicBezTo>
                    <a:pt x="23961" y="59935"/>
                    <a:pt x="24121" y="59471"/>
                    <a:pt x="25241" y="57155"/>
                  </a:cubicBezTo>
                  <a:cubicBezTo>
                    <a:pt x="29243" y="48197"/>
                    <a:pt x="37565" y="38622"/>
                    <a:pt x="46848" y="38622"/>
                  </a:cubicBezTo>
                  <a:cubicBezTo>
                    <a:pt x="50849" y="38622"/>
                    <a:pt x="52290" y="41247"/>
                    <a:pt x="52290" y="46189"/>
                  </a:cubicBezTo>
                  <a:cubicBezTo>
                    <a:pt x="52290" y="47888"/>
                    <a:pt x="51970" y="50050"/>
                    <a:pt x="51810" y="50823"/>
                  </a:cubicBezTo>
                  <a:lnTo>
                    <a:pt x="36445" y="109973"/>
                  </a:lnTo>
                  <a:close/>
                </a:path>
              </a:pathLst>
            </a:custGeom>
            <a:solidFill>
              <a:srgbClr val="000000"/>
            </a:solidFill>
            <a:ln w="22950" cap="flat">
              <a:no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D9990ED6-7190-45CC-8938-375DDFE7E816}"/>
                </a:ext>
              </a:extLst>
            </p:cNvPr>
            <p:cNvSpPr/>
            <p:nvPr>
              <p:custDataLst>
                <p:tags r:id="rId9"/>
              </p:custDataLst>
            </p:nvPr>
          </p:nvSpPr>
          <p:spPr>
            <a:xfrm>
              <a:off x="5390681" y="2394164"/>
              <a:ext cx="93743" cy="191064"/>
            </a:xfrm>
            <a:custGeom>
              <a:avLst/>
              <a:gdLst>
                <a:gd name="connsiteX0" fmla="*/ 93868 w 93743"/>
                <a:gd name="connsiteY0" fmla="*/ 7943 h 191064"/>
                <a:gd name="connsiteX1" fmla="*/ 85179 w 93743"/>
                <a:gd name="connsiteY1" fmla="*/ 0 h 191064"/>
                <a:gd name="connsiteX2" fmla="*/ 73061 w 93743"/>
                <a:gd name="connsiteY2" fmla="*/ 11693 h 191064"/>
                <a:gd name="connsiteX3" fmla="*/ 81521 w 93743"/>
                <a:gd name="connsiteY3" fmla="*/ 19636 h 191064"/>
                <a:gd name="connsiteX4" fmla="*/ 93868 w 93743"/>
                <a:gd name="connsiteY4" fmla="*/ 7943 h 191064"/>
                <a:gd name="connsiteX5" fmla="*/ 47911 w 93743"/>
                <a:gd name="connsiteY5" fmla="*/ 156867 h 191064"/>
                <a:gd name="connsiteX6" fmla="*/ 19788 w 93743"/>
                <a:gd name="connsiteY6" fmla="*/ 186211 h 191064"/>
                <a:gd name="connsiteX7" fmla="*/ 10871 w 93743"/>
                <a:gd name="connsiteY7" fmla="*/ 184225 h 191064"/>
                <a:gd name="connsiteX8" fmla="*/ 21159 w 93743"/>
                <a:gd name="connsiteY8" fmla="*/ 172532 h 191064"/>
                <a:gd name="connsiteX9" fmla="*/ 12471 w 93743"/>
                <a:gd name="connsiteY9" fmla="*/ 164810 h 191064"/>
                <a:gd name="connsiteX10" fmla="*/ 124 w 93743"/>
                <a:gd name="connsiteY10" fmla="*/ 177386 h 191064"/>
                <a:gd name="connsiteX11" fmla="*/ 20245 w 93743"/>
                <a:gd name="connsiteY11" fmla="*/ 191065 h 191064"/>
                <a:gd name="connsiteX12" fmla="*/ 63230 w 93743"/>
                <a:gd name="connsiteY12" fmla="*/ 157529 h 191064"/>
                <a:gd name="connsiteX13" fmla="*/ 84265 w 93743"/>
                <a:gd name="connsiteY13" fmla="*/ 76779 h 191064"/>
                <a:gd name="connsiteX14" fmla="*/ 85408 w 93743"/>
                <a:gd name="connsiteY14" fmla="*/ 68616 h 191064"/>
                <a:gd name="connsiteX15" fmla="*/ 64373 w 93743"/>
                <a:gd name="connsiteY15" fmla="*/ 48318 h 191064"/>
                <a:gd name="connsiteX16" fmla="*/ 28019 w 93743"/>
                <a:gd name="connsiteY16" fmla="*/ 82295 h 191064"/>
                <a:gd name="connsiteX17" fmla="*/ 30762 w 93743"/>
                <a:gd name="connsiteY17" fmla="*/ 84501 h 191064"/>
                <a:gd name="connsiteX18" fmla="*/ 34878 w 93743"/>
                <a:gd name="connsiteY18" fmla="*/ 80088 h 191064"/>
                <a:gd name="connsiteX19" fmla="*/ 63687 w 93743"/>
                <a:gd name="connsiteY19" fmla="*/ 53172 h 191064"/>
                <a:gd name="connsiteX20" fmla="*/ 71004 w 93743"/>
                <a:gd name="connsiteY20" fmla="*/ 63321 h 191064"/>
                <a:gd name="connsiteX21" fmla="*/ 69403 w 93743"/>
                <a:gd name="connsiteY21" fmla="*/ 74573 h 191064"/>
                <a:gd name="connsiteX22" fmla="*/ 47911 w 93743"/>
                <a:gd name="connsiteY22" fmla="*/ 156867 h 19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43" h="191064">
                  <a:moveTo>
                    <a:pt x="93868" y="7943"/>
                  </a:moveTo>
                  <a:cubicBezTo>
                    <a:pt x="93868" y="3751"/>
                    <a:pt x="90667" y="0"/>
                    <a:pt x="85179" y="0"/>
                  </a:cubicBezTo>
                  <a:cubicBezTo>
                    <a:pt x="79921" y="0"/>
                    <a:pt x="73061" y="5074"/>
                    <a:pt x="73061" y="11693"/>
                  </a:cubicBezTo>
                  <a:cubicBezTo>
                    <a:pt x="73061" y="16106"/>
                    <a:pt x="76262" y="19636"/>
                    <a:pt x="81521" y="19636"/>
                  </a:cubicBezTo>
                  <a:cubicBezTo>
                    <a:pt x="87694" y="19636"/>
                    <a:pt x="93868" y="13900"/>
                    <a:pt x="93868" y="7943"/>
                  </a:cubicBezTo>
                  <a:close/>
                  <a:moveTo>
                    <a:pt x="47911" y="156867"/>
                  </a:moveTo>
                  <a:cubicBezTo>
                    <a:pt x="43566" y="173635"/>
                    <a:pt x="32592" y="186211"/>
                    <a:pt x="19788" y="186211"/>
                  </a:cubicBezTo>
                  <a:cubicBezTo>
                    <a:pt x="18416" y="186211"/>
                    <a:pt x="14986" y="186211"/>
                    <a:pt x="10871" y="184225"/>
                  </a:cubicBezTo>
                  <a:cubicBezTo>
                    <a:pt x="17730" y="182681"/>
                    <a:pt x="21159" y="176944"/>
                    <a:pt x="21159" y="172532"/>
                  </a:cubicBezTo>
                  <a:cubicBezTo>
                    <a:pt x="21159" y="169002"/>
                    <a:pt x="18644" y="164810"/>
                    <a:pt x="12471" y="164810"/>
                  </a:cubicBezTo>
                  <a:cubicBezTo>
                    <a:pt x="6755" y="164810"/>
                    <a:pt x="124" y="169443"/>
                    <a:pt x="124" y="177386"/>
                  </a:cubicBezTo>
                  <a:cubicBezTo>
                    <a:pt x="124" y="186211"/>
                    <a:pt x="9270" y="191065"/>
                    <a:pt x="20245" y="191065"/>
                  </a:cubicBezTo>
                  <a:cubicBezTo>
                    <a:pt x="36250" y="191065"/>
                    <a:pt x="57514" y="179371"/>
                    <a:pt x="63230" y="157529"/>
                  </a:cubicBezTo>
                  <a:lnTo>
                    <a:pt x="84265" y="76779"/>
                  </a:lnTo>
                  <a:cubicBezTo>
                    <a:pt x="85408" y="72366"/>
                    <a:pt x="85408" y="69277"/>
                    <a:pt x="85408" y="68616"/>
                  </a:cubicBezTo>
                  <a:cubicBezTo>
                    <a:pt x="85408" y="56040"/>
                    <a:pt x="75805" y="48318"/>
                    <a:pt x="64373" y="48318"/>
                  </a:cubicBezTo>
                  <a:cubicBezTo>
                    <a:pt x="41051" y="48318"/>
                    <a:pt x="28019" y="80309"/>
                    <a:pt x="28019" y="82295"/>
                  </a:cubicBezTo>
                  <a:cubicBezTo>
                    <a:pt x="28019" y="84501"/>
                    <a:pt x="30305" y="84501"/>
                    <a:pt x="30762" y="84501"/>
                  </a:cubicBezTo>
                  <a:cubicBezTo>
                    <a:pt x="32820" y="84501"/>
                    <a:pt x="33049" y="84280"/>
                    <a:pt x="34878" y="80088"/>
                  </a:cubicBezTo>
                  <a:cubicBezTo>
                    <a:pt x="40594" y="66630"/>
                    <a:pt x="51112" y="53172"/>
                    <a:pt x="63687" y="53172"/>
                  </a:cubicBezTo>
                  <a:cubicBezTo>
                    <a:pt x="66888" y="53172"/>
                    <a:pt x="71004" y="54054"/>
                    <a:pt x="71004" y="63321"/>
                  </a:cubicBezTo>
                  <a:cubicBezTo>
                    <a:pt x="71004" y="68395"/>
                    <a:pt x="70318" y="70822"/>
                    <a:pt x="69403" y="74573"/>
                  </a:cubicBezTo>
                  <a:lnTo>
                    <a:pt x="47911" y="156867"/>
                  </a:lnTo>
                  <a:close/>
                </a:path>
              </a:pathLst>
            </a:custGeom>
            <a:solidFill>
              <a:srgbClr val="000000"/>
            </a:solidFill>
            <a:ln w="22950" cap="flat">
              <a:noFill/>
              <a:prstDash val="solid"/>
              <a:miter/>
            </a:ln>
          </p:spPr>
          <p:txBody>
            <a:bodyPr rtlCol="0" anchor="ctr"/>
            <a:lstStyle/>
            <a:p>
              <a:endParaRPr lang="zh-CN" altLang="en-US"/>
            </a:p>
          </p:txBody>
        </p:sp>
        <p:sp>
          <p:nvSpPr>
            <p:cNvPr id="154" name="任意多边形: 形状 153">
              <a:extLst>
                <a:ext uri="{FF2B5EF4-FFF2-40B4-BE49-F238E27FC236}">
                  <a16:creationId xmlns:a16="http://schemas.microsoft.com/office/drawing/2014/main" id="{281E8EE4-E054-4A06-B8F9-5163A8C73A7A}"/>
                </a:ext>
              </a:extLst>
            </p:cNvPr>
            <p:cNvSpPr/>
            <p:nvPr>
              <p:custDataLst>
                <p:tags r:id="rId10"/>
              </p:custDataLst>
            </p:nvPr>
          </p:nvSpPr>
          <p:spPr>
            <a:xfrm>
              <a:off x="5505700" y="2382340"/>
              <a:ext cx="120677" cy="68108"/>
            </a:xfrm>
            <a:custGeom>
              <a:avLst/>
              <a:gdLst>
                <a:gd name="connsiteX0" fmla="*/ 107362 w 120677"/>
                <a:gd name="connsiteY0" fmla="*/ 14977 h 68108"/>
                <a:gd name="connsiteX1" fmla="*/ 120807 w 120677"/>
                <a:gd name="connsiteY1" fmla="*/ 5556 h 68108"/>
                <a:gd name="connsiteX2" fmla="*/ 120807 w 120677"/>
                <a:gd name="connsiteY2" fmla="*/ -4 h 68108"/>
                <a:gd name="connsiteX3" fmla="*/ 109283 w 120677"/>
                <a:gd name="connsiteY3" fmla="*/ 614 h 68108"/>
                <a:gd name="connsiteX4" fmla="*/ 93598 w 120677"/>
                <a:gd name="connsiteY4" fmla="*/ -4 h 68108"/>
                <a:gd name="connsiteX5" fmla="*/ 93598 w 120677"/>
                <a:gd name="connsiteY5" fmla="*/ 5556 h 68108"/>
                <a:gd name="connsiteX6" fmla="*/ 101921 w 120677"/>
                <a:gd name="connsiteY6" fmla="*/ 12351 h 68108"/>
                <a:gd name="connsiteX7" fmla="*/ 100960 w 120677"/>
                <a:gd name="connsiteY7" fmla="*/ 16058 h 68108"/>
                <a:gd name="connsiteX8" fmla="*/ 85436 w 120677"/>
                <a:gd name="connsiteY8" fmla="*/ 54513 h 68108"/>
                <a:gd name="connsiteX9" fmla="*/ 68150 w 120677"/>
                <a:gd name="connsiteY9" fmla="*/ 12351 h 68108"/>
                <a:gd name="connsiteX10" fmla="*/ 67350 w 120677"/>
                <a:gd name="connsiteY10" fmla="*/ 9417 h 68108"/>
                <a:gd name="connsiteX11" fmla="*/ 75993 w 120677"/>
                <a:gd name="connsiteY11" fmla="*/ 5556 h 68108"/>
                <a:gd name="connsiteX12" fmla="*/ 75993 w 120677"/>
                <a:gd name="connsiteY12" fmla="*/ -4 h 68108"/>
                <a:gd name="connsiteX13" fmla="*/ 58707 w 120677"/>
                <a:gd name="connsiteY13" fmla="*/ 614 h 68108"/>
                <a:gd name="connsiteX14" fmla="*/ 44623 w 120677"/>
                <a:gd name="connsiteY14" fmla="*/ -4 h 68108"/>
                <a:gd name="connsiteX15" fmla="*/ 44623 w 120677"/>
                <a:gd name="connsiteY15" fmla="*/ 5556 h 68108"/>
                <a:gd name="connsiteX16" fmla="*/ 53746 w 120677"/>
                <a:gd name="connsiteY16" fmla="*/ 6791 h 68108"/>
                <a:gd name="connsiteX17" fmla="*/ 57427 w 120677"/>
                <a:gd name="connsiteY17" fmla="*/ 13587 h 68108"/>
                <a:gd name="connsiteX18" fmla="*/ 56787 w 120677"/>
                <a:gd name="connsiteY18" fmla="*/ 15440 h 68108"/>
                <a:gd name="connsiteX19" fmla="*/ 41742 w 120677"/>
                <a:gd name="connsiteY19" fmla="*/ 52197 h 68108"/>
                <a:gd name="connsiteX20" fmla="*/ 25577 w 120677"/>
                <a:gd name="connsiteY20" fmla="*/ 12351 h 68108"/>
                <a:gd name="connsiteX21" fmla="*/ 24617 w 120677"/>
                <a:gd name="connsiteY21" fmla="*/ 9417 h 68108"/>
                <a:gd name="connsiteX22" fmla="*/ 33259 w 120677"/>
                <a:gd name="connsiteY22" fmla="*/ 5556 h 68108"/>
                <a:gd name="connsiteX23" fmla="*/ 33259 w 120677"/>
                <a:gd name="connsiteY23" fmla="*/ -4 h 68108"/>
                <a:gd name="connsiteX24" fmla="*/ 15174 w 120677"/>
                <a:gd name="connsiteY24" fmla="*/ 614 h 68108"/>
                <a:gd name="connsiteX25" fmla="*/ 129 w 120677"/>
                <a:gd name="connsiteY25" fmla="*/ -4 h 68108"/>
                <a:gd name="connsiteX26" fmla="*/ 129 w 120677"/>
                <a:gd name="connsiteY26" fmla="*/ 5556 h 68108"/>
                <a:gd name="connsiteX27" fmla="*/ 11653 w 120677"/>
                <a:gd name="connsiteY27" fmla="*/ 10035 h 68108"/>
                <a:gd name="connsiteX28" fmla="*/ 33900 w 120677"/>
                <a:gd name="connsiteY28" fmla="*/ 64552 h 68108"/>
                <a:gd name="connsiteX29" fmla="*/ 38221 w 120677"/>
                <a:gd name="connsiteY29" fmla="*/ 68104 h 68108"/>
                <a:gd name="connsiteX30" fmla="*/ 42382 w 120677"/>
                <a:gd name="connsiteY30" fmla="*/ 64861 h 68108"/>
                <a:gd name="connsiteX31" fmla="*/ 60468 w 120677"/>
                <a:gd name="connsiteY31" fmla="*/ 20691 h 68108"/>
                <a:gd name="connsiteX32" fmla="*/ 78233 w 120677"/>
                <a:gd name="connsiteY32" fmla="*/ 64397 h 68108"/>
                <a:gd name="connsiteX33" fmla="*/ 82715 w 120677"/>
                <a:gd name="connsiteY33" fmla="*/ 68104 h 68108"/>
                <a:gd name="connsiteX34" fmla="*/ 87036 w 120677"/>
                <a:gd name="connsiteY34" fmla="*/ 64552 h 68108"/>
                <a:gd name="connsiteX35" fmla="*/ 107362 w 120677"/>
                <a:gd name="connsiteY35" fmla="*/ 14977 h 6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677" h="68108">
                  <a:moveTo>
                    <a:pt x="107362" y="14977"/>
                  </a:moveTo>
                  <a:cubicBezTo>
                    <a:pt x="110563" y="7255"/>
                    <a:pt x="115845" y="5710"/>
                    <a:pt x="120807" y="5556"/>
                  </a:cubicBezTo>
                  <a:lnTo>
                    <a:pt x="120807" y="-4"/>
                  </a:lnTo>
                  <a:cubicBezTo>
                    <a:pt x="116485" y="459"/>
                    <a:pt x="113924" y="614"/>
                    <a:pt x="109283" y="614"/>
                  </a:cubicBezTo>
                  <a:cubicBezTo>
                    <a:pt x="104482" y="614"/>
                    <a:pt x="98400" y="459"/>
                    <a:pt x="93598" y="-4"/>
                  </a:cubicBezTo>
                  <a:lnTo>
                    <a:pt x="93598" y="5556"/>
                  </a:lnTo>
                  <a:cubicBezTo>
                    <a:pt x="99200" y="5710"/>
                    <a:pt x="101921" y="8645"/>
                    <a:pt x="101921" y="12351"/>
                  </a:cubicBezTo>
                  <a:cubicBezTo>
                    <a:pt x="101921" y="13587"/>
                    <a:pt x="101921" y="13896"/>
                    <a:pt x="100960" y="16058"/>
                  </a:cubicBezTo>
                  <a:lnTo>
                    <a:pt x="85436" y="54513"/>
                  </a:lnTo>
                  <a:lnTo>
                    <a:pt x="68150" y="12351"/>
                  </a:lnTo>
                  <a:cubicBezTo>
                    <a:pt x="67830" y="11579"/>
                    <a:pt x="67350" y="10343"/>
                    <a:pt x="67350" y="9417"/>
                  </a:cubicBezTo>
                  <a:cubicBezTo>
                    <a:pt x="67350" y="6019"/>
                    <a:pt x="71511" y="5556"/>
                    <a:pt x="75993" y="5556"/>
                  </a:cubicBezTo>
                  <a:lnTo>
                    <a:pt x="75993" y="-4"/>
                  </a:lnTo>
                  <a:cubicBezTo>
                    <a:pt x="70231" y="459"/>
                    <a:pt x="64469" y="614"/>
                    <a:pt x="58707" y="614"/>
                  </a:cubicBezTo>
                  <a:cubicBezTo>
                    <a:pt x="54066" y="614"/>
                    <a:pt x="49264" y="305"/>
                    <a:pt x="44623" y="-4"/>
                  </a:cubicBezTo>
                  <a:lnTo>
                    <a:pt x="44623" y="5556"/>
                  </a:lnTo>
                  <a:cubicBezTo>
                    <a:pt x="48304" y="5556"/>
                    <a:pt x="51665" y="5556"/>
                    <a:pt x="53746" y="6791"/>
                  </a:cubicBezTo>
                  <a:cubicBezTo>
                    <a:pt x="55986" y="8336"/>
                    <a:pt x="57427" y="13432"/>
                    <a:pt x="57427" y="13587"/>
                  </a:cubicBezTo>
                  <a:cubicBezTo>
                    <a:pt x="57427" y="13896"/>
                    <a:pt x="57107" y="14822"/>
                    <a:pt x="56787" y="15440"/>
                  </a:cubicBezTo>
                  <a:lnTo>
                    <a:pt x="41742" y="52197"/>
                  </a:lnTo>
                  <a:lnTo>
                    <a:pt x="25577" y="12351"/>
                  </a:lnTo>
                  <a:cubicBezTo>
                    <a:pt x="24617" y="10189"/>
                    <a:pt x="24617" y="10035"/>
                    <a:pt x="24617" y="9417"/>
                  </a:cubicBezTo>
                  <a:cubicBezTo>
                    <a:pt x="24617" y="5556"/>
                    <a:pt x="30378" y="5556"/>
                    <a:pt x="33259" y="5556"/>
                  </a:cubicBezTo>
                  <a:lnTo>
                    <a:pt x="33259" y="-4"/>
                  </a:lnTo>
                  <a:cubicBezTo>
                    <a:pt x="32939" y="-4"/>
                    <a:pt x="21576" y="614"/>
                    <a:pt x="15174" y="614"/>
                  </a:cubicBezTo>
                  <a:cubicBezTo>
                    <a:pt x="10212" y="614"/>
                    <a:pt x="5091" y="459"/>
                    <a:pt x="129" y="-4"/>
                  </a:cubicBezTo>
                  <a:lnTo>
                    <a:pt x="129" y="5556"/>
                  </a:lnTo>
                  <a:cubicBezTo>
                    <a:pt x="6371" y="5556"/>
                    <a:pt x="9892" y="5556"/>
                    <a:pt x="11653" y="10035"/>
                  </a:cubicBezTo>
                  <a:lnTo>
                    <a:pt x="33900" y="64552"/>
                  </a:lnTo>
                  <a:cubicBezTo>
                    <a:pt x="34860" y="66869"/>
                    <a:pt x="35340" y="68104"/>
                    <a:pt x="38221" y="68104"/>
                  </a:cubicBezTo>
                  <a:cubicBezTo>
                    <a:pt x="41102" y="68104"/>
                    <a:pt x="41582" y="66869"/>
                    <a:pt x="42382" y="64861"/>
                  </a:cubicBezTo>
                  <a:lnTo>
                    <a:pt x="60468" y="20691"/>
                  </a:lnTo>
                  <a:lnTo>
                    <a:pt x="78233" y="64397"/>
                  </a:lnTo>
                  <a:cubicBezTo>
                    <a:pt x="79194" y="66714"/>
                    <a:pt x="79834" y="68104"/>
                    <a:pt x="82715" y="68104"/>
                  </a:cubicBezTo>
                  <a:cubicBezTo>
                    <a:pt x="85596" y="68104"/>
                    <a:pt x="86076" y="67023"/>
                    <a:pt x="87036" y="64552"/>
                  </a:cubicBezTo>
                  <a:lnTo>
                    <a:pt x="107362" y="14977"/>
                  </a:lnTo>
                  <a:close/>
                </a:path>
              </a:pathLst>
            </a:custGeom>
            <a:solidFill>
              <a:srgbClr val="000000"/>
            </a:solidFill>
            <a:ln w="22950" cap="flat">
              <a:noFill/>
              <a:prstDash val="solid"/>
              <a:miter/>
            </a:ln>
          </p:spPr>
          <p:txBody>
            <a:bodyPr rtlCol="0" anchor="ctr"/>
            <a:lstStyle/>
            <a:p>
              <a:endParaRPr lang="zh-CN" altLang="en-US"/>
            </a:p>
          </p:txBody>
        </p:sp>
        <p:sp>
          <p:nvSpPr>
            <p:cNvPr id="155" name="任意多边形: 形状 154">
              <a:extLst>
                <a:ext uri="{FF2B5EF4-FFF2-40B4-BE49-F238E27FC236}">
                  <a16:creationId xmlns:a16="http://schemas.microsoft.com/office/drawing/2014/main" id="{0AAD702F-6FB6-4EA3-8A8D-069FA82855C4}"/>
                </a:ext>
              </a:extLst>
            </p:cNvPr>
            <p:cNvSpPr/>
            <p:nvPr>
              <p:custDataLst>
                <p:tags r:id="rId11"/>
              </p:custDataLst>
            </p:nvPr>
          </p:nvSpPr>
          <p:spPr>
            <a:xfrm>
              <a:off x="5495173" y="2487361"/>
              <a:ext cx="85626" cy="108725"/>
            </a:xfrm>
            <a:custGeom>
              <a:avLst/>
              <a:gdLst>
                <a:gd name="connsiteX0" fmla="*/ 49744 w 85626"/>
                <a:gd name="connsiteY0" fmla="*/ 1701 h 108725"/>
                <a:gd name="connsiteX1" fmla="*/ 49744 w 85626"/>
                <a:gd name="connsiteY1" fmla="*/ 7261 h 108725"/>
                <a:gd name="connsiteX2" fmla="*/ 61748 w 85626"/>
                <a:gd name="connsiteY2" fmla="*/ 15910 h 108725"/>
                <a:gd name="connsiteX3" fmla="*/ 61748 w 85626"/>
                <a:gd name="connsiteY3" fmla="*/ 47879 h 108725"/>
                <a:gd name="connsiteX4" fmla="*/ 39341 w 85626"/>
                <a:gd name="connsiteY4" fmla="*/ 39076 h 108725"/>
                <a:gd name="connsiteX5" fmla="*/ 128 w 85626"/>
                <a:gd name="connsiteY5" fmla="*/ 73979 h 108725"/>
                <a:gd name="connsiteX6" fmla="*/ 37420 w 85626"/>
                <a:gd name="connsiteY6" fmla="*/ 108728 h 108725"/>
                <a:gd name="connsiteX7" fmla="*/ 61107 w 85626"/>
                <a:gd name="connsiteY7" fmla="*/ 99153 h 108725"/>
                <a:gd name="connsiteX8" fmla="*/ 61107 w 85626"/>
                <a:gd name="connsiteY8" fmla="*/ 108728 h 108725"/>
                <a:gd name="connsiteX9" fmla="*/ 85755 w 85626"/>
                <a:gd name="connsiteY9" fmla="*/ 107184 h 108725"/>
                <a:gd name="connsiteX10" fmla="*/ 85755 w 85626"/>
                <a:gd name="connsiteY10" fmla="*/ 101624 h 108725"/>
                <a:gd name="connsiteX11" fmla="*/ 73751 w 85626"/>
                <a:gd name="connsiteY11" fmla="*/ 92975 h 108725"/>
                <a:gd name="connsiteX12" fmla="*/ 73751 w 85626"/>
                <a:gd name="connsiteY12" fmla="*/ 2 h 108725"/>
                <a:gd name="connsiteX13" fmla="*/ 49744 w 85626"/>
                <a:gd name="connsiteY13" fmla="*/ 1701 h 108725"/>
                <a:gd name="connsiteX14" fmla="*/ 61107 w 85626"/>
                <a:gd name="connsiteY14" fmla="*/ 90968 h 108725"/>
                <a:gd name="connsiteX15" fmla="*/ 38380 w 85626"/>
                <a:gd name="connsiteY15" fmla="*/ 104404 h 108725"/>
                <a:gd name="connsiteX16" fmla="*/ 19815 w 85626"/>
                <a:gd name="connsiteY16" fmla="*/ 94829 h 108725"/>
                <a:gd name="connsiteX17" fmla="*/ 14693 w 85626"/>
                <a:gd name="connsiteY17" fmla="*/ 74134 h 108725"/>
                <a:gd name="connsiteX18" fmla="*/ 21255 w 85626"/>
                <a:gd name="connsiteY18" fmla="*/ 51740 h 108725"/>
                <a:gd name="connsiteX19" fmla="*/ 40141 w 85626"/>
                <a:gd name="connsiteY19" fmla="*/ 43400 h 108725"/>
                <a:gd name="connsiteX20" fmla="*/ 59187 w 85626"/>
                <a:gd name="connsiteY20" fmla="*/ 52358 h 108725"/>
                <a:gd name="connsiteX21" fmla="*/ 61107 w 85626"/>
                <a:gd name="connsiteY21" fmla="*/ 57918 h 108725"/>
                <a:gd name="connsiteX22" fmla="*/ 61107 w 85626"/>
                <a:gd name="connsiteY22" fmla="*/ 90968 h 10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626" h="108725">
                  <a:moveTo>
                    <a:pt x="49744" y="1701"/>
                  </a:moveTo>
                  <a:lnTo>
                    <a:pt x="49744" y="7261"/>
                  </a:lnTo>
                  <a:cubicBezTo>
                    <a:pt x="60467" y="7261"/>
                    <a:pt x="61748" y="8342"/>
                    <a:pt x="61748" y="15910"/>
                  </a:cubicBezTo>
                  <a:lnTo>
                    <a:pt x="61748" y="47879"/>
                  </a:lnTo>
                  <a:cubicBezTo>
                    <a:pt x="55826" y="42319"/>
                    <a:pt x="48143" y="39076"/>
                    <a:pt x="39341" y="39076"/>
                  </a:cubicBezTo>
                  <a:cubicBezTo>
                    <a:pt x="18054" y="39076"/>
                    <a:pt x="128" y="54520"/>
                    <a:pt x="128" y="73979"/>
                  </a:cubicBezTo>
                  <a:cubicBezTo>
                    <a:pt x="128" y="93284"/>
                    <a:pt x="17094" y="108728"/>
                    <a:pt x="37420" y="108728"/>
                  </a:cubicBezTo>
                  <a:cubicBezTo>
                    <a:pt x="50544" y="108728"/>
                    <a:pt x="58387" y="101933"/>
                    <a:pt x="61107" y="99153"/>
                  </a:cubicBezTo>
                  <a:lnTo>
                    <a:pt x="61107" y="108728"/>
                  </a:lnTo>
                  <a:lnTo>
                    <a:pt x="85755" y="107184"/>
                  </a:lnTo>
                  <a:lnTo>
                    <a:pt x="85755" y="101624"/>
                  </a:lnTo>
                  <a:cubicBezTo>
                    <a:pt x="75032" y="101624"/>
                    <a:pt x="73751" y="100543"/>
                    <a:pt x="73751" y="92975"/>
                  </a:cubicBezTo>
                  <a:lnTo>
                    <a:pt x="73751" y="2"/>
                  </a:lnTo>
                  <a:lnTo>
                    <a:pt x="49744" y="1701"/>
                  </a:lnTo>
                  <a:close/>
                  <a:moveTo>
                    <a:pt x="61107" y="90968"/>
                  </a:moveTo>
                  <a:cubicBezTo>
                    <a:pt x="56946" y="98226"/>
                    <a:pt x="48784" y="104404"/>
                    <a:pt x="38380" y="104404"/>
                  </a:cubicBezTo>
                  <a:cubicBezTo>
                    <a:pt x="29418" y="104404"/>
                    <a:pt x="23016" y="99308"/>
                    <a:pt x="19815" y="94829"/>
                  </a:cubicBezTo>
                  <a:cubicBezTo>
                    <a:pt x="16614" y="90196"/>
                    <a:pt x="14693" y="84018"/>
                    <a:pt x="14693" y="74134"/>
                  </a:cubicBezTo>
                  <a:cubicBezTo>
                    <a:pt x="14693" y="70582"/>
                    <a:pt x="14693" y="58999"/>
                    <a:pt x="21255" y="51740"/>
                  </a:cubicBezTo>
                  <a:cubicBezTo>
                    <a:pt x="27657" y="44790"/>
                    <a:pt x="35499" y="43400"/>
                    <a:pt x="40141" y="43400"/>
                  </a:cubicBezTo>
                  <a:cubicBezTo>
                    <a:pt x="47823" y="43400"/>
                    <a:pt x="54705" y="46798"/>
                    <a:pt x="59187" y="52358"/>
                  </a:cubicBezTo>
                  <a:cubicBezTo>
                    <a:pt x="61107" y="54829"/>
                    <a:pt x="61107" y="54983"/>
                    <a:pt x="61107" y="57918"/>
                  </a:cubicBezTo>
                  <a:lnTo>
                    <a:pt x="61107" y="90968"/>
                  </a:lnTo>
                  <a:close/>
                </a:path>
              </a:pathLst>
            </a:custGeom>
            <a:solidFill>
              <a:srgbClr val="000000"/>
            </a:solidFill>
            <a:ln w="22950" cap="flat">
              <a:noFill/>
              <a:prstDash val="solid"/>
              <a:miter/>
            </a:ln>
          </p:spPr>
          <p:txBody>
            <a:bodyPr rtlCol="0" anchor="ctr"/>
            <a:lstStyle/>
            <a:p>
              <a:endParaRPr lang="zh-CN" altLang="en-US"/>
            </a:p>
          </p:txBody>
        </p:sp>
        <p:sp>
          <p:nvSpPr>
            <p:cNvPr id="156" name="任意多边形: 形状 155">
              <a:extLst>
                <a:ext uri="{FF2B5EF4-FFF2-40B4-BE49-F238E27FC236}">
                  <a16:creationId xmlns:a16="http://schemas.microsoft.com/office/drawing/2014/main" id="{10180E89-E1E8-4AFE-B55F-843A24B5BF2D}"/>
                </a:ext>
              </a:extLst>
            </p:cNvPr>
            <p:cNvSpPr/>
            <p:nvPr>
              <p:custDataLst>
                <p:tags r:id="rId12"/>
              </p:custDataLst>
            </p:nvPr>
          </p:nvSpPr>
          <p:spPr>
            <a:xfrm>
              <a:off x="5597758" y="2490450"/>
              <a:ext cx="34890" cy="104092"/>
            </a:xfrm>
            <a:custGeom>
              <a:avLst/>
              <a:gdLst>
                <a:gd name="connsiteX0" fmla="*/ 24941 w 34890"/>
                <a:gd name="connsiteY0" fmla="*/ 8806 h 104092"/>
                <a:gd name="connsiteX1" fmla="*/ 15658 w 34890"/>
                <a:gd name="connsiteY1" fmla="*/ 2 h 104092"/>
                <a:gd name="connsiteX2" fmla="*/ 6535 w 34890"/>
                <a:gd name="connsiteY2" fmla="*/ 8806 h 104092"/>
                <a:gd name="connsiteX3" fmla="*/ 15658 w 34890"/>
                <a:gd name="connsiteY3" fmla="*/ 17763 h 104092"/>
                <a:gd name="connsiteX4" fmla="*/ 24941 w 34890"/>
                <a:gd name="connsiteY4" fmla="*/ 8806 h 104092"/>
                <a:gd name="connsiteX5" fmla="*/ 613 w 34890"/>
                <a:gd name="connsiteY5" fmla="*/ 37686 h 104092"/>
                <a:gd name="connsiteX6" fmla="*/ 613 w 34890"/>
                <a:gd name="connsiteY6" fmla="*/ 43246 h 104092"/>
                <a:gd name="connsiteX7" fmla="*/ 12137 w 34890"/>
                <a:gd name="connsiteY7" fmla="*/ 51740 h 104092"/>
                <a:gd name="connsiteX8" fmla="*/ 12137 w 34890"/>
                <a:gd name="connsiteY8" fmla="*/ 91894 h 104092"/>
                <a:gd name="connsiteX9" fmla="*/ 133 w 34890"/>
                <a:gd name="connsiteY9" fmla="*/ 98535 h 104092"/>
                <a:gd name="connsiteX10" fmla="*/ 133 w 34890"/>
                <a:gd name="connsiteY10" fmla="*/ 104095 h 104092"/>
                <a:gd name="connsiteX11" fmla="*/ 18058 w 34890"/>
                <a:gd name="connsiteY11" fmla="*/ 103477 h 104092"/>
                <a:gd name="connsiteX12" fmla="*/ 35024 w 34890"/>
                <a:gd name="connsiteY12" fmla="*/ 104095 h 104092"/>
                <a:gd name="connsiteX13" fmla="*/ 35024 w 34890"/>
                <a:gd name="connsiteY13" fmla="*/ 98535 h 104092"/>
                <a:gd name="connsiteX14" fmla="*/ 24140 w 34890"/>
                <a:gd name="connsiteY14" fmla="*/ 92049 h 104092"/>
                <a:gd name="connsiteX15" fmla="*/ 24140 w 34890"/>
                <a:gd name="connsiteY15" fmla="*/ 35987 h 104092"/>
                <a:gd name="connsiteX16" fmla="*/ 613 w 34890"/>
                <a:gd name="connsiteY16" fmla="*/ 37686 h 10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90" h="104092">
                  <a:moveTo>
                    <a:pt x="24941" y="8806"/>
                  </a:moveTo>
                  <a:cubicBezTo>
                    <a:pt x="24941" y="4327"/>
                    <a:pt x="21099" y="2"/>
                    <a:pt x="15658" y="2"/>
                  </a:cubicBezTo>
                  <a:cubicBezTo>
                    <a:pt x="10856" y="2"/>
                    <a:pt x="6535" y="3709"/>
                    <a:pt x="6535" y="8806"/>
                  </a:cubicBezTo>
                  <a:cubicBezTo>
                    <a:pt x="6535" y="14365"/>
                    <a:pt x="11176" y="17763"/>
                    <a:pt x="15658" y="17763"/>
                  </a:cubicBezTo>
                  <a:cubicBezTo>
                    <a:pt x="20779" y="17763"/>
                    <a:pt x="24941" y="13902"/>
                    <a:pt x="24941" y="8806"/>
                  </a:cubicBezTo>
                  <a:close/>
                  <a:moveTo>
                    <a:pt x="613" y="37686"/>
                  </a:moveTo>
                  <a:lnTo>
                    <a:pt x="613" y="43246"/>
                  </a:lnTo>
                  <a:cubicBezTo>
                    <a:pt x="10696" y="43246"/>
                    <a:pt x="12137" y="44172"/>
                    <a:pt x="12137" y="51740"/>
                  </a:cubicBezTo>
                  <a:lnTo>
                    <a:pt x="12137" y="91894"/>
                  </a:lnTo>
                  <a:cubicBezTo>
                    <a:pt x="12137" y="98535"/>
                    <a:pt x="10536" y="98535"/>
                    <a:pt x="133" y="98535"/>
                  </a:cubicBezTo>
                  <a:lnTo>
                    <a:pt x="133" y="104095"/>
                  </a:lnTo>
                  <a:cubicBezTo>
                    <a:pt x="453" y="104095"/>
                    <a:pt x="11656" y="103477"/>
                    <a:pt x="18058" y="103477"/>
                  </a:cubicBezTo>
                  <a:cubicBezTo>
                    <a:pt x="23660" y="103477"/>
                    <a:pt x="29422" y="103632"/>
                    <a:pt x="35024" y="104095"/>
                  </a:cubicBezTo>
                  <a:lnTo>
                    <a:pt x="35024" y="98535"/>
                  </a:lnTo>
                  <a:cubicBezTo>
                    <a:pt x="25741" y="98535"/>
                    <a:pt x="24140" y="98535"/>
                    <a:pt x="24140" y="92049"/>
                  </a:cubicBezTo>
                  <a:lnTo>
                    <a:pt x="24140" y="35987"/>
                  </a:lnTo>
                  <a:lnTo>
                    <a:pt x="613" y="37686"/>
                  </a:lnTo>
                  <a:close/>
                </a:path>
              </a:pathLst>
            </a:custGeom>
            <a:solidFill>
              <a:srgbClr val="000000"/>
            </a:solidFill>
            <a:ln w="22950" cap="flat">
              <a:noFill/>
              <a:prstDash val="solid"/>
              <a:miter/>
            </a:ln>
          </p:spPr>
          <p:txBody>
            <a:bodyPr rtlCol="0" anchor="ctr"/>
            <a:lstStyle/>
            <a:p>
              <a:endParaRPr lang="zh-CN" altLang="en-US"/>
            </a:p>
          </p:txBody>
        </p:sp>
        <p:sp>
          <p:nvSpPr>
            <p:cNvPr id="157" name="任意多边形: 形状 156">
              <a:extLst>
                <a:ext uri="{FF2B5EF4-FFF2-40B4-BE49-F238E27FC236}">
                  <a16:creationId xmlns:a16="http://schemas.microsoft.com/office/drawing/2014/main" id="{4DCBF966-9DB9-45C5-895C-6CBBD841F9B5}"/>
                </a:ext>
              </a:extLst>
            </p:cNvPr>
            <p:cNvSpPr/>
            <p:nvPr>
              <p:custDataLst>
                <p:tags r:id="rId13"/>
              </p:custDataLst>
            </p:nvPr>
          </p:nvSpPr>
          <p:spPr>
            <a:xfrm>
              <a:off x="5646639" y="2485817"/>
              <a:ext cx="108353" cy="108725"/>
            </a:xfrm>
            <a:custGeom>
              <a:avLst/>
              <a:gdLst>
                <a:gd name="connsiteX0" fmla="*/ 77599 w 108353"/>
                <a:gd name="connsiteY0" fmla="*/ 47724 h 108725"/>
                <a:gd name="connsiteX1" fmla="*/ 97766 w 108353"/>
                <a:gd name="connsiteY1" fmla="*/ 47724 h 108725"/>
                <a:gd name="connsiteX2" fmla="*/ 97766 w 108353"/>
                <a:gd name="connsiteY2" fmla="*/ 42165 h 108725"/>
                <a:gd name="connsiteX3" fmla="*/ 76959 w 108353"/>
                <a:gd name="connsiteY3" fmla="*/ 42165 h 108725"/>
                <a:gd name="connsiteX4" fmla="*/ 76959 w 108353"/>
                <a:gd name="connsiteY4" fmla="*/ 24867 h 108725"/>
                <a:gd name="connsiteX5" fmla="*/ 92644 w 108353"/>
                <a:gd name="connsiteY5" fmla="*/ 4327 h 108725"/>
                <a:gd name="connsiteX6" fmla="*/ 97285 w 108353"/>
                <a:gd name="connsiteY6" fmla="*/ 5099 h 108725"/>
                <a:gd name="connsiteX7" fmla="*/ 93764 w 108353"/>
                <a:gd name="connsiteY7" fmla="*/ 11277 h 108725"/>
                <a:gd name="connsiteX8" fmla="*/ 101127 w 108353"/>
                <a:gd name="connsiteY8" fmla="*/ 18381 h 108725"/>
                <a:gd name="connsiteX9" fmla="*/ 108489 w 108353"/>
                <a:gd name="connsiteY9" fmla="*/ 11277 h 108725"/>
                <a:gd name="connsiteX10" fmla="*/ 92804 w 108353"/>
                <a:gd name="connsiteY10" fmla="*/ 2 h 108725"/>
                <a:gd name="connsiteX11" fmla="*/ 74238 w 108353"/>
                <a:gd name="connsiteY11" fmla="*/ 6489 h 108725"/>
                <a:gd name="connsiteX12" fmla="*/ 53272 w 108353"/>
                <a:gd name="connsiteY12" fmla="*/ 2 h 108725"/>
                <a:gd name="connsiteX13" fmla="*/ 13899 w 108353"/>
                <a:gd name="connsiteY13" fmla="*/ 25176 h 108725"/>
                <a:gd name="connsiteX14" fmla="*/ 13899 w 108353"/>
                <a:gd name="connsiteY14" fmla="*/ 42165 h 108725"/>
                <a:gd name="connsiteX15" fmla="*/ 135 w 108353"/>
                <a:gd name="connsiteY15" fmla="*/ 42165 h 108725"/>
                <a:gd name="connsiteX16" fmla="*/ 135 w 108353"/>
                <a:gd name="connsiteY16" fmla="*/ 47724 h 108725"/>
                <a:gd name="connsiteX17" fmla="*/ 13899 w 108353"/>
                <a:gd name="connsiteY17" fmla="*/ 47724 h 108725"/>
                <a:gd name="connsiteX18" fmla="*/ 13899 w 108353"/>
                <a:gd name="connsiteY18" fmla="*/ 96528 h 108725"/>
                <a:gd name="connsiteX19" fmla="*/ 1896 w 108353"/>
                <a:gd name="connsiteY19" fmla="*/ 103169 h 108725"/>
                <a:gd name="connsiteX20" fmla="*/ 1896 w 108353"/>
                <a:gd name="connsiteY20" fmla="*/ 108728 h 108725"/>
                <a:gd name="connsiteX21" fmla="*/ 19821 w 108353"/>
                <a:gd name="connsiteY21" fmla="*/ 108111 h 108725"/>
                <a:gd name="connsiteX22" fmla="*/ 37907 w 108353"/>
                <a:gd name="connsiteY22" fmla="*/ 108728 h 108725"/>
                <a:gd name="connsiteX23" fmla="*/ 37907 w 108353"/>
                <a:gd name="connsiteY23" fmla="*/ 103169 h 108725"/>
                <a:gd name="connsiteX24" fmla="*/ 25903 w 108353"/>
                <a:gd name="connsiteY24" fmla="*/ 96528 h 108725"/>
                <a:gd name="connsiteX25" fmla="*/ 25903 w 108353"/>
                <a:gd name="connsiteY25" fmla="*/ 47724 h 108725"/>
                <a:gd name="connsiteX26" fmla="*/ 65595 w 108353"/>
                <a:gd name="connsiteY26" fmla="*/ 47724 h 108725"/>
                <a:gd name="connsiteX27" fmla="*/ 65595 w 108353"/>
                <a:gd name="connsiteY27" fmla="*/ 96528 h 108725"/>
                <a:gd name="connsiteX28" fmla="*/ 53592 w 108353"/>
                <a:gd name="connsiteY28" fmla="*/ 103169 h 108725"/>
                <a:gd name="connsiteX29" fmla="*/ 53592 w 108353"/>
                <a:gd name="connsiteY29" fmla="*/ 108728 h 108725"/>
                <a:gd name="connsiteX30" fmla="*/ 71837 w 108353"/>
                <a:gd name="connsiteY30" fmla="*/ 108111 h 108725"/>
                <a:gd name="connsiteX31" fmla="*/ 92644 w 108353"/>
                <a:gd name="connsiteY31" fmla="*/ 108728 h 108725"/>
                <a:gd name="connsiteX32" fmla="*/ 92644 w 108353"/>
                <a:gd name="connsiteY32" fmla="*/ 103169 h 108725"/>
                <a:gd name="connsiteX33" fmla="*/ 89443 w 108353"/>
                <a:gd name="connsiteY33" fmla="*/ 103169 h 108725"/>
                <a:gd name="connsiteX34" fmla="*/ 77599 w 108353"/>
                <a:gd name="connsiteY34" fmla="*/ 96219 h 108725"/>
                <a:gd name="connsiteX35" fmla="*/ 77599 w 108353"/>
                <a:gd name="connsiteY35" fmla="*/ 47724 h 108725"/>
                <a:gd name="connsiteX36" fmla="*/ 25263 w 108353"/>
                <a:gd name="connsiteY36" fmla="*/ 42165 h 108725"/>
                <a:gd name="connsiteX37" fmla="*/ 25263 w 108353"/>
                <a:gd name="connsiteY37" fmla="*/ 25331 h 108725"/>
                <a:gd name="connsiteX38" fmla="*/ 52791 w 108353"/>
                <a:gd name="connsiteY38" fmla="*/ 4327 h 108725"/>
                <a:gd name="connsiteX39" fmla="*/ 66396 w 108353"/>
                <a:gd name="connsiteY39" fmla="*/ 6798 h 108725"/>
                <a:gd name="connsiteX40" fmla="*/ 61914 w 108353"/>
                <a:gd name="connsiteY40" fmla="*/ 13439 h 108725"/>
                <a:gd name="connsiteX41" fmla="*/ 65916 w 108353"/>
                <a:gd name="connsiteY41" fmla="*/ 19771 h 108725"/>
                <a:gd name="connsiteX42" fmla="*/ 65595 w 108353"/>
                <a:gd name="connsiteY42" fmla="*/ 24867 h 108725"/>
                <a:gd name="connsiteX43" fmla="*/ 65595 w 108353"/>
                <a:gd name="connsiteY43" fmla="*/ 42165 h 108725"/>
                <a:gd name="connsiteX44" fmla="*/ 25263 w 108353"/>
                <a:gd name="connsiteY44" fmla="*/ 42165 h 10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353" h="108725">
                  <a:moveTo>
                    <a:pt x="77599" y="47724"/>
                  </a:moveTo>
                  <a:lnTo>
                    <a:pt x="97766" y="47724"/>
                  </a:lnTo>
                  <a:lnTo>
                    <a:pt x="97766" y="42165"/>
                  </a:lnTo>
                  <a:lnTo>
                    <a:pt x="76959" y="42165"/>
                  </a:lnTo>
                  <a:lnTo>
                    <a:pt x="76959" y="24867"/>
                  </a:lnTo>
                  <a:cubicBezTo>
                    <a:pt x="76959" y="10968"/>
                    <a:pt x="85442" y="4327"/>
                    <a:pt x="92644" y="4327"/>
                  </a:cubicBezTo>
                  <a:cubicBezTo>
                    <a:pt x="94084" y="4327"/>
                    <a:pt x="95685" y="4636"/>
                    <a:pt x="97285" y="5099"/>
                  </a:cubicBezTo>
                  <a:cubicBezTo>
                    <a:pt x="95045" y="6335"/>
                    <a:pt x="93764" y="8806"/>
                    <a:pt x="93764" y="11277"/>
                  </a:cubicBezTo>
                  <a:cubicBezTo>
                    <a:pt x="93764" y="15446"/>
                    <a:pt x="96805" y="18381"/>
                    <a:pt x="101127" y="18381"/>
                  </a:cubicBezTo>
                  <a:cubicBezTo>
                    <a:pt x="105448" y="18381"/>
                    <a:pt x="108489" y="15446"/>
                    <a:pt x="108489" y="11277"/>
                  </a:cubicBezTo>
                  <a:cubicBezTo>
                    <a:pt x="108489" y="4636"/>
                    <a:pt x="101607" y="2"/>
                    <a:pt x="92804" y="2"/>
                  </a:cubicBezTo>
                  <a:cubicBezTo>
                    <a:pt x="87042" y="2"/>
                    <a:pt x="80000" y="1701"/>
                    <a:pt x="74238" y="6489"/>
                  </a:cubicBezTo>
                  <a:cubicBezTo>
                    <a:pt x="68957" y="929"/>
                    <a:pt x="59514" y="2"/>
                    <a:pt x="53272" y="2"/>
                  </a:cubicBezTo>
                  <a:cubicBezTo>
                    <a:pt x="35826" y="2"/>
                    <a:pt x="13899" y="7724"/>
                    <a:pt x="13899" y="25176"/>
                  </a:cubicBezTo>
                  <a:lnTo>
                    <a:pt x="13899" y="42165"/>
                  </a:lnTo>
                  <a:lnTo>
                    <a:pt x="135" y="42165"/>
                  </a:lnTo>
                  <a:lnTo>
                    <a:pt x="135" y="47724"/>
                  </a:lnTo>
                  <a:lnTo>
                    <a:pt x="13899" y="47724"/>
                  </a:lnTo>
                  <a:lnTo>
                    <a:pt x="13899" y="96528"/>
                  </a:lnTo>
                  <a:cubicBezTo>
                    <a:pt x="13899" y="103169"/>
                    <a:pt x="12299" y="103169"/>
                    <a:pt x="1896" y="103169"/>
                  </a:cubicBezTo>
                  <a:lnTo>
                    <a:pt x="1896" y="108728"/>
                  </a:lnTo>
                  <a:cubicBezTo>
                    <a:pt x="2216" y="108728"/>
                    <a:pt x="13419" y="108111"/>
                    <a:pt x="19821" y="108111"/>
                  </a:cubicBezTo>
                  <a:cubicBezTo>
                    <a:pt x="25903" y="108111"/>
                    <a:pt x="31825" y="108265"/>
                    <a:pt x="37907" y="108728"/>
                  </a:cubicBezTo>
                  <a:lnTo>
                    <a:pt x="37907" y="103169"/>
                  </a:lnTo>
                  <a:cubicBezTo>
                    <a:pt x="27504" y="103169"/>
                    <a:pt x="25903" y="103169"/>
                    <a:pt x="25903" y="96528"/>
                  </a:cubicBezTo>
                  <a:lnTo>
                    <a:pt x="25903" y="47724"/>
                  </a:lnTo>
                  <a:lnTo>
                    <a:pt x="65595" y="47724"/>
                  </a:lnTo>
                  <a:lnTo>
                    <a:pt x="65595" y="96528"/>
                  </a:lnTo>
                  <a:cubicBezTo>
                    <a:pt x="65595" y="103169"/>
                    <a:pt x="63995" y="103169"/>
                    <a:pt x="53592" y="103169"/>
                  </a:cubicBezTo>
                  <a:lnTo>
                    <a:pt x="53592" y="108728"/>
                  </a:lnTo>
                  <a:cubicBezTo>
                    <a:pt x="54392" y="108728"/>
                    <a:pt x="65275" y="108111"/>
                    <a:pt x="71837" y="108111"/>
                  </a:cubicBezTo>
                  <a:cubicBezTo>
                    <a:pt x="78720" y="108111"/>
                    <a:pt x="85762" y="108419"/>
                    <a:pt x="92644" y="108728"/>
                  </a:cubicBezTo>
                  <a:lnTo>
                    <a:pt x="92644" y="103169"/>
                  </a:lnTo>
                  <a:lnTo>
                    <a:pt x="89443" y="103169"/>
                  </a:lnTo>
                  <a:cubicBezTo>
                    <a:pt x="77599" y="103169"/>
                    <a:pt x="77599" y="101470"/>
                    <a:pt x="77599" y="96219"/>
                  </a:cubicBezTo>
                  <a:lnTo>
                    <a:pt x="77599" y="47724"/>
                  </a:lnTo>
                  <a:close/>
                  <a:moveTo>
                    <a:pt x="25263" y="42165"/>
                  </a:moveTo>
                  <a:lnTo>
                    <a:pt x="25263" y="25331"/>
                  </a:lnTo>
                  <a:cubicBezTo>
                    <a:pt x="25263" y="10350"/>
                    <a:pt x="40948" y="4327"/>
                    <a:pt x="52791" y="4327"/>
                  </a:cubicBezTo>
                  <a:cubicBezTo>
                    <a:pt x="54232" y="4327"/>
                    <a:pt x="61114" y="4327"/>
                    <a:pt x="66396" y="6798"/>
                  </a:cubicBezTo>
                  <a:cubicBezTo>
                    <a:pt x="64635" y="7416"/>
                    <a:pt x="61914" y="9423"/>
                    <a:pt x="61914" y="13439"/>
                  </a:cubicBezTo>
                  <a:cubicBezTo>
                    <a:pt x="61914" y="15601"/>
                    <a:pt x="62715" y="18226"/>
                    <a:pt x="65916" y="19771"/>
                  </a:cubicBezTo>
                  <a:cubicBezTo>
                    <a:pt x="65595" y="21315"/>
                    <a:pt x="65595" y="23323"/>
                    <a:pt x="65595" y="24867"/>
                  </a:cubicBezTo>
                  <a:lnTo>
                    <a:pt x="65595" y="42165"/>
                  </a:lnTo>
                  <a:lnTo>
                    <a:pt x="25263" y="42165"/>
                  </a:lnTo>
                  <a:close/>
                </a:path>
              </a:pathLst>
            </a:custGeom>
            <a:solidFill>
              <a:srgbClr val="000000"/>
            </a:solidFill>
            <a:ln w="22950" cap="flat">
              <a:noFill/>
              <a:prstDash val="solid"/>
              <a:miter/>
            </a:ln>
          </p:spPr>
          <p:txBody>
            <a:bodyPr rtlCol="0" anchor="ctr"/>
            <a:lstStyle/>
            <a:p>
              <a:endParaRPr lang="zh-CN" altLang="en-US"/>
            </a:p>
          </p:txBody>
        </p:sp>
        <p:sp>
          <p:nvSpPr>
            <p:cNvPr id="158" name="任意多边形: 形状 157">
              <a:extLst>
                <a:ext uri="{FF2B5EF4-FFF2-40B4-BE49-F238E27FC236}">
                  <a16:creationId xmlns:a16="http://schemas.microsoft.com/office/drawing/2014/main" id="{0131141F-7BF9-40F2-8B8D-9AB01B9D6B9E}"/>
                </a:ext>
              </a:extLst>
            </p:cNvPr>
            <p:cNvSpPr/>
            <p:nvPr>
              <p:custDataLst>
                <p:tags r:id="rId14"/>
              </p:custDataLst>
            </p:nvPr>
          </p:nvSpPr>
          <p:spPr>
            <a:xfrm>
              <a:off x="5779711" y="2576782"/>
              <a:ext cx="20326" cy="47567"/>
            </a:xfrm>
            <a:custGeom>
              <a:avLst/>
              <a:gdLst>
                <a:gd name="connsiteX0" fmla="*/ 15985 w 20326"/>
                <a:gd name="connsiteY0" fmla="*/ 15292 h 47567"/>
                <a:gd name="connsiteX1" fmla="*/ 3501 w 20326"/>
                <a:gd name="connsiteY1" fmla="*/ 43555 h 47567"/>
                <a:gd name="connsiteX2" fmla="*/ 2381 w 20326"/>
                <a:gd name="connsiteY2" fmla="*/ 45408 h 47567"/>
                <a:gd name="connsiteX3" fmla="*/ 4622 w 20326"/>
                <a:gd name="connsiteY3" fmla="*/ 47570 h 47567"/>
                <a:gd name="connsiteX4" fmla="*/ 20467 w 20326"/>
                <a:gd name="connsiteY4" fmla="*/ 16836 h 47567"/>
                <a:gd name="connsiteX5" fmla="*/ 9263 w 20326"/>
                <a:gd name="connsiteY5" fmla="*/ 2 h 47567"/>
                <a:gd name="connsiteX6" fmla="*/ 140 w 20326"/>
                <a:gd name="connsiteY6" fmla="*/ 8806 h 47567"/>
                <a:gd name="connsiteX7" fmla="*/ 9423 w 20326"/>
                <a:gd name="connsiteY7" fmla="*/ 17763 h 47567"/>
                <a:gd name="connsiteX8" fmla="*/ 15985 w 20326"/>
                <a:gd name="connsiteY8" fmla="*/ 15292 h 4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6" h="47567">
                  <a:moveTo>
                    <a:pt x="15985" y="15292"/>
                  </a:moveTo>
                  <a:cubicBezTo>
                    <a:pt x="15985" y="23786"/>
                    <a:pt x="14385" y="33670"/>
                    <a:pt x="3501" y="43555"/>
                  </a:cubicBezTo>
                  <a:cubicBezTo>
                    <a:pt x="2861" y="44172"/>
                    <a:pt x="2381" y="44636"/>
                    <a:pt x="2381" y="45408"/>
                  </a:cubicBezTo>
                  <a:cubicBezTo>
                    <a:pt x="2381" y="46489"/>
                    <a:pt x="3661" y="47570"/>
                    <a:pt x="4622" y="47570"/>
                  </a:cubicBezTo>
                  <a:cubicBezTo>
                    <a:pt x="6862" y="47570"/>
                    <a:pt x="20467" y="35215"/>
                    <a:pt x="20467" y="16836"/>
                  </a:cubicBezTo>
                  <a:cubicBezTo>
                    <a:pt x="20467" y="7261"/>
                    <a:pt x="16626" y="2"/>
                    <a:pt x="9263" y="2"/>
                  </a:cubicBezTo>
                  <a:cubicBezTo>
                    <a:pt x="3982" y="2"/>
                    <a:pt x="140" y="4018"/>
                    <a:pt x="140" y="8806"/>
                  </a:cubicBezTo>
                  <a:cubicBezTo>
                    <a:pt x="140" y="13748"/>
                    <a:pt x="3822" y="17763"/>
                    <a:pt x="9423" y="17763"/>
                  </a:cubicBezTo>
                  <a:cubicBezTo>
                    <a:pt x="13264" y="17763"/>
                    <a:pt x="15825" y="15292"/>
                    <a:pt x="15985" y="15292"/>
                  </a:cubicBezTo>
                  <a:close/>
                </a:path>
              </a:pathLst>
            </a:custGeom>
            <a:solidFill>
              <a:srgbClr val="000000"/>
            </a:solidFill>
            <a:ln w="22950" cap="flat">
              <a:noFill/>
              <a:prstDash val="solid"/>
              <a:miter/>
            </a:ln>
          </p:spPr>
          <p:txBody>
            <a:bodyPr rtlCol="0" anchor="ctr"/>
            <a:lstStyle/>
            <a:p>
              <a:endParaRPr lang="zh-CN" altLang="en-US"/>
            </a:p>
          </p:txBody>
        </p:sp>
        <p:sp>
          <p:nvSpPr>
            <p:cNvPr id="159" name="任意多边形: 形状 158">
              <a:extLst>
                <a:ext uri="{FF2B5EF4-FFF2-40B4-BE49-F238E27FC236}">
                  <a16:creationId xmlns:a16="http://schemas.microsoft.com/office/drawing/2014/main" id="{C47B1D54-E400-46FA-86FA-F9C85524BAAA}"/>
                </a:ext>
              </a:extLst>
            </p:cNvPr>
            <p:cNvSpPr/>
            <p:nvPr>
              <p:custDataLst>
                <p:tags r:id="rId15"/>
              </p:custDataLst>
            </p:nvPr>
          </p:nvSpPr>
          <p:spPr>
            <a:xfrm>
              <a:off x="5822331" y="2524890"/>
              <a:ext cx="80985" cy="101312"/>
            </a:xfrm>
            <a:custGeom>
              <a:avLst/>
              <a:gdLst>
                <a:gd name="connsiteX0" fmla="*/ 16948 w 80985"/>
                <a:gd name="connsiteY0" fmla="*/ 42165 h 101312"/>
                <a:gd name="connsiteX1" fmla="*/ 34393 w 80985"/>
                <a:gd name="connsiteY1" fmla="*/ 46952 h 101312"/>
                <a:gd name="connsiteX2" fmla="*/ 62882 w 80985"/>
                <a:gd name="connsiteY2" fmla="*/ 24250 h 101312"/>
                <a:gd name="connsiteX3" fmla="*/ 56160 w 80985"/>
                <a:gd name="connsiteY3" fmla="*/ 9423 h 101312"/>
                <a:gd name="connsiteX4" fmla="*/ 72325 w 80985"/>
                <a:gd name="connsiteY4" fmla="*/ 4327 h 101312"/>
                <a:gd name="connsiteX5" fmla="*/ 70885 w 80985"/>
                <a:gd name="connsiteY5" fmla="*/ 8033 h 101312"/>
                <a:gd name="connsiteX6" fmla="*/ 76006 w 80985"/>
                <a:gd name="connsiteY6" fmla="*/ 12975 h 101312"/>
                <a:gd name="connsiteX7" fmla="*/ 81128 w 80985"/>
                <a:gd name="connsiteY7" fmla="*/ 7879 h 101312"/>
                <a:gd name="connsiteX8" fmla="*/ 71685 w 80985"/>
                <a:gd name="connsiteY8" fmla="*/ 2 h 101312"/>
                <a:gd name="connsiteX9" fmla="*/ 53119 w 80985"/>
                <a:gd name="connsiteY9" fmla="*/ 7107 h 101312"/>
                <a:gd name="connsiteX10" fmla="*/ 34553 w 80985"/>
                <a:gd name="connsiteY10" fmla="*/ 1547 h 101312"/>
                <a:gd name="connsiteX11" fmla="*/ 6065 w 80985"/>
                <a:gd name="connsiteY11" fmla="*/ 24250 h 101312"/>
                <a:gd name="connsiteX12" fmla="*/ 13747 w 80985"/>
                <a:gd name="connsiteY12" fmla="*/ 39848 h 101312"/>
                <a:gd name="connsiteX13" fmla="*/ 8945 w 80985"/>
                <a:gd name="connsiteY13" fmla="*/ 52358 h 101312"/>
                <a:gd name="connsiteX14" fmla="*/ 15668 w 80985"/>
                <a:gd name="connsiteY14" fmla="*/ 66103 h 101312"/>
                <a:gd name="connsiteX15" fmla="*/ 143 w 80985"/>
                <a:gd name="connsiteY15" fmla="*/ 81547 h 101312"/>
                <a:gd name="connsiteX16" fmla="*/ 39355 w 80985"/>
                <a:gd name="connsiteY16" fmla="*/ 101315 h 101312"/>
                <a:gd name="connsiteX17" fmla="*/ 78567 w 80985"/>
                <a:gd name="connsiteY17" fmla="*/ 81238 h 101312"/>
                <a:gd name="connsiteX18" fmla="*/ 67844 w 80985"/>
                <a:gd name="connsiteY18" fmla="*/ 63632 h 101312"/>
                <a:gd name="connsiteX19" fmla="*/ 33433 w 80985"/>
                <a:gd name="connsiteY19" fmla="*/ 58844 h 101312"/>
                <a:gd name="connsiteX20" fmla="*/ 22870 w 80985"/>
                <a:gd name="connsiteY20" fmla="*/ 58690 h 101312"/>
                <a:gd name="connsiteX21" fmla="*/ 14867 w 80985"/>
                <a:gd name="connsiteY21" fmla="*/ 48497 h 101312"/>
                <a:gd name="connsiteX22" fmla="*/ 16948 w 80985"/>
                <a:gd name="connsiteY22" fmla="*/ 42165 h 101312"/>
                <a:gd name="connsiteX23" fmla="*/ 34553 w 80985"/>
                <a:gd name="connsiteY23" fmla="*/ 42319 h 101312"/>
                <a:gd name="connsiteX24" fmla="*/ 18869 w 80985"/>
                <a:gd name="connsiteY24" fmla="*/ 24250 h 101312"/>
                <a:gd name="connsiteX25" fmla="*/ 22070 w 80985"/>
                <a:gd name="connsiteY25" fmla="*/ 11585 h 101312"/>
                <a:gd name="connsiteX26" fmla="*/ 34393 w 80985"/>
                <a:gd name="connsiteY26" fmla="*/ 6180 h 101312"/>
                <a:gd name="connsiteX27" fmla="*/ 50078 w 80985"/>
                <a:gd name="connsiteY27" fmla="*/ 24250 h 101312"/>
                <a:gd name="connsiteX28" fmla="*/ 46877 w 80985"/>
                <a:gd name="connsiteY28" fmla="*/ 36914 h 101312"/>
                <a:gd name="connsiteX29" fmla="*/ 34553 w 80985"/>
                <a:gd name="connsiteY29" fmla="*/ 42319 h 101312"/>
                <a:gd name="connsiteX30" fmla="*/ 34553 w 80985"/>
                <a:gd name="connsiteY30" fmla="*/ 69192 h 101312"/>
                <a:gd name="connsiteX31" fmla="*/ 68804 w 80985"/>
                <a:gd name="connsiteY31" fmla="*/ 81392 h 101312"/>
                <a:gd name="connsiteX32" fmla="*/ 39355 w 80985"/>
                <a:gd name="connsiteY32" fmla="*/ 96682 h 101312"/>
                <a:gd name="connsiteX33" fmla="*/ 9906 w 80985"/>
                <a:gd name="connsiteY33" fmla="*/ 81392 h 101312"/>
                <a:gd name="connsiteX34" fmla="*/ 25271 w 80985"/>
                <a:gd name="connsiteY34" fmla="*/ 69192 h 101312"/>
                <a:gd name="connsiteX35" fmla="*/ 34553 w 80985"/>
                <a:gd name="connsiteY35" fmla="*/ 69192 h 1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985" h="101312">
                  <a:moveTo>
                    <a:pt x="16948" y="42165"/>
                  </a:moveTo>
                  <a:cubicBezTo>
                    <a:pt x="19349" y="43555"/>
                    <a:pt x="25111" y="46952"/>
                    <a:pt x="34393" y="46952"/>
                  </a:cubicBezTo>
                  <a:cubicBezTo>
                    <a:pt x="50879" y="46952"/>
                    <a:pt x="62882" y="36296"/>
                    <a:pt x="62882" y="24250"/>
                  </a:cubicBezTo>
                  <a:cubicBezTo>
                    <a:pt x="62882" y="18226"/>
                    <a:pt x="60001" y="13439"/>
                    <a:pt x="56160" y="9423"/>
                  </a:cubicBezTo>
                  <a:cubicBezTo>
                    <a:pt x="63362" y="4481"/>
                    <a:pt x="69604" y="4327"/>
                    <a:pt x="72325" y="4327"/>
                  </a:cubicBezTo>
                  <a:cubicBezTo>
                    <a:pt x="71685" y="4945"/>
                    <a:pt x="70885" y="5562"/>
                    <a:pt x="70885" y="8033"/>
                  </a:cubicBezTo>
                  <a:cubicBezTo>
                    <a:pt x="70885" y="11122"/>
                    <a:pt x="73286" y="12975"/>
                    <a:pt x="76006" y="12975"/>
                  </a:cubicBezTo>
                  <a:cubicBezTo>
                    <a:pt x="78247" y="12975"/>
                    <a:pt x="81128" y="11431"/>
                    <a:pt x="81128" y="7879"/>
                  </a:cubicBezTo>
                  <a:cubicBezTo>
                    <a:pt x="81128" y="4327"/>
                    <a:pt x="78087" y="2"/>
                    <a:pt x="71685" y="2"/>
                  </a:cubicBezTo>
                  <a:cubicBezTo>
                    <a:pt x="69284" y="2"/>
                    <a:pt x="60642" y="466"/>
                    <a:pt x="53119" y="7107"/>
                  </a:cubicBezTo>
                  <a:cubicBezTo>
                    <a:pt x="48318" y="3709"/>
                    <a:pt x="41596" y="1547"/>
                    <a:pt x="34553" y="1547"/>
                  </a:cubicBezTo>
                  <a:cubicBezTo>
                    <a:pt x="18068" y="1547"/>
                    <a:pt x="6065" y="12203"/>
                    <a:pt x="6065" y="24250"/>
                  </a:cubicBezTo>
                  <a:cubicBezTo>
                    <a:pt x="6065" y="30273"/>
                    <a:pt x="9266" y="35833"/>
                    <a:pt x="13747" y="39848"/>
                  </a:cubicBezTo>
                  <a:cubicBezTo>
                    <a:pt x="12467" y="41238"/>
                    <a:pt x="8945" y="46335"/>
                    <a:pt x="8945" y="52358"/>
                  </a:cubicBezTo>
                  <a:cubicBezTo>
                    <a:pt x="8945" y="54365"/>
                    <a:pt x="9426" y="61624"/>
                    <a:pt x="15668" y="66103"/>
                  </a:cubicBezTo>
                  <a:cubicBezTo>
                    <a:pt x="8465" y="68419"/>
                    <a:pt x="143" y="73516"/>
                    <a:pt x="143" y="81547"/>
                  </a:cubicBezTo>
                  <a:cubicBezTo>
                    <a:pt x="143" y="92821"/>
                    <a:pt x="17748" y="101315"/>
                    <a:pt x="39355" y="101315"/>
                  </a:cubicBezTo>
                  <a:cubicBezTo>
                    <a:pt x="59681" y="101315"/>
                    <a:pt x="78567" y="93593"/>
                    <a:pt x="78567" y="81238"/>
                  </a:cubicBezTo>
                  <a:cubicBezTo>
                    <a:pt x="78567" y="76605"/>
                    <a:pt x="76647" y="68265"/>
                    <a:pt x="67844" y="63632"/>
                  </a:cubicBezTo>
                  <a:cubicBezTo>
                    <a:pt x="58401" y="58844"/>
                    <a:pt x="48958" y="58844"/>
                    <a:pt x="33433" y="58844"/>
                  </a:cubicBezTo>
                  <a:cubicBezTo>
                    <a:pt x="29912" y="58844"/>
                    <a:pt x="24150" y="58844"/>
                    <a:pt x="22870" y="58690"/>
                  </a:cubicBezTo>
                  <a:cubicBezTo>
                    <a:pt x="17748" y="57609"/>
                    <a:pt x="14867" y="52975"/>
                    <a:pt x="14867" y="48497"/>
                  </a:cubicBezTo>
                  <a:cubicBezTo>
                    <a:pt x="14867" y="44636"/>
                    <a:pt x="15988" y="43400"/>
                    <a:pt x="16948" y="42165"/>
                  </a:cubicBezTo>
                  <a:close/>
                  <a:moveTo>
                    <a:pt x="34553" y="42319"/>
                  </a:moveTo>
                  <a:cubicBezTo>
                    <a:pt x="18869" y="42319"/>
                    <a:pt x="18869" y="27493"/>
                    <a:pt x="18869" y="24250"/>
                  </a:cubicBezTo>
                  <a:cubicBezTo>
                    <a:pt x="18869" y="21779"/>
                    <a:pt x="18869" y="15601"/>
                    <a:pt x="22070" y="11585"/>
                  </a:cubicBezTo>
                  <a:cubicBezTo>
                    <a:pt x="24310" y="8960"/>
                    <a:pt x="28632" y="6180"/>
                    <a:pt x="34393" y="6180"/>
                  </a:cubicBezTo>
                  <a:cubicBezTo>
                    <a:pt x="50078" y="6180"/>
                    <a:pt x="50078" y="21006"/>
                    <a:pt x="50078" y="24250"/>
                  </a:cubicBezTo>
                  <a:cubicBezTo>
                    <a:pt x="50078" y="26721"/>
                    <a:pt x="50078" y="32898"/>
                    <a:pt x="46877" y="36914"/>
                  </a:cubicBezTo>
                  <a:cubicBezTo>
                    <a:pt x="44637" y="39539"/>
                    <a:pt x="40315" y="42319"/>
                    <a:pt x="34553" y="42319"/>
                  </a:cubicBezTo>
                  <a:close/>
                  <a:moveTo>
                    <a:pt x="34553" y="69192"/>
                  </a:moveTo>
                  <a:cubicBezTo>
                    <a:pt x="48798" y="69192"/>
                    <a:pt x="68804" y="69192"/>
                    <a:pt x="68804" y="81392"/>
                  </a:cubicBezTo>
                  <a:cubicBezTo>
                    <a:pt x="68804" y="89578"/>
                    <a:pt x="56160" y="96682"/>
                    <a:pt x="39355" y="96682"/>
                  </a:cubicBezTo>
                  <a:cubicBezTo>
                    <a:pt x="22550" y="96682"/>
                    <a:pt x="9906" y="89423"/>
                    <a:pt x="9906" y="81392"/>
                  </a:cubicBezTo>
                  <a:cubicBezTo>
                    <a:pt x="9906" y="75987"/>
                    <a:pt x="15027" y="69346"/>
                    <a:pt x="25271" y="69192"/>
                  </a:cubicBezTo>
                  <a:lnTo>
                    <a:pt x="34553" y="69192"/>
                  </a:lnTo>
                  <a:close/>
                </a:path>
              </a:pathLst>
            </a:custGeom>
            <a:solidFill>
              <a:srgbClr val="000000"/>
            </a:solidFill>
            <a:ln w="22950" cap="flat">
              <a:noFill/>
              <a:prstDash val="solid"/>
              <a:miter/>
            </a:ln>
          </p:spPr>
          <p:txBody>
            <a:bodyPr rtlCol="0" anchor="ctr"/>
            <a:lstStyle/>
            <a:p>
              <a:endParaRPr lang="zh-CN" altLang="en-US"/>
            </a:p>
          </p:txBody>
        </p:sp>
        <p:sp>
          <p:nvSpPr>
            <p:cNvPr id="160" name="任意多边形: 形状 159">
              <a:extLst>
                <a:ext uri="{FF2B5EF4-FFF2-40B4-BE49-F238E27FC236}">
                  <a16:creationId xmlns:a16="http://schemas.microsoft.com/office/drawing/2014/main" id="{E3420929-01A4-4B64-B067-0BF5AA4ECAA1}"/>
                </a:ext>
              </a:extLst>
            </p:cNvPr>
            <p:cNvSpPr/>
            <p:nvPr>
              <p:custDataLst>
                <p:tags r:id="rId16"/>
              </p:custDataLst>
            </p:nvPr>
          </p:nvSpPr>
          <p:spPr>
            <a:xfrm>
              <a:off x="5927615" y="2576782"/>
              <a:ext cx="20326" cy="47567"/>
            </a:xfrm>
            <a:custGeom>
              <a:avLst/>
              <a:gdLst>
                <a:gd name="connsiteX0" fmla="*/ 15992 w 20326"/>
                <a:gd name="connsiteY0" fmla="*/ 15292 h 47567"/>
                <a:gd name="connsiteX1" fmla="*/ 3508 w 20326"/>
                <a:gd name="connsiteY1" fmla="*/ 43555 h 47567"/>
                <a:gd name="connsiteX2" fmla="*/ 2388 w 20326"/>
                <a:gd name="connsiteY2" fmla="*/ 45408 h 47567"/>
                <a:gd name="connsiteX3" fmla="*/ 4628 w 20326"/>
                <a:gd name="connsiteY3" fmla="*/ 47570 h 47567"/>
                <a:gd name="connsiteX4" fmla="*/ 20473 w 20326"/>
                <a:gd name="connsiteY4" fmla="*/ 16836 h 47567"/>
                <a:gd name="connsiteX5" fmla="*/ 9270 w 20326"/>
                <a:gd name="connsiteY5" fmla="*/ 2 h 47567"/>
                <a:gd name="connsiteX6" fmla="*/ 147 w 20326"/>
                <a:gd name="connsiteY6" fmla="*/ 8806 h 47567"/>
                <a:gd name="connsiteX7" fmla="*/ 9430 w 20326"/>
                <a:gd name="connsiteY7" fmla="*/ 17763 h 47567"/>
                <a:gd name="connsiteX8" fmla="*/ 15992 w 20326"/>
                <a:gd name="connsiteY8" fmla="*/ 15292 h 4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6" h="47567">
                  <a:moveTo>
                    <a:pt x="15992" y="15292"/>
                  </a:moveTo>
                  <a:cubicBezTo>
                    <a:pt x="15992" y="23786"/>
                    <a:pt x="14391" y="33670"/>
                    <a:pt x="3508" y="43555"/>
                  </a:cubicBezTo>
                  <a:cubicBezTo>
                    <a:pt x="2868" y="44172"/>
                    <a:pt x="2388" y="44636"/>
                    <a:pt x="2388" y="45408"/>
                  </a:cubicBezTo>
                  <a:cubicBezTo>
                    <a:pt x="2388" y="46489"/>
                    <a:pt x="3668" y="47570"/>
                    <a:pt x="4628" y="47570"/>
                  </a:cubicBezTo>
                  <a:cubicBezTo>
                    <a:pt x="6869" y="47570"/>
                    <a:pt x="20473" y="35215"/>
                    <a:pt x="20473" y="16836"/>
                  </a:cubicBezTo>
                  <a:cubicBezTo>
                    <a:pt x="20473" y="7261"/>
                    <a:pt x="16632" y="2"/>
                    <a:pt x="9270" y="2"/>
                  </a:cubicBezTo>
                  <a:cubicBezTo>
                    <a:pt x="3988" y="2"/>
                    <a:pt x="147" y="4018"/>
                    <a:pt x="147" y="8806"/>
                  </a:cubicBezTo>
                  <a:cubicBezTo>
                    <a:pt x="147" y="13748"/>
                    <a:pt x="3828" y="17763"/>
                    <a:pt x="9430" y="17763"/>
                  </a:cubicBezTo>
                  <a:cubicBezTo>
                    <a:pt x="13271" y="17763"/>
                    <a:pt x="15832" y="15292"/>
                    <a:pt x="15992" y="15292"/>
                  </a:cubicBezTo>
                  <a:close/>
                </a:path>
              </a:pathLst>
            </a:custGeom>
            <a:solidFill>
              <a:srgbClr val="000000"/>
            </a:solidFill>
            <a:ln w="22950" cap="flat">
              <a:noFill/>
              <a:prstDash val="solid"/>
              <a:miter/>
            </a:ln>
          </p:spPr>
          <p:txBody>
            <a:bodyPr rtlCol="0" anchor="ctr"/>
            <a:lstStyle/>
            <a:p>
              <a:endParaRPr lang="zh-CN" altLang="en-US"/>
            </a:p>
          </p:txBody>
        </p:sp>
        <p:sp>
          <p:nvSpPr>
            <p:cNvPr id="161" name="任意多边形: 形状 160">
              <a:extLst>
                <a:ext uri="{FF2B5EF4-FFF2-40B4-BE49-F238E27FC236}">
                  <a16:creationId xmlns:a16="http://schemas.microsoft.com/office/drawing/2014/main" id="{99B82801-C9D1-4F70-9A1F-344D9F1DBD7D}"/>
                </a:ext>
              </a:extLst>
            </p:cNvPr>
            <p:cNvSpPr/>
            <p:nvPr>
              <p:custDataLst>
                <p:tags r:id="rId17"/>
              </p:custDataLst>
            </p:nvPr>
          </p:nvSpPr>
          <p:spPr>
            <a:xfrm>
              <a:off x="5971515" y="2492149"/>
              <a:ext cx="48495" cy="103938"/>
            </a:xfrm>
            <a:custGeom>
              <a:avLst/>
              <a:gdLst>
                <a:gd name="connsiteX0" fmla="*/ 44483 w 48495"/>
                <a:gd name="connsiteY0" fmla="*/ 5871 h 103938"/>
                <a:gd name="connsiteX1" fmla="*/ 38081 w 48495"/>
                <a:gd name="connsiteY1" fmla="*/ 2 h 103938"/>
                <a:gd name="connsiteX2" fmla="*/ 29118 w 48495"/>
                <a:gd name="connsiteY2" fmla="*/ 8497 h 103938"/>
                <a:gd name="connsiteX3" fmla="*/ 35520 w 48495"/>
                <a:gd name="connsiteY3" fmla="*/ 14365 h 103938"/>
                <a:gd name="connsiteX4" fmla="*/ 44483 w 48495"/>
                <a:gd name="connsiteY4" fmla="*/ 5871 h 103938"/>
                <a:gd name="connsiteX5" fmla="*/ 11833 w 48495"/>
                <a:gd name="connsiteY5" fmla="*/ 84327 h 103938"/>
                <a:gd name="connsiteX6" fmla="*/ 10392 w 48495"/>
                <a:gd name="connsiteY6" fmla="*/ 90813 h 103938"/>
                <a:gd name="connsiteX7" fmla="*/ 25597 w 48495"/>
                <a:gd name="connsiteY7" fmla="*/ 103941 h 103938"/>
                <a:gd name="connsiteX8" fmla="*/ 48644 w 48495"/>
                <a:gd name="connsiteY8" fmla="*/ 80311 h 103938"/>
                <a:gd name="connsiteX9" fmla="*/ 46083 w 48495"/>
                <a:gd name="connsiteY9" fmla="*/ 78304 h 103938"/>
                <a:gd name="connsiteX10" fmla="*/ 43043 w 48495"/>
                <a:gd name="connsiteY10" fmla="*/ 80929 h 103938"/>
                <a:gd name="connsiteX11" fmla="*/ 26077 w 48495"/>
                <a:gd name="connsiteY11" fmla="*/ 99616 h 103938"/>
                <a:gd name="connsiteX12" fmla="*/ 22076 w 48495"/>
                <a:gd name="connsiteY12" fmla="*/ 94211 h 103938"/>
                <a:gd name="connsiteX13" fmla="*/ 24637 w 48495"/>
                <a:gd name="connsiteY13" fmla="*/ 84327 h 103938"/>
                <a:gd name="connsiteX14" fmla="*/ 29758 w 48495"/>
                <a:gd name="connsiteY14" fmla="*/ 71972 h 103938"/>
                <a:gd name="connsiteX15" fmla="*/ 37601 w 48495"/>
                <a:gd name="connsiteY15" fmla="*/ 52358 h 103938"/>
                <a:gd name="connsiteX16" fmla="*/ 38561 w 48495"/>
                <a:gd name="connsiteY16" fmla="*/ 47416 h 103938"/>
                <a:gd name="connsiteX17" fmla="*/ 23356 w 48495"/>
                <a:gd name="connsiteY17" fmla="*/ 34288 h 103938"/>
                <a:gd name="connsiteX18" fmla="*/ 149 w 48495"/>
                <a:gd name="connsiteY18" fmla="*/ 57918 h 103938"/>
                <a:gd name="connsiteX19" fmla="*/ 2870 w 48495"/>
                <a:gd name="connsiteY19" fmla="*/ 59925 h 103938"/>
                <a:gd name="connsiteX20" fmla="*/ 5751 w 48495"/>
                <a:gd name="connsiteY20" fmla="*/ 57454 h 103938"/>
                <a:gd name="connsiteX21" fmla="*/ 22876 w 48495"/>
                <a:gd name="connsiteY21" fmla="*/ 38613 h 103938"/>
                <a:gd name="connsiteX22" fmla="*/ 26877 w 48495"/>
                <a:gd name="connsiteY22" fmla="*/ 44018 h 103938"/>
                <a:gd name="connsiteX23" fmla="*/ 21916 w 48495"/>
                <a:gd name="connsiteY23" fmla="*/ 59462 h 103938"/>
                <a:gd name="connsiteX24" fmla="*/ 11833 w 48495"/>
                <a:gd name="connsiteY24" fmla="*/ 84327 h 1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95" h="103938">
                  <a:moveTo>
                    <a:pt x="44483" y="5871"/>
                  </a:moveTo>
                  <a:cubicBezTo>
                    <a:pt x="44483" y="3400"/>
                    <a:pt x="42562" y="2"/>
                    <a:pt x="38081" y="2"/>
                  </a:cubicBezTo>
                  <a:cubicBezTo>
                    <a:pt x="33760" y="2"/>
                    <a:pt x="29118" y="4018"/>
                    <a:pt x="29118" y="8497"/>
                  </a:cubicBezTo>
                  <a:cubicBezTo>
                    <a:pt x="29118" y="11122"/>
                    <a:pt x="31199" y="14365"/>
                    <a:pt x="35520" y="14365"/>
                  </a:cubicBezTo>
                  <a:cubicBezTo>
                    <a:pt x="40162" y="14365"/>
                    <a:pt x="44483" y="10041"/>
                    <a:pt x="44483" y="5871"/>
                  </a:cubicBezTo>
                  <a:close/>
                  <a:moveTo>
                    <a:pt x="11833" y="84327"/>
                  </a:moveTo>
                  <a:cubicBezTo>
                    <a:pt x="11193" y="86335"/>
                    <a:pt x="10392" y="88188"/>
                    <a:pt x="10392" y="90813"/>
                  </a:cubicBezTo>
                  <a:cubicBezTo>
                    <a:pt x="10392" y="98072"/>
                    <a:pt x="16794" y="103941"/>
                    <a:pt x="25597" y="103941"/>
                  </a:cubicBezTo>
                  <a:cubicBezTo>
                    <a:pt x="41602" y="103941"/>
                    <a:pt x="48644" y="82628"/>
                    <a:pt x="48644" y="80311"/>
                  </a:cubicBezTo>
                  <a:cubicBezTo>
                    <a:pt x="48644" y="78304"/>
                    <a:pt x="46564" y="78304"/>
                    <a:pt x="46083" y="78304"/>
                  </a:cubicBezTo>
                  <a:cubicBezTo>
                    <a:pt x="43843" y="78304"/>
                    <a:pt x="43683" y="79230"/>
                    <a:pt x="43043" y="80929"/>
                  </a:cubicBezTo>
                  <a:cubicBezTo>
                    <a:pt x="39361" y="93284"/>
                    <a:pt x="32319" y="99616"/>
                    <a:pt x="26077" y="99616"/>
                  </a:cubicBezTo>
                  <a:cubicBezTo>
                    <a:pt x="22876" y="99616"/>
                    <a:pt x="22076" y="97609"/>
                    <a:pt x="22076" y="94211"/>
                  </a:cubicBezTo>
                  <a:cubicBezTo>
                    <a:pt x="22076" y="90659"/>
                    <a:pt x="23196" y="87724"/>
                    <a:pt x="24637" y="84327"/>
                  </a:cubicBezTo>
                  <a:cubicBezTo>
                    <a:pt x="26237" y="80157"/>
                    <a:pt x="27998" y="75987"/>
                    <a:pt x="29758" y="71972"/>
                  </a:cubicBezTo>
                  <a:cubicBezTo>
                    <a:pt x="31199" y="68265"/>
                    <a:pt x="36961" y="54211"/>
                    <a:pt x="37601" y="52358"/>
                  </a:cubicBezTo>
                  <a:cubicBezTo>
                    <a:pt x="38081" y="50813"/>
                    <a:pt x="38561" y="48960"/>
                    <a:pt x="38561" y="47416"/>
                  </a:cubicBezTo>
                  <a:cubicBezTo>
                    <a:pt x="38561" y="40157"/>
                    <a:pt x="32159" y="34288"/>
                    <a:pt x="23356" y="34288"/>
                  </a:cubicBezTo>
                  <a:cubicBezTo>
                    <a:pt x="7511" y="34288"/>
                    <a:pt x="149" y="55292"/>
                    <a:pt x="149" y="57918"/>
                  </a:cubicBezTo>
                  <a:cubicBezTo>
                    <a:pt x="149" y="59925"/>
                    <a:pt x="2390" y="59925"/>
                    <a:pt x="2870" y="59925"/>
                  </a:cubicBezTo>
                  <a:cubicBezTo>
                    <a:pt x="5111" y="59925"/>
                    <a:pt x="5271" y="59153"/>
                    <a:pt x="5751" y="57454"/>
                  </a:cubicBezTo>
                  <a:cubicBezTo>
                    <a:pt x="9912" y="44172"/>
                    <a:pt x="16954" y="38613"/>
                    <a:pt x="22876" y="38613"/>
                  </a:cubicBezTo>
                  <a:cubicBezTo>
                    <a:pt x="25437" y="38613"/>
                    <a:pt x="26877" y="39848"/>
                    <a:pt x="26877" y="44018"/>
                  </a:cubicBezTo>
                  <a:cubicBezTo>
                    <a:pt x="26877" y="47570"/>
                    <a:pt x="25917" y="49887"/>
                    <a:pt x="21916" y="59462"/>
                  </a:cubicBezTo>
                  <a:lnTo>
                    <a:pt x="11833" y="84327"/>
                  </a:lnTo>
                  <a:close/>
                </a:path>
              </a:pathLst>
            </a:custGeom>
            <a:solidFill>
              <a:srgbClr val="000000"/>
            </a:solidFill>
            <a:ln w="22950" cap="flat">
              <a:noFill/>
              <a:prstDash val="solid"/>
              <a:miter/>
            </a:ln>
          </p:spPr>
          <p:txBody>
            <a:bodyPr rtlCol="0" anchor="ctr"/>
            <a:lstStyle/>
            <a:p>
              <a:endParaRPr lang="zh-CN" altLang="en-US"/>
            </a:p>
          </p:txBody>
        </p:sp>
        <p:sp>
          <p:nvSpPr>
            <p:cNvPr id="162" name="任意多边形: 形状 161">
              <a:extLst>
                <a:ext uri="{FF2B5EF4-FFF2-40B4-BE49-F238E27FC236}">
                  <a16:creationId xmlns:a16="http://schemas.microsoft.com/office/drawing/2014/main" id="{1D755410-D1EE-4886-9CF1-AAA83035284B}"/>
                </a:ext>
              </a:extLst>
            </p:cNvPr>
            <p:cNvSpPr/>
            <p:nvPr>
              <p:custDataLst>
                <p:tags r:id="rId18"/>
              </p:custDataLst>
            </p:nvPr>
          </p:nvSpPr>
          <p:spPr>
            <a:xfrm>
              <a:off x="6028682" y="2492149"/>
              <a:ext cx="70261" cy="133899"/>
            </a:xfrm>
            <a:custGeom>
              <a:avLst/>
              <a:gdLst>
                <a:gd name="connsiteX0" fmla="*/ 70414 w 70261"/>
                <a:gd name="connsiteY0" fmla="*/ 5871 h 133899"/>
                <a:gd name="connsiteX1" fmla="*/ 64012 w 70261"/>
                <a:gd name="connsiteY1" fmla="*/ 2 h 133899"/>
                <a:gd name="connsiteX2" fmla="*/ 55049 w 70261"/>
                <a:gd name="connsiteY2" fmla="*/ 8497 h 133899"/>
                <a:gd name="connsiteX3" fmla="*/ 61451 w 70261"/>
                <a:gd name="connsiteY3" fmla="*/ 14365 h 133899"/>
                <a:gd name="connsiteX4" fmla="*/ 70414 w 70261"/>
                <a:gd name="connsiteY4" fmla="*/ 5871 h 133899"/>
                <a:gd name="connsiteX5" fmla="*/ 36483 w 70261"/>
                <a:gd name="connsiteY5" fmla="*/ 109964 h 133899"/>
                <a:gd name="connsiteX6" fmla="*/ 15837 w 70261"/>
                <a:gd name="connsiteY6" fmla="*/ 129578 h 133899"/>
                <a:gd name="connsiteX7" fmla="*/ 10075 w 70261"/>
                <a:gd name="connsiteY7" fmla="*/ 128651 h 133899"/>
                <a:gd name="connsiteX8" fmla="*/ 15517 w 70261"/>
                <a:gd name="connsiteY8" fmla="*/ 120775 h 133899"/>
                <a:gd name="connsiteX9" fmla="*/ 9275 w 70261"/>
                <a:gd name="connsiteY9" fmla="*/ 115060 h 133899"/>
                <a:gd name="connsiteX10" fmla="*/ 152 w 70261"/>
                <a:gd name="connsiteY10" fmla="*/ 124172 h 133899"/>
                <a:gd name="connsiteX11" fmla="*/ 15997 w 70261"/>
                <a:gd name="connsiteY11" fmla="*/ 133902 h 133899"/>
                <a:gd name="connsiteX12" fmla="*/ 49287 w 70261"/>
                <a:gd name="connsiteY12" fmla="*/ 109501 h 133899"/>
                <a:gd name="connsiteX13" fmla="*/ 63692 w 70261"/>
                <a:gd name="connsiteY13" fmla="*/ 54211 h 133899"/>
                <a:gd name="connsiteX14" fmla="*/ 64492 w 70261"/>
                <a:gd name="connsiteY14" fmla="*/ 48806 h 133899"/>
                <a:gd name="connsiteX15" fmla="*/ 47367 w 70261"/>
                <a:gd name="connsiteY15" fmla="*/ 34288 h 133899"/>
                <a:gd name="connsiteX16" fmla="*/ 19358 w 70261"/>
                <a:gd name="connsiteY16" fmla="*/ 57918 h 133899"/>
                <a:gd name="connsiteX17" fmla="*/ 22079 w 70261"/>
                <a:gd name="connsiteY17" fmla="*/ 59925 h 133899"/>
                <a:gd name="connsiteX18" fmla="*/ 25280 w 70261"/>
                <a:gd name="connsiteY18" fmla="*/ 57145 h 133899"/>
                <a:gd name="connsiteX19" fmla="*/ 46887 w 70261"/>
                <a:gd name="connsiteY19" fmla="*/ 38613 h 133899"/>
                <a:gd name="connsiteX20" fmla="*/ 52328 w 70261"/>
                <a:gd name="connsiteY20" fmla="*/ 46180 h 133899"/>
                <a:gd name="connsiteX21" fmla="*/ 51848 w 70261"/>
                <a:gd name="connsiteY21" fmla="*/ 50813 h 133899"/>
                <a:gd name="connsiteX22" fmla="*/ 36483 w 70261"/>
                <a:gd name="connsiteY22" fmla="*/ 109964 h 13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261" h="133899">
                  <a:moveTo>
                    <a:pt x="70414" y="5871"/>
                  </a:moveTo>
                  <a:cubicBezTo>
                    <a:pt x="70414" y="3246"/>
                    <a:pt x="68333" y="2"/>
                    <a:pt x="64012" y="2"/>
                  </a:cubicBezTo>
                  <a:cubicBezTo>
                    <a:pt x="59370" y="2"/>
                    <a:pt x="55049" y="4327"/>
                    <a:pt x="55049" y="8497"/>
                  </a:cubicBezTo>
                  <a:cubicBezTo>
                    <a:pt x="55049" y="10968"/>
                    <a:pt x="56970" y="14365"/>
                    <a:pt x="61451" y="14365"/>
                  </a:cubicBezTo>
                  <a:cubicBezTo>
                    <a:pt x="65772" y="14365"/>
                    <a:pt x="70414" y="10350"/>
                    <a:pt x="70414" y="5871"/>
                  </a:cubicBezTo>
                  <a:close/>
                  <a:moveTo>
                    <a:pt x="36483" y="109964"/>
                  </a:moveTo>
                  <a:cubicBezTo>
                    <a:pt x="33762" y="120620"/>
                    <a:pt x="25280" y="129578"/>
                    <a:pt x="15837" y="129578"/>
                  </a:cubicBezTo>
                  <a:cubicBezTo>
                    <a:pt x="13756" y="129578"/>
                    <a:pt x="11836" y="129269"/>
                    <a:pt x="10075" y="128651"/>
                  </a:cubicBezTo>
                  <a:cubicBezTo>
                    <a:pt x="14236" y="126798"/>
                    <a:pt x="15517" y="123091"/>
                    <a:pt x="15517" y="120775"/>
                  </a:cubicBezTo>
                  <a:cubicBezTo>
                    <a:pt x="15517" y="117068"/>
                    <a:pt x="12476" y="115060"/>
                    <a:pt x="9275" y="115060"/>
                  </a:cubicBezTo>
                  <a:cubicBezTo>
                    <a:pt x="4313" y="115060"/>
                    <a:pt x="152" y="119230"/>
                    <a:pt x="152" y="124172"/>
                  </a:cubicBezTo>
                  <a:cubicBezTo>
                    <a:pt x="152" y="130041"/>
                    <a:pt x="6394" y="133902"/>
                    <a:pt x="15997" y="133902"/>
                  </a:cubicBezTo>
                  <a:cubicBezTo>
                    <a:pt x="25600" y="133902"/>
                    <a:pt x="44326" y="128342"/>
                    <a:pt x="49287" y="109501"/>
                  </a:cubicBezTo>
                  <a:lnTo>
                    <a:pt x="63692" y="54211"/>
                  </a:lnTo>
                  <a:cubicBezTo>
                    <a:pt x="64172" y="52512"/>
                    <a:pt x="64492" y="51122"/>
                    <a:pt x="64492" y="48806"/>
                  </a:cubicBezTo>
                  <a:cubicBezTo>
                    <a:pt x="64492" y="40311"/>
                    <a:pt x="56970" y="34288"/>
                    <a:pt x="47367" y="34288"/>
                  </a:cubicBezTo>
                  <a:cubicBezTo>
                    <a:pt x="29601" y="34288"/>
                    <a:pt x="19358" y="55755"/>
                    <a:pt x="19358" y="57918"/>
                  </a:cubicBezTo>
                  <a:cubicBezTo>
                    <a:pt x="19358" y="59925"/>
                    <a:pt x="21599" y="59925"/>
                    <a:pt x="22079" y="59925"/>
                  </a:cubicBezTo>
                  <a:cubicBezTo>
                    <a:pt x="23999" y="59925"/>
                    <a:pt x="24159" y="59462"/>
                    <a:pt x="25280" y="57145"/>
                  </a:cubicBezTo>
                  <a:cubicBezTo>
                    <a:pt x="29281" y="48188"/>
                    <a:pt x="37604" y="38613"/>
                    <a:pt x="46887" y="38613"/>
                  </a:cubicBezTo>
                  <a:cubicBezTo>
                    <a:pt x="50888" y="38613"/>
                    <a:pt x="52328" y="41238"/>
                    <a:pt x="52328" y="46180"/>
                  </a:cubicBezTo>
                  <a:cubicBezTo>
                    <a:pt x="52328" y="47879"/>
                    <a:pt x="52008" y="50041"/>
                    <a:pt x="51848" y="50813"/>
                  </a:cubicBezTo>
                  <a:lnTo>
                    <a:pt x="36483" y="109964"/>
                  </a:lnTo>
                  <a:close/>
                </a:path>
              </a:pathLst>
            </a:custGeom>
            <a:solidFill>
              <a:srgbClr val="000000"/>
            </a:solidFill>
            <a:ln w="22950" cap="flat">
              <a:noFill/>
              <a:prstDash val="solid"/>
              <a:miter/>
            </a:ln>
          </p:spPr>
          <p:txBody>
            <a:bodyPr rtlCol="0" anchor="ctr"/>
            <a:lstStyle/>
            <a:p>
              <a:endParaRPr lang="zh-CN" altLang="en-US"/>
            </a:p>
          </p:txBody>
        </p:sp>
        <p:sp>
          <p:nvSpPr>
            <p:cNvPr id="163" name="任意多边形: 形状 162">
              <a:extLst>
                <a:ext uri="{FF2B5EF4-FFF2-40B4-BE49-F238E27FC236}">
                  <a16:creationId xmlns:a16="http://schemas.microsoft.com/office/drawing/2014/main" id="{216C9DC9-39C5-494D-B4BC-77E10D107145}"/>
                </a:ext>
              </a:extLst>
            </p:cNvPr>
            <p:cNvSpPr/>
            <p:nvPr>
              <p:custDataLst>
                <p:tags r:id="rId19"/>
              </p:custDataLst>
            </p:nvPr>
          </p:nvSpPr>
          <p:spPr>
            <a:xfrm>
              <a:off x="6133024" y="2382029"/>
              <a:ext cx="156848" cy="157970"/>
            </a:xfrm>
            <a:custGeom>
              <a:avLst/>
              <a:gdLst>
                <a:gd name="connsiteX0" fmla="*/ 33081 w 156848"/>
                <a:gd name="connsiteY0" fmla="*/ 132598 h 157970"/>
                <a:gd name="connsiteX1" fmla="*/ 4958 w 156848"/>
                <a:gd name="connsiteY1" fmla="*/ 151131 h 157970"/>
                <a:gd name="connsiteX2" fmla="*/ 156 w 156848"/>
                <a:gd name="connsiteY2" fmla="*/ 155543 h 157970"/>
                <a:gd name="connsiteX3" fmla="*/ 3129 w 156848"/>
                <a:gd name="connsiteY3" fmla="*/ 157970 h 157970"/>
                <a:gd name="connsiteX4" fmla="*/ 22792 w 156848"/>
                <a:gd name="connsiteY4" fmla="*/ 157308 h 157970"/>
                <a:gd name="connsiteX5" fmla="*/ 45656 w 156848"/>
                <a:gd name="connsiteY5" fmla="*/ 157970 h 157970"/>
                <a:gd name="connsiteX6" fmla="*/ 50000 w 156848"/>
                <a:gd name="connsiteY6" fmla="*/ 153778 h 157970"/>
                <a:gd name="connsiteX7" fmla="*/ 46342 w 156848"/>
                <a:gd name="connsiteY7" fmla="*/ 151131 h 157970"/>
                <a:gd name="connsiteX8" fmla="*/ 35596 w 156848"/>
                <a:gd name="connsiteY8" fmla="*/ 143409 h 157970"/>
                <a:gd name="connsiteX9" fmla="*/ 38797 w 156848"/>
                <a:gd name="connsiteY9" fmla="*/ 135246 h 157970"/>
                <a:gd name="connsiteX10" fmla="*/ 56174 w 156848"/>
                <a:gd name="connsiteY10" fmla="*/ 107005 h 157970"/>
                <a:gd name="connsiteX11" fmla="*/ 113563 w 156848"/>
                <a:gd name="connsiteY11" fmla="*/ 107005 h 157970"/>
                <a:gd name="connsiteX12" fmla="*/ 117221 w 156848"/>
                <a:gd name="connsiteY12" fmla="*/ 143850 h 157970"/>
                <a:gd name="connsiteX13" fmla="*/ 100759 w 156848"/>
                <a:gd name="connsiteY13" fmla="*/ 151131 h 157970"/>
                <a:gd name="connsiteX14" fmla="*/ 95272 w 156848"/>
                <a:gd name="connsiteY14" fmla="*/ 155543 h 157970"/>
                <a:gd name="connsiteX15" fmla="*/ 98473 w 156848"/>
                <a:gd name="connsiteY15" fmla="*/ 157970 h 157970"/>
                <a:gd name="connsiteX16" fmla="*/ 127053 w 156848"/>
                <a:gd name="connsiteY16" fmla="*/ 157308 h 157970"/>
                <a:gd name="connsiteX17" fmla="*/ 152889 w 156848"/>
                <a:gd name="connsiteY17" fmla="*/ 157970 h 157970"/>
                <a:gd name="connsiteX18" fmla="*/ 157005 w 156848"/>
                <a:gd name="connsiteY18" fmla="*/ 153558 h 157970"/>
                <a:gd name="connsiteX19" fmla="*/ 151746 w 156848"/>
                <a:gd name="connsiteY19" fmla="*/ 151131 h 157970"/>
                <a:gd name="connsiteX20" fmla="*/ 136884 w 156848"/>
                <a:gd name="connsiteY20" fmla="*/ 143188 h 157970"/>
                <a:gd name="connsiteX21" fmla="*/ 122937 w 156848"/>
                <a:gd name="connsiteY21" fmla="*/ 5295 h 157970"/>
                <a:gd name="connsiteX22" fmla="*/ 118593 w 156848"/>
                <a:gd name="connsiteY22" fmla="*/ 0 h 157970"/>
                <a:gd name="connsiteX23" fmla="*/ 112648 w 156848"/>
                <a:gd name="connsiteY23" fmla="*/ 3751 h 157970"/>
                <a:gd name="connsiteX24" fmla="*/ 33081 w 156848"/>
                <a:gd name="connsiteY24" fmla="*/ 132598 h 157970"/>
                <a:gd name="connsiteX25" fmla="*/ 60518 w 156848"/>
                <a:gd name="connsiteY25" fmla="*/ 100166 h 157970"/>
                <a:gd name="connsiteX26" fmla="*/ 105560 w 156848"/>
                <a:gd name="connsiteY26" fmla="*/ 27358 h 157970"/>
                <a:gd name="connsiteX27" fmla="*/ 112877 w 156848"/>
                <a:gd name="connsiteY27" fmla="*/ 100166 h 157970"/>
                <a:gd name="connsiteX28" fmla="*/ 60518 w 156848"/>
                <a:gd name="connsiteY28" fmla="*/ 100166 h 15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848" h="157970">
                  <a:moveTo>
                    <a:pt x="33081" y="132598"/>
                  </a:moveTo>
                  <a:cubicBezTo>
                    <a:pt x="23935" y="147380"/>
                    <a:pt x="15018" y="150469"/>
                    <a:pt x="4958" y="151131"/>
                  </a:cubicBezTo>
                  <a:cubicBezTo>
                    <a:pt x="2214" y="151351"/>
                    <a:pt x="156" y="151351"/>
                    <a:pt x="156" y="155543"/>
                  </a:cubicBezTo>
                  <a:cubicBezTo>
                    <a:pt x="156" y="156867"/>
                    <a:pt x="1299" y="157970"/>
                    <a:pt x="3129" y="157970"/>
                  </a:cubicBezTo>
                  <a:cubicBezTo>
                    <a:pt x="9302" y="157970"/>
                    <a:pt x="16390" y="157308"/>
                    <a:pt x="22792" y="157308"/>
                  </a:cubicBezTo>
                  <a:cubicBezTo>
                    <a:pt x="30337" y="157308"/>
                    <a:pt x="38340" y="157970"/>
                    <a:pt x="45656" y="157970"/>
                  </a:cubicBezTo>
                  <a:cubicBezTo>
                    <a:pt x="47028" y="157970"/>
                    <a:pt x="50000" y="157970"/>
                    <a:pt x="50000" y="153778"/>
                  </a:cubicBezTo>
                  <a:cubicBezTo>
                    <a:pt x="50000" y="151351"/>
                    <a:pt x="47943" y="151131"/>
                    <a:pt x="46342" y="151131"/>
                  </a:cubicBezTo>
                  <a:cubicBezTo>
                    <a:pt x="41083" y="150690"/>
                    <a:pt x="35596" y="148925"/>
                    <a:pt x="35596" y="143409"/>
                  </a:cubicBezTo>
                  <a:cubicBezTo>
                    <a:pt x="35596" y="140761"/>
                    <a:pt x="36968" y="138334"/>
                    <a:pt x="38797" y="135246"/>
                  </a:cubicBezTo>
                  <a:lnTo>
                    <a:pt x="56174" y="107005"/>
                  </a:lnTo>
                  <a:lnTo>
                    <a:pt x="113563" y="107005"/>
                  </a:lnTo>
                  <a:cubicBezTo>
                    <a:pt x="114020" y="111638"/>
                    <a:pt x="117221" y="141644"/>
                    <a:pt x="117221" y="143850"/>
                  </a:cubicBezTo>
                  <a:cubicBezTo>
                    <a:pt x="117221" y="150469"/>
                    <a:pt x="105332" y="151131"/>
                    <a:pt x="100759" y="151131"/>
                  </a:cubicBezTo>
                  <a:cubicBezTo>
                    <a:pt x="97558" y="151131"/>
                    <a:pt x="95272" y="151131"/>
                    <a:pt x="95272" y="155543"/>
                  </a:cubicBezTo>
                  <a:cubicBezTo>
                    <a:pt x="95272" y="157970"/>
                    <a:pt x="98015" y="157970"/>
                    <a:pt x="98473" y="157970"/>
                  </a:cubicBezTo>
                  <a:cubicBezTo>
                    <a:pt x="107847" y="157970"/>
                    <a:pt x="117679" y="157308"/>
                    <a:pt x="127053" y="157308"/>
                  </a:cubicBezTo>
                  <a:cubicBezTo>
                    <a:pt x="132769" y="157308"/>
                    <a:pt x="147173" y="157970"/>
                    <a:pt x="152889" y="157970"/>
                  </a:cubicBezTo>
                  <a:cubicBezTo>
                    <a:pt x="154261" y="157970"/>
                    <a:pt x="157005" y="157970"/>
                    <a:pt x="157005" y="153558"/>
                  </a:cubicBezTo>
                  <a:cubicBezTo>
                    <a:pt x="157005" y="151131"/>
                    <a:pt x="154719" y="151131"/>
                    <a:pt x="151746" y="151131"/>
                  </a:cubicBezTo>
                  <a:cubicBezTo>
                    <a:pt x="137570" y="151131"/>
                    <a:pt x="137570" y="149586"/>
                    <a:pt x="136884" y="143188"/>
                  </a:cubicBezTo>
                  <a:lnTo>
                    <a:pt x="122937" y="5295"/>
                  </a:lnTo>
                  <a:cubicBezTo>
                    <a:pt x="122480" y="883"/>
                    <a:pt x="122480" y="0"/>
                    <a:pt x="118593" y="0"/>
                  </a:cubicBezTo>
                  <a:cubicBezTo>
                    <a:pt x="114935" y="0"/>
                    <a:pt x="114020" y="1544"/>
                    <a:pt x="112648" y="3751"/>
                  </a:cubicBezTo>
                  <a:lnTo>
                    <a:pt x="33081" y="132598"/>
                  </a:lnTo>
                  <a:close/>
                  <a:moveTo>
                    <a:pt x="60518" y="100166"/>
                  </a:moveTo>
                  <a:lnTo>
                    <a:pt x="105560" y="27358"/>
                  </a:lnTo>
                  <a:lnTo>
                    <a:pt x="112877" y="100166"/>
                  </a:lnTo>
                  <a:lnTo>
                    <a:pt x="60518" y="100166"/>
                  </a:lnTo>
                  <a:close/>
                </a:path>
              </a:pathLst>
            </a:custGeom>
            <a:solidFill>
              <a:srgbClr val="000000"/>
            </a:solidFill>
            <a:ln w="22950" cap="flat">
              <a:noFill/>
              <a:prstDash val="solid"/>
              <a:miter/>
            </a:ln>
          </p:spPr>
          <p:txBody>
            <a:bodyPr rtlCol="0" anchor="ctr"/>
            <a:lstStyle/>
            <a:p>
              <a:endParaRPr lang="zh-CN" altLang="en-US"/>
            </a:p>
          </p:txBody>
        </p:sp>
        <p:sp>
          <p:nvSpPr>
            <p:cNvPr id="164" name="任意多边形: 形状 163">
              <a:extLst>
                <a:ext uri="{FF2B5EF4-FFF2-40B4-BE49-F238E27FC236}">
                  <a16:creationId xmlns:a16="http://schemas.microsoft.com/office/drawing/2014/main" id="{E4D391CA-232B-420F-8E89-1774FBFF72D7}"/>
                </a:ext>
              </a:extLst>
            </p:cNvPr>
            <p:cNvSpPr/>
            <p:nvPr>
              <p:custDataLst>
                <p:tags r:id="rId20"/>
              </p:custDataLst>
            </p:nvPr>
          </p:nvSpPr>
          <p:spPr>
            <a:xfrm>
              <a:off x="6302745" y="2503441"/>
              <a:ext cx="80985" cy="101312"/>
            </a:xfrm>
            <a:custGeom>
              <a:avLst/>
              <a:gdLst>
                <a:gd name="connsiteX0" fmla="*/ 16969 w 80985"/>
                <a:gd name="connsiteY0" fmla="*/ 42164 h 101312"/>
                <a:gd name="connsiteX1" fmla="*/ 34414 w 80985"/>
                <a:gd name="connsiteY1" fmla="*/ 46951 h 101312"/>
                <a:gd name="connsiteX2" fmla="*/ 62903 w 80985"/>
                <a:gd name="connsiteY2" fmla="*/ 24249 h 101312"/>
                <a:gd name="connsiteX3" fmla="*/ 56181 w 80985"/>
                <a:gd name="connsiteY3" fmla="*/ 9422 h 101312"/>
                <a:gd name="connsiteX4" fmla="*/ 72346 w 80985"/>
                <a:gd name="connsiteY4" fmla="*/ 4326 h 101312"/>
                <a:gd name="connsiteX5" fmla="*/ 70906 w 80985"/>
                <a:gd name="connsiteY5" fmla="*/ 8032 h 101312"/>
                <a:gd name="connsiteX6" fmla="*/ 76027 w 80985"/>
                <a:gd name="connsiteY6" fmla="*/ 12974 h 101312"/>
                <a:gd name="connsiteX7" fmla="*/ 81149 w 80985"/>
                <a:gd name="connsiteY7" fmla="*/ 7878 h 101312"/>
                <a:gd name="connsiteX8" fmla="*/ 71706 w 80985"/>
                <a:gd name="connsiteY8" fmla="*/ 1 h 101312"/>
                <a:gd name="connsiteX9" fmla="*/ 53140 w 80985"/>
                <a:gd name="connsiteY9" fmla="*/ 7106 h 101312"/>
                <a:gd name="connsiteX10" fmla="*/ 34574 w 80985"/>
                <a:gd name="connsiteY10" fmla="*/ 1546 h 101312"/>
                <a:gd name="connsiteX11" fmla="*/ 6086 w 80985"/>
                <a:gd name="connsiteY11" fmla="*/ 24249 h 101312"/>
                <a:gd name="connsiteX12" fmla="*/ 13768 w 80985"/>
                <a:gd name="connsiteY12" fmla="*/ 39847 h 101312"/>
                <a:gd name="connsiteX13" fmla="*/ 8966 w 80985"/>
                <a:gd name="connsiteY13" fmla="*/ 52357 h 101312"/>
                <a:gd name="connsiteX14" fmla="*/ 15689 w 80985"/>
                <a:gd name="connsiteY14" fmla="*/ 66102 h 101312"/>
                <a:gd name="connsiteX15" fmla="*/ 164 w 80985"/>
                <a:gd name="connsiteY15" fmla="*/ 81546 h 101312"/>
                <a:gd name="connsiteX16" fmla="*/ 39376 w 80985"/>
                <a:gd name="connsiteY16" fmla="*/ 101314 h 101312"/>
                <a:gd name="connsiteX17" fmla="*/ 78588 w 80985"/>
                <a:gd name="connsiteY17" fmla="*/ 81237 h 101312"/>
                <a:gd name="connsiteX18" fmla="*/ 67865 w 80985"/>
                <a:gd name="connsiteY18" fmla="*/ 63631 h 101312"/>
                <a:gd name="connsiteX19" fmla="*/ 33454 w 80985"/>
                <a:gd name="connsiteY19" fmla="*/ 58843 h 101312"/>
                <a:gd name="connsiteX20" fmla="*/ 22891 w 80985"/>
                <a:gd name="connsiteY20" fmla="*/ 58689 h 101312"/>
                <a:gd name="connsiteX21" fmla="*/ 14888 w 80985"/>
                <a:gd name="connsiteY21" fmla="*/ 48496 h 101312"/>
                <a:gd name="connsiteX22" fmla="*/ 16969 w 80985"/>
                <a:gd name="connsiteY22" fmla="*/ 42164 h 101312"/>
                <a:gd name="connsiteX23" fmla="*/ 34574 w 80985"/>
                <a:gd name="connsiteY23" fmla="*/ 42318 h 101312"/>
                <a:gd name="connsiteX24" fmla="*/ 18890 w 80985"/>
                <a:gd name="connsiteY24" fmla="*/ 24249 h 101312"/>
                <a:gd name="connsiteX25" fmla="*/ 22091 w 80985"/>
                <a:gd name="connsiteY25" fmla="*/ 11584 h 101312"/>
                <a:gd name="connsiteX26" fmla="*/ 34414 w 80985"/>
                <a:gd name="connsiteY26" fmla="*/ 6179 h 101312"/>
                <a:gd name="connsiteX27" fmla="*/ 50099 w 80985"/>
                <a:gd name="connsiteY27" fmla="*/ 24249 h 101312"/>
                <a:gd name="connsiteX28" fmla="*/ 46898 w 80985"/>
                <a:gd name="connsiteY28" fmla="*/ 36913 h 101312"/>
                <a:gd name="connsiteX29" fmla="*/ 34574 w 80985"/>
                <a:gd name="connsiteY29" fmla="*/ 42318 h 101312"/>
                <a:gd name="connsiteX30" fmla="*/ 34574 w 80985"/>
                <a:gd name="connsiteY30" fmla="*/ 69191 h 101312"/>
                <a:gd name="connsiteX31" fmla="*/ 68825 w 80985"/>
                <a:gd name="connsiteY31" fmla="*/ 81391 h 101312"/>
                <a:gd name="connsiteX32" fmla="*/ 39376 w 80985"/>
                <a:gd name="connsiteY32" fmla="*/ 96681 h 101312"/>
                <a:gd name="connsiteX33" fmla="*/ 9927 w 80985"/>
                <a:gd name="connsiteY33" fmla="*/ 81391 h 101312"/>
                <a:gd name="connsiteX34" fmla="*/ 25292 w 80985"/>
                <a:gd name="connsiteY34" fmla="*/ 69191 h 101312"/>
                <a:gd name="connsiteX35" fmla="*/ 34574 w 80985"/>
                <a:gd name="connsiteY35" fmla="*/ 69191 h 1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985" h="101312">
                  <a:moveTo>
                    <a:pt x="16969" y="42164"/>
                  </a:moveTo>
                  <a:cubicBezTo>
                    <a:pt x="19370" y="43554"/>
                    <a:pt x="25131" y="46951"/>
                    <a:pt x="34414" y="46951"/>
                  </a:cubicBezTo>
                  <a:cubicBezTo>
                    <a:pt x="50899" y="46951"/>
                    <a:pt x="62903" y="36295"/>
                    <a:pt x="62903" y="24249"/>
                  </a:cubicBezTo>
                  <a:cubicBezTo>
                    <a:pt x="62903" y="18225"/>
                    <a:pt x="60022" y="13438"/>
                    <a:pt x="56181" y="9422"/>
                  </a:cubicBezTo>
                  <a:cubicBezTo>
                    <a:pt x="63383" y="4480"/>
                    <a:pt x="69625" y="4326"/>
                    <a:pt x="72346" y="4326"/>
                  </a:cubicBezTo>
                  <a:cubicBezTo>
                    <a:pt x="71706" y="4944"/>
                    <a:pt x="70906" y="5561"/>
                    <a:pt x="70906" y="8032"/>
                  </a:cubicBezTo>
                  <a:cubicBezTo>
                    <a:pt x="70906" y="11121"/>
                    <a:pt x="73306" y="12974"/>
                    <a:pt x="76027" y="12974"/>
                  </a:cubicBezTo>
                  <a:cubicBezTo>
                    <a:pt x="78268" y="12974"/>
                    <a:pt x="81149" y="11430"/>
                    <a:pt x="81149" y="7878"/>
                  </a:cubicBezTo>
                  <a:cubicBezTo>
                    <a:pt x="81149" y="4326"/>
                    <a:pt x="78108" y="1"/>
                    <a:pt x="71706" y="1"/>
                  </a:cubicBezTo>
                  <a:cubicBezTo>
                    <a:pt x="69305" y="1"/>
                    <a:pt x="60663" y="465"/>
                    <a:pt x="53140" y="7106"/>
                  </a:cubicBezTo>
                  <a:cubicBezTo>
                    <a:pt x="48339" y="3708"/>
                    <a:pt x="41617" y="1546"/>
                    <a:pt x="34574" y="1546"/>
                  </a:cubicBezTo>
                  <a:cubicBezTo>
                    <a:pt x="18089" y="1546"/>
                    <a:pt x="6086" y="12202"/>
                    <a:pt x="6086" y="24249"/>
                  </a:cubicBezTo>
                  <a:cubicBezTo>
                    <a:pt x="6086" y="30272"/>
                    <a:pt x="9287" y="35832"/>
                    <a:pt x="13768" y="39847"/>
                  </a:cubicBezTo>
                  <a:cubicBezTo>
                    <a:pt x="12488" y="41237"/>
                    <a:pt x="8966" y="46334"/>
                    <a:pt x="8966" y="52357"/>
                  </a:cubicBezTo>
                  <a:cubicBezTo>
                    <a:pt x="8966" y="54364"/>
                    <a:pt x="9447" y="61623"/>
                    <a:pt x="15689" y="66102"/>
                  </a:cubicBezTo>
                  <a:cubicBezTo>
                    <a:pt x="8486" y="68419"/>
                    <a:pt x="164" y="73515"/>
                    <a:pt x="164" y="81546"/>
                  </a:cubicBezTo>
                  <a:cubicBezTo>
                    <a:pt x="164" y="92820"/>
                    <a:pt x="17769" y="101314"/>
                    <a:pt x="39376" y="101314"/>
                  </a:cubicBezTo>
                  <a:cubicBezTo>
                    <a:pt x="59702" y="101314"/>
                    <a:pt x="78588" y="93592"/>
                    <a:pt x="78588" y="81237"/>
                  </a:cubicBezTo>
                  <a:cubicBezTo>
                    <a:pt x="78588" y="76604"/>
                    <a:pt x="76667" y="68264"/>
                    <a:pt x="67865" y="63631"/>
                  </a:cubicBezTo>
                  <a:cubicBezTo>
                    <a:pt x="58422" y="58843"/>
                    <a:pt x="48979" y="58843"/>
                    <a:pt x="33454" y="58843"/>
                  </a:cubicBezTo>
                  <a:cubicBezTo>
                    <a:pt x="29933" y="58843"/>
                    <a:pt x="24171" y="58843"/>
                    <a:pt x="22891" y="58689"/>
                  </a:cubicBezTo>
                  <a:cubicBezTo>
                    <a:pt x="17769" y="57608"/>
                    <a:pt x="14888" y="52974"/>
                    <a:pt x="14888" y="48496"/>
                  </a:cubicBezTo>
                  <a:cubicBezTo>
                    <a:pt x="14888" y="44635"/>
                    <a:pt x="16009" y="43399"/>
                    <a:pt x="16969" y="42164"/>
                  </a:cubicBezTo>
                  <a:close/>
                  <a:moveTo>
                    <a:pt x="34574" y="42318"/>
                  </a:moveTo>
                  <a:cubicBezTo>
                    <a:pt x="18890" y="42318"/>
                    <a:pt x="18890" y="27492"/>
                    <a:pt x="18890" y="24249"/>
                  </a:cubicBezTo>
                  <a:cubicBezTo>
                    <a:pt x="18890" y="21778"/>
                    <a:pt x="18890" y="15600"/>
                    <a:pt x="22091" y="11584"/>
                  </a:cubicBezTo>
                  <a:cubicBezTo>
                    <a:pt x="24331" y="8959"/>
                    <a:pt x="28653" y="6179"/>
                    <a:pt x="34414" y="6179"/>
                  </a:cubicBezTo>
                  <a:cubicBezTo>
                    <a:pt x="50099" y="6179"/>
                    <a:pt x="50099" y="21005"/>
                    <a:pt x="50099" y="24249"/>
                  </a:cubicBezTo>
                  <a:cubicBezTo>
                    <a:pt x="50099" y="26720"/>
                    <a:pt x="50099" y="32897"/>
                    <a:pt x="46898" y="36913"/>
                  </a:cubicBezTo>
                  <a:cubicBezTo>
                    <a:pt x="44658" y="39538"/>
                    <a:pt x="40336" y="42318"/>
                    <a:pt x="34574" y="42318"/>
                  </a:cubicBezTo>
                  <a:close/>
                  <a:moveTo>
                    <a:pt x="34574" y="69191"/>
                  </a:moveTo>
                  <a:cubicBezTo>
                    <a:pt x="48819" y="69191"/>
                    <a:pt x="68825" y="69191"/>
                    <a:pt x="68825" y="81391"/>
                  </a:cubicBezTo>
                  <a:cubicBezTo>
                    <a:pt x="68825" y="89577"/>
                    <a:pt x="56181" y="96681"/>
                    <a:pt x="39376" y="96681"/>
                  </a:cubicBezTo>
                  <a:cubicBezTo>
                    <a:pt x="22571" y="96681"/>
                    <a:pt x="9927" y="89422"/>
                    <a:pt x="9927" y="81391"/>
                  </a:cubicBezTo>
                  <a:cubicBezTo>
                    <a:pt x="9927" y="75986"/>
                    <a:pt x="15048" y="69345"/>
                    <a:pt x="25292" y="69191"/>
                  </a:cubicBezTo>
                  <a:lnTo>
                    <a:pt x="34574" y="69191"/>
                  </a:lnTo>
                  <a:close/>
                </a:path>
              </a:pathLst>
            </a:custGeom>
            <a:solidFill>
              <a:srgbClr val="000000"/>
            </a:solidFill>
            <a:ln w="22950" cap="flat">
              <a:noFill/>
              <a:prstDash val="solid"/>
              <a:miter/>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FC6183F5-3FB8-4D29-8EF3-E27296E4A623}"/>
                </a:ext>
              </a:extLst>
            </p:cNvPr>
            <p:cNvSpPr/>
            <p:nvPr>
              <p:custDataLst>
                <p:tags r:id="rId21"/>
              </p:custDataLst>
            </p:nvPr>
          </p:nvSpPr>
          <p:spPr>
            <a:xfrm>
              <a:off x="6408030" y="2555333"/>
              <a:ext cx="20326" cy="47567"/>
            </a:xfrm>
            <a:custGeom>
              <a:avLst/>
              <a:gdLst>
                <a:gd name="connsiteX0" fmla="*/ 16013 w 20326"/>
                <a:gd name="connsiteY0" fmla="*/ 15291 h 47567"/>
                <a:gd name="connsiteX1" fmla="*/ 3529 w 20326"/>
                <a:gd name="connsiteY1" fmla="*/ 43554 h 47567"/>
                <a:gd name="connsiteX2" fmla="*/ 2408 w 20326"/>
                <a:gd name="connsiteY2" fmla="*/ 45407 h 47567"/>
                <a:gd name="connsiteX3" fmla="*/ 4649 w 20326"/>
                <a:gd name="connsiteY3" fmla="*/ 47569 h 47567"/>
                <a:gd name="connsiteX4" fmla="*/ 20494 w 20326"/>
                <a:gd name="connsiteY4" fmla="*/ 16835 h 47567"/>
                <a:gd name="connsiteX5" fmla="*/ 9291 w 20326"/>
                <a:gd name="connsiteY5" fmla="*/ 1 h 47567"/>
                <a:gd name="connsiteX6" fmla="*/ 168 w 20326"/>
                <a:gd name="connsiteY6" fmla="*/ 8805 h 47567"/>
                <a:gd name="connsiteX7" fmla="*/ 9451 w 20326"/>
                <a:gd name="connsiteY7" fmla="*/ 17762 h 47567"/>
                <a:gd name="connsiteX8" fmla="*/ 16013 w 20326"/>
                <a:gd name="connsiteY8" fmla="*/ 15291 h 4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6" h="47567">
                  <a:moveTo>
                    <a:pt x="16013" y="15291"/>
                  </a:moveTo>
                  <a:cubicBezTo>
                    <a:pt x="16013" y="23785"/>
                    <a:pt x="14412" y="33669"/>
                    <a:pt x="3529" y="43554"/>
                  </a:cubicBezTo>
                  <a:cubicBezTo>
                    <a:pt x="2889" y="44171"/>
                    <a:pt x="2408" y="44635"/>
                    <a:pt x="2408" y="45407"/>
                  </a:cubicBezTo>
                  <a:cubicBezTo>
                    <a:pt x="2408" y="46488"/>
                    <a:pt x="3689" y="47569"/>
                    <a:pt x="4649" y="47569"/>
                  </a:cubicBezTo>
                  <a:cubicBezTo>
                    <a:pt x="6890" y="47569"/>
                    <a:pt x="20494" y="35214"/>
                    <a:pt x="20494" y="16835"/>
                  </a:cubicBezTo>
                  <a:cubicBezTo>
                    <a:pt x="20494" y="7260"/>
                    <a:pt x="16653" y="1"/>
                    <a:pt x="9291" y="1"/>
                  </a:cubicBezTo>
                  <a:cubicBezTo>
                    <a:pt x="4009" y="1"/>
                    <a:pt x="168" y="4017"/>
                    <a:pt x="168" y="8805"/>
                  </a:cubicBezTo>
                  <a:cubicBezTo>
                    <a:pt x="168" y="13747"/>
                    <a:pt x="3849" y="17762"/>
                    <a:pt x="9451" y="17762"/>
                  </a:cubicBezTo>
                  <a:cubicBezTo>
                    <a:pt x="13292" y="17762"/>
                    <a:pt x="15853" y="15291"/>
                    <a:pt x="16013" y="15291"/>
                  </a:cubicBezTo>
                  <a:close/>
                </a:path>
              </a:pathLst>
            </a:custGeom>
            <a:solidFill>
              <a:srgbClr val="000000"/>
            </a:solidFill>
            <a:ln w="22950" cap="flat">
              <a:no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011D027A-B9A3-48C7-93E9-9D08640488DA}"/>
                </a:ext>
              </a:extLst>
            </p:cNvPr>
            <p:cNvSpPr/>
            <p:nvPr>
              <p:custDataLst>
                <p:tags r:id="rId22"/>
              </p:custDataLst>
            </p:nvPr>
          </p:nvSpPr>
          <p:spPr>
            <a:xfrm>
              <a:off x="6451929" y="2470700"/>
              <a:ext cx="48495" cy="103938"/>
            </a:xfrm>
            <a:custGeom>
              <a:avLst/>
              <a:gdLst>
                <a:gd name="connsiteX0" fmla="*/ 44504 w 48495"/>
                <a:gd name="connsiteY0" fmla="*/ 5870 h 103938"/>
                <a:gd name="connsiteX1" fmla="*/ 38102 w 48495"/>
                <a:gd name="connsiteY1" fmla="*/ 1 h 103938"/>
                <a:gd name="connsiteX2" fmla="*/ 29139 w 48495"/>
                <a:gd name="connsiteY2" fmla="*/ 8496 h 103938"/>
                <a:gd name="connsiteX3" fmla="*/ 35541 w 48495"/>
                <a:gd name="connsiteY3" fmla="*/ 14364 h 103938"/>
                <a:gd name="connsiteX4" fmla="*/ 44504 w 48495"/>
                <a:gd name="connsiteY4" fmla="*/ 5870 h 103938"/>
                <a:gd name="connsiteX5" fmla="*/ 11854 w 48495"/>
                <a:gd name="connsiteY5" fmla="*/ 84326 h 103938"/>
                <a:gd name="connsiteX6" fmla="*/ 10413 w 48495"/>
                <a:gd name="connsiteY6" fmla="*/ 90812 h 103938"/>
                <a:gd name="connsiteX7" fmla="*/ 25618 w 48495"/>
                <a:gd name="connsiteY7" fmla="*/ 103940 h 103938"/>
                <a:gd name="connsiteX8" fmla="*/ 48665 w 48495"/>
                <a:gd name="connsiteY8" fmla="*/ 80310 h 103938"/>
                <a:gd name="connsiteX9" fmla="*/ 46104 w 48495"/>
                <a:gd name="connsiteY9" fmla="*/ 78303 h 103938"/>
                <a:gd name="connsiteX10" fmla="*/ 43063 w 48495"/>
                <a:gd name="connsiteY10" fmla="*/ 80928 h 103938"/>
                <a:gd name="connsiteX11" fmla="*/ 26098 w 48495"/>
                <a:gd name="connsiteY11" fmla="*/ 99615 h 103938"/>
                <a:gd name="connsiteX12" fmla="*/ 22097 w 48495"/>
                <a:gd name="connsiteY12" fmla="*/ 94210 h 103938"/>
                <a:gd name="connsiteX13" fmla="*/ 24658 w 48495"/>
                <a:gd name="connsiteY13" fmla="*/ 84326 h 103938"/>
                <a:gd name="connsiteX14" fmla="*/ 29779 w 48495"/>
                <a:gd name="connsiteY14" fmla="*/ 71971 h 103938"/>
                <a:gd name="connsiteX15" fmla="*/ 37622 w 48495"/>
                <a:gd name="connsiteY15" fmla="*/ 52357 h 103938"/>
                <a:gd name="connsiteX16" fmla="*/ 38582 w 48495"/>
                <a:gd name="connsiteY16" fmla="*/ 47415 h 103938"/>
                <a:gd name="connsiteX17" fmla="*/ 23377 w 48495"/>
                <a:gd name="connsiteY17" fmla="*/ 34287 h 103938"/>
                <a:gd name="connsiteX18" fmla="*/ 170 w 48495"/>
                <a:gd name="connsiteY18" fmla="*/ 57917 h 103938"/>
                <a:gd name="connsiteX19" fmla="*/ 2891 w 48495"/>
                <a:gd name="connsiteY19" fmla="*/ 59924 h 103938"/>
                <a:gd name="connsiteX20" fmla="*/ 5772 w 48495"/>
                <a:gd name="connsiteY20" fmla="*/ 57453 h 103938"/>
                <a:gd name="connsiteX21" fmla="*/ 22897 w 48495"/>
                <a:gd name="connsiteY21" fmla="*/ 38612 h 103938"/>
                <a:gd name="connsiteX22" fmla="*/ 26898 w 48495"/>
                <a:gd name="connsiteY22" fmla="*/ 44017 h 103938"/>
                <a:gd name="connsiteX23" fmla="*/ 21937 w 48495"/>
                <a:gd name="connsiteY23" fmla="*/ 59461 h 103938"/>
                <a:gd name="connsiteX24" fmla="*/ 11854 w 48495"/>
                <a:gd name="connsiteY24" fmla="*/ 84326 h 1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95" h="103938">
                  <a:moveTo>
                    <a:pt x="44504" y="5870"/>
                  </a:moveTo>
                  <a:cubicBezTo>
                    <a:pt x="44504" y="3399"/>
                    <a:pt x="42583" y="1"/>
                    <a:pt x="38102" y="1"/>
                  </a:cubicBezTo>
                  <a:cubicBezTo>
                    <a:pt x="33781" y="1"/>
                    <a:pt x="29139" y="4017"/>
                    <a:pt x="29139" y="8496"/>
                  </a:cubicBezTo>
                  <a:cubicBezTo>
                    <a:pt x="29139" y="11121"/>
                    <a:pt x="31220" y="14364"/>
                    <a:pt x="35541" y="14364"/>
                  </a:cubicBezTo>
                  <a:cubicBezTo>
                    <a:pt x="40183" y="14364"/>
                    <a:pt x="44504" y="10040"/>
                    <a:pt x="44504" y="5870"/>
                  </a:cubicBezTo>
                  <a:close/>
                  <a:moveTo>
                    <a:pt x="11854" y="84326"/>
                  </a:moveTo>
                  <a:cubicBezTo>
                    <a:pt x="11214" y="86334"/>
                    <a:pt x="10413" y="88187"/>
                    <a:pt x="10413" y="90812"/>
                  </a:cubicBezTo>
                  <a:cubicBezTo>
                    <a:pt x="10413" y="98071"/>
                    <a:pt x="16815" y="103940"/>
                    <a:pt x="25618" y="103940"/>
                  </a:cubicBezTo>
                  <a:cubicBezTo>
                    <a:pt x="41623" y="103940"/>
                    <a:pt x="48665" y="82627"/>
                    <a:pt x="48665" y="80310"/>
                  </a:cubicBezTo>
                  <a:cubicBezTo>
                    <a:pt x="48665" y="78303"/>
                    <a:pt x="46585" y="78303"/>
                    <a:pt x="46104" y="78303"/>
                  </a:cubicBezTo>
                  <a:cubicBezTo>
                    <a:pt x="43864" y="78303"/>
                    <a:pt x="43704" y="79229"/>
                    <a:pt x="43063" y="80928"/>
                  </a:cubicBezTo>
                  <a:cubicBezTo>
                    <a:pt x="39382" y="93283"/>
                    <a:pt x="32340" y="99615"/>
                    <a:pt x="26098" y="99615"/>
                  </a:cubicBezTo>
                  <a:cubicBezTo>
                    <a:pt x="22897" y="99615"/>
                    <a:pt x="22097" y="97608"/>
                    <a:pt x="22097" y="94210"/>
                  </a:cubicBezTo>
                  <a:cubicBezTo>
                    <a:pt x="22097" y="90658"/>
                    <a:pt x="23217" y="87724"/>
                    <a:pt x="24658" y="84326"/>
                  </a:cubicBezTo>
                  <a:cubicBezTo>
                    <a:pt x="26258" y="80156"/>
                    <a:pt x="28019" y="75986"/>
                    <a:pt x="29779" y="71971"/>
                  </a:cubicBezTo>
                  <a:cubicBezTo>
                    <a:pt x="31220" y="68264"/>
                    <a:pt x="36982" y="54210"/>
                    <a:pt x="37622" y="52357"/>
                  </a:cubicBezTo>
                  <a:cubicBezTo>
                    <a:pt x="38102" y="50812"/>
                    <a:pt x="38582" y="48959"/>
                    <a:pt x="38582" y="47415"/>
                  </a:cubicBezTo>
                  <a:cubicBezTo>
                    <a:pt x="38582" y="40156"/>
                    <a:pt x="32180" y="34287"/>
                    <a:pt x="23377" y="34287"/>
                  </a:cubicBezTo>
                  <a:cubicBezTo>
                    <a:pt x="7532" y="34287"/>
                    <a:pt x="170" y="55291"/>
                    <a:pt x="170" y="57917"/>
                  </a:cubicBezTo>
                  <a:cubicBezTo>
                    <a:pt x="170" y="59924"/>
                    <a:pt x="2411" y="59924"/>
                    <a:pt x="2891" y="59924"/>
                  </a:cubicBezTo>
                  <a:cubicBezTo>
                    <a:pt x="5132" y="59924"/>
                    <a:pt x="5292" y="59152"/>
                    <a:pt x="5772" y="57453"/>
                  </a:cubicBezTo>
                  <a:cubicBezTo>
                    <a:pt x="9933" y="44171"/>
                    <a:pt x="16975" y="38612"/>
                    <a:pt x="22897" y="38612"/>
                  </a:cubicBezTo>
                  <a:cubicBezTo>
                    <a:pt x="25458" y="38612"/>
                    <a:pt x="26898" y="39847"/>
                    <a:pt x="26898" y="44017"/>
                  </a:cubicBezTo>
                  <a:cubicBezTo>
                    <a:pt x="26898" y="47569"/>
                    <a:pt x="25938" y="49886"/>
                    <a:pt x="21937" y="59461"/>
                  </a:cubicBezTo>
                  <a:lnTo>
                    <a:pt x="11854" y="84326"/>
                  </a:lnTo>
                  <a:close/>
                </a:path>
              </a:pathLst>
            </a:custGeom>
            <a:solidFill>
              <a:srgbClr val="000000"/>
            </a:solidFill>
            <a:ln w="22950" cap="flat">
              <a:no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5EA00D75-6F53-457C-9A30-EAE18E515FD5}"/>
                </a:ext>
              </a:extLst>
            </p:cNvPr>
            <p:cNvSpPr/>
            <p:nvPr>
              <p:custDataLst>
                <p:tags r:id="rId23"/>
              </p:custDataLst>
            </p:nvPr>
          </p:nvSpPr>
          <p:spPr>
            <a:xfrm>
              <a:off x="6509097" y="2470700"/>
              <a:ext cx="70261" cy="133899"/>
            </a:xfrm>
            <a:custGeom>
              <a:avLst/>
              <a:gdLst>
                <a:gd name="connsiteX0" fmla="*/ 70435 w 70261"/>
                <a:gd name="connsiteY0" fmla="*/ 5870 h 133899"/>
                <a:gd name="connsiteX1" fmla="*/ 64033 w 70261"/>
                <a:gd name="connsiteY1" fmla="*/ 1 h 133899"/>
                <a:gd name="connsiteX2" fmla="*/ 55070 w 70261"/>
                <a:gd name="connsiteY2" fmla="*/ 8496 h 133899"/>
                <a:gd name="connsiteX3" fmla="*/ 61472 w 70261"/>
                <a:gd name="connsiteY3" fmla="*/ 14364 h 133899"/>
                <a:gd name="connsiteX4" fmla="*/ 70435 w 70261"/>
                <a:gd name="connsiteY4" fmla="*/ 5870 h 133899"/>
                <a:gd name="connsiteX5" fmla="*/ 36504 w 70261"/>
                <a:gd name="connsiteY5" fmla="*/ 109963 h 133899"/>
                <a:gd name="connsiteX6" fmla="*/ 15858 w 70261"/>
                <a:gd name="connsiteY6" fmla="*/ 129577 h 133899"/>
                <a:gd name="connsiteX7" fmla="*/ 10096 w 70261"/>
                <a:gd name="connsiteY7" fmla="*/ 128650 h 133899"/>
                <a:gd name="connsiteX8" fmla="*/ 15538 w 70261"/>
                <a:gd name="connsiteY8" fmla="*/ 120774 h 133899"/>
                <a:gd name="connsiteX9" fmla="*/ 9296 w 70261"/>
                <a:gd name="connsiteY9" fmla="*/ 115059 h 133899"/>
                <a:gd name="connsiteX10" fmla="*/ 173 w 70261"/>
                <a:gd name="connsiteY10" fmla="*/ 124171 h 133899"/>
                <a:gd name="connsiteX11" fmla="*/ 16018 w 70261"/>
                <a:gd name="connsiteY11" fmla="*/ 133901 h 133899"/>
                <a:gd name="connsiteX12" fmla="*/ 49308 w 70261"/>
                <a:gd name="connsiteY12" fmla="*/ 109500 h 133899"/>
                <a:gd name="connsiteX13" fmla="*/ 63713 w 70261"/>
                <a:gd name="connsiteY13" fmla="*/ 54210 h 133899"/>
                <a:gd name="connsiteX14" fmla="*/ 64513 w 70261"/>
                <a:gd name="connsiteY14" fmla="*/ 48805 h 133899"/>
                <a:gd name="connsiteX15" fmla="*/ 47388 w 70261"/>
                <a:gd name="connsiteY15" fmla="*/ 34287 h 133899"/>
                <a:gd name="connsiteX16" fmla="*/ 19379 w 70261"/>
                <a:gd name="connsiteY16" fmla="*/ 57917 h 133899"/>
                <a:gd name="connsiteX17" fmla="*/ 22100 w 70261"/>
                <a:gd name="connsiteY17" fmla="*/ 59924 h 133899"/>
                <a:gd name="connsiteX18" fmla="*/ 25301 w 70261"/>
                <a:gd name="connsiteY18" fmla="*/ 57144 h 133899"/>
                <a:gd name="connsiteX19" fmla="*/ 46908 w 70261"/>
                <a:gd name="connsiteY19" fmla="*/ 38612 h 133899"/>
                <a:gd name="connsiteX20" fmla="*/ 52349 w 70261"/>
                <a:gd name="connsiteY20" fmla="*/ 46179 h 133899"/>
                <a:gd name="connsiteX21" fmla="*/ 51869 w 70261"/>
                <a:gd name="connsiteY21" fmla="*/ 50812 h 133899"/>
                <a:gd name="connsiteX22" fmla="*/ 36504 w 70261"/>
                <a:gd name="connsiteY22" fmla="*/ 109963 h 13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261" h="133899">
                  <a:moveTo>
                    <a:pt x="70435" y="5870"/>
                  </a:moveTo>
                  <a:cubicBezTo>
                    <a:pt x="70435" y="3245"/>
                    <a:pt x="68354" y="1"/>
                    <a:pt x="64033" y="1"/>
                  </a:cubicBezTo>
                  <a:cubicBezTo>
                    <a:pt x="59391" y="1"/>
                    <a:pt x="55070" y="4326"/>
                    <a:pt x="55070" y="8496"/>
                  </a:cubicBezTo>
                  <a:cubicBezTo>
                    <a:pt x="55070" y="10967"/>
                    <a:pt x="56991" y="14364"/>
                    <a:pt x="61472" y="14364"/>
                  </a:cubicBezTo>
                  <a:cubicBezTo>
                    <a:pt x="65793" y="14364"/>
                    <a:pt x="70435" y="10349"/>
                    <a:pt x="70435" y="5870"/>
                  </a:cubicBezTo>
                  <a:close/>
                  <a:moveTo>
                    <a:pt x="36504" y="109963"/>
                  </a:moveTo>
                  <a:cubicBezTo>
                    <a:pt x="33783" y="120619"/>
                    <a:pt x="25301" y="129577"/>
                    <a:pt x="15858" y="129577"/>
                  </a:cubicBezTo>
                  <a:cubicBezTo>
                    <a:pt x="13777" y="129577"/>
                    <a:pt x="11857" y="129268"/>
                    <a:pt x="10096" y="128650"/>
                  </a:cubicBezTo>
                  <a:cubicBezTo>
                    <a:pt x="14257" y="126797"/>
                    <a:pt x="15538" y="123090"/>
                    <a:pt x="15538" y="120774"/>
                  </a:cubicBezTo>
                  <a:cubicBezTo>
                    <a:pt x="15538" y="117067"/>
                    <a:pt x="12497" y="115059"/>
                    <a:pt x="9296" y="115059"/>
                  </a:cubicBezTo>
                  <a:cubicBezTo>
                    <a:pt x="4334" y="115059"/>
                    <a:pt x="173" y="119229"/>
                    <a:pt x="173" y="124171"/>
                  </a:cubicBezTo>
                  <a:cubicBezTo>
                    <a:pt x="173" y="130040"/>
                    <a:pt x="6415" y="133901"/>
                    <a:pt x="16018" y="133901"/>
                  </a:cubicBezTo>
                  <a:cubicBezTo>
                    <a:pt x="25621" y="133901"/>
                    <a:pt x="44347" y="128341"/>
                    <a:pt x="49308" y="109500"/>
                  </a:cubicBezTo>
                  <a:lnTo>
                    <a:pt x="63713" y="54210"/>
                  </a:lnTo>
                  <a:cubicBezTo>
                    <a:pt x="64193" y="52511"/>
                    <a:pt x="64513" y="51121"/>
                    <a:pt x="64513" y="48805"/>
                  </a:cubicBezTo>
                  <a:cubicBezTo>
                    <a:pt x="64513" y="40310"/>
                    <a:pt x="56991" y="34287"/>
                    <a:pt x="47388" y="34287"/>
                  </a:cubicBezTo>
                  <a:cubicBezTo>
                    <a:pt x="29622" y="34287"/>
                    <a:pt x="19379" y="55754"/>
                    <a:pt x="19379" y="57917"/>
                  </a:cubicBezTo>
                  <a:cubicBezTo>
                    <a:pt x="19379" y="59924"/>
                    <a:pt x="21620" y="59924"/>
                    <a:pt x="22100" y="59924"/>
                  </a:cubicBezTo>
                  <a:cubicBezTo>
                    <a:pt x="24020" y="59924"/>
                    <a:pt x="24180" y="59461"/>
                    <a:pt x="25301" y="57144"/>
                  </a:cubicBezTo>
                  <a:cubicBezTo>
                    <a:pt x="29302" y="48187"/>
                    <a:pt x="37625" y="38612"/>
                    <a:pt x="46908" y="38612"/>
                  </a:cubicBezTo>
                  <a:cubicBezTo>
                    <a:pt x="50909" y="38612"/>
                    <a:pt x="52349" y="41237"/>
                    <a:pt x="52349" y="46179"/>
                  </a:cubicBezTo>
                  <a:cubicBezTo>
                    <a:pt x="52349" y="47878"/>
                    <a:pt x="52029" y="50040"/>
                    <a:pt x="51869" y="50812"/>
                  </a:cubicBezTo>
                  <a:lnTo>
                    <a:pt x="36504" y="109963"/>
                  </a:lnTo>
                  <a:close/>
                </a:path>
              </a:pathLst>
            </a:custGeom>
            <a:solidFill>
              <a:srgbClr val="000000"/>
            </a:solidFill>
            <a:ln w="22950" cap="flat">
              <a:no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FDD1EA14-17F4-4569-BAEA-9CD5017EA8E5}"/>
                </a:ext>
              </a:extLst>
            </p:cNvPr>
            <p:cNvSpPr/>
            <p:nvPr>
              <p:custDataLst>
                <p:tags r:id="rId24"/>
              </p:custDataLst>
            </p:nvPr>
          </p:nvSpPr>
          <p:spPr>
            <a:xfrm>
              <a:off x="6669048" y="2411373"/>
              <a:ext cx="152047" cy="146938"/>
            </a:xfrm>
            <a:custGeom>
              <a:avLst/>
              <a:gdLst>
                <a:gd name="connsiteX0" fmla="*/ 80890 w 152047"/>
                <a:gd name="connsiteY0" fmla="*/ 77882 h 146938"/>
                <a:gd name="connsiteX1" fmla="*/ 144681 w 152047"/>
                <a:gd name="connsiteY1" fmla="*/ 77882 h 146938"/>
                <a:gd name="connsiteX2" fmla="*/ 152227 w 152047"/>
                <a:gd name="connsiteY2" fmla="*/ 73469 h 146938"/>
                <a:gd name="connsiteX3" fmla="*/ 144681 w 152047"/>
                <a:gd name="connsiteY3" fmla="*/ 69057 h 146938"/>
                <a:gd name="connsiteX4" fmla="*/ 80890 w 152047"/>
                <a:gd name="connsiteY4" fmla="*/ 69057 h 146938"/>
                <a:gd name="connsiteX5" fmla="*/ 80890 w 152047"/>
                <a:gd name="connsiteY5" fmla="*/ 7281 h 146938"/>
                <a:gd name="connsiteX6" fmla="*/ 76317 w 152047"/>
                <a:gd name="connsiteY6" fmla="*/ 0 h 146938"/>
                <a:gd name="connsiteX7" fmla="*/ 71744 w 152047"/>
                <a:gd name="connsiteY7" fmla="*/ 7281 h 146938"/>
                <a:gd name="connsiteX8" fmla="*/ 71744 w 152047"/>
                <a:gd name="connsiteY8" fmla="*/ 69057 h 146938"/>
                <a:gd name="connsiteX9" fmla="*/ 7725 w 152047"/>
                <a:gd name="connsiteY9" fmla="*/ 69057 h 146938"/>
                <a:gd name="connsiteX10" fmla="*/ 179 w 152047"/>
                <a:gd name="connsiteY10" fmla="*/ 73469 h 146938"/>
                <a:gd name="connsiteX11" fmla="*/ 7725 w 152047"/>
                <a:gd name="connsiteY11" fmla="*/ 77882 h 146938"/>
                <a:gd name="connsiteX12" fmla="*/ 71744 w 152047"/>
                <a:gd name="connsiteY12" fmla="*/ 77882 h 146938"/>
                <a:gd name="connsiteX13" fmla="*/ 71744 w 152047"/>
                <a:gd name="connsiteY13" fmla="*/ 139658 h 146938"/>
                <a:gd name="connsiteX14" fmla="*/ 76317 w 152047"/>
                <a:gd name="connsiteY14" fmla="*/ 146939 h 146938"/>
                <a:gd name="connsiteX15" fmla="*/ 80890 w 152047"/>
                <a:gd name="connsiteY15" fmla="*/ 139658 h 146938"/>
                <a:gd name="connsiteX16" fmla="*/ 80890 w 152047"/>
                <a:gd name="connsiteY16" fmla="*/ 77882 h 1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047" h="146938">
                  <a:moveTo>
                    <a:pt x="80890" y="77882"/>
                  </a:moveTo>
                  <a:lnTo>
                    <a:pt x="144681" y="77882"/>
                  </a:lnTo>
                  <a:cubicBezTo>
                    <a:pt x="147882" y="77882"/>
                    <a:pt x="152227" y="77882"/>
                    <a:pt x="152227" y="73469"/>
                  </a:cubicBezTo>
                  <a:cubicBezTo>
                    <a:pt x="152227" y="69057"/>
                    <a:pt x="147882" y="69057"/>
                    <a:pt x="144681" y="69057"/>
                  </a:cubicBezTo>
                  <a:lnTo>
                    <a:pt x="80890" y="69057"/>
                  </a:lnTo>
                  <a:lnTo>
                    <a:pt x="80890" y="7281"/>
                  </a:lnTo>
                  <a:cubicBezTo>
                    <a:pt x="80890" y="4192"/>
                    <a:pt x="80890" y="0"/>
                    <a:pt x="76317" y="0"/>
                  </a:cubicBezTo>
                  <a:cubicBezTo>
                    <a:pt x="71744" y="0"/>
                    <a:pt x="71744" y="4192"/>
                    <a:pt x="71744" y="7281"/>
                  </a:cubicBezTo>
                  <a:lnTo>
                    <a:pt x="71744" y="69057"/>
                  </a:lnTo>
                  <a:lnTo>
                    <a:pt x="7725" y="69057"/>
                  </a:lnTo>
                  <a:cubicBezTo>
                    <a:pt x="4524" y="69057"/>
                    <a:pt x="179" y="69057"/>
                    <a:pt x="179" y="73469"/>
                  </a:cubicBezTo>
                  <a:cubicBezTo>
                    <a:pt x="179" y="77882"/>
                    <a:pt x="4524" y="77882"/>
                    <a:pt x="7725" y="77882"/>
                  </a:cubicBezTo>
                  <a:lnTo>
                    <a:pt x="71744" y="77882"/>
                  </a:lnTo>
                  <a:lnTo>
                    <a:pt x="71744" y="139658"/>
                  </a:lnTo>
                  <a:cubicBezTo>
                    <a:pt x="71744" y="142747"/>
                    <a:pt x="71744" y="146939"/>
                    <a:pt x="76317" y="146939"/>
                  </a:cubicBezTo>
                  <a:cubicBezTo>
                    <a:pt x="80890" y="146939"/>
                    <a:pt x="80890" y="142747"/>
                    <a:pt x="80890" y="139658"/>
                  </a:cubicBezTo>
                  <a:lnTo>
                    <a:pt x="80890" y="77882"/>
                  </a:lnTo>
                  <a:close/>
                </a:path>
              </a:pathLst>
            </a:custGeom>
            <a:solidFill>
              <a:srgbClr val="000000"/>
            </a:solidFill>
            <a:ln w="22950" cap="flat">
              <a:no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AE180D64-F1F0-465C-8892-4DA708E1EE96}"/>
                </a:ext>
              </a:extLst>
            </p:cNvPr>
            <p:cNvSpPr/>
            <p:nvPr>
              <p:custDataLst>
                <p:tags r:id="rId25"/>
              </p:custDataLst>
            </p:nvPr>
          </p:nvSpPr>
          <p:spPr>
            <a:xfrm>
              <a:off x="6896090" y="2384456"/>
              <a:ext cx="157992" cy="198345"/>
            </a:xfrm>
            <a:custGeom>
              <a:avLst/>
              <a:gdLst>
                <a:gd name="connsiteX0" fmla="*/ 89131 w 157992"/>
                <a:gd name="connsiteY0" fmla="*/ 154220 h 198345"/>
                <a:gd name="connsiteX1" fmla="*/ 158181 w 157992"/>
                <a:gd name="connsiteY1" fmla="*/ 59349 h 198345"/>
                <a:gd name="connsiteX2" fmla="*/ 99877 w 157992"/>
                <a:gd name="connsiteY2" fmla="*/ 0 h 198345"/>
                <a:gd name="connsiteX3" fmla="*/ 189 w 157992"/>
                <a:gd name="connsiteY3" fmla="*/ 101489 h 198345"/>
                <a:gd name="connsiteX4" fmla="*/ 58722 w 157992"/>
                <a:gd name="connsiteY4" fmla="*/ 160397 h 198345"/>
                <a:gd name="connsiteX5" fmla="*/ 81129 w 157992"/>
                <a:gd name="connsiteY5" fmla="*/ 157088 h 198345"/>
                <a:gd name="connsiteX6" fmla="*/ 80214 w 157992"/>
                <a:gd name="connsiteY6" fmla="*/ 174076 h 198345"/>
                <a:gd name="connsiteX7" fmla="*/ 99192 w 157992"/>
                <a:gd name="connsiteY7" fmla="*/ 198345 h 198345"/>
                <a:gd name="connsiteX8" fmla="*/ 137375 w 157992"/>
                <a:gd name="connsiteY8" fmla="*/ 155543 h 198345"/>
                <a:gd name="connsiteX9" fmla="*/ 134860 w 157992"/>
                <a:gd name="connsiteY9" fmla="*/ 153337 h 198345"/>
                <a:gd name="connsiteX10" fmla="*/ 132116 w 157992"/>
                <a:gd name="connsiteY10" fmla="*/ 155764 h 198345"/>
                <a:gd name="connsiteX11" fmla="*/ 105365 w 157992"/>
                <a:gd name="connsiteY11" fmla="*/ 176944 h 198345"/>
                <a:gd name="connsiteX12" fmla="*/ 89131 w 157992"/>
                <a:gd name="connsiteY12" fmla="*/ 154220 h 198345"/>
                <a:gd name="connsiteX13" fmla="*/ 45918 w 157992"/>
                <a:gd name="connsiteY13" fmla="*/ 152455 h 198345"/>
                <a:gd name="connsiteX14" fmla="*/ 20310 w 157992"/>
                <a:gd name="connsiteY14" fmla="*/ 108549 h 198345"/>
                <a:gd name="connsiteX15" fmla="*/ 43631 w 157992"/>
                <a:gd name="connsiteY15" fmla="*/ 38169 h 198345"/>
                <a:gd name="connsiteX16" fmla="*/ 98506 w 157992"/>
                <a:gd name="connsiteY16" fmla="*/ 5516 h 198345"/>
                <a:gd name="connsiteX17" fmla="*/ 138061 w 157992"/>
                <a:gd name="connsiteY17" fmla="*/ 52289 h 198345"/>
                <a:gd name="connsiteX18" fmla="*/ 87988 w 157992"/>
                <a:gd name="connsiteY18" fmla="*/ 146718 h 198345"/>
                <a:gd name="connsiteX19" fmla="*/ 67868 w 157992"/>
                <a:gd name="connsiteY19" fmla="*/ 122890 h 198345"/>
                <a:gd name="connsiteX20" fmla="*/ 44546 w 157992"/>
                <a:gd name="connsiteY20" fmla="*/ 145394 h 198345"/>
                <a:gd name="connsiteX21" fmla="*/ 45918 w 157992"/>
                <a:gd name="connsiteY21" fmla="*/ 152455 h 198345"/>
                <a:gd name="connsiteX22" fmla="*/ 60094 w 157992"/>
                <a:gd name="connsiteY22" fmla="*/ 154881 h 198345"/>
                <a:gd name="connsiteX23" fmla="*/ 49576 w 157992"/>
                <a:gd name="connsiteY23" fmla="*/ 145394 h 198345"/>
                <a:gd name="connsiteX24" fmla="*/ 67868 w 157992"/>
                <a:gd name="connsiteY24" fmla="*/ 127744 h 198345"/>
                <a:gd name="connsiteX25" fmla="*/ 81815 w 157992"/>
                <a:gd name="connsiteY25" fmla="*/ 146498 h 198345"/>
                <a:gd name="connsiteX26" fmla="*/ 79300 w 157992"/>
                <a:gd name="connsiteY26" fmla="*/ 150910 h 198345"/>
                <a:gd name="connsiteX27" fmla="*/ 60094 w 157992"/>
                <a:gd name="connsiteY27" fmla="*/ 154881 h 1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992" h="198345">
                  <a:moveTo>
                    <a:pt x="89131" y="154220"/>
                  </a:moveTo>
                  <a:cubicBezTo>
                    <a:pt x="124571" y="141202"/>
                    <a:pt x="158181" y="101931"/>
                    <a:pt x="158181" y="59349"/>
                  </a:cubicBezTo>
                  <a:cubicBezTo>
                    <a:pt x="158181" y="23828"/>
                    <a:pt x="133945" y="0"/>
                    <a:pt x="99877" y="0"/>
                  </a:cubicBezTo>
                  <a:cubicBezTo>
                    <a:pt x="50491" y="0"/>
                    <a:pt x="189" y="50083"/>
                    <a:pt x="189" y="101489"/>
                  </a:cubicBezTo>
                  <a:cubicBezTo>
                    <a:pt x="189" y="138114"/>
                    <a:pt x="25797" y="160397"/>
                    <a:pt x="58722" y="160397"/>
                  </a:cubicBezTo>
                  <a:cubicBezTo>
                    <a:pt x="64438" y="160397"/>
                    <a:pt x="72212" y="159515"/>
                    <a:pt x="81129" y="157088"/>
                  </a:cubicBezTo>
                  <a:cubicBezTo>
                    <a:pt x="80214" y="170767"/>
                    <a:pt x="80214" y="171208"/>
                    <a:pt x="80214" y="174076"/>
                  </a:cubicBezTo>
                  <a:cubicBezTo>
                    <a:pt x="80214" y="181136"/>
                    <a:pt x="80214" y="198345"/>
                    <a:pt x="99192" y="198345"/>
                  </a:cubicBezTo>
                  <a:cubicBezTo>
                    <a:pt x="126400" y="198345"/>
                    <a:pt x="137375" y="157970"/>
                    <a:pt x="137375" y="155543"/>
                  </a:cubicBezTo>
                  <a:cubicBezTo>
                    <a:pt x="137375" y="153999"/>
                    <a:pt x="135774" y="153337"/>
                    <a:pt x="134860" y="153337"/>
                  </a:cubicBezTo>
                  <a:cubicBezTo>
                    <a:pt x="133031" y="153337"/>
                    <a:pt x="132573" y="154440"/>
                    <a:pt x="132116" y="155764"/>
                  </a:cubicBezTo>
                  <a:cubicBezTo>
                    <a:pt x="126629" y="171429"/>
                    <a:pt x="113367" y="176944"/>
                    <a:pt x="105365" y="176944"/>
                  </a:cubicBezTo>
                  <a:cubicBezTo>
                    <a:pt x="94847" y="176944"/>
                    <a:pt x="91418" y="170987"/>
                    <a:pt x="89131" y="154220"/>
                  </a:cubicBezTo>
                  <a:close/>
                  <a:moveTo>
                    <a:pt x="45918" y="152455"/>
                  </a:moveTo>
                  <a:cubicBezTo>
                    <a:pt x="28084" y="145615"/>
                    <a:pt x="20310" y="128406"/>
                    <a:pt x="20310" y="108549"/>
                  </a:cubicBezTo>
                  <a:cubicBezTo>
                    <a:pt x="20310" y="93326"/>
                    <a:pt x="26255" y="61997"/>
                    <a:pt x="43631" y="38169"/>
                  </a:cubicBezTo>
                  <a:cubicBezTo>
                    <a:pt x="60322" y="15665"/>
                    <a:pt x="81815" y="5516"/>
                    <a:pt x="98506" y="5516"/>
                  </a:cubicBezTo>
                  <a:cubicBezTo>
                    <a:pt x="121370" y="5516"/>
                    <a:pt x="138061" y="22725"/>
                    <a:pt x="138061" y="52289"/>
                  </a:cubicBezTo>
                  <a:cubicBezTo>
                    <a:pt x="138061" y="74352"/>
                    <a:pt x="126400" y="125979"/>
                    <a:pt x="87988" y="146718"/>
                  </a:cubicBezTo>
                  <a:cubicBezTo>
                    <a:pt x="86845" y="138996"/>
                    <a:pt x="84558" y="122890"/>
                    <a:pt x="67868" y="122890"/>
                  </a:cubicBezTo>
                  <a:cubicBezTo>
                    <a:pt x="55749" y="122890"/>
                    <a:pt x="44546" y="133922"/>
                    <a:pt x="44546" y="145394"/>
                  </a:cubicBezTo>
                  <a:cubicBezTo>
                    <a:pt x="44546" y="149807"/>
                    <a:pt x="45918" y="152234"/>
                    <a:pt x="45918" y="152455"/>
                  </a:cubicBezTo>
                  <a:close/>
                  <a:moveTo>
                    <a:pt x="60094" y="154881"/>
                  </a:moveTo>
                  <a:cubicBezTo>
                    <a:pt x="56893" y="154881"/>
                    <a:pt x="49576" y="154881"/>
                    <a:pt x="49576" y="145394"/>
                  </a:cubicBezTo>
                  <a:cubicBezTo>
                    <a:pt x="49576" y="136569"/>
                    <a:pt x="58265" y="127744"/>
                    <a:pt x="67868" y="127744"/>
                  </a:cubicBezTo>
                  <a:cubicBezTo>
                    <a:pt x="77471" y="127744"/>
                    <a:pt x="81815" y="133039"/>
                    <a:pt x="81815" y="146498"/>
                  </a:cubicBezTo>
                  <a:cubicBezTo>
                    <a:pt x="81815" y="149807"/>
                    <a:pt x="81586" y="150028"/>
                    <a:pt x="79300" y="150910"/>
                  </a:cubicBezTo>
                  <a:cubicBezTo>
                    <a:pt x="73355" y="153337"/>
                    <a:pt x="66496" y="154881"/>
                    <a:pt x="60094" y="154881"/>
                  </a:cubicBezTo>
                  <a:close/>
                </a:path>
              </a:pathLst>
            </a:custGeom>
            <a:solidFill>
              <a:srgbClr val="000000"/>
            </a:solidFill>
            <a:ln w="22950" cap="flat">
              <a:no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4D76585A-F543-4CD1-A048-8AC0C8492460}"/>
                </a:ext>
              </a:extLst>
            </p:cNvPr>
            <p:cNvSpPr/>
            <p:nvPr>
              <p:custDataLst>
                <p:tags r:id="rId26"/>
              </p:custDataLst>
            </p:nvPr>
          </p:nvSpPr>
          <p:spPr>
            <a:xfrm>
              <a:off x="7070442" y="2382340"/>
              <a:ext cx="120677" cy="68108"/>
            </a:xfrm>
            <a:custGeom>
              <a:avLst/>
              <a:gdLst>
                <a:gd name="connsiteX0" fmla="*/ 107431 w 120677"/>
                <a:gd name="connsiteY0" fmla="*/ 14977 h 68108"/>
                <a:gd name="connsiteX1" fmla="*/ 120875 w 120677"/>
                <a:gd name="connsiteY1" fmla="*/ 5556 h 68108"/>
                <a:gd name="connsiteX2" fmla="*/ 120875 w 120677"/>
                <a:gd name="connsiteY2" fmla="*/ -4 h 68108"/>
                <a:gd name="connsiteX3" fmla="*/ 109351 w 120677"/>
                <a:gd name="connsiteY3" fmla="*/ 614 h 68108"/>
                <a:gd name="connsiteX4" fmla="*/ 93666 w 120677"/>
                <a:gd name="connsiteY4" fmla="*/ -4 h 68108"/>
                <a:gd name="connsiteX5" fmla="*/ 93666 w 120677"/>
                <a:gd name="connsiteY5" fmla="*/ 5556 h 68108"/>
                <a:gd name="connsiteX6" fmla="*/ 101989 w 120677"/>
                <a:gd name="connsiteY6" fmla="*/ 12351 h 68108"/>
                <a:gd name="connsiteX7" fmla="*/ 101029 w 120677"/>
                <a:gd name="connsiteY7" fmla="*/ 16058 h 68108"/>
                <a:gd name="connsiteX8" fmla="*/ 85504 w 120677"/>
                <a:gd name="connsiteY8" fmla="*/ 54513 h 68108"/>
                <a:gd name="connsiteX9" fmla="*/ 68218 w 120677"/>
                <a:gd name="connsiteY9" fmla="*/ 12351 h 68108"/>
                <a:gd name="connsiteX10" fmla="*/ 67418 w 120677"/>
                <a:gd name="connsiteY10" fmla="*/ 9417 h 68108"/>
                <a:gd name="connsiteX11" fmla="*/ 76061 w 120677"/>
                <a:gd name="connsiteY11" fmla="*/ 5556 h 68108"/>
                <a:gd name="connsiteX12" fmla="*/ 76061 w 120677"/>
                <a:gd name="connsiteY12" fmla="*/ -4 h 68108"/>
                <a:gd name="connsiteX13" fmla="*/ 58775 w 120677"/>
                <a:gd name="connsiteY13" fmla="*/ 614 h 68108"/>
                <a:gd name="connsiteX14" fmla="*/ 44691 w 120677"/>
                <a:gd name="connsiteY14" fmla="*/ -4 h 68108"/>
                <a:gd name="connsiteX15" fmla="*/ 44691 w 120677"/>
                <a:gd name="connsiteY15" fmla="*/ 5556 h 68108"/>
                <a:gd name="connsiteX16" fmla="*/ 53814 w 120677"/>
                <a:gd name="connsiteY16" fmla="*/ 6791 h 68108"/>
                <a:gd name="connsiteX17" fmla="*/ 57495 w 120677"/>
                <a:gd name="connsiteY17" fmla="*/ 13587 h 68108"/>
                <a:gd name="connsiteX18" fmla="*/ 56855 w 120677"/>
                <a:gd name="connsiteY18" fmla="*/ 15440 h 68108"/>
                <a:gd name="connsiteX19" fmla="*/ 41810 w 120677"/>
                <a:gd name="connsiteY19" fmla="*/ 52197 h 68108"/>
                <a:gd name="connsiteX20" fmla="*/ 25645 w 120677"/>
                <a:gd name="connsiteY20" fmla="*/ 12351 h 68108"/>
                <a:gd name="connsiteX21" fmla="*/ 24685 w 120677"/>
                <a:gd name="connsiteY21" fmla="*/ 9417 h 68108"/>
                <a:gd name="connsiteX22" fmla="*/ 33328 w 120677"/>
                <a:gd name="connsiteY22" fmla="*/ 5556 h 68108"/>
                <a:gd name="connsiteX23" fmla="*/ 33328 w 120677"/>
                <a:gd name="connsiteY23" fmla="*/ -4 h 68108"/>
                <a:gd name="connsiteX24" fmla="*/ 15242 w 120677"/>
                <a:gd name="connsiteY24" fmla="*/ 614 h 68108"/>
                <a:gd name="connsiteX25" fmla="*/ 197 w 120677"/>
                <a:gd name="connsiteY25" fmla="*/ -4 h 68108"/>
                <a:gd name="connsiteX26" fmla="*/ 197 w 120677"/>
                <a:gd name="connsiteY26" fmla="*/ 5556 h 68108"/>
                <a:gd name="connsiteX27" fmla="*/ 11721 w 120677"/>
                <a:gd name="connsiteY27" fmla="*/ 10035 h 68108"/>
                <a:gd name="connsiteX28" fmla="*/ 33968 w 120677"/>
                <a:gd name="connsiteY28" fmla="*/ 64552 h 68108"/>
                <a:gd name="connsiteX29" fmla="*/ 38289 w 120677"/>
                <a:gd name="connsiteY29" fmla="*/ 68104 h 68108"/>
                <a:gd name="connsiteX30" fmla="*/ 42450 w 120677"/>
                <a:gd name="connsiteY30" fmla="*/ 64861 h 68108"/>
                <a:gd name="connsiteX31" fmla="*/ 60536 w 120677"/>
                <a:gd name="connsiteY31" fmla="*/ 20691 h 68108"/>
                <a:gd name="connsiteX32" fmla="*/ 78302 w 120677"/>
                <a:gd name="connsiteY32" fmla="*/ 64397 h 68108"/>
                <a:gd name="connsiteX33" fmla="*/ 82783 w 120677"/>
                <a:gd name="connsiteY33" fmla="*/ 68104 h 68108"/>
                <a:gd name="connsiteX34" fmla="*/ 87104 w 120677"/>
                <a:gd name="connsiteY34" fmla="*/ 64552 h 68108"/>
                <a:gd name="connsiteX35" fmla="*/ 107431 w 120677"/>
                <a:gd name="connsiteY35" fmla="*/ 14977 h 6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677" h="68108">
                  <a:moveTo>
                    <a:pt x="107431" y="14977"/>
                  </a:moveTo>
                  <a:cubicBezTo>
                    <a:pt x="110632" y="7255"/>
                    <a:pt x="115913" y="5710"/>
                    <a:pt x="120875" y="5556"/>
                  </a:cubicBezTo>
                  <a:lnTo>
                    <a:pt x="120875" y="-4"/>
                  </a:lnTo>
                  <a:cubicBezTo>
                    <a:pt x="116553" y="459"/>
                    <a:pt x="113993" y="614"/>
                    <a:pt x="109351" y="614"/>
                  </a:cubicBezTo>
                  <a:cubicBezTo>
                    <a:pt x="104550" y="614"/>
                    <a:pt x="98468" y="459"/>
                    <a:pt x="93666" y="-4"/>
                  </a:cubicBezTo>
                  <a:lnTo>
                    <a:pt x="93666" y="5556"/>
                  </a:lnTo>
                  <a:cubicBezTo>
                    <a:pt x="99268" y="5710"/>
                    <a:pt x="101989" y="8645"/>
                    <a:pt x="101989" y="12351"/>
                  </a:cubicBezTo>
                  <a:cubicBezTo>
                    <a:pt x="101989" y="13587"/>
                    <a:pt x="101989" y="13896"/>
                    <a:pt x="101029" y="16058"/>
                  </a:cubicBezTo>
                  <a:lnTo>
                    <a:pt x="85504" y="54513"/>
                  </a:lnTo>
                  <a:lnTo>
                    <a:pt x="68218" y="12351"/>
                  </a:lnTo>
                  <a:cubicBezTo>
                    <a:pt x="67898" y="11579"/>
                    <a:pt x="67418" y="10343"/>
                    <a:pt x="67418" y="9417"/>
                  </a:cubicBezTo>
                  <a:cubicBezTo>
                    <a:pt x="67418" y="6019"/>
                    <a:pt x="71579" y="5556"/>
                    <a:pt x="76061" y="5556"/>
                  </a:cubicBezTo>
                  <a:lnTo>
                    <a:pt x="76061" y="-4"/>
                  </a:lnTo>
                  <a:cubicBezTo>
                    <a:pt x="70299" y="459"/>
                    <a:pt x="64537" y="614"/>
                    <a:pt x="58775" y="614"/>
                  </a:cubicBezTo>
                  <a:cubicBezTo>
                    <a:pt x="54134" y="614"/>
                    <a:pt x="49333" y="305"/>
                    <a:pt x="44691" y="-4"/>
                  </a:cubicBezTo>
                  <a:lnTo>
                    <a:pt x="44691" y="5556"/>
                  </a:lnTo>
                  <a:cubicBezTo>
                    <a:pt x="48372" y="5556"/>
                    <a:pt x="51733" y="5556"/>
                    <a:pt x="53814" y="6791"/>
                  </a:cubicBezTo>
                  <a:cubicBezTo>
                    <a:pt x="56055" y="8336"/>
                    <a:pt x="57495" y="13432"/>
                    <a:pt x="57495" y="13587"/>
                  </a:cubicBezTo>
                  <a:cubicBezTo>
                    <a:pt x="57495" y="13896"/>
                    <a:pt x="57175" y="14822"/>
                    <a:pt x="56855" y="15440"/>
                  </a:cubicBezTo>
                  <a:lnTo>
                    <a:pt x="41810" y="52197"/>
                  </a:lnTo>
                  <a:lnTo>
                    <a:pt x="25645" y="12351"/>
                  </a:lnTo>
                  <a:cubicBezTo>
                    <a:pt x="24685" y="10189"/>
                    <a:pt x="24685" y="10035"/>
                    <a:pt x="24685" y="9417"/>
                  </a:cubicBezTo>
                  <a:cubicBezTo>
                    <a:pt x="24685" y="5556"/>
                    <a:pt x="30447" y="5556"/>
                    <a:pt x="33328" y="5556"/>
                  </a:cubicBezTo>
                  <a:lnTo>
                    <a:pt x="33328" y="-4"/>
                  </a:lnTo>
                  <a:cubicBezTo>
                    <a:pt x="33007" y="-4"/>
                    <a:pt x="21644" y="614"/>
                    <a:pt x="15242" y="614"/>
                  </a:cubicBezTo>
                  <a:cubicBezTo>
                    <a:pt x="10280" y="614"/>
                    <a:pt x="5159" y="459"/>
                    <a:pt x="197" y="-4"/>
                  </a:cubicBezTo>
                  <a:lnTo>
                    <a:pt x="197" y="5556"/>
                  </a:lnTo>
                  <a:cubicBezTo>
                    <a:pt x="6439" y="5556"/>
                    <a:pt x="9960" y="5556"/>
                    <a:pt x="11721" y="10035"/>
                  </a:cubicBezTo>
                  <a:lnTo>
                    <a:pt x="33968" y="64552"/>
                  </a:lnTo>
                  <a:cubicBezTo>
                    <a:pt x="34928" y="66869"/>
                    <a:pt x="35408" y="68104"/>
                    <a:pt x="38289" y="68104"/>
                  </a:cubicBezTo>
                  <a:cubicBezTo>
                    <a:pt x="41170" y="68104"/>
                    <a:pt x="41650" y="66869"/>
                    <a:pt x="42450" y="64861"/>
                  </a:cubicBezTo>
                  <a:lnTo>
                    <a:pt x="60536" y="20691"/>
                  </a:lnTo>
                  <a:lnTo>
                    <a:pt x="78302" y="64397"/>
                  </a:lnTo>
                  <a:cubicBezTo>
                    <a:pt x="79262" y="66714"/>
                    <a:pt x="79902" y="68104"/>
                    <a:pt x="82783" y="68104"/>
                  </a:cubicBezTo>
                  <a:cubicBezTo>
                    <a:pt x="85664" y="68104"/>
                    <a:pt x="86144" y="67023"/>
                    <a:pt x="87104" y="64552"/>
                  </a:cubicBezTo>
                  <a:lnTo>
                    <a:pt x="107431" y="14977"/>
                  </a:lnTo>
                  <a:close/>
                </a:path>
              </a:pathLst>
            </a:custGeom>
            <a:solidFill>
              <a:srgbClr val="000000"/>
            </a:solidFill>
            <a:ln w="22950" cap="flat">
              <a:no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31D497CD-1B28-4D5D-819A-9F7DA0520584}"/>
                </a:ext>
              </a:extLst>
            </p:cNvPr>
            <p:cNvSpPr/>
            <p:nvPr>
              <p:custDataLst>
                <p:tags r:id="rId27"/>
              </p:custDataLst>
            </p:nvPr>
          </p:nvSpPr>
          <p:spPr>
            <a:xfrm>
              <a:off x="7071883" y="2524890"/>
              <a:ext cx="80985" cy="101312"/>
            </a:xfrm>
            <a:custGeom>
              <a:avLst/>
              <a:gdLst>
                <a:gd name="connsiteX0" fmla="*/ 17002 w 80985"/>
                <a:gd name="connsiteY0" fmla="*/ 42165 h 101312"/>
                <a:gd name="connsiteX1" fmla="*/ 34448 w 80985"/>
                <a:gd name="connsiteY1" fmla="*/ 46952 h 101312"/>
                <a:gd name="connsiteX2" fmla="*/ 62937 w 80985"/>
                <a:gd name="connsiteY2" fmla="*/ 24250 h 101312"/>
                <a:gd name="connsiteX3" fmla="*/ 56215 w 80985"/>
                <a:gd name="connsiteY3" fmla="*/ 9423 h 101312"/>
                <a:gd name="connsiteX4" fmla="*/ 72380 w 80985"/>
                <a:gd name="connsiteY4" fmla="*/ 4327 h 101312"/>
                <a:gd name="connsiteX5" fmla="*/ 70939 w 80985"/>
                <a:gd name="connsiteY5" fmla="*/ 8033 h 101312"/>
                <a:gd name="connsiteX6" fmla="*/ 76061 w 80985"/>
                <a:gd name="connsiteY6" fmla="*/ 12975 h 101312"/>
                <a:gd name="connsiteX7" fmla="*/ 81182 w 80985"/>
                <a:gd name="connsiteY7" fmla="*/ 7879 h 101312"/>
                <a:gd name="connsiteX8" fmla="*/ 71739 w 80985"/>
                <a:gd name="connsiteY8" fmla="*/ 2 h 101312"/>
                <a:gd name="connsiteX9" fmla="*/ 53174 w 80985"/>
                <a:gd name="connsiteY9" fmla="*/ 7107 h 101312"/>
                <a:gd name="connsiteX10" fmla="*/ 34608 w 80985"/>
                <a:gd name="connsiteY10" fmla="*/ 1547 h 101312"/>
                <a:gd name="connsiteX11" fmla="*/ 6119 w 80985"/>
                <a:gd name="connsiteY11" fmla="*/ 24250 h 101312"/>
                <a:gd name="connsiteX12" fmla="*/ 13801 w 80985"/>
                <a:gd name="connsiteY12" fmla="*/ 39848 h 101312"/>
                <a:gd name="connsiteX13" fmla="*/ 9000 w 80985"/>
                <a:gd name="connsiteY13" fmla="*/ 52358 h 101312"/>
                <a:gd name="connsiteX14" fmla="*/ 15722 w 80985"/>
                <a:gd name="connsiteY14" fmla="*/ 66103 h 101312"/>
                <a:gd name="connsiteX15" fmla="*/ 197 w 80985"/>
                <a:gd name="connsiteY15" fmla="*/ 81547 h 101312"/>
                <a:gd name="connsiteX16" fmla="*/ 39409 w 80985"/>
                <a:gd name="connsiteY16" fmla="*/ 101315 h 101312"/>
                <a:gd name="connsiteX17" fmla="*/ 78622 w 80985"/>
                <a:gd name="connsiteY17" fmla="*/ 81238 h 101312"/>
                <a:gd name="connsiteX18" fmla="*/ 67898 w 80985"/>
                <a:gd name="connsiteY18" fmla="*/ 63632 h 101312"/>
                <a:gd name="connsiteX19" fmla="*/ 33488 w 80985"/>
                <a:gd name="connsiteY19" fmla="*/ 58844 h 101312"/>
                <a:gd name="connsiteX20" fmla="*/ 22924 w 80985"/>
                <a:gd name="connsiteY20" fmla="*/ 58690 h 101312"/>
                <a:gd name="connsiteX21" fmla="*/ 14922 w 80985"/>
                <a:gd name="connsiteY21" fmla="*/ 48497 h 101312"/>
                <a:gd name="connsiteX22" fmla="*/ 17002 w 80985"/>
                <a:gd name="connsiteY22" fmla="*/ 42165 h 101312"/>
                <a:gd name="connsiteX23" fmla="*/ 34608 w 80985"/>
                <a:gd name="connsiteY23" fmla="*/ 42319 h 101312"/>
                <a:gd name="connsiteX24" fmla="*/ 18923 w 80985"/>
                <a:gd name="connsiteY24" fmla="*/ 24250 h 101312"/>
                <a:gd name="connsiteX25" fmla="*/ 22124 w 80985"/>
                <a:gd name="connsiteY25" fmla="*/ 11585 h 101312"/>
                <a:gd name="connsiteX26" fmla="*/ 34448 w 80985"/>
                <a:gd name="connsiteY26" fmla="*/ 6180 h 101312"/>
                <a:gd name="connsiteX27" fmla="*/ 50133 w 80985"/>
                <a:gd name="connsiteY27" fmla="*/ 24250 h 101312"/>
                <a:gd name="connsiteX28" fmla="*/ 46932 w 80985"/>
                <a:gd name="connsiteY28" fmla="*/ 36914 h 101312"/>
                <a:gd name="connsiteX29" fmla="*/ 34608 w 80985"/>
                <a:gd name="connsiteY29" fmla="*/ 42319 h 101312"/>
                <a:gd name="connsiteX30" fmla="*/ 34608 w 80985"/>
                <a:gd name="connsiteY30" fmla="*/ 69192 h 101312"/>
                <a:gd name="connsiteX31" fmla="*/ 68859 w 80985"/>
                <a:gd name="connsiteY31" fmla="*/ 81392 h 101312"/>
                <a:gd name="connsiteX32" fmla="*/ 39409 w 80985"/>
                <a:gd name="connsiteY32" fmla="*/ 96682 h 101312"/>
                <a:gd name="connsiteX33" fmla="*/ 9960 w 80985"/>
                <a:gd name="connsiteY33" fmla="*/ 81392 h 101312"/>
                <a:gd name="connsiteX34" fmla="*/ 25325 w 80985"/>
                <a:gd name="connsiteY34" fmla="*/ 69192 h 101312"/>
                <a:gd name="connsiteX35" fmla="*/ 34608 w 80985"/>
                <a:gd name="connsiteY35" fmla="*/ 69192 h 1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985" h="101312">
                  <a:moveTo>
                    <a:pt x="17002" y="42165"/>
                  </a:moveTo>
                  <a:cubicBezTo>
                    <a:pt x="19403" y="43555"/>
                    <a:pt x="25165" y="46952"/>
                    <a:pt x="34448" y="46952"/>
                  </a:cubicBezTo>
                  <a:cubicBezTo>
                    <a:pt x="50933" y="46952"/>
                    <a:pt x="62937" y="36296"/>
                    <a:pt x="62937" y="24250"/>
                  </a:cubicBezTo>
                  <a:cubicBezTo>
                    <a:pt x="62937" y="18226"/>
                    <a:pt x="60056" y="13439"/>
                    <a:pt x="56215" y="9423"/>
                  </a:cubicBezTo>
                  <a:cubicBezTo>
                    <a:pt x="63417" y="4481"/>
                    <a:pt x="69659" y="4327"/>
                    <a:pt x="72380" y="4327"/>
                  </a:cubicBezTo>
                  <a:cubicBezTo>
                    <a:pt x="71739" y="4945"/>
                    <a:pt x="70939" y="5562"/>
                    <a:pt x="70939" y="8033"/>
                  </a:cubicBezTo>
                  <a:cubicBezTo>
                    <a:pt x="70939" y="11122"/>
                    <a:pt x="73340" y="12975"/>
                    <a:pt x="76061" y="12975"/>
                  </a:cubicBezTo>
                  <a:cubicBezTo>
                    <a:pt x="78302" y="12975"/>
                    <a:pt x="81182" y="11431"/>
                    <a:pt x="81182" y="7879"/>
                  </a:cubicBezTo>
                  <a:cubicBezTo>
                    <a:pt x="81182" y="4327"/>
                    <a:pt x="78141" y="2"/>
                    <a:pt x="71739" y="2"/>
                  </a:cubicBezTo>
                  <a:cubicBezTo>
                    <a:pt x="69339" y="2"/>
                    <a:pt x="60696" y="466"/>
                    <a:pt x="53174" y="7107"/>
                  </a:cubicBezTo>
                  <a:cubicBezTo>
                    <a:pt x="48372" y="3709"/>
                    <a:pt x="41650" y="1547"/>
                    <a:pt x="34608" y="1547"/>
                  </a:cubicBezTo>
                  <a:cubicBezTo>
                    <a:pt x="18123" y="1547"/>
                    <a:pt x="6119" y="12203"/>
                    <a:pt x="6119" y="24250"/>
                  </a:cubicBezTo>
                  <a:cubicBezTo>
                    <a:pt x="6119" y="30273"/>
                    <a:pt x="9320" y="35833"/>
                    <a:pt x="13801" y="39848"/>
                  </a:cubicBezTo>
                  <a:cubicBezTo>
                    <a:pt x="12521" y="41238"/>
                    <a:pt x="9000" y="46335"/>
                    <a:pt x="9000" y="52358"/>
                  </a:cubicBezTo>
                  <a:cubicBezTo>
                    <a:pt x="9000" y="54365"/>
                    <a:pt x="9480" y="61624"/>
                    <a:pt x="15722" y="66103"/>
                  </a:cubicBezTo>
                  <a:cubicBezTo>
                    <a:pt x="8520" y="68419"/>
                    <a:pt x="197" y="73516"/>
                    <a:pt x="197" y="81547"/>
                  </a:cubicBezTo>
                  <a:cubicBezTo>
                    <a:pt x="197" y="92821"/>
                    <a:pt x="17803" y="101315"/>
                    <a:pt x="39409" y="101315"/>
                  </a:cubicBezTo>
                  <a:cubicBezTo>
                    <a:pt x="59736" y="101315"/>
                    <a:pt x="78622" y="93593"/>
                    <a:pt x="78622" y="81238"/>
                  </a:cubicBezTo>
                  <a:cubicBezTo>
                    <a:pt x="78622" y="76605"/>
                    <a:pt x="76701" y="68265"/>
                    <a:pt x="67898" y="63632"/>
                  </a:cubicBezTo>
                  <a:cubicBezTo>
                    <a:pt x="58455" y="58844"/>
                    <a:pt x="49012" y="58844"/>
                    <a:pt x="33488" y="58844"/>
                  </a:cubicBezTo>
                  <a:cubicBezTo>
                    <a:pt x="29966" y="58844"/>
                    <a:pt x="24205" y="58844"/>
                    <a:pt x="22924" y="58690"/>
                  </a:cubicBezTo>
                  <a:cubicBezTo>
                    <a:pt x="17803" y="57609"/>
                    <a:pt x="14922" y="52975"/>
                    <a:pt x="14922" y="48497"/>
                  </a:cubicBezTo>
                  <a:cubicBezTo>
                    <a:pt x="14922" y="44636"/>
                    <a:pt x="16042" y="43400"/>
                    <a:pt x="17002" y="42165"/>
                  </a:cubicBezTo>
                  <a:close/>
                  <a:moveTo>
                    <a:pt x="34608" y="42319"/>
                  </a:moveTo>
                  <a:cubicBezTo>
                    <a:pt x="18923" y="42319"/>
                    <a:pt x="18923" y="27493"/>
                    <a:pt x="18923" y="24250"/>
                  </a:cubicBezTo>
                  <a:cubicBezTo>
                    <a:pt x="18923" y="21779"/>
                    <a:pt x="18923" y="15601"/>
                    <a:pt x="22124" y="11585"/>
                  </a:cubicBezTo>
                  <a:cubicBezTo>
                    <a:pt x="24365" y="8960"/>
                    <a:pt x="28686" y="6180"/>
                    <a:pt x="34448" y="6180"/>
                  </a:cubicBezTo>
                  <a:cubicBezTo>
                    <a:pt x="50133" y="6180"/>
                    <a:pt x="50133" y="21006"/>
                    <a:pt x="50133" y="24250"/>
                  </a:cubicBezTo>
                  <a:cubicBezTo>
                    <a:pt x="50133" y="26721"/>
                    <a:pt x="50133" y="32898"/>
                    <a:pt x="46932" y="36914"/>
                  </a:cubicBezTo>
                  <a:cubicBezTo>
                    <a:pt x="44691" y="39539"/>
                    <a:pt x="40370" y="42319"/>
                    <a:pt x="34608" y="42319"/>
                  </a:cubicBezTo>
                  <a:close/>
                  <a:moveTo>
                    <a:pt x="34608" y="69192"/>
                  </a:moveTo>
                  <a:cubicBezTo>
                    <a:pt x="48852" y="69192"/>
                    <a:pt x="68859" y="69192"/>
                    <a:pt x="68859" y="81392"/>
                  </a:cubicBezTo>
                  <a:cubicBezTo>
                    <a:pt x="68859" y="89578"/>
                    <a:pt x="56215" y="96682"/>
                    <a:pt x="39409" y="96682"/>
                  </a:cubicBezTo>
                  <a:cubicBezTo>
                    <a:pt x="22604" y="96682"/>
                    <a:pt x="9960" y="89423"/>
                    <a:pt x="9960" y="81392"/>
                  </a:cubicBezTo>
                  <a:cubicBezTo>
                    <a:pt x="9960" y="75987"/>
                    <a:pt x="15082" y="69346"/>
                    <a:pt x="25325" y="69192"/>
                  </a:cubicBezTo>
                  <a:lnTo>
                    <a:pt x="34608" y="69192"/>
                  </a:lnTo>
                  <a:close/>
                </a:path>
              </a:pathLst>
            </a:custGeom>
            <a:solidFill>
              <a:srgbClr val="000000"/>
            </a:solidFill>
            <a:ln w="22950"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0DE94340-3E8D-4843-BDCE-6F6FDB96FE94}"/>
                </a:ext>
              </a:extLst>
            </p:cNvPr>
            <p:cNvSpPr/>
            <p:nvPr>
              <p:custDataLst>
                <p:tags r:id="rId28"/>
              </p:custDataLst>
            </p:nvPr>
          </p:nvSpPr>
          <p:spPr>
            <a:xfrm>
              <a:off x="7171565" y="2515160"/>
              <a:ext cx="157489" cy="81389"/>
            </a:xfrm>
            <a:custGeom>
              <a:avLst/>
              <a:gdLst>
                <a:gd name="connsiteX0" fmla="*/ 135123 w 157489"/>
                <a:gd name="connsiteY0" fmla="*/ 44481 h 81389"/>
                <a:gd name="connsiteX1" fmla="*/ 112236 w 157489"/>
                <a:gd name="connsiteY1" fmla="*/ 79076 h 81389"/>
                <a:gd name="connsiteX2" fmla="*/ 116077 w 157489"/>
                <a:gd name="connsiteY2" fmla="*/ 81392 h 81389"/>
                <a:gd name="connsiteX3" fmla="*/ 120239 w 157489"/>
                <a:gd name="connsiteY3" fmla="*/ 78767 h 81389"/>
                <a:gd name="connsiteX4" fmla="*/ 132082 w 157489"/>
                <a:gd name="connsiteY4" fmla="*/ 56528 h 81389"/>
                <a:gd name="connsiteX5" fmla="*/ 156090 w 157489"/>
                <a:gd name="connsiteY5" fmla="*/ 42782 h 81389"/>
                <a:gd name="connsiteX6" fmla="*/ 157690 w 157489"/>
                <a:gd name="connsiteY6" fmla="*/ 40775 h 81389"/>
                <a:gd name="connsiteX7" fmla="*/ 154649 w 157489"/>
                <a:gd name="connsiteY7" fmla="*/ 38304 h 81389"/>
                <a:gd name="connsiteX8" fmla="*/ 120079 w 157489"/>
                <a:gd name="connsiteY8" fmla="*/ 1856 h 81389"/>
                <a:gd name="connsiteX9" fmla="*/ 116077 w 157489"/>
                <a:gd name="connsiteY9" fmla="*/ 2 h 81389"/>
                <a:gd name="connsiteX10" fmla="*/ 112236 w 157489"/>
                <a:gd name="connsiteY10" fmla="*/ 2319 h 81389"/>
                <a:gd name="connsiteX11" fmla="*/ 121679 w 157489"/>
                <a:gd name="connsiteY11" fmla="*/ 23632 h 81389"/>
                <a:gd name="connsiteX12" fmla="*/ 135123 w 157489"/>
                <a:gd name="connsiteY12" fmla="*/ 36914 h 81389"/>
                <a:gd name="connsiteX13" fmla="*/ 6603 w 157489"/>
                <a:gd name="connsiteY13" fmla="*/ 36914 h 81389"/>
                <a:gd name="connsiteX14" fmla="*/ 201 w 157489"/>
                <a:gd name="connsiteY14" fmla="*/ 40620 h 81389"/>
                <a:gd name="connsiteX15" fmla="*/ 6603 w 157489"/>
                <a:gd name="connsiteY15" fmla="*/ 44481 h 81389"/>
                <a:gd name="connsiteX16" fmla="*/ 135123 w 157489"/>
                <a:gd name="connsiteY16" fmla="*/ 44481 h 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489" h="81389">
                  <a:moveTo>
                    <a:pt x="135123" y="44481"/>
                  </a:moveTo>
                  <a:cubicBezTo>
                    <a:pt x="114957" y="58690"/>
                    <a:pt x="112236" y="78921"/>
                    <a:pt x="112236" y="79076"/>
                  </a:cubicBezTo>
                  <a:cubicBezTo>
                    <a:pt x="112236" y="81392"/>
                    <a:pt x="113837" y="81392"/>
                    <a:pt x="116077" y="81392"/>
                  </a:cubicBezTo>
                  <a:cubicBezTo>
                    <a:pt x="118958" y="81392"/>
                    <a:pt x="119438" y="81392"/>
                    <a:pt x="120239" y="78767"/>
                  </a:cubicBezTo>
                  <a:cubicBezTo>
                    <a:pt x="121199" y="74906"/>
                    <a:pt x="123760" y="65022"/>
                    <a:pt x="132082" y="56528"/>
                  </a:cubicBezTo>
                  <a:cubicBezTo>
                    <a:pt x="141365" y="47107"/>
                    <a:pt x="149368" y="44790"/>
                    <a:pt x="156090" y="42782"/>
                  </a:cubicBezTo>
                  <a:cubicBezTo>
                    <a:pt x="157050" y="42474"/>
                    <a:pt x="157690" y="41547"/>
                    <a:pt x="157690" y="40775"/>
                  </a:cubicBezTo>
                  <a:cubicBezTo>
                    <a:pt x="157690" y="39230"/>
                    <a:pt x="156730" y="38921"/>
                    <a:pt x="154649" y="38304"/>
                  </a:cubicBezTo>
                  <a:cubicBezTo>
                    <a:pt x="131602" y="31199"/>
                    <a:pt x="123440" y="15446"/>
                    <a:pt x="120079" y="1856"/>
                  </a:cubicBezTo>
                  <a:cubicBezTo>
                    <a:pt x="119438" y="2"/>
                    <a:pt x="118318" y="2"/>
                    <a:pt x="116077" y="2"/>
                  </a:cubicBezTo>
                  <a:cubicBezTo>
                    <a:pt x="113837" y="2"/>
                    <a:pt x="112236" y="2"/>
                    <a:pt x="112236" y="2319"/>
                  </a:cubicBezTo>
                  <a:cubicBezTo>
                    <a:pt x="112236" y="2628"/>
                    <a:pt x="113837" y="12975"/>
                    <a:pt x="121679" y="23632"/>
                  </a:cubicBezTo>
                  <a:cubicBezTo>
                    <a:pt x="125360" y="28883"/>
                    <a:pt x="129842" y="33207"/>
                    <a:pt x="135123" y="36914"/>
                  </a:cubicBezTo>
                  <a:lnTo>
                    <a:pt x="6603" y="36914"/>
                  </a:lnTo>
                  <a:cubicBezTo>
                    <a:pt x="4042" y="36914"/>
                    <a:pt x="201" y="36914"/>
                    <a:pt x="201" y="40620"/>
                  </a:cubicBezTo>
                  <a:cubicBezTo>
                    <a:pt x="201" y="44481"/>
                    <a:pt x="3882" y="44481"/>
                    <a:pt x="6603" y="44481"/>
                  </a:cubicBezTo>
                  <a:lnTo>
                    <a:pt x="135123" y="44481"/>
                  </a:lnTo>
                  <a:close/>
                </a:path>
              </a:pathLst>
            </a:custGeom>
            <a:solidFill>
              <a:srgbClr val="000000"/>
            </a:solidFill>
            <a:ln w="22950"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80ABE8C0-A72E-4125-ADE0-D9114AC5CD51}"/>
                </a:ext>
              </a:extLst>
            </p:cNvPr>
            <p:cNvSpPr/>
            <p:nvPr>
              <p:custDataLst>
                <p:tags r:id="rId29"/>
              </p:custDataLst>
            </p:nvPr>
          </p:nvSpPr>
          <p:spPr>
            <a:xfrm>
              <a:off x="7350484" y="2487361"/>
              <a:ext cx="36011" cy="107181"/>
            </a:xfrm>
            <a:custGeom>
              <a:avLst/>
              <a:gdLst>
                <a:gd name="connsiteX0" fmla="*/ 24217 w 36011"/>
                <a:gd name="connsiteY0" fmla="*/ 2 h 107181"/>
                <a:gd name="connsiteX1" fmla="*/ 209 w 36011"/>
                <a:gd name="connsiteY1" fmla="*/ 1701 h 107181"/>
                <a:gd name="connsiteX2" fmla="*/ 209 w 36011"/>
                <a:gd name="connsiteY2" fmla="*/ 7261 h 107181"/>
                <a:gd name="connsiteX3" fmla="*/ 12213 w 36011"/>
                <a:gd name="connsiteY3" fmla="*/ 15910 h 107181"/>
                <a:gd name="connsiteX4" fmla="*/ 12213 w 36011"/>
                <a:gd name="connsiteY4" fmla="*/ 94983 h 107181"/>
                <a:gd name="connsiteX5" fmla="*/ 209 w 36011"/>
                <a:gd name="connsiteY5" fmla="*/ 101624 h 107181"/>
                <a:gd name="connsiteX6" fmla="*/ 209 w 36011"/>
                <a:gd name="connsiteY6" fmla="*/ 107184 h 107181"/>
                <a:gd name="connsiteX7" fmla="*/ 18135 w 36011"/>
                <a:gd name="connsiteY7" fmla="*/ 106566 h 107181"/>
                <a:gd name="connsiteX8" fmla="*/ 36220 w 36011"/>
                <a:gd name="connsiteY8" fmla="*/ 107184 h 107181"/>
                <a:gd name="connsiteX9" fmla="*/ 36220 w 36011"/>
                <a:gd name="connsiteY9" fmla="*/ 101624 h 107181"/>
                <a:gd name="connsiteX10" fmla="*/ 24217 w 36011"/>
                <a:gd name="connsiteY10" fmla="*/ 94983 h 107181"/>
                <a:gd name="connsiteX11" fmla="*/ 24217 w 36011"/>
                <a:gd name="connsiteY11" fmla="*/ 2 h 10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11" h="107181">
                  <a:moveTo>
                    <a:pt x="24217" y="2"/>
                  </a:moveTo>
                  <a:lnTo>
                    <a:pt x="209" y="1701"/>
                  </a:lnTo>
                  <a:lnTo>
                    <a:pt x="209" y="7261"/>
                  </a:lnTo>
                  <a:cubicBezTo>
                    <a:pt x="10933" y="7261"/>
                    <a:pt x="12213" y="8342"/>
                    <a:pt x="12213" y="15910"/>
                  </a:cubicBezTo>
                  <a:lnTo>
                    <a:pt x="12213" y="94983"/>
                  </a:lnTo>
                  <a:cubicBezTo>
                    <a:pt x="12213" y="101624"/>
                    <a:pt x="10612" y="101624"/>
                    <a:pt x="209" y="101624"/>
                  </a:cubicBezTo>
                  <a:lnTo>
                    <a:pt x="209" y="107184"/>
                  </a:lnTo>
                  <a:cubicBezTo>
                    <a:pt x="529" y="107184"/>
                    <a:pt x="11733" y="106566"/>
                    <a:pt x="18135" y="106566"/>
                  </a:cubicBezTo>
                  <a:cubicBezTo>
                    <a:pt x="24217" y="106566"/>
                    <a:pt x="30139" y="106721"/>
                    <a:pt x="36220" y="107184"/>
                  </a:cubicBezTo>
                  <a:lnTo>
                    <a:pt x="36220" y="101624"/>
                  </a:lnTo>
                  <a:cubicBezTo>
                    <a:pt x="25817" y="101624"/>
                    <a:pt x="24217" y="101624"/>
                    <a:pt x="24217" y="94983"/>
                  </a:cubicBezTo>
                  <a:lnTo>
                    <a:pt x="24217" y="2"/>
                  </a:lnTo>
                  <a:close/>
                </a:path>
              </a:pathLst>
            </a:custGeom>
            <a:solidFill>
              <a:srgbClr val="000000"/>
            </a:solidFill>
            <a:ln w="22950" cap="flat">
              <a:no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D58756C9-BCFD-49F6-932C-415A0C887644}"/>
                </a:ext>
              </a:extLst>
            </p:cNvPr>
            <p:cNvSpPr/>
            <p:nvPr>
              <p:custDataLst>
                <p:tags r:id="rId30"/>
              </p:custDataLst>
            </p:nvPr>
          </p:nvSpPr>
          <p:spPr>
            <a:xfrm>
              <a:off x="7411209" y="2576782"/>
              <a:ext cx="20326" cy="47567"/>
            </a:xfrm>
            <a:custGeom>
              <a:avLst/>
              <a:gdLst>
                <a:gd name="connsiteX0" fmla="*/ 16056 w 20326"/>
                <a:gd name="connsiteY0" fmla="*/ 15292 h 47567"/>
                <a:gd name="connsiteX1" fmla="*/ 3573 w 20326"/>
                <a:gd name="connsiteY1" fmla="*/ 43555 h 47567"/>
                <a:gd name="connsiteX2" fmla="*/ 2452 w 20326"/>
                <a:gd name="connsiteY2" fmla="*/ 45408 h 47567"/>
                <a:gd name="connsiteX3" fmla="*/ 4693 w 20326"/>
                <a:gd name="connsiteY3" fmla="*/ 47570 h 47567"/>
                <a:gd name="connsiteX4" fmla="*/ 20538 w 20326"/>
                <a:gd name="connsiteY4" fmla="*/ 16836 h 47567"/>
                <a:gd name="connsiteX5" fmla="*/ 9334 w 20326"/>
                <a:gd name="connsiteY5" fmla="*/ 2 h 47567"/>
                <a:gd name="connsiteX6" fmla="*/ 211 w 20326"/>
                <a:gd name="connsiteY6" fmla="*/ 8806 h 47567"/>
                <a:gd name="connsiteX7" fmla="*/ 9494 w 20326"/>
                <a:gd name="connsiteY7" fmla="*/ 17763 h 47567"/>
                <a:gd name="connsiteX8" fmla="*/ 16056 w 20326"/>
                <a:gd name="connsiteY8" fmla="*/ 15292 h 4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6" h="47567">
                  <a:moveTo>
                    <a:pt x="16056" y="15292"/>
                  </a:moveTo>
                  <a:cubicBezTo>
                    <a:pt x="16056" y="23786"/>
                    <a:pt x="14456" y="33670"/>
                    <a:pt x="3573" y="43555"/>
                  </a:cubicBezTo>
                  <a:cubicBezTo>
                    <a:pt x="2932" y="44172"/>
                    <a:pt x="2452" y="44636"/>
                    <a:pt x="2452" y="45408"/>
                  </a:cubicBezTo>
                  <a:cubicBezTo>
                    <a:pt x="2452" y="46489"/>
                    <a:pt x="3733" y="47570"/>
                    <a:pt x="4693" y="47570"/>
                  </a:cubicBezTo>
                  <a:cubicBezTo>
                    <a:pt x="6934" y="47570"/>
                    <a:pt x="20538" y="35215"/>
                    <a:pt x="20538" y="16836"/>
                  </a:cubicBezTo>
                  <a:cubicBezTo>
                    <a:pt x="20538" y="7261"/>
                    <a:pt x="16697" y="2"/>
                    <a:pt x="9334" y="2"/>
                  </a:cubicBezTo>
                  <a:cubicBezTo>
                    <a:pt x="4053" y="2"/>
                    <a:pt x="211" y="4018"/>
                    <a:pt x="211" y="8806"/>
                  </a:cubicBezTo>
                  <a:cubicBezTo>
                    <a:pt x="211" y="13748"/>
                    <a:pt x="3893" y="17763"/>
                    <a:pt x="9494" y="17763"/>
                  </a:cubicBezTo>
                  <a:cubicBezTo>
                    <a:pt x="13336" y="17763"/>
                    <a:pt x="15896" y="15292"/>
                    <a:pt x="16056" y="15292"/>
                  </a:cubicBezTo>
                  <a:close/>
                </a:path>
              </a:pathLst>
            </a:custGeom>
            <a:solidFill>
              <a:srgbClr val="000000"/>
            </a:solidFill>
            <a:ln w="22950"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37DD7457-5376-4315-8D04-B7579AC78030}"/>
                </a:ext>
              </a:extLst>
            </p:cNvPr>
            <p:cNvSpPr/>
            <p:nvPr>
              <p:custDataLst>
                <p:tags r:id="rId31"/>
              </p:custDataLst>
            </p:nvPr>
          </p:nvSpPr>
          <p:spPr>
            <a:xfrm>
              <a:off x="7455109" y="2492149"/>
              <a:ext cx="48495" cy="103938"/>
            </a:xfrm>
            <a:custGeom>
              <a:avLst/>
              <a:gdLst>
                <a:gd name="connsiteX0" fmla="*/ 44548 w 48495"/>
                <a:gd name="connsiteY0" fmla="*/ 5871 h 103938"/>
                <a:gd name="connsiteX1" fmla="*/ 38146 w 48495"/>
                <a:gd name="connsiteY1" fmla="*/ 2 h 103938"/>
                <a:gd name="connsiteX2" fmla="*/ 29183 w 48495"/>
                <a:gd name="connsiteY2" fmla="*/ 8497 h 103938"/>
                <a:gd name="connsiteX3" fmla="*/ 35585 w 48495"/>
                <a:gd name="connsiteY3" fmla="*/ 14365 h 103938"/>
                <a:gd name="connsiteX4" fmla="*/ 44548 w 48495"/>
                <a:gd name="connsiteY4" fmla="*/ 5871 h 103938"/>
                <a:gd name="connsiteX5" fmla="*/ 11897 w 48495"/>
                <a:gd name="connsiteY5" fmla="*/ 84327 h 103938"/>
                <a:gd name="connsiteX6" fmla="*/ 10457 w 48495"/>
                <a:gd name="connsiteY6" fmla="*/ 90813 h 103938"/>
                <a:gd name="connsiteX7" fmla="*/ 25662 w 48495"/>
                <a:gd name="connsiteY7" fmla="*/ 103941 h 103938"/>
                <a:gd name="connsiteX8" fmla="*/ 48709 w 48495"/>
                <a:gd name="connsiteY8" fmla="*/ 80311 h 103938"/>
                <a:gd name="connsiteX9" fmla="*/ 46148 w 48495"/>
                <a:gd name="connsiteY9" fmla="*/ 78304 h 103938"/>
                <a:gd name="connsiteX10" fmla="*/ 43107 w 48495"/>
                <a:gd name="connsiteY10" fmla="*/ 80929 h 103938"/>
                <a:gd name="connsiteX11" fmla="*/ 26142 w 48495"/>
                <a:gd name="connsiteY11" fmla="*/ 99616 h 103938"/>
                <a:gd name="connsiteX12" fmla="*/ 22141 w 48495"/>
                <a:gd name="connsiteY12" fmla="*/ 94211 h 103938"/>
                <a:gd name="connsiteX13" fmla="*/ 24701 w 48495"/>
                <a:gd name="connsiteY13" fmla="*/ 84327 h 103938"/>
                <a:gd name="connsiteX14" fmla="*/ 29823 w 48495"/>
                <a:gd name="connsiteY14" fmla="*/ 71972 h 103938"/>
                <a:gd name="connsiteX15" fmla="*/ 37665 w 48495"/>
                <a:gd name="connsiteY15" fmla="*/ 52358 h 103938"/>
                <a:gd name="connsiteX16" fmla="*/ 38626 w 48495"/>
                <a:gd name="connsiteY16" fmla="*/ 47416 h 103938"/>
                <a:gd name="connsiteX17" fmla="*/ 23421 w 48495"/>
                <a:gd name="connsiteY17" fmla="*/ 34288 h 103938"/>
                <a:gd name="connsiteX18" fmla="*/ 214 w 48495"/>
                <a:gd name="connsiteY18" fmla="*/ 57918 h 103938"/>
                <a:gd name="connsiteX19" fmla="*/ 2935 w 48495"/>
                <a:gd name="connsiteY19" fmla="*/ 59925 h 103938"/>
                <a:gd name="connsiteX20" fmla="*/ 5816 w 48495"/>
                <a:gd name="connsiteY20" fmla="*/ 57454 h 103938"/>
                <a:gd name="connsiteX21" fmla="*/ 22941 w 48495"/>
                <a:gd name="connsiteY21" fmla="*/ 38613 h 103938"/>
                <a:gd name="connsiteX22" fmla="*/ 26942 w 48495"/>
                <a:gd name="connsiteY22" fmla="*/ 44018 h 103938"/>
                <a:gd name="connsiteX23" fmla="*/ 21981 w 48495"/>
                <a:gd name="connsiteY23" fmla="*/ 59462 h 103938"/>
                <a:gd name="connsiteX24" fmla="*/ 11897 w 48495"/>
                <a:gd name="connsiteY24" fmla="*/ 84327 h 1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495" h="103938">
                  <a:moveTo>
                    <a:pt x="44548" y="5871"/>
                  </a:moveTo>
                  <a:cubicBezTo>
                    <a:pt x="44548" y="3400"/>
                    <a:pt x="42627" y="2"/>
                    <a:pt x="38146" y="2"/>
                  </a:cubicBezTo>
                  <a:cubicBezTo>
                    <a:pt x="33824" y="2"/>
                    <a:pt x="29183" y="4018"/>
                    <a:pt x="29183" y="8497"/>
                  </a:cubicBezTo>
                  <a:cubicBezTo>
                    <a:pt x="29183" y="11122"/>
                    <a:pt x="31263" y="14365"/>
                    <a:pt x="35585" y="14365"/>
                  </a:cubicBezTo>
                  <a:cubicBezTo>
                    <a:pt x="40226" y="14365"/>
                    <a:pt x="44548" y="10041"/>
                    <a:pt x="44548" y="5871"/>
                  </a:cubicBezTo>
                  <a:close/>
                  <a:moveTo>
                    <a:pt x="11897" y="84327"/>
                  </a:moveTo>
                  <a:cubicBezTo>
                    <a:pt x="11257" y="86335"/>
                    <a:pt x="10457" y="88188"/>
                    <a:pt x="10457" y="90813"/>
                  </a:cubicBezTo>
                  <a:cubicBezTo>
                    <a:pt x="10457" y="98072"/>
                    <a:pt x="16859" y="103941"/>
                    <a:pt x="25662" y="103941"/>
                  </a:cubicBezTo>
                  <a:cubicBezTo>
                    <a:pt x="41667" y="103941"/>
                    <a:pt x="48709" y="82628"/>
                    <a:pt x="48709" y="80311"/>
                  </a:cubicBezTo>
                  <a:cubicBezTo>
                    <a:pt x="48709" y="78304"/>
                    <a:pt x="46628" y="78304"/>
                    <a:pt x="46148" y="78304"/>
                  </a:cubicBezTo>
                  <a:cubicBezTo>
                    <a:pt x="43907" y="78304"/>
                    <a:pt x="43747" y="79230"/>
                    <a:pt x="43107" y="80929"/>
                  </a:cubicBezTo>
                  <a:cubicBezTo>
                    <a:pt x="39426" y="93284"/>
                    <a:pt x="32384" y="99616"/>
                    <a:pt x="26142" y="99616"/>
                  </a:cubicBezTo>
                  <a:cubicBezTo>
                    <a:pt x="22941" y="99616"/>
                    <a:pt x="22141" y="97609"/>
                    <a:pt x="22141" y="94211"/>
                  </a:cubicBezTo>
                  <a:cubicBezTo>
                    <a:pt x="22141" y="90659"/>
                    <a:pt x="23261" y="87724"/>
                    <a:pt x="24701" y="84327"/>
                  </a:cubicBezTo>
                  <a:cubicBezTo>
                    <a:pt x="26302" y="80157"/>
                    <a:pt x="28062" y="75987"/>
                    <a:pt x="29823" y="71972"/>
                  </a:cubicBezTo>
                  <a:cubicBezTo>
                    <a:pt x="31263" y="68265"/>
                    <a:pt x="37025" y="54211"/>
                    <a:pt x="37665" y="52358"/>
                  </a:cubicBezTo>
                  <a:cubicBezTo>
                    <a:pt x="38146" y="50813"/>
                    <a:pt x="38626" y="48960"/>
                    <a:pt x="38626" y="47416"/>
                  </a:cubicBezTo>
                  <a:cubicBezTo>
                    <a:pt x="38626" y="40157"/>
                    <a:pt x="32224" y="34288"/>
                    <a:pt x="23421" y="34288"/>
                  </a:cubicBezTo>
                  <a:cubicBezTo>
                    <a:pt x="7576" y="34288"/>
                    <a:pt x="214" y="55292"/>
                    <a:pt x="214" y="57918"/>
                  </a:cubicBezTo>
                  <a:cubicBezTo>
                    <a:pt x="214" y="59925"/>
                    <a:pt x="2455" y="59925"/>
                    <a:pt x="2935" y="59925"/>
                  </a:cubicBezTo>
                  <a:cubicBezTo>
                    <a:pt x="5175" y="59925"/>
                    <a:pt x="5335" y="59153"/>
                    <a:pt x="5816" y="57454"/>
                  </a:cubicBezTo>
                  <a:cubicBezTo>
                    <a:pt x="9977" y="44172"/>
                    <a:pt x="17019" y="38613"/>
                    <a:pt x="22941" y="38613"/>
                  </a:cubicBezTo>
                  <a:cubicBezTo>
                    <a:pt x="25502" y="38613"/>
                    <a:pt x="26942" y="39848"/>
                    <a:pt x="26942" y="44018"/>
                  </a:cubicBezTo>
                  <a:cubicBezTo>
                    <a:pt x="26942" y="47570"/>
                    <a:pt x="25982" y="49887"/>
                    <a:pt x="21981" y="59462"/>
                  </a:cubicBezTo>
                  <a:lnTo>
                    <a:pt x="11897" y="84327"/>
                  </a:lnTo>
                  <a:close/>
                </a:path>
              </a:pathLst>
            </a:custGeom>
            <a:solidFill>
              <a:srgbClr val="000000"/>
            </a:solidFill>
            <a:ln w="22950" cap="flat">
              <a:no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6E284223-B4FE-4E14-B68C-FD71CA8BDB15}"/>
                </a:ext>
              </a:extLst>
            </p:cNvPr>
            <p:cNvSpPr/>
            <p:nvPr>
              <p:custDataLst>
                <p:tags r:id="rId32"/>
              </p:custDataLst>
            </p:nvPr>
          </p:nvSpPr>
          <p:spPr>
            <a:xfrm>
              <a:off x="7600022" y="2459029"/>
              <a:ext cx="152047" cy="51627"/>
            </a:xfrm>
            <a:custGeom>
              <a:avLst/>
              <a:gdLst>
                <a:gd name="connsiteX0" fmla="*/ 144493 w 152047"/>
                <a:gd name="connsiteY0" fmla="*/ 8825 h 51627"/>
                <a:gd name="connsiteX1" fmla="*/ 152267 w 152047"/>
                <a:gd name="connsiteY1" fmla="*/ 4413 h 51627"/>
                <a:gd name="connsiteX2" fmla="*/ 144722 w 152047"/>
                <a:gd name="connsiteY2" fmla="*/ 0 h 51627"/>
                <a:gd name="connsiteX3" fmla="*/ 7765 w 152047"/>
                <a:gd name="connsiteY3" fmla="*/ 0 h 51627"/>
                <a:gd name="connsiteX4" fmla="*/ 220 w 152047"/>
                <a:gd name="connsiteY4" fmla="*/ 4413 h 51627"/>
                <a:gd name="connsiteX5" fmla="*/ 7994 w 152047"/>
                <a:gd name="connsiteY5" fmla="*/ 8825 h 51627"/>
                <a:gd name="connsiteX6" fmla="*/ 144493 w 152047"/>
                <a:gd name="connsiteY6" fmla="*/ 8825 h 51627"/>
                <a:gd name="connsiteX7" fmla="*/ 144722 w 152047"/>
                <a:gd name="connsiteY7" fmla="*/ 51627 h 51627"/>
                <a:gd name="connsiteX8" fmla="*/ 152267 w 152047"/>
                <a:gd name="connsiteY8" fmla="*/ 47215 h 51627"/>
                <a:gd name="connsiteX9" fmla="*/ 144493 w 152047"/>
                <a:gd name="connsiteY9" fmla="*/ 42802 h 51627"/>
                <a:gd name="connsiteX10" fmla="*/ 7994 w 152047"/>
                <a:gd name="connsiteY10" fmla="*/ 42802 h 51627"/>
                <a:gd name="connsiteX11" fmla="*/ 220 w 152047"/>
                <a:gd name="connsiteY11" fmla="*/ 47215 h 51627"/>
                <a:gd name="connsiteX12" fmla="*/ 7765 w 152047"/>
                <a:gd name="connsiteY12" fmla="*/ 51627 h 51627"/>
                <a:gd name="connsiteX13" fmla="*/ 144722 w 152047"/>
                <a:gd name="connsiteY13" fmla="*/ 51627 h 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47" h="51627">
                  <a:moveTo>
                    <a:pt x="144493" y="8825"/>
                  </a:moveTo>
                  <a:cubicBezTo>
                    <a:pt x="147923" y="8825"/>
                    <a:pt x="152267" y="8825"/>
                    <a:pt x="152267" y="4413"/>
                  </a:cubicBezTo>
                  <a:cubicBezTo>
                    <a:pt x="152267" y="0"/>
                    <a:pt x="147923" y="0"/>
                    <a:pt x="144722" y="0"/>
                  </a:cubicBezTo>
                  <a:lnTo>
                    <a:pt x="7765" y="0"/>
                  </a:lnTo>
                  <a:cubicBezTo>
                    <a:pt x="4564" y="0"/>
                    <a:pt x="220" y="0"/>
                    <a:pt x="220" y="4413"/>
                  </a:cubicBezTo>
                  <a:cubicBezTo>
                    <a:pt x="220" y="8825"/>
                    <a:pt x="4564" y="8825"/>
                    <a:pt x="7994" y="8825"/>
                  </a:cubicBezTo>
                  <a:lnTo>
                    <a:pt x="144493" y="8825"/>
                  </a:lnTo>
                  <a:close/>
                  <a:moveTo>
                    <a:pt x="144722" y="51627"/>
                  </a:moveTo>
                  <a:cubicBezTo>
                    <a:pt x="147923" y="51627"/>
                    <a:pt x="152267" y="51627"/>
                    <a:pt x="152267" y="47215"/>
                  </a:cubicBezTo>
                  <a:cubicBezTo>
                    <a:pt x="152267" y="42802"/>
                    <a:pt x="147923" y="42802"/>
                    <a:pt x="144493" y="42802"/>
                  </a:cubicBezTo>
                  <a:lnTo>
                    <a:pt x="7994" y="42802"/>
                  </a:lnTo>
                  <a:cubicBezTo>
                    <a:pt x="4564" y="42802"/>
                    <a:pt x="220" y="42802"/>
                    <a:pt x="220" y="47215"/>
                  </a:cubicBezTo>
                  <a:cubicBezTo>
                    <a:pt x="220" y="51627"/>
                    <a:pt x="4564" y="51627"/>
                    <a:pt x="7765" y="51627"/>
                  </a:cubicBezTo>
                  <a:lnTo>
                    <a:pt x="144722" y="51627"/>
                  </a:lnTo>
                  <a:close/>
                </a:path>
              </a:pathLst>
            </a:custGeom>
            <a:solidFill>
              <a:srgbClr val="000000"/>
            </a:solidFill>
            <a:ln w="22950" cap="flat">
              <a:noFill/>
              <a:prstDash val="solid"/>
              <a:miter/>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AC46E020-3A1C-4827-9BE7-0B2E55776AB0}"/>
                </a:ext>
              </a:extLst>
            </p:cNvPr>
            <p:cNvSpPr/>
            <p:nvPr>
              <p:custDataLst>
                <p:tags r:id="rId33"/>
              </p:custDataLst>
            </p:nvPr>
          </p:nvSpPr>
          <p:spPr>
            <a:xfrm>
              <a:off x="7837479" y="2393061"/>
              <a:ext cx="96258" cy="151792"/>
            </a:xfrm>
            <a:custGeom>
              <a:avLst/>
              <a:gdLst>
                <a:gd name="connsiteX0" fmla="*/ 96489 w 96258"/>
                <a:gd name="connsiteY0" fmla="*/ 76338 h 151792"/>
                <a:gd name="connsiteX1" fmla="*/ 87343 w 96258"/>
                <a:gd name="connsiteY1" fmla="*/ 24710 h 151792"/>
                <a:gd name="connsiteX2" fmla="*/ 48474 w 96258"/>
                <a:gd name="connsiteY2" fmla="*/ 0 h 151792"/>
                <a:gd name="connsiteX3" fmla="*/ 8690 w 96258"/>
                <a:gd name="connsiteY3" fmla="*/ 26255 h 151792"/>
                <a:gd name="connsiteX4" fmla="*/ 230 w 96258"/>
                <a:gd name="connsiteY4" fmla="*/ 76338 h 151792"/>
                <a:gd name="connsiteX5" fmla="*/ 10519 w 96258"/>
                <a:gd name="connsiteY5" fmla="*/ 129509 h 151792"/>
                <a:gd name="connsiteX6" fmla="*/ 48245 w 96258"/>
                <a:gd name="connsiteY6" fmla="*/ 151793 h 151792"/>
                <a:gd name="connsiteX7" fmla="*/ 88029 w 96258"/>
                <a:gd name="connsiteY7" fmla="*/ 126200 h 151792"/>
                <a:gd name="connsiteX8" fmla="*/ 96489 w 96258"/>
                <a:gd name="connsiteY8" fmla="*/ 76338 h 151792"/>
                <a:gd name="connsiteX9" fmla="*/ 48245 w 96258"/>
                <a:gd name="connsiteY9" fmla="*/ 146939 h 151792"/>
                <a:gd name="connsiteX10" fmla="*/ 21723 w 96258"/>
                <a:gd name="connsiteY10" fmla="*/ 120243 h 151792"/>
                <a:gd name="connsiteX11" fmla="*/ 19208 w 96258"/>
                <a:gd name="connsiteY11" fmla="*/ 73690 h 151792"/>
                <a:gd name="connsiteX12" fmla="*/ 21037 w 96258"/>
                <a:gd name="connsiteY12" fmla="*/ 33094 h 151792"/>
                <a:gd name="connsiteX13" fmla="*/ 48245 w 96258"/>
                <a:gd name="connsiteY13" fmla="*/ 4854 h 151792"/>
                <a:gd name="connsiteX14" fmla="*/ 75225 w 96258"/>
                <a:gd name="connsiteY14" fmla="*/ 30667 h 151792"/>
                <a:gd name="connsiteX15" fmla="*/ 77512 w 96258"/>
                <a:gd name="connsiteY15" fmla="*/ 73690 h 151792"/>
                <a:gd name="connsiteX16" fmla="*/ 74997 w 96258"/>
                <a:gd name="connsiteY16" fmla="*/ 119360 h 151792"/>
                <a:gd name="connsiteX17" fmla="*/ 48245 w 96258"/>
                <a:gd name="connsiteY17" fmla="*/ 146939 h 15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258" h="151792">
                  <a:moveTo>
                    <a:pt x="96489" y="76338"/>
                  </a:moveTo>
                  <a:cubicBezTo>
                    <a:pt x="96489" y="58687"/>
                    <a:pt x="95346" y="41037"/>
                    <a:pt x="87343" y="24710"/>
                  </a:cubicBezTo>
                  <a:cubicBezTo>
                    <a:pt x="76826" y="3530"/>
                    <a:pt x="58077" y="0"/>
                    <a:pt x="48474" y="0"/>
                  </a:cubicBezTo>
                  <a:cubicBezTo>
                    <a:pt x="34755" y="0"/>
                    <a:pt x="18065" y="5736"/>
                    <a:pt x="8690" y="26255"/>
                  </a:cubicBezTo>
                  <a:cubicBezTo>
                    <a:pt x="1374" y="41478"/>
                    <a:pt x="230" y="58687"/>
                    <a:pt x="230" y="76338"/>
                  </a:cubicBezTo>
                  <a:cubicBezTo>
                    <a:pt x="230" y="92885"/>
                    <a:pt x="1145" y="112741"/>
                    <a:pt x="10519" y="129509"/>
                  </a:cubicBezTo>
                  <a:cubicBezTo>
                    <a:pt x="20351" y="147380"/>
                    <a:pt x="37042" y="151793"/>
                    <a:pt x="48245" y="151793"/>
                  </a:cubicBezTo>
                  <a:cubicBezTo>
                    <a:pt x="60592" y="151793"/>
                    <a:pt x="77969" y="147159"/>
                    <a:pt x="88029" y="126200"/>
                  </a:cubicBezTo>
                  <a:cubicBezTo>
                    <a:pt x="95346" y="110976"/>
                    <a:pt x="96489" y="93767"/>
                    <a:pt x="96489" y="76338"/>
                  </a:cubicBezTo>
                  <a:close/>
                  <a:moveTo>
                    <a:pt x="48245" y="146939"/>
                  </a:moveTo>
                  <a:cubicBezTo>
                    <a:pt x="39328" y="146939"/>
                    <a:pt x="25838" y="141423"/>
                    <a:pt x="21723" y="120243"/>
                  </a:cubicBezTo>
                  <a:cubicBezTo>
                    <a:pt x="19208" y="107005"/>
                    <a:pt x="19208" y="86707"/>
                    <a:pt x="19208" y="73690"/>
                  </a:cubicBezTo>
                  <a:cubicBezTo>
                    <a:pt x="19208" y="59570"/>
                    <a:pt x="19208" y="45008"/>
                    <a:pt x="21037" y="33094"/>
                  </a:cubicBezTo>
                  <a:cubicBezTo>
                    <a:pt x="25381" y="6840"/>
                    <a:pt x="42529" y="4854"/>
                    <a:pt x="48245" y="4854"/>
                  </a:cubicBezTo>
                  <a:cubicBezTo>
                    <a:pt x="55791" y="4854"/>
                    <a:pt x="70881" y="8825"/>
                    <a:pt x="75225" y="30667"/>
                  </a:cubicBezTo>
                  <a:cubicBezTo>
                    <a:pt x="77512" y="43023"/>
                    <a:pt x="77512" y="59790"/>
                    <a:pt x="77512" y="73690"/>
                  </a:cubicBezTo>
                  <a:cubicBezTo>
                    <a:pt x="77512" y="90237"/>
                    <a:pt x="77512" y="105240"/>
                    <a:pt x="74997" y="119360"/>
                  </a:cubicBezTo>
                  <a:cubicBezTo>
                    <a:pt x="71567" y="140320"/>
                    <a:pt x="58534" y="146939"/>
                    <a:pt x="48245" y="146939"/>
                  </a:cubicBezTo>
                  <a:close/>
                </a:path>
              </a:pathLst>
            </a:custGeom>
            <a:solidFill>
              <a:srgbClr val="000000"/>
            </a:solidFill>
            <a:ln w="22950" cap="flat">
              <a:noFill/>
              <a:prstDash val="solid"/>
              <a:miter/>
            </a:ln>
          </p:spPr>
          <p:txBody>
            <a:bodyPr rtlCol="0" anchor="ctr"/>
            <a:lstStyle/>
            <a:p>
              <a:endParaRPr lang="zh-CN" altLang="en-US"/>
            </a:p>
          </p:txBody>
        </p:sp>
      </p:grpSp>
      <p:sp>
        <p:nvSpPr>
          <p:cNvPr id="179" name="文本框 178">
            <a:extLst>
              <a:ext uri="{FF2B5EF4-FFF2-40B4-BE49-F238E27FC236}">
                <a16:creationId xmlns:a16="http://schemas.microsoft.com/office/drawing/2014/main" id="{638477A5-FB01-412B-BBFC-04ADA80C3693}"/>
              </a:ext>
            </a:extLst>
          </p:cNvPr>
          <p:cNvSpPr txBox="1"/>
          <p:nvPr/>
        </p:nvSpPr>
        <p:spPr>
          <a:xfrm>
            <a:off x="939634" y="5554561"/>
            <a:ext cx="8451906" cy="496996"/>
          </a:xfrm>
          <a:prstGeom prst="rect">
            <a:avLst/>
          </a:prstGeom>
          <a:noFill/>
        </p:spPr>
        <p:txBody>
          <a:bodyPr wrap="square" rtlCol="0">
            <a:spAutoFit/>
          </a:bodyPr>
          <a:lstStyle/>
          <a:p>
            <a:pPr marL="342900" indent="-342900">
              <a:lnSpc>
                <a:spcPct val="150000"/>
              </a:lnSpc>
              <a:buClr>
                <a:schemeClr val="tx1"/>
              </a:buClr>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Update saturation and salt concentration</a:t>
            </a:r>
          </a:p>
        </p:txBody>
      </p:sp>
      <p:sp>
        <p:nvSpPr>
          <p:cNvPr id="148" name="文本框 147">
            <a:extLst>
              <a:ext uri="{FF2B5EF4-FFF2-40B4-BE49-F238E27FC236}">
                <a16:creationId xmlns:a16="http://schemas.microsoft.com/office/drawing/2014/main" id="{A9C105D5-95A5-4AF6-8D77-AB86063F4EF2}"/>
              </a:ext>
            </a:extLst>
          </p:cNvPr>
          <p:cNvSpPr txBox="1"/>
          <p:nvPr/>
        </p:nvSpPr>
        <p:spPr>
          <a:xfrm>
            <a:off x="9129181" y="5212851"/>
            <a:ext cx="3114330" cy="369332"/>
          </a:xfrm>
          <a:prstGeom prst="rect">
            <a:avLst/>
          </a:prstGeom>
          <a:noFill/>
        </p:spPr>
        <p:txBody>
          <a:bodyPr wrap="square" rtlCol="0">
            <a:spAutoFit/>
          </a:bodyPr>
          <a:lstStyle/>
          <a:p>
            <a:pPr algn="ctr">
              <a:buClr>
                <a:srgbClr val="00519E"/>
              </a:buClr>
            </a:pPr>
            <a:r>
              <a:rPr lang="en-US" altLang="zh-CN" sz="1800" dirty="0">
                <a:latin typeface="Arial" panose="020B0604020202020204" pitchFamily="34" charset="0"/>
                <a:cs typeface="Arial" panose="020B0604020202020204" pitchFamily="34" charset="0"/>
              </a:rPr>
              <a:t>Vapor diffusion</a:t>
            </a:r>
            <a:endParaRPr lang="en-US" altLang="zh-CN"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3396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0D55EF2-E182-459F-A0CC-5ACFE505E9A9}"/>
              </a:ext>
            </a:extLst>
          </p:cNvPr>
          <p:cNvSpPr>
            <a:spLocks noGrp="1"/>
          </p:cNvSpPr>
          <p:nvPr>
            <p:ph type="sldNum" sz="quarter" idx="12"/>
          </p:nvPr>
        </p:nvSpPr>
        <p:spPr/>
        <p:txBody>
          <a:bodyPr/>
          <a:lstStyle/>
          <a:p>
            <a:fld id="{1844A177-27DE-41C2-AAF3-74B3BF73A6E8}" type="slidenum">
              <a:rPr lang="de-DE" smtClean="0"/>
              <a:t>21</a:t>
            </a:fld>
            <a:endParaRPr lang="de-DE"/>
          </a:p>
        </p:txBody>
      </p:sp>
      <p:sp>
        <p:nvSpPr>
          <p:cNvPr id="3" name="标题 2">
            <a:extLst>
              <a:ext uri="{FF2B5EF4-FFF2-40B4-BE49-F238E27FC236}">
                <a16:creationId xmlns:a16="http://schemas.microsoft.com/office/drawing/2014/main" id="{E3740AA8-1480-418E-AB55-223A8E1F4E04}"/>
              </a:ext>
            </a:extLst>
          </p:cNvPr>
          <p:cNvSpPr>
            <a:spLocks noGrp="1"/>
          </p:cNvSpPr>
          <p:nvPr>
            <p:ph type="title"/>
          </p:nvPr>
        </p:nvSpPr>
        <p:spPr/>
        <p:txBody>
          <a:bodyPr/>
          <a:lstStyle/>
          <a:p>
            <a:r>
              <a:rPr lang="en-US" altLang="zh-CN" dirty="0"/>
              <a:t>Percolation process in liquid phase</a:t>
            </a:r>
            <a:endParaRPr lang="zh-CN" altLang="en-US" dirty="0"/>
          </a:p>
        </p:txBody>
      </p:sp>
      <p:pic>
        <p:nvPicPr>
          <p:cNvPr id="4" name="图片 3">
            <a:extLst>
              <a:ext uri="{FF2B5EF4-FFF2-40B4-BE49-F238E27FC236}">
                <a16:creationId xmlns:a16="http://schemas.microsoft.com/office/drawing/2014/main" id="{6B000B1F-0BD3-4F6C-8D5C-8899D3525CFC}"/>
              </a:ext>
            </a:extLst>
          </p:cNvPr>
          <p:cNvPicPr>
            <a:picLocks noChangeAspect="1"/>
          </p:cNvPicPr>
          <p:nvPr/>
        </p:nvPicPr>
        <p:blipFill>
          <a:blip r:embed="rId217"/>
          <a:stretch>
            <a:fillRect/>
          </a:stretch>
        </p:blipFill>
        <p:spPr>
          <a:xfrm>
            <a:off x="10276366" y="834914"/>
            <a:ext cx="1010825" cy="1950962"/>
          </a:xfrm>
          <a:prstGeom prst="rect">
            <a:avLst/>
          </a:prstGeom>
        </p:spPr>
      </p:pic>
      <p:sp>
        <p:nvSpPr>
          <p:cNvPr id="5" name="文本框 4">
            <a:extLst>
              <a:ext uri="{FF2B5EF4-FFF2-40B4-BE49-F238E27FC236}">
                <a16:creationId xmlns:a16="http://schemas.microsoft.com/office/drawing/2014/main" id="{5BA02C45-FF62-44FF-8959-10C61CF96978}"/>
              </a:ext>
            </a:extLst>
          </p:cNvPr>
          <p:cNvSpPr txBox="1"/>
          <p:nvPr/>
        </p:nvSpPr>
        <p:spPr>
          <a:xfrm>
            <a:off x="509517" y="786268"/>
            <a:ext cx="8044174" cy="577850"/>
          </a:xfrm>
          <a:prstGeom prst="rect">
            <a:avLst/>
          </a:prstGeom>
          <a:noFill/>
        </p:spPr>
        <p:txBody>
          <a:bodyPr wrap="square" rtlCol="0">
            <a:spAutoFit/>
          </a:bodyPr>
          <a:lstStyle/>
          <a:p>
            <a:pPr marL="285750" indent="-285750">
              <a:lnSpc>
                <a:spcPct val="150000"/>
              </a:lnSpc>
              <a:buClr>
                <a:srgbClr val="00519E"/>
              </a:buClr>
              <a:buFont typeface="Arial" panose="020B0604020202020204" pitchFamily="34" charset="0"/>
              <a:buChar char="•"/>
            </a:pPr>
            <a:r>
              <a:rPr lang="en-US" altLang="zh-CN" sz="2400" dirty="0">
                <a:solidFill>
                  <a:srgbClr val="00519E"/>
                </a:solidFill>
                <a:latin typeface="Arial" panose="020B0604020202020204" pitchFamily="34" charset="0"/>
                <a:cs typeface="Arial" panose="020B0604020202020204" pitchFamily="34" charset="0"/>
              </a:rPr>
              <a:t>Liquid phase redistribution </a:t>
            </a:r>
          </a:p>
        </p:txBody>
      </p:sp>
      <p:sp>
        <p:nvSpPr>
          <p:cNvPr id="8" name="文本框 7">
            <a:extLst>
              <a:ext uri="{FF2B5EF4-FFF2-40B4-BE49-F238E27FC236}">
                <a16:creationId xmlns:a16="http://schemas.microsoft.com/office/drawing/2014/main" id="{D3211A4A-3609-486F-989F-EF49205D2F9D}"/>
              </a:ext>
            </a:extLst>
          </p:cNvPr>
          <p:cNvSpPr txBox="1"/>
          <p:nvPr/>
        </p:nvSpPr>
        <p:spPr>
          <a:xfrm>
            <a:off x="795851" y="1439121"/>
            <a:ext cx="8231899"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Solve mass conversation equation after each drying step</a:t>
            </a:r>
          </a:p>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Constrain: capillary pressure equilibrium in the invaded cluster </a:t>
            </a:r>
            <a:r>
              <a:rPr lang="en-US" altLang="zh-CN" sz="2000" i="1" dirty="0">
                <a:latin typeface="Arial" panose="020B0604020202020204" pitchFamily="34" charset="0"/>
                <a:cs typeface="Arial" panose="020B0604020202020204" pitchFamily="34" charset="0"/>
              </a:rPr>
              <a:t>C</a:t>
            </a:r>
            <a:r>
              <a:rPr lang="en-US" altLang="zh-CN" sz="2000" i="1" baseline="-25000" dirty="0">
                <a:latin typeface="Arial" panose="020B0604020202020204" pitchFamily="34" charset="0"/>
                <a:cs typeface="Arial" panose="020B0604020202020204" pitchFamily="34" charset="0"/>
              </a:rPr>
              <a:t>k</a:t>
            </a:r>
          </a:p>
        </p:txBody>
      </p:sp>
      <p:grpSp>
        <p:nvGrpSpPr>
          <p:cNvPr id="51" name="组合 50" descr="\documentclass[preview]{standalone}&#10;\usepackage[utf8]{inputenc}&#10;\usepackage{amsmath}&#10;&#10;\begin{document}&#10;&#10;\begin{flalign*}&#10;\begin{cases}\sum_{i\in C_k}S_\mathrm{w}(p_{c,i},r_i)\cdot V_i=M_k\\p_{c,i}=p_{c,C_k},\quad\forall i\in C_k&amp;\end{cases} \end{flalign*}&#10;&#10;\end{document}&#10;" title="IguanaTex Shape Display">
            <a:extLst>
              <a:ext uri="{FF2B5EF4-FFF2-40B4-BE49-F238E27FC236}">
                <a16:creationId xmlns:a16="http://schemas.microsoft.com/office/drawing/2014/main" id="{D7EA61AC-1BAB-42B6-B7F4-979ADCA638F3}"/>
              </a:ext>
            </a:extLst>
          </p:cNvPr>
          <p:cNvGrpSpPr>
            <a:grpSpLocks noChangeAspect="1"/>
          </p:cNvGrpSpPr>
          <p:nvPr>
            <p:custDataLst>
              <p:tags r:id="rId1"/>
            </p:custDataLst>
          </p:nvPr>
        </p:nvGrpSpPr>
        <p:grpSpPr>
          <a:xfrm>
            <a:off x="4081675" y="2366828"/>
            <a:ext cx="2912232" cy="683010"/>
            <a:chOff x="4890530" y="2141440"/>
            <a:chExt cx="2912232" cy="683010"/>
          </a:xfrm>
        </p:grpSpPr>
        <p:sp>
          <p:nvSpPr>
            <p:cNvPr id="12" name="任意多边形: 形状 11">
              <a:extLst>
                <a:ext uri="{FF2B5EF4-FFF2-40B4-BE49-F238E27FC236}">
                  <a16:creationId xmlns:a16="http://schemas.microsoft.com/office/drawing/2014/main" id="{3DBACF69-BF50-42D1-96FD-57BCEF430CE0}"/>
                </a:ext>
              </a:extLst>
            </p:cNvPr>
            <p:cNvSpPr/>
            <p:nvPr>
              <p:custDataLst>
                <p:tags r:id="rId177"/>
              </p:custDataLst>
            </p:nvPr>
          </p:nvSpPr>
          <p:spPr>
            <a:xfrm>
              <a:off x="4890530" y="2141440"/>
              <a:ext cx="117744" cy="683010"/>
            </a:xfrm>
            <a:custGeom>
              <a:avLst/>
              <a:gdLst>
                <a:gd name="connsiteX0" fmla="*/ 70019 w 117744"/>
                <a:gd name="connsiteY0" fmla="*/ 425185 h 683010"/>
                <a:gd name="connsiteX1" fmla="*/ 13083 w 117744"/>
                <a:gd name="connsiteY1" fmla="*/ 341602 h 683010"/>
                <a:gd name="connsiteX2" fmla="*/ 69792 w 117744"/>
                <a:gd name="connsiteY2" fmla="*/ 259158 h 683010"/>
                <a:gd name="connsiteX3" fmla="*/ 70019 w 117744"/>
                <a:gd name="connsiteY3" fmla="*/ 257791 h 683010"/>
                <a:gd name="connsiteX4" fmla="*/ 70019 w 117744"/>
                <a:gd name="connsiteY4" fmla="*/ 99963 h 683010"/>
                <a:gd name="connsiteX5" fmla="*/ 71841 w 117744"/>
                <a:gd name="connsiteY5" fmla="*/ 68535 h 683010"/>
                <a:gd name="connsiteX6" fmla="*/ 115796 w 117744"/>
                <a:gd name="connsiteY6" fmla="*/ 10687 h 683010"/>
                <a:gd name="connsiteX7" fmla="*/ 117846 w 117744"/>
                <a:gd name="connsiteY7" fmla="*/ 5221 h 683010"/>
                <a:gd name="connsiteX8" fmla="*/ 112608 w 117744"/>
                <a:gd name="connsiteY8" fmla="*/ -17 h 683010"/>
                <a:gd name="connsiteX9" fmla="*/ 101904 w 117744"/>
                <a:gd name="connsiteY9" fmla="*/ 3627 h 683010"/>
                <a:gd name="connsiteX10" fmla="*/ 47928 w 117744"/>
                <a:gd name="connsiteY10" fmla="*/ 82882 h 683010"/>
                <a:gd name="connsiteX11" fmla="*/ 47928 w 117744"/>
                <a:gd name="connsiteY11" fmla="*/ 244810 h 683010"/>
                <a:gd name="connsiteX12" fmla="*/ 36085 w 117744"/>
                <a:gd name="connsiteY12" fmla="*/ 300608 h 683010"/>
                <a:gd name="connsiteX13" fmla="*/ 3518 w 117744"/>
                <a:gd name="connsiteY13" fmla="*/ 335225 h 683010"/>
                <a:gd name="connsiteX14" fmla="*/ 101 w 117744"/>
                <a:gd name="connsiteY14" fmla="*/ 341374 h 683010"/>
                <a:gd name="connsiteX15" fmla="*/ 2151 w 117744"/>
                <a:gd name="connsiteY15" fmla="*/ 346840 h 683010"/>
                <a:gd name="connsiteX16" fmla="*/ 47245 w 117744"/>
                <a:gd name="connsiteY16" fmla="*/ 416986 h 683010"/>
                <a:gd name="connsiteX17" fmla="*/ 47928 w 117744"/>
                <a:gd name="connsiteY17" fmla="*/ 425185 h 683010"/>
                <a:gd name="connsiteX18" fmla="*/ 47928 w 117744"/>
                <a:gd name="connsiteY18" fmla="*/ 600094 h 683010"/>
                <a:gd name="connsiteX19" fmla="*/ 103270 w 117744"/>
                <a:gd name="connsiteY19" fmla="*/ 680032 h 683010"/>
                <a:gd name="connsiteX20" fmla="*/ 112608 w 117744"/>
                <a:gd name="connsiteY20" fmla="*/ 682993 h 683010"/>
                <a:gd name="connsiteX21" fmla="*/ 117846 w 117744"/>
                <a:gd name="connsiteY21" fmla="*/ 677755 h 683010"/>
                <a:gd name="connsiteX22" fmla="*/ 116707 w 117744"/>
                <a:gd name="connsiteY22" fmla="*/ 672972 h 683010"/>
                <a:gd name="connsiteX23" fmla="*/ 70930 w 117744"/>
                <a:gd name="connsiteY23" fmla="*/ 609203 h 683010"/>
                <a:gd name="connsiteX24" fmla="*/ 70019 w 117744"/>
                <a:gd name="connsiteY24" fmla="*/ 599866 h 683010"/>
                <a:gd name="connsiteX25" fmla="*/ 70019 w 117744"/>
                <a:gd name="connsiteY25" fmla="*/ 425185 h 6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44" h="683010">
                  <a:moveTo>
                    <a:pt x="70019" y="425185"/>
                  </a:moveTo>
                  <a:cubicBezTo>
                    <a:pt x="70019" y="400133"/>
                    <a:pt x="52711" y="361644"/>
                    <a:pt x="13083" y="341602"/>
                  </a:cubicBezTo>
                  <a:cubicBezTo>
                    <a:pt x="37679" y="328393"/>
                    <a:pt x="67059" y="301746"/>
                    <a:pt x="69792" y="259158"/>
                  </a:cubicBezTo>
                  <a:lnTo>
                    <a:pt x="70019" y="257791"/>
                  </a:lnTo>
                  <a:lnTo>
                    <a:pt x="70019" y="99963"/>
                  </a:lnTo>
                  <a:cubicBezTo>
                    <a:pt x="70019" y="81288"/>
                    <a:pt x="70019" y="77189"/>
                    <a:pt x="71841" y="68535"/>
                  </a:cubicBezTo>
                  <a:cubicBezTo>
                    <a:pt x="75941" y="50315"/>
                    <a:pt x="86873" y="27768"/>
                    <a:pt x="115796" y="10687"/>
                  </a:cubicBezTo>
                  <a:cubicBezTo>
                    <a:pt x="117618" y="9548"/>
                    <a:pt x="117846" y="9321"/>
                    <a:pt x="117846" y="5221"/>
                  </a:cubicBezTo>
                  <a:cubicBezTo>
                    <a:pt x="117846" y="211"/>
                    <a:pt x="117618" y="-17"/>
                    <a:pt x="112608" y="-17"/>
                  </a:cubicBezTo>
                  <a:cubicBezTo>
                    <a:pt x="108508" y="-17"/>
                    <a:pt x="108053" y="-17"/>
                    <a:pt x="101904" y="3627"/>
                  </a:cubicBezTo>
                  <a:cubicBezTo>
                    <a:pt x="50889" y="32551"/>
                    <a:pt x="47928" y="74911"/>
                    <a:pt x="47928" y="82882"/>
                  </a:cubicBezTo>
                  <a:lnTo>
                    <a:pt x="47928" y="244810"/>
                  </a:lnTo>
                  <a:cubicBezTo>
                    <a:pt x="47928" y="261208"/>
                    <a:pt x="47928" y="279655"/>
                    <a:pt x="36085" y="300608"/>
                  </a:cubicBezTo>
                  <a:cubicBezTo>
                    <a:pt x="25609" y="319283"/>
                    <a:pt x="13311" y="328620"/>
                    <a:pt x="3518" y="335225"/>
                  </a:cubicBezTo>
                  <a:cubicBezTo>
                    <a:pt x="329" y="337275"/>
                    <a:pt x="101" y="337502"/>
                    <a:pt x="101" y="341374"/>
                  </a:cubicBezTo>
                  <a:cubicBezTo>
                    <a:pt x="101" y="345474"/>
                    <a:pt x="329" y="345701"/>
                    <a:pt x="2151" y="346840"/>
                  </a:cubicBezTo>
                  <a:cubicBezTo>
                    <a:pt x="21510" y="359594"/>
                    <a:pt x="42234" y="379863"/>
                    <a:pt x="47245" y="416986"/>
                  </a:cubicBezTo>
                  <a:cubicBezTo>
                    <a:pt x="47928" y="421996"/>
                    <a:pt x="47928" y="422452"/>
                    <a:pt x="47928" y="425185"/>
                  </a:cubicBezTo>
                  <a:lnTo>
                    <a:pt x="47928" y="600094"/>
                  </a:lnTo>
                  <a:cubicBezTo>
                    <a:pt x="47928" y="618541"/>
                    <a:pt x="59315" y="656802"/>
                    <a:pt x="103270" y="680032"/>
                  </a:cubicBezTo>
                  <a:cubicBezTo>
                    <a:pt x="108508" y="682993"/>
                    <a:pt x="108964" y="682993"/>
                    <a:pt x="112608" y="682993"/>
                  </a:cubicBezTo>
                  <a:cubicBezTo>
                    <a:pt x="117618" y="682993"/>
                    <a:pt x="117846" y="682765"/>
                    <a:pt x="117846" y="677755"/>
                  </a:cubicBezTo>
                  <a:cubicBezTo>
                    <a:pt x="117846" y="673656"/>
                    <a:pt x="117618" y="673428"/>
                    <a:pt x="116707" y="672972"/>
                  </a:cubicBezTo>
                  <a:cubicBezTo>
                    <a:pt x="106914" y="666823"/>
                    <a:pt x="77080" y="648831"/>
                    <a:pt x="70930" y="609203"/>
                  </a:cubicBezTo>
                  <a:cubicBezTo>
                    <a:pt x="70019" y="603282"/>
                    <a:pt x="70019" y="602827"/>
                    <a:pt x="70019" y="599866"/>
                  </a:cubicBezTo>
                  <a:lnTo>
                    <a:pt x="70019" y="425185"/>
                  </a:lnTo>
                  <a:close/>
                </a:path>
              </a:pathLst>
            </a:custGeom>
            <a:solidFill>
              <a:srgbClr val="000000"/>
            </a:solidFill>
            <a:ln w="22816"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066E78A2-4EEE-4A53-9CD1-24D12CCECC37}"/>
                </a:ext>
              </a:extLst>
            </p:cNvPr>
            <p:cNvSpPr/>
            <p:nvPr>
              <p:custDataLst>
                <p:tags r:id="rId178"/>
              </p:custDataLst>
            </p:nvPr>
          </p:nvSpPr>
          <p:spPr>
            <a:xfrm>
              <a:off x="5053951" y="2213865"/>
              <a:ext cx="214764" cy="227745"/>
            </a:xfrm>
            <a:custGeom>
              <a:avLst/>
              <a:gdLst>
                <a:gd name="connsiteX0" fmla="*/ 83237 w 214764"/>
                <a:gd name="connsiteY0" fmla="*/ 121602 h 227745"/>
                <a:gd name="connsiteX1" fmla="*/ 2387 w 214764"/>
                <a:gd name="connsiteY1" fmla="*/ 221583 h 227745"/>
                <a:gd name="connsiteX2" fmla="*/ 337 w 214764"/>
                <a:gd name="connsiteY2" fmla="*/ 225226 h 227745"/>
                <a:gd name="connsiteX3" fmla="*/ 6486 w 214764"/>
                <a:gd name="connsiteY3" fmla="*/ 227732 h 227745"/>
                <a:gd name="connsiteX4" fmla="*/ 195288 w 214764"/>
                <a:gd name="connsiteY4" fmla="*/ 227732 h 227745"/>
                <a:gd name="connsiteX5" fmla="*/ 214874 w 214764"/>
                <a:gd name="connsiteY5" fmla="*/ 171023 h 227745"/>
                <a:gd name="connsiteX6" fmla="*/ 209180 w 214764"/>
                <a:gd name="connsiteY6" fmla="*/ 171023 h 227745"/>
                <a:gd name="connsiteX7" fmla="*/ 168869 w 214764"/>
                <a:gd name="connsiteY7" fmla="*/ 208601 h 227745"/>
                <a:gd name="connsiteX8" fmla="*/ 116032 w 214764"/>
                <a:gd name="connsiteY8" fmla="*/ 215206 h 227745"/>
                <a:gd name="connsiteX9" fmla="*/ 19240 w 214764"/>
                <a:gd name="connsiteY9" fmla="*/ 215206 h 227745"/>
                <a:gd name="connsiteX10" fmla="*/ 98268 w 214764"/>
                <a:gd name="connsiteY10" fmla="*/ 117503 h 227745"/>
                <a:gd name="connsiteX11" fmla="*/ 100318 w 214764"/>
                <a:gd name="connsiteY11" fmla="*/ 113859 h 227745"/>
                <a:gd name="connsiteX12" fmla="*/ 98723 w 214764"/>
                <a:gd name="connsiteY12" fmla="*/ 110670 h 227745"/>
                <a:gd name="connsiteX13" fmla="*/ 24706 w 214764"/>
                <a:gd name="connsiteY13" fmla="*/ 9096 h 227745"/>
                <a:gd name="connsiteX14" fmla="*/ 114893 w 214764"/>
                <a:gd name="connsiteY14" fmla="*/ 9096 h 227745"/>
                <a:gd name="connsiteX15" fmla="*/ 209180 w 214764"/>
                <a:gd name="connsiteY15" fmla="*/ 53278 h 227745"/>
                <a:gd name="connsiteX16" fmla="*/ 214874 w 214764"/>
                <a:gd name="connsiteY16" fmla="*/ 53278 h 227745"/>
                <a:gd name="connsiteX17" fmla="*/ 195288 w 214764"/>
                <a:gd name="connsiteY17" fmla="*/ -14 h 227745"/>
                <a:gd name="connsiteX18" fmla="*/ 6486 w 214764"/>
                <a:gd name="connsiteY18" fmla="*/ -14 h 227745"/>
                <a:gd name="connsiteX19" fmla="*/ 109 w 214764"/>
                <a:gd name="connsiteY19" fmla="*/ 7274 h 227745"/>
                <a:gd name="connsiteX20" fmla="*/ 83237 w 214764"/>
                <a:gd name="connsiteY20" fmla="*/ 121602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764" h="227745">
                  <a:moveTo>
                    <a:pt x="83237" y="121602"/>
                  </a:moveTo>
                  <a:lnTo>
                    <a:pt x="2387" y="221583"/>
                  </a:lnTo>
                  <a:cubicBezTo>
                    <a:pt x="565" y="223860"/>
                    <a:pt x="337" y="224315"/>
                    <a:pt x="337" y="225226"/>
                  </a:cubicBezTo>
                  <a:cubicBezTo>
                    <a:pt x="337" y="227732"/>
                    <a:pt x="2387" y="227732"/>
                    <a:pt x="6486" y="227732"/>
                  </a:cubicBezTo>
                  <a:lnTo>
                    <a:pt x="195288" y="227732"/>
                  </a:lnTo>
                  <a:lnTo>
                    <a:pt x="214874" y="171023"/>
                  </a:lnTo>
                  <a:lnTo>
                    <a:pt x="209180" y="171023"/>
                  </a:lnTo>
                  <a:cubicBezTo>
                    <a:pt x="203487" y="188104"/>
                    <a:pt x="188228" y="201996"/>
                    <a:pt x="168869" y="208601"/>
                  </a:cubicBezTo>
                  <a:cubicBezTo>
                    <a:pt x="165225" y="209740"/>
                    <a:pt x="149511" y="215206"/>
                    <a:pt x="116032" y="215206"/>
                  </a:cubicBezTo>
                  <a:lnTo>
                    <a:pt x="19240" y="215206"/>
                  </a:lnTo>
                  <a:lnTo>
                    <a:pt x="98268" y="117503"/>
                  </a:lnTo>
                  <a:cubicBezTo>
                    <a:pt x="99862" y="115453"/>
                    <a:pt x="100318" y="114770"/>
                    <a:pt x="100318" y="113859"/>
                  </a:cubicBezTo>
                  <a:cubicBezTo>
                    <a:pt x="100318" y="112948"/>
                    <a:pt x="100090" y="112720"/>
                    <a:pt x="98723" y="110670"/>
                  </a:cubicBezTo>
                  <a:lnTo>
                    <a:pt x="24706" y="9096"/>
                  </a:lnTo>
                  <a:lnTo>
                    <a:pt x="114893" y="9096"/>
                  </a:lnTo>
                  <a:cubicBezTo>
                    <a:pt x="140856" y="9096"/>
                    <a:pt x="193238" y="10690"/>
                    <a:pt x="209180" y="53278"/>
                  </a:cubicBezTo>
                  <a:lnTo>
                    <a:pt x="214874" y="53278"/>
                  </a:lnTo>
                  <a:lnTo>
                    <a:pt x="195288" y="-14"/>
                  </a:lnTo>
                  <a:lnTo>
                    <a:pt x="6486" y="-14"/>
                  </a:lnTo>
                  <a:cubicBezTo>
                    <a:pt x="337" y="-14"/>
                    <a:pt x="109" y="213"/>
                    <a:pt x="109" y="7274"/>
                  </a:cubicBezTo>
                  <a:lnTo>
                    <a:pt x="83237" y="121602"/>
                  </a:lnTo>
                  <a:close/>
                </a:path>
              </a:pathLst>
            </a:custGeom>
            <a:solidFill>
              <a:srgbClr val="000000"/>
            </a:solidFill>
            <a:ln w="22816"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BBDA41E4-FE5F-42ED-A5F3-3BFE1E6345A7}"/>
                </a:ext>
              </a:extLst>
            </p:cNvPr>
            <p:cNvSpPr/>
            <p:nvPr>
              <p:custDataLst>
                <p:tags r:id="rId179"/>
              </p:custDataLst>
            </p:nvPr>
          </p:nvSpPr>
          <p:spPr>
            <a:xfrm>
              <a:off x="5289090" y="2347304"/>
              <a:ext cx="48304" cy="107291"/>
            </a:xfrm>
            <a:custGeom>
              <a:avLst/>
              <a:gdLst>
                <a:gd name="connsiteX0" fmla="*/ 44280 w 48304"/>
                <a:gd name="connsiteY0" fmla="*/ 6054 h 107291"/>
                <a:gd name="connsiteX1" fmla="*/ 37903 w 48304"/>
                <a:gd name="connsiteY1" fmla="*/ -4 h 107291"/>
                <a:gd name="connsiteX2" fmla="*/ 28975 w 48304"/>
                <a:gd name="connsiteY2" fmla="*/ 8764 h 107291"/>
                <a:gd name="connsiteX3" fmla="*/ 35352 w 48304"/>
                <a:gd name="connsiteY3" fmla="*/ 14822 h 107291"/>
                <a:gd name="connsiteX4" fmla="*/ 44280 w 48304"/>
                <a:gd name="connsiteY4" fmla="*/ 6054 h 107291"/>
                <a:gd name="connsiteX5" fmla="*/ 11758 w 48304"/>
                <a:gd name="connsiteY5" fmla="*/ 87041 h 107291"/>
                <a:gd name="connsiteX6" fmla="*/ 10323 w 48304"/>
                <a:gd name="connsiteY6" fmla="*/ 93736 h 107291"/>
                <a:gd name="connsiteX7" fmla="*/ 25468 w 48304"/>
                <a:gd name="connsiteY7" fmla="*/ 107287 h 107291"/>
                <a:gd name="connsiteX8" fmla="*/ 48425 w 48304"/>
                <a:gd name="connsiteY8" fmla="*/ 82896 h 107291"/>
                <a:gd name="connsiteX9" fmla="*/ 45874 w 48304"/>
                <a:gd name="connsiteY9" fmla="*/ 80823 h 107291"/>
                <a:gd name="connsiteX10" fmla="*/ 42845 w 48304"/>
                <a:gd name="connsiteY10" fmla="*/ 83533 h 107291"/>
                <a:gd name="connsiteX11" fmla="*/ 25946 w 48304"/>
                <a:gd name="connsiteY11" fmla="*/ 102823 h 107291"/>
                <a:gd name="connsiteX12" fmla="*/ 21961 w 48304"/>
                <a:gd name="connsiteY12" fmla="*/ 97244 h 107291"/>
                <a:gd name="connsiteX13" fmla="*/ 24512 w 48304"/>
                <a:gd name="connsiteY13" fmla="*/ 87041 h 107291"/>
                <a:gd name="connsiteX14" fmla="*/ 29613 w 48304"/>
                <a:gd name="connsiteY14" fmla="*/ 74287 h 107291"/>
                <a:gd name="connsiteX15" fmla="*/ 37425 w 48304"/>
                <a:gd name="connsiteY15" fmla="*/ 54040 h 107291"/>
                <a:gd name="connsiteX16" fmla="*/ 38381 w 48304"/>
                <a:gd name="connsiteY16" fmla="*/ 48939 h 107291"/>
                <a:gd name="connsiteX17" fmla="*/ 23236 w 48304"/>
                <a:gd name="connsiteY17" fmla="*/ 35388 h 107291"/>
                <a:gd name="connsiteX18" fmla="*/ 120 w 48304"/>
                <a:gd name="connsiteY18" fmla="*/ 59780 h 107291"/>
                <a:gd name="connsiteX19" fmla="*/ 2830 w 48304"/>
                <a:gd name="connsiteY19" fmla="*/ 61852 h 107291"/>
                <a:gd name="connsiteX20" fmla="*/ 5700 w 48304"/>
                <a:gd name="connsiteY20" fmla="*/ 59301 h 107291"/>
                <a:gd name="connsiteX21" fmla="*/ 22758 w 48304"/>
                <a:gd name="connsiteY21" fmla="*/ 39852 h 107291"/>
                <a:gd name="connsiteX22" fmla="*/ 26743 w 48304"/>
                <a:gd name="connsiteY22" fmla="*/ 45431 h 107291"/>
                <a:gd name="connsiteX23" fmla="*/ 21801 w 48304"/>
                <a:gd name="connsiteY23" fmla="*/ 61374 h 107291"/>
                <a:gd name="connsiteX24" fmla="*/ 11758 w 48304"/>
                <a:gd name="connsiteY24" fmla="*/ 87041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7291">
                  <a:moveTo>
                    <a:pt x="44280" y="6054"/>
                  </a:moveTo>
                  <a:cubicBezTo>
                    <a:pt x="44280" y="3503"/>
                    <a:pt x="42367" y="-4"/>
                    <a:pt x="37903" y="-4"/>
                  </a:cubicBezTo>
                  <a:cubicBezTo>
                    <a:pt x="33599" y="-4"/>
                    <a:pt x="28975" y="4141"/>
                    <a:pt x="28975" y="8764"/>
                  </a:cubicBezTo>
                  <a:cubicBezTo>
                    <a:pt x="28975" y="11475"/>
                    <a:pt x="31048" y="14822"/>
                    <a:pt x="35352" y="14822"/>
                  </a:cubicBezTo>
                  <a:cubicBezTo>
                    <a:pt x="39975" y="14822"/>
                    <a:pt x="44280" y="10359"/>
                    <a:pt x="44280" y="6054"/>
                  </a:cubicBezTo>
                  <a:close/>
                  <a:moveTo>
                    <a:pt x="11758" y="87041"/>
                  </a:moveTo>
                  <a:cubicBezTo>
                    <a:pt x="11120" y="89113"/>
                    <a:pt x="10323" y="91026"/>
                    <a:pt x="10323" y="93736"/>
                  </a:cubicBezTo>
                  <a:cubicBezTo>
                    <a:pt x="10323" y="101229"/>
                    <a:pt x="16700" y="107287"/>
                    <a:pt x="25468" y="107287"/>
                  </a:cubicBezTo>
                  <a:cubicBezTo>
                    <a:pt x="41410" y="107287"/>
                    <a:pt x="48425" y="85287"/>
                    <a:pt x="48425" y="82896"/>
                  </a:cubicBezTo>
                  <a:cubicBezTo>
                    <a:pt x="48425" y="80823"/>
                    <a:pt x="46352" y="80823"/>
                    <a:pt x="45874" y="80823"/>
                  </a:cubicBezTo>
                  <a:cubicBezTo>
                    <a:pt x="43642" y="80823"/>
                    <a:pt x="43483" y="81780"/>
                    <a:pt x="42845" y="83533"/>
                  </a:cubicBezTo>
                  <a:cubicBezTo>
                    <a:pt x="39178" y="96287"/>
                    <a:pt x="32164" y="102823"/>
                    <a:pt x="25946" y="102823"/>
                  </a:cubicBezTo>
                  <a:cubicBezTo>
                    <a:pt x="22758" y="102823"/>
                    <a:pt x="21961" y="100751"/>
                    <a:pt x="21961" y="97244"/>
                  </a:cubicBezTo>
                  <a:cubicBezTo>
                    <a:pt x="21961" y="93577"/>
                    <a:pt x="23077" y="90548"/>
                    <a:pt x="24512" y="87041"/>
                  </a:cubicBezTo>
                  <a:cubicBezTo>
                    <a:pt x="26106" y="82736"/>
                    <a:pt x="27859" y="78432"/>
                    <a:pt x="29613" y="74287"/>
                  </a:cubicBezTo>
                  <a:cubicBezTo>
                    <a:pt x="31048" y="70461"/>
                    <a:pt x="36787" y="55953"/>
                    <a:pt x="37425" y="54040"/>
                  </a:cubicBezTo>
                  <a:cubicBezTo>
                    <a:pt x="37903" y="52446"/>
                    <a:pt x="38381" y="50533"/>
                    <a:pt x="38381" y="48939"/>
                  </a:cubicBezTo>
                  <a:cubicBezTo>
                    <a:pt x="38381" y="41446"/>
                    <a:pt x="32004" y="35388"/>
                    <a:pt x="23236" y="35388"/>
                  </a:cubicBezTo>
                  <a:cubicBezTo>
                    <a:pt x="7453" y="35388"/>
                    <a:pt x="120" y="57069"/>
                    <a:pt x="120" y="59780"/>
                  </a:cubicBezTo>
                  <a:cubicBezTo>
                    <a:pt x="120" y="61852"/>
                    <a:pt x="2352" y="61852"/>
                    <a:pt x="2830" y="61852"/>
                  </a:cubicBezTo>
                  <a:cubicBezTo>
                    <a:pt x="5062" y="61852"/>
                    <a:pt x="5221" y="61055"/>
                    <a:pt x="5700" y="59301"/>
                  </a:cubicBezTo>
                  <a:cubicBezTo>
                    <a:pt x="9845" y="45591"/>
                    <a:pt x="16859" y="39852"/>
                    <a:pt x="22758" y="39852"/>
                  </a:cubicBezTo>
                  <a:cubicBezTo>
                    <a:pt x="25309" y="39852"/>
                    <a:pt x="26743" y="41127"/>
                    <a:pt x="26743" y="45431"/>
                  </a:cubicBezTo>
                  <a:cubicBezTo>
                    <a:pt x="26743" y="49098"/>
                    <a:pt x="25787" y="51490"/>
                    <a:pt x="21801" y="61374"/>
                  </a:cubicBezTo>
                  <a:lnTo>
                    <a:pt x="11758" y="87041"/>
                  </a:lnTo>
                  <a:close/>
                </a:path>
              </a:pathLst>
            </a:custGeom>
            <a:solidFill>
              <a:srgbClr val="000000"/>
            </a:solidFill>
            <a:ln w="22816"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6F1B924A-E27C-4D93-8B12-C3864FDA06B0}"/>
                </a:ext>
              </a:extLst>
            </p:cNvPr>
            <p:cNvSpPr/>
            <p:nvPr>
              <p:custDataLst>
                <p:tags r:id="rId180"/>
              </p:custDataLst>
            </p:nvPr>
          </p:nvSpPr>
          <p:spPr>
            <a:xfrm>
              <a:off x="5363250" y="2361015"/>
              <a:ext cx="88160" cy="104102"/>
            </a:xfrm>
            <a:custGeom>
              <a:avLst/>
              <a:gdLst>
                <a:gd name="connsiteX0" fmla="*/ 81906 w 88160"/>
                <a:gd name="connsiteY0" fmla="*/ 55953 h 104102"/>
                <a:gd name="connsiteX1" fmla="*/ 88283 w 88160"/>
                <a:gd name="connsiteY1" fmla="*/ 52127 h 104102"/>
                <a:gd name="connsiteX2" fmla="*/ 81906 w 88160"/>
                <a:gd name="connsiteY2" fmla="*/ 48142 h 104102"/>
                <a:gd name="connsiteX3" fmla="*/ 8094 w 88160"/>
                <a:gd name="connsiteY3" fmla="*/ 48142 h 104102"/>
                <a:gd name="connsiteX4" fmla="*/ 54645 w 88160"/>
                <a:gd name="connsiteY4" fmla="*/ 7808 h 104102"/>
                <a:gd name="connsiteX5" fmla="*/ 81906 w 88160"/>
                <a:gd name="connsiteY5" fmla="*/ 7808 h 104102"/>
                <a:gd name="connsiteX6" fmla="*/ 88283 w 88160"/>
                <a:gd name="connsiteY6" fmla="*/ 3982 h 104102"/>
                <a:gd name="connsiteX7" fmla="*/ 81906 w 88160"/>
                <a:gd name="connsiteY7" fmla="*/ -4 h 104102"/>
                <a:gd name="connsiteX8" fmla="*/ 54007 w 88160"/>
                <a:gd name="connsiteY8" fmla="*/ -4 h 104102"/>
                <a:gd name="connsiteX9" fmla="*/ 123 w 88160"/>
                <a:gd name="connsiteY9" fmla="*/ 51968 h 104102"/>
                <a:gd name="connsiteX10" fmla="*/ 54007 w 88160"/>
                <a:gd name="connsiteY10" fmla="*/ 104099 h 104102"/>
                <a:gd name="connsiteX11" fmla="*/ 81906 w 88160"/>
                <a:gd name="connsiteY11" fmla="*/ 104099 h 104102"/>
                <a:gd name="connsiteX12" fmla="*/ 88283 w 88160"/>
                <a:gd name="connsiteY12" fmla="*/ 100273 h 104102"/>
                <a:gd name="connsiteX13" fmla="*/ 81906 w 88160"/>
                <a:gd name="connsiteY13" fmla="*/ 96287 h 104102"/>
                <a:gd name="connsiteX14" fmla="*/ 54645 w 88160"/>
                <a:gd name="connsiteY14" fmla="*/ 96287 h 104102"/>
                <a:gd name="connsiteX15" fmla="*/ 8094 w 88160"/>
                <a:gd name="connsiteY15" fmla="*/ 55953 h 104102"/>
                <a:gd name="connsiteX16" fmla="*/ 81906 w 88160"/>
                <a:gd name="connsiteY16" fmla="*/ 55953 h 10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160" h="104102">
                  <a:moveTo>
                    <a:pt x="81906" y="55953"/>
                  </a:moveTo>
                  <a:cubicBezTo>
                    <a:pt x="84457" y="55953"/>
                    <a:pt x="88283" y="55953"/>
                    <a:pt x="88283" y="52127"/>
                  </a:cubicBezTo>
                  <a:cubicBezTo>
                    <a:pt x="88283" y="48142"/>
                    <a:pt x="84616" y="48142"/>
                    <a:pt x="81906" y="48142"/>
                  </a:cubicBezTo>
                  <a:lnTo>
                    <a:pt x="8094" y="48142"/>
                  </a:lnTo>
                  <a:cubicBezTo>
                    <a:pt x="10485" y="25025"/>
                    <a:pt x="29775" y="7808"/>
                    <a:pt x="54645" y="7808"/>
                  </a:cubicBezTo>
                  <a:lnTo>
                    <a:pt x="81906" y="7808"/>
                  </a:lnTo>
                  <a:cubicBezTo>
                    <a:pt x="84457" y="7808"/>
                    <a:pt x="88283" y="7808"/>
                    <a:pt x="88283" y="3982"/>
                  </a:cubicBezTo>
                  <a:cubicBezTo>
                    <a:pt x="88283" y="-4"/>
                    <a:pt x="84616" y="-4"/>
                    <a:pt x="81906" y="-4"/>
                  </a:cubicBezTo>
                  <a:lnTo>
                    <a:pt x="54007" y="-4"/>
                  </a:lnTo>
                  <a:cubicBezTo>
                    <a:pt x="24355" y="-4"/>
                    <a:pt x="123" y="23272"/>
                    <a:pt x="123" y="51968"/>
                  </a:cubicBezTo>
                  <a:cubicBezTo>
                    <a:pt x="123" y="81301"/>
                    <a:pt x="24674" y="104099"/>
                    <a:pt x="54007" y="104099"/>
                  </a:cubicBezTo>
                  <a:lnTo>
                    <a:pt x="81906" y="104099"/>
                  </a:lnTo>
                  <a:cubicBezTo>
                    <a:pt x="84457" y="104099"/>
                    <a:pt x="88283" y="104099"/>
                    <a:pt x="88283" y="100273"/>
                  </a:cubicBezTo>
                  <a:cubicBezTo>
                    <a:pt x="88283" y="96287"/>
                    <a:pt x="84616" y="96287"/>
                    <a:pt x="81906" y="96287"/>
                  </a:cubicBezTo>
                  <a:lnTo>
                    <a:pt x="54645" y="96287"/>
                  </a:lnTo>
                  <a:cubicBezTo>
                    <a:pt x="29775" y="96287"/>
                    <a:pt x="10485" y="79070"/>
                    <a:pt x="8094" y="55953"/>
                  </a:cubicBezTo>
                  <a:lnTo>
                    <a:pt x="81906" y="55953"/>
                  </a:lnTo>
                  <a:close/>
                </a:path>
              </a:pathLst>
            </a:custGeom>
            <a:solidFill>
              <a:srgbClr val="000000"/>
            </a:solidFill>
            <a:ln w="22816"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16C01BE9-ED19-443F-BF4E-8B2CA48F2FFA}"/>
                </a:ext>
              </a:extLst>
            </p:cNvPr>
            <p:cNvSpPr/>
            <p:nvPr>
              <p:custDataLst>
                <p:tags r:id="rId181"/>
              </p:custDataLst>
            </p:nvPr>
          </p:nvSpPr>
          <p:spPr>
            <a:xfrm>
              <a:off x="5479923" y="2340927"/>
              <a:ext cx="123233" cy="115262"/>
            </a:xfrm>
            <a:custGeom>
              <a:avLst/>
              <a:gdLst>
                <a:gd name="connsiteX0" fmla="*/ 123361 w 123233"/>
                <a:gd name="connsiteY0" fmla="*/ 2069 h 115262"/>
                <a:gd name="connsiteX1" fmla="*/ 121289 w 123233"/>
                <a:gd name="connsiteY1" fmla="*/ -4 h 115262"/>
                <a:gd name="connsiteX2" fmla="*/ 118419 w 123233"/>
                <a:gd name="connsiteY2" fmla="*/ 1909 h 115262"/>
                <a:gd name="connsiteX3" fmla="*/ 106782 w 123233"/>
                <a:gd name="connsiteY3" fmla="*/ 14185 h 115262"/>
                <a:gd name="connsiteX4" fmla="*/ 76810 w 123233"/>
                <a:gd name="connsiteY4" fmla="*/ -4 h 115262"/>
                <a:gd name="connsiteX5" fmla="*/ 128 w 123233"/>
                <a:gd name="connsiteY5" fmla="*/ 70301 h 115262"/>
                <a:gd name="connsiteX6" fmla="*/ 49071 w 123233"/>
                <a:gd name="connsiteY6" fmla="*/ 115258 h 115262"/>
                <a:gd name="connsiteX7" fmla="*/ 89405 w 123233"/>
                <a:gd name="connsiteY7" fmla="*/ 99635 h 115262"/>
                <a:gd name="connsiteX8" fmla="*/ 105506 w 123233"/>
                <a:gd name="connsiteY8" fmla="*/ 73809 h 115262"/>
                <a:gd name="connsiteX9" fmla="*/ 102796 w 123233"/>
                <a:gd name="connsiteY9" fmla="*/ 71736 h 115262"/>
                <a:gd name="connsiteX10" fmla="*/ 99926 w 123233"/>
                <a:gd name="connsiteY10" fmla="*/ 74287 h 115262"/>
                <a:gd name="connsiteX11" fmla="*/ 51781 w 123233"/>
                <a:gd name="connsiteY11" fmla="*/ 109519 h 115262"/>
                <a:gd name="connsiteX12" fmla="*/ 16070 w 123233"/>
                <a:gd name="connsiteY12" fmla="*/ 75243 h 115262"/>
                <a:gd name="connsiteX13" fmla="*/ 35520 w 123233"/>
                <a:gd name="connsiteY13" fmla="*/ 25344 h 115262"/>
                <a:gd name="connsiteX14" fmla="*/ 78404 w 123233"/>
                <a:gd name="connsiteY14" fmla="*/ 5735 h 115262"/>
                <a:gd name="connsiteX15" fmla="*/ 107738 w 123233"/>
                <a:gd name="connsiteY15" fmla="*/ 36982 h 115262"/>
                <a:gd name="connsiteX16" fmla="*/ 107260 w 123233"/>
                <a:gd name="connsiteY16" fmla="*/ 43518 h 115262"/>
                <a:gd name="connsiteX17" fmla="*/ 110129 w 123233"/>
                <a:gd name="connsiteY17" fmla="*/ 45591 h 115262"/>
                <a:gd name="connsiteX18" fmla="*/ 113477 w 123233"/>
                <a:gd name="connsiteY18" fmla="*/ 42084 h 115262"/>
                <a:gd name="connsiteX19" fmla="*/ 123361 w 123233"/>
                <a:gd name="connsiteY19" fmla="*/ 2069 h 1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33" h="115262">
                  <a:moveTo>
                    <a:pt x="123361" y="2069"/>
                  </a:moveTo>
                  <a:cubicBezTo>
                    <a:pt x="123361" y="1272"/>
                    <a:pt x="122883" y="-4"/>
                    <a:pt x="121289" y="-4"/>
                  </a:cubicBezTo>
                  <a:cubicBezTo>
                    <a:pt x="120173" y="-4"/>
                    <a:pt x="119854" y="315"/>
                    <a:pt x="118419" y="1909"/>
                  </a:cubicBezTo>
                  <a:lnTo>
                    <a:pt x="106782" y="14185"/>
                  </a:lnTo>
                  <a:cubicBezTo>
                    <a:pt x="105347" y="12272"/>
                    <a:pt x="96419" y="-4"/>
                    <a:pt x="76810" y="-4"/>
                  </a:cubicBezTo>
                  <a:cubicBezTo>
                    <a:pt x="38071" y="-4"/>
                    <a:pt x="128" y="34272"/>
                    <a:pt x="128" y="70301"/>
                  </a:cubicBezTo>
                  <a:cubicBezTo>
                    <a:pt x="128" y="96287"/>
                    <a:pt x="20534" y="115258"/>
                    <a:pt x="49071" y="115258"/>
                  </a:cubicBezTo>
                  <a:cubicBezTo>
                    <a:pt x="57680" y="115258"/>
                    <a:pt x="72984" y="113505"/>
                    <a:pt x="89405" y="99635"/>
                  </a:cubicBezTo>
                  <a:cubicBezTo>
                    <a:pt x="101999" y="88954"/>
                    <a:pt x="105506" y="75084"/>
                    <a:pt x="105506" y="73809"/>
                  </a:cubicBezTo>
                  <a:cubicBezTo>
                    <a:pt x="105506" y="71736"/>
                    <a:pt x="103593" y="71736"/>
                    <a:pt x="102796" y="71736"/>
                  </a:cubicBezTo>
                  <a:cubicBezTo>
                    <a:pt x="100724" y="71736"/>
                    <a:pt x="100405" y="72533"/>
                    <a:pt x="99926" y="74287"/>
                  </a:cubicBezTo>
                  <a:cubicBezTo>
                    <a:pt x="93390" y="96128"/>
                    <a:pt x="71071" y="109519"/>
                    <a:pt x="51781" y="109519"/>
                  </a:cubicBezTo>
                  <a:cubicBezTo>
                    <a:pt x="34882" y="109519"/>
                    <a:pt x="16070" y="100432"/>
                    <a:pt x="16070" y="75243"/>
                  </a:cubicBezTo>
                  <a:cubicBezTo>
                    <a:pt x="16070" y="70620"/>
                    <a:pt x="17186" y="45432"/>
                    <a:pt x="35520" y="25344"/>
                  </a:cubicBezTo>
                  <a:cubicBezTo>
                    <a:pt x="46520" y="13069"/>
                    <a:pt x="63259" y="5735"/>
                    <a:pt x="78404" y="5735"/>
                  </a:cubicBezTo>
                  <a:cubicBezTo>
                    <a:pt x="96897" y="5735"/>
                    <a:pt x="107738" y="19127"/>
                    <a:pt x="107738" y="36982"/>
                  </a:cubicBezTo>
                  <a:cubicBezTo>
                    <a:pt x="107738" y="41446"/>
                    <a:pt x="107260" y="42562"/>
                    <a:pt x="107260" y="43518"/>
                  </a:cubicBezTo>
                  <a:cubicBezTo>
                    <a:pt x="107260" y="45591"/>
                    <a:pt x="109332" y="45591"/>
                    <a:pt x="110129" y="45591"/>
                  </a:cubicBezTo>
                  <a:cubicBezTo>
                    <a:pt x="112680" y="45591"/>
                    <a:pt x="112680" y="45113"/>
                    <a:pt x="113477" y="42084"/>
                  </a:cubicBezTo>
                  <a:lnTo>
                    <a:pt x="123361" y="2069"/>
                  </a:lnTo>
                  <a:close/>
                </a:path>
              </a:pathLst>
            </a:custGeom>
            <a:solidFill>
              <a:srgbClr val="000000"/>
            </a:solidFill>
            <a:ln w="22816"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D5D76DF9-B5B5-490E-9157-99134FB9C72B}"/>
                </a:ext>
              </a:extLst>
            </p:cNvPr>
            <p:cNvSpPr/>
            <p:nvPr>
              <p:custDataLst>
                <p:tags r:id="rId182"/>
              </p:custDataLst>
            </p:nvPr>
          </p:nvSpPr>
          <p:spPr>
            <a:xfrm>
              <a:off x="5613512" y="2398213"/>
              <a:ext cx="61946" cy="80206"/>
            </a:xfrm>
            <a:custGeom>
              <a:avLst/>
              <a:gdLst>
                <a:gd name="connsiteX0" fmla="*/ 27919 w 61946"/>
                <a:gd name="connsiteY0" fmla="*/ 4251 h 80206"/>
                <a:gd name="connsiteX1" fmla="*/ 28374 w 61946"/>
                <a:gd name="connsiteY1" fmla="*/ 1859 h 80206"/>
                <a:gd name="connsiteX2" fmla="*/ 24844 w 61946"/>
                <a:gd name="connsiteY2" fmla="*/ 37 h 80206"/>
                <a:gd name="connsiteX3" fmla="*/ 10838 w 61946"/>
                <a:gd name="connsiteY3" fmla="*/ 1062 h 80206"/>
                <a:gd name="connsiteX4" fmla="*/ 8105 w 61946"/>
                <a:gd name="connsiteY4" fmla="*/ 1745 h 80206"/>
                <a:gd name="connsiteX5" fmla="*/ 7308 w 61946"/>
                <a:gd name="connsiteY5" fmla="*/ 4365 h 80206"/>
                <a:gd name="connsiteX6" fmla="*/ 10724 w 61946"/>
                <a:gd name="connsiteY6" fmla="*/ 6300 h 80206"/>
                <a:gd name="connsiteX7" fmla="*/ 14596 w 61946"/>
                <a:gd name="connsiteY7" fmla="*/ 6528 h 80206"/>
                <a:gd name="connsiteX8" fmla="*/ 16873 w 61946"/>
                <a:gd name="connsiteY8" fmla="*/ 8008 h 80206"/>
                <a:gd name="connsiteX9" fmla="*/ 16304 w 61946"/>
                <a:gd name="connsiteY9" fmla="*/ 10628 h 80206"/>
                <a:gd name="connsiteX10" fmla="*/ 589 w 61946"/>
                <a:gd name="connsiteY10" fmla="*/ 73485 h 80206"/>
                <a:gd name="connsiteX11" fmla="*/ 134 w 61946"/>
                <a:gd name="connsiteY11" fmla="*/ 76105 h 80206"/>
                <a:gd name="connsiteX12" fmla="*/ 4461 w 61946"/>
                <a:gd name="connsiteY12" fmla="*/ 80204 h 80206"/>
                <a:gd name="connsiteX13" fmla="*/ 10382 w 61946"/>
                <a:gd name="connsiteY13" fmla="*/ 74396 h 80206"/>
                <a:gd name="connsiteX14" fmla="*/ 15507 w 61946"/>
                <a:gd name="connsiteY14" fmla="*/ 53444 h 80206"/>
                <a:gd name="connsiteX15" fmla="*/ 32701 w 61946"/>
                <a:gd name="connsiteY15" fmla="*/ 62440 h 80206"/>
                <a:gd name="connsiteX16" fmla="*/ 32360 w 61946"/>
                <a:gd name="connsiteY16" fmla="*/ 65059 h 80206"/>
                <a:gd name="connsiteX17" fmla="*/ 32018 w 61946"/>
                <a:gd name="connsiteY17" fmla="*/ 68020 h 80206"/>
                <a:gd name="connsiteX18" fmla="*/ 45911 w 61946"/>
                <a:gd name="connsiteY18" fmla="*/ 80204 h 80206"/>
                <a:gd name="connsiteX19" fmla="*/ 62081 w 61946"/>
                <a:gd name="connsiteY19" fmla="*/ 62554 h 80206"/>
                <a:gd name="connsiteX20" fmla="*/ 59689 w 61946"/>
                <a:gd name="connsiteY20" fmla="*/ 60959 h 80206"/>
                <a:gd name="connsiteX21" fmla="*/ 56956 w 61946"/>
                <a:gd name="connsiteY21" fmla="*/ 63578 h 80206"/>
                <a:gd name="connsiteX22" fmla="*/ 46366 w 61946"/>
                <a:gd name="connsiteY22" fmla="*/ 76332 h 80206"/>
                <a:gd name="connsiteX23" fmla="*/ 41584 w 61946"/>
                <a:gd name="connsiteY23" fmla="*/ 69614 h 80206"/>
                <a:gd name="connsiteX24" fmla="*/ 42039 w 61946"/>
                <a:gd name="connsiteY24" fmla="*/ 65970 h 80206"/>
                <a:gd name="connsiteX25" fmla="*/ 42608 w 61946"/>
                <a:gd name="connsiteY25" fmla="*/ 62098 h 80206"/>
                <a:gd name="connsiteX26" fmla="*/ 22567 w 61946"/>
                <a:gd name="connsiteY26" fmla="*/ 49800 h 80206"/>
                <a:gd name="connsiteX27" fmla="*/ 32360 w 61946"/>
                <a:gd name="connsiteY27" fmla="*/ 42512 h 80206"/>
                <a:gd name="connsiteX28" fmla="*/ 51604 w 61946"/>
                <a:gd name="connsiteY28" fmla="*/ 32491 h 80206"/>
                <a:gd name="connsiteX29" fmla="*/ 55590 w 61946"/>
                <a:gd name="connsiteY29" fmla="*/ 33858 h 80206"/>
                <a:gd name="connsiteX30" fmla="*/ 54679 w 61946"/>
                <a:gd name="connsiteY30" fmla="*/ 34199 h 80206"/>
                <a:gd name="connsiteX31" fmla="*/ 49441 w 61946"/>
                <a:gd name="connsiteY31" fmla="*/ 41032 h 80206"/>
                <a:gd name="connsiteX32" fmla="*/ 54565 w 61946"/>
                <a:gd name="connsiteY32" fmla="*/ 45700 h 80206"/>
                <a:gd name="connsiteX33" fmla="*/ 61625 w 61946"/>
                <a:gd name="connsiteY33" fmla="*/ 37615 h 80206"/>
                <a:gd name="connsiteX34" fmla="*/ 51832 w 61946"/>
                <a:gd name="connsiteY34" fmla="*/ 28619 h 80206"/>
                <a:gd name="connsiteX35" fmla="*/ 29171 w 61946"/>
                <a:gd name="connsiteY35" fmla="*/ 40576 h 80206"/>
                <a:gd name="connsiteX36" fmla="*/ 16873 w 61946"/>
                <a:gd name="connsiteY36" fmla="*/ 48433 h 80206"/>
                <a:gd name="connsiteX37" fmla="*/ 27919 w 61946"/>
                <a:gd name="connsiteY37" fmla="*/ 4251 h 8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946" h="80206">
                  <a:moveTo>
                    <a:pt x="27919" y="4251"/>
                  </a:moveTo>
                  <a:cubicBezTo>
                    <a:pt x="28374" y="2656"/>
                    <a:pt x="28374" y="2429"/>
                    <a:pt x="28374" y="1859"/>
                  </a:cubicBezTo>
                  <a:cubicBezTo>
                    <a:pt x="28374" y="-77"/>
                    <a:pt x="26666" y="-77"/>
                    <a:pt x="24844" y="37"/>
                  </a:cubicBezTo>
                  <a:lnTo>
                    <a:pt x="10838" y="1062"/>
                  </a:lnTo>
                  <a:cubicBezTo>
                    <a:pt x="8902" y="1176"/>
                    <a:pt x="8674" y="1290"/>
                    <a:pt x="8105" y="1745"/>
                  </a:cubicBezTo>
                  <a:cubicBezTo>
                    <a:pt x="7649" y="2315"/>
                    <a:pt x="7308" y="3681"/>
                    <a:pt x="7308" y="4365"/>
                  </a:cubicBezTo>
                  <a:cubicBezTo>
                    <a:pt x="7308" y="6300"/>
                    <a:pt x="9130" y="6300"/>
                    <a:pt x="10724" y="6300"/>
                  </a:cubicBezTo>
                  <a:cubicBezTo>
                    <a:pt x="10838" y="6300"/>
                    <a:pt x="12888" y="6300"/>
                    <a:pt x="14596" y="6528"/>
                  </a:cubicBezTo>
                  <a:cubicBezTo>
                    <a:pt x="16759" y="6756"/>
                    <a:pt x="16873" y="7097"/>
                    <a:pt x="16873" y="8008"/>
                  </a:cubicBezTo>
                  <a:cubicBezTo>
                    <a:pt x="16873" y="8350"/>
                    <a:pt x="16873" y="8578"/>
                    <a:pt x="16304" y="10628"/>
                  </a:cubicBezTo>
                  <a:lnTo>
                    <a:pt x="589" y="73485"/>
                  </a:lnTo>
                  <a:cubicBezTo>
                    <a:pt x="134" y="75194"/>
                    <a:pt x="134" y="75421"/>
                    <a:pt x="134" y="76105"/>
                  </a:cubicBezTo>
                  <a:cubicBezTo>
                    <a:pt x="134" y="78724"/>
                    <a:pt x="2184" y="80204"/>
                    <a:pt x="4461" y="80204"/>
                  </a:cubicBezTo>
                  <a:cubicBezTo>
                    <a:pt x="8902" y="80204"/>
                    <a:pt x="9927" y="75991"/>
                    <a:pt x="10382" y="74396"/>
                  </a:cubicBezTo>
                  <a:lnTo>
                    <a:pt x="15507" y="53444"/>
                  </a:lnTo>
                  <a:cubicBezTo>
                    <a:pt x="18467" y="53558"/>
                    <a:pt x="32701" y="54355"/>
                    <a:pt x="32701" y="62440"/>
                  </a:cubicBezTo>
                  <a:cubicBezTo>
                    <a:pt x="32701" y="63237"/>
                    <a:pt x="32701" y="63692"/>
                    <a:pt x="32360" y="65059"/>
                  </a:cubicBezTo>
                  <a:cubicBezTo>
                    <a:pt x="32018" y="66653"/>
                    <a:pt x="32018" y="67336"/>
                    <a:pt x="32018" y="68020"/>
                  </a:cubicBezTo>
                  <a:cubicBezTo>
                    <a:pt x="32018" y="76105"/>
                    <a:pt x="39306" y="80204"/>
                    <a:pt x="45911" y="80204"/>
                  </a:cubicBezTo>
                  <a:cubicBezTo>
                    <a:pt x="57526" y="80204"/>
                    <a:pt x="62081" y="63920"/>
                    <a:pt x="62081" y="62554"/>
                  </a:cubicBezTo>
                  <a:cubicBezTo>
                    <a:pt x="62081" y="60959"/>
                    <a:pt x="60145" y="60959"/>
                    <a:pt x="59689" y="60959"/>
                  </a:cubicBezTo>
                  <a:cubicBezTo>
                    <a:pt x="57754" y="60959"/>
                    <a:pt x="57526" y="61529"/>
                    <a:pt x="56956" y="63578"/>
                  </a:cubicBezTo>
                  <a:cubicBezTo>
                    <a:pt x="55818" y="67564"/>
                    <a:pt x="52515" y="76332"/>
                    <a:pt x="46366" y="76332"/>
                  </a:cubicBezTo>
                  <a:cubicBezTo>
                    <a:pt x="42153" y="76332"/>
                    <a:pt x="41584" y="72119"/>
                    <a:pt x="41584" y="69614"/>
                  </a:cubicBezTo>
                  <a:cubicBezTo>
                    <a:pt x="41584" y="69500"/>
                    <a:pt x="41584" y="67906"/>
                    <a:pt x="42039" y="65970"/>
                  </a:cubicBezTo>
                  <a:cubicBezTo>
                    <a:pt x="42495" y="64148"/>
                    <a:pt x="42608" y="63009"/>
                    <a:pt x="42608" y="62098"/>
                  </a:cubicBezTo>
                  <a:cubicBezTo>
                    <a:pt x="42608" y="52077"/>
                    <a:pt x="30082" y="50369"/>
                    <a:pt x="22567" y="49800"/>
                  </a:cubicBezTo>
                  <a:cubicBezTo>
                    <a:pt x="25755" y="47978"/>
                    <a:pt x="30538" y="44106"/>
                    <a:pt x="32360" y="42512"/>
                  </a:cubicBezTo>
                  <a:cubicBezTo>
                    <a:pt x="38851" y="37388"/>
                    <a:pt x="45114" y="32491"/>
                    <a:pt x="51604" y="32491"/>
                  </a:cubicBezTo>
                  <a:cubicBezTo>
                    <a:pt x="54223" y="32491"/>
                    <a:pt x="54907" y="33174"/>
                    <a:pt x="55590" y="33858"/>
                  </a:cubicBezTo>
                  <a:cubicBezTo>
                    <a:pt x="55476" y="33858"/>
                    <a:pt x="54907" y="34199"/>
                    <a:pt x="54679" y="34199"/>
                  </a:cubicBezTo>
                  <a:cubicBezTo>
                    <a:pt x="49441" y="36021"/>
                    <a:pt x="49441" y="40690"/>
                    <a:pt x="49441" y="41032"/>
                  </a:cubicBezTo>
                  <a:cubicBezTo>
                    <a:pt x="49441" y="42967"/>
                    <a:pt x="50807" y="45700"/>
                    <a:pt x="54565" y="45700"/>
                  </a:cubicBezTo>
                  <a:cubicBezTo>
                    <a:pt x="56843" y="45700"/>
                    <a:pt x="61625" y="43878"/>
                    <a:pt x="61625" y="37615"/>
                  </a:cubicBezTo>
                  <a:cubicBezTo>
                    <a:pt x="61625" y="32036"/>
                    <a:pt x="57298" y="28619"/>
                    <a:pt x="51832" y="28619"/>
                  </a:cubicBezTo>
                  <a:cubicBezTo>
                    <a:pt x="44089" y="28619"/>
                    <a:pt x="37484" y="33858"/>
                    <a:pt x="29171" y="40576"/>
                  </a:cubicBezTo>
                  <a:cubicBezTo>
                    <a:pt x="25186" y="43765"/>
                    <a:pt x="21428" y="46611"/>
                    <a:pt x="16873" y="48433"/>
                  </a:cubicBezTo>
                  <a:lnTo>
                    <a:pt x="27919" y="4251"/>
                  </a:lnTo>
                  <a:close/>
                </a:path>
              </a:pathLst>
            </a:custGeom>
            <a:solidFill>
              <a:srgbClr val="000000"/>
            </a:solidFill>
            <a:ln w="22816"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E402C323-C04F-4FC3-A06D-28A5EDB04E97}"/>
                </a:ext>
              </a:extLst>
            </p:cNvPr>
            <p:cNvSpPr/>
            <p:nvPr>
              <p:custDataLst>
                <p:tags r:id="rId183"/>
              </p:custDataLst>
            </p:nvPr>
          </p:nvSpPr>
          <p:spPr>
            <a:xfrm>
              <a:off x="5760139" y="2224115"/>
              <a:ext cx="135053" cy="165571"/>
            </a:xfrm>
            <a:custGeom>
              <a:avLst/>
              <a:gdLst>
                <a:gd name="connsiteX0" fmla="*/ 135194 w 135053"/>
                <a:gd name="connsiteY0" fmla="*/ 2271 h 165571"/>
                <a:gd name="connsiteX1" fmla="*/ 132689 w 135053"/>
                <a:gd name="connsiteY1" fmla="*/ -7 h 165571"/>
                <a:gd name="connsiteX2" fmla="*/ 128589 w 135053"/>
                <a:gd name="connsiteY2" fmla="*/ 3409 h 165571"/>
                <a:gd name="connsiteX3" fmla="*/ 117657 w 135053"/>
                <a:gd name="connsiteY3" fmla="*/ 16391 h 165571"/>
                <a:gd name="connsiteX4" fmla="*/ 85090 w 135053"/>
                <a:gd name="connsiteY4" fmla="*/ -7 h 165571"/>
                <a:gd name="connsiteX5" fmla="*/ 28836 w 135053"/>
                <a:gd name="connsiteY5" fmla="*/ 53741 h 165571"/>
                <a:gd name="connsiteX6" fmla="*/ 52522 w 135053"/>
                <a:gd name="connsiteY6" fmla="*/ 86081 h 165571"/>
                <a:gd name="connsiteX7" fmla="*/ 76891 w 135053"/>
                <a:gd name="connsiteY7" fmla="*/ 92458 h 165571"/>
                <a:gd name="connsiteX8" fmla="*/ 97843 w 135053"/>
                <a:gd name="connsiteY8" fmla="*/ 116599 h 165571"/>
                <a:gd name="connsiteX9" fmla="*/ 56849 w 135053"/>
                <a:gd name="connsiteY9" fmla="*/ 158504 h 165571"/>
                <a:gd name="connsiteX10" fmla="*/ 16994 w 135053"/>
                <a:gd name="connsiteY10" fmla="*/ 125253 h 165571"/>
                <a:gd name="connsiteX11" fmla="*/ 18360 w 135053"/>
                <a:gd name="connsiteY11" fmla="*/ 112955 h 165571"/>
                <a:gd name="connsiteX12" fmla="*/ 18816 w 135053"/>
                <a:gd name="connsiteY12" fmla="*/ 111361 h 165571"/>
                <a:gd name="connsiteX13" fmla="*/ 16083 w 135053"/>
                <a:gd name="connsiteY13" fmla="*/ 108856 h 165571"/>
                <a:gd name="connsiteX14" fmla="*/ 13805 w 135053"/>
                <a:gd name="connsiteY14" fmla="*/ 109767 h 165571"/>
                <a:gd name="connsiteX15" fmla="*/ 140 w 135053"/>
                <a:gd name="connsiteY15" fmla="*/ 163287 h 165571"/>
                <a:gd name="connsiteX16" fmla="*/ 2646 w 135053"/>
                <a:gd name="connsiteY16" fmla="*/ 165565 h 165571"/>
                <a:gd name="connsiteX17" fmla="*/ 6745 w 135053"/>
                <a:gd name="connsiteY17" fmla="*/ 162148 h 165571"/>
                <a:gd name="connsiteX18" fmla="*/ 17905 w 135053"/>
                <a:gd name="connsiteY18" fmla="*/ 149167 h 165571"/>
                <a:gd name="connsiteX19" fmla="*/ 56394 w 135053"/>
                <a:gd name="connsiteY19" fmla="*/ 165565 h 165571"/>
                <a:gd name="connsiteX20" fmla="*/ 114241 w 135053"/>
                <a:gd name="connsiteY20" fmla="*/ 107034 h 165571"/>
                <a:gd name="connsiteX21" fmla="*/ 103082 w 135053"/>
                <a:gd name="connsiteY21" fmla="*/ 80388 h 165571"/>
                <a:gd name="connsiteX22" fmla="*/ 74158 w 135053"/>
                <a:gd name="connsiteY22" fmla="*/ 69000 h 165571"/>
                <a:gd name="connsiteX23" fmla="*/ 58899 w 135053"/>
                <a:gd name="connsiteY23" fmla="*/ 64901 h 165571"/>
                <a:gd name="connsiteX24" fmla="*/ 45006 w 135053"/>
                <a:gd name="connsiteY24" fmla="*/ 44176 h 165571"/>
                <a:gd name="connsiteX25" fmla="*/ 84862 w 135053"/>
                <a:gd name="connsiteY25" fmla="*/ 6370 h 165571"/>
                <a:gd name="connsiteX26" fmla="*/ 117657 w 135053"/>
                <a:gd name="connsiteY26" fmla="*/ 41671 h 165571"/>
                <a:gd name="connsiteX27" fmla="*/ 116746 w 135053"/>
                <a:gd name="connsiteY27" fmla="*/ 54424 h 165571"/>
                <a:gd name="connsiteX28" fmla="*/ 119479 w 135053"/>
                <a:gd name="connsiteY28" fmla="*/ 56702 h 165571"/>
                <a:gd name="connsiteX29" fmla="*/ 122895 w 135053"/>
                <a:gd name="connsiteY29" fmla="*/ 52147 h 165571"/>
                <a:gd name="connsiteX30" fmla="*/ 135194 w 135053"/>
                <a:gd name="connsiteY30" fmla="*/ 2271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053" h="165571">
                  <a:moveTo>
                    <a:pt x="135194" y="2271"/>
                  </a:moveTo>
                  <a:cubicBezTo>
                    <a:pt x="135194" y="1587"/>
                    <a:pt x="134738" y="-7"/>
                    <a:pt x="132689" y="-7"/>
                  </a:cubicBezTo>
                  <a:cubicBezTo>
                    <a:pt x="131550" y="-7"/>
                    <a:pt x="131322" y="221"/>
                    <a:pt x="128589" y="3409"/>
                  </a:cubicBezTo>
                  <a:lnTo>
                    <a:pt x="117657" y="16391"/>
                  </a:lnTo>
                  <a:cubicBezTo>
                    <a:pt x="111736" y="5687"/>
                    <a:pt x="99893" y="-7"/>
                    <a:pt x="85090" y="-7"/>
                  </a:cubicBezTo>
                  <a:cubicBezTo>
                    <a:pt x="56166" y="-7"/>
                    <a:pt x="28836" y="26184"/>
                    <a:pt x="28836" y="53741"/>
                  </a:cubicBezTo>
                  <a:cubicBezTo>
                    <a:pt x="28836" y="72189"/>
                    <a:pt x="40907" y="82665"/>
                    <a:pt x="52522" y="86081"/>
                  </a:cubicBezTo>
                  <a:lnTo>
                    <a:pt x="76891" y="92458"/>
                  </a:lnTo>
                  <a:cubicBezTo>
                    <a:pt x="85317" y="94508"/>
                    <a:pt x="97843" y="97924"/>
                    <a:pt x="97843" y="116599"/>
                  </a:cubicBezTo>
                  <a:cubicBezTo>
                    <a:pt x="97843" y="137096"/>
                    <a:pt x="79168" y="158504"/>
                    <a:pt x="56849" y="158504"/>
                  </a:cubicBezTo>
                  <a:cubicBezTo>
                    <a:pt x="42273" y="158504"/>
                    <a:pt x="16994" y="153494"/>
                    <a:pt x="16994" y="125253"/>
                  </a:cubicBezTo>
                  <a:cubicBezTo>
                    <a:pt x="16994" y="119788"/>
                    <a:pt x="18132" y="114322"/>
                    <a:pt x="18360" y="112955"/>
                  </a:cubicBezTo>
                  <a:cubicBezTo>
                    <a:pt x="18588" y="112044"/>
                    <a:pt x="18816" y="111816"/>
                    <a:pt x="18816" y="111361"/>
                  </a:cubicBezTo>
                  <a:cubicBezTo>
                    <a:pt x="18816" y="109084"/>
                    <a:pt x="17221" y="108856"/>
                    <a:pt x="16083" y="108856"/>
                  </a:cubicBezTo>
                  <a:cubicBezTo>
                    <a:pt x="14944" y="108856"/>
                    <a:pt x="14488" y="109084"/>
                    <a:pt x="13805" y="109767"/>
                  </a:cubicBezTo>
                  <a:cubicBezTo>
                    <a:pt x="12894" y="110678"/>
                    <a:pt x="140" y="162604"/>
                    <a:pt x="140" y="163287"/>
                  </a:cubicBezTo>
                  <a:cubicBezTo>
                    <a:pt x="140" y="164654"/>
                    <a:pt x="1279" y="165565"/>
                    <a:pt x="2646" y="165565"/>
                  </a:cubicBezTo>
                  <a:cubicBezTo>
                    <a:pt x="3784" y="165565"/>
                    <a:pt x="4012" y="165337"/>
                    <a:pt x="6745" y="162148"/>
                  </a:cubicBezTo>
                  <a:lnTo>
                    <a:pt x="17905" y="149167"/>
                  </a:lnTo>
                  <a:cubicBezTo>
                    <a:pt x="27698" y="162376"/>
                    <a:pt x="43184" y="165565"/>
                    <a:pt x="56394" y="165565"/>
                  </a:cubicBezTo>
                  <a:cubicBezTo>
                    <a:pt x="87367" y="165565"/>
                    <a:pt x="114241" y="135274"/>
                    <a:pt x="114241" y="107034"/>
                  </a:cubicBezTo>
                  <a:cubicBezTo>
                    <a:pt x="114241" y="91319"/>
                    <a:pt x="106498" y="83576"/>
                    <a:pt x="103082" y="80388"/>
                  </a:cubicBezTo>
                  <a:cubicBezTo>
                    <a:pt x="97843" y="75149"/>
                    <a:pt x="94427" y="74238"/>
                    <a:pt x="74158" y="69000"/>
                  </a:cubicBezTo>
                  <a:cubicBezTo>
                    <a:pt x="69147" y="67634"/>
                    <a:pt x="60949" y="65356"/>
                    <a:pt x="58899" y="64901"/>
                  </a:cubicBezTo>
                  <a:cubicBezTo>
                    <a:pt x="52750" y="62851"/>
                    <a:pt x="45006" y="56246"/>
                    <a:pt x="45006" y="44176"/>
                  </a:cubicBezTo>
                  <a:cubicBezTo>
                    <a:pt x="45006" y="25728"/>
                    <a:pt x="63226" y="6370"/>
                    <a:pt x="84862" y="6370"/>
                  </a:cubicBezTo>
                  <a:cubicBezTo>
                    <a:pt x="103765" y="6370"/>
                    <a:pt x="117657" y="16163"/>
                    <a:pt x="117657" y="41671"/>
                  </a:cubicBezTo>
                  <a:cubicBezTo>
                    <a:pt x="117657" y="48959"/>
                    <a:pt x="116746" y="53058"/>
                    <a:pt x="116746" y="54424"/>
                  </a:cubicBezTo>
                  <a:cubicBezTo>
                    <a:pt x="116746" y="54652"/>
                    <a:pt x="116746" y="56702"/>
                    <a:pt x="119479" y="56702"/>
                  </a:cubicBezTo>
                  <a:cubicBezTo>
                    <a:pt x="121757" y="56702"/>
                    <a:pt x="121984" y="56019"/>
                    <a:pt x="122895" y="52147"/>
                  </a:cubicBezTo>
                  <a:lnTo>
                    <a:pt x="135194" y="2271"/>
                  </a:lnTo>
                  <a:close/>
                </a:path>
              </a:pathLst>
            </a:custGeom>
            <a:solidFill>
              <a:srgbClr val="000000"/>
            </a:solidFill>
            <a:ln w="22816"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93797401-85DB-4113-8D2B-43F583C3B2BC}"/>
                </a:ext>
              </a:extLst>
            </p:cNvPr>
            <p:cNvSpPr/>
            <p:nvPr>
              <p:custDataLst>
                <p:tags r:id="rId184"/>
              </p:custDataLst>
            </p:nvPr>
          </p:nvSpPr>
          <p:spPr>
            <a:xfrm>
              <a:off x="5892731" y="2350127"/>
              <a:ext cx="120204" cy="70305"/>
            </a:xfrm>
            <a:custGeom>
              <a:avLst/>
              <a:gdLst>
                <a:gd name="connsiteX0" fmla="*/ 106959 w 120204"/>
                <a:gd name="connsiteY0" fmla="*/ 15459 h 70305"/>
                <a:gd name="connsiteX1" fmla="*/ 120351 w 120204"/>
                <a:gd name="connsiteY1" fmla="*/ 5734 h 70305"/>
                <a:gd name="connsiteX2" fmla="*/ 120351 w 120204"/>
                <a:gd name="connsiteY2" fmla="*/ -5 h 70305"/>
                <a:gd name="connsiteX3" fmla="*/ 108872 w 120204"/>
                <a:gd name="connsiteY3" fmla="*/ 632 h 70305"/>
                <a:gd name="connsiteX4" fmla="*/ 93249 w 120204"/>
                <a:gd name="connsiteY4" fmla="*/ -5 h 70305"/>
                <a:gd name="connsiteX5" fmla="*/ 93249 w 120204"/>
                <a:gd name="connsiteY5" fmla="*/ 5734 h 70305"/>
                <a:gd name="connsiteX6" fmla="*/ 101539 w 120204"/>
                <a:gd name="connsiteY6" fmla="*/ 12748 h 70305"/>
                <a:gd name="connsiteX7" fmla="*/ 100582 w 120204"/>
                <a:gd name="connsiteY7" fmla="*/ 16575 h 70305"/>
                <a:gd name="connsiteX8" fmla="*/ 85118 w 120204"/>
                <a:gd name="connsiteY8" fmla="*/ 56271 h 70305"/>
                <a:gd name="connsiteX9" fmla="*/ 67901 w 120204"/>
                <a:gd name="connsiteY9" fmla="*/ 12748 h 70305"/>
                <a:gd name="connsiteX10" fmla="*/ 67104 w 120204"/>
                <a:gd name="connsiteY10" fmla="*/ 9719 h 70305"/>
                <a:gd name="connsiteX11" fmla="*/ 75713 w 120204"/>
                <a:gd name="connsiteY11" fmla="*/ 5734 h 70305"/>
                <a:gd name="connsiteX12" fmla="*/ 75713 w 120204"/>
                <a:gd name="connsiteY12" fmla="*/ -5 h 70305"/>
                <a:gd name="connsiteX13" fmla="*/ 58495 w 120204"/>
                <a:gd name="connsiteY13" fmla="*/ 632 h 70305"/>
                <a:gd name="connsiteX14" fmla="*/ 44466 w 120204"/>
                <a:gd name="connsiteY14" fmla="*/ -5 h 70305"/>
                <a:gd name="connsiteX15" fmla="*/ 44466 w 120204"/>
                <a:gd name="connsiteY15" fmla="*/ 5734 h 70305"/>
                <a:gd name="connsiteX16" fmla="*/ 53553 w 120204"/>
                <a:gd name="connsiteY16" fmla="*/ 7009 h 70305"/>
                <a:gd name="connsiteX17" fmla="*/ 57220 w 120204"/>
                <a:gd name="connsiteY17" fmla="*/ 14024 h 70305"/>
                <a:gd name="connsiteX18" fmla="*/ 56582 w 120204"/>
                <a:gd name="connsiteY18" fmla="*/ 15937 h 70305"/>
                <a:gd name="connsiteX19" fmla="*/ 41596 w 120204"/>
                <a:gd name="connsiteY19" fmla="*/ 53879 h 70305"/>
                <a:gd name="connsiteX20" fmla="*/ 25495 w 120204"/>
                <a:gd name="connsiteY20" fmla="*/ 12748 h 70305"/>
                <a:gd name="connsiteX21" fmla="*/ 24538 w 120204"/>
                <a:gd name="connsiteY21" fmla="*/ 9719 h 70305"/>
                <a:gd name="connsiteX22" fmla="*/ 33147 w 120204"/>
                <a:gd name="connsiteY22" fmla="*/ 5734 h 70305"/>
                <a:gd name="connsiteX23" fmla="*/ 33147 w 120204"/>
                <a:gd name="connsiteY23" fmla="*/ -5 h 70305"/>
                <a:gd name="connsiteX24" fmla="*/ 15132 w 120204"/>
                <a:gd name="connsiteY24" fmla="*/ 632 h 70305"/>
                <a:gd name="connsiteX25" fmla="*/ 146 w 120204"/>
                <a:gd name="connsiteY25" fmla="*/ -5 h 70305"/>
                <a:gd name="connsiteX26" fmla="*/ 146 w 120204"/>
                <a:gd name="connsiteY26" fmla="*/ 5734 h 70305"/>
                <a:gd name="connsiteX27" fmla="*/ 11625 w 120204"/>
                <a:gd name="connsiteY27" fmla="*/ 10357 h 70305"/>
                <a:gd name="connsiteX28" fmla="*/ 33785 w 120204"/>
                <a:gd name="connsiteY28" fmla="*/ 66633 h 70305"/>
                <a:gd name="connsiteX29" fmla="*/ 38089 w 120204"/>
                <a:gd name="connsiteY29" fmla="*/ 70300 h 70305"/>
                <a:gd name="connsiteX30" fmla="*/ 42234 w 120204"/>
                <a:gd name="connsiteY30" fmla="*/ 66952 h 70305"/>
                <a:gd name="connsiteX31" fmla="*/ 60249 w 120204"/>
                <a:gd name="connsiteY31" fmla="*/ 21357 h 70305"/>
                <a:gd name="connsiteX32" fmla="*/ 77944 w 120204"/>
                <a:gd name="connsiteY32" fmla="*/ 66474 h 70305"/>
                <a:gd name="connsiteX33" fmla="*/ 82408 w 120204"/>
                <a:gd name="connsiteY33" fmla="*/ 70300 h 70305"/>
                <a:gd name="connsiteX34" fmla="*/ 86713 w 120204"/>
                <a:gd name="connsiteY34" fmla="*/ 66633 h 70305"/>
                <a:gd name="connsiteX35" fmla="*/ 106959 w 120204"/>
                <a:gd name="connsiteY35" fmla="*/ 15459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70305">
                  <a:moveTo>
                    <a:pt x="106959" y="15459"/>
                  </a:moveTo>
                  <a:cubicBezTo>
                    <a:pt x="110148" y="7488"/>
                    <a:pt x="115409" y="5893"/>
                    <a:pt x="120351" y="5734"/>
                  </a:cubicBezTo>
                  <a:lnTo>
                    <a:pt x="120351" y="-5"/>
                  </a:lnTo>
                  <a:cubicBezTo>
                    <a:pt x="116046" y="473"/>
                    <a:pt x="113496" y="632"/>
                    <a:pt x="108872" y="632"/>
                  </a:cubicBezTo>
                  <a:cubicBezTo>
                    <a:pt x="104090" y="632"/>
                    <a:pt x="98032" y="473"/>
                    <a:pt x="93249" y="-5"/>
                  </a:cubicBezTo>
                  <a:lnTo>
                    <a:pt x="93249" y="5734"/>
                  </a:lnTo>
                  <a:cubicBezTo>
                    <a:pt x="98829" y="5893"/>
                    <a:pt x="101539" y="8922"/>
                    <a:pt x="101539" y="12748"/>
                  </a:cubicBezTo>
                  <a:cubicBezTo>
                    <a:pt x="101539" y="14024"/>
                    <a:pt x="101539" y="14343"/>
                    <a:pt x="100582" y="16575"/>
                  </a:cubicBezTo>
                  <a:lnTo>
                    <a:pt x="85118" y="56271"/>
                  </a:lnTo>
                  <a:lnTo>
                    <a:pt x="67901" y="12748"/>
                  </a:lnTo>
                  <a:cubicBezTo>
                    <a:pt x="67582" y="11951"/>
                    <a:pt x="67104" y="10676"/>
                    <a:pt x="67104" y="9719"/>
                  </a:cubicBezTo>
                  <a:cubicBezTo>
                    <a:pt x="67104" y="6212"/>
                    <a:pt x="71249" y="5734"/>
                    <a:pt x="75713" y="5734"/>
                  </a:cubicBezTo>
                  <a:lnTo>
                    <a:pt x="75713" y="-5"/>
                  </a:lnTo>
                  <a:cubicBezTo>
                    <a:pt x="69973" y="473"/>
                    <a:pt x="64234" y="632"/>
                    <a:pt x="58495" y="632"/>
                  </a:cubicBezTo>
                  <a:cubicBezTo>
                    <a:pt x="53872" y="632"/>
                    <a:pt x="49089" y="314"/>
                    <a:pt x="44466" y="-5"/>
                  </a:cubicBezTo>
                  <a:lnTo>
                    <a:pt x="44466" y="5734"/>
                  </a:lnTo>
                  <a:cubicBezTo>
                    <a:pt x="48133" y="5734"/>
                    <a:pt x="51480" y="5734"/>
                    <a:pt x="53553" y="7009"/>
                  </a:cubicBezTo>
                  <a:cubicBezTo>
                    <a:pt x="55785" y="8603"/>
                    <a:pt x="57220" y="13864"/>
                    <a:pt x="57220" y="14024"/>
                  </a:cubicBezTo>
                  <a:cubicBezTo>
                    <a:pt x="57220" y="14343"/>
                    <a:pt x="56901" y="15299"/>
                    <a:pt x="56582" y="15937"/>
                  </a:cubicBezTo>
                  <a:lnTo>
                    <a:pt x="41596" y="53879"/>
                  </a:lnTo>
                  <a:lnTo>
                    <a:pt x="25495" y="12748"/>
                  </a:lnTo>
                  <a:cubicBezTo>
                    <a:pt x="24538" y="10517"/>
                    <a:pt x="24538" y="10357"/>
                    <a:pt x="24538" y="9719"/>
                  </a:cubicBezTo>
                  <a:cubicBezTo>
                    <a:pt x="24538" y="5734"/>
                    <a:pt x="30277" y="5734"/>
                    <a:pt x="33147" y="5734"/>
                  </a:cubicBezTo>
                  <a:lnTo>
                    <a:pt x="33147" y="-5"/>
                  </a:lnTo>
                  <a:cubicBezTo>
                    <a:pt x="32828" y="-5"/>
                    <a:pt x="21509" y="632"/>
                    <a:pt x="15132" y="632"/>
                  </a:cubicBezTo>
                  <a:cubicBezTo>
                    <a:pt x="10190" y="632"/>
                    <a:pt x="5089" y="473"/>
                    <a:pt x="146" y="-5"/>
                  </a:cubicBezTo>
                  <a:lnTo>
                    <a:pt x="146" y="5734"/>
                  </a:lnTo>
                  <a:cubicBezTo>
                    <a:pt x="6364" y="5734"/>
                    <a:pt x="9871" y="5734"/>
                    <a:pt x="11625" y="10357"/>
                  </a:cubicBezTo>
                  <a:lnTo>
                    <a:pt x="33785" y="66633"/>
                  </a:lnTo>
                  <a:cubicBezTo>
                    <a:pt x="34741" y="69025"/>
                    <a:pt x="35219" y="70300"/>
                    <a:pt x="38089" y="70300"/>
                  </a:cubicBezTo>
                  <a:cubicBezTo>
                    <a:pt x="40959" y="70300"/>
                    <a:pt x="41437" y="69025"/>
                    <a:pt x="42234" y="66952"/>
                  </a:cubicBezTo>
                  <a:lnTo>
                    <a:pt x="60249" y="21357"/>
                  </a:lnTo>
                  <a:lnTo>
                    <a:pt x="77944" y="66474"/>
                  </a:lnTo>
                  <a:cubicBezTo>
                    <a:pt x="78901" y="68865"/>
                    <a:pt x="79539" y="70300"/>
                    <a:pt x="82408" y="70300"/>
                  </a:cubicBezTo>
                  <a:cubicBezTo>
                    <a:pt x="85278" y="70300"/>
                    <a:pt x="85756" y="69184"/>
                    <a:pt x="86713" y="66633"/>
                  </a:cubicBezTo>
                  <a:lnTo>
                    <a:pt x="106959" y="15459"/>
                  </a:lnTo>
                  <a:close/>
                </a:path>
              </a:pathLst>
            </a:custGeom>
            <a:solidFill>
              <a:srgbClr val="000000"/>
            </a:solidFill>
            <a:ln w="22816"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1D04AEE0-532C-4DA0-9949-CA1C60D7E6F1}"/>
                </a:ext>
              </a:extLst>
            </p:cNvPr>
            <p:cNvSpPr/>
            <p:nvPr>
              <p:custDataLst>
                <p:tags r:id="rId185"/>
              </p:custDataLst>
            </p:nvPr>
          </p:nvSpPr>
          <p:spPr>
            <a:xfrm>
              <a:off x="6054339" y="2213867"/>
              <a:ext cx="52837" cy="227745"/>
            </a:xfrm>
            <a:custGeom>
              <a:avLst/>
              <a:gdLst>
                <a:gd name="connsiteX0" fmla="*/ 52990 w 52837"/>
                <a:gd name="connsiteY0" fmla="*/ 225462 h 227745"/>
                <a:gd name="connsiteX1" fmla="*/ 49118 w 52837"/>
                <a:gd name="connsiteY1" fmla="*/ 220451 h 227745"/>
                <a:gd name="connsiteX2" fmla="*/ 13362 w 52837"/>
                <a:gd name="connsiteY2" fmla="*/ 113866 h 227745"/>
                <a:gd name="connsiteX3" fmla="*/ 50029 w 52837"/>
                <a:gd name="connsiteY3" fmla="*/ 6142 h 227745"/>
                <a:gd name="connsiteX4" fmla="*/ 52990 w 52837"/>
                <a:gd name="connsiteY4" fmla="*/ 2271 h 227745"/>
                <a:gd name="connsiteX5" fmla="*/ 50712 w 52837"/>
                <a:gd name="connsiteY5" fmla="*/ -7 h 227745"/>
                <a:gd name="connsiteX6" fmla="*/ 14501 w 52837"/>
                <a:gd name="connsiteY6" fmla="*/ 44404 h 227745"/>
                <a:gd name="connsiteX7" fmla="*/ 153 w 52837"/>
                <a:gd name="connsiteY7" fmla="*/ 113866 h 227745"/>
                <a:gd name="connsiteX8" fmla="*/ 15184 w 52837"/>
                <a:gd name="connsiteY8" fmla="*/ 184923 h 227745"/>
                <a:gd name="connsiteX9" fmla="*/ 50712 w 52837"/>
                <a:gd name="connsiteY9" fmla="*/ 227739 h 227745"/>
                <a:gd name="connsiteX10" fmla="*/ 52990 w 52837"/>
                <a:gd name="connsiteY10" fmla="*/ 225462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7745">
                  <a:moveTo>
                    <a:pt x="52990" y="225462"/>
                  </a:moveTo>
                  <a:cubicBezTo>
                    <a:pt x="52990" y="224778"/>
                    <a:pt x="52990" y="224323"/>
                    <a:pt x="49118" y="220451"/>
                  </a:cubicBezTo>
                  <a:cubicBezTo>
                    <a:pt x="20650" y="191755"/>
                    <a:pt x="13362" y="148711"/>
                    <a:pt x="13362" y="113866"/>
                  </a:cubicBezTo>
                  <a:cubicBezTo>
                    <a:pt x="13362" y="74238"/>
                    <a:pt x="22016" y="34611"/>
                    <a:pt x="50029" y="6142"/>
                  </a:cubicBezTo>
                  <a:cubicBezTo>
                    <a:pt x="52990" y="3409"/>
                    <a:pt x="52990" y="2954"/>
                    <a:pt x="52990" y="2271"/>
                  </a:cubicBezTo>
                  <a:cubicBezTo>
                    <a:pt x="52990" y="676"/>
                    <a:pt x="52079" y="-7"/>
                    <a:pt x="50712" y="-7"/>
                  </a:cubicBezTo>
                  <a:cubicBezTo>
                    <a:pt x="48435" y="-7"/>
                    <a:pt x="27938" y="15480"/>
                    <a:pt x="14501" y="44404"/>
                  </a:cubicBezTo>
                  <a:cubicBezTo>
                    <a:pt x="2886" y="69456"/>
                    <a:pt x="153" y="94736"/>
                    <a:pt x="153" y="113866"/>
                  </a:cubicBezTo>
                  <a:cubicBezTo>
                    <a:pt x="153" y="131630"/>
                    <a:pt x="2658" y="159188"/>
                    <a:pt x="15184" y="184923"/>
                  </a:cubicBezTo>
                  <a:cubicBezTo>
                    <a:pt x="28849" y="212936"/>
                    <a:pt x="48435" y="227739"/>
                    <a:pt x="50712" y="227739"/>
                  </a:cubicBezTo>
                  <a:cubicBezTo>
                    <a:pt x="52079" y="227739"/>
                    <a:pt x="52990" y="227056"/>
                    <a:pt x="52990" y="225462"/>
                  </a:cubicBezTo>
                  <a:close/>
                </a:path>
              </a:pathLst>
            </a:custGeom>
            <a:solidFill>
              <a:srgbClr val="000000"/>
            </a:solidFill>
            <a:ln w="22816"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9988E8EC-4742-41EE-8D83-04F92D805F6D}"/>
                </a:ext>
              </a:extLst>
            </p:cNvPr>
            <p:cNvSpPr/>
            <p:nvPr>
              <p:custDataLst>
                <p:tags r:id="rId186"/>
              </p:custDataLst>
            </p:nvPr>
          </p:nvSpPr>
          <p:spPr>
            <a:xfrm>
              <a:off x="6113073" y="2284013"/>
              <a:ext cx="118883" cy="144846"/>
            </a:xfrm>
            <a:custGeom>
              <a:avLst/>
              <a:gdLst>
                <a:gd name="connsiteX0" fmla="*/ 17693 w 118883"/>
                <a:gd name="connsiteY0" fmla="*/ 128442 h 144846"/>
                <a:gd name="connsiteX1" fmla="*/ 5395 w 118883"/>
                <a:gd name="connsiteY1" fmla="*/ 137780 h 144846"/>
                <a:gd name="connsiteX2" fmla="*/ 157 w 118883"/>
                <a:gd name="connsiteY2" fmla="*/ 142107 h 144846"/>
                <a:gd name="connsiteX3" fmla="*/ 3117 w 118883"/>
                <a:gd name="connsiteY3" fmla="*/ 144840 h 144846"/>
                <a:gd name="connsiteX4" fmla="*/ 22248 w 118883"/>
                <a:gd name="connsiteY4" fmla="*/ 144156 h 144846"/>
                <a:gd name="connsiteX5" fmla="*/ 44795 w 118883"/>
                <a:gd name="connsiteY5" fmla="*/ 144840 h 144846"/>
                <a:gd name="connsiteX6" fmla="*/ 48894 w 118883"/>
                <a:gd name="connsiteY6" fmla="*/ 140285 h 144846"/>
                <a:gd name="connsiteX7" fmla="*/ 43428 w 118883"/>
                <a:gd name="connsiteY7" fmla="*/ 137780 h 144846"/>
                <a:gd name="connsiteX8" fmla="*/ 32041 w 118883"/>
                <a:gd name="connsiteY8" fmla="*/ 134136 h 144846"/>
                <a:gd name="connsiteX9" fmla="*/ 43201 w 118883"/>
                <a:gd name="connsiteY9" fmla="*/ 88586 h 144846"/>
                <a:gd name="connsiteX10" fmla="*/ 64153 w 118883"/>
                <a:gd name="connsiteY10" fmla="*/ 103162 h 144846"/>
                <a:gd name="connsiteX11" fmla="*/ 119040 w 118883"/>
                <a:gd name="connsiteY11" fmla="*/ 36433 h 144846"/>
                <a:gd name="connsiteX12" fmla="*/ 88750 w 118883"/>
                <a:gd name="connsiteY12" fmla="*/ -7 h 144846"/>
                <a:gd name="connsiteX13" fmla="*/ 58915 w 118883"/>
                <a:gd name="connsiteY13" fmla="*/ 17074 h 144846"/>
                <a:gd name="connsiteX14" fmla="*/ 38418 w 118883"/>
                <a:gd name="connsiteY14" fmla="*/ -7 h 144846"/>
                <a:gd name="connsiteX15" fmla="*/ 21565 w 118883"/>
                <a:gd name="connsiteY15" fmla="*/ 12975 h 144846"/>
                <a:gd name="connsiteX16" fmla="*/ 14505 w 118883"/>
                <a:gd name="connsiteY16" fmla="*/ 35066 h 144846"/>
                <a:gd name="connsiteX17" fmla="*/ 17238 w 118883"/>
                <a:gd name="connsiteY17" fmla="*/ 37344 h 144846"/>
                <a:gd name="connsiteX18" fmla="*/ 21109 w 118883"/>
                <a:gd name="connsiteY18" fmla="*/ 32105 h 144846"/>
                <a:gd name="connsiteX19" fmla="*/ 37735 w 118883"/>
                <a:gd name="connsiteY19" fmla="*/ 5004 h 144846"/>
                <a:gd name="connsiteX20" fmla="*/ 44795 w 118883"/>
                <a:gd name="connsiteY20" fmla="*/ 15480 h 144846"/>
                <a:gd name="connsiteX21" fmla="*/ 43201 w 118883"/>
                <a:gd name="connsiteY21" fmla="*/ 27095 h 144846"/>
                <a:gd name="connsiteX22" fmla="*/ 17693 w 118883"/>
                <a:gd name="connsiteY22" fmla="*/ 128442 h 144846"/>
                <a:gd name="connsiteX23" fmla="*/ 57776 w 118883"/>
                <a:gd name="connsiteY23" fmla="*/ 29600 h 144846"/>
                <a:gd name="connsiteX24" fmla="*/ 69619 w 118883"/>
                <a:gd name="connsiteY24" fmla="*/ 13658 h 144846"/>
                <a:gd name="connsiteX25" fmla="*/ 88067 w 118883"/>
                <a:gd name="connsiteY25" fmla="*/ 5004 h 144846"/>
                <a:gd name="connsiteX26" fmla="*/ 102642 w 118883"/>
                <a:gd name="connsiteY26" fmla="*/ 26412 h 144846"/>
                <a:gd name="connsiteX27" fmla="*/ 91027 w 118883"/>
                <a:gd name="connsiteY27" fmla="*/ 74694 h 144846"/>
                <a:gd name="connsiteX28" fmla="*/ 63925 w 118883"/>
                <a:gd name="connsiteY28" fmla="*/ 98152 h 144846"/>
                <a:gd name="connsiteX29" fmla="*/ 45934 w 118883"/>
                <a:gd name="connsiteY29" fmla="*/ 77882 h 144846"/>
                <a:gd name="connsiteX30" fmla="*/ 46617 w 118883"/>
                <a:gd name="connsiteY30" fmla="*/ 74238 h 144846"/>
                <a:gd name="connsiteX31" fmla="*/ 57776 w 118883"/>
                <a:gd name="connsiteY31" fmla="*/ 29600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4846">
                  <a:moveTo>
                    <a:pt x="17693" y="128442"/>
                  </a:moveTo>
                  <a:cubicBezTo>
                    <a:pt x="15871" y="136185"/>
                    <a:pt x="15416" y="137780"/>
                    <a:pt x="5395" y="137780"/>
                  </a:cubicBezTo>
                  <a:cubicBezTo>
                    <a:pt x="2662" y="137780"/>
                    <a:pt x="157" y="137780"/>
                    <a:pt x="157" y="142107"/>
                  </a:cubicBezTo>
                  <a:cubicBezTo>
                    <a:pt x="157" y="143929"/>
                    <a:pt x="1295" y="144840"/>
                    <a:pt x="3117" y="144840"/>
                  </a:cubicBezTo>
                  <a:cubicBezTo>
                    <a:pt x="9266" y="144840"/>
                    <a:pt x="15871" y="144156"/>
                    <a:pt x="22248" y="144156"/>
                  </a:cubicBezTo>
                  <a:cubicBezTo>
                    <a:pt x="29764" y="144156"/>
                    <a:pt x="37507" y="144840"/>
                    <a:pt x="44795" y="144840"/>
                  </a:cubicBezTo>
                  <a:cubicBezTo>
                    <a:pt x="45934" y="144840"/>
                    <a:pt x="48894" y="144840"/>
                    <a:pt x="48894" y="140285"/>
                  </a:cubicBezTo>
                  <a:cubicBezTo>
                    <a:pt x="48894" y="137780"/>
                    <a:pt x="46617" y="137780"/>
                    <a:pt x="43428" y="137780"/>
                  </a:cubicBezTo>
                  <a:cubicBezTo>
                    <a:pt x="32041" y="137780"/>
                    <a:pt x="32041" y="136185"/>
                    <a:pt x="32041" y="134136"/>
                  </a:cubicBezTo>
                  <a:cubicBezTo>
                    <a:pt x="32041" y="131403"/>
                    <a:pt x="41606" y="94280"/>
                    <a:pt x="43201" y="88586"/>
                  </a:cubicBezTo>
                  <a:cubicBezTo>
                    <a:pt x="46161" y="95191"/>
                    <a:pt x="52538" y="103162"/>
                    <a:pt x="64153" y="103162"/>
                  </a:cubicBezTo>
                  <a:cubicBezTo>
                    <a:pt x="90572" y="103162"/>
                    <a:pt x="119040" y="69911"/>
                    <a:pt x="119040" y="36433"/>
                  </a:cubicBezTo>
                  <a:cubicBezTo>
                    <a:pt x="119040" y="15024"/>
                    <a:pt x="106058" y="-7"/>
                    <a:pt x="88750" y="-7"/>
                  </a:cubicBezTo>
                  <a:cubicBezTo>
                    <a:pt x="77363" y="-7"/>
                    <a:pt x="66431" y="8192"/>
                    <a:pt x="58915" y="17074"/>
                  </a:cubicBezTo>
                  <a:cubicBezTo>
                    <a:pt x="56638" y="4776"/>
                    <a:pt x="46845" y="-7"/>
                    <a:pt x="38418" y="-7"/>
                  </a:cubicBezTo>
                  <a:cubicBezTo>
                    <a:pt x="27942" y="-7"/>
                    <a:pt x="23614" y="8875"/>
                    <a:pt x="21565" y="12975"/>
                  </a:cubicBezTo>
                  <a:cubicBezTo>
                    <a:pt x="17465" y="20718"/>
                    <a:pt x="14505" y="34383"/>
                    <a:pt x="14505" y="35066"/>
                  </a:cubicBezTo>
                  <a:cubicBezTo>
                    <a:pt x="14505" y="37344"/>
                    <a:pt x="16782" y="37344"/>
                    <a:pt x="17238" y="37344"/>
                  </a:cubicBezTo>
                  <a:cubicBezTo>
                    <a:pt x="19515" y="37344"/>
                    <a:pt x="19743" y="37116"/>
                    <a:pt x="21109" y="32105"/>
                  </a:cubicBezTo>
                  <a:cubicBezTo>
                    <a:pt x="24981" y="15935"/>
                    <a:pt x="29536" y="5004"/>
                    <a:pt x="37735" y="5004"/>
                  </a:cubicBezTo>
                  <a:cubicBezTo>
                    <a:pt x="41606" y="5004"/>
                    <a:pt x="44795" y="6826"/>
                    <a:pt x="44795" y="15480"/>
                  </a:cubicBezTo>
                  <a:cubicBezTo>
                    <a:pt x="44795" y="20718"/>
                    <a:pt x="44112" y="23223"/>
                    <a:pt x="43201" y="27095"/>
                  </a:cubicBezTo>
                  <a:lnTo>
                    <a:pt x="17693" y="128442"/>
                  </a:lnTo>
                  <a:close/>
                  <a:moveTo>
                    <a:pt x="57776" y="29600"/>
                  </a:moveTo>
                  <a:cubicBezTo>
                    <a:pt x="59371" y="23451"/>
                    <a:pt x="65520" y="17074"/>
                    <a:pt x="69619" y="13658"/>
                  </a:cubicBezTo>
                  <a:cubicBezTo>
                    <a:pt x="77590" y="6598"/>
                    <a:pt x="84195" y="5004"/>
                    <a:pt x="88067" y="5004"/>
                  </a:cubicBezTo>
                  <a:cubicBezTo>
                    <a:pt x="97176" y="5004"/>
                    <a:pt x="102642" y="12975"/>
                    <a:pt x="102642" y="26412"/>
                  </a:cubicBezTo>
                  <a:cubicBezTo>
                    <a:pt x="102642" y="39849"/>
                    <a:pt x="95127" y="66040"/>
                    <a:pt x="91027" y="74694"/>
                  </a:cubicBezTo>
                  <a:cubicBezTo>
                    <a:pt x="83284" y="90636"/>
                    <a:pt x="72352" y="98152"/>
                    <a:pt x="63925" y="98152"/>
                  </a:cubicBezTo>
                  <a:cubicBezTo>
                    <a:pt x="48894" y="98152"/>
                    <a:pt x="45934" y="79249"/>
                    <a:pt x="45934" y="77882"/>
                  </a:cubicBezTo>
                  <a:cubicBezTo>
                    <a:pt x="45934" y="77427"/>
                    <a:pt x="45934" y="76971"/>
                    <a:pt x="46617" y="74238"/>
                  </a:cubicBezTo>
                  <a:lnTo>
                    <a:pt x="57776" y="29600"/>
                  </a:lnTo>
                  <a:close/>
                </a:path>
              </a:pathLst>
            </a:custGeom>
            <a:solidFill>
              <a:srgbClr val="000000"/>
            </a:solidFill>
            <a:ln w="22816"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161C6190-CA73-4E62-973D-360EBFA22847}"/>
                </a:ext>
              </a:extLst>
            </p:cNvPr>
            <p:cNvSpPr/>
            <p:nvPr>
              <p:custDataLst>
                <p:tags r:id="rId187"/>
              </p:custDataLst>
            </p:nvPr>
          </p:nvSpPr>
          <p:spPr>
            <a:xfrm>
              <a:off x="6244830" y="2348533"/>
              <a:ext cx="69029" cy="71899"/>
            </a:xfrm>
            <a:custGeom>
              <a:avLst/>
              <a:gdLst>
                <a:gd name="connsiteX0" fmla="*/ 60104 w 69029"/>
                <a:gd name="connsiteY0" fmla="*/ 9241 h 71899"/>
                <a:gd name="connsiteX1" fmla="*/ 51974 w 69029"/>
                <a:gd name="connsiteY1" fmla="*/ 18169 h 71899"/>
                <a:gd name="connsiteX2" fmla="*/ 58191 w 69029"/>
                <a:gd name="connsiteY2" fmla="*/ 24067 h 71899"/>
                <a:gd name="connsiteX3" fmla="*/ 67278 w 69029"/>
                <a:gd name="connsiteY3" fmla="*/ 13864 h 71899"/>
                <a:gd name="connsiteX4" fmla="*/ 46235 w 69029"/>
                <a:gd name="connsiteY4" fmla="*/ -5 h 71899"/>
                <a:gd name="connsiteX5" fmla="*/ 162 w 69029"/>
                <a:gd name="connsiteY5" fmla="*/ 44155 h 71899"/>
                <a:gd name="connsiteX6" fmla="*/ 29655 w 69029"/>
                <a:gd name="connsiteY6" fmla="*/ 71894 h 71899"/>
                <a:gd name="connsiteX7" fmla="*/ 69191 w 69029"/>
                <a:gd name="connsiteY7" fmla="*/ 53879 h 71899"/>
                <a:gd name="connsiteX8" fmla="*/ 66481 w 69029"/>
                <a:gd name="connsiteY8" fmla="*/ 51169 h 71899"/>
                <a:gd name="connsiteX9" fmla="*/ 63930 w 69029"/>
                <a:gd name="connsiteY9" fmla="*/ 52763 h 71899"/>
                <a:gd name="connsiteX10" fmla="*/ 29974 w 69029"/>
                <a:gd name="connsiteY10" fmla="*/ 67430 h 71899"/>
                <a:gd name="connsiteX11" fmla="*/ 13394 w 69029"/>
                <a:gd name="connsiteY11" fmla="*/ 49734 h 71899"/>
                <a:gd name="connsiteX12" fmla="*/ 23916 w 69029"/>
                <a:gd name="connsiteY12" fmla="*/ 16734 h 71899"/>
                <a:gd name="connsiteX13" fmla="*/ 46235 w 69029"/>
                <a:gd name="connsiteY13" fmla="*/ 4459 h 71899"/>
                <a:gd name="connsiteX14" fmla="*/ 60104 w 69029"/>
                <a:gd name="connsiteY14" fmla="*/ 9241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1899">
                  <a:moveTo>
                    <a:pt x="60104" y="9241"/>
                  </a:moveTo>
                  <a:cubicBezTo>
                    <a:pt x="54365" y="10198"/>
                    <a:pt x="51974" y="14662"/>
                    <a:pt x="51974" y="18169"/>
                  </a:cubicBezTo>
                  <a:cubicBezTo>
                    <a:pt x="51974" y="22473"/>
                    <a:pt x="55322" y="24067"/>
                    <a:pt x="58191" y="24067"/>
                  </a:cubicBezTo>
                  <a:cubicBezTo>
                    <a:pt x="61699" y="24067"/>
                    <a:pt x="67278" y="21517"/>
                    <a:pt x="67278" y="13864"/>
                  </a:cubicBezTo>
                  <a:cubicBezTo>
                    <a:pt x="67278" y="3024"/>
                    <a:pt x="54843" y="-5"/>
                    <a:pt x="46235" y="-5"/>
                  </a:cubicBezTo>
                  <a:cubicBezTo>
                    <a:pt x="22321" y="-5"/>
                    <a:pt x="162" y="21995"/>
                    <a:pt x="162" y="44155"/>
                  </a:cubicBezTo>
                  <a:cubicBezTo>
                    <a:pt x="162" y="57865"/>
                    <a:pt x="9727" y="71894"/>
                    <a:pt x="29655" y="71894"/>
                  </a:cubicBezTo>
                  <a:cubicBezTo>
                    <a:pt x="56597" y="71894"/>
                    <a:pt x="69191" y="56111"/>
                    <a:pt x="69191" y="53879"/>
                  </a:cubicBezTo>
                  <a:cubicBezTo>
                    <a:pt x="69191" y="52923"/>
                    <a:pt x="67757" y="51169"/>
                    <a:pt x="66481" y="51169"/>
                  </a:cubicBezTo>
                  <a:cubicBezTo>
                    <a:pt x="65525" y="51169"/>
                    <a:pt x="65206" y="51488"/>
                    <a:pt x="63930" y="52763"/>
                  </a:cubicBezTo>
                  <a:cubicBezTo>
                    <a:pt x="51496" y="67430"/>
                    <a:pt x="32843" y="67430"/>
                    <a:pt x="29974" y="67430"/>
                  </a:cubicBezTo>
                  <a:cubicBezTo>
                    <a:pt x="18495" y="67430"/>
                    <a:pt x="13394" y="59619"/>
                    <a:pt x="13394" y="49734"/>
                  </a:cubicBezTo>
                  <a:cubicBezTo>
                    <a:pt x="13394" y="45111"/>
                    <a:pt x="15626" y="27734"/>
                    <a:pt x="23916" y="16734"/>
                  </a:cubicBezTo>
                  <a:cubicBezTo>
                    <a:pt x="29974" y="8922"/>
                    <a:pt x="38264" y="4459"/>
                    <a:pt x="46235" y="4459"/>
                  </a:cubicBezTo>
                  <a:cubicBezTo>
                    <a:pt x="48467" y="4459"/>
                    <a:pt x="56119" y="4777"/>
                    <a:pt x="60104" y="9241"/>
                  </a:cubicBezTo>
                  <a:close/>
                </a:path>
              </a:pathLst>
            </a:custGeom>
            <a:solidFill>
              <a:srgbClr val="000000"/>
            </a:solidFill>
            <a:ln w="22816"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46D7AE44-71E8-4382-B0F9-21CAF3488337}"/>
                </a:ext>
              </a:extLst>
            </p:cNvPr>
            <p:cNvSpPr/>
            <p:nvPr>
              <p:custDataLst>
                <p:tags r:id="rId188"/>
              </p:custDataLst>
            </p:nvPr>
          </p:nvSpPr>
          <p:spPr>
            <a:xfrm>
              <a:off x="6334192" y="2400504"/>
              <a:ext cx="20246" cy="49102"/>
            </a:xfrm>
            <a:custGeom>
              <a:avLst/>
              <a:gdLst>
                <a:gd name="connsiteX0" fmla="*/ 15948 w 20246"/>
                <a:gd name="connsiteY0" fmla="*/ 15777 h 49102"/>
                <a:gd name="connsiteX1" fmla="*/ 3513 w 20246"/>
                <a:gd name="connsiteY1" fmla="*/ 44952 h 49102"/>
                <a:gd name="connsiteX2" fmla="*/ 2397 w 20246"/>
                <a:gd name="connsiteY2" fmla="*/ 46865 h 49102"/>
                <a:gd name="connsiteX3" fmla="*/ 4629 w 20246"/>
                <a:gd name="connsiteY3" fmla="*/ 49097 h 49102"/>
                <a:gd name="connsiteX4" fmla="*/ 20412 w 20246"/>
                <a:gd name="connsiteY4" fmla="*/ 17372 h 49102"/>
                <a:gd name="connsiteX5" fmla="*/ 9252 w 20246"/>
                <a:gd name="connsiteY5" fmla="*/ -5 h 49102"/>
                <a:gd name="connsiteX6" fmla="*/ 165 w 20246"/>
                <a:gd name="connsiteY6" fmla="*/ 9082 h 49102"/>
                <a:gd name="connsiteX7" fmla="*/ 9412 w 20246"/>
                <a:gd name="connsiteY7" fmla="*/ 18328 h 49102"/>
                <a:gd name="connsiteX8" fmla="*/ 15948 w 20246"/>
                <a:gd name="connsiteY8" fmla="*/ 15777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102">
                  <a:moveTo>
                    <a:pt x="15948" y="15777"/>
                  </a:moveTo>
                  <a:cubicBezTo>
                    <a:pt x="15948" y="24546"/>
                    <a:pt x="14354" y="34749"/>
                    <a:pt x="3513" y="44952"/>
                  </a:cubicBezTo>
                  <a:cubicBezTo>
                    <a:pt x="2875" y="45589"/>
                    <a:pt x="2397" y="46068"/>
                    <a:pt x="2397" y="46865"/>
                  </a:cubicBezTo>
                  <a:cubicBezTo>
                    <a:pt x="2397" y="47981"/>
                    <a:pt x="3672" y="49097"/>
                    <a:pt x="4629" y="49097"/>
                  </a:cubicBezTo>
                  <a:cubicBezTo>
                    <a:pt x="6861" y="49097"/>
                    <a:pt x="20412" y="36343"/>
                    <a:pt x="20412" y="17372"/>
                  </a:cubicBezTo>
                  <a:cubicBezTo>
                    <a:pt x="20412" y="7488"/>
                    <a:pt x="16586" y="-5"/>
                    <a:pt x="9252" y="-5"/>
                  </a:cubicBezTo>
                  <a:cubicBezTo>
                    <a:pt x="3991" y="-5"/>
                    <a:pt x="165" y="4140"/>
                    <a:pt x="165" y="9082"/>
                  </a:cubicBezTo>
                  <a:cubicBezTo>
                    <a:pt x="165" y="14183"/>
                    <a:pt x="3832" y="18328"/>
                    <a:pt x="9412" y="18328"/>
                  </a:cubicBezTo>
                  <a:cubicBezTo>
                    <a:pt x="13238" y="18328"/>
                    <a:pt x="15789" y="15777"/>
                    <a:pt x="15948" y="15777"/>
                  </a:cubicBezTo>
                  <a:close/>
                </a:path>
              </a:pathLst>
            </a:custGeom>
            <a:solidFill>
              <a:srgbClr val="000000"/>
            </a:solidFill>
            <a:ln w="22816"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BA5768D2-0051-4BD9-B08F-B0725C8F3D8C}"/>
                </a:ext>
              </a:extLst>
            </p:cNvPr>
            <p:cNvSpPr/>
            <p:nvPr>
              <p:custDataLst>
                <p:tags r:id="rId189"/>
              </p:custDataLst>
            </p:nvPr>
          </p:nvSpPr>
          <p:spPr>
            <a:xfrm>
              <a:off x="6377919" y="2313141"/>
              <a:ext cx="48304" cy="107291"/>
            </a:xfrm>
            <a:custGeom>
              <a:avLst/>
              <a:gdLst>
                <a:gd name="connsiteX0" fmla="*/ 44328 w 48304"/>
                <a:gd name="connsiteY0" fmla="*/ 6053 h 107291"/>
                <a:gd name="connsiteX1" fmla="*/ 37951 w 48304"/>
                <a:gd name="connsiteY1" fmla="*/ -5 h 107291"/>
                <a:gd name="connsiteX2" fmla="*/ 29023 w 48304"/>
                <a:gd name="connsiteY2" fmla="*/ 8763 h 107291"/>
                <a:gd name="connsiteX3" fmla="*/ 35400 w 48304"/>
                <a:gd name="connsiteY3" fmla="*/ 14821 h 107291"/>
                <a:gd name="connsiteX4" fmla="*/ 44328 w 48304"/>
                <a:gd name="connsiteY4" fmla="*/ 6053 h 107291"/>
                <a:gd name="connsiteX5" fmla="*/ 11805 w 48304"/>
                <a:gd name="connsiteY5" fmla="*/ 87039 h 107291"/>
                <a:gd name="connsiteX6" fmla="*/ 10371 w 48304"/>
                <a:gd name="connsiteY6" fmla="*/ 93735 h 107291"/>
                <a:gd name="connsiteX7" fmla="*/ 25516 w 48304"/>
                <a:gd name="connsiteY7" fmla="*/ 107286 h 107291"/>
                <a:gd name="connsiteX8" fmla="*/ 48472 w 48304"/>
                <a:gd name="connsiteY8" fmla="*/ 82894 h 107291"/>
                <a:gd name="connsiteX9" fmla="*/ 45922 w 48304"/>
                <a:gd name="connsiteY9" fmla="*/ 80822 h 107291"/>
                <a:gd name="connsiteX10" fmla="*/ 42893 w 48304"/>
                <a:gd name="connsiteY10" fmla="*/ 83532 h 107291"/>
                <a:gd name="connsiteX11" fmla="*/ 25994 w 48304"/>
                <a:gd name="connsiteY11" fmla="*/ 102822 h 107291"/>
                <a:gd name="connsiteX12" fmla="*/ 22008 w 48304"/>
                <a:gd name="connsiteY12" fmla="*/ 97242 h 107291"/>
                <a:gd name="connsiteX13" fmla="*/ 24559 w 48304"/>
                <a:gd name="connsiteY13" fmla="*/ 87039 h 107291"/>
                <a:gd name="connsiteX14" fmla="*/ 29661 w 48304"/>
                <a:gd name="connsiteY14" fmla="*/ 74285 h 107291"/>
                <a:gd name="connsiteX15" fmla="*/ 37472 w 48304"/>
                <a:gd name="connsiteY15" fmla="*/ 54039 h 107291"/>
                <a:gd name="connsiteX16" fmla="*/ 38429 w 48304"/>
                <a:gd name="connsiteY16" fmla="*/ 48937 h 107291"/>
                <a:gd name="connsiteX17" fmla="*/ 23284 w 48304"/>
                <a:gd name="connsiteY17" fmla="*/ 35386 h 107291"/>
                <a:gd name="connsiteX18" fmla="*/ 168 w 48304"/>
                <a:gd name="connsiteY18" fmla="*/ 59778 h 107291"/>
                <a:gd name="connsiteX19" fmla="*/ 2878 w 48304"/>
                <a:gd name="connsiteY19" fmla="*/ 61851 h 107291"/>
                <a:gd name="connsiteX20" fmla="*/ 5747 w 48304"/>
                <a:gd name="connsiteY20" fmla="*/ 59300 h 107291"/>
                <a:gd name="connsiteX21" fmla="*/ 22805 w 48304"/>
                <a:gd name="connsiteY21" fmla="*/ 39850 h 107291"/>
                <a:gd name="connsiteX22" fmla="*/ 26791 w 48304"/>
                <a:gd name="connsiteY22" fmla="*/ 45430 h 107291"/>
                <a:gd name="connsiteX23" fmla="*/ 21849 w 48304"/>
                <a:gd name="connsiteY23" fmla="*/ 61372 h 107291"/>
                <a:gd name="connsiteX24" fmla="*/ 11805 w 48304"/>
                <a:gd name="connsiteY24" fmla="*/ 87039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7291">
                  <a:moveTo>
                    <a:pt x="44328" y="6053"/>
                  </a:moveTo>
                  <a:cubicBezTo>
                    <a:pt x="44328" y="3502"/>
                    <a:pt x="42414" y="-5"/>
                    <a:pt x="37951" y="-5"/>
                  </a:cubicBezTo>
                  <a:cubicBezTo>
                    <a:pt x="33646" y="-5"/>
                    <a:pt x="29023" y="4140"/>
                    <a:pt x="29023" y="8763"/>
                  </a:cubicBezTo>
                  <a:cubicBezTo>
                    <a:pt x="29023" y="11473"/>
                    <a:pt x="31095" y="14821"/>
                    <a:pt x="35400" y="14821"/>
                  </a:cubicBezTo>
                  <a:cubicBezTo>
                    <a:pt x="40023" y="14821"/>
                    <a:pt x="44328" y="10357"/>
                    <a:pt x="44328" y="6053"/>
                  </a:cubicBezTo>
                  <a:close/>
                  <a:moveTo>
                    <a:pt x="11805" y="87039"/>
                  </a:moveTo>
                  <a:cubicBezTo>
                    <a:pt x="11168" y="89112"/>
                    <a:pt x="10371" y="91025"/>
                    <a:pt x="10371" y="93735"/>
                  </a:cubicBezTo>
                  <a:cubicBezTo>
                    <a:pt x="10371" y="101228"/>
                    <a:pt x="16747" y="107286"/>
                    <a:pt x="25516" y="107286"/>
                  </a:cubicBezTo>
                  <a:cubicBezTo>
                    <a:pt x="41458" y="107286"/>
                    <a:pt x="48472" y="85286"/>
                    <a:pt x="48472" y="82894"/>
                  </a:cubicBezTo>
                  <a:cubicBezTo>
                    <a:pt x="48472" y="80822"/>
                    <a:pt x="46400" y="80822"/>
                    <a:pt x="45922" y="80822"/>
                  </a:cubicBezTo>
                  <a:cubicBezTo>
                    <a:pt x="43690" y="80822"/>
                    <a:pt x="43530" y="81778"/>
                    <a:pt x="42893" y="83532"/>
                  </a:cubicBezTo>
                  <a:cubicBezTo>
                    <a:pt x="39226" y="96286"/>
                    <a:pt x="32211" y="102822"/>
                    <a:pt x="25994" y="102822"/>
                  </a:cubicBezTo>
                  <a:cubicBezTo>
                    <a:pt x="22805" y="102822"/>
                    <a:pt x="22008" y="100750"/>
                    <a:pt x="22008" y="97242"/>
                  </a:cubicBezTo>
                  <a:cubicBezTo>
                    <a:pt x="22008" y="93576"/>
                    <a:pt x="23124" y="90546"/>
                    <a:pt x="24559" y="87039"/>
                  </a:cubicBezTo>
                  <a:cubicBezTo>
                    <a:pt x="26153" y="82735"/>
                    <a:pt x="27907" y="78430"/>
                    <a:pt x="29661" y="74285"/>
                  </a:cubicBezTo>
                  <a:cubicBezTo>
                    <a:pt x="31095" y="70459"/>
                    <a:pt x="36835" y="55952"/>
                    <a:pt x="37472" y="54039"/>
                  </a:cubicBezTo>
                  <a:cubicBezTo>
                    <a:pt x="37951" y="52445"/>
                    <a:pt x="38429" y="50532"/>
                    <a:pt x="38429" y="48937"/>
                  </a:cubicBezTo>
                  <a:cubicBezTo>
                    <a:pt x="38429" y="41444"/>
                    <a:pt x="32052" y="35386"/>
                    <a:pt x="23284" y="35386"/>
                  </a:cubicBezTo>
                  <a:cubicBezTo>
                    <a:pt x="7501" y="35386"/>
                    <a:pt x="168" y="57068"/>
                    <a:pt x="168" y="59778"/>
                  </a:cubicBezTo>
                  <a:cubicBezTo>
                    <a:pt x="168" y="61851"/>
                    <a:pt x="2399" y="61851"/>
                    <a:pt x="2878" y="61851"/>
                  </a:cubicBezTo>
                  <a:cubicBezTo>
                    <a:pt x="5110" y="61851"/>
                    <a:pt x="5269" y="61053"/>
                    <a:pt x="5747" y="59300"/>
                  </a:cubicBezTo>
                  <a:cubicBezTo>
                    <a:pt x="9892" y="45589"/>
                    <a:pt x="16907" y="39850"/>
                    <a:pt x="22805" y="39850"/>
                  </a:cubicBezTo>
                  <a:cubicBezTo>
                    <a:pt x="25356" y="39850"/>
                    <a:pt x="26791" y="41126"/>
                    <a:pt x="26791" y="45430"/>
                  </a:cubicBezTo>
                  <a:cubicBezTo>
                    <a:pt x="26791" y="49097"/>
                    <a:pt x="25835" y="51488"/>
                    <a:pt x="21849" y="61372"/>
                  </a:cubicBezTo>
                  <a:lnTo>
                    <a:pt x="11805" y="87039"/>
                  </a:lnTo>
                  <a:close/>
                </a:path>
              </a:pathLst>
            </a:custGeom>
            <a:solidFill>
              <a:srgbClr val="000000"/>
            </a:solidFill>
            <a:ln w="22816"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0A954DA3-FC82-45ED-8F5A-D2565035CB33}"/>
                </a:ext>
              </a:extLst>
            </p:cNvPr>
            <p:cNvSpPr/>
            <p:nvPr>
              <p:custDataLst>
                <p:tags r:id="rId190"/>
              </p:custDataLst>
            </p:nvPr>
          </p:nvSpPr>
          <p:spPr>
            <a:xfrm>
              <a:off x="6465835" y="2360535"/>
              <a:ext cx="26646" cy="68096"/>
            </a:xfrm>
            <a:custGeom>
              <a:avLst/>
              <a:gdLst>
                <a:gd name="connsiteX0" fmla="*/ 26817 w 26646"/>
                <a:gd name="connsiteY0" fmla="*/ 23907 h 68096"/>
                <a:gd name="connsiteX1" fmla="*/ 12241 w 26646"/>
                <a:gd name="connsiteY1" fmla="*/ -7 h 68096"/>
                <a:gd name="connsiteX2" fmla="*/ 171 w 26646"/>
                <a:gd name="connsiteY2" fmla="*/ 12064 h 68096"/>
                <a:gd name="connsiteX3" fmla="*/ 12241 w 26646"/>
                <a:gd name="connsiteY3" fmla="*/ 24134 h 68096"/>
                <a:gd name="connsiteX4" fmla="*/ 20213 w 26646"/>
                <a:gd name="connsiteY4" fmla="*/ 21174 h 68096"/>
                <a:gd name="connsiteX5" fmla="*/ 21351 w 26646"/>
                <a:gd name="connsiteY5" fmla="*/ 20490 h 68096"/>
                <a:gd name="connsiteX6" fmla="*/ 21807 w 26646"/>
                <a:gd name="connsiteY6" fmla="*/ 23907 h 68096"/>
                <a:gd name="connsiteX7" fmla="*/ 6320 w 26646"/>
                <a:gd name="connsiteY7" fmla="*/ 61940 h 68096"/>
                <a:gd name="connsiteX8" fmla="*/ 3815 w 26646"/>
                <a:gd name="connsiteY8" fmla="*/ 65584 h 68096"/>
                <a:gd name="connsiteX9" fmla="*/ 6092 w 26646"/>
                <a:gd name="connsiteY9" fmla="*/ 68089 h 68096"/>
                <a:gd name="connsiteX10" fmla="*/ 26817 w 26646"/>
                <a:gd name="connsiteY10" fmla="*/ 23907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817" y="23907"/>
                  </a:moveTo>
                  <a:cubicBezTo>
                    <a:pt x="26817" y="8875"/>
                    <a:pt x="21124" y="-7"/>
                    <a:pt x="12241" y="-7"/>
                  </a:cubicBezTo>
                  <a:cubicBezTo>
                    <a:pt x="4726" y="-7"/>
                    <a:pt x="171" y="5687"/>
                    <a:pt x="171" y="12064"/>
                  </a:cubicBezTo>
                  <a:cubicBezTo>
                    <a:pt x="171" y="18213"/>
                    <a:pt x="4726" y="24134"/>
                    <a:pt x="12241" y="24134"/>
                  </a:cubicBezTo>
                  <a:cubicBezTo>
                    <a:pt x="14974" y="24134"/>
                    <a:pt x="17935" y="23223"/>
                    <a:pt x="20213" y="21174"/>
                  </a:cubicBezTo>
                  <a:cubicBezTo>
                    <a:pt x="20896" y="20718"/>
                    <a:pt x="21124" y="20490"/>
                    <a:pt x="21351" y="20490"/>
                  </a:cubicBezTo>
                  <a:cubicBezTo>
                    <a:pt x="21579" y="20490"/>
                    <a:pt x="21807" y="20718"/>
                    <a:pt x="21807" y="23907"/>
                  </a:cubicBezTo>
                  <a:cubicBezTo>
                    <a:pt x="21807" y="40760"/>
                    <a:pt x="13836" y="54424"/>
                    <a:pt x="6320" y="61940"/>
                  </a:cubicBezTo>
                  <a:cubicBezTo>
                    <a:pt x="3815" y="64445"/>
                    <a:pt x="3815" y="64901"/>
                    <a:pt x="3815" y="65584"/>
                  </a:cubicBezTo>
                  <a:cubicBezTo>
                    <a:pt x="3815" y="67178"/>
                    <a:pt x="4954" y="68089"/>
                    <a:pt x="6092" y="68089"/>
                  </a:cubicBezTo>
                  <a:cubicBezTo>
                    <a:pt x="8597" y="68089"/>
                    <a:pt x="26817" y="50553"/>
                    <a:pt x="26817" y="23907"/>
                  </a:cubicBezTo>
                  <a:close/>
                </a:path>
              </a:pathLst>
            </a:custGeom>
            <a:solidFill>
              <a:srgbClr val="000000"/>
            </a:solidFill>
            <a:ln w="22816"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CCDFB4E5-2F34-493C-8AB0-DEAA6BDAEADE}"/>
                </a:ext>
              </a:extLst>
            </p:cNvPr>
            <p:cNvSpPr/>
            <p:nvPr>
              <p:custDataLst>
                <p:tags r:id="rId191"/>
              </p:custDataLst>
            </p:nvPr>
          </p:nvSpPr>
          <p:spPr>
            <a:xfrm>
              <a:off x="6554073" y="2284013"/>
              <a:ext cx="92692" cy="103168"/>
            </a:xfrm>
            <a:custGeom>
              <a:avLst/>
              <a:gdLst>
                <a:gd name="connsiteX0" fmla="*/ 13612 w 92692"/>
                <a:gd name="connsiteY0" fmla="*/ 87220 h 103168"/>
                <a:gd name="connsiteX1" fmla="*/ 11563 w 92692"/>
                <a:gd name="connsiteY1" fmla="*/ 97013 h 103168"/>
                <a:gd name="connsiteX2" fmla="*/ 18167 w 92692"/>
                <a:gd name="connsiteY2" fmla="*/ 103162 h 103168"/>
                <a:gd name="connsiteX3" fmla="*/ 26594 w 92692"/>
                <a:gd name="connsiteY3" fmla="*/ 96785 h 103168"/>
                <a:gd name="connsiteX4" fmla="*/ 35704 w 92692"/>
                <a:gd name="connsiteY4" fmla="*/ 60801 h 103168"/>
                <a:gd name="connsiteX5" fmla="*/ 42992 w 92692"/>
                <a:gd name="connsiteY5" fmla="*/ 31194 h 103168"/>
                <a:gd name="connsiteX6" fmla="*/ 55745 w 92692"/>
                <a:gd name="connsiteY6" fmla="*/ 12519 h 103168"/>
                <a:gd name="connsiteX7" fmla="*/ 73965 w 92692"/>
                <a:gd name="connsiteY7" fmla="*/ 5004 h 103168"/>
                <a:gd name="connsiteX8" fmla="*/ 83530 w 92692"/>
                <a:gd name="connsiteY8" fmla="*/ 7737 h 103168"/>
                <a:gd name="connsiteX9" fmla="*/ 71688 w 92692"/>
                <a:gd name="connsiteY9" fmla="*/ 20263 h 103168"/>
                <a:gd name="connsiteX10" fmla="*/ 80342 w 92692"/>
                <a:gd name="connsiteY10" fmla="*/ 28234 h 103168"/>
                <a:gd name="connsiteX11" fmla="*/ 92868 w 92692"/>
                <a:gd name="connsiteY11" fmla="*/ 14797 h 103168"/>
                <a:gd name="connsiteX12" fmla="*/ 73965 w 92692"/>
                <a:gd name="connsiteY12" fmla="*/ -7 h 103168"/>
                <a:gd name="connsiteX13" fmla="*/ 44814 w 92692"/>
                <a:gd name="connsiteY13" fmla="*/ 17530 h 103168"/>
                <a:gd name="connsiteX14" fmla="*/ 24089 w 92692"/>
                <a:gd name="connsiteY14" fmla="*/ -7 h 103168"/>
                <a:gd name="connsiteX15" fmla="*/ 7235 w 92692"/>
                <a:gd name="connsiteY15" fmla="*/ 12975 h 103168"/>
                <a:gd name="connsiteX16" fmla="*/ 175 w 92692"/>
                <a:gd name="connsiteY16" fmla="*/ 35066 h 103168"/>
                <a:gd name="connsiteX17" fmla="*/ 2908 w 92692"/>
                <a:gd name="connsiteY17" fmla="*/ 37344 h 103168"/>
                <a:gd name="connsiteX18" fmla="*/ 6780 w 92692"/>
                <a:gd name="connsiteY18" fmla="*/ 32105 h 103168"/>
                <a:gd name="connsiteX19" fmla="*/ 23405 w 92692"/>
                <a:gd name="connsiteY19" fmla="*/ 5004 h 103168"/>
                <a:gd name="connsiteX20" fmla="*/ 30466 w 92692"/>
                <a:gd name="connsiteY20" fmla="*/ 15480 h 103168"/>
                <a:gd name="connsiteX21" fmla="*/ 26822 w 92692"/>
                <a:gd name="connsiteY21" fmla="*/ 34611 h 103168"/>
                <a:gd name="connsiteX22" fmla="*/ 13612 w 92692"/>
                <a:gd name="connsiteY22" fmla="*/ 87220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692" h="103168">
                  <a:moveTo>
                    <a:pt x="13612" y="87220"/>
                  </a:moveTo>
                  <a:cubicBezTo>
                    <a:pt x="12929" y="90636"/>
                    <a:pt x="11563" y="95874"/>
                    <a:pt x="11563" y="97013"/>
                  </a:cubicBezTo>
                  <a:cubicBezTo>
                    <a:pt x="11563" y="101112"/>
                    <a:pt x="14751" y="103162"/>
                    <a:pt x="18167" y="103162"/>
                  </a:cubicBezTo>
                  <a:cubicBezTo>
                    <a:pt x="20900" y="103162"/>
                    <a:pt x="25000" y="101340"/>
                    <a:pt x="26594" y="96785"/>
                  </a:cubicBezTo>
                  <a:cubicBezTo>
                    <a:pt x="27049" y="95874"/>
                    <a:pt x="34793" y="64901"/>
                    <a:pt x="35704" y="60801"/>
                  </a:cubicBezTo>
                  <a:cubicBezTo>
                    <a:pt x="37526" y="53286"/>
                    <a:pt x="41625" y="37344"/>
                    <a:pt x="42992" y="31194"/>
                  </a:cubicBezTo>
                  <a:cubicBezTo>
                    <a:pt x="43903" y="28234"/>
                    <a:pt x="50279" y="17530"/>
                    <a:pt x="55745" y="12519"/>
                  </a:cubicBezTo>
                  <a:cubicBezTo>
                    <a:pt x="57567" y="10925"/>
                    <a:pt x="64172" y="5004"/>
                    <a:pt x="73965" y="5004"/>
                  </a:cubicBezTo>
                  <a:cubicBezTo>
                    <a:pt x="79886" y="5004"/>
                    <a:pt x="83303" y="7737"/>
                    <a:pt x="83530" y="7737"/>
                  </a:cubicBezTo>
                  <a:cubicBezTo>
                    <a:pt x="76698" y="8875"/>
                    <a:pt x="71688" y="14341"/>
                    <a:pt x="71688" y="20263"/>
                  </a:cubicBezTo>
                  <a:cubicBezTo>
                    <a:pt x="71688" y="23907"/>
                    <a:pt x="74193" y="28234"/>
                    <a:pt x="80342" y="28234"/>
                  </a:cubicBezTo>
                  <a:cubicBezTo>
                    <a:pt x="86491" y="28234"/>
                    <a:pt x="92868" y="22996"/>
                    <a:pt x="92868" y="14797"/>
                  </a:cubicBezTo>
                  <a:cubicBezTo>
                    <a:pt x="92868" y="6826"/>
                    <a:pt x="85580" y="-7"/>
                    <a:pt x="73965" y="-7"/>
                  </a:cubicBezTo>
                  <a:cubicBezTo>
                    <a:pt x="59161" y="-7"/>
                    <a:pt x="49141" y="11153"/>
                    <a:pt x="44814" y="17530"/>
                  </a:cubicBezTo>
                  <a:cubicBezTo>
                    <a:pt x="42992" y="7281"/>
                    <a:pt x="34793" y="-7"/>
                    <a:pt x="24089" y="-7"/>
                  </a:cubicBezTo>
                  <a:cubicBezTo>
                    <a:pt x="13612" y="-7"/>
                    <a:pt x="9285" y="8875"/>
                    <a:pt x="7235" y="12975"/>
                  </a:cubicBezTo>
                  <a:cubicBezTo>
                    <a:pt x="3136" y="20718"/>
                    <a:pt x="175" y="34383"/>
                    <a:pt x="175" y="35066"/>
                  </a:cubicBezTo>
                  <a:cubicBezTo>
                    <a:pt x="175" y="37344"/>
                    <a:pt x="2453" y="37344"/>
                    <a:pt x="2908" y="37344"/>
                  </a:cubicBezTo>
                  <a:cubicBezTo>
                    <a:pt x="5186" y="37344"/>
                    <a:pt x="5413" y="37116"/>
                    <a:pt x="6780" y="32105"/>
                  </a:cubicBezTo>
                  <a:cubicBezTo>
                    <a:pt x="10652" y="15935"/>
                    <a:pt x="15207" y="5004"/>
                    <a:pt x="23405" y="5004"/>
                  </a:cubicBezTo>
                  <a:cubicBezTo>
                    <a:pt x="27277" y="5004"/>
                    <a:pt x="30466" y="6826"/>
                    <a:pt x="30466" y="15480"/>
                  </a:cubicBezTo>
                  <a:cubicBezTo>
                    <a:pt x="30466" y="20263"/>
                    <a:pt x="29782" y="22768"/>
                    <a:pt x="26822" y="34611"/>
                  </a:cubicBezTo>
                  <a:lnTo>
                    <a:pt x="13612" y="87220"/>
                  </a:lnTo>
                  <a:close/>
                </a:path>
              </a:pathLst>
            </a:custGeom>
            <a:solidFill>
              <a:srgbClr val="000000"/>
            </a:solidFill>
            <a:ln w="22816"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CB2B3A7B-FA13-4202-A22A-8B7EA4CCBE0B}"/>
                </a:ext>
              </a:extLst>
            </p:cNvPr>
            <p:cNvSpPr/>
            <p:nvPr>
              <p:custDataLst>
                <p:tags r:id="rId192"/>
              </p:custDataLst>
            </p:nvPr>
          </p:nvSpPr>
          <p:spPr>
            <a:xfrm>
              <a:off x="6657711" y="2313141"/>
              <a:ext cx="48304" cy="107291"/>
            </a:xfrm>
            <a:custGeom>
              <a:avLst/>
              <a:gdLst>
                <a:gd name="connsiteX0" fmla="*/ 44340 w 48304"/>
                <a:gd name="connsiteY0" fmla="*/ 6053 h 107291"/>
                <a:gd name="connsiteX1" fmla="*/ 37963 w 48304"/>
                <a:gd name="connsiteY1" fmla="*/ -5 h 107291"/>
                <a:gd name="connsiteX2" fmla="*/ 29035 w 48304"/>
                <a:gd name="connsiteY2" fmla="*/ 8763 h 107291"/>
                <a:gd name="connsiteX3" fmla="*/ 35412 w 48304"/>
                <a:gd name="connsiteY3" fmla="*/ 14821 h 107291"/>
                <a:gd name="connsiteX4" fmla="*/ 44340 w 48304"/>
                <a:gd name="connsiteY4" fmla="*/ 6053 h 107291"/>
                <a:gd name="connsiteX5" fmla="*/ 11818 w 48304"/>
                <a:gd name="connsiteY5" fmla="*/ 87039 h 107291"/>
                <a:gd name="connsiteX6" fmla="*/ 10383 w 48304"/>
                <a:gd name="connsiteY6" fmla="*/ 93735 h 107291"/>
                <a:gd name="connsiteX7" fmla="*/ 25528 w 48304"/>
                <a:gd name="connsiteY7" fmla="*/ 107286 h 107291"/>
                <a:gd name="connsiteX8" fmla="*/ 48485 w 48304"/>
                <a:gd name="connsiteY8" fmla="*/ 82894 h 107291"/>
                <a:gd name="connsiteX9" fmla="*/ 45934 w 48304"/>
                <a:gd name="connsiteY9" fmla="*/ 80822 h 107291"/>
                <a:gd name="connsiteX10" fmla="*/ 42905 w 48304"/>
                <a:gd name="connsiteY10" fmla="*/ 83532 h 107291"/>
                <a:gd name="connsiteX11" fmla="*/ 26006 w 48304"/>
                <a:gd name="connsiteY11" fmla="*/ 102822 h 107291"/>
                <a:gd name="connsiteX12" fmla="*/ 22021 w 48304"/>
                <a:gd name="connsiteY12" fmla="*/ 97242 h 107291"/>
                <a:gd name="connsiteX13" fmla="*/ 24571 w 48304"/>
                <a:gd name="connsiteY13" fmla="*/ 87039 h 107291"/>
                <a:gd name="connsiteX14" fmla="*/ 29673 w 48304"/>
                <a:gd name="connsiteY14" fmla="*/ 74285 h 107291"/>
                <a:gd name="connsiteX15" fmla="*/ 37485 w 48304"/>
                <a:gd name="connsiteY15" fmla="*/ 54039 h 107291"/>
                <a:gd name="connsiteX16" fmla="*/ 38441 w 48304"/>
                <a:gd name="connsiteY16" fmla="*/ 48937 h 107291"/>
                <a:gd name="connsiteX17" fmla="*/ 23296 w 48304"/>
                <a:gd name="connsiteY17" fmla="*/ 35386 h 107291"/>
                <a:gd name="connsiteX18" fmla="*/ 180 w 48304"/>
                <a:gd name="connsiteY18" fmla="*/ 59778 h 107291"/>
                <a:gd name="connsiteX19" fmla="*/ 2890 w 48304"/>
                <a:gd name="connsiteY19" fmla="*/ 61851 h 107291"/>
                <a:gd name="connsiteX20" fmla="*/ 5760 w 48304"/>
                <a:gd name="connsiteY20" fmla="*/ 59300 h 107291"/>
                <a:gd name="connsiteX21" fmla="*/ 22818 w 48304"/>
                <a:gd name="connsiteY21" fmla="*/ 39850 h 107291"/>
                <a:gd name="connsiteX22" fmla="*/ 26803 w 48304"/>
                <a:gd name="connsiteY22" fmla="*/ 45430 h 107291"/>
                <a:gd name="connsiteX23" fmla="*/ 21861 w 48304"/>
                <a:gd name="connsiteY23" fmla="*/ 61372 h 107291"/>
                <a:gd name="connsiteX24" fmla="*/ 11818 w 48304"/>
                <a:gd name="connsiteY24" fmla="*/ 87039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7291">
                  <a:moveTo>
                    <a:pt x="44340" y="6053"/>
                  </a:moveTo>
                  <a:cubicBezTo>
                    <a:pt x="44340" y="3502"/>
                    <a:pt x="42427" y="-5"/>
                    <a:pt x="37963" y="-5"/>
                  </a:cubicBezTo>
                  <a:cubicBezTo>
                    <a:pt x="33658" y="-5"/>
                    <a:pt x="29035" y="4140"/>
                    <a:pt x="29035" y="8763"/>
                  </a:cubicBezTo>
                  <a:cubicBezTo>
                    <a:pt x="29035" y="11473"/>
                    <a:pt x="31108" y="14821"/>
                    <a:pt x="35412" y="14821"/>
                  </a:cubicBezTo>
                  <a:cubicBezTo>
                    <a:pt x="40035" y="14821"/>
                    <a:pt x="44340" y="10357"/>
                    <a:pt x="44340" y="6053"/>
                  </a:cubicBezTo>
                  <a:close/>
                  <a:moveTo>
                    <a:pt x="11818" y="87039"/>
                  </a:moveTo>
                  <a:cubicBezTo>
                    <a:pt x="11180" y="89112"/>
                    <a:pt x="10383" y="91025"/>
                    <a:pt x="10383" y="93735"/>
                  </a:cubicBezTo>
                  <a:cubicBezTo>
                    <a:pt x="10383" y="101228"/>
                    <a:pt x="16760" y="107286"/>
                    <a:pt x="25528" y="107286"/>
                  </a:cubicBezTo>
                  <a:cubicBezTo>
                    <a:pt x="41470" y="107286"/>
                    <a:pt x="48485" y="85286"/>
                    <a:pt x="48485" y="82894"/>
                  </a:cubicBezTo>
                  <a:cubicBezTo>
                    <a:pt x="48485" y="80822"/>
                    <a:pt x="46412" y="80822"/>
                    <a:pt x="45934" y="80822"/>
                  </a:cubicBezTo>
                  <a:cubicBezTo>
                    <a:pt x="43702" y="80822"/>
                    <a:pt x="43543" y="81778"/>
                    <a:pt x="42905" y="83532"/>
                  </a:cubicBezTo>
                  <a:cubicBezTo>
                    <a:pt x="39238" y="96286"/>
                    <a:pt x="32224" y="102822"/>
                    <a:pt x="26006" y="102822"/>
                  </a:cubicBezTo>
                  <a:cubicBezTo>
                    <a:pt x="22818" y="102822"/>
                    <a:pt x="22021" y="100750"/>
                    <a:pt x="22021" y="97242"/>
                  </a:cubicBezTo>
                  <a:cubicBezTo>
                    <a:pt x="22021" y="93576"/>
                    <a:pt x="23137" y="90546"/>
                    <a:pt x="24571" y="87039"/>
                  </a:cubicBezTo>
                  <a:cubicBezTo>
                    <a:pt x="26166" y="82735"/>
                    <a:pt x="27919" y="78430"/>
                    <a:pt x="29673" y="74285"/>
                  </a:cubicBezTo>
                  <a:cubicBezTo>
                    <a:pt x="31108" y="70459"/>
                    <a:pt x="36847" y="55952"/>
                    <a:pt x="37485" y="54039"/>
                  </a:cubicBezTo>
                  <a:cubicBezTo>
                    <a:pt x="37963" y="52445"/>
                    <a:pt x="38441" y="50532"/>
                    <a:pt x="38441" y="48937"/>
                  </a:cubicBezTo>
                  <a:cubicBezTo>
                    <a:pt x="38441" y="41444"/>
                    <a:pt x="32064" y="35386"/>
                    <a:pt x="23296" y="35386"/>
                  </a:cubicBezTo>
                  <a:cubicBezTo>
                    <a:pt x="7513" y="35386"/>
                    <a:pt x="180" y="57068"/>
                    <a:pt x="180" y="59778"/>
                  </a:cubicBezTo>
                  <a:cubicBezTo>
                    <a:pt x="180" y="61851"/>
                    <a:pt x="2412" y="61851"/>
                    <a:pt x="2890" y="61851"/>
                  </a:cubicBezTo>
                  <a:cubicBezTo>
                    <a:pt x="5122" y="61851"/>
                    <a:pt x="5281" y="61053"/>
                    <a:pt x="5760" y="59300"/>
                  </a:cubicBezTo>
                  <a:cubicBezTo>
                    <a:pt x="9905" y="45589"/>
                    <a:pt x="16919" y="39850"/>
                    <a:pt x="22818" y="39850"/>
                  </a:cubicBezTo>
                  <a:cubicBezTo>
                    <a:pt x="25369" y="39850"/>
                    <a:pt x="26803" y="41126"/>
                    <a:pt x="26803" y="45430"/>
                  </a:cubicBezTo>
                  <a:cubicBezTo>
                    <a:pt x="26803" y="49097"/>
                    <a:pt x="25847" y="51488"/>
                    <a:pt x="21861" y="61372"/>
                  </a:cubicBezTo>
                  <a:lnTo>
                    <a:pt x="11818" y="87039"/>
                  </a:lnTo>
                  <a:close/>
                </a:path>
              </a:pathLst>
            </a:custGeom>
            <a:solidFill>
              <a:srgbClr val="000000"/>
            </a:solidFill>
            <a:ln w="22816"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5F5797BB-5CE0-4B99-8089-96B54092F402}"/>
                </a:ext>
              </a:extLst>
            </p:cNvPr>
            <p:cNvSpPr/>
            <p:nvPr>
              <p:custDataLst>
                <p:tags r:id="rId193"/>
              </p:custDataLst>
            </p:nvPr>
          </p:nvSpPr>
          <p:spPr>
            <a:xfrm>
              <a:off x="6739023" y="2213867"/>
              <a:ext cx="52837" cy="227745"/>
            </a:xfrm>
            <a:custGeom>
              <a:avLst/>
              <a:gdLst>
                <a:gd name="connsiteX0" fmla="*/ 53020 w 52837"/>
                <a:gd name="connsiteY0" fmla="*/ 113866 h 227745"/>
                <a:gd name="connsiteX1" fmla="*/ 37989 w 52837"/>
                <a:gd name="connsiteY1" fmla="*/ 42809 h 227745"/>
                <a:gd name="connsiteX2" fmla="*/ 2461 w 52837"/>
                <a:gd name="connsiteY2" fmla="*/ -7 h 227745"/>
                <a:gd name="connsiteX3" fmla="*/ 183 w 52837"/>
                <a:gd name="connsiteY3" fmla="*/ 2271 h 227745"/>
                <a:gd name="connsiteX4" fmla="*/ 4510 w 52837"/>
                <a:gd name="connsiteY4" fmla="*/ 7509 h 227745"/>
                <a:gd name="connsiteX5" fmla="*/ 39811 w 52837"/>
                <a:gd name="connsiteY5" fmla="*/ 113866 h 227745"/>
                <a:gd name="connsiteX6" fmla="*/ 3144 w 52837"/>
                <a:gd name="connsiteY6" fmla="*/ 221590 h 227745"/>
                <a:gd name="connsiteX7" fmla="*/ 183 w 52837"/>
                <a:gd name="connsiteY7" fmla="*/ 225462 h 227745"/>
                <a:gd name="connsiteX8" fmla="*/ 2461 w 52837"/>
                <a:gd name="connsiteY8" fmla="*/ 227739 h 227745"/>
                <a:gd name="connsiteX9" fmla="*/ 38672 w 52837"/>
                <a:gd name="connsiteY9" fmla="*/ 183329 h 227745"/>
                <a:gd name="connsiteX10" fmla="*/ 53020 w 52837"/>
                <a:gd name="connsiteY10" fmla="*/ 113866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7745">
                  <a:moveTo>
                    <a:pt x="53020" y="113866"/>
                  </a:moveTo>
                  <a:cubicBezTo>
                    <a:pt x="53020" y="96102"/>
                    <a:pt x="50515" y="68545"/>
                    <a:pt x="37989" y="42809"/>
                  </a:cubicBezTo>
                  <a:cubicBezTo>
                    <a:pt x="24324" y="14797"/>
                    <a:pt x="4738" y="-7"/>
                    <a:pt x="2461" y="-7"/>
                  </a:cubicBezTo>
                  <a:cubicBezTo>
                    <a:pt x="1094" y="-7"/>
                    <a:pt x="183" y="904"/>
                    <a:pt x="183" y="2271"/>
                  </a:cubicBezTo>
                  <a:cubicBezTo>
                    <a:pt x="183" y="2954"/>
                    <a:pt x="183" y="3409"/>
                    <a:pt x="4510" y="7509"/>
                  </a:cubicBezTo>
                  <a:cubicBezTo>
                    <a:pt x="26829" y="30056"/>
                    <a:pt x="39811" y="66267"/>
                    <a:pt x="39811" y="113866"/>
                  </a:cubicBezTo>
                  <a:cubicBezTo>
                    <a:pt x="39811" y="152811"/>
                    <a:pt x="31384" y="192894"/>
                    <a:pt x="3144" y="221590"/>
                  </a:cubicBezTo>
                  <a:cubicBezTo>
                    <a:pt x="183" y="224323"/>
                    <a:pt x="183" y="224778"/>
                    <a:pt x="183" y="225462"/>
                  </a:cubicBezTo>
                  <a:cubicBezTo>
                    <a:pt x="183" y="226828"/>
                    <a:pt x="1094" y="227739"/>
                    <a:pt x="2461" y="227739"/>
                  </a:cubicBezTo>
                  <a:cubicBezTo>
                    <a:pt x="4738" y="227739"/>
                    <a:pt x="25235" y="212252"/>
                    <a:pt x="38672" y="183329"/>
                  </a:cubicBezTo>
                  <a:cubicBezTo>
                    <a:pt x="50287" y="158277"/>
                    <a:pt x="53020" y="132997"/>
                    <a:pt x="53020" y="113866"/>
                  </a:cubicBezTo>
                  <a:close/>
                </a:path>
              </a:pathLst>
            </a:custGeom>
            <a:solidFill>
              <a:srgbClr val="000000"/>
            </a:solidFill>
            <a:ln w="22816"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98340EC8-7BB6-4D56-8532-0B452BACDF5F}"/>
                </a:ext>
              </a:extLst>
            </p:cNvPr>
            <p:cNvSpPr/>
            <p:nvPr>
              <p:custDataLst>
                <p:tags r:id="rId194"/>
              </p:custDataLst>
            </p:nvPr>
          </p:nvSpPr>
          <p:spPr>
            <a:xfrm>
              <a:off x="6884805" y="2315669"/>
              <a:ext cx="24141" cy="24141"/>
            </a:xfrm>
            <a:custGeom>
              <a:avLst/>
              <a:gdLst>
                <a:gd name="connsiteX0" fmla="*/ 24330 w 24141"/>
                <a:gd name="connsiteY0" fmla="*/ 12064 h 24141"/>
                <a:gd name="connsiteX1" fmla="*/ 12260 w 24141"/>
                <a:gd name="connsiteY1" fmla="*/ -7 h 24141"/>
                <a:gd name="connsiteX2" fmla="*/ 189 w 24141"/>
                <a:gd name="connsiteY2" fmla="*/ 12064 h 24141"/>
                <a:gd name="connsiteX3" fmla="*/ 12260 w 24141"/>
                <a:gd name="connsiteY3" fmla="*/ 24134 h 24141"/>
                <a:gd name="connsiteX4" fmla="*/ 24330 w 24141"/>
                <a:gd name="connsiteY4" fmla="*/ 12064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330" y="12064"/>
                  </a:moveTo>
                  <a:cubicBezTo>
                    <a:pt x="24330" y="5459"/>
                    <a:pt x="18864" y="-7"/>
                    <a:pt x="12260" y="-7"/>
                  </a:cubicBezTo>
                  <a:cubicBezTo>
                    <a:pt x="5655" y="-7"/>
                    <a:pt x="189" y="5459"/>
                    <a:pt x="189" y="12064"/>
                  </a:cubicBezTo>
                  <a:cubicBezTo>
                    <a:pt x="189" y="18668"/>
                    <a:pt x="5655" y="24134"/>
                    <a:pt x="12260" y="24134"/>
                  </a:cubicBezTo>
                  <a:cubicBezTo>
                    <a:pt x="18864" y="24134"/>
                    <a:pt x="24330" y="18668"/>
                    <a:pt x="24330" y="12064"/>
                  </a:cubicBezTo>
                  <a:close/>
                </a:path>
              </a:pathLst>
            </a:custGeom>
            <a:solidFill>
              <a:srgbClr val="000000"/>
            </a:solidFill>
            <a:ln w="22816"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7A8897FA-D517-4A10-8C2C-05690310AA40}"/>
                </a:ext>
              </a:extLst>
            </p:cNvPr>
            <p:cNvSpPr/>
            <p:nvPr>
              <p:custDataLst>
                <p:tags r:id="rId195"/>
              </p:custDataLst>
            </p:nvPr>
          </p:nvSpPr>
          <p:spPr>
            <a:xfrm>
              <a:off x="6991844" y="2229126"/>
              <a:ext cx="162382" cy="160560"/>
            </a:xfrm>
            <a:custGeom>
              <a:avLst/>
              <a:gdLst>
                <a:gd name="connsiteX0" fmla="*/ 130465 w 162382"/>
                <a:gd name="connsiteY0" fmla="*/ 25956 h 160560"/>
                <a:gd name="connsiteX1" fmla="*/ 159616 w 162382"/>
                <a:gd name="connsiteY1" fmla="*/ 7053 h 160560"/>
                <a:gd name="connsiteX2" fmla="*/ 162577 w 162382"/>
                <a:gd name="connsiteY2" fmla="*/ 2726 h 160560"/>
                <a:gd name="connsiteX3" fmla="*/ 159616 w 162382"/>
                <a:gd name="connsiteY3" fmla="*/ -7 h 160560"/>
                <a:gd name="connsiteX4" fmla="*/ 140941 w 162382"/>
                <a:gd name="connsiteY4" fmla="*/ 676 h 160560"/>
                <a:gd name="connsiteX5" fmla="*/ 118394 w 162382"/>
                <a:gd name="connsiteY5" fmla="*/ -7 h 160560"/>
                <a:gd name="connsiteX6" fmla="*/ 114067 w 162382"/>
                <a:gd name="connsiteY6" fmla="*/ 4320 h 160560"/>
                <a:gd name="connsiteX7" fmla="*/ 117711 w 162382"/>
                <a:gd name="connsiteY7" fmla="*/ 7053 h 160560"/>
                <a:gd name="connsiteX8" fmla="*/ 128187 w 162382"/>
                <a:gd name="connsiteY8" fmla="*/ 14569 h 160560"/>
                <a:gd name="connsiteX9" fmla="*/ 124771 w 162382"/>
                <a:gd name="connsiteY9" fmla="*/ 23223 h 160560"/>
                <a:gd name="connsiteX10" fmla="*/ 54853 w 162382"/>
                <a:gd name="connsiteY10" fmla="*/ 134363 h 160560"/>
                <a:gd name="connsiteX11" fmla="*/ 39366 w 162382"/>
                <a:gd name="connsiteY11" fmla="*/ 13886 h 160560"/>
                <a:gd name="connsiteX12" fmla="*/ 55081 w 162382"/>
                <a:gd name="connsiteY12" fmla="*/ 7053 h 160560"/>
                <a:gd name="connsiteX13" fmla="*/ 60775 w 162382"/>
                <a:gd name="connsiteY13" fmla="*/ 2498 h 160560"/>
                <a:gd name="connsiteX14" fmla="*/ 57586 w 162382"/>
                <a:gd name="connsiteY14" fmla="*/ -7 h 160560"/>
                <a:gd name="connsiteX15" fmla="*/ 29346 w 162382"/>
                <a:gd name="connsiteY15" fmla="*/ 676 h 160560"/>
                <a:gd name="connsiteX16" fmla="*/ 16820 w 162382"/>
                <a:gd name="connsiteY16" fmla="*/ 449 h 160560"/>
                <a:gd name="connsiteX17" fmla="*/ 4521 w 162382"/>
                <a:gd name="connsiteY17" fmla="*/ -7 h 160560"/>
                <a:gd name="connsiteX18" fmla="*/ 194 w 162382"/>
                <a:gd name="connsiteY18" fmla="*/ 4320 h 160560"/>
                <a:gd name="connsiteX19" fmla="*/ 5888 w 162382"/>
                <a:gd name="connsiteY19" fmla="*/ 7053 h 160560"/>
                <a:gd name="connsiteX20" fmla="*/ 19553 w 162382"/>
                <a:gd name="connsiteY20" fmla="*/ 14797 h 160560"/>
                <a:gd name="connsiteX21" fmla="*/ 37545 w 162382"/>
                <a:gd name="connsiteY21" fmla="*/ 155316 h 160560"/>
                <a:gd name="connsiteX22" fmla="*/ 42099 w 162382"/>
                <a:gd name="connsiteY22" fmla="*/ 160554 h 160560"/>
                <a:gd name="connsiteX23" fmla="*/ 48476 w 162382"/>
                <a:gd name="connsiteY23" fmla="*/ 156455 h 160560"/>
                <a:gd name="connsiteX24" fmla="*/ 130465 w 162382"/>
                <a:gd name="connsiteY24" fmla="*/ 25956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382" h="160560">
                  <a:moveTo>
                    <a:pt x="130465" y="25956"/>
                  </a:moveTo>
                  <a:cubicBezTo>
                    <a:pt x="141624" y="8192"/>
                    <a:pt x="151190" y="7509"/>
                    <a:pt x="159616" y="7053"/>
                  </a:cubicBezTo>
                  <a:cubicBezTo>
                    <a:pt x="162349" y="6826"/>
                    <a:pt x="162577" y="2954"/>
                    <a:pt x="162577" y="2726"/>
                  </a:cubicBezTo>
                  <a:cubicBezTo>
                    <a:pt x="162577" y="904"/>
                    <a:pt x="161438" y="-7"/>
                    <a:pt x="159616" y="-7"/>
                  </a:cubicBezTo>
                  <a:cubicBezTo>
                    <a:pt x="153695" y="-7"/>
                    <a:pt x="147090" y="676"/>
                    <a:pt x="140941" y="676"/>
                  </a:cubicBezTo>
                  <a:cubicBezTo>
                    <a:pt x="133426" y="676"/>
                    <a:pt x="125682" y="-7"/>
                    <a:pt x="118394" y="-7"/>
                  </a:cubicBezTo>
                  <a:cubicBezTo>
                    <a:pt x="117028" y="-7"/>
                    <a:pt x="114067" y="-7"/>
                    <a:pt x="114067" y="4320"/>
                  </a:cubicBezTo>
                  <a:cubicBezTo>
                    <a:pt x="114067" y="6826"/>
                    <a:pt x="116117" y="7053"/>
                    <a:pt x="117711" y="7053"/>
                  </a:cubicBezTo>
                  <a:cubicBezTo>
                    <a:pt x="123860" y="7509"/>
                    <a:pt x="128187" y="9786"/>
                    <a:pt x="128187" y="14569"/>
                  </a:cubicBezTo>
                  <a:cubicBezTo>
                    <a:pt x="128187" y="17985"/>
                    <a:pt x="124771" y="22996"/>
                    <a:pt x="124771" y="23223"/>
                  </a:cubicBezTo>
                  <a:lnTo>
                    <a:pt x="54853" y="134363"/>
                  </a:lnTo>
                  <a:lnTo>
                    <a:pt x="39366" y="13886"/>
                  </a:lnTo>
                  <a:cubicBezTo>
                    <a:pt x="39366" y="10014"/>
                    <a:pt x="44605" y="7053"/>
                    <a:pt x="55081" y="7053"/>
                  </a:cubicBezTo>
                  <a:cubicBezTo>
                    <a:pt x="58269" y="7053"/>
                    <a:pt x="60775" y="7053"/>
                    <a:pt x="60775" y="2498"/>
                  </a:cubicBezTo>
                  <a:cubicBezTo>
                    <a:pt x="60775" y="449"/>
                    <a:pt x="58953" y="-7"/>
                    <a:pt x="57586" y="-7"/>
                  </a:cubicBezTo>
                  <a:cubicBezTo>
                    <a:pt x="48476" y="-7"/>
                    <a:pt x="38683" y="676"/>
                    <a:pt x="29346" y="676"/>
                  </a:cubicBezTo>
                  <a:cubicBezTo>
                    <a:pt x="25246" y="676"/>
                    <a:pt x="20919" y="449"/>
                    <a:pt x="16820" y="449"/>
                  </a:cubicBezTo>
                  <a:cubicBezTo>
                    <a:pt x="12720" y="449"/>
                    <a:pt x="8393" y="-7"/>
                    <a:pt x="4521" y="-7"/>
                  </a:cubicBezTo>
                  <a:cubicBezTo>
                    <a:pt x="2927" y="-7"/>
                    <a:pt x="194" y="-7"/>
                    <a:pt x="194" y="4320"/>
                  </a:cubicBezTo>
                  <a:cubicBezTo>
                    <a:pt x="194" y="7053"/>
                    <a:pt x="2244" y="7053"/>
                    <a:pt x="5888" y="7053"/>
                  </a:cubicBezTo>
                  <a:cubicBezTo>
                    <a:pt x="18642" y="7053"/>
                    <a:pt x="18869" y="9103"/>
                    <a:pt x="19553" y="14797"/>
                  </a:cubicBezTo>
                  <a:lnTo>
                    <a:pt x="37545" y="155316"/>
                  </a:lnTo>
                  <a:cubicBezTo>
                    <a:pt x="38228" y="159871"/>
                    <a:pt x="39139" y="160554"/>
                    <a:pt x="42099" y="160554"/>
                  </a:cubicBezTo>
                  <a:cubicBezTo>
                    <a:pt x="45743" y="160554"/>
                    <a:pt x="46654" y="159415"/>
                    <a:pt x="48476" y="156455"/>
                  </a:cubicBezTo>
                  <a:lnTo>
                    <a:pt x="130465" y="25956"/>
                  </a:lnTo>
                  <a:close/>
                </a:path>
              </a:pathLst>
            </a:custGeom>
            <a:solidFill>
              <a:srgbClr val="000000"/>
            </a:solidFill>
            <a:ln w="22816"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EA1D3315-A4F9-4DE6-ADBF-5A288873D56F}"/>
                </a:ext>
              </a:extLst>
            </p:cNvPr>
            <p:cNvSpPr/>
            <p:nvPr>
              <p:custDataLst>
                <p:tags r:id="rId196"/>
              </p:custDataLst>
            </p:nvPr>
          </p:nvSpPr>
          <p:spPr>
            <a:xfrm>
              <a:off x="7119435" y="2313141"/>
              <a:ext cx="48304" cy="107291"/>
            </a:xfrm>
            <a:custGeom>
              <a:avLst/>
              <a:gdLst>
                <a:gd name="connsiteX0" fmla="*/ 44360 w 48304"/>
                <a:gd name="connsiteY0" fmla="*/ 6053 h 107291"/>
                <a:gd name="connsiteX1" fmla="*/ 37983 w 48304"/>
                <a:gd name="connsiteY1" fmla="*/ -5 h 107291"/>
                <a:gd name="connsiteX2" fmla="*/ 29055 w 48304"/>
                <a:gd name="connsiteY2" fmla="*/ 8763 h 107291"/>
                <a:gd name="connsiteX3" fmla="*/ 35432 w 48304"/>
                <a:gd name="connsiteY3" fmla="*/ 14821 h 107291"/>
                <a:gd name="connsiteX4" fmla="*/ 44360 w 48304"/>
                <a:gd name="connsiteY4" fmla="*/ 6053 h 107291"/>
                <a:gd name="connsiteX5" fmla="*/ 11838 w 48304"/>
                <a:gd name="connsiteY5" fmla="*/ 87039 h 107291"/>
                <a:gd name="connsiteX6" fmla="*/ 10403 w 48304"/>
                <a:gd name="connsiteY6" fmla="*/ 93735 h 107291"/>
                <a:gd name="connsiteX7" fmla="*/ 25548 w 48304"/>
                <a:gd name="connsiteY7" fmla="*/ 107286 h 107291"/>
                <a:gd name="connsiteX8" fmla="*/ 48505 w 48304"/>
                <a:gd name="connsiteY8" fmla="*/ 82894 h 107291"/>
                <a:gd name="connsiteX9" fmla="*/ 45954 w 48304"/>
                <a:gd name="connsiteY9" fmla="*/ 80822 h 107291"/>
                <a:gd name="connsiteX10" fmla="*/ 42925 w 48304"/>
                <a:gd name="connsiteY10" fmla="*/ 83532 h 107291"/>
                <a:gd name="connsiteX11" fmla="*/ 26026 w 48304"/>
                <a:gd name="connsiteY11" fmla="*/ 102822 h 107291"/>
                <a:gd name="connsiteX12" fmla="*/ 22041 w 48304"/>
                <a:gd name="connsiteY12" fmla="*/ 97242 h 107291"/>
                <a:gd name="connsiteX13" fmla="*/ 24592 w 48304"/>
                <a:gd name="connsiteY13" fmla="*/ 87039 h 107291"/>
                <a:gd name="connsiteX14" fmla="*/ 29693 w 48304"/>
                <a:gd name="connsiteY14" fmla="*/ 74285 h 107291"/>
                <a:gd name="connsiteX15" fmla="*/ 37505 w 48304"/>
                <a:gd name="connsiteY15" fmla="*/ 54039 h 107291"/>
                <a:gd name="connsiteX16" fmla="*/ 38461 w 48304"/>
                <a:gd name="connsiteY16" fmla="*/ 48937 h 107291"/>
                <a:gd name="connsiteX17" fmla="*/ 23316 w 48304"/>
                <a:gd name="connsiteY17" fmla="*/ 35386 h 107291"/>
                <a:gd name="connsiteX18" fmla="*/ 200 w 48304"/>
                <a:gd name="connsiteY18" fmla="*/ 59778 h 107291"/>
                <a:gd name="connsiteX19" fmla="*/ 2910 w 48304"/>
                <a:gd name="connsiteY19" fmla="*/ 61851 h 107291"/>
                <a:gd name="connsiteX20" fmla="*/ 5780 w 48304"/>
                <a:gd name="connsiteY20" fmla="*/ 59300 h 107291"/>
                <a:gd name="connsiteX21" fmla="*/ 22838 w 48304"/>
                <a:gd name="connsiteY21" fmla="*/ 39850 h 107291"/>
                <a:gd name="connsiteX22" fmla="*/ 26823 w 48304"/>
                <a:gd name="connsiteY22" fmla="*/ 45430 h 107291"/>
                <a:gd name="connsiteX23" fmla="*/ 21881 w 48304"/>
                <a:gd name="connsiteY23" fmla="*/ 61372 h 107291"/>
                <a:gd name="connsiteX24" fmla="*/ 11838 w 48304"/>
                <a:gd name="connsiteY24" fmla="*/ 87039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7291">
                  <a:moveTo>
                    <a:pt x="44360" y="6053"/>
                  </a:moveTo>
                  <a:cubicBezTo>
                    <a:pt x="44360" y="3502"/>
                    <a:pt x="42447" y="-5"/>
                    <a:pt x="37983" y="-5"/>
                  </a:cubicBezTo>
                  <a:cubicBezTo>
                    <a:pt x="33679" y="-5"/>
                    <a:pt x="29055" y="4140"/>
                    <a:pt x="29055" y="8763"/>
                  </a:cubicBezTo>
                  <a:cubicBezTo>
                    <a:pt x="29055" y="11473"/>
                    <a:pt x="31128" y="14821"/>
                    <a:pt x="35432" y="14821"/>
                  </a:cubicBezTo>
                  <a:cubicBezTo>
                    <a:pt x="40056" y="14821"/>
                    <a:pt x="44360" y="10357"/>
                    <a:pt x="44360" y="6053"/>
                  </a:cubicBezTo>
                  <a:close/>
                  <a:moveTo>
                    <a:pt x="11838" y="87039"/>
                  </a:moveTo>
                  <a:cubicBezTo>
                    <a:pt x="11200" y="89112"/>
                    <a:pt x="10403" y="91025"/>
                    <a:pt x="10403" y="93735"/>
                  </a:cubicBezTo>
                  <a:cubicBezTo>
                    <a:pt x="10403" y="101228"/>
                    <a:pt x="16780" y="107286"/>
                    <a:pt x="25548" y="107286"/>
                  </a:cubicBezTo>
                  <a:cubicBezTo>
                    <a:pt x="41490" y="107286"/>
                    <a:pt x="48505" y="85286"/>
                    <a:pt x="48505" y="82894"/>
                  </a:cubicBezTo>
                  <a:cubicBezTo>
                    <a:pt x="48505" y="80822"/>
                    <a:pt x="46432" y="80822"/>
                    <a:pt x="45954" y="80822"/>
                  </a:cubicBezTo>
                  <a:cubicBezTo>
                    <a:pt x="43722" y="80822"/>
                    <a:pt x="43563" y="81778"/>
                    <a:pt x="42925" y="83532"/>
                  </a:cubicBezTo>
                  <a:cubicBezTo>
                    <a:pt x="39258" y="96286"/>
                    <a:pt x="32244" y="102822"/>
                    <a:pt x="26026" y="102822"/>
                  </a:cubicBezTo>
                  <a:cubicBezTo>
                    <a:pt x="22838" y="102822"/>
                    <a:pt x="22041" y="100750"/>
                    <a:pt x="22041" y="97242"/>
                  </a:cubicBezTo>
                  <a:cubicBezTo>
                    <a:pt x="22041" y="93576"/>
                    <a:pt x="23157" y="90546"/>
                    <a:pt x="24592" y="87039"/>
                  </a:cubicBezTo>
                  <a:cubicBezTo>
                    <a:pt x="26186" y="82735"/>
                    <a:pt x="27939" y="78430"/>
                    <a:pt x="29693" y="74285"/>
                  </a:cubicBezTo>
                  <a:cubicBezTo>
                    <a:pt x="31128" y="70459"/>
                    <a:pt x="36867" y="55952"/>
                    <a:pt x="37505" y="54039"/>
                  </a:cubicBezTo>
                  <a:cubicBezTo>
                    <a:pt x="37983" y="52445"/>
                    <a:pt x="38461" y="50532"/>
                    <a:pt x="38461" y="48937"/>
                  </a:cubicBezTo>
                  <a:cubicBezTo>
                    <a:pt x="38461" y="41444"/>
                    <a:pt x="32084" y="35386"/>
                    <a:pt x="23316" y="35386"/>
                  </a:cubicBezTo>
                  <a:cubicBezTo>
                    <a:pt x="7533" y="35386"/>
                    <a:pt x="200" y="57068"/>
                    <a:pt x="200" y="59778"/>
                  </a:cubicBezTo>
                  <a:cubicBezTo>
                    <a:pt x="200" y="61851"/>
                    <a:pt x="2432" y="61851"/>
                    <a:pt x="2910" y="61851"/>
                  </a:cubicBezTo>
                  <a:cubicBezTo>
                    <a:pt x="5142" y="61851"/>
                    <a:pt x="5302" y="61053"/>
                    <a:pt x="5780" y="59300"/>
                  </a:cubicBezTo>
                  <a:cubicBezTo>
                    <a:pt x="9925" y="45589"/>
                    <a:pt x="16939" y="39850"/>
                    <a:pt x="22838" y="39850"/>
                  </a:cubicBezTo>
                  <a:cubicBezTo>
                    <a:pt x="25389" y="39850"/>
                    <a:pt x="26823" y="41126"/>
                    <a:pt x="26823" y="45430"/>
                  </a:cubicBezTo>
                  <a:cubicBezTo>
                    <a:pt x="26823" y="49097"/>
                    <a:pt x="25867" y="51488"/>
                    <a:pt x="21881" y="61372"/>
                  </a:cubicBezTo>
                  <a:lnTo>
                    <a:pt x="11838" y="87039"/>
                  </a:lnTo>
                  <a:close/>
                </a:path>
              </a:pathLst>
            </a:custGeom>
            <a:solidFill>
              <a:srgbClr val="000000"/>
            </a:solidFill>
            <a:ln w="22816"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BD50064A-C37E-4692-AAFD-D36CF3FA3635}"/>
                </a:ext>
              </a:extLst>
            </p:cNvPr>
            <p:cNvSpPr/>
            <p:nvPr>
              <p:custDataLst>
                <p:tags r:id="rId197"/>
              </p:custDataLst>
            </p:nvPr>
          </p:nvSpPr>
          <p:spPr>
            <a:xfrm>
              <a:off x="7263781" y="2301093"/>
              <a:ext cx="151451" cy="53292"/>
            </a:xfrm>
            <a:custGeom>
              <a:avLst/>
              <a:gdLst>
                <a:gd name="connsiteX0" fmla="*/ 143914 w 151451"/>
                <a:gd name="connsiteY0" fmla="*/ 9103 h 53292"/>
                <a:gd name="connsiteX1" fmla="*/ 151657 w 151451"/>
                <a:gd name="connsiteY1" fmla="*/ 4548 h 53292"/>
                <a:gd name="connsiteX2" fmla="*/ 144142 w 151451"/>
                <a:gd name="connsiteY2" fmla="*/ -7 h 53292"/>
                <a:gd name="connsiteX3" fmla="*/ 7722 w 151451"/>
                <a:gd name="connsiteY3" fmla="*/ -7 h 53292"/>
                <a:gd name="connsiteX4" fmla="*/ 206 w 151451"/>
                <a:gd name="connsiteY4" fmla="*/ 4548 h 53292"/>
                <a:gd name="connsiteX5" fmla="*/ 7949 w 151451"/>
                <a:gd name="connsiteY5" fmla="*/ 9103 h 53292"/>
                <a:gd name="connsiteX6" fmla="*/ 143914 w 151451"/>
                <a:gd name="connsiteY6" fmla="*/ 9103 h 53292"/>
                <a:gd name="connsiteX7" fmla="*/ 144142 w 151451"/>
                <a:gd name="connsiteY7" fmla="*/ 53286 h 53292"/>
                <a:gd name="connsiteX8" fmla="*/ 151657 w 151451"/>
                <a:gd name="connsiteY8" fmla="*/ 48731 h 53292"/>
                <a:gd name="connsiteX9" fmla="*/ 143914 w 151451"/>
                <a:gd name="connsiteY9" fmla="*/ 44176 h 53292"/>
                <a:gd name="connsiteX10" fmla="*/ 7949 w 151451"/>
                <a:gd name="connsiteY10" fmla="*/ 44176 h 53292"/>
                <a:gd name="connsiteX11" fmla="*/ 206 w 151451"/>
                <a:gd name="connsiteY11" fmla="*/ 48731 h 53292"/>
                <a:gd name="connsiteX12" fmla="*/ 7722 w 151451"/>
                <a:gd name="connsiteY12" fmla="*/ 53286 h 53292"/>
                <a:gd name="connsiteX13" fmla="*/ 144142 w 151451"/>
                <a:gd name="connsiteY13" fmla="*/ 53286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292">
                  <a:moveTo>
                    <a:pt x="143914" y="9103"/>
                  </a:moveTo>
                  <a:cubicBezTo>
                    <a:pt x="147330" y="9103"/>
                    <a:pt x="151657" y="9103"/>
                    <a:pt x="151657" y="4548"/>
                  </a:cubicBezTo>
                  <a:cubicBezTo>
                    <a:pt x="151657" y="-7"/>
                    <a:pt x="147330" y="-7"/>
                    <a:pt x="144142" y="-7"/>
                  </a:cubicBezTo>
                  <a:lnTo>
                    <a:pt x="7722" y="-7"/>
                  </a:lnTo>
                  <a:cubicBezTo>
                    <a:pt x="4533" y="-7"/>
                    <a:pt x="206" y="-7"/>
                    <a:pt x="206" y="4548"/>
                  </a:cubicBezTo>
                  <a:cubicBezTo>
                    <a:pt x="206" y="9103"/>
                    <a:pt x="4533" y="9103"/>
                    <a:pt x="7949" y="9103"/>
                  </a:cubicBezTo>
                  <a:lnTo>
                    <a:pt x="143914" y="9103"/>
                  </a:lnTo>
                  <a:close/>
                  <a:moveTo>
                    <a:pt x="144142" y="53286"/>
                  </a:moveTo>
                  <a:cubicBezTo>
                    <a:pt x="147330" y="53286"/>
                    <a:pt x="151657" y="53286"/>
                    <a:pt x="151657" y="48731"/>
                  </a:cubicBezTo>
                  <a:cubicBezTo>
                    <a:pt x="151657" y="44176"/>
                    <a:pt x="147330" y="44176"/>
                    <a:pt x="143914" y="44176"/>
                  </a:cubicBezTo>
                  <a:lnTo>
                    <a:pt x="7949" y="44176"/>
                  </a:lnTo>
                  <a:cubicBezTo>
                    <a:pt x="4533" y="44176"/>
                    <a:pt x="206" y="44176"/>
                    <a:pt x="206" y="48731"/>
                  </a:cubicBezTo>
                  <a:cubicBezTo>
                    <a:pt x="206" y="53286"/>
                    <a:pt x="4533" y="53286"/>
                    <a:pt x="7722" y="53286"/>
                  </a:cubicBezTo>
                  <a:lnTo>
                    <a:pt x="144142" y="53286"/>
                  </a:lnTo>
                  <a:close/>
                </a:path>
              </a:pathLst>
            </a:custGeom>
            <a:solidFill>
              <a:srgbClr val="000000"/>
            </a:solidFill>
            <a:ln w="22816"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58A46870-4AAD-4404-AB0F-213F1D2C1A36}"/>
                </a:ext>
              </a:extLst>
            </p:cNvPr>
            <p:cNvSpPr/>
            <p:nvPr>
              <p:custDataLst>
                <p:tags r:id="rId198"/>
              </p:custDataLst>
            </p:nvPr>
          </p:nvSpPr>
          <p:spPr>
            <a:xfrm>
              <a:off x="7500990" y="2229126"/>
              <a:ext cx="228201" cy="155550"/>
            </a:xfrm>
            <a:custGeom>
              <a:avLst/>
              <a:gdLst>
                <a:gd name="connsiteX0" fmla="*/ 201544 w 228201"/>
                <a:gd name="connsiteY0" fmla="*/ 17530 h 155550"/>
                <a:gd name="connsiteX1" fmla="*/ 221130 w 228201"/>
                <a:gd name="connsiteY1" fmla="*/ 7053 h 155550"/>
                <a:gd name="connsiteX2" fmla="*/ 228418 w 228201"/>
                <a:gd name="connsiteY2" fmla="*/ 2498 h 155550"/>
                <a:gd name="connsiteX3" fmla="*/ 222269 w 228201"/>
                <a:gd name="connsiteY3" fmla="*/ -7 h 155550"/>
                <a:gd name="connsiteX4" fmla="*/ 192206 w 228201"/>
                <a:gd name="connsiteY4" fmla="*/ -7 h 155550"/>
                <a:gd name="connsiteX5" fmla="*/ 183324 w 228201"/>
                <a:gd name="connsiteY5" fmla="*/ 4320 h 155550"/>
                <a:gd name="connsiteX6" fmla="*/ 100197 w 228201"/>
                <a:gd name="connsiteY6" fmla="*/ 134136 h 155550"/>
                <a:gd name="connsiteX7" fmla="*/ 82433 w 228201"/>
                <a:gd name="connsiteY7" fmla="*/ 5231 h 155550"/>
                <a:gd name="connsiteX8" fmla="*/ 75373 w 228201"/>
                <a:gd name="connsiteY8" fmla="*/ -7 h 155550"/>
                <a:gd name="connsiteX9" fmla="*/ 44172 w 228201"/>
                <a:gd name="connsiteY9" fmla="*/ -7 h 155550"/>
                <a:gd name="connsiteX10" fmla="*/ 37339 w 228201"/>
                <a:gd name="connsiteY10" fmla="*/ 4320 h 155550"/>
                <a:gd name="connsiteX11" fmla="*/ 43944 w 228201"/>
                <a:gd name="connsiteY11" fmla="*/ 7053 h 155550"/>
                <a:gd name="connsiteX12" fmla="*/ 53737 w 228201"/>
                <a:gd name="connsiteY12" fmla="*/ 7509 h 155550"/>
                <a:gd name="connsiteX13" fmla="*/ 58747 w 228201"/>
                <a:gd name="connsiteY13" fmla="*/ 11153 h 155550"/>
                <a:gd name="connsiteX14" fmla="*/ 57836 w 228201"/>
                <a:gd name="connsiteY14" fmla="*/ 15480 h 155550"/>
                <a:gd name="connsiteX15" fmla="*/ 28913 w 228201"/>
                <a:gd name="connsiteY15" fmla="*/ 131403 h 155550"/>
                <a:gd name="connsiteX16" fmla="*/ 4316 w 228201"/>
                <a:gd name="connsiteY16" fmla="*/ 148484 h 155550"/>
                <a:gd name="connsiteX17" fmla="*/ 217 w 228201"/>
                <a:gd name="connsiteY17" fmla="*/ 152811 h 155550"/>
                <a:gd name="connsiteX18" fmla="*/ 3405 w 228201"/>
                <a:gd name="connsiteY18" fmla="*/ 155544 h 155550"/>
                <a:gd name="connsiteX19" fmla="*/ 26180 w 228201"/>
                <a:gd name="connsiteY19" fmla="*/ 154860 h 155550"/>
                <a:gd name="connsiteX20" fmla="*/ 49637 w 228201"/>
                <a:gd name="connsiteY20" fmla="*/ 155544 h 155550"/>
                <a:gd name="connsiteX21" fmla="*/ 53737 w 228201"/>
                <a:gd name="connsiteY21" fmla="*/ 150989 h 155550"/>
                <a:gd name="connsiteX22" fmla="*/ 49637 w 228201"/>
                <a:gd name="connsiteY22" fmla="*/ 148484 h 155550"/>
                <a:gd name="connsiteX23" fmla="*/ 34151 w 228201"/>
                <a:gd name="connsiteY23" fmla="*/ 138463 h 155550"/>
                <a:gd name="connsiteX24" fmla="*/ 35062 w 228201"/>
                <a:gd name="connsiteY24" fmla="*/ 133225 h 155550"/>
                <a:gd name="connsiteX25" fmla="*/ 66035 w 228201"/>
                <a:gd name="connsiteY25" fmla="*/ 9103 h 155550"/>
                <a:gd name="connsiteX26" fmla="*/ 66263 w 228201"/>
                <a:gd name="connsiteY26" fmla="*/ 9103 h 155550"/>
                <a:gd name="connsiteX27" fmla="*/ 85849 w 228201"/>
                <a:gd name="connsiteY27" fmla="*/ 150306 h 155550"/>
                <a:gd name="connsiteX28" fmla="*/ 89265 w 228201"/>
                <a:gd name="connsiteY28" fmla="*/ 155544 h 155550"/>
                <a:gd name="connsiteX29" fmla="*/ 94276 w 228201"/>
                <a:gd name="connsiteY29" fmla="*/ 151444 h 155550"/>
                <a:gd name="connsiteX30" fmla="*/ 186285 w 228201"/>
                <a:gd name="connsiteY30" fmla="*/ 7281 h 155550"/>
                <a:gd name="connsiteX31" fmla="*/ 186513 w 228201"/>
                <a:gd name="connsiteY31" fmla="*/ 7281 h 155550"/>
                <a:gd name="connsiteX32" fmla="*/ 153945 w 228201"/>
                <a:gd name="connsiteY32" fmla="*/ 137780 h 155550"/>
                <a:gd name="connsiteX33" fmla="*/ 133220 w 228201"/>
                <a:gd name="connsiteY33" fmla="*/ 148484 h 155550"/>
                <a:gd name="connsiteX34" fmla="*/ 126843 w 228201"/>
                <a:gd name="connsiteY34" fmla="*/ 152811 h 155550"/>
                <a:gd name="connsiteX35" fmla="*/ 130260 w 228201"/>
                <a:gd name="connsiteY35" fmla="*/ 155544 h 155550"/>
                <a:gd name="connsiteX36" fmla="*/ 158500 w 228201"/>
                <a:gd name="connsiteY36" fmla="*/ 154860 h 155550"/>
                <a:gd name="connsiteX37" fmla="*/ 186968 w 228201"/>
                <a:gd name="connsiteY37" fmla="*/ 155544 h 155550"/>
                <a:gd name="connsiteX38" fmla="*/ 191295 w 228201"/>
                <a:gd name="connsiteY38" fmla="*/ 150989 h 155550"/>
                <a:gd name="connsiteX39" fmla="*/ 184919 w 228201"/>
                <a:gd name="connsiteY39" fmla="*/ 148484 h 155550"/>
                <a:gd name="connsiteX40" fmla="*/ 170115 w 228201"/>
                <a:gd name="connsiteY40" fmla="*/ 144384 h 155550"/>
                <a:gd name="connsiteX41" fmla="*/ 171254 w 228201"/>
                <a:gd name="connsiteY41" fmla="*/ 138918 h 155550"/>
                <a:gd name="connsiteX42" fmla="*/ 201544 w 228201"/>
                <a:gd name="connsiteY42" fmla="*/ 17530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8201" h="155550">
                  <a:moveTo>
                    <a:pt x="201544" y="17530"/>
                  </a:moveTo>
                  <a:cubicBezTo>
                    <a:pt x="203594" y="9331"/>
                    <a:pt x="204049" y="7053"/>
                    <a:pt x="221130" y="7053"/>
                  </a:cubicBezTo>
                  <a:cubicBezTo>
                    <a:pt x="226368" y="7053"/>
                    <a:pt x="228418" y="7053"/>
                    <a:pt x="228418" y="2498"/>
                  </a:cubicBezTo>
                  <a:cubicBezTo>
                    <a:pt x="228418" y="-7"/>
                    <a:pt x="226141" y="-7"/>
                    <a:pt x="222269" y="-7"/>
                  </a:cubicBezTo>
                  <a:lnTo>
                    <a:pt x="192206" y="-7"/>
                  </a:lnTo>
                  <a:cubicBezTo>
                    <a:pt x="186285" y="-7"/>
                    <a:pt x="186057" y="-7"/>
                    <a:pt x="183324" y="4320"/>
                  </a:cubicBezTo>
                  <a:lnTo>
                    <a:pt x="100197" y="134136"/>
                  </a:lnTo>
                  <a:lnTo>
                    <a:pt x="82433" y="5231"/>
                  </a:lnTo>
                  <a:cubicBezTo>
                    <a:pt x="81750" y="-7"/>
                    <a:pt x="81294" y="-7"/>
                    <a:pt x="75373" y="-7"/>
                  </a:cubicBezTo>
                  <a:lnTo>
                    <a:pt x="44172" y="-7"/>
                  </a:lnTo>
                  <a:cubicBezTo>
                    <a:pt x="39844" y="-7"/>
                    <a:pt x="37339" y="-7"/>
                    <a:pt x="37339" y="4320"/>
                  </a:cubicBezTo>
                  <a:cubicBezTo>
                    <a:pt x="37339" y="7053"/>
                    <a:pt x="39389" y="7053"/>
                    <a:pt x="43944" y="7053"/>
                  </a:cubicBezTo>
                  <a:cubicBezTo>
                    <a:pt x="46905" y="7053"/>
                    <a:pt x="51004" y="7281"/>
                    <a:pt x="53737" y="7509"/>
                  </a:cubicBezTo>
                  <a:cubicBezTo>
                    <a:pt x="57381" y="7964"/>
                    <a:pt x="58747" y="8648"/>
                    <a:pt x="58747" y="11153"/>
                  </a:cubicBezTo>
                  <a:cubicBezTo>
                    <a:pt x="58747" y="12064"/>
                    <a:pt x="58520" y="12747"/>
                    <a:pt x="57836" y="15480"/>
                  </a:cubicBezTo>
                  <a:lnTo>
                    <a:pt x="28913" y="131403"/>
                  </a:lnTo>
                  <a:cubicBezTo>
                    <a:pt x="26635" y="140512"/>
                    <a:pt x="22763" y="147800"/>
                    <a:pt x="4316" y="148484"/>
                  </a:cubicBezTo>
                  <a:cubicBezTo>
                    <a:pt x="3177" y="148484"/>
                    <a:pt x="217" y="148711"/>
                    <a:pt x="217" y="152811"/>
                  </a:cubicBezTo>
                  <a:cubicBezTo>
                    <a:pt x="217" y="154860"/>
                    <a:pt x="1583" y="155544"/>
                    <a:pt x="3405" y="155544"/>
                  </a:cubicBezTo>
                  <a:cubicBezTo>
                    <a:pt x="10693" y="155544"/>
                    <a:pt x="18664" y="154860"/>
                    <a:pt x="26180" y="154860"/>
                  </a:cubicBezTo>
                  <a:cubicBezTo>
                    <a:pt x="33923" y="154860"/>
                    <a:pt x="42122" y="155544"/>
                    <a:pt x="49637" y="155544"/>
                  </a:cubicBezTo>
                  <a:cubicBezTo>
                    <a:pt x="50776" y="155544"/>
                    <a:pt x="53737" y="155544"/>
                    <a:pt x="53737" y="150989"/>
                  </a:cubicBezTo>
                  <a:cubicBezTo>
                    <a:pt x="53737" y="148484"/>
                    <a:pt x="51232" y="148484"/>
                    <a:pt x="49637" y="148484"/>
                  </a:cubicBezTo>
                  <a:cubicBezTo>
                    <a:pt x="36656" y="148256"/>
                    <a:pt x="34151" y="143701"/>
                    <a:pt x="34151" y="138463"/>
                  </a:cubicBezTo>
                  <a:cubicBezTo>
                    <a:pt x="34151" y="136869"/>
                    <a:pt x="34378" y="135730"/>
                    <a:pt x="35062" y="133225"/>
                  </a:cubicBezTo>
                  <a:lnTo>
                    <a:pt x="66035" y="9103"/>
                  </a:lnTo>
                  <a:lnTo>
                    <a:pt x="66263" y="9103"/>
                  </a:lnTo>
                  <a:lnTo>
                    <a:pt x="85849" y="150306"/>
                  </a:lnTo>
                  <a:cubicBezTo>
                    <a:pt x="86305" y="153038"/>
                    <a:pt x="86532" y="155544"/>
                    <a:pt x="89265" y="155544"/>
                  </a:cubicBezTo>
                  <a:cubicBezTo>
                    <a:pt x="91770" y="155544"/>
                    <a:pt x="93137" y="153038"/>
                    <a:pt x="94276" y="151444"/>
                  </a:cubicBezTo>
                  <a:lnTo>
                    <a:pt x="186285" y="7281"/>
                  </a:lnTo>
                  <a:lnTo>
                    <a:pt x="186513" y="7281"/>
                  </a:lnTo>
                  <a:lnTo>
                    <a:pt x="153945" y="137780"/>
                  </a:lnTo>
                  <a:cubicBezTo>
                    <a:pt x="151668" y="146662"/>
                    <a:pt x="151212" y="148484"/>
                    <a:pt x="133220" y="148484"/>
                  </a:cubicBezTo>
                  <a:cubicBezTo>
                    <a:pt x="129349" y="148484"/>
                    <a:pt x="126843" y="148484"/>
                    <a:pt x="126843" y="152811"/>
                  </a:cubicBezTo>
                  <a:cubicBezTo>
                    <a:pt x="126843" y="155544"/>
                    <a:pt x="129576" y="155544"/>
                    <a:pt x="130260" y="155544"/>
                  </a:cubicBezTo>
                  <a:cubicBezTo>
                    <a:pt x="136636" y="155544"/>
                    <a:pt x="152123" y="154860"/>
                    <a:pt x="158500" y="154860"/>
                  </a:cubicBezTo>
                  <a:cubicBezTo>
                    <a:pt x="167838" y="154860"/>
                    <a:pt x="177631" y="155544"/>
                    <a:pt x="186968" y="155544"/>
                  </a:cubicBezTo>
                  <a:cubicBezTo>
                    <a:pt x="188335" y="155544"/>
                    <a:pt x="191295" y="155544"/>
                    <a:pt x="191295" y="150989"/>
                  </a:cubicBezTo>
                  <a:cubicBezTo>
                    <a:pt x="191295" y="148484"/>
                    <a:pt x="189246" y="148484"/>
                    <a:pt x="184919" y="148484"/>
                  </a:cubicBezTo>
                  <a:cubicBezTo>
                    <a:pt x="176492" y="148484"/>
                    <a:pt x="170115" y="148484"/>
                    <a:pt x="170115" y="144384"/>
                  </a:cubicBezTo>
                  <a:cubicBezTo>
                    <a:pt x="170115" y="143473"/>
                    <a:pt x="170115" y="143018"/>
                    <a:pt x="171254" y="138918"/>
                  </a:cubicBezTo>
                  <a:lnTo>
                    <a:pt x="201544" y="17530"/>
                  </a:lnTo>
                  <a:close/>
                </a:path>
              </a:pathLst>
            </a:custGeom>
            <a:solidFill>
              <a:srgbClr val="000000"/>
            </a:solidFill>
            <a:ln w="22816"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F586BC48-81FA-4717-8687-3B6B844D3EB7}"/>
                </a:ext>
              </a:extLst>
            </p:cNvPr>
            <p:cNvSpPr/>
            <p:nvPr>
              <p:custDataLst>
                <p:tags r:id="rId199"/>
              </p:custDataLst>
            </p:nvPr>
          </p:nvSpPr>
          <p:spPr>
            <a:xfrm>
              <a:off x="7724327" y="2308199"/>
              <a:ext cx="78435" cy="112233"/>
            </a:xfrm>
            <a:custGeom>
              <a:avLst/>
              <a:gdLst>
                <a:gd name="connsiteX0" fmla="*/ 38169 w 78435"/>
                <a:gd name="connsiteY0" fmla="*/ 4777 h 112233"/>
                <a:gd name="connsiteX1" fmla="*/ 38806 w 78435"/>
                <a:gd name="connsiteY1" fmla="*/ 2227 h 112233"/>
                <a:gd name="connsiteX2" fmla="*/ 36256 w 78435"/>
                <a:gd name="connsiteY2" fmla="*/ -5 h 112233"/>
                <a:gd name="connsiteX3" fmla="*/ 15850 w 78435"/>
                <a:gd name="connsiteY3" fmla="*/ 1589 h 112233"/>
                <a:gd name="connsiteX4" fmla="*/ 12342 w 78435"/>
                <a:gd name="connsiteY4" fmla="*/ 5256 h 112233"/>
                <a:gd name="connsiteX5" fmla="*/ 16487 w 78435"/>
                <a:gd name="connsiteY5" fmla="*/ 7488 h 112233"/>
                <a:gd name="connsiteX6" fmla="*/ 24140 w 78435"/>
                <a:gd name="connsiteY6" fmla="*/ 9879 h 112233"/>
                <a:gd name="connsiteX7" fmla="*/ 23502 w 78435"/>
                <a:gd name="connsiteY7" fmla="*/ 13386 h 112233"/>
                <a:gd name="connsiteX8" fmla="*/ 1023 w 78435"/>
                <a:gd name="connsiteY8" fmla="*/ 103619 h 112233"/>
                <a:gd name="connsiteX9" fmla="*/ 226 w 78435"/>
                <a:gd name="connsiteY9" fmla="*/ 107126 h 112233"/>
                <a:gd name="connsiteX10" fmla="*/ 5647 w 78435"/>
                <a:gd name="connsiteY10" fmla="*/ 112228 h 112233"/>
                <a:gd name="connsiteX11" fmla="*/ 12980 w 78435"/>
                <a:gd name="connsiteY11" fmla="*/ 105532 h 112233"/>
                <a:gd name="connsiteX12" fmla="*/ 20792 w 78435"/>
                <a:gd name="connsiteY12" fmla="*/ 74604 h 112233"/>
                <a:gd name="connsiteX13" fmla="*/ 41198 w 78435"/>
                <a:gd name="connsiteY13" fmla="*/ 87677 h 112233"/>
                <a:gd name="connsiteX14" fmla="*/ 40879 w 78435"/>
                <a:gd name="connsiteY14" fmla="*/ 90865 h 112233"/>
                <a:gd name="connsiteX15" fmla="*/ 40241 w 78435"/>
                <a:gd name="connsiteY15" fmla="*/ 95807 h 112233"/>
                <a:gd name="connsiteX16" fmla="*/ 57140 w 78435"/>
                <a:gd name="connsiteY16" fmla="*/ 112228 h 112233"/>
                <a:gd name="connsiteX17" fmla="*/ 77387 w 78435"/>
                <a:gd name="connsiteY17" fmla="*/ 87836 h 112233"/>
                <a:gd name="connsiteX18" fmla="*/ 74836 w 78435"/>
                <a:gd name="connsiteY18" fmla="*/ 85764 h 112233"/>
                <a:gd name="connsiteX19" fmla="*/ 71647 w 78435"/>
                <a:gd name="connsiteY19" fmla="*/ 89590 h 112233"/>
                <a:gd name="connsiteX20" fmla="*/ 57618 w 78435"/>
                <a:gd name="connsiteY20" fmla="*/ 107764 h 112233"/>
                <a:gd name="connsiteX21" fmla="*/ 52038 w 78435"/>
                <a:gd name="connsiteY21" fmla="*/ 99474 h 112233"/>
                <a:gd name="connsiteX22" fmla="*/ 52995 w 78435"/>
                <a:gd name="connsiteY22" fmla="*/ 92300 h 112233"/>
                <a:gd name="connsiteX23" fmla="*/ 53792 w 78435"/>
                <a:gd name="connsiteY23" fmla="*/ 87358 h 112233"/>
                <a:gd name="connsiteX24" fmla="*/ 27966 w 78435"/>
                <a:gd name="connsiteY24" fmla="*/ 70459 h 112233"/>
                <a:gd name="connsiteX25" fmla="*/ 41198 w 78435"/>
                <a:gd name="connsiteY25" fmla="*/ 59937 h 112233"/>
                <a:gd name="connsiteX26" fmla="*/ 66227 w 78435"/>
                <a:gd name="connsiteY26" fmla="*/ 44792 h 112233"/>
                <a:gd name="connsiteX27" fmla="*/ 71488 w 78435"/>
                <a:gd name="connsiteY27" fmla="*/ 46865 h 112233"/>
                <a:gd name="connsiteX28" fmla="*/ 63198 w 78435"/>
                <a:gd name="connsiteY28" fmla="*/ 55792 h 112233"/>
                <a:gd name="connsiteX29" fmla="*/ 69575 w 78435"/>
                <a:gd name="connsiteY29" fmla="*/ 61691 h 112233"/>
                <a:gd name="connsiteX30" fmla="*/ 78662 w 78435"/>
                <a:gd name="connsiteY30" fmla="*/ 51488 h 112233"/>
                <a:gd name="connsiteX31" fmla="*/ 66386 w 78435"/>
                <a:gd name="connsiteY31" fmla="*/ 40329 h 112233"/>
                <a:gd name="connsiteX32" fmla="*/ 40879 w 78435"/>
                <a:gd name="connsiteY32" fmla="*/ 54358 h 112233"/>
                <a:gd name="connsiteX33" fmla="*/ 22386 w 78435"/>
                <a:gd name="connsiteY33" fmla="*/ 68387 h 112233"/>
                <a:gd name="connsiteX34" fmla="*/ 38169 w 78435"/>
                <a:gd name="connsiteY34" fmla="*/ 4777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435" h="112233">
                  <a:moveTo>
                    <a:pt x="38169" y="4777"/>
                  </a:moveTo>
                  <a:cubicBezTo>
                    <a:pt x="38328" y="4459"/>
                    <a:pt x="38806" y="2386"/>
                    <a:pt x="38806" y="2227"/>
                  </a:cubicBezTo>
                  <a:cubicBezTo>
                    <a:pt x="38806" y="1430"/>
                    <a:pt x="38169" y="-5"/>
                    <a:pt x="36256" y="-5"/>
                  </a:cubicBezTo>
                  <a:cubicBezTo>
                    <a:pt x="33067" y="-5"/>
                    <a:pt x="19835" y="1270"/>
                    <a:pt x="15850" y="1589"/>
                  </a:cubicBezTo>
                  <a:cubicBezTo>
                    <a:pt x="14574" y="1748"/>
                    <a:pt x="12342" y="1908"/>
                    <a:pt x="12342" y="5256"/>
                  </a:cubicBezTo>
                  <a:cubicBezTo>
                    <a:pt x="12342" y="7488"/>
                    <a:pt x="14574" y="7488"/>
                    <a:pt x="16487" y="7488"/>
                  </a:cubicBezTo>
                  <a:cubicBezTo>
                    <a:pt x="24140" y="7488"/>
                    <a:pt x="24140" y="8603"/>
                    <a:pt x="24140" y="9879"/>
                  </a:cubicBezTo>
                  <a:cubicBezTo>
                    <a:pt x="24140" y="10995"/>
                    <a:pt x="23821" y="11951"/>
                    <a:pt x="23502" y="13386"/>
                  </a:cubicBezTo>
                  <a:lnTo>
                    <a:pt x="1023" y="103619"/>
                  </a:lnTo>
                  <a:cubicBezTo>
                    <a:pt x="226" y="106489"/>
                    <a:pt x="226" y="106808"/>
                    <a:pt x="226" y="107126"/>
                  </a:cubicBezTo>
                  <a:cubicBezTo>
                    <a:pt x="226" y="109518"/>
                    <a:pt x="2139" y="112228"/>
                    <a:pt x="5647" y="112228"/>
                  </a:cubicBezTo>
                  <a:cubicBezTo>
                    <a:pt x="9951" y="112228"/>
                    <a:pt x="12023" y="109039"/>
                    <a:pt x="12980" y="105532"/>
                  </a:cubicBezTo>
                  <a:cubicBezTo>
                    <a:pt x="13299" y="104894"/>
                    <a:pt x="20154" y="76836"/>
                    <a:pt x="20792" y="74604"/>
                  </a:cubicBezTo>
                  <a:cubicBezTo>
                    <a:pt x="32111" y="75720"/>
                    <a:pt x="41198" y="79387"/>
                    <a:pt x="41198" y="87677"/>
                  </a:cubicBezTo>
                  <a:cubicBezTo>
                    <a:pt x="41198" y="88474"/>
                    <a:pt x="41198" y="89271"/>
                    <a:pt x="40879" y="90865"/>
                  </a:cubicBezTo>
                  <a:cubicBezTo>
                    <a:pt x="40241" y="93257"/>
                    <a:pt x="40241" y="94054"/>
                    <a:pt x="40241" y="95807"/>
                  </a:cubicBezTo>
                  <a:cubicBezTo>
                    <a:pt x="40241" y="107126"/>
                    <a:pt x="49488" y="112228"/>
                    <a:pt x="57140" y="112228"/>
                  </a:cubicBezTo>
                  <a:cubicBezTo>
                    <a:pt x="72604" y="112228"/>
                    <a:pt x="77387" y="87996"/>
                    <a:pt x="77387" y="87836"/>
                  </a:cubicBezTo>
                  <a:cubicBezTo>
                    <a:pt x="77387" y="85764"/>
                    <a:pt x="75314" y="85764"/>
                    <a:pt x="74836" y="85764"/>
                  </a:cubicBezTo>
                  <a:cubicBezTo>
                    <a:pt x="72604" y="85764"/>
                    <a:pt x="72445" y="86561"/>
                    <a:pt x="71647" y="89590"/>
                  </a:cubicBezTo>
                  <a:cubicBezTo>
                    <a:pt x="69734" y="96445"/>
                    <a:pt x="65430" y="107764"/>
                    <a:pt x="57618" y="107764"/>
                  </a:cubicBezTo>
                  <a:cubicBezTo>
                    <a:pt x="53314" y="107764"/>
                    <a:pt x="52038" y="103779"/>
                    <a:pt x="52038" y="99474"/>
                  </a:cubicBezTo>
                  <a:cubicBezTo>
                    <a:pt x="52038" y="96764"/>
                    <a:pt x="52038" y="96445"/>
                    <a:pt x="52995" y="92300"/>
                  </a:cubicBezTo>
                  <a:cubicBezTo>
                    <a:pt x="53154" y="91822"/>
                    <a:pt x="53792" y="89112"/>
                    <a:pt x="53792" y="87358"/>
                  </a:cubicBezTo>
                  <a:cubicBezTo>
                    <a:pt x="53792" y="73169"/>
                    <a:pt x="34661" y="70938"/>
                    <a:pt x="27966" y="70459"/>
                  </a:cubicBezTo>
                  <a:cubicBezTo>
                    <a:pt x="32589" y="67590"/>
                    <a:pt x="38488" y="62329"/>
                    <a:pt x="41198" y="59937"/>
                  </a:cubicBezTo>
                  <a:cubicBezTo>
                    <a:pt x="49328" y="52285"/>
                    <a:pt x="57299" y="44792"/>
                    <a:pt x="66227" y="44792"/>
                  </a:cubicBezTo>
                  <a:cubicBezTo>
                    <a:pt x="68140" y="44792"/>
                    <a:pt x="70213" y="45271"/>
                    <a:pt x="71488" y="46865"/>
                  </a:cubicBezTo>
                  <a:cubicBezTo>
                    <a:pt x="64633" y="47981"/>
                    <a:pt x="63198" y="53401"/>
                    <a:pt x="63198" y="55792"/>
                  </a:cubicBezTo>
                  <a:cubicBezTo>
                    <a:pt x="63198" y="59300"/>
                    <a:pt x="65908" y="61691"/>
                    <a:pt x="69575" y="61691"/>
                  </a:cubicBezTo>
                  <a:cubicBezTo>
                    <a:pt x="73879" y="61691"/>
                    <a:pt x="78662" y="58184"/>
                    <a:pt x="78662" y="51488"/>
                  </a:cubicBezTo>
                  <a:cubicBezTo>
                    <a:pt x="78662" y="46227"/>
                    <a:pt x="74836" y="40329"/>
                    <a:pt x="66386" y="40329"/>
                  </a:cubicBezTo>
                  <a:cubicBezTo>
                    <a:pt x="57299" y="40329"/>
                    <a:pt x="49009" y="46865"/>
                    <a:pt x="40879" y="54358"/>
                  </a:cubicBezTo>
                  <a:cubicBezTo>
                    <a:pt x="34183" y="60735"/>
                    <a:pt x="28922" y="65677"/>
                    <a:pt x="22386" y="68387"/>
                  </a:cubicBezTo>
                  <a:lnTo>
                    <a:pt x="38169" y="4777"/>
                  </a:lnTo>
                  <a:close/>
                </a:path>
              </a:pathLst>
            </a:custGeom>
            <a:solidFill>
              <a:srgbClr val="000000"/>
            </a:solidFill>
            <a:ln w="22816"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FE8B1AED-3D12-41EA-B918-88141582D806}"/>
                </a:ext>
              </a:extLst>
            </p:cNvPr>
            <p:cNvSpPr/>
            <p:nvPr>
              <p:custDataLst>
                <p:tags r:id="rId200"/>
              </p:custDataLst>
            </p:nvPr>
          </p:nvSpPr>
          <p:spPr>
            <a:xfrm>
              <a:off x="5033910" y="2611966"/>
              <a:ext cx="118883" cy="144846"/>
            </a:xfrm>
            <a:custGeom>
              <a:avLst/>
              <a:gdLst>
                <a:gd name="connsiteX0" fmla="*/ 17646 w 118883"/>
                <a:gd name="connsiteY0" fmla="*/ 128456 h 144846"/>
                <a:gd name="connsiteX1" fmla="*/ 5348 w 118883"/>
                <a:gd name="connsiteY1" fmla="*/ 137794 h 144846"/>
                <a:gd name="connsiteX2" fmla="*/ 109 w 118883"/>
                <a:gd name="connsiteY2" fmla="*/ 142121 h 144846"/>
                <a:gd name="connsiteX3" fmla="*/ 3070 w 118883"/>
                <a:gd name="connsiteY3" fmla="*/ 144854 h 144846"/>
                <a:gd name="connsiteX4" fmla="*/ 22201 w 118883"/>
                <a:gd name="connsiteY4" fmla="*/ 144171 h 144846"/>
                <a:gd name="connsiteX5" fmla="*/ 44748 w 118883"/>
                <a:gd name="connsiteY5" fmla="*/ 144854 h 144846"/>
                <a:gd name="connsiteX6" fmla="*/ 48847 w 118883"/>
                <a:gd name="connsiteY6" fmla="*/ 140299 h 144846"/>
                <a:gd name="connsiteX7" fmla="*/ 43381 w 118883"/>
                <a:gd name="connsiteY7" fmla="*/ 137794 h 144846"/>
                <a:gd name="connsiteX8" fmla="*/ 31994 w 118883"/>
                <a:gd name="connsiteY8" fmla="*/ 134150 h 144846"/>
                <a:gd name="connsiteX9" fmla="*/ 43153 w 118883"/>
                <a:gd name="connsiteY9" fmla="*/ 88601 h 144846"/>
                <a:gd name="connsiteX10" fmla="*/ 64106 w 118883"/>
                <a:gd name="connsiteY10" fmla="*/ 103176 h 144846"/>
                <a:gd name="connsiteX11" fmla="*/ 118993 w 118883"/>
                <a:gd name="connsiteY11" fmla="*/ 36447 h 144846"/>
                <a:gd name="connsiteX12" fmla="*/ 88703 w 118883"/>
                <a:gd name="connsiteY12" fmla="*/ 8 h 144846"/>
                <a:gd name="connsiteX13" fmla="*/ 58868 w 118883"/>
                <a:gd name="connsiteY13" fmla="*/ 17089 h 144846"/>
                <a:gd name="connsiteX14" fmla="*/ 38371 w 118883"/>
                <a:gd name="connsiteY14" fmla="*/ 8 h 144846"/>
                <a:gd name="connsiteX15" fmla="*/ 21518 w 118883"/>
                <a:gd name="connsiteY15" fmla="*/ 12989 h 144846"/>
                <a:gd name="connsiteX16" fmla="*/ 14457 w 118883"/>
                <a:gd name="connsiteY16" fmla="*/ 35080 h 144846"/>
                <a:gd name="connsiteX17" fmla="*/ 17190 w 118883"/>
                <a:gd name="connsiteY17" fmla="*/ 37358 h 144846"/>
                <a:gd name="connsiteX18" fmla="*/ 21062 w 118883"/>
                <a:gd name="connsiteY18" fmla="*/ 32120 h 144846"/>
                <a:gd name="connsiteX19" fmla="*/ 37687 w 118883"/>
                <a:gd name="connsiteY19" fmla="*/ 5018 h 144846"/>
                <a:gd name="connsiteX20" fmla="*/ 44748 w 118883"/>
                <a:gd name="connsiteY20" fmla="*/ 15494 h 144846"/>
                <a:gd name="connsiteX21" fmla="*/ 43153 w 118883"/>
                <a:gd name="connsiteY21" fmla="*/ 27109 h 144846"/>
                <a:gd name="connsiteX22" fmla="*/ 17646 w 118883"/>
                <a:gd name="connsiteY22" fmla="*/ 128456 h 144846"/>
                <a:gd name="connsiteX23" fmla="*/ 57729 w 118883"/>
                <a:gd name="connsiteY23" fmla="*/ 29615 h 144846"/>
                <a:gd name="connsiteX24" fmla="*/ 69572 w 118883"/>
                <a:gd name="connsiteY24" fmla="*/ 13672 h 144846"/>
                <a:gd name="connsiteX25" fmla="*/ 88019 w 118883"/>
                <a:gd name="connsiteY25" fmla="*/ 5018 h 144846"/>
                <a:gd name="connsiteX26" fmla="*/ 102595 w 118883"/>
                <a:gd name="connsiteY26" fmla="*/ 26426 h 144846"/>
                <a:gd name="connsiteX27" fmla="*/ 90980 w 118883"/>
                <a:gd name="connsiteY27" fmla="*/ 74708 h 144846"/>
                <a:gd name="connsiteX28" fmla="*/ 63878 w 118883"/>
                <a:gd name="connsiteY28" fmla="*/ 98166 h 144846"/>
                <a:gd name="connsiteX29" fmla="*/ 45886 w 118883"/>
                <a:gd name="connsiteY29" fmla="*/ 77897 h 144846"/>
                <a:gd name="connsiteX30" fmla="*/ 46570 w 118883"/>
                <a:gd name="connsiteY30" fmla="*/ 74253 h 144846"/>
                <a:gd name="connsiteX31" fmla="*/ 57729 w 118883"/>
                <a:gd name="connsiteY31" fmla="*/ 29615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4846">
                  <a:moveTo>
                    <a:pt x="17646" y="128456"/>
                  </a:moveTo>
                  <a:cubicBezTo>
                    <a:pt x="15824" y="136200"/>
                    <a:pt x="15368" y="137794"/>
                    <a:pt x="5348" y="137794"/>
                  </a:cubicBezTo>
                  <a:cubicBezTo>
                    <a:pt x="2615" y="137794"/>
                    <a:pt x="109" y="137794"/>
                    <a:pt x="109" y="142121"/>
                  </a:cubicBezTo>
                  <a:cubicBezTo>
                    <a:pt x="109" y="143943"/>
                    <a:pt x="1248" y="144854"/>
                    <a:pt x="3070" y="144854"/>
                  </a:cubicBezTo>
                  <a:cubicBezTo>
                    <a:pt x="9219" y="144854"/>
                    <a:pt x="15824" y="144171"/>
                    <a:pt x="22201" y="144171"/>
                  </a:cubicBezTo>
                  <a:cubicBezTo>
                    <a:pt x="29716" y="144171"/>
                    <a:pt x="37460" y="144854"/>
                    <a:pt x="44748" y="144854"/>
                  </a:cubicBezTo>
                  <a:cubicBezTo>
                    <a:pt x="45886" y="144854"/>
                    <a:pt x="48847" y="144854"/>
                    <a:pt x="48847" y="140299"/>
                  </a:cubicBezTo>
                  <a:cubicBezTo>
                    <a:pt x="48847" y="137794"/>
                    <a:pt x="46570" y="137794"/>
                    <a:pt x="43381" y="137794"/>
                  </a:cubicBezTo>
                  <a:cubicBezTo>
                    <a:pt x="31994" y="137794"/>
                    <a:pt x="31994" y="136200"/>
                    <a:pt x="31994" y="134150"/>
                  </a:cubicBezTo>
                  <a:cubicBezTo>
                    <a:pt x="31994" y="131417"/>
                    <a:pt x="41559" y="94294"/>
                    <a:pt x="43153" y="88601"/>
                  </a:cubicBezTo>
                  <a:cubicBezTo>
                    <a:pt x="46114" y="95205"/>
                    <a:pt x="52491" y="103176"/>
                    <a:pt x="64106" y="103176"/>
                  </a:cubicBezTo>
                  <a:cubicBezTo>
                    <a:pt x="90525" y="103176"/>
                    <a:pt x="118993" y="69926"/>
                    <a:pt x="118993" y="36447"/>
                  </a:cubicBezTo>
                  <a:cubicBezTo>
                    <a:pt x="118993" y="15039"/>
                    <a:pt x="106011" y="8"/>
                    <a:pt x="88703" y="8"/>
                  </a:cubicBezTo>
                  <a:cubicBezTo>
                    <a:pt x="77315" y="8"/>
                    <a:pt x="66383" y="8206"/>
                    <a:pt x="58868" y="17089"/>
                  </a:cubicBezTo>
                  <a:cubicBezTo>
                    <a:pt x="56590" y="4790"/>
                    <a:pt x="46797" y="8"/>
                    <a:pt x="38371" y="8"/>
                  </a:cubicBezTo>
                  <a:cubicBezTo>
                    <a:pt x="27894" y="8"/>
                    <a:pt x="23567" y="8890"/>
                    <a:pt x="21518" y="12989"/>
                  </a:cubicBezTo>
                  <a:cubicBezTo>
                    <a:pt x="17418" y="20732"/>
                    <a:pt x="14457" y="34397"/>
                    <a:pt x="14457" y="35080"/>
                  </a:cubicBezTo>
                  <a:cubicBezTo>
                    <a:pt x="14457" y="37358"/>
                    <a:pt x="16735" y="37358"/>
                    <a:pt x="17190" y="37358"/>
                  </a:cubicBezTo>
                  <a:cubicBezTo>
                    <a:pt x="19468" y="37358"/>
                    <a:pt x="19696" y="37130"/>
                    <a:pt x="21062" y="32120"/>
                  </a:cubicBezTo>
                  <a:cubicBezTo>
                    <a:pt x="24934" y="15950"/>
                    <a:pt x="29489" y="5018"/>
                    <a:pt x="37687" y="5018"/>
                  </a:cubicBezTo>
                  <a:cubicBezTo>
                    <a:pt x="41559" y="5018"/>
                    <a:pt x="44748" y="6840"/>
                    <a:pt x="44748" y="15494"/>
                  </a:cubicBezTo>
                  <a:cubicBezTo>
                    <a:pt x="44748" y="20732"/>
                    <a:pt x="44064" y="23238"/>
                    <a:pt x="43153" y="27109"/>
                  </a:cubicBezTo>
                  <a:lnTo>
                    <a:pt x="17646" y="128456"/>
                  </a:lnTo>
                  <a:close/>
                  <a:moveTo>
                    <a:pt x="57729" y="29615"/>
                  </a:moveTo>
                  <a:cubicBezTo>
                    <a:pt x="59323" y="23465"/>
                    <a:pt x="65472" y="17089"/>
                    <a:pt x="69572" y="13672"/>
                  </a:cubicBezTo>
                  <a:cubicBezTo>
                    <a:pt x="77543" y="6612"/>
                    <a:pt x="84148" y="5018"/>
                    <a:pt x="88019" y="5018"/>
                  </a:cubicBezTo>
                  <a:cubicBezTo>
                    <a:pt x="97129" y="5018"/>
                    <a:pt x="102595" y="12989"/>
                    <a:pt x="102595" y="26426"/>
                  </a:cubicBezTo>
                  <a:cubicBezTo>
                    <a:pt x="102595" y="39863"/>
                    <a:pt x="95079" y="66054"/>
                    <a:pt x="90980" y="74708"/>
                  </a:cubicBezTo>
                  <a:cubicBezTo>
                    <a:pt x="83237" y="90650"/>
                    <a:pt x="72305" y="98166"/>
                    <a:pt x="63878" y="98166"/>
                  </a:cubicBezTo>
                  <a:cubicBezTo>
                    <a:pt x="48847" y="98166"/>
                    <a:pt x="45886" y="79263"/>
                    <a:pt x="45886" y="77897"/>
                  </a:cubicBezTo>
                  <a:cubicBezTo>
                    <a:pt x="45886" y="77441"/>
                    <a:pt x="45886" y="76986"/>
                    <a:pt x="46570" y="74253"/>
                  </a:cubicBezTo>
                  <a:lnTo>
                    <a:pt x="57729" y="29615"/>
                  </a:lnTo>
                  <a:close/>
                </a:path>
              </a:pathLst>
            </a:custGeom>
            <a:solidFill>
              <a:srgbClr val="000000"/>
            </a:solidFill>
            <a:ln w="22816"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40EEB801-0305-46F2-BF3D-1A265CF72E35}"/>
                </a:ext>
              </a:extLst>
            </p:cNvPr>
            <p:cNvSpPr/>
            <p:nvPr>
              <p:custDataLst>
                <p:tags r:id="rId201"/>
              </p:custDataLst>
            </p:nvPr>
          </p:nvSpPr>
          <p:spPr>
            <a:xfrm>
              <a:off x="5165667" y="2676486"/>
              <a:ext cx="69029" cy="71899"/>
            </a:xfrm>
            <a:custGeom>
              <a:avLst/>
              <a:gdLst>
                <a:gd name="connsiteX0" fmla="*/ 60057 w 69029"/>
                <a:gd name="connsiteY0" fmla="*/ 9256 h 71899"/>
                <a:gd name="connsiteX1" fmla="*/ 51927 w 69029"/>
                <a:gd name="connsiteY1" fmla="*/ 18183 h 71899"/>
                <a:gd name="connsiteX2" fmla="*/ 58144 w 69029"/>
                <a:gd name="connsiteY2" fmla="*/ 24082 h 71899"/>
                <a:gd name="connsiteX3" fmla="*/ 67231 w 69029"/>
                <a:gd name="connsiteY3" fmla="*/ 13879 h 71899"/>
                <a:gd name="connsiteX4" fmla="*/ 46187 w 69029"/>
                <a:gd name="connsiteY4" fmla="*/ 9 h 71899"/>
                <a:gd name="connsiteX5" fmla="*/ 114 w 69029"/>
                <a:gd name="connsiteY5" fmla="*/ 44169 h 71899"/>
                <a:gd name="connsiteX6" fmla="*/ 29608 w 69029"/>
                <a:gd name="connsiteY6" fmla="*/ 71908 h 71899"/>
                <a:gd name="connsiteX7" fmla="*/ 69144 w 69029"/>
                <a:gd name="connsiteY7" fmla="*/ 53894 h 71899"/>
                <a:gd name="connsiteX8" fmla="*/ 66434 w 69029"/>
                <a:gd name="connsiteY8" fmla="*/ 51184 h 71899"/>
                <a:gd name="connsiteX9" fmla="*/ 63883 w 69029"/>
                <a:gd name="connsiteY9" fmla="*/ 52778 h 71899"/>
                <a:gd name="connsiteX10" fmla="*/ 29926 w 69029"/>
                <a:gd name="connsiteY10" fmla="*/ 67445 h 71899"/>
                <a:gd name="connsiteX11" fmla="*/ 13346 w 69029"/>
                <a:gd name="connsiteY11" fmla="*/ 49749 h 71899"/>
                <a:gd name="connsiteX12" fmla="*/ 23868 w 69029"/>
                <a:gd name="connsiteY12" fmla="*/ 16748 h 71899"/>
                <a:gd name="connsiteX13" fmla="*/ 46187 w 69029"/>
                <a:gd name="connsiteY13" fmla="*/ 4473 h 71899"/>
                <a:gd name="connsiteX14" fmla="*/ 60057 w 69029"/>
                <a:gd name="connsiteY14" fmla="*/ 9256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1899">
                  <a:moveTo>
                    <a:pt x="60057" y="9256"/>
                  </a:moveTo>
                  <a:cubicBezTo>
                    <a:pt x="54318" y="10212"/>
                    <a:pt x="51927" y="14676"/>
                    <a:pt x="51927" y="18183"/>
                  </a:cubicBezTo>
                  <a:cubicBezTo>
                    <a:pt x="51927" y="22488"/>
                    <a:pt x="55274" y="24082"/>
                    <a:pt x="58144" y="24082"/>
                  </a:cubicBezTo>
                  <a:cubicBezTo>
                    <a:pt x="61651" y="24082"/>
                    <a:pt x="67231" y="21531"/>
                    <a:pt x="67231" y="13879"/>
                  </a:cubicBezTo>
                  <a:cubicBezTo>
                    <a:pt x="67231" y="3038"/>
                    <a:pt x="54796" y="9"/>
                    <a:pt x="46187" y="9"/>
                  </a:cubicBezTo>
                  <a:cubicBezTo>
                    <a:pt x="22274" y="9"/>
                    <a:pt x="114" y="22009"/>
                    <a:pt x="114" y="44169"/>
                  </a:cubicBezTo>
                  <a:cubicBezTo>
                    <a:pt x="114" y="57879"/>
                    <a:pt x="9680" y="71908"/>
                    <a:pt x="29608" y="71908"/>
                  </a:cubicBezTo>
                  <a:cubicBezTo>
                    <a:pt x="56550" y="71908"/>
                    <a:pt x="69144" y="56126"/>
                    <a:pt x="69144" y="53894"/>
                  </a:cubicBezTo>
                  <a:cubicBezTo>
                    <a:pt x="69144" y="52937"/>
                    <a:pt x="67709" y="51184"/>
                    <a:pt x="66434" y="51184"/>
                  </a:cubicBezTo>
                  <a:cubicBezTo>
                    <a:pt x="65478" y="51184"/>
                    <a:pt x="65159" y="51502"/>
                    <a:pt x="63883" y="52778"/>
                  </a:cubicBezTo>
                  <a:cubicBezTo>
                    <a:pt x="51448" y="67445"/>
                    <a:pt x="32796" y="67445"/>
                    <a:pt x="29926" y="67445"/>
                  </a:cubicBezTo>
                  <a:cubicBezTo>
                    <a:pt x="18448" y="67445"/>
                    <a:pt x="13346" y="59633"/>
                    <a:pt x="13346" y="49749"/>
                  </a:cubicBezTo>
                  <a:cubicBezTo>
                    <a:pt x="13346" y="45126"/>
                    <a:pt x="15578" y="27749"/>
                    <a:pt x="23868" y="16748"/>
                  </a:cubicBezTo>
                  <a:cubicBezTo>
                    <a:pt x="29926" y="8937"/>
                    <a:pt x="38216" y="4473"/>
                    <a:pt x="46187" y="4473"/>
                  </a:cubicBezTo>
                  <a:cubicBezTo>
                    <a:pt x="48419" y="4473"/>
                    <a:pt x="56072" y="4792"/>
                    <a:pt x="60057" y="9256"/>
                  </a:cubicBezTo>
                  <a:close/>
                </a:path>
              </a:pathLst>
            </a:custGeom>
            <a:solidFill>
              <a:srgbClr val="000000"/>
            </a:solidFill>
            <a:ln w="22816"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EF7E74E8-604D-4B99-8ACA-EFF2A3A659B5}"/>
                </a:ext>
              </a:extLst>
            </p:cNvPr>
            <p:cNvSpPr/>
            <p:nvPr>
              <p:custDataLst>
                <p:tags r:id="rId202"/>
              </p:custDataLst>
            </p:nvPr>
          </p:nvSpPr>
          <p:spPr>
            <a:xfrm>
              <a:off x="5255028" y="2728457"/>
              <a:ext cx="20246" cy="49102"/>
            </a:xfrm>
            <a:custGeom>
              <a:avLst/>
              <a:gdLst>
                <a:gd name="connsiteX0" fmla="*/ 15901 w 20246"/>
                <a:gd name="connsiteY0" fmla="*/ 15792 h 49102"/>
                <a:gd name="connsiteX1" fmla="*/ 3466 w 20246"/>
                <a:gd name="connsiteY1" fmla="*/ 44966 h 49102"/>
                <a:gd name="connsiteX2" fmla="*/ 2350 w 20246"/>
                <a:gd name="connsiteY2" fmla="*/ 46879 h 49102"/>
                <a:gd name="connsiteX3" fmla="*/ 4582 w 20246"/>
                <a:gd name="connsiteY3" fmla="*/ 49111 h 49102"/>
                <a:gd name="connsiteX4" fmla="*/ 20365 w 20246"/>
                <a:gd name="connsiteY4" fmla="*/ 17386 h 49102"/>
                <a:gd name="connsiteX5" fmla="*/ 9205 w 20246"/>
                <a:gd name="connsiteY5" fmla="*/ 9 h 49102"/>
                <a:gd name="connsiteX6" fmla="*/ 118 w 20246"/>
                <a:gd name="connsiteY6" fmla="*/ 9096 h 49102"/>
                <a:gd name="connsiteX7" fmla="*/ 9364 w 20246"/>
                <a:gd name="connsiteY7" fmla="*/ 18343 h 49102"/>
                <a:gd name="connsiteX8" fmla="*/ 15901 w 20246"/>
                <a:gd name="connsiteY8" fmla="*/ 15792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102">
                  <a:moveTo>
                    <a:pt x="15901" y="15792"/>
                  </a:moveTo>
                  <a:cubicBezTo>
                    <a:pt x="15901" y="24560"/>
                    <a:pt x="14307" y="34763"/>
                    <a:pt x="3466" y="44966"/>
                  </a:cubicBezTo>
                  <a:cubicBezTo>
                    <a:pt x="2828" y="45604"/>
                    <a:pt x="2350" y="46082"/>
                    <a:pt x="2350" y="46879"/>
                  </a:cubicBezTo>
                  <a:cubicBezTo>
                    <a:pt x="2350" y="47995"/>
                    <a:pt x="3625" y="49111"/>
                    <a:pt x="4582" y="49111"/>
                  </a:cubicBezTo>
                  <a:cubicBezTo>
                    <a:pt x="6814" y="49111"/>
                    <a:pt x="20365" y="36357"/>
                    <a:pt x="20365" y="17386"/>
                  </a:cubicBezTo>
                  <a:cubicBezTo>
                    <a:pt x="20365" y="7502"/>
                    <a:pt x="16538" y="9"/>
                    <a:pt x="9205" y="9"/>
                  </a:cubicBezTo>
                  <a:cubicBezTo>
                    <a:pt x="3944" y="9"/>
                    <a:pt x="118" y="4154"/>
                    <a:pt x="118" y="9096"/>
                  </a:cubicBezTo>
                  <a:cubicBezTo>
                    <a:pt x="118" y="14198"/>
                    <a:pt x="3785" y="18343"/>
                    <a:pt x="9364" y="18343"/>
                  </a:cubicBezTo>
                  <a:cubicBezTo>
                    <a:pt x="13191" y="18343"/>
                    <a:pt x="15741" y="15792"/>
                    <a:pt x="15901" y="15792"/>
                  </a:cubicBezTo>
                  <a:close/>
                </a:path>
              </a:pathLst>
            </a:custGeom>
            <a:solidFill>
              <a:srgbClr val="000000"/>
            </a:solidFill>
            <a:ln w="22816"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C3F232DD-5636-4607-B1A0-D25B99D19326}"/>
                </a:ext>
              </a:extLst>
            </p:cNvPr>
            <p:cNvSpPr/>
            <p:nvPr>
              <p:custDataLst>
                <p:tags r:id="rId203"/>
              </p:custDataLst>
            </p:nvPr>
          </p:nvSpPr>
          <p:spPr>
            <a:xfrm>
              <a:off x="5298756" y="2641094"/>
              <a:ext cx="48304" cy="107291"/>
            </a:xfrm>
            <a:custGeom>
              <a:avLst/>
              <a:gdLst>
                <a:gd name="connsiteX0" fmla="*/ 44280 w 48304"/>
                <a:gd name="connsiteY0" fmla="*/ 6067 h 107291"/>
                <a:gd name="connsiteX1" fmla="*/ 37903 w 48304"/>
                <a:gd name="connsiteY1" fmla="*/ 9 h 107291"/>
                <a:gd name="connsiteX2" fmla="*/ 28976 w 48304"/>
                <a:gd name="connsiteY2" fmla="*/ 8777 h 107291"/>
                <a:gd name="connsiteX3" fmla="*/ 35353 w 48304"/>
                <a:gd name="connsiteY3" fmla="*/ 14835 h 107291"/>
                <a:gd name="connsiteX4" fmla="*/ 44280 w 48304"/>
                <a:gd name="connsiteY4" fmla="*/ 6067 h 107291"/>
                <a:gd name="connsiteX5" fmla="*/ 11758 w 48304"/>
                <a:gd name="connsiteY5" fmla="*/ 87054 h 107291"/>
                <a:gd name="connsiteX6" fmla="*/ 10323 w 48304"/>
                <a:gd name="connsiteY6" fmla="*/ 93749 h 107291"/>
                <a:gd name="connsiteX7" fmla="*/ 25468 w 48304"/>
                <a:gd name="connsiteY7" fmla="*/ 107300 h 107291"/>
                <a:gd name="connsiteX8" fmla="*/ 48425 w 48304"/>
                <a:gd name="connsiteY8" fmla="*/ 82909 h 107291"/>
                <a:gd name="connsiteX9" fmla="*/ 45875 w 48304"/>
                <a:gd name="connsiteY9" fmla="*/ 80836 h 107291"/>
                <a:gd name="connsiteX10" fmla="*/ 42845 w 48304"/>
                <a:gd name="connsiteY10" fmla="*/ 83546 h 107291"/>
                <a:gd name="connsiteX11" fmla="*/ 25947 w 48304"/>
                <a:gd name="connsiteY11" fmla="*/ 102836 h 107291"/>
                <a:gd name="connsiteX12" fmla="*/ 21961 w 48304"/>
                <a:gd name="connsiteY12" fmla="*/ 97257 h 107291"/>
                <a:gd name="connsiteX13" fmla="*/ 24512 w 48304"/>
                <a:gd name="connsiteY13" fmla="*/ 87054 h 107291"/>
                <a:gd name="connsiteX14" fmla="*/ 29613 w 48304"/>
                <a:gd name="connsiteY14" fmla="*/ 74300 h 107291"/>
                <a:gd name="connsiteX15" fmla="*/ 37425 w 48304"/>
                <a:gd name="connsiteY15" fmla="*/ 54053 h 107291"/>
                <a:gd name="connsiteX16" fmla="*/ 38382 w 48304"/>
                <a:gd name="connsiteY16" fmla="*/ 48952 h 107291"/>
                <a:gd name="connsiteX17" fmla="*/ 23237 w 48304"/>
                <a:gd name="connsiteY17" fmla="*/ 35401 h 107291"/>
                <a:gd name="connsiteX18" fmla="*/ 120 w 48304"/>
                <a:gd name="connsiteY18" fmla="*/ 59792 h 107291"/>
                <a:gd name="connsiteX19" fmla="*/ 2831 w 48304"/>
                <a:gd name="connsiteY19" fmla="*/ 61865 h 107291"/>
                <a:gd name="connsiteX20" fmla="*/ 5700 w 48304"/>
                <a:gd name="connsiteY20" fmla="*/ 59314 h 107291"/>
                <a:gd name="connsiteX21" fmla="*/ 22758 w 48304"/>
                <a:gd name="connsiteY21" fmla="*/ 39865 h 107291"/>
                <a:gd name="connsiteX22" fmla="*/ 26744 w 48304"/>
                <a:gd name="connsiteY22" fmla="*/ 45444 h 107291"/>
                <a:gd name="connsiteX23" fmla="*/ 21802 w 48304"/>
                <a:gd name="connsiteY23" fmla="*/ 61387 h 107291"/>
                <a:gd name="connsiteX24" fmla="*/ 11758 w 48304"/>
                <a:gd name="connsiteY24" fmla="*/ 87054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7291">
                  <a:moveTo>
                    <a:pt x="44280" y="6067"/>
                  </a:moveTo>
                  <a:cubicBezTo>
                    <a:pt x="44280" y="3516"/>
                    <a:pt x="42367" y="9"/>
                    <a:pt x="37903" y="9"/>
                  </a:cubicBezTo>
                  <a:cubicBezTo>
                    <a:pt x="33599" y="9"/>
                    <a:pt x="28976" y="4154"/>
                    <a:pt x="28976" y="8777"/>
                  </a:cubicBezTo>
                  <a:cubicBezTo>
                    <a:pt x="28976" y="11487"/>
                    <a:pt x="31048" y="14835"/>
                    <a:pt x="35353" y="14835"/>
                  </a:cubicBezTo>
                  <a:cubicBezTo>
                    <a:pt x="39976" y="14835"/>
                    <a:pt x="44280" y="10371"/>
                    <a:pt x="44280" y="6067"/>
                  </a:cubicBezTo>
                  <a:close/>
                  <a:moveTo>
                    <a:pt x="11758" y="87054"/>
                  </a:moveTo>
                  <a:cubicBezTo>
                    <a:pt x="11120" y="89126"/>
                    <a:pt x="10323" y="91039"/>
                    <a:pt x="10323" y="93749"/>
                  </a:cubicBezTo>
                  <a:cubicBezTo>
                    <a:pt x="10323" y="101242"/>
                    <a:pt x="16700" y="107300"/>
                    <a:pt x="25468" y="107300"/>
                  </a:cubicBezTo>
                  <a:cubicBezTo>
                    <a:pt x="41411" y="107300"/>
                    <a:pt x="48425" y="85300"/>
                    <a:pt x="48425" y="82909"/>
                  </a:cubicBezTo>
                  <a:cubicBezTo>
                    <a:pt x="48425" y="80836"/>
                    <a:pt x="46353" y="80836"/>
                    <a:pt x="45875" y="80836"/>
                  </a:cubicBezTo>
                  <a:cubicBezTo>
                    <a:pt x="43643" y="80836"/>
                    <a:pt x="43483" y="81793"/>
                    <a:pt x="42845" y="83546"/>
                  </a:cubicBezTo>
                  <a:cubicBezTo>
                    <a:pt x="39179" y="96300"/>
                    <a:pt x="32164" y="102836"/>
                    <a:pt x="25947" y="102836"/>
                  </a:cubicBezTo>
                  <a:cubicBezTo>
                    <a:pt x="22758" y="102836"/>
                    <a:pt x="21961" y="100764"/>
                    <a:pt x="21961" y="97257"/>
                  </a:cubicBezTo>
                  <a:cubicBezTo>
                    <a:pt x="21961" y="93590"/>
                    <a:pt x="23077" y="90561"/>
                    <a:pt x="24512" y="87054"/>
                  </a:cubicBezTo>
                  <a:cubicBezTo>
                    <a:pt x="26106" y="82749"/>
                    <a:pt x="27860" y="78445"/>
                    <a:pt x="29613" y="74300"/>
                  </a:cubicBezTo>
                  <a:cubicBezTo>
                    <a:pt x="31048" y="70474"/>
                    <a:pt x="36787" y="55966"/>
                    <a:pt x="37425" y="54053"/>
                  </a:cubicBezTo>
                  <a:cubicBezTo>
                    <a:pt x="37903" y="52459"/>
                    <a:pt x="38382" y="50546"/>
                    <a:pt x="38382" y="48952"/>
                  </a:cubicBezTo>
                  <a:cubicBezTo>
                    <a:pt x="38382" y="41459"/>
                    <a:pt x="32005" y="35401"/>
                    <a:pt x="23237" y="35401"/>
                  </a:cubicBezTo>
                  <a:cubicBezTo>
                    <a:pt x="7454" y="35401"/>
                    <a:pt x="120" y="57082"/>
                    <a:pt x="120" y="59792"/>
                  </a:cubicBezTo>
                  <a:cubicBezTo>
                    <a:pt x="120" y="61865"/>
                    <a:pt x="2352" y="61865"/>
                    <a:pt x="2831" y="61865"/>
                  </a:cubicBezTo>
                  <a:cubicBezTo>
                    <a:pt x="5062" y="61865"/>
                    <a:pt x="5222" y="61068"/>
                    <a:pt x="5700" y="59314"/>
                  </a:cubicBezTo>
                  <a:cubicBezTo>
                    <a:pt x="9845" y="45604"/>
                    <a:pt x="16860" y="39865"/>
                    <a:pt x="22758" y="39865"/>
                  </a:cubicBezTo>
                  <a:cubicBezTo>
                    <a:pt x="25309" y="39865"/>
                    <a:pt x="26744" y="41140"/>
                    <a:pt x="26744" y="45444"/>
                  </a:cubicBezTo>
                  <a:cubicBezTo>
                    <a:pt x="26744" y="49111"/>
                    <a:pt x="25787" y="51502"/>
                    <a:pt x="21802" y="61387"/>
                  </a:cubicBezTo>
                  <a:lnTo>
                    <a:pt x="11758" y="87054"/>
                  </a:lnTo>
                  <a:close/>
                </a:path>
              </a:pathLst>
            </a:custGeom>
            <a:solidFill>
              <a:srgbClr val="000000"/>
            </a:solidFill>
            <a:ln w="22816"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AB5027A1-4271-445C-9CBF-A873C0AAAFCD}"/>
                </a:ext>
              </a:extLst>
            </p:cNvPr>
            <p:cNvSpPr/>
            <p:nvPr>
              <p:custDataLst>
                <p:tags r:id="rId204"/>
              </p:custDataLst>
            </p:nvPr>
          </p:nvSpPr>
          <p:spPr>
            <a:xfrm>
              <a:off x="5443101" y="2629046"/>
              <a:ext cx="151451" cy="53292"/>
            </a:xfrm>
            <a:custGeom>
              <a:avLst/>
              <a:gdLst>
                <a:gd name="connsiteX0" fmla="*/ 143834 w 151451"/>
                <a:gd name="connsiteY0" fmla="*/ 9117 h 53292"/>
                <a:gd name="connsiteX1" fmla="*/ 151578 w 151451"/>
                <a:gd name="connsiteY1" fmla="*/ 4562 h 53292"/>
                <a:gd name="connsiteX2" fmla="*/ 144062 w 151451"/>
                <a:gd name="connsiteY2" fmla="*/ 8 h 53292"/>
                <a:gd name="connsiteX3" fmla="*/ 7642 w 151451"/>
                <a:gd name="connsiteY3" fmla="*/ 8 h 53292"/>
                <a:gd name="connsiteX4" fmla="*/ 126 w 151451"/>
                <a:gd name="connsiteY4" fmla="*/ 4562 h 53292"/>
                <a:gd name="connsiteX5" fmla="*/ 7870 w 151451"/>
                <a:gd name="connsiteY5" fmla="*/ 9117 h 53292"/>
                <a:gd name="connsiteX6" fmla="*/ 143834 w 151451"/>
                <a:gd name="connsiteY6" fmla="*/ 9117 h 53292"/>
                <a:gd name="connsiteX7" fmla="*/ 144062 w 151451"/>
                <a:gd name="connsiteY7" fmla="*/ 53300 h 53292"/>
                <a:gd name="connsiteX8" fmla="*/ 151578 w 151451"/>
                <a:gd name="connsiteY8" fmla="*/ 48745 h 53292"/>
                <a:gd name="connsiteX9" fmla="*/ 143834 w 151451"/>
                <a:gd name="connsiteY9" fmla="*/ 44190 h 53292"/>
                <a:gd name="connsiteX10" fmla="*/ 7870 w 151451"/>
                <a:gd name="connsiteY10" fmla="*/ 44190 h 53292"/>
                <a:gd name="connsiteX11" fmla="*/ 126 w 151451"/>
                <a:gd name="connsiteY11" fmla="*/ 48745 h 53292"/>
                <a:gd name="connsiteX12" fmla="*/ 7642 w 151451"/>
                <a:gd name="connsiteY12" fmla="*/ 53300 h 53292"/>
                <a:gd name="connsiteX13" fmla="*/ 144062 w 151451"/>
                <a:gd name="connsiteY13" fmla="*/ 53300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292">
                  <a:moveTo>
                    <a:pt x="143834" y="9117"/>
                  </a:moveTo>
                  <a:cubicBezTo>
                    <a:pt x="147250" y="9117"/>
                    <a:pt x="151578" y="9117"/>
                    <a:pt x="151578" y="4562"/>
                  </a:cubicBezTo>
                  <a:cubicBezTo>
                    <a:pt x="151578" y="8"/>
                    <a:pt x="147250" y="8"/>
                    <a:pt x="144062" y="8"/>
                  </a:cubicBezTo>
                  <a:lnTo>
                    <a:pt x="7642" y="8"/>
                  </a:lnTo>
                  <a:cubicBezTo>
                    <a:pt x="4454" y="8"/>
                    <a:pt x="126" y="8"/>
                    <a:pt x="126" y="4562"/>
                  </a:cubicBezTo>
                  <a:cubicBezTo>
                    <a:pt x="126" y="9117"/>
                    <a:pt x="4454" y="9117"/>
                    <a:pt x="7870" y="9117"/>
                  </a:cubicBezTo>
                  <a:lnTo>
                    <a:pt x="143834" y="9117"/>
                  </a:lnTo>
                  <a:close/>
                  <a:moveTo>
                    <a:pt x="144062" y="53300"/>
                  </a:moveTo>
                  <a:cubicBezTo>
                    <a:pt x="147250" y="53300"/>
                    <a:pt x="151578" y="53300"/>
                    <a:pt x="151578" y="48745"/>
                  </a:cubicBezTo>
                  <a:cubicBezTo>
                    <a:pt x="151578" y="44190"/>
                    <a:pt x="147250" y="44190"/>
                    <a:pt x="143834" y="44190"/>
                  </a:cubicBezTo>
                  <a:lnTo>
                    <a:pt x="7870" y="44190"/>
                  </a:lnTo>
                  <a:cubicBezTo>
                    <a:pt x="4454" y="44190"/>
                    <a:pt x="126" y="44190"/>
                    <a:pt x="126" y="48745"/>
                  </a:cubicBezTo>
                  <a:cubicBezTo>
                    <a:pt x="126" y="53300"/>
                    <a:pt x="4454" y="53300"/>
                    <a:pt x="7642" y="53300"/>
                  </a:cubicBezTo>
                  <a:lnTo>
                    <a:pt x="144062" y="53300"/>
                  </a:lnTo>
                  <a:close/>
                </a:path>
              </a:pathLst>
            </a:custGeom>
            <a:solidFill>
              <a:srgbClr val="000000"/>
            </a:solidFill>
            <a:ln w="22816"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5A5F543C-DF78-4661-8D9E-EF8DC87D5E18}"/>
                </a:ext>
              </a:extLst>
            </p:cNvPr>
            <p:cNvSpPr/>
            <p:nvPr>
              <p:custDataLst>
                <p:tags r:id="rId205"/>
              </p:custDataLst>
            </p:nvPr>
          </p:nvSpPr>
          <p:spPr>
            <a:xfrm>
              <a:off x="5663457" y="2611966"/>
              <a:ext cx="118883" cy="144846"/>
            </a:xfrm>
            <a:custGeom>
              <a:avLst/>
              <a:gdLst>
                <a:gd name="connsiteX0" fmla="*/ 17673 w 118883"/>
                <a:gd name="connsiteY0" fmla="*/ 128456 h 144846"/>
                <a:gd name="connsiteX1" fmla="*/ 5375 w 118883"/>
                <a:gd name="connsiteY1" fmla="*/ 137794 h 144846"/>
                <a:gd name="connsiteX2" fmla="*/ 137 w 118883"/>
                <a:gd name="connsiteY2" fmla="*/ 142121 h 144846"/>
                <a:gd name="connsiteX3" fmla="*/ 3098 w 118883"/>
                <a:gd name="connsiteY3" fmla="*/ 144854 h 144846"/>
                <a:gd name="connsiteX4" fmla="*/ 22228 w 118883"/>
                <a:gd name="connsiteY4" fmla="*/ 144171 h 144846"/>
                <a:gd name="connsiteX5" fmla="*/ 44775 w 118883"/>
                <a:gd name="connsiteY5" fmla="*/ 144854 h 144846"/>
                <a:gd name="connsiteX6" fmla="*/ 48875 w 118883"/>
                <a:gd name="connsiteY6" fmla="*/ 140299 h 144846"/>
                <a:gd name="connsiteX7" fmla="*/ 43409 w 118883"/>
                <a:gd name="connsiteY7" fmla="*/ 137794 h 144846"/>
                <a:gd name="connsiteX8" fmla="*/ 32021 w 118883"/>
                <a:gd name="connsiteY8" fmla="*/ 134150 h 144846"/>
                <a:gd name="connsiteX9" fmla="*/ 43181 w 118883"/>
                <a:gd name="connsiteY9" fmla="*/ 88601 h 144846"/>
                <a:gd name="connsiteX10" fmla="*/ 64134 w 118883"/>
                <a:gd name="connsiteY10" fmla="*/ 103176 h 144846"/>
                <a:gd name="connsiteX11" fmla="*/ 119020 w 118883"/>
                <a:gd name="connsiteY11" fmla="*/ 36447 h 144846"/>
                <a:gd name="connsiteX12" fmla="*/ 88730 w 118883"/>
                <a:gd name="connsiteY12" fmla="*/ 8 h 144846"/>
                <a:gd name="connsiteX13" fmla="*/ 58895 w 118883"/>
                <a:gd name="connsiteY13" fmla="*/ 17089 h 144846"/>
                <a:gd name="connsiteX14" fmla="*/ 38398 w 118883"/>
                <a:gd name="connsiteY14" fmla="*/ 8 h 144846"/>
                <a:gd name="connsiteX15" fmla="*/ 21545 w 118883"/>
                <a:gd name="connsiteY15" fmla="*/ 12989 h 144846"/>
                <a:gd name="connsiteX16" fmla="*/ 14485 w 118883"/>
                <a:gd name="connsiteY16" fmla="*/ 35080 h 144846"/>
                <a:gd name="connsiteX17" fmla="*/ 17218 w 118883"/>
                <a:gd name="connsiteY17" fmla="*/ 37358 h 144846"/>
                <a:gd name="connsiteX18" fmla="*/ 21090 w 118883"/>
                <a:gd name="connsiteY18" fmla="*/ 32120 h 144846"/>
                <a:gd name="connsiteX19" fmla="*/ 37715 w 118883"/>
                <a:gd name="connsiteY19" fmla="*/ 5018 h 144846"/>
                <a:gd name="connsiteX20" fmla="*/ 44775 w 118883"/>
                <a:gd name="connsiteY20" fmla="*/ 15494 h 144846"/>
                <a:gd name="connsiteX21" fmla="*/ 43181 w 118883"/>
                <a:gd name="connsiteY21" fmla="*/ 27109 h 144846"/>
                <a:gd name="connsiteX22" fmla="*/ 17673 w 118883"/>
                <a:gd name="connsiteY22" fmla="*/ 128456 h 144846"/>
                <a:gd name="connsiteX23" fmla="*/ 57757 w 118883"/>
                <a:gd name="connsiteY23" fmla="*/ 29615 h 144846"/>
                <a:gd name="connsiteX24" fmla="*/ 69599 w 118883"/>
                <a:gd name="connsiteY24" fmla="*/ 13672 h 144846"/>
                <a:gd name="connsiteX25" fmla="*/ 88047 w 118883"/>
                <a:gd name="connsiteY25" fmla="*/ 5018 h 144846"/>
                <a:gd name="connsiteX26" fmla="*/ 102623 w 118883"/>
                <a:gd name="connsiteY26" fmla="*/ 26426 h 144846"/>
                <a:gd name="connsiteX27" fmla="*/ 91008 w 118883"/>
                <a:gd name="connsiteY27" fmla="*/ 74708 h 144846"/>
                <a:gd name="connsiteX28" fmla="*/ 63906 w 118883"/>
                <a:gd name="connsiteY28" fmla="*/ 98166 h 144846"/>
                <a:gd name="connsiteX29" fmla="*/ 45914 w 118883"/>
                <a:gd name="connsiteY29" fmla="*/ 77897 h 144846"/>
                <a:gd name="connsiteX30" fmla="*/ 46597 w 118883"/>
                <a:gd name="connsiteY30" fmla="*/ 74253 h 144846"/>
                <a:gd name="connsiteX31" fmla="*/ 57757 w 118883"/>
                <a:gd name="connsiteY31" fmla="*/ 29615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4846">
                  <a:moveTo>
                    <a:pt x="17673" y="128456"/>
                  </a:moveTo>
                  <a:cubicBezTo>
                    <a:pt x="15851" y="136200"/>
                    <a:pt x="15396" y="137794"/>
                    <a:pt x="5375" y="137794"/>
                  </a:cubicBezTo>
                  <a:cubicBezTo>
                    <a:pt x="2642" y="137794"/>
                    <a:pt x="137" y="137794"/>
                    <a:pt x="137" y="142121"/>
                  </a:cubicBezTo>
                  <a:cubicBezTo>
                    <a:pt x="137" y="143943"/>
                    <a:pt x="1276" y="144854"/>
                    <a:pt x="3098" y="144854"/>
                  </a:cubicBezTo>
                  <a:cubicBezTo>
                    <a:pt x="9247" y="144854"/>
                    <a:pt x="15851" y="144171"/>
                    <a:pt x="22228" y="144171"/>
                  </a:cubicBezTo>
                  <a:cubicBezTo>
                    <a:pt x="29744" y="144171"/>
                    <a:pt x="37487" y="144854"/>
                    <a:pt x="44775" y="144854"/>
                  </a:cubicBezTo>
                  <a:cubicBezTo>
                    <a:pt x="45914" y="144854"/>
                    <a:pt x="48875" y="144854"/>
                    <a:pt x="48875" y="140299"/>
                  </a:cubicBezTo>
                  <a:cubicBezTo>
                    <a:pt x="48875" y="137794"/>
                    <a:pt x="46597" y="137794"/>
                    <a:pt x="43409" y="137794"/>
                  </a:cubicBezTo>
                  <a:cubicBezTo>
                    <a:pt x="32021" y="137794"/>
                    <a:pt x="32021" y="136200"/>
                    <a:pt x="32021" y="134150"/>
                  </a:cubicBezTo>
                  <a:cubicBezTo>
                    <a:pt x="32021" y="131417"/>
                    <a:pt x="41587" y="94294"/>
                    <a:pt x="43181" y="88601"/>
                  </a:cubicBezTo>
                  <a:cubicBezTo>
                    <a:pt x="46142" y="95205"/>
                    <a:pt x="52519" y="103176"/>
                    <a:pt x="64134" y="103176"/>
                  </a:cubicBezTo>
                  <a:cubicBezTo>
                    <a:pt x="90552" y="103176"/>
                    <a:pt x="119020" y="69926"/>
                    <a:pt x="119020" y="36447"/>
                  </a:cubicBezTo>
                  <a:cubicBezTo>
                    <a:pt x="119020" y="15039"/>
                    <a:pt x="106039" y="8"/>
                    <a:pt x="88730" y="8"/>
                  </a:cubicBezTo>
                  <a:cubicBezTo>
                    <a:pt x="77343" y="8"/>
                    <a:pt x="66411" y="8206"/>
                    <a:pt x="58895" y="17089"/>
                  </a:cubicBezTo>
                  <a:cubicBezTo>
                    <a:pt x="56618" y="4790"/>
                    <a:pt x="46825" y="8"/>
                    <a:pt x="38398" y="8"/>
                  </a:cubicBezTo>
                  <a:cubicBezTo>
                    <a:pt x="27922" y="8"/>
                    <a:pt x="23595" y="8890"/>
                    <a:pt x="21545" y="12989"/>
                  </a:cubicBezTo>
                  <a:cubicBezTo>
                    <a:pt x="17446" y="20732"/>
                    <a:pt x="14485" y="34397"/>
                    <a:pt x="14485" y="35080"/>
                  </a:cubicBezTo>
                  <a:cubicBezTo>
                    <a:pt x="14485" y="37358"/>
                    <a:pt x="16762" y="37358"/>
                    <a:pt x="17218" y="37358"/>
                  </a:cubicBezTo>
                  <a:cubicBezTo>
                    <a:pt x="19495" y="37358"/>
                    <a:pt x="19723" y="37130"/>
                    <a:pt x="21090" y="32120"/>
                  </a:cubicBezTo>
                  <a:cubicBezTo>
                    <a:pt x="24961" y="15950"/>
                    <a:pt x="29516" y="5018"/>
                    <a:pt x="37715" y="5018"/>
                  </a:cubicBezTo>
                  <a:cubicBezTo>
                    <a:pt x="41587" y="5018"/>
                    <a:pt x="44775" y="6840"/>
                    <a:pt x="44775" y="15494"/>
                  </a:cubicBezTo>
                  <a:cubicBezTo>
                    <a:pt x="44775" y="20732"/>
                    <a:pt x="44092" y="23238"/>
                    <a:pt x="43181" y="27109"/>
                  </a:cubicBezTo>
                  <a:lnTo>
                    <a:pt x="17673" y="128456"/>
                  </a:lnTo>
                  <a:close/>
                  <a:moveTo>
                    <a:pt x="57757" y="29615"/>
                  </a:moveTo>
                  <a:cubicBezTo>
                    <a:pt x="59351" y="23465"/>
                    <a:pt x="65500" y="17089"/>
                    <a:pt x="69599" y="13672"/>
                  </a:cubicBezTo>
                  <a:cubicBezTo>
                    <a:pt x="77571" y="6612"/>
                    <a:pt x="84175" y="5018"/>
                    <a:pt x="88047" y="5018"/>
                  </a:cubicBezTo>
                  <a:cubicBezTo>
                    <a:pt x="97157" y="5018"/>
                    <a:pt x="102623" y="12989"/>
                    <a:pt x="102623" y="26426"/>
                  </a:cubicBezTo>
                  <a:cubicBezTo>
                    <a:pt x="102623" y="39863"/>
                    <a:pt x="95107" y="66054"/>
                    <a:pt x="91008" y="74708"/>
                  </a:cubicBezTo>
                  <a:cubicBezTo>
                    <a:pt x="83264" y="90650"/>
                    <a:pt x="72332" y="98166"/>
                    <a:pt x="63906" y="98166"/>
                  </a:cubicBezTo>
                  <a:cubicBezTo>
                    <a:pt x="48875" y="98166"/>
                    <a:pt x="45914" y="79263"/>
                    <a:pt x="45914" y="77897"/>
                  </a:cubicBezTo>
                  <a:cubicBezTo>
                    <a:pt x="45914" y="77441"/>
                    <a:pt x="45914" y="76986"/>
                    <a:pt x="46597" y="74253"/>
                  </a:cubicBezTo>
                  <a:lnTo>
                    <a:pt x="57757" y="29615"/>
                  </a:lnTo>
                  <a:close/>
                </a:path>
              </a:pathLst>
            </a:custGeom>
            <a:solidFill>
              <a:srgbClr val="000000"/>
            </a:solidFill>
            <a:ln w="22816"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7A7B4CFF-57EB-4426-BBFD-9E3F37D47AA1}"/>
                </a:ext>
              </a:extLst>
            </p:cNvPr>
            <p:cNvSpPr/>
            <p:nvPr>
              <p:custDataLst>
                <p:tags r:id="rId206"/>
              </p:custDataLst>
            </p:nvPr>
          </p:nvSpPr>
          <p:spPr>
            <a:xfrm>
              <a:off x="5795214" y="2676486"/>
              <a:ext cx="69029" cy="71899"/>
            </a:xfrm>
            <a:custGeom>
              <a:avLst/>
              <a:gdLst>
                <a:gd name="connsiteX0" fmla="*/ 60085 w 69029"/>
                <a:gd name="connsiteY0" fmla="*/ 9256 h 71899"/>
                <a:gd name="connsiteX1" fmla="*/ 51954 w 69029"/>
                <a:gd name="connsiteY1" fmla="*/ 18183 h 71899"/>
                <a:gd name="connsiteX2" fmla="*/ 58172 w 69029"/>
                <a:gd name="connsiteY2" fmla="*/ 24082 h 71899"/>
                <a:gd name="connsiteX3" fmla="*/ 67259 w 69029"/>
                <a:gd name="connsiteY3" fmla="*/ 13879 h 71899"/>
                <a:gd name="connsiteX4" fmla="*/ 46215 w 69029"/>
                <a:gd name="connsiteY4" fmla="*/ 9 h 71899"/>
                <a:gd name="connsiteX5" fmla="*/ 142 w 69029"/>
                <a:gd name="connsiteY5" fmla="*/ 44169 h 71899"/>
                <a:gd name="connsiteX6" fmla="*/ 29635 w 69029"/>
                <a:gd name="connsiteY6" fmla="*/ 71908 h 71899"/>
                <a:gd name="connsiteX7" fmla="*/ 69172 w 69029"/>
                <a:gd name="connsiteY7" fmla="*/ 53894 h 71899"/>
                <a:gd name="connsiteX8" fmla="*/ 66462 w 69029"/>
                <a:gd name="connsiteY8" fmla="*/ 51184 h 71899"/>
                <a:gd name="connsiteX9" fmla="*/ 63911 w 69029"/>
                <a:gd name="connsiteY9" fmla="*/ 52778 h 71899"/>
                <a:gd name="connsiteX10" fmla="*/ 29954 w 69029"/>
                <a:gd name="connsiteY10" fmla="*/ 67445 h 71899"/>
                <a:gd name="connsiteX11" fmla="*/ 13374 w 69029"/>
                <a:gd name="connsiteY11" fmla="*/ 49749 h 71899"/>
                <a:gd name="connsiteX12" fmla="*/ 23896 w 69029"/>
                <a:gd name="connsiteY12" fmla="*/ 16748 h 71899"/>
                <a:gd name="connsiteX13" fmla="*/ 46215 w 69029"/>
                <a:gd name="connsiteY13" fmla="*/ 4473 h 71899"/>
                <a:gd name="connsiteX14" fmla="*/ 60085 w 69029"/>
                <a:gd name="connsiteY14" fmla="*/ 9256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1899">
                  <a:moveTo>
                    <a:pt x="60085" y="9256"/>
                  </a:moveTo>
                  <a:cubicBezTo>
                    <a:pt x="54345" y="10212"/>
                    <a:pt x="51954" y="14676"/>
                    <a:pt x="51954" y="18183"/>
                  </a:cubicBezTo>
                  <a:cubicBezTo>
                    <a:pt x="51954" y="22488"/>
                    <a:pt x="55302" y="24082"/>
                    <a:pt x="58172" y="24082"/>
                  </a:cubicBezTo>
                  <a:cubicBezTo>
                    <a:pt x="61679" y="24082"/>
                    <a:pt x="67259" y="21531"/>
                    <a:pt x="67259" y="13879"/>
                  </a:cubicBezTo>
                  <a:cubicBezTo>
                    <a:pt x="67259" y="3038"/>
                    <a:pt x="54824" y="9"/>
                    <a:pt x="46215" y="9"/>
                  </a:cubicBezTo>
                  <a:cubicBezTo>
                    <a:pt x="22302" y="9"/>
                    <a:pt x="142" y="22009"/>
                    <a:pt x="142" y="44169"/>
                  </a:cubicBezTo>
                  <a:cubicBezTo>
                    <a:pt x="142" y="57879"/>
                    <a:pt x="9707" y="71908"/>
                    <a:pt x="29635" y="71908"/>
                  </a:cubicBezTo>
                  <a:cubicBezTo>
                    <a:pt x="56577" y="71908"/>
                    <a:pt x="69172" y="56126"/>
                    <a:pt x="69172" y="53894"/>
                  </a:cubicBezTo>
                  <a:cubicBezTo>
                    <a:pt x="69172" y="52937"/>
                    <a:pt x="67737" y="51184"/>
                    <a:pt x="66462" y="51184"/>
                  </a:cubicBezTo>
                  <a:cubicBezTo>
                    <a:pt x="65505" y="51184"/>
                    <a:pt x="65186" y="51502"/>
                    <a:pt x="63911" y="52778"/>
                  </a:cubicBezTo>
                  <a:cubicBezTo>
                    <a:pt x="51476" y="67445"/>
                    <a:pt x="32823" y="67445"/>
                    <a:pt x="29954" y="67445"/>
                  </a:cubicBezTo>
                  <a:cubicBezTo>
                    <a:pt x="18476" y="67445"/>
                    <a:pt x="13374" y="59633"/>
                    <a:pt x="13374" y="49749"/>
                  </a:cubicBezTo>
                  <a:cubicBezTo>
                    <a:pt x="13374" y="45126"/>
                    <a:pt x="15606" y="27749"/>
                    <a:pt x="23896" y="16748"/>
                  </a:cubicBezTo>
                  <a:cubicBezTo>
                    <a:pt x="29954" y="8937"/>
                    <a:pt x="38244" y="4473"/>
                    <a:pt x="46215" y="4473"/>
                  </a:cubicBezTo>
                  <a:cubicBezTo>
                    <a:pt x="48447" y="4473"/>
                    <a:pt x="56099" y="4792"/>
                    <a:pt x="60085" y="9256"/>
                  </a:cubicBezTo>
                  <a:close/>
                </a:path>
              </a:pathLst>
            </a:custGeom>
            <a:solidFill>
              <a:srgbClr val="000000"/>
            </a:solidFill>
            <a:ln w="22816"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FEE0545E-6090-4C6C-BA55-DBC8BF5F4369}"/>
                </a:ext>
              </a:extLst>
            </p:cNvPr>
            <p:cNvSpPr/>
            <p:nvPr>
              <p:custDataLst>
                <p:tags r:id="rId207"/>
              </p:custDataLst>
            </p:nvPr>
          </p:nvSpPr>
          <p:spPr>
            <a:xfrm>
              <a:off x="5884575" y="2728457"/>
              <a:ext cx="20246" cy="49102"/>
            </a:xfrm>
            <a:custGeom>
              <a:avLst/>
              <a:gdLst>
                <a:gd name="connsiteX0" fmla="*/ 15928 w 20246"/>
                <a:gd name="connsiteY0" fmla="*/ 15792 h 49102"/>
                <a:gd name="connsiteX1" fmla="*/ 3493 w 20246"/>
                <a:gd name="connsiteY1" fmla="*/ 44966 h 49102"/>
                <a:gd name="connsiteX2" fmla="*/ 2377 w 20246"/>
                <a:gd name="connsiteY2" fmla="*/ 46879 h 49102"/>
                <a:gd name="connsiteX3" fmla="*/ 4609 w 20246"/>
                <a:gd name="connsiteY3" fmla="*/ 49111 h 49102"/>
                <a:gd name="connsiteX4" fmla="*/ 20392 w 20246"/>
                <a:gd name="connsiteY4" fmla="*/ 17386 h 49102"/>
                <a:gd name="connsiteX5" fmla="*/ 9233 w 20246"/>
                <a:gd name="connsiteY5" fmla="*/ 9 h 49102"/>
                <a:gd name="connsiteX6" fmla="*/ 146 w 20246"/>
                <a:gd name="connsiteY6" fmla="*/ 9096 h 49102"/>
                <a:gd name="connsiteX7" fmla="*/ 9392 w 20246"/>
                <a:gd name="connsiteY7" fmla="*/ 18343 h 49102"/>
                <a:gd name="connsiteX8" fmla="*/ 15928 w 20246"/>
                <a:gd name="connsiteY8" fmla="*/ 15792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102">
                  <a:moveTo>
                    <a:pt x="15928" y="15792"/>
                  </a:moveTo>
                  <a:cubicBezTo>
                    <a:pt x="15928" y="24560"/>
                    <a:pt x="14334" y="34763"/>
                    <a:pt x="3493" y="44966"/>
                  </a:cubicBezTo>
                  <a:cubicBezTo>
                    <a:pt x="2856" y="45604"/>
                    <a:pt x="2377" y="46082"/>
                    <a:pt x="2377" y="46879"/>
                  </a:cubicBezTo>
                  <a:cubicBezTo>
                    <a:pt x="2377" y="47995"/>
                    <a:pt x="3653" y="49111"/>
                    <a:pt x="4609" y="49111"/>
                  </a:cubicBezTo>
                  <a:cubicBezTo>
                    <a:pt x="6841" y="49111"/>
                    <a:pt x="20392" y="36357"/>
                    <a:pt x="20392" y="17386"/>
                  </a:cubicBezTo>
                  <a:cubicBezTo>
                    <a:pt x="20392" y="7502"/>
                    <a:pt x="16566" y="9"/>
                    <a:pt x="9233" y="9"/>
                  </a:cubicBezTo>
                  <a:cubicBezTo>
                    <a:pt x="3972" y="9"/>
                    <a:pt x="146" y="4154"/>
                    <a:pt x="146" y="9096"/>
                  </a:cubicBezTo>
                  <a:cubicBezTo>
                    <a:pt x="146" y="14198"/>
                    <a:pt x="3812" y="18343"/>
                    <a:pt x="9392" y="18343"/>
                  </a:cubicBezTo>
                  <a:cubicBezTo>
                    <a:pt x="13218" y="18343"/>
                    <a:pt x="15769" y="15792"/>
                    <a:pt x="15928" y="15792"/>
                  </a:cubicBezTo>
                  <a:close/>
                </a:path>
              </a:pathLst>
            </a:custGeom>
            <a:solidFill>
              <a:srgbClr val="000000"/>
            </a:solidFill>
            <a:ln w="22816"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ECAACCC2-B694-46C0-B620-58EB520AAFDB}"/>
                </a:ext>
              </a:extLst>
            </p:cNvPr>
            <p:cNvSpPr/>
            <p:nvPr>
              <p:custDataLst>
                <p:tags r:id="rId208"/>
              </p:custDataLst>
            </p:nvPr>
          </p:nvSpPr>
          <p:spPr>
            <a:xfrm>
              <a:off x="5931970" y="2634717"/>
              <a:ext cx="123233" cy="115262"/>
            </a:xfrm>
            <a:custGeom>
              <a:avLst/>
              <a:gdLst>
                <a:gd name="connsiteX0" fmla="*/ 123381 w 123233"/>
                <a:gd name="connsiteY0" fmla="*/ 2082 h 115262"/>
                <a:gd name="connsiteX1" fmla="*/ 121309 w 123233"/>
                <a:gd name="connsiteY1" fmla="*/ 9 h 115262"/>
                <a:gd name="connsiteX2" fmla="*/ 118439 w 123233"/>
                <a:gd name="connsiteY2" fmla="*/ 1922 h 115262"/>
                <a:gd name="connsiteX3" fmla="*/ 106801 w 123233"/>
                <a:gd name="connsiteY3" fmla="*/ 14198 h 115262"/>
                <a:gd name="connsiteX4" fmla="*/ 76830 w 123233"/>
                <a:gd name="connsiteY4" fmla="*/ 9 h 115262"/>
                <a:gd name="connsiteX5" fmla="*/ 148 w 123233"/>
                <a:gd name="connsiteY5" fmla="*/ 70314 h 115262"/>
                <a:gd name="connsiteX6" fmla="*/ 49091 w 123233"/>
                <a:gd name="connsiteY6" fmla="*/ 115271 h 115262"/>
                <a:gd name="connsiteX7" fmla="*/ 89424 w 123233"/>
                <a:gd name="connsiteY7" fmla="*/ 99648 h 115262"/>
                <a:gd name="connsiteX8" fmla="*/ 105526 w 123233"/>
                <a:gd name="connsiteY8" fmla="*/ 73821 h 115262"/>
                <a:gd name="connsiteX9" fmla="*/ 102816 w 123233"/>
                <a:gd name="connsiteY9" fmla="*/ 71749 h 115262"/>
                <a:gd name="connsiteX10" fmla="*/ 99946 w 123233"/>
                <a:gd name="connsiteY10" fmla="*/ 74300 h 115262"/>
                <a:gd name="connsiteX11" fmla="*/ 51801 w 123233"/>
                <a:gd name="connsiteY11" fmla="*/ 109532 h 115262"/>
                <a:gd name="connsiteX12" fmla="*/ 16090 w 123233"/>
                <a:gd name="connsiteY12" fmla="*/ 75256 h 115262"/>
                <a:gd name="connsiteX13" fmla="*/ 35540 w 123233"/>
                <a:gd name="connsiteY13" fmla="*/ 25357 h 115262"/>
                <a:gd name="connsiteX14" fmla="*/ 78424 w 123233"/>
                <a:gd name="connsiteY14" fmla="*/ 5748 h 115262"/>
                <a:gd name="connsiteX15" fmla="*/ 107758 w 123233"/>
                <a:gd name="connsiteY15" fmla="*/ 36995 h 115262"/>
                <a:gd name="connsiteX16" fmla="*/ 107280 w 123233"/>
                <a:gd name="connsiteY16" fmla="*/ 43531 h 115262"/>
                <a:gd name="connsiteX17" fmla="*/ 110149 w 123233"/>
                <a:gd name="connsiteY17" fmla="*/ 45604 h 115262"/>
                <a:gd name="connsiteX18" fmla="*/ 113497 w 123233"/>
                <a:gd name="connsiteY18" fmla="*/ 42097 h 115262"/>
                <a:gd name="connsiteX19" fmla="*/ 123381 w 123233"/>
                <a:gd name="connsiteY19" fmla="*/ 2082 h 1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233" h="115262">
                  <a:moveTo>
                    <a:pt x="123381" y="2082"/>
                  </a:moveTo>
                  <a:cubicBezTo>
                    <a:pt x="123381" y="1284"/>
                    <a:pt x="122903" y="9"/>
                    <a:pt x="121309" y="9"/>
                  </a:cubicBezTo>
                  <a:cubicBezTo>
                    <a:pt x="120193" y="9"/>
                    <a:pt x="119874" y="328"/>
                    <a:pt x="118439" y="1922"/>
                  </a:cubicBezTo>
                  <a:lnTo>
                    <a:pt x="106801" y="14198"/>
                  </a:lnTo>
                  <a:cubicBezTo>
                    <a:pt x="105367" y="12285"/>
                    <a:pt x="96439" y="9"/>
                    <a:pt x="76830" y="9"/>
                  </a:cubicBezTo>
                  <a:cubicBezTo>
                    <a:pt x="38090" y="9"/>
                    <a:pt x="148" y="34285"/>
                    <a:pt x="148" y="70314"/>
                  </a:cubicBezTo>
                  <a:cubicBezTo>
                    <a:pt x="148" y="96300"/>
                    <a:pt x="20554" y="115271"/>
                    <a:pt x="49091" y="115271"/>
                  </a:cubicBezTo>
                  <a:cubicBezTo>
                    <a:pt x="57699" y="115271"/>
                    <a:pt x="73004" y="113518"/>
                    <a:pt x="89424" y="99648"/>
                  </a:cubicBezTo>
                  <a:cubicBezTo>
                    <a:pt x="102019" y="88967"/>
                    <a:pt x="105526" y="75097"/>
                    <a:pt x="105526" y="73821"/>
                  </a:cubicBezTo>
                  <a:cubicBezTo>
                    <a:pt x="105526" y="71749"/>
                    <a:pt x="103613" y="71749"/>
                    <a:pt x="102816" y="71749"/>
                  </a:cubicBezTo>
                  <a:cubicBezTo>
                    <a:pt x="100743" y="71749"/>
                    <a:pt x="100424" y="72546"/>
                    <a:pt x="99946" y="74300"/>
                  </a:cubicBezTo>
                  <a:cubicBezTo>
                    <a:pt x="93410" y="96141"/>
                    <a:pt x="71091" y="109532"/>
                    <a:pt x="51801" y="109532"/>
                  </a:cubicBezTo>
                  <a:cubicBezTo>
                    <a:pt x="34902" y="109532"/>
                    <a:pt x="16090" y="100445"/>
                    <a:pt x="16090" y="75256"/>
                  </a:cubicBezTo>
                  <a:cubicBezTo>
                    <a:pt x="16090" y="70633"/>
                    <a:pt x="17206" y="45444"/>
                    <a:pt x="35540" y="25357"/>
                  </a:cubicBezTo>
                  <a:cubicBezTo>
                    <a:pt x="46540" y="13082"/>
                    <a:pt x="63279" y="5748"/>
                    <a:pt x="78424" y="5748"/>
                  </a:cubicBezTo>
                  <a:cubicBezTo>
                    <a:pt x="96917" y="5748"/>
                    <a:pt x="107758" y="19140"/>
                    <a:pt x="107758" y="36995"/>
                  </a:cubicBezTo>
                  <a:cubicBezTo>
                    <a:pt x="107758" y="41459"/>
                    <a:pt x="107280" y="42575"/>
                    <a:pt x="107280" y="43531"/>
                  </a:cubicBezTo>
                  <a:cubicBezTo>
                    <a:pt x="107280" y="45604"/>
                    <a:pt x="109352" y="45604"/>
                    <a:pt x="110149" y="45604"/>
                  </a:cubicBezTo>
                  <a:cubicBezTo>
                    <a:pt x="112700" y="45604"/>
                    <a:pt x="112700" y="45126"/>
                    <a:pt x="113497" y="42097"/>
                  </a:cubicBezTo>
                  <a:lnTo>
                    <a:pt x="123381" y="2082"/>
                  </a:lnTo>
                  <a:close/>
                </a:path>
              </a:pathLst>
            </a:custGeom>
            <a:solidFill>
              <a:srgbClr val="000000"/>
            </a:solidFill>
            <a:ln w="22816"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D5B0BA5A-F0AD-4BB3-802B-6488D274DC95}"/>
                </a:ext>
              </a:extLst>
            </p:cNvPr>
            <p:cNvSpPr/>
            <p:nvPr>
              <p:custDataLst>
                <p:tags r:id="rId209"/>
              </p:custDataLst>
            </p:nvPr>
          </p:nvSpPr>
          <p:spPr>
            <a:xfrm>
              <a:off x="6065559" y="2692003"/>
              <a:ext cx="61946" cy="80206"/>
            </a:xfrm>
            <a:custGeom>
              <a:avLst/>
              <a:gdLst>
                <a:gd name="connsiteX0" fmla="*/ 27939 w 61946"/>
                <a:gd name="connsiteY0" fmla="*/ 4264 h 80206"/>
                <a:gd name="connsiteX1" fmla="*/ 28394 w 61946"/>
                <a:gd name="connsiteY1" fmla="*/ 1872 h 80206"/>
                <a:gd name="connsiteX2" fmla="*/ 24864 w 61946"/>
                <a:gd name="connsiteY2" fmla="*/ 50 h 80206"/>
                <a:gd name="connsiteX3" fmla="*/ 10858 w 61946"/>
                <a:gd name="connsiteY3" fmla="*/ 1075 h 80206"/>
                <a:gd name="connsiteX4" fmla="*/ 8125 w 61946"/>
                <a:gd name="connsiteY4" fmla="*/ 1758 h 80206"/>
                <a:gd name="connsiteX5" fmla="*/ 7328 w 61946"/>
                <a:gd name="connsiteY5" fmla="*/ 4377 h 80206"/>
                <a:gd name="connsiteX6" fmla="*/ 10744 w 61946"/>
                <a:gd name="connsiteY6" fmla="*/ 6313 h 80206"/>
                <a:gd name="connsiteX7" fmla="*/ 14615 w 61946"/>
                <a:gd name="connsiteY7" fmla="*/ 6541 h 80206"/>
                <a:gd name="connsiteX8" fmla="*/ 16893 w 61946"/>
                <a:gd name="connsiteY8" fmla="*/ 8021 h 80206"/>
                <a:gd name="connsiteX9" fmla="*/ 16324 w 61946"/>
                <a:gd name="connsiteY9" fmla="*/ 10640 h 80206"/>
                <a:gd name="connsiteX10" fmla="*/ 609 w 61946"/>
                <a:gd name="connsiteY10" fmla="*/ 73498 h 80206"/>
                <a:gd name="connsiteX11" fmla="*/ 154 w 61946"/>
                <a:gd name="connsiteY11" fmla="*/ 76117 h 80206"/>
                <a:gd name="connsiteX12" fmla="*/ 4481 w 61946"/>
                <a:gd name="connsiteY12" fmla="*/ 80217 h 80206"/>
                <a:gd name="connsiteX13" fmla="*/ 10402 w 61946"/>
                <a:gd name="connsiteY13" fmla="*/ 74409 h 80206"/>
                <a:gd name="connsiteX14" fmla="*/ 15526 w 61946"/>
                <a:gd name="connsiteY14" fmla="*/ 53457 h 80206"/>
                <a:gd name="connsiteX15" fmla="*/ 32721 w 61946"/>
                <a:gd name="connsiteY15" fmla="*/ 62453 h 80206"/>
                <a:gd name="connsiteX16" fmla="*/ 32380 w 61946"/>
                <a:gd name="connsiteY16" fmla="*/ 65072 h 80206"/>
                <a:gd name="connsiteX17" fmla="*/ 32038 w 61946"/>
                <a:gd name="connsiteY17" fmla="*/ 68032 h 80206"/>
                <a:gd name="connsiteX18" fmla="*/ 45931 w 61946"/>
                <a:gd name="connsiteY18" fmla="*/ 80217 h 80206"/>
                <a:gd name="connsiteX19" fmla="*/ 62101 w 61946"/>
                <a:gd name="connsiteY19" fmla="*/ 62566 h 80206"/>
                <a:gd name="connsiteX20" fmla="*/ 59709 w 61946"/>
                <a:gd name="connsiteY20" fmla="*/ 60972 h 80206"/>
                <a:gd name="connsiteX21" fmla="*/ 56976 w 61946"/>
                <a:gd name="connsiteY21" fmla="*/ 63591 h 80206"/>
                <a:gd name="connsiteX22" fmla="*/ 46386 w 61946"/>
                <a:gd name="connsiteY22" fmla="*/ 76345 h 80206"/>
                <a:gd name="connsiteX23" fmla="*/ 41603 w 61946"/>
                <a:gd name="connsiteY23" fmla="*/ 69627 h 80206"/>
                <a:gd name="connsiteX24" fmla="*/ 42059 w 61946"/>
                <a:gd name="connsiteY24" fmla="*/ 65983 h 80206"/>
                <a:gd name="connsiteX25" fmla="*/ 42628 w 61946"/>
                <a:gd name="connsiteY25" fmla="*/ 62111 h 80206"/>
                <a:gd name="connsiteX26" fmla="*/ 22587 w 61946"/>
                <a:gd name="connsiteY26" fmla="*/ 49813 h 80206"/>
                <a:gd name="connsiteX27" fmla="*/ 32380 w 61946"/>
                <a:gd name="connsiteY27" fmla="*/ 42525 h 80206"/>
                <a:gd name="connsiteX28" fmla="*/ 51624 w 61946"/>
                <a:gd name="connsiteY28" fmla="*/ 32504 h 80206"/>
                <a:gd name="connsiteX29" fmla="*/ 55610 w 61946"/>
                <a:gd name="connsiteY29" fmla="*/ 33870 h 80206"/>
                <a:gd name="connsiteX30" fmla="*/ 54699 w 61946"/>
                <a:gd name="connsiteY30" fmla="*/ 34212 h 80206"/>
                <a:gd name="connsiteX31" fmla="*/ 49461 w 61946"/>
                <a:gd name="connsiteY31" fmla="*/ 41044 h 80206"/>
                <a:gd name="connsiteX32" fmla="*/ 54585 w 61946"/>
                <a:gd name="connsiteY32" fmla="*/ 45713 h 80206"/>
                <a:gd name="connsiteX33" fmla="*/ 61645 w 61946"/>
                <a:gd name="connsiteY33" fmla="*/ 37628 h 80206"/>
                <a:gd name="connsiteX34" fmla="*/ 51852 w 61946"/>
                <a:gd name="connsiteY34" fmla="*/ 28632 h 80206"/>
                <a:gd name="connsiteX35" fmla="*/ 29191 w 61946"/>
                <a:gd name="connsiteY35" fmla="*/ 40589 h 80206"/>
                <a:gd name="connsiteX36" fmla="*/ 16893 w 61946"/>
                <a:gd name="connsiteY36" fmla="*/ 48446 h 80206"/>
                <a:gd name="connsiteX37" fmla="*/ 27939 w 61946"/>
                <a:gd name="connsiteY37" fmla="*/ 4264 h 8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946" h="80206">
                  <a:moveTo>
                    <a:pt x="27939" y="4264"/>
                  </a:moveTo>
                  <a:cubicBezTo>
                    <a:pt x="28394" y="2669"/>
                    <a:pt x="28394" y="2442"/>
                    <a:pt x="28394" y="1872"/>
                  </a:cubicBezTo>
                  <a:cubicBezTo>
                    <a:pt x="28394" y="-64"/>
                    <a:pt x="26686" y="-64"/>
                    <a:pt x="24864" y="50"/>
                  </a:cubicBezTo>
                  <a:lnTo>
                    <a:pt x="10858" y="1075"/>
                  </a:lnTo>
                  <a:cubicBezTo>
                    <a:pt x="8922" y="1189"/>
                    <a:pt x="8694" y="1303"/>
                    <a:pt x="8125" y="1758"/>
                  </a:cubicBezTo>
                  <a:cubicBezTo>
                    <a:pt x="7669" y="2328"/>
                    <a:pt x="7328" y="3694"/>
                    <a:pt x="7328" y="4377"/>
                  </a:cubicBezTo>
                  <a:cubicBezTo>
                    <a:pt x="7328" y="6313"/>
                    <a:pt x="9150" y="6313"/>
                    <a:pt x="10744" y="6313"/>
                  </a:cubicBezTo>
                  <a:cubicBezTo>
                    <a:pt x="10858" y="6313"/>
                    <a:pt x="12907" y="6313"/>
                    <a:pt x="14615" y="6541"/>
                  </a:cubicBezTo>
                  <a:cubicBezTo>
                    <a:pt x="16779" y="6769"/>
                    <a:pt x="16893" y="7110"/>
                    <a:pt x="16893" y="8021"/>
                  </a:cubicBezTo>
                  <a:cubicBezTo>
                    <a:pt x="16893" y="8363"/>
                    <a:pt x="16893" y="8591"/>
                    <a:pt x="16324" y="10640"/>
                  </a:cubicBezTo>
                  <a:lnTo>
                    <a:pt x="609" y="73498"/>
                  </a:lnTo>
                  <a:cubicBezTo>
                    <a:pt x="154" y="75206"/>
                    <a:pt x="154" y="75434"/>
                    <a:pt x="154" y="76117"/>
                  </a:cubicBezTo>
                  <a:cubicBezTo>
                    <a:pt x="154" y="78736"/>
                    <a:pt x="2203" y="80217"/>
                    <a:pt x="4481" y="80217"/>
                  </a:cubicBezTo>
                  <a:cubicBezTo>
                    <a:pt x="8922" y="80217"/>
                    <a:pt x="9947" y="76004"/>
                    <a:pt x="10402" y="74409"/>
                  </a:cubicBezTo>
                  <a:lnTo>
                    <a:pt x="15526" y="53457"/>
                  </a:lnTo>
                  <a:cubicBezTo>
                    <a:pt x="18487" y="53571"/>
                    <a:pt x="32721" y="54368"/>
                    <a:pt x="32721" y="62453"/>
                  </a:cubicBezTo>
                  <a:cubicBezTo>
                    <a:pt x="32721" y="63250"/>
                    <a:pt x="32721" y="63705"/>
                    <a:pt x="32380" y="65072"/>
                  </a:cubicBezTo>
                  <a:cubicBezTo>
                    <a:pt x="32038" y="66666"/>
                    <a:pt x="32038" y="67349"/>
                    <a:pt x="32038" y="68032"/>
                  </a:cubicBezTo>
                  <a:cubicBezTo>
                    <a:pt x="32038" y="76117"/>
                    <a:pt x="39326" y="80217"/>
                    <a:pt x="45931" y="80217"/>
                  </a:cubicBezTo>
                  <a:cubicBezTo>
                    <a:pt x="57546" y="80217"/>
                    <a:pt x="62101" y="63933"/>
                    <a:pt x="62101" y="62566"/>
                  </a:cubicBezTo>
                  <a:cubicBezTo>
                    <a:pt x="62101" y="60972"/>
                    <a:pt x="60165" y="60972"/>
                    <a:pt x="59709" y="60972"/>
                  </a:cubicBezTo>
                  <a:cubicBezTo>
                    <a:pt x="57773" y="60972"/>
                    <a:pt x="57546" y="61542"/>
                    <a:pt x="56976" y="63591"/>
                  </a:cubicBezTo>
                  <a:cubicBezTo>
                    <a:pt x="55837" y="67577"/>
                    <a:pt x="52535" y="76345"/>
                    <a:pt x="46386" y="76345"/>
                  </a:cubicBezTo>
                  <a:cubicBezTo>
                    <a:pt x="42173" y="76345"/>
                    <a:pt x="41603" y="72132"/>
                    <a:pt x="41603" y="69627"/>
                  </a:cubicBezTo>
                  <a:cubicBezTo>
                    <a:pt x="41603" y="69513"/>
                    <a:pt x="41603" y="67919"/>
                    <a:pt x="42059" y="65983"/>
                  </a:cubicBezTo>
                  <a:cubicBezTo>
                    <a:pt x="42514" y="64161"/>
                    <a:pt x="42628" y="63022"/>
                    <a:pt x="42628" y="62111"/>
                  </a:cubicBezTo>
                  <a:cubicBezTo>
                    <a:pt x="42628" y="52090"/>
                    <a:pt x="30102" y="50382"/>
                    <a:pt x="22587" y="49813"/>
                  </a:cubicBezTo>
                  <a:cubicBezTo>
                    <a:pt x="25775" y="47991"/>
                    <a:pt x="30558" y="44119"/>
                    <a:pt x="32380" y="42525"/>
                  </a:cubicBezTo>
                  <a:cubicBezTo>
                    <a:pt x="38870" y="37401"/>
                    <a:pt x="45133" y="32504"/>
                    <a:pt x="51624" y="32504"/>
                  </a:cubicBezTo>
                  <a:cubicBezTo>
                    <a:pt x="54243" y="32504"/>
                    <a:pt x="54927" y="33187"/>
                    <a:pt x="55610" y="33870"/>
                  </a:cubicBezTo>
                  <a:cubicBezTo>
                    <a:pt x="55496" y="33870"/>
                    <a:pt x="54927" y="34212"/>
                    <a:pt x="54699" y="34212"/>
                  </a:cubicBezTo>
                  <a:cubicBezTo>
                    <a:pt x="49461" y="36034"/>
                    <a:pt x="49461" y="40703"/>
                    <a:pt x="49461" y="41044"/>
                  </a:cubicBezTo>
                  <a:cubicBezTo>
                    <a:pt x="49461" y="42980"/>
                    <a:pt x="50827" y="45713"/>
                    <a:pt x="54585" y="45713"/>
                  </a:cubicBezTo>
                  <a:cubicBezTo>
                    <a:pt x="56862" y="45713"/>
                    <a:pt x="61645" y="43891"/>
                    <a:pt x="61645" y="37628"/>
                  </a:cubicBezTo>
                  <a:cubicBezTo>
                    <a:pt x="61645" y="32049"/>
                    <a:pt x="57318" y="28632"/>
                    <a:pt x="51852" y="28632"/>
                  </a:cubicBezTo>
                  <a:cubicBezTo>
                    <a:pt x="44109" y="28632"/>
                    <a:pt x="37504" y="33870"/>
                    <a:pt x="29191" y="40589"/>
                  </a:cubicBezTo>
                  <a:cubicBezTo>
                    <a:pt x="25206" y="43777"/>
                    <a:pt x="21448" y="46624"/>
                    <a:pt x="16893" y="48446"/>
                  </a:cubicBezTo>
                  <a:lnTo>
                    <a:pt x="27939" y="4264"/>
                  </a:lnTo>
                  <a:close/>
                </a:path>
              </a:pathLst>
            </a:custGeom>
            <a:solidFill>
              <a:srgbClr val="000000"/>
            </a:solidFill>
            <a:ln w="22816"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CFB07EB5-6A7B-4E35-B222-021328D43F9B}"/>
                </a:ext>
              </a:extLst>
            </p:cNvPr>
            <p:cNvSpPr/>
            <p:nvPr>
              <p:custDataLst>
                <p:tags r:id="rId210"/>
              </p:custDataLst>
            </p:nvPr>
          </p:nvSpPr>
          <p:spPr>
            <a:xfrm>
              <a:off x="6181973" y="2688488"/>
              <a:ext cx="26646" cy="68096"/>
            </a:xfrm>
            <a:custGeom>
              <a:avLst/>
              <a:gdLst>
                <a:gd name="connsiteX0" fmla="*/ 26805 w 26646"/>
                <a:gd name="connsiteY0" fmla="*/ 23921 h 68096"/>
                <a:gd name="connsiteX1" fmla="*/ 12229 w 26646"/>
                <a:gd name="connsiteY1" fmla="*/ 8 h 68096"/>
                <a:gd name="connsiteX2" fmla="*/ 158 w 26646"/>
                <a:gd name="connsiteY2" fmla="*/ 12078 h 68096"/>
                <a:gd name="connsiteX3" fmla="*/ 12229 w 26646"/>
                <a:gd name="connsiteY3" fmla="*/ 24149 h 68096"/>
                <a:gd name="connsiteX4" fmla="*/ 20200 w 26646"/>
                <a:gd name="connsiteY4" fmla="*/ 21188 h 68096"/>
                <a:gd name="connsiteX5" fmla="*/ 21339 w 26646"/>
                <a:gd name="connsiteY5" fmla="*/ 20505 h 68096"/>
                <a:gd name="connsiteX6" fmla="*/ 21794 w 26646"/>
                <a:gd name="connsiteY6" fmla="*/ 23921 h 68096"/>
                <a:gd name="connsiteX7" fmla="*/ 6308 w 26646"/>
                <a:gd name="connsiteY7" fmla="*/ 61954 h 68096"/>
                <a:gd name="connsiteX8" fmla="*/ 3802 w 26646"/>
                <a:gd name="connsiteY8" fmla="*/ 65598 h 68096"/>
                <a:gd name="connsiteX9" fmla="*/ 6080 w 26646"/>
                <a:gd name="connsiteY9" fmla="*/ 68104 h 68096"/>
                <a:gd name="connsiteX10" fmla="*/ 26805 w 26646"/>
                <a:gd name="connsiteY10" fmla="*/ 23921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805" y="23921"/>
                  </a:moveTo>
                  <a:cubicBezTo>
                    <a:pt x="26805" y="8890"/>
                    <a:pt x="21111" y="8"/>
                    <a:pt x="12229" y="8"/>
                  </a:cubicBezTo>
                  <a:cubicBezTo>
                    <a:pt x="4713" y="8"/>
                    <a:pt x="158" y="5701"/>
                    <a:pt x="158" y="12078"/>
                  </a:cubicBezTo>
                  <a:cubicBezTo>
                    <a:pt x="158" y="18227"/>
                    <a:pt x="4713" y="24149"/>
                    <a:pt x="12229" y="24149"/>
                  </a:cubicBezTo>
                  <a:cubicBezTo>
                    <a:pt x="14962" y="24149"/>
                    <a:pt x="17923" y="23238"/>
                    <a:pt x="20200" y="21188"/>
                  </a:cubicBezTo>
                  <a:cubicBezTo>
                    <a:pt x="20883" y="20732"/>
                    <a:pt x="21111" y="20505"/>
                    <a:pt x="21339" y="20505"/>
                  </a:cubicBezTo>
                  <a:cubicBezTo>
                    <a:pt x="21567" y="20505"/>
                    <a:pt x="21794" y="20732"/>
                    <a:pt x="21794" y="23921"/>
                  </a:cubicBezTo>
                  <a:cubicBezTo>
                    <a:pt x="21794" y="40774"/>
                    <a:pt x="13823" y="54439"/>
                    <a:pt x="6308" y="61954"/>
                  </a:cubicBezTo>
                  <a:cubicBezTo>
                    <a:pt x="3802" y="64460"/>
                    <a:pt x="3802" y="64915"/>
                    <a:pt x="3802" y="65598"/>
                  </a:cubicBezTo>
                  <a:cubicBezTo>
                    <a:pt x="3802" y="67193"/>
                    <a:pt x="4941" y="68104"/>
                    <a:pt x="6080" y="68104"/>
                  </a:cubicBezTo>
                  <a:cubicBezTo>
                    <a:pt x="8585" y="68104"/>
                    <a:pt x="26805" y="50567"/>
                    <a:pt x="26805" y="23921"/>
                  </a:cubicBezTo>
                  <a:close/>
                </a:path>
              </a:pathLst>
            </a:custGeom>
            <a:solidFill>
              <a:srgbClr val="000000"/>
            </a:solidFill>
            <a:ln w="22816"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A6FB2FB8-76C9-42C2-9300-22A43EAD6F96}"/>
                </a:ext>
              </a:extLst>
            </p:cNvPr>
            <p:cNvSpPr/>
            <p:nvPr>
              <p:custDataLst>
                <p:tags r:id="rId211"/>
              </p:custDataLst>
            </p:nvPr>
          </p:nvSpPr>
          <p:spPr>
            <a:xfrm>
              <a:off x="6491352" y="2554574"/>
              <a:ext cx="126626" cy="163066"/>
            </a:xfrm>
            <a:custGeom>
              <a:avLst/>
              <a:gdLst>
                <a:gd name="connsiteX0" fmla="*/ 125661 w 126626"/>
                <a:gd name="connsiteY0" fmla="*/ 8662 h 163066"/>
                <a:gd name="connsiteX1" fmla="*/ 126800 w 126626"/>
                <a:gd name="connsiteY1" fmla="*/ 4562 h 163066"/>
                <a:gd name="connsiteX2" fmla="*/ 122245 w 126626"/>
                <a:gd name="connsiteY2" fmla="*/ 8 h 163066"/>
                <a:gd name="connsiteX3" fmla="*/ 117007 w 126626"/>
                <a:gd name="connsiteY3" fmla="*/ 5246 h 163066"/>
                <a:gd name="connsiteX4" fmla="*/ 98104 w 126626"/>
                <a:gd name="connsiteY4" fmla="*/ 55350 h 163066"/>
                <a:gd name="connsiteX5" fmla="*/ 28869 w 126626"/>
                <a:gd name="connsiteY5" fmla="*/ 55350 h 163066"/>
                <a:gd name="connsiteX6" fmla="*/ 9966 w 126626"/>
                <a:gd name="connsiteY6" fmla="*/ 5246 h 163066"/>
                <a:gd name="connsiteX7" fmla="*/ 4728 w 126626"/>
                <a:gd name="connsiteY7" fmla="*/ 8 h 163066"/>
                <a:gd name="connsiteX8" fmla="*/ 173 w 126626"/>
                <a:gd name="connsiteY8" fmla="*/ 4562 h 163066"/>
                <a:gd name="connsiteX9" fmla="*/ 1539 w 126626"/>
                <a:gd name="connsiteY9" fmla="*/ 8662 h 163066"/>
                <a:gd name="connsiteX10" fmla="*/ 58248 w 126626"/>
                <a:gd name="connsiteY10" fmla="*/ 157835 h 163066"/>
                <a:gd name="connsiteX11" fmla="*/ 63486 w 126626"/>
                <a:gd name="connsiteY11" fmla="*/ 163074 h 163066"/>
                <a:gd name="connsiteX12" fmla="*/ 68497 w 126626"/>
                <a:gd name="connsiteY12" fmla="*/ 158291 h 163066"/>
                <a:gd name="connsiteX13" fmla="*/ 125661 w 126626"/>
                <a:gd name="connsiteY13" fmla="*/ 8662 h 163066"/>
                <a:gd name="connsiteX14" fmla="*/ 32513 w 126626"/>
                <a:gd name="connsiteY14" fmla="*/ 64460 h 163066"/>
                <a:gd name="connsiteX15" fmla="*/ 94460 w 126626"/>
                <a:gd name="connsiteY15" fmla="*/ 64460 h 163066"/>
                <a:gd name="connsiteX16" fmla="*/ 63486 w 126626"/>
                <a:gd name="connsiteY16" fmla="*/ 145537 h 163066"/>
                <a:gd name="connsiteX17" fmla="*/ 32513 w 126626"/>
                <a:gd name="connsiteY17" fmla="*/ 64460 h 1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626" h="163066">
                  <a:moveTo>
                    <a:pt x="125661" y="8662"/>
                  </a:moveTo>
                  <a:cubicBezTo>
                    <a:pt x="126800" y="6157"/>
                    <a:pt x="126800" y="5701"/>
                    <a:pt x="126800" y="4562"/>
                  </a:cubicBezTo>
                  <a:cubicBezTo>
                    <a:pt x="126800" y="2285"/>
                    <a:pt x="124978" y="8"/>
                    <a:pt x="122245" y="8"/>
                  </a:cubicBezTo>
                  <a:cubicBezTo>
                    <a:pt x="119284" y="8"/>
                    <a:pt x="117918" y="2740"/>
                    <a:pt x="117007" y="5246"/>
                  </a:cubicBezTo>
                  <a:lnTo>
                    <a:pt x="98104" y="55350"/>
                  </a:lnTo>
                  <a:lnTo>
                    <a:pt x="28869" y="55350"/>
                  </a:lnTo>
                  <a:lnTo>
                    <a:pt x="9966" y="5246"/>
                  </a:lnTo>
                  <a:cubicBezTo>
                    <a:pt x="8827" y="2057"/>
                    <a:pt x="7688" y="8"/>
                    <a:pt x="4728" y="8"/>
                  </a:cubicBezTo>
                  <a:cubicBezTo>
                    <a:pt x="2450" y="8"/>
                    <a:pt x="173" y="2285"/>
                    <a:pt x="173" y="4562"/>
                  </a:cubicBezTo>
                  <a:cubicBezTo>
                    <a:pt x="173" y="5018"/>
                    <a:pt x="173" y="5473"/>
                    <a:pt x="1539" y="8662"/>
                  </a:cubicBezTo>
                  <a:lnTo>
                    <a:pt x="58248" y="157835"/>
                  </a:lnTo>
                  <a:cubicBezTo>
                    <a:pt x="59387" y="161024"/>
                    <a:pt x="60526" y="163074"/>
                    <a:pt x="63486" y="163074"/>
                  </a:cubicBezTo>
                  <a:cubicBezTo>
                    <a:pt x="66675" y="163074"/>
                    <a:pt x="67586" y="160568"/>
                    <a:pt x="68497" y="158291"/>
                  </a:cubicBezTo>
                  <a:lnTo>
                    <a:pt x="125661" y="8662"/>
                  </a:lnTo>
                  <a:close/>
                  <a:moveTo>
                    <a:pt x="32513" y="64460"/>
                  </a:moveTo>
                  <a:lnTo>
                    <a:pt x="94460" y="64460"/>
                  </a:lnTo>
                  <a:lnTo>
                    <a:pt x="63486" y="145537"/>
                  </a:lnTo>
                  <a:lnTo>
                    <a:pt x="32513" y="64460"/>
                  </a:lnTo>
                  <a:close/>
                </a:path>
              </a:pathLst>
            </a:custGeom>
            <a:solidFill>
              <a:srgbClr val="000000"/>
            </a:solidFill>
            <a:ln w="22816"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20D526AA-4181-40D9-ACF1-DF7AA57272F8}"/>
                </a:ext>
              </a:extLst>
            </p:cNvPr>
            <p:cNvSpPr/>
            <p:nvPr>
              <p:custDataLst>
                <p:tags r:id="rId212"/>
              </p:custDataLst>
            </p:nvPr>
          </p:nvSpPr>
          <p:spPr>
            <a:xfrm>
              <a:off x="6624483" y="2562089"/>
              <a:ext cx="60124" cy="153045"/>
            </a:xfrm>
            <a:custGeom>
              <a:avLst/>
              <a:gdLst>
                <a:gd name="connsiteX0" fmla="*/ 58254 w 60124"/>
                <a:gd name="connsiteY0" fmla="*/ 8206 h 153045"/>
                <a:gd name="connsiteX1" fmla="*/ 49827 w 60124"/>
                <a:gd name="connsiteY1" fmla="*/ 8 h 153045"/>
                <a:gd name="connsiteX2" fmla="*/ 37529 w 60124"/>
                <a:gd name="connsiteY2" fmla="*/ 12078 h 153045"/>
                <a:gd name="connsiteX3" fmla="*/ 46183 w 60124"/>
                <a:gd name="connsiteY3" fmla="*/ 20277 h 153045"/>
                <a:gd name="connsiteX4" fmla="*/ 58254 w 60124"/>
                <a:gd name="connsiteY4" fmla="*/ 8206 h 153045"/>
                <a:gd name="connsiteX5" fmla="*/ 40945 w 60124"/>
                <a:gd name="connsiteY5" fmla="*/ 93839 h 153045"/>
                <a:gd name="connsiteX6" fmla="*/ 45955 w 60124"/>
                <a:gd name="connsiteY6" fmla="*/ 80630 h 153045"/>
                <a:gd name="connsiteX7" fmla="*/ 48916 w 60124"/>
                <a:gd name="connsiteY7" fmla="*/ 68559 h 153045"/>
                <a:gd name="connsiteX8" fmla="*/ 30241 w 60124"/>
                <a:gd name="connsiteY8" fmla="*/ 49884 h 153045"/>
                <a:gd name="connsiteX9" fmla="*/ 178 w 60124"/>
                <a:gd name="connsiteY9" fmla="*/ 84957 h 153045"/>
                <a:gd name="connsiteX10" fmla="*/ 2911 w 60124"/>
                <a:gd name="connsiteY10" fmla="*/ 87234 h 153045"/>
                <a:gd name="connsiteX11" fmla="*/ 6555 w 60124"/>
                <a:gd name="connsiteY11" fmla="*/ 83135 h 153045"/>
                <a:gd name="connsiteX12" fmla="*/ 29558 w 60124"/>
                <a:gd name="connsiteY12" fmla="*/ 54894 h 153045"/>
                <a:gd name="connsiteX13" fmla="*/ 35251 w 60124"/>
                <a:gd name="connsiteY13" fmla="*/ 62182 h 153045"/>
                <a:gd name="connsiteX14" fmla="*/ 32746 w 60124"/>
                <a:gd name="connsiteY14" fmla="*/ 74025 h 153045"/>
                <a:gd name="connsiteX15" fmla="*/ 17032 w 60124"/>
                <a:gd name="connsiteY15" fmla="*/ 116158 h 153045"/>
                <a:gd name="connsiteX16" fmla="*/ 11793 w 60124"/>
                <a:gd name="connsiteY16" fmla="*/ 134378 h 153045"/>
                <a:gd name="connsiteX17" fmla="*/ 30469 w 60124"/>
                <a:gd name="connsiteY17" fmla="*/ 153053 h 153045"/>
                <a:gd name="connsiteX18" fmla="*/ 60303 w 60124"/>
                <a:gd name="connsiteY18" fmla="*/ 117980 h 153045"/>
                <a:gd name="connsiteX19" fmla="*/ 57570 w 60124"/>
                <a:gd name="connsiteY19" fmla="*/ 115703 h 153045"/>
                <a:gd name="connsiteX20" fmla="*/ 54154 w 60124"/>
                <a:gd name="connsiteY20" fmla="*/ 119802 h 153045"/>
                <a:gd name="connsiteX21" fmla="*/ 30924 w 60124"/>
                <a:gd name="connsiteY21" fmla="*/ 148042 h 153045"/>
                <a:gd name="connsiteX22" fmla="*/ 25458 w 60124"/>
                <a:gd name="connsiteY22" fmla="*/ 140527 h 153045"/>
                <a:gd name="connsiteX23" fmla="*/ 32063 w 60124"/>
                <a:gd name="connsiteY23" fmla="*/ 117752 h 153045"/>
                <a:gd name="connsiteX24" fmla="*/ 40945 w 60124"/>
                <a:gd name="connsiteY24" fmla="*/ 93839 h 15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24" h="153045">
                  <a:moveTo>
                    <a:pt x="58254" y="8206"/>
                  </a:moveTo>
                  <a:cubicBezTo>
                    <a:pt x="58254" y="3651"/>
                    <a:pt x="55065" y="8"/>
                    <a:pt x="49827" y="8"/>
                  </a:cubicBezTo>
                  <a:cubicBezTo>
                    <a:pt x="43678" y="8"/>
                    <a:pt x="37529" y="5929"/>
                    <a:pt x="37529" y="12078"/>
                  </a:cubicBezTo>
                  <a:cubicBezTo>
                    <a:pt x="37529" y="16405"/>
                    <a:pt x="40717" y="20277"/>
                    <a:pt x="46183" y="20277"/>
                  </a:cubicBezTo>
                  <a:cubicBezTo>
                    <a:pt x="51421" y="20277"/>
                    <a:pt x="58254" y="15039"/>
                    <a:pt x="58254" y="8206"/>
                  </a:cubicBezTo>
                  <a:close/>
                  <a:moveTo>
                    <a:pt x="40945" y="93839"/>
                  </a:moveTo>
                  <a:cubicBezTo>
                    <a:pt x="43678" y="87234"/>
                    <a:pt x="43678" y="86779"/>
                    <a:pt x="45955" y="80630"/>
                  </a:cubicBezTo>
                  <a:cubicBezTo>
                    <a:pt x="47777" y="76075"/>
                    <a:pt x="48916" y="72886"/>
                    <a:pt x="48916" y="68559"/>
                  </a:cubicBezTo>
                  <a:cubicBezTo>
                    <a:pt x="48916" y="58311"/>
                    <a:pt x="41628" y="49884"/>
                    <a:pt x="30241" y="49884"/>
                  </a:cubicBezTo>
                  <a:cubicBezTo>
                    <a:pt x="8833" y="49884"/>
                    <a:pt x="178" y="82907"/>
                    <a:pt x="178" y="84957"/>
                  </a:cubicBezTo>
                  <a:cubicBezTo>
                    <a:pt x="178" y="87234"/>
                    <a:pt x="2456" y="87234"/>
                    <a:pt x="2911" y="87234"/>
                  </a:cubicBezTo>
                  <a:cubicBezTo>
                    <a:pt x="5189" y="87234"/>
                    <a:pt x="5417" y="86779"/>
                    <a:pt x="6555" y="83135"/>
                  </a:cubicBezTo>
                  <a:cubicBezTo>
                    <a:pt x="12704" y="61727"/>
                    <a:pt x="21814" y="54894"/>
                    <a:pt x="29558" y="54894"/>
                  </a:cubicBezTo>
                  <a:cubicBezTo>
                    <a:pt x="31380" y="54894"/>
                    <a:pt x="35251" y="54894"/>
                    <a:pt x="35251" y="62182"/>
                  </a:cubicBezTo>
                  <a:cubicBezTo>
                    <a:pt x="35251" y="66965"/>
                    <a:pt x="33657" y="71748"/>
                    <a:pt x="32746" y="74025"/>
                  </a:cubicBezTo>
                  <a:cubicBezTo>
                    <a:pt x="30924" y="79946"/>
                    <a:pt x="20676" y="106365"/>
                    <a:pt x="17032" y="116158"/>
                  </a:cubicBezTo>
                  <a:cubicBezTo>
                    <a:pt x="14754" y="122079"/>
                    <a:pt x="11793" y="129595"/>
                    <a:pt x="11793" y="134378"/>
                  </a:cubicBezTo>
                  <a:cubicBezTo>
                    <a:pt x="11793" y="145082"/>
                    <a:pt x="19537" y="153053"/>
                    <a:pt x="30469" y="153053"/>
                  </a:cubicBezTo>
                  <a:cubicBezTo>
                    <a:pt x="51877" y="153053"/>
                    <a:pt x="60303" y="120030"/>
                    <a:pt x="60303" y="117980"/>
                  </a:cubicBezTo>
                  <a:cubicBezTo>
                    <a:pt x="60303" y="115703"/>
                    <a:pt x="58254" y="115703"/>
                    <a:pt x="57570" y="115703"/>
                  </a:cubicBezTo>
                  <a:cubicBezTo>
                    <a:pt x="55293" y="115703"/>
                    <a:pt x="55293" y="116386"/>
                    <a:pt x="54154" y="119802"/>
                  </a:cubicBezTo>
                  <a:cubicBezTo>
                    <a:pt x="50055" y="134150"/>
                    <a:pt x="42539" y="148042"/>
                    <a:pt x="30924" y="148042"/>
                  </a:cubicBezTo>
                  <a:cubicBezTo>
                    <a:pt x="27052" y="148042"/>
                    <a:pt x="25458" y="145765"/>
                    <a:pt x="25458" y="140527"/>
                  </a:cubicBezTo>
                  <a:cubicBezTo>
                    <a:pt x="25458" y="134833"/>
                    <a:pt x="26825" y="131645"/>
                    <a:pt x="32063" y="117752"/>
                  </a:cubicBezTo>
                  <a:lnTo>
                    <a:pt x="40945" y="93839"/>
                  </a:lnTo>
                  <a:close/>
                </a:path>
              </a:pathLst>
            </a:custGeom>
            <a:solidFill>
              <a:srgbClr val="000000"/>
            </a:solidFill>
            <a:ln w="22816"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D202BA6B-9FF0-4E75-A77D-7054439439F6}"/>
                </a:ext>
              </a:extLst>
            </p:cNvPr>
            <p:cNvSpPr/>
            <p:nvPr>
              <p:custDataLst>
                <p:tags r:id="rId213"/>
              </p:custDataLst>
            </p:nvPr>
          </p:nvSpPr>
          <p:spPr>
            <a:xfrm>
              <a:off x="6778504" y="2589646"/>
              <a:ext cx="113872" cy="132092"/>
            </a:xfrm>
            <a:custGeom>
              <a:avLst/>
              <a:gdLst>
                <a:gd name="connsiteX0" fmla="*/ 106086 w 113872"/>
                <a:gd name="connsiteY0" fmla="*/ 70609 h 132092"/>
                <a:gd name="connsiteX1" fmla="*/ 114058 w 113872"/>
                <a:gd name="connsiteY1" fmla="*/ 66054 h 132092"/>
                <a:gd name="connsiteX2" fmla="*/ 106086 w 113872"/>
                <a:gd name="connsiteY2" fmla="*/ 61499 h 132092"/>
                <a:gd name="connsiteX3" fmla="*/ 9522 w 113872"/>
                <a:gd name="connsiteY3" fmla="*/ 61499 h 132092"/>
                <a:gd name="connsiteX4" fmla="*/ 70558 w 113872"/>
                <a:gd name="connsiteY4" fmla="*/ 9117 h 132092"/>
                <a:gd name="connsiteX5" fmla="*/ 106086 w 113872"/>
                <a:gd name="connsiteY5" fmla="*/ 9117 h 132092"/>
                <a:gd name="connsiteX6" fmla="*/ 114058 w 113872"/>
                <a:gd name="connsiteY6" fmla="*/ 4562 h 132092"/>
                <a:gd name="connsiteX7" fmla="*/ 106086 w 113872"/>
                <a:gd name="connsiteY7" fmla="*/ 8 h 132092"/>
                <a:gd name="connsiteX8" fmla="*/ 70103 w 113872"/>
                <a:gd name="connsiteY8" fmla="*/ 8 h 132092"/>
                <a:gd name="connsiteX9" fmla="*/ 185 w 113872"/>
                <a:gd name="connsiteY9" fmla="*/ 66054 h 132092"/>
                <a:gd name="connsiteX10" fmla="*/ 70103 w 113872"/>
                <a:gd name="connsiteY10" fmla="*/ 132100 h 132092"/>
                <a:gd name="connsiteX11" fmla="*/ 106086 w 113872"/>
                <a:gd name="connsiteY11" fmla="*/ 132100 h 132092"/>
                <a:gd name="connsiteX12" fmla="*/ 114058 w 113872"/>
                <a:gd name="connsiteY12" fmla="*/ 127545 h 132092"/>
                <a:gd name="connsiteX13" fmla="*/ 106086 w 113872"/>
                <a:gd name="connsiteY13" fmla="*/ 122990 h 132092"/>
                <a:gd name="connsiteX14" fmla="*/ 70558 w 113872"/>
                <a:gd name="connsiteY14" fmla="*/ 122990 h 132092"/>
                <a:gd name="connsiteX15" fmla="*/ 9522 w 113872"/>
                <a:gd name="connsiteY15" fmla="*/ 70609 h 132092"/>
                <a:gd name="connsiteX16" fmla="*/ 106086 w 113872"/>
                <a:gd name="connsiteY16" fmla="*/ 70609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72" h="132092">
                  <a:moveTo>
                    <a:pt x="106086" y="70609"/>
                  </a:moveTo>
                  <a:cubicBezTo>
                    <a:pt x="109958" y="70609"/>
                    <a:pt x="114058" y="70609"/>
                    <a:pt x="114058" y="66054"/>
                  </a:cubicBezTo>
                  <a:cubicBezTo>
                    <a:pt x="114058" y="61499"/>
                    <a:pt x="109958" y="61499"/>
                    <a:pt x="106086" y="61499"/>
                  </a:cubicBezTo>
                  <a:lnTo>
                    <a:pt x="9522" y="61499"/>
                  </a:lnTo>
                  <a:cubicBezTo>
                    <a:pt x="12255" y="30981"/>
                    <a:pt x="38446" y="9117"/>
                    <a:pt x="70558" y="9117"/>
                  </a:cubicBezTo>
                  <a:lnTo>
                    <a:pt x="106086" y="9117"/>
                  </a:lnTo>
                  <a:cubicBezTo>
                    <a:pt x="109958" y="9117"/>
                    <a:pt x="114058" y="9117"/>
                    <a:pt x="114058" y="4562"/>
                  </a:cubicBezTo>
                  <a:cubicBezTo>
                    <a:pt x="114058" y="8"/>
                    <a:pt x="109958" y="8"/>
                    <a:pt x="106086" y="8"/>
                  </a:cubicBezTo>
                  <a:lnTo>
                    <a:pt x="70103" y="8"/>
                  </a:lnTo>
                  <a:cubicBezTo>
                    <a:pt x="31158" y="8"/>
                    <a:pt x="185" y="29615"/>
                    <a:pt x="185" y="66054"/>
                  </a:cubicBezTo>
                  <a:cubicBezTo>
                    <a:pt x="185" y="102493"/>
                    <a:pt x="31158" y="132100"/>
                    <a:pt x="70103" y="132100"/>
                  </a:cubicBezTo>
                  <a:lnTo>
                    <a:pt x="106086" y="132100"/>
                  </a:lnTo>
                  <a:cubicBezTo>
                    <a:pt x="109958" y="132100"/>
                    <a:pt x="114058" y="132100"/>
                    <a:pt x="114058" y="127545"/>
                  </a:cubicBezTo>
                  <a:cubicBezTo>
                    <a:pt x="114058" y="122990"/>
                    <a:pt x="109958" y="122990"/>
                    <a:pt x="106086" y="122990"/>
                  </a:cubicBezTo>
                  <a:lnTo>
                    <a:pt x="70558" y="122990"/>
                  </a:lnTo>
                  <a:cubicBezTo>
                    <a:pt x="38446" y="122990"/>
                    <a:pt x="12255" y="101127"/>
                    <a:pt x="9522" y="70609"/>
                  </a:cubicBezTo>
                  <a:lnTo>
                    <a:pt x="106086" y="70609"/>
                  </a:lnTo>
                  <a:close/>
                </a:path>
              </a:pathLst>
            </a:custGeom>
            <a:solidFill>
              <a:srgbClr val="000000"/>
            </a:solidFill>
            <a:ln w="22816"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BE72A904-FDE9-410A-AFA6-4DF2F2142BA9}"/>
                </a:ext>
              </a:extLst>
            </p:cNvPr>
            <p:cNvSpPr/>
            <p:nvPr>
              <p:custDataLst>
                <p:tags r:id="rId214"/>
              </p:custDataLst>
            </p:nvPr>
          </p:nvSpPr>
          <p:spPr>
            <a:xfrm>
              <a:off x="6986081" y="2552068"/>
              <a:ext cx="161699" cy="165571"/>
            </a:xfrm>
            <a:custGeom>
              <a:avLst/>
              <a:gdLst>
                <a:gd name="connsiteX0" fmla="*/ 161894 w 161699"/>
                <a:gd name="connsiteY0" fmla="*/ 2285 h 165571"/>
                <a:gd name="connsiteX1" fmla="*/ 159388 w 161699"/>
                <a:gd name="connsiteY1" fmla="*/ 8 h 165571"/>
                <a:gd name="connsiteX2" fmla="*/ 155972 w 161699"/>
                <a:gd name="connsiteY2" fmla="*/ 2740 h 165571"/>
                <a:gd name="connsiteX3" fmla="*/ 140030 w 161699"/>
                <a:gd name="connsiteY3" fmla="*/ 20277 h 165571"/>
                <a:gd name="connsiteX4" fmla="*/ 102224 w 161699"/>
                <a:gd name="connsiteY4" fmla="*/ 8 h 165571"/>
                <a:gd name="connsiteX5" fmla="*/ 194 w 161699"/>
                <a:gd name="connsiteY5" fmla="*/ 103176 h 165571"/>
                <a:gd name="connsiteX6" fmla="*/ 61913 w 161699"/>
                <a:gd name="connsiteY6" fmla="*/ 165579 h 165571"/>
                <a:gd name="connsiteX7" fmla="*/ 111106 w 161699"/>
                <a:gd name="connsiteY7" fmla="*/ 145993 h 165571"/>
                <a:gd name="connsiteX8" fmla="*/ 136158 w 161699"/>
                <a:gd name="connsiteY8" fmla="*/ 105909 h 165571"/>
                <a:gd name="connsiteX9" fmla="*/ 133425 w 161699"/>
                <a:gd name="connsiteY9" fmla="*/ 103632 h 165571"/>
                <a:gd name="connsiteX10" fmla="*/ 130465 w 161699"/>
                <a:gd name="connsiteY10" fmla="*/ 105909 h 165571"/>
                <a:gd name="connsiteX11" fmla="*/ 107462 w 161699"/>
                <a:gd name="connsiteY11" fmla="*/ 141893 h 165571"/>
                <a:gd name="connsiteX12" fmla="*/ 65557 w 161699"/>
                <a:gd name="connsiteY12" fmla="*/ 158519 h 165571"/>
                <a:gd name="connsiteX13" fmla="*/ 20919 w 161699"/>
                <a:gd name="connsiteY13" fmla="*/ 111148 h 165571"/>
                <a:gd name="connsiteX14" fmla="*/ 48476 w 161699"/>
                <a:gd name="connsiteY14" fmla="*/ 34625 h 165571"/>
                <a:gd name="connsiteX15" fmla="*/ 104046 w 161699"/>
                <a:gd name="connsiteY15" fmla="*/ 7068 h 165571"/>
                <a:gd name="connsiteX16" fmla="*/ 140713 w 161699"/>
                <a:gd name="connsiteY16" fmla="*/ 51023 h 165571"/>
                <a:gd name="connsiteX17" fmla="*/ 140030 w 161699"/>
                <a:gd name="connsiteY17" fmla="*/ 62638 h 165571"/>
                <a:gd name="connsiteX18" fmla="*/ 143446 w 161699"/>
                <a:gd name="connsiteY18" fmla="*/ 64915 h 165571"/>
                <a:gd name="connsiteX19" fmla="*/ 147546 w 161699"/>
                <a:gd name="connsiteY19" fmla="*/ 60360 h 165571"/>
                <a:gd name="connsiteX20" fmla="*/ 161894 w 161699"/>
                <a:gd name="connsiteY20" fmla="*/ 2285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1699" h="165571">
                  <a:moveTo>
                    <a:pt x="161894" y="2285"/>
                  </a:moveTo>
                  <a:cubicBezTo>
                    <a:pt x="161894" y="1602"/>
                    <a:pt x="161438" y="8"/>
                    <a:pt x="159388" y="8"/>
                  </a:cubicBezTo>
                  <a:cubicBezTo>
                    <a:pt x="158705" y="8"/>
                    <a:pt x="158477" y="235"/>
                    <a:pt x="155972" y="2740"/>
                  </a:cubicBezTo>
                  <a:lnTo>
                    <a:pt x="140030" y="20277"/>
                  </a:lnTo>
                  <a:cubicBezTo>
                    <a:pt x="137980" y="17089"/>
                    <a:pt x="127504" y="8"/>
                    <a:pt x="102224" y="8"/>
                  </a:cubicBezTo>
                  <a:cubicBezTo>
                    <a:pt x="51437" y="8"/>
                    <a:pt x="194" y="50339"/>
                    <a:pt x="194" y="103176"/>
                  </a:cubicBezTo>
                  <a:cubicBezTo>
                    <a:pt x="194" y="140755"/>
                    <a:pt x="27068" y="165579"/>
                    <a:pt x="61913" y="165579"/>
                  </a:cubicBezTo>
                  <a:cubicBezTo>
                    <a:pt x="81727" y="165579"/>
                    <a:pt x="99036" y="156469"/>
                    <a:pt x="111106" y="145993"/>
                  </a:cubicBezTo>
                  <a:cubicBezTo>
                    <a:pt x="132287" y="127318"/>
                    <a:pt x="136158" y="106593"/>
                    <a:pt x="136158" y="105909"/>
                  </a:cubicBezTo>
                  <a:cubicBezTo>
                    <a:pt x="136158" y="103632"/>
                    <a:pt x="133881" y="103632"/>
                    <a:pt x="133425" y="103632"/>
                  </a:cubicBezTo>
                  <a:cubicBezTo>
                    <a:pt x="132059" y="103632"/>
                    <a:pt x="130920" y="104087"/>
                    <a:pt x="130465" y="105909"/>
                  </a:cubicBezTo>
                  <a:cubicBezTo>
                    <a:pt x="128415" y="112514"/>
                    <a:pt x="123177" y="128684"/>
                    <a:pt x="107462" y="141893"/>
                  </a:cubicBezTo>
                  <a:cubicBezTo>
                    <a:pt x="91748" y="154647"/>
                    <a:pt x="77400" y="158519"/>
                    <a:pt x="65557" y="158519"/>
                  </a:cubicBezTo>
                  <a:cubicBezTo>
                    <a:pt x="45060" y="158519"/>
                    <a:pt x="20919" y="146676"/>
                    <a:pt x="20919" y="111148"/>
                  </a:cubicBezTo>
                  <a:cubicBezTo>
                    <a:pt x="20919" y="98166"/>
                    <a:pt x="25702" y="61271"/>
                    <a:pt x="48476" y="34625"/>
                  </a:cubicBezTo>
                  <a:cubicBezTo>
                    <a:pt x="62369" y="18455"/>
                    <a:pt x="83777" y="7068"/>
                    <a:pt x="104046" y="7068"/>
                  </a:cubicBezTo>
                  <a:cubicBezTo>
                    <a:pt x="127276" y="7068"/>
                    <a:pt x="140713" y="24604"/>
                    <a:pt x="140713" y="51023"/>
                  </a:cubicBezTo>
                  <a:cubicBezTo>
                    <a:pt x="140713" y="60132"/>
                    <a:pt x="140030" y="60360"/>
                    <a:pt x="140030" y="62638"/>
                  </a:cubicBezTo>
                  <a:cubicBezTo>
                    <a:pt x="140030" y="64915"/>
                    <a:pt x="142535" y="64915"/>
                    <a:pt x="143446" y="64915"/>
                  </a:cubicBezTo>
                  <a:cubicBezTo>
                    <a:pt x="146407" y="64915"/>
                    <a:pt x="146407" y="64460"/>
                    <a:pt x="147546" y="60360"/>
                  </a:cubicBezTo>
                  <a:lnTo>
                    <a:pt x="161894" y="2285"/>
                  </a:lnTo>
                  <a:close/>
                </a:path>
              </a:pathLst>
            </a:custGeom>
            <a:solidFill>
              <a:srgbClr val="000000"/>
            </a:solidFill>
            <a:ln w="22816"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7A7EAB16-5FD6-4735-B8B6-8587DB82B2EB}"/>
                </a:ext>
              </a:extLst>
            </p:cNvPr>
            <p:cNvSpPr/>
            <p:nvPr>
              <p:custDataLst>
                <p:tags r:id="rId215"/>
              </p:custDataLst>
            </p:nvPr>
          </p:nvSpPr>
          <p:spPr>
            <a:xfrm>
              <a:off x="7149425" y="2636152"/>
              <a:ext cx="78435" cy="112233"/>
            </a:xfrm>
            <a:custGeom>
              <a:avLst/>
              <a:gdLst>
                <a:gd name="connsiteX0" fmla="*/ 38144 w 78435"/>
                <a:gd name="connsiteY0" fmla="*/ 4792 h 112233"/>
                <a:gd name="connsiteX1" fmla="*/ 38781 w 78435"/>
                <a:gd name="connsiteY1" fmla="*/ 2241 h 112233"/>
                <a:gd name="connsiteX2" fmla="*/ 36231 w 78435"/>
                <a:gd name="connsiteY2" fmla="*/ 9 h 112233"/>
                <a:gd name="connsiteX3" fmla="*/ 15824 w 78435"/>
                <a:gd name="connsiteY3" fmla="*/ 1603 h 112233"/>
                <a:gd name="connsiteX4" fmla="*/ 12317 w 78435"/>
                <a:gd name="connsiteY4" fmla="*/ 5270 h 112233"/>
                <a:gd name="connsiteX5" fmla="*/ 16462 w 78435"/>
                <a:gd name="connsiteY5" fmla="*/ 7502 h 112233"/>
                <a:gd name="connsiteX6" fmla="*/ 24114 w 78435"/>
                <a:gd name="connsiteY6" fmla="*/ 9893 h 112233"/>
                <a:gd name="connsiteX7" fmla="*/ 23477 w 78435"/>
                <a:gd name="connsiteY7" fmla="*/ 13401 h 112233"/>
                <a:gd name="connsiteX8" fmla="*/ 998 w 78435"/>
                <a:gd name="connsiteY8" fmla="*/ 103633 h 112233"/>
                <a:gd name="connsiteX9" fmla="*/ 201 w 78435"/>
                <a:gd name="connsiteY9" fmla="*/ 107141 h 112233"/>
                <a:gd name="connsiteX10" fmla="*/ 5621 w 78435"/>
                <a:gd name="connsiteY10" fmla="*/ 112242 h 112233"/>
                <a:gd name="connsiteX11" fmla="*/ 12955 w 78435"/>
                <a:gd name="connsiteY11" fmla="*/ 105547 h 112233"/>
                <a:gd name="connsiteX12" fmla="*/ 20767 w 78435"/>
                <a:gd name="connsiteY12" fmla="*/ 74619 h 112233"/>
                <a:gd name="connsiteX13" fmla="*/ 41173 w 78435"/>
                <a:gd name="connsiteY13" fmla="*/ 87691 h 112233"/>
                <a:gd name="connsiteX14" fmla="*/ 40854 w 78435"/>
                <a:gd name="connsiteY14" fmla="*/ 90880 h 112233"/>
                <a:gd name="connsiteX15" fmla="*/ 40216 w 78435"/>
                <a:gd name="connsiteY15" fmla="*/ 95822 h 112233"/>
                <a:gd name="connsiteX16" fmla="*/ 57115 w 78435"/>
                <a:gd name="connsiteY16" fmla="*/ 112242 h 112233"/>
                <a:gd name="connsiteX17" fmla="*/ 77361 w 78435"/>
                <a:gd name="connsiteY17" fmla="*/ 87851 h 112233"/>
                <a:gd name="connsiteX18" fmla="*/ 74811 w 78435"/>
                <a:gd name="connsiteY18" fmla="*/ 85778 h 112233"/>
                <a:gd name="connsiteX19" fmla="*/ 71622 w 78435"/>
                <a:gd name="connsiteY19" fmla="*/ 89604 h 112233"/>
                <a:gd name="connsiteX20" fmla="*/ 57593 w 78435"/>
                <a:gd name="connsiteY20" fmla="*/ 107778 h 112233"/>
                <a:gd name="connsiteX21" fmla="*/ 52013 w 78435"/>
                <a:gd name="connsiteY21" fmla="*/ 99488 h 112233"/>
                <a:gd name="connsiteX22" fmla="*/ 52970 w 78435"/>
                <a:gd name="connsiteY22" fmla="*/ 92314 h 112233"/>
                <a:gd name="connsiteX23" fmla="*/ 53767 w 78435"/>
                <a:gd name="connsiteY23" fmla="*/ 87372 h 112233"/>
                <a:gd name="connsiteX24" fmla="*/ 27941 w 78435"/>
                <a:gd name="connsiteY24" fmla="*/ 70474 h 112233"/>
                <a:gd name="connsiteX25" fmla="*/ 41173 w 78435"/>
                <a:gd name="connsiteY25" fmla="*/ 59952 h 112233"/>
                <a:gd name="connsiteX26" fmla="*/ 66202 w 78435"/>
                <a:gd name="connsiteY26" fmla="*/ 44807 h 112233"/>
                <a:gd name="connsiteX27" fmla="*/ 71463 w 78435"/>
                <a:gd name="connsiteY27" fmla="*/ 46879 h 112233"/>
                <a:gd name="connsiteX28" fmla="*/ 63173 w 78435"/>
                <a:gd name="connsiteY28" fmla="*/ 55807 h 112233"/>
                <a:gd name="connsiteX29" fmla="*/ 69550 w 78435"/>
                <a:gd name="connsiteY29" fmla="*/ 61705 h 112233"/>
                <a:gd name="connsiteX30" fmla="*/ 78637 w 78435"/>
                <a:gd name="connsiteY30" fmla="*/ 51502 h 112233"/>
                <a:gd name="connsiteX31" fmla="*/ 66361 w 78435"/>
                <a:gd name="connsiteY31" fmla="*/ 40343 h 112233"/>
                <a:gd name="connsiteX32" fmla="*/ 40854 w 78435"/>
                <a:gd name="connsiteY32" fmla="*/ 54372 h 112233"/>
                <a:gd name="connsiteX33" fmla="*/ 22361 w 78435"/>
                <a:gd name="connsiteY33" fmla="*/ 68401 h 112233"/>
                <a:gd name="connsiteX34" fmla="*/ 38144 w 78435"/>
                <a:gd name="connsiteY34" fmla="*/ 4792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435" h="112233">
                  <a:moveTo>
                    <a:pt x="38144" y="4792"/>
                  </a:moveTo>
                  <a:cubicBezTo>
                    <a:pt x="38303" y="4473"/>
                    <a:pt x="38781" y="2400"/>
                    <a:pt x="38781" y="2241"/>
                  </a:cubicBezTo>
                  <a:cubicBezTo>
                    <a:pt x="38781" y="1444"/>
                    <a:pt x="38144" y="9"/>
                    <a:pt x="36231" y="9"/>
                  </a:cubicBezTo>
                  <a:cubicBezTo>
                    <a:pt x="33042" y="9"/>
                    <a:pt x="19810" y="1284"/>
                    <a:pt x="15824" y="1603"/>
                  </a:cubicBezTo>
                  <a:cubicBezTo>
                    <a:pt x="14549" y="1763"/>
                    <a:pt x="12317" y="1922"/>
                    <a:pt x="12317" y="5270"/>
                  </a:cubicBezTo>
                  <a:cubicBezTo>
                    <a:pt x="12317" y="7502"/>
                    <a:pt x="14549" y="7502"/>
                    <a:pt x="16462" y="7502"/>
                  </a:cubicBezTo>
                  <a:cubicBezTo>
                    <a:pt x="24114" y="7502"/>
                    <a:pt x="24114" y="8618"/>
                    <a:pt x="24114" y="9893"/>
                  </a:cubicBezTo>
                  <a:cubicBezTo>
                    <a:pt x="24114" y="11009"/>
                    <a:pt x="23796" y="11966"/>
                    <a:pt x="23477" y="13401"/>
                  </a:cubicBezTo>
                  <a:lnTo>
                    <a:pt x="998" y="103633"/>
                  </a:lnTo>
                  <a:cubicBezTo>
                    <a:pt x="201" y="106503"/>
                    <a:pt x="201" y="106822"/>
                    <a:pt x="201" y="107141"/>
                  </a:cubicBezTo>
                  <a:cubicBezTo>
                    <a:pt x="201" y="109532"/>
                    <a:pt x="2114" y="112242"/>
                    <a:pt x="5621" y="112242"/>
                  </a:cubicBezTo>
                  <a:cubicBezTo>
                    <a:pt x="9926" y="112242"/>
                    <a:pt x="11998" y="109054"/>
                    <a:pt x="12955" y="105547"/>
                  </a:cubicBezTo>
                  <a:cubicBezTo>
                    <a:pt x="13274" y="104909"/>
                    <a:pt x="20129" y="76851"/>
                    <a:pt x="20767" y="74619"/>
                  </a:cubicBezTo>
                  <a:cubicBezTo>
                    <a:pt x="32086" y="75735"/>
                    <a:pt x="41173" y="79401"/>
                    <a:pt x="41173" y="87691"/>
                  </a:cubicBezTo>
                  <a:cubicBezTo>
                    <a:pt x="41173" y="88488"/>
                    <a:pt x="41173" y="89285"/>
                    <a:pt x="40854" y="90880"/>
                  </a:cubicBezTo>
                  <a:cubicBezTo>
                    <a:pt x="40216" y="93271"/>
                    <a:pt x="40216" y="94068"/>
                    <a:pt x="40216" y="95822"/>
                  </a:cubicBezTo>
                  <a:cubicBezTo>
                    <a:pt x="40216" y="107141"/>
                    <a:pt x="49463" y="112242"/>
                    <a:pt x="57115" y="112242"/>
                  </a:cubicBezTo>
                  <a:cubicBezTo>
                    <a:pt x="72579" y="112242"/>
                    <a:pt x="77361" y="88010"/>
                    <a:pt x="77361" y="87851"/>
                  </a:cubicBezTo>
                  <a:cubicBezTo>
                    <a:pt x="77361" y="85778"/>
                    <a:pt x="75289" y="85778"/>
                    <a:pt x="74811" y="85778"/>
                  </a:cubicBezTo>
                  <a:cubicBezTo>
                    <a:pt x="72579" y="85778"/>
                    <a:pt x="72419" y="86575"/>
                    <a:pt x="71622" y="89604"/>
                  </a:cubicBezTo>
                  <a:cubicBezTo>
                    <a:pt x="69709" y="96459"/>
                    <a:pt x="65405" y="107778"/>
                    <a:pt x="57593" y="107778"/>
                  </a:cubicBezTo>
                  <a:cubicBezTo>
                    <a:pt x="53289" y="107778"/>
                    <a:pt x="52013" y="103793"/>
                    <a:pt x="52013" y="99488"/>
                  </a:cubicBezTo>
                  <a:cubicBezTo>
                    <a:pt x="52013" y="96778"/>
                    <a:pt x="52013" y="96459"/>
                    <a:pt x="52970" y="92314"/>
                  </a:cubicBezTo>
                  <a:cubicBezTo>
                    <a:pt x="53129" y="91836"/>
                    <a:pt x="53767" y="89126"/>
                    <a:pt x="53767" y="87372"/>
                  </a:cubicBezTo>
                  <a:cubicBezTo>
                    <a:pt x="53767" y="73184"/>
                    <a:pt x="34636" y="70952"/>
                    <a:pt x="27941" y="70474"/>
                  </a:cubicBezTo>
                  <a:cubicBezTo>
                    <a:pt x="32564" y="67604"/>
                    <a:pt x="38462" y="62343"/>
                    <a:pt x="41173" y="59952"/>
                  </a:cubicBezTo>
                  <a:cubicBezTo>
                    <a:pt x="49303" y="52300"/>
                    <a:pt x="57274" y="44807"/>
                    <a:pt x="66202" y="44807"/>
                  </a:cubicBezTo>
                  <a:cubicBezTo>
                    <a:pt x="68115" y="44807"/>
                    <a:pt x="70187" y="45285"/>
                    <a:pt x="71463" y="46879"/>
                  </a:cubicBezTo>
                  <a:cubicBezTo>
                    <a:pt x="64608" y="47995"/>
                    <a:pt x="63173" y="53415"/>
                    <a:pt x="63173" y="55807"/>
                  </a:cubicBezTo>
                  <a:cubicBezTo>
                    <a:pt x="63173" y="59314"/>
                    <a:pt x="65883" y="61705"/>
                    <a:pt x="69550" y="61705"/>
                  </a:cubicBezTo>
                  <a:cubicBezTo>
                    <a:pt x="73854" y="61705"/>
                    <a:pt x="78637" y="58198"/>
                    <a:pt x="78637" y="51502"/>
                  </a:cubicBezTo>
                  <a:cubicBezTo>
                    <a:pt x="78637" y="46241"/>
                    <a:pt x="74811" y="40343"/>
                    <a:pt x="66361" y="40343"/>
                  </a:cubicBezTo>
                  <a:cubicBezTo>
                    <a:pt x="57274" y="40343"/>
                    <a:pt x="48984" y="46879"/>
                    <a:pt x="40854" y="54372"/>
                  </a:cubicBezTo>
                  <a:cubicBezTo>
                    <a:pt x="34158" y="60749"/>
                    <a:pt x="28897" y="65691"/>
                    <a:pt x="22361" y="68401"/>
                  </a:cubicBezTo>
                  <a:lnTo>
                    <a:pt x="38144" y="4792"/>
                  </a:lnTo>
                  <a:close/>
                </a:path>
              </a:pathLst>
            </a:custGeom>
            <a:solidFill>
              <a:srgbClr val="000000"/>
            </a:solidFill>
            <a:ln w="22816" cap="flat">
              <a:noFill/>
              <a:prstDash val="solid"/>
              <a:miter/>
            </a:ln>
          </p:spPr>
          <p:txBody>
            <a:bodyPr rtlCol="0" anchor="ctr"/>
            <a:lstStyle/>
            <a:p>
              <a:endParaRPr lang="zh-CN" altLang="en-US"/>
            </a:p>
          </p:txBody>
        </p:sp>
      </p:grpSp>
      <p:sp>
        <p:nvSpPr>
          <p:cNvPr id="52" name="文本框 51">
            <a:extLst>
              <a:ext uri="{FF2B5EF4-FFF2-40B4-BE49-F238E27FC236}">
                <a16:creationId xmlns:a16="http://schemas.microsoft.com/office/drawing/2014/main" id="{71C93BFB-3D77-46AE-B068-2E4BAD9AF866}"/>
              </a:ext>
            </a:extLst>
          </p:cNvPr>
          <p:cNvSpPr txBox="1"/>
          <p:nvPr/>
        </p:nvSpPr>
        <p:spPr>
          <a:xfrm>
            <a:off x="504210" y="3406273"/>
            <a:ext cx="8044174" cy="577850"/>
          </a:xfrm>
          <a:prstGeom prst="rect">
            <a:avLst/>
          </a:prstGeom>
          <a:noFill/>
        </p:spPr>
        <p:txBody>
          <a:bodyPr wrap="square" rtlCol="0">
            <a:spAutoFit/>
          </a:bodyPr>
          <a:lstStyle/>
          <a:p>
            <a:pPr marL="285750" indent="-285750">
              <a:lnSpc>
                <a:spcPct val="150000"/>
              </a:lnSpc>
              <a:buClr>
                <a:srgbClr val="00519E"/>
              </a:buClr>
              <a:buFont typeface="Arial" panose="020B0604020202020204" pitchFamily="34" charset="0"/>
              <a:buChar char="•"/>
            </a:pPr>
            <a:r>
              <a:rPr lang="en-US" altLang="zh-CN" sz="2400" dirty="0">
                <a:solidFill>
                  <a:srgbClr val="00519E"/>
                </a:solidFill>
                <a:latin typeface="Arial" panose="020B0604020202020204" pitchFamily="34" charset="0"/>
                <a:cs typeface="Arial" panose="020B0604020202020204" pitchFamily="34" charset="0"/>
              </a:rPr>
              <a:t>Identification of invasion events </a:t>
            </a:r>
          </a:p>
        </p:txBody>
      </p:sp>
      <p:sp>
        <p:nvSpPr>
          <p:cNvPr id="54" name="文本框 53">
            <a:extLst>
              <a:ext uri="{FF2B5EF4-FFF2-40B4-BE49-F238E27FC236}">
                <a16:creationId xmlns:a16="http://schemas.microsoft.com/office/drawing/2014/main" id="{CA678993-1CEE-4C01-8F62-588ECC066E32}"/>
              </a:ext>
            </a:extLst>
          </p:cNvPr>
          <p:cNvSpPr txBox="1"/>
          <p:nvPr/>
        </p:nvSpPr>
        <p:spPr>
          <a:xfrm>
            <a:off x="795851" y="4080648"/>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Invasion criteria: </a:t>
            </a:r>
            <a:endParaRPr lang="en-US" altLang="zh-CN" sz="2000" i="1" baseline="-25000" dirty="0">
              <a:latin typeface="Arial" panose="020B0604020202020204" pitchFamily="34" charset="0"/>
              <a:cs typeface="Arial" panose="020B0604020202020204" pitchFamily="34" charset="0"/>
            </a:endParaRPr>
          </a:p>
        </p:txBody>
      </p:sp>
      <p:grpSp>
        <p:nvGrpSpPr>
          <p:cNvPr id="87" name="组合 86" descr="\documentclass[preview]{standalone}&#10;\usepackage[utf8]{inputenc}&#10;\usepackage{amsmath}&#10;&#10;\begin{document}&#10;&#10;\begin{flalign*}&#10;p_{c,\mathcal{C}_k}^{t^n}&lt;p_{c,\min}^\mathrm{entry}\leq p_{c,\mathcal{C}_k}^{t^{n+1}} \end{flalign*}&#10;&#10;\end{document}&#10;" title="IguanaTex Shape Display">
            <a:extLst>
              <a:ext uri="{FF2B5EF4-FFF2-40B4-BE49-F238E27FC236}">
                <a16:creationId xmlns:a16="http://schemas.microsoft.com/office/drawing/2014/main" id="{95FC7F8D-BAAB-4174-A0DA-8398AD7EE878}"/>
              </a:ext>
            </a:extLst>
          </p:cNvPr>
          <p:cNvGrpSpPr>
            <a:grpSpLocks noChangeAspect="1"/>
          </p:cNvGrpSpPr>
          <p:nvPr>
            <p:custDataLst>
              <p:tags r:id="rId2"/>
            </p:custDataLst>
          </p:nvPr>
        </p:nvGrpSpPr>
        <p:grpSpPr>
          <a:xfrm>
            <a:off x="2345726" y="4672024"/>
            <a:ext cx="2107224" cy="334708"/>
            <a:chOff x="5403383" y="2301283"/>
            <a:chExt cx="2107224" cy="334708"/>
          </a:xfrm>
        </p:grpSpPr>
        <p:sp>
          <p:nvSpPr>
            <p:cNvPr id="58" name="任意多边形: 形状 57">
              <a:extLst>
                <a:ext uri="{FF2B5EF4-FFF2-40B4-BE49-F238E27FC236}">
                  <a16:creationId xmlns:a16="http://schemas.microsoft.com/office/drawing/2014/main" id="{E71155A2-2E33-4F45-8561-163A48F3070B}"/>
                </a:ext>
              </a:extLst>
            </p:cNvPr>
            <p:cNvSpPr/>
            <p:nvPr>
              <p:custDataLst>
                <p:tags r:id="rId148"/>
              </p:custDataLst>
            </p:nvPr>
          </p:nvSpPr>
          <p:spPr>
            <a:xfrm>
              <a:off x="5403383" y="2439336"/>
              <a:ext cx="119206" cy="144846"/>
            </a:xfrm>
            <a:custGeom>
              <a:avLst/>
              <a:gdLst>
                <a:gd name="connsiteX0" fmla="*/ 17709 w 119206"/>
                <a:gd name="connsiteY0" fmla="*/ 128449 h 144846"/>
                <a:gd name="connsiteX1" fmla="*/ 5378 w 119206"/>
                <a:gd name="connsiteY1" fmla="*/ 137786 h 144846"/>
                <a:gd name="connsiteX2" fmla="*/ 125 w 119206"/>
                <a:gd name="connsiteY2" fmla="*/ 142113 h 144846"/>
                <a:gd name="connsiteX3" fmla="*/ 3094 w 119206"/>
                <a:gd name="connsiteY3" fmla="*/ 144846 h 144846"/>
                <a:gd name="connsiteX4" fmla="*/ 22277 w 119206"/>
                <a:gd name="connsiteY4" fmla="*/ 144163 h 144846"/>
                <a:gd name="connsiteX5" fmla="*/ 44885 w 119206"/>
                <a:gd name="connsiteY5" fmla="*/ 144846 h 144846"/>
                <a:gd name="connsiteX6" fmla="*/ 48995 w 119206"/>
                <a:gd name="connsiteY6" fmla="*/ 140292 h 144846"/>
                <a:gd name="connsiteX7" fmla="*/ 43515 w 119206"/>
                <a:gd name="connsiteY7" fmla="*/ 137786 h 144846"/>
                <a:gd name="connsiteX8" fmla="*/ 32096 w 119206"/>
                <a:gd name="connsiteY8" fmla="*/ 134142 h 144846"/>
                <a:gd name="connsiteX9" fmla="*/ 43286 w 119206"/>
                <a:gd name="connsiteY9" fmla="*/ 88593 h 144846"/>
                <a:gd name="connsiteX10" fmla="*/ 64296 w 119206"/>
                <a:gd name="connsiteY10" fmla="*/ 103169 h 144846"/>
                <a:gd name="connsiteX11" fmla="*/ 119332 w 119206"/>
                <a:gd name="connsiteY11" fmla="*/ 36439 h 144846"/>
                <a:gd name="connsiteX12" fmla="*/ 88959 w 119206"/>
                <a:gd name="connsiteY12" fmla="*/ 0 h 144846"/>
                <a:gd name="connsiteX13" fmla="*/ 59043 w 119206"/>
                <a:gd name="connsiteY13" fmla="*/ 17081 h 144846"/>
                <a:gd name="connsiteX14" fmla="*/ 38491 w 119206"/>
                <a:gd name="connsiteY14" fmla="*/ 0 h 144846"/>
                <a:gd name="connsiteX15" fmla="*/ 21592 w 119206"/>
                <a:gd name="connsiteY15" fmla="*/ 12982 h 144846"/>
                <a:gd name="connsiteX16" fmla="*/ 14512 w 119206"/>
                <a:gd name="connsiteY16" fmla="*/ 35073 h 144846"/>
                <a:gd name="connsiteX17" fmla="*/ 17253 w 119206"/>
                <a:gd name="connsiteY17" fmla="*/ 37350 h 144846"/>
                <a:gd name="connsiteX18" fmla="*/ 21135 w 119206"/>
                <a:gd name="connsiteY18" fmla="*/ 32112 h 144846"/>
                <a:gd name="connsiteX19" fmla="*/ 37805 w 119206"/>
                <a:gd name="connsiteY19" fmla="*/ 5010 h 144846"/>
                <a:gd name="connsiteX20" fmla="*/ 44885 w 119206"/>
                <a:gd name="connsiteY20" fmla="*/ 15487 h 144846"/>
                <a:gd name="connsiteX21" fmla="*/ 43286 w 119206"/>
                <a:gd name="connsiteY21" fmla="*/ 27102 h 144846"/>
                <a:gd name="connsiteX22" fmla="*/ 17709 w 119206"/>
                <a:gd name="connsiteY22" fmla="*/ 128449 h 144846"/>
                <a:gd name="connsiteX23" fmla="*/ 57902 w 119206"/>
                <a:gd name="connsiteY23" fmla="*/ 29607 h 144846"/>
                <a:gd name="connsiteX24" fmla="*/ 69777 w 119206"/>
                <a:gd name="connsiteY24" fmla="*/ 13665 h 144846"/>
                <a:gd name="connsiteX25" fmla="*/ 88274 w 119206"/>
                <a:gd name="connsiteY25" fmla="*/ 5010 h 144846"/>
                <a:gd name="connsiteX26" fmla="*/ 102889 w 119206"/>
                <a:gd name="connsiteY26" fmla="*/ 26419 h 144846"/>
                <a:gd name="connsiteX27" fmla="*/ 91243 w 119206"/>
                <a:gd name="connsiteY27" fmla="*/ 74701 h 144846"/>
                <a:gd name="connsiteX28" fmla="*/ 64067 w 119206"/>
                <a:gd name="connsiteY28" fmla="*/ 98159 h 144846"/>
                <a:gd name="connsiteX29" fmla="*/ 46027 w 119206"/>
                <a:gd name="connsiteY29" fmla="*/ 77889 h 144846"/>
                <a:gd name="connsiteX30" fmla="*/ 46712 w 119206"/>
                <a:gd name="connsiteY30" fmla="*/ 74245 h 144846"/>
                <a:gd name="connsiteX31" fmla="*/ 57902 w 119206"/>
                <a:gd name="connsiteY31" fmla="*/ 29607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206" h="144846">
                  <a:moveTo>
                    <a:pt x="17709" y="128449"/>
                  </a:moveTo>
                  <a:cubicBezTo>
                    <a:pt x="15882" y="136192"/>
                    <a:pt x="15426" y="137786"/>
                    <a:pt x="5378" y="137786"/>
                  </a:cubicBezTo>
                  <a:cubicBezTo>
                    <a:pt x="2637" y="137786"/>
                    <a:pt x="125" y="137786"/>
                    <a:pt x="125" y="142113"/>
                  </a:cubicBezTo>
                  <a:cubicBezTo>
                    <a:pt x="125" y="143935"/>
                    <a:pt x="1267" y="144846"/>
                    <a:pt x="3094" y="144846"/>
                  </a:cubicBezTo>
                  <a:cubicBezTo>
                    <a:pt x="9260" y="144846"/>
                    <a:pt x="15882" y="144163"/>
                    <a:pt x="22277" y="144163"/>
                  </a:cubicBezTo>
                  <a:cubicBezTo>
                    <a:pt x="29813" y="144163"/>
                    <a:pt x="37577" y="144846"/>
                    <a:pt x="44885" y="144846"/>
                  </a:cubicBezTo>
                  <a:cubicBezTo>
                    <a:pt x="46027" y="144846"/>
                    <a:pt x="48995" y="144846"/>
                    <a:pt x="48995" y="140292"/>
                  </a:cubicBezTo>
                  <a:cubicBezTo>
                    <a:pt x="48995" y="137786"/>
                    <a:pt x="46712" y="137786"/>
                    <a:pt x="43515" y="137786"/>
                  </a:cubicBezTo>
                  <a:cubicBezTo>
                    <a:pt x="32096" y="137786"/>
                    <a:pt x="32096" y="136192"/>
                    <a:pt x="32096" y="134142"/>
                  </a:cubicBezTo>
                  <a:cubicBezTo>
                    <a:pt x="32096" y="131409"/>
                    <a:pt x="41688" y="94287"/>
                    <a:pt x="43286" y="88593"/>
                  </a:cubicBezTo>
                  <a:cubicBezTo>
                    <a:pt x="46255" y="95198"/>
                    <a:pt x="52649" y="103169"/>
                    <a:pt x="64296" y="103169"/>
                  </a:cubicBezTo>
                  <a:cubicBezTo>
                    <a:pt x="90786" y="103169"/>
                    <a:pt x="119332" y="69918"/>
                    <a:pt x="119332" y="36439"/>
                  </a:cubicBezTo>
                  <a:cubicBezTo>
                    <a:pt x="119332" y="15031"/>
                    <a:pt x="106315" y="0"/>
                    <a:pt x="88959" y="0"/>
                  </a:cubicBezTo>
                  <a:cubicBezTo>
                    <a:pt x="77541" y="0"/>
                    <a:pt x="66579" y="8199"/>
                    <a:pt x="59043" y="17081"/>
                  </a:cubicBezTo>
                  <a:cubicBezTo>
                    <a:pt x="56760" y="4783"/>
                    <a:pt x="46940" y="0"/>
                    <a:pt x="38491" y="0"/>
                  </a:cubicBezTo>
                  <a:cubicBezTo>
                    <a:pt x="27986" y="0"/>
                    <a:pt x="23647" y="8882"/>
                    <a:pt x="21592" y="12982"/>
                  </a:cubicBezTo>
                  <a:cubicBezTo>
                    <a:pt x="17481" y="20725"/>
                    <a:pt x="14512" y="34390"/>
                    <a:pt x="14512" y="35073"/>
                  </a:cubicBezTo>
                  <a:cubicBezTo>
                    <a:pt x="14512" y="37350"/>
                    <a:pt x="16796" y="37350"/>
                    <a:pt x="17253" y="37350"/>
                  </a:cubicBezTo>
                  <a:cubicBezTo>
                    <a:pt x="19536" y="37350"/>
                    <a:pt x="19765" y="37123"/>
                    <a:pt x="21135" y="32112"/>
                  </a:cubicBezTo>
                  <a:cubicBezTo>
                    <a:pt x="25017" y="15942"/>
                    <a:pt x="29584" y="5010"/>
                    <a:pt x="37805" y="5010"/>
                  </a:cubicBezTo>
                  <a:cubicBezTo>
                    <a:pt x="41688" y="5010"/>
                    <a:pt x="44885" y="6832"/>
                    <a:pt x="44885" y="15487"/>
                  </a:cubicBezTo>
                  <a:cubicBezTo>
                    <a:pt x="44885" y="20725"/>
                    <a:pt x="44200" y="23230"/>
                    <a:pt x="43286" y="27102"/>
                  </a:cubicBezTo>
                  <a:lnTo>
                    <a:pt x="17709" y="128449"/>
                  </a:lnTo>
                  <a:close/>
                  <a:moveTo>
                    <a:pt x="57902" y="29607"/>
                  </a:moveTo>
                  <a:cubicBezTo>
                    <a:pt x="59500" y="23458"/>
                    <a:pt x="65666" y="17081"/>
                    <a:pt x="69777" y="13665"/>
                  </a:cubicBezTo>
                  <a:cubicBezTo>
                    <a:pt x="77769" y="6605"/>
                    <a:pt x="84392" y="5010"/>
                    <a:pt x="88274" y="5010"/>
                  </a:cubicBezTo>
                  <a:cubicBezTo>
                    <a:pt x="97409" y="5010"/>
                    <a:pt x="102889" y="12982"/>
                    <a:pt x="102889" y="26419"/>
                  </a:cubicBezTo>
                  <a:cubicBezTo>
                    <a:pt x="102889" y="39856"/>
                    <a:pt x="95353" y="66046"/>
                    <a:pt x="91243" y="74701"/>
                  </a:cubicBezTo>
                  <a:cubicBezTo>
                    <a:pt x="83478" y="90643"/>
                    <a:pt x="72517" y="98159"/>
                    <a:pt x="64067" y="98159"/>
                  </a:cubicBezTo>
                  <a:cubicBezTo>
                    <a:pt x="48995" y="98159"/>
                    <a:pt x="46027" y="79256"/>
                    <a:pt x="46027" y="77889"/>
                  </a:cubicBezTo>
                  <a:cubicBezTo>
                    <a:pt x="46027" y="77434"/>
                    <a:pt x="46027" y="76978"/>
                    <a:pt x="46712" y="74245"/>
                  </a:cubicBezTo>
                  <a:lnTo>
                    <a:pt x="57902" y="29607"/>
                  </a:lnTo>
                  <a:close/>
                </a:path>
              </a:pathLst>
            </a:custGeom>
            <a:solidFill>
              <a:srgbClr val="000000"/>
            </a:solidFill>
            <a:ln w="22881"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F55F9B06-C323-450D-B5EE-3DAC09D0DA22}"/>
                </a:ext>
              </a:extLst>
            </p:cNvPr>
            <p:cNvSpPr/>
            <p:nvPr>
              <p:custDataLst>
                <p:tags r:id="rId149"/>
              </p:custDataLst>
            </p:nvPr>
          </p:nvSpPr>
          <p:spPr>
            <a:xfrm>
              <a:off x="5532301" y="2346326"/>
              <a:ext cx="54031" cy="101233"/>
            </a:xfrm>
            <a:custGeom>
              <a:avLst/>
              <a:gdLst>
                <a:gd name="connsiteX0" fmla="*/ 32741 w 54031"/>
                <a:gd name="connsiteY0" fmla="*/ 36663 h 101233"/>
                <a:gd name="connsiteX1" fmla="*/ 49046 w 54031"/>
                <a:gd name="connsiteY1" fmla="*/ 36663 h 101233"/>
                <a:gd name="connsiteX2" fmla="*/ 54161 w 54031"/>
                <a:gd name="connsiteY2" fmla="*/ 33156 h 101233"/>
                <a:gd name="connsiteX3" fmla="*/ 49366 w 54031"/>
                <a:gd name="connsiteY3" fmla="*/ 30924 h 101233"/>
                <a:gd name="connsiteX4" fmla="*/ 34179 w 54031"/>
                <a:gd name="connsiteY4" fmla="*/ 30924 h 101233"/>
                <a:gd name="connsiteX5" fmla="*/ 40094 w 54031"/>
                <a:gd name="connsiteY5" fmla="*/ 7329 h 101233"/>
                <a:gd name="connsiteX6" fmla="*/ 40574 w 54031"/>
                <a:gd name="connsiteY6" fmla="*/ 5097 h 101233"/>
                <a:gd name="connsiteX7" fmla="*/ 35139 w 54031"/>
                <a:gd name="connsiteY7" fmla="*/ -4 h 101233"/>
                <a:gd name="connsiteX8" fmla="*/ 27625 w 54031"/>
                <a:gd name="connsiteY8" fmla="*/ 6851 h 101233"/>
                <a:gd name="connsiteX9" fmla="*/ 21551 w 54031"/>
                <a:gd name="connsiteY9" fmla="*/ 30924 h 101233"/>
                <a:gd name="connsiteX10" fmla="*/ 5246 w 54031"/>
                <a:gd name="connsiteY10" fmla="*/ 30924 h 101233"/>
                <a:gd name="connsiteX11" fmla="*/ 130 w 54031"/>
                <a:gd name="connsiteY11" fmla="*/ 34431 h 101233"/>
                <a:gd name="connsiteX12" fmla="*/ 4926 w 54031"/>
                <a:gd name="connsiteY12" fmla="*/ 36663 h 101233"/>
                <a:gd name="connsiteX13" fmla="*/ 20112 w 54031"/>
                <a:gd name="connsiteY13" fmla="*/ 36663 h 101233"/>
                <a:gd name="connsiteX14" fmla="*/ 10681 w 54031"/>
                <a:gd name="connsiteY14" fmla="*/ 74287 h 101233"/>
                <a:gd name="connsiteX15" fmla="*/ 8283 w 54031"/>
                <a:gd name="connsiteY15" fmla="*/ 86084 h 101233"/>
                <a:gd name="connsiteX16" fmla="*/ 25387 w 54031"/>
                <a:gd name="connsiteY16" fmla="*/ 101229 h 101233"/>
                <a:gd name="connsiteX17" fmla="*/ 53202 w 54031"/>
                <a:gd name="connsiteY17" fmla="*/ 76837 h 101233"/>
                <a:gd name="connsiteX18" fmla="*/ 50645 w 54031"/>
                <a:gd name="connsiteY18" fmla="*/ 74765 h 101233"/>
                <a:gd name="connsiteX19" fmla="*/ 47288 w 54031"/>
                <a:gd name="connsiteY19" fmla="*/ 77794 h 101233"/>
                <a:gd name="connsiteX20" fmla="*/ 25867 w 54031"/>
                <a:gd name="connsiteY20" fmla="*/ 96765 h 101233"/>
                <a:gd name="connsiteX21" fmla="*/ 20272 w 54031"/>
                <a:gd name="connsiteY21" fmla="*/ 88953 h 101233"/>
                <a:gd name="connsiteX22" fmla="*/ 21231 w 54031"/>
                <a:gd name="connsiteY22" fmla="*/ 82417 h 101233"/>
                <a:gd name="connsiteX23" fmla="*/ 32741 w 54031"/>
                <a:gd name="connsiteY23" fmla="*/ 36663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31" h="101233">
                  <a:moveTo>
                    <a:pt x="32741" y="36663"/>
                  </a:moveTo>
                  <a:lnTo>
                    <a:pt x="49046" y="36663"/>
                  </a:lnTo>
                  <a:cubicBezTo>
                    <a:pt x="52083" y="36663"/>
                    <a:pt x="54161" y="36663"/>
                    <a:pt x="54161" y="33156"/>
                  </a:cubicBezTo>
                  <a:cubicBezTo>
                    <a:pt x="54161" y="30924"/>
                    <a:pt x="52083" y="30924"/>
                    <a:pt x="49366" y="30924"/>
                  </a:cubicBezTo>
                  <a:lnTo>
                    <a:pt x="34179" y="30924"/>
                  </a:lnTo>
                  <a:lnTo>
                    <a:pt x="40094" y="7329"/>
                  </a:lnTo>
                  <a:cubicBezTo>
                    <a:pt x="40254" y="6532"/>
                    <a:pt x="40574" y="5735"/>
                    <a:pt x="40574" y="5097"/>
                  </a:cubicBezTo>
                  <a:cubicBezTo>
                    <a:pt x="40574" y="2228"/>
                    <a:pt x="38336" y="-4"/>
                    <a:pt x="35139" y="-4"/>
                  </a:cubicBezTo>
                  <a:cubicBezTo>
                    <a:pt x="31142" y="-4"/>
                    <a:pt x="28744" y="2706"/>
                    <a:pt x="27625" y="6851"/>
                  </a:cubicBezTo>
                  <a:cubicBezTo>
                    <a:pt x="26506" y="10837"/>
                    <a:pt x="28585" y="3184"/>
                    <a:pt x="21551" y="30924"/>
                  </a:cubicBezTo>
                  <a:lnTo>
                    <a:pt x="5246" y="30924"/>
                  </a:lnTo>
                  <a:cubicBezTo>
                    <a:pt x="2208" y="30924"/>
                    <a:pt x="130" y="30924"/>
                    <a:pt x="130" y="34431"/>
                  </a:cubicBezTo>
                  <a:cubicBezTo>
                    <a:pt x="130" y="36663"/>
                    <a:pt x="2049" y="36663"/>
                    <a:pt x="4926" y="36663"/>
                  </a:cubicBezTo>
                  <a:lnTo>
                    <a:pt x="20112" y="36663"/>
                  </a:lnTo>
                  <a:lnTo>
                    <a:pt x="10681" y="74287"/>
                  </a:lnTo>
                  <a:cubicBezTo>
                    <a:pt x="9722" y="78272"/>
                    <a:pt x="8283" y="84011"/>
                    <a:pt x="8283" y="86084"/>
                  </a:cubicBezTo>
                  <a:cubicBezTo>
                    <a:pt x="8283" y="95490"/>
                    <a:pt x="16276" y="101229"/>
                    <a:pt x="25387" y="101229"/>
                  </a:cubicBezTo>
                  <a:cubicBezTo>
                    <a:pt x="43131" y="101229"/>
                    <a:pt x="53202" y="78910"/>
                    <a:pt x="53202" y="76837"/>
                  </a:cubicBezTo>
                  <a:cubicBezTo>
                    <a:pt x="53202" y="74765"/>
                    <a:pt x="51124" y="74765"/>
                    <a:pt x="50645" y="74765"/>
                  </a:cubicBezTo>
                  <a:cubicBezTo>
                    <a:pt x="48726" y="74765"/>
                    <a:pt x="48566" y="75084"/>
                    <a:pt x="47288" y="77794"/>
                  </a:cubicBezTo>
                  <a:cubicBezTo>
                    <a:pt x="42812" y="87837"/>
                    <a:pt x="34659" y="96765"/>
                    <a:pt x="25867" y="96765"/>
                  </a:cubicBezTo>
                  <a:cubicBezTo>
                    <a:pt x="22510" y="96765"/>
                    <a:pt x="20272" y="94693"/>
                    <a:pt x="20272" y="88953"/>
                  </a:cubicBezTo>
                  <a:cubicBezTo>
                    <a:pt x="20272" y="87359"/>
                    <a:pt x="20911" y="84011"/>
                    <a:pt x="21231" y="82417"/>
                  </a:cubicBezTo>
                  <a:lnTo>
                    <a:pt x="32741" y="36663"/>
                  </a:lnTo>
                  <a:close/>
                </a:path>
              </a:pathLst>
            </a:custGeom>
            <a:solidFill>
              <a:srgbClr val="000000"/>
            </a:solidFill>
            <a:ln w="22881"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57C43A97-D053-4949-BAAE-41E403DF9822}"/>
                </a:ext>
              </a:extLst>
            </p:cNvPr>
            <p:cNvSpPr/>
            <p:nvPr>
              <p:custDataLst>
                <p:tags r:id="rId150"/>
              </p:custDataLst>
            </p:nvPr>
          </p:nvSpPr>
          <p:spPr>
            <a:xfrm>
              <a:off x="5604964" y="2326904"/>
              <a:ext cx="79927" cy="51584"/>
            </a:xfrm>
            <a:custGeom>
              <a:avLst/>
              <a:gdLst>
                <a:gd name="connsiteX0" fmla="*/ 12008 w 79927"/>
                <a:gd name="connsiteY0" fmla="*/ 39165 h 51584"/>
                <a:gd name="connsiteX1" fmla="*/ 10067 w 79927"/>
                <a:gd name="connsiteY1" fmla="*/ 47592 h 51584"/>
                <a:gd name="connsiteX2" fmla="*/ 14292 w 79927"/>
                <a:gd name="connsiteY2" fmla="*/ 51577 h 51584"/>
                <a:gd name="connsiteX3" fmla="*/ 19773 w 79927"/>
                <a:gd name="connsiteY3" fmla="*/ 47820 h 51584"/>
                <a:gd name="connsiteX4" fmla="*/ 21942 w 79927"/>
                <a:gd name="connsiteY4" fmla="*/ 38937 h 51584"/>
                <a:gd name="connsiteX5" fmla="*/ 26053 w 79927"/>
                <a:gd name="connsiteY5" fmla="*/ 22881 h 51584"/>
                <a:gd name="connsiteX6" fmla="*/ 49688 w 79927"/>
                <a:gd name="connsiteY6" fmla="*/ 3865 h 51584"/>
                <a:gd name="connsiteX7" fmla="*/ 57681 w 79927"/>
                <a:gd name="connsiteY7" fmla="*/ 12063 h 51584"/>
                <a:gd name="connsiteX8" fmla="*/ 50259 w 79927"/>
                <a:gd name="connsiteY8" fmla="*/ 36774 h 51584"/>
                <a:gd name="connsiteX9" fmla="*/ 49118 w 79927"/>
                <a:gd name="connsiteY9" fmla="*/ 41556 h 51584"/>
                <a:gd name="connsiteX10" fmla="*/ 61563 w 79927"/>
                <a:gd name="connsiteY10" fmla="*/ 51577 h 51584"/>
                <a:gd name="connsiteX11" fmla="*/ 80061 w 79927"/>
                <a:gd name="connsiteY11" fmla="*/ 33927 h 51584"/>
                <a:gd name="connsiteX12" fmla="*/ 77663 w 79927"/>
                <a:gd name="connsiteY12" fmla="*/ 32333 h 51584"/>
                <a:gd name="connsiteX13" fmla="*/ 74923 w 79927"/>
                <a:gd name="connsiteY13" fmla="*/ 34952 h 51584"/>
                <a:gd name="connsiteX14" fmla="*/ 62020 w 79927"/>
                <a:gd name="connsiteY14" fmla="*/ 47706 h 51584"/>
                <a:gd name="connsiteX15" fmla="*/ 58595 w 79927"/>
                <a:gd name="connsiteY15" fmla="*/ 43378 h 51584"/>
                <a:gd name="connsiteX16" fmla="*/ 60079 w 79927"/>
                <a:gd name="connsiteY16" fmla="*/ 37343 h 51584"/>
                <a:gd name="connsiteX17" fmla="*/ 67273 w 79927"/>
                <a:gd name="connsiteY17" fmla="*/ 13544 h 51584"/>
                <a:gd name="connsiteX18" fmla="*/ 50374 w 79927"/>
                <a:gd name="connsiteY18" fmla="*/ -7 h 51584"/>
                <a:gd name="connsiteX19" fmla="*/ 28793 w 79927"/>
                <a:gd name="connsiteY19" fmla="*/ 11266 h 51584"/>
                <a:gd name="connsiteX20" fmla="*/ 14863 w 79927"/>
                <a:gd name="connsiteY20" fmla="*/ -7 h 51584"/>
                <a:gd name="connsiteX21" fmla="*/ 133 w 79927"/>
                <a:gd name="connsiteY21" fmla="*/ 17643 h 51584"/>
                <a:gd name="connsiteX22" fmla="*/ 2531 w 79927"/>
                <a:gd name="connsiteY22" fmla="*/ 19237 h 51584"/>
                <a:gd name="connsiteX23" fmla="*/ 5157 w 79927"/>
                <a:gd name="connsiteY23" fmla="*/ 17074 h 51584"/>
                <a:gd name="connsiteX24" fmla="*/ 14292 w 79927"/>
                <a:gd name="connsiteY24" fmla="*/ 3865 h 51584"/>
                <a:gd name="connsiteX25" fmla="*/ 18973 w 79927"/>
                <a:gd name="connsiteY25" fmla="*/ 9900 h 51584"/>
                <a:gd name="connsiteX26" fmla="*/ 17146 w 79927"/>
                <a:gd name="connsiteY26" fmla="*/ 18782 h 51584"/>
                <a:gd name="connsiteX27" fmla="*/ 14634 w 79927"/>
                <a:gd name="connsiteY27" fmla="*/ 29030 h 51584"/>
                <a:gd name="connsiteX28" fmla="*/ 12008 w 79927"/>
                <a:gd name="connsiteY28" fmla="*/ 39165 h 5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27" h="51584">
                  <a:moveTo>
                    <a:pt x="12008" y="39165"/>
                  </a:moveTo>
                  <a:cubicBezTo>
                    <a:pt x="11323" y="42012"/>
                    <a:pt x="10067" y="47022"/>
                    <a:pt x="10067" y="47592"/>
                  </a:cubicBezTo>
                  <a:cubicBezTo>
                    <a:pt x="10067" y="50097"/>
                    <a:pt x="12122" y="51577"/>
                    <a:pt x="14292" y="51577"/>
                  </a:cubicBezTo>
                  <a:cubicBezTo>
                    <a:pt x="16005" y="51577"/>
                    <a:pt x="18517" y="50666"/>
                    <a:pt x="19773" y="47820"/>
                  </a:cubicBezTo>
                  <a:cubicBezTo>
                    <a:pt x="19887" y="47250"/>
                    <a:pt x="21257" y="41898"/>
                    <a:pt x="21942" y="38937"/>
                  </a:cubicBezTo>
                  <a:cubicBezTo>
                    <a:pt x="25824" y="23565"/>
                    <a:pt x="25824" y="23337"/>
                    <a:pt x="26053" y="22881"/>
                  </a:cubicBezTo>
                  <a:cubicBezTo>
                    <a:pt x="27537" y="19807"/>
                    <a:pt x="35758" y="3865"/>
                    <a:pt x="49688" y="3865"/>
                  </a:cubicBezTo>
                  <a:cubicBezTo>
                    <a:pt x="55283" y="3865"/>
                    <a:pt x="57681" y="6939"/>
                    <a:pt x="57681" y="12063"/>
                  </a:cubicBezTo>
                  <a:cubicBezTo>
                    <a:pt x="57681" y="18554"/>
                    <a:pt x="52886" y="30283"/>
                    <a:pt x="50259" y="36774"/>
                  </a:cubicBezTo>
                  <a:cubicBezTo>
                    <a:pt x="49688" y="38140"/>
                    <a:pt x="49118" y="39621"/>
                    <a:pt x="49118" y="41556"/>
                  </a:cubicBezTo>
                  <a:cubicBezTo>
                    <a:pt x="49118" y="47478"/>
                    <a:pt x="54827" y="51577"/>
                    <a:pt x="61563" y="51577"/>
                  </a:cubicBezTo>
                  <a:cubicBezTo>
                    <a:pt x="73781" y="51577"/>
                    <a:pt x="80061" y="36774"/>
                    <a:pt x="80061" y="33927"/>
                  </a:cubicBezTo>
                  <a:cubicBezTo>
                    <a:pt x="80061" y="32333"/>
                    <a:pt x="78120" y="32333"/>
                    <a:pt x="77663" y="32333"/>
                  </a:cubicBezTo>
                  <a:cubicBezTo>
                    <a:pt x="75722" y="32333"/>
                    <a:pt x="75608" y="32788"/>
                    <a:pt x="74923" y="34952"/>
                  </a:cubicBezTo>
                  <a:cubicBezTo>
                    <a:pt x="72753" y="41784"/>
                    <a:pt x="67501" y="47706"/>
                    <a:pt x="62020" y="47706"/>
                  </a:cubicBezTo>
                  <a:cubicBezTo>
                    <a:pt x="59394" y="47706"/>
                    <a:pt x="58595" y="45884"/>
                    <a:pt x="58595" y="43378"/>
                  </a:cubicBezTo>
                  <a:cubicBezTo>
                    <a:pt x="58595" y="40987"/>
                    <a:pt x="59051" y="39848"/>
                    <a:pt x="60079" y="37343"/>
                  </a:cubicBezTo>
                  <a:cubicBezTo>
                    <a:pt x="62020" y="32788"/>
                    <a:pt x="67273" y="19807"/>
                    <a:pt x="67273" y="13544"/>
                  </a:cubicBezTo>
                  <a:cubicBezTo>
                    <a:pt x="67273" y="5117"/>
                    <a:pt x="61221" y="-7"/>
                    <a:pt x="50374" y="-7"/>
                  </a:cubicBezTo>
                  <a:cubicBezTo>
                    <a:pt x="39983" y="-7"/>
                    <a:pt x="32789" y="6256"/>
                    <a:pt x="28793" y="11266"/>
                  </a:cubicBezTo>
                  <a:cubicBezTo>
                    <a:pt x="28222" y="1929"/>
                    <a:pt x="19088" y="-7"/>
                    <a:pt x="14863" y="-7"/>
                  </a:cubicBezTo>
                  <a:cubicBezTo>
                    <a:pt x="3445" y="-7"/>
                    <a:pt x="133" y="17415"/>
                    <a:pt x="133" y="17643"/>
                  </a:cubicBezTo>
                  <a:cubicBezTo>
                    <a:pt x="133" y="19237"/>
                    <a:pt x="1960" y="19237"/>
                    <a:pt x="2531" y="19237"/>
                  </a:cubicBezTo>
                  <a:cubicBezTo>
                    <a:pt x="4472" y="19237"/>
                    <a:pt x="4701" y="18554"/>
                    <a:pt x="5157" y="17074"/>
                  </a:cubicBezTo>
                  <a:cubicBezTo>
                    <a:pt x="6870" y="10469"/>
                    <a:pt x="9496" y="3865"/>
                    <a:pt x="14292" y="3865"/>
                  </a:cubicBezTo>
                  <a:cubicBezTo>
                    <a:pt x="18174" y="3865"/>
                    <a:pt x="18973" y="7508"/>
                    <a:pt x="18973" y="9900"/>
                  </a:cubicBezTo>
                  <a:cubicBezTo>
                    <a:pt x="18973" y="11494"/>
                    <a:pt x="17832" y="15821"/>
                    <a:pt x="17146" y="18782"/>
                  </a:cubicBezTo>
                  <a:cubicBezTo>
                    <a:pt x="16347" y="21856"/>
                    <a:pt x="15205" y="26525"/>
                    <a:pt x="14634" y="29030"/>
                  </a:cubicBezTo>
                  <a:lnTo>
                    <a:pt x="12008" y="39165"/>
                  </a:lnTo>
                  <a:close/>
                </a:path>
              </a:pathLst>
            </a:custGeom>
            <a:solidFill>
              <a:srgbClr val="000000"/>
            </a:solidFill>
            <a:ln w="22881"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CB824688-5942-4B5A-A4D0-7D06AD850DA5}"/>
                </a:ext>
              </a:extLst>
            </p:cNvPr>
            <p:cNvSpPr/>
            <p:nvPr>
              <p:custDataLst>
                <p:tags r:id="rId151"/>
              </p:custDataLst>
            </p:nvPr>
          </p:nvSpPr>
          <p:spPr>
            <a:xfrm>
              <a:off x="5535498" y="2525997"/>
              <a:ext cx="69217" cy="71899"/>
            </a:xfrm>
            <a:custGeom>
              <a:avLst/>
              <a:gdLst>
                <a:gd name="connsiteX0" fmla="*/ 60236 w 69217"/>
                <a:gd name="connsiteY0" fmla="*/ 9249 h 71899"/>
                <a:gd name="connsiteX1" fmla="*/ 52083 w 69217"/>
                <a:gd name="connsiteY1" fmla="*/ 18177 h 71899"/>
                <a:gd name="connsiteX2" fmla="*/ 58318 w 69217"/>
                <a:gd name="connsiteY2" fmla="*/ 24075 h 71899"/>
                <a:gd name="connsiteX3" fmla="*/ 67429 w 69217"/>
                <a:gd name="connsiteY3" fmla="*/ 13872 h 71899"/>
                <a:gd name="connsiteX4" fmla="*/ 46328 w 69217"/>
                <a:gd name="connsiteY4" fmla="*/ 2 h 71899"/>
                <a:gd name="connsiteX5" fmla="*/ 130 w 69217"/>
                <a:gd name="connsiteY5" fmla="*/ 44162 h 71899"/>
                <a:gd name="connsiteX6" fmla="*/ 29703 w 69217"/>
                <a:gd name="connsiteY6" fmla="*/ 71902 h 71899"/>
                <a:gd name="connsiteX7" fmla="*/ 69348 w 69217"/>
                <a:gd name="connsiteY7" fmla="*/ 53887 h 71899"/>
                <a:gd name="connsiteX8" fmla="*/ 66630 w 69217"/>
                <a:gd name="connsiteY8" fmla="*/ 51177 h 71899"/>
                <a:gd name="connsiteX9" fmla="*/ 64072 w 69217"/>
                <a:gd name="connsiteY9" fmla="*/ 52771 h 71899"/>
                <a:gd name="connsiteX10" fmla="*/ 30023 w 69217"/>
                <a:gd name="connsiteY10" fmla="*/ 67438 h 71899"/>
                <a:gd name="connsiteX11" fmla="*/ 13398 w 69217"/>
                <a:gd name="connsiteY11" fmla="*/ 49742 h 71899"/>
                <a:gd name="connsiteX12" fmla="*/ 23949 w 69217"/>
                <a:gd name="connsiteY12" fmla="*/ 16742 h 71899"/>
                <a:gd name="connsiteX13" fmla="*/ 46328 w 69217"/>
                <a:gd name="connsiteY13" fmla="*/ 4466 h 71899"/>
                <a:gd name="connsiteX14" fmla="*/ 60236 w 69217"/>
                <a:gd name="connsiteY14" fmla="*/ 9249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217" h="71899">
                  <a:moveTo>
                    <a:pt x="60236" y="9249"/>
                  </a:moveTo>
                  <a:cubicBezTo>
                    <a:pt x="54481" y="10205"/>
                    <a:pt x="52083" y="14669"/>
                    <a:pt x="52083" y="18177"/>
                  </a:cubicBezTo>
                  <a:cubicBezTo>
                    <a:pt x="52083" y="22481"/>
                    <a:pt x="55440" y="24075"/>
                    <a:pt x="58318" y="24075"/>
                  </a:cubicBezTo>
                  <a:cubicBezTo>
                    <a:pt x="61834" y="24075"/>
                    <a:pt x="67429" y="21524"/>
                    <a:pt x="67429" y="13872"/>
                  </a:cubicBezTo>
                  <a:cubicBezTo>
                    <a:pt x="67429" y="3031"/>
                    <a:pt x="54961" y="2"/>
                    <a:pt x="46328" y="2"/>
                  </a:cubicBezTo>
                  <a:cubicBezTo>
                    <a:pt x="22350" y="2"/>
                    <a:pt x="130" y="22003"/>
                    <a:pt x="130" y="44162"/>
                  </a:cubicBezTo>
                  <a:cubicBezTo>
                    <a:pt x="130" y="57873"/>
                    <a:pt x="9722" y="71902"/>
                    <a:pt x="29703" y="71902"/>
                  </a:cubicBezTo>
                  <a:cubicBezTo>
                    <a:pt x="56719" y="71902"/>
                    <a:pt x="69348" y="56119"/>
                    <a:pt x="69348" y="53887"/>
                  </a:cubicBezTo>
                  <a:cubicBezTo>
                    <a:pt x="69348" y="52931"/>
                    <a:pt x="67909" y="51177"/>
                    <a:pt x="66630" y="51177"/>
                  </a:cubicBezTo>
                  <a:cubicBezTo>
                    <a:pt x="65671" y="51177"/>
                    <a:pt x="65351" y="51496"/>
                    <a:pt x="64072" y="52771"/>
                  </a:cubicBezTo>
                  <a:cubicBezTo>
                    <a:pt x="51604" y="67438"/>
                    <a:pt x="32901" y="67438"/>
                    <a:pt x="30023" y="67438"/>
                  </a:cubicBezTo>
                  <a:cubicBezTo>
                    <a:pt x="18514" y="67438"/>
                    <a:pt x="13398" y="59626"/>
                    <a:pt x="13398" y="49742"/>
                  </a:cubicBezTo>
                  <a:cubicBezTo>
                    <a:pt x="13398" y="45119"/>
                    <a:pt x="15636" y="27742"/>
                    <a:pt x="23949" y="16742"/>
                  </a:cubicBezTo>
                  <a:cubicBezTo>
                    <a:pt x="30023" y="8930"/>
                    <a:pt x="38336" y="4466"/>
                    <a:pt x="46328" y="4466"/>
                  </a:cubicBezTo>
                  <a:cubicBezTo>
                    <a:pt x="48566" y="4466"/>
                    <a:pt x="56239" y="4785"/>
                    <a:pt x="60236" y="9249"/>
                  </a:cubicBezTo>
                  <a:close/>
                </a:path>
              </a:pathLst>
            </a:custGeom>
            <a:solidFill>
              <a:srgbClr val="000000"/>
            </a:solidFill>
            <a:ln w="22881"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AEDDC187-F247-415D-83D0-6C9DD17B572E}"/>
                </a:ext>
              </a:extLst>
            </p:cNvPr>
            <p:cNvSpPr/>
            <p:nvPr>
              <p:custDataLst>
                <p:tags r:id="rId152"/>
              </p:custDataLst>
            </p:nvPr>
          </p:nvSpPr>
          <p:spPr>
            <a:xfrm>
              <a:off x="5625103" y="2577969"/>
              <a:ext cx="20301" cy="49102"/>
            </a:xfrm>
            <a:custGeom>
              <a:avLst/>
              <a:gdLst>
                <a:gd name="connsiteX0" fmla="*/ 15959 w 20301"/>
                <a:gd name="connsiteY0" fmla="*/ 15785 h 49102"/>
                <a:gd name="connsiteX1" fmla="*/ 3491 w 20301"/>
                <a:gd name="connsiteY1" fmla="*/ 44960 h 49102"/>
                <a:gd name="connsiteX2" fmla="*/ 2372 w 20301"/>
                <a:gd name="connsiteY2" fmla="*/ 46873 h 49102"/>
                <a:gd name="connsiteX3" fmla="*/ 4610 w 20301"/>
                <a:gd name="connsiteY3" fmla="*/ 49105 h 49102"/>
                <a:gd name="connsiteX4" fmla="*/ 20435 w 20301"/>
                <a:gd name="connsiteY4" fmla="*/ 17379 h 49102"/>
                <a:gd name="connsiteX5" fmla="*/ 9246 w 20301"/>
                <a:gd name="connsiteY5" fmla="*/ 2 h 49102"/>
                <a:gd name="connsiteX6" fmla="*/ 134 w 20301"/>
                <a:gd name="connsiteY6" fmla="*/ 9090 h 49102"/>
                <a:gd name="connsiteX7" fmla="*/ 9405 w 20301"/>
                <a:gd name="connsiteY7" fmla="*/ 18336 h 49102"/>
                <a:gd name="connsiteX8" fmla="*/ 15959 w 20301"/>
                <a:gd name="connsiteY8" fmla="*/ 15785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1" h="49102">
                  <a:moveTo>
                    <a:pt x="15959" y="15785"/>
                  </a:moveTo>
                  <a:cubicBezTo>
                    <a:pt x="15959" y="24553"/>
                    <a:pt x="14361" y="34757"/>
                    <a:pt x="3491" y="44960"/>
                  </a:cubicBezTo>
                  <a:cubicBezTo>
                    <a:pt x="2851" y="45597"/>
                    <a:pt x="2372" y="46075"/>
                    <a:pt x="2372" y="46873"/>
                  </a:cubicBezTo>
                  <a:cubicBezTo>
                    <a:pt x="2372" y="47989"/>
                    <a:pt x="3651" y="49105"/>
                    <a:pt x="4610" y="49105"/>
                  </a:cubicBezTo>
                  <a:cubicBezTo>
                    <a:pt x="6848" y="49105"/>
                    <a:pt x="20435" y="36351"/>
                    <a:pt x="20435" y="17379"/>
                  </a:cubicBezTo>
                  <a:cubicBezTo>
                    <a:pt x="20435" y="7495"/>
                    <a:pt x="16599" y="2"/>
                    <a:pt x="9246" y="2"/>
                  </a:cubicBezTo>
                  <a:cubicBezTo>
                    <a:pt x="3970" y="2"/>
                    <a:pt x="134" y="4147"/>
                    <a:pt x="134" y="9090"/>
                  </a:cubicBezTo>
                  <a:cubicBezTo>
                    <a:pt x="134" y="14191"/>
                    <a:pt x="3810" y="18336"/>
                    <a:pt x="9405" y="18336"/>
                  </a:cubicBezTo>
                  <a:cubicBezTo>
                    <a:pt x="13242" y="18336"/>
                    <a:pt x="15800" y="15785"/>
                    <a:pt x="15959" y="15785"/>
                  </a:cubicBezTo>
                  <a:close/>
                </a:path>
              </a:pathLst>
            </a:custGeom>
            <a:solidFill>
              <a:srgbClr val="000000"/>
            </a:solidFill>
            <a:ln w="22881"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3D6A4E64-9665-42B8-B86D-D48CF7C042A3}"/>
                </a:ext>
              </a:extLst>
            </p:cNvPr>
            <p:cNvSpPr/>
            <p:nvPr>
              <p:custDataLst>
                <p:tags r:id="rId153"/>
              </p:custDataLst>
            </p:nvPr>
          </p:nvSpPr>
          <p:spPr>
            <a:xfrm>
              <a:off x="5666871" y="2484228"/>
              <a:ext cx="90158" cy="115740"/>
            </a:xfrm>
            <a:custGeom>
              <a:avLst/>
              <a:gdLst>
                <a:gd name="connsiteX0" fmla="*/ 85979 w 90158"/>
                <a:gd name="connsiteY0" fmla="*/ 86728 h 115740"/>
                <a:gd name="connsiteX1" fmla="*/ 84060 w 90158"/>
                <a:gd name="connsiteY1" fmla="*/ 85453 h 115740"/>
                <a:gd name="connsiteX2" fmla="*/ 71112 w 90158"/>
                <a:gd name="connsiteY2" fmla="*/ 93264 h 115740"/>
                <a:gd name="connsiteX3" fmla="*/ 46175 w 90158"/>
                <a:gd name="connsiteY3" fmla="*/ 106018 h 115740"/>
                <a:gd name="connsiteX4" fmla="*/ 15003 w 90158"/>
                <a:gd name="connsiteY4" fmla="*/ 69829 h 115740"/>
                <a:gd name="connsiteX5" fmla="*/ 31468 w 90158"/>
                <a:gd name="connsiteY5" fmla="*/ 24713 h 115740"/>
                <a:gd name="connsiteX6" fmla="*/ 64398 w 90158"/>
                <a:gd name="connsiteY6" fmla="*/ 9727 h 115740"/>
                <a:gd name="connsiteX7" fmla="*/ 75428 w 90158"/>
                <a:gd name="connsiteY7" fmla="*/ 18177 h 115740"/>
                <a:gd name="connsiteX8" fmla="*/ 67595 w 90158"/>
                <a:gd name="connsiteY8" fmla="*/ 37148 h 115740"/>
                <a:gd name="connsiteX9" fmla="*/ 66636 w 90158"/>
                <a:gd name="connsiteY9" fmla="*/ 39380 h 115740"/>
                <a:gd name="connsiteX10" fmla="*/ 68554 w 90158"/>
                <a:gd name="connsiteY10" fmla="*/ 40655 h 115740"/>
                <a:gd name="connsiteX11" fmla="*/ 80224 w 90158"/>
                <a:gd name="connsiteY11" fmla="*/ 34278 h 115740"/>
                <a:gd name="connsiteX12" fmla="*/ 90295 w 90158"/>
                <a:gd name="connsiteY12" fmla="*/ 11003 h 115740"/>
                <a:gd name="connsiteX13" fmla="*/ 75748 w 90158"/>
                <a:gd name="connsiteY13" fmla="*/ 2 h 115740"/>
                <a:gd name="connsiteX14" fmla="*/ 22036 w 90158"/>
                <a:gd name="connsiteY14" fmla="*/ 23916 h 115740"/>
                <a:gd name="connsiteX15" fmla="*/ 136 w 90158"/>
                <a:gd name="connsiteY15" fmla="*/ 77003 h 115740"/>
                <a:gd name="connsiteX16" fmla="*/ 34825 w 90158"/>
                <a:gd name="connsiteY16" fmla="*/ 115743 h 115740"/>
                <a:gd name="connsiteX17" fmla="*/ 85979 w 90158"/>
                <a:gd name="connsiteY17" fmla="*/ 86728 h 1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158" h="115740">
                  <a:moveTo>
                    <a:pt x="85979" y="86728"/>
                  </a:moveTo>
                  <a:cubicBezTo>
                    <a:pt x="85979" y="85453"/>
                    <a:pt x="84540" y="85453"/>
                    <a:pt x="84060" y="85453"/>
                  </a:cubicBezTo>
                  <a:cubicBezTo>
                    <a:pt x="83261" y="85453"/>
                    <a:pt x="76867" y="86090"/>
                    <a:pt x="71112" y="93264"/>
                  </a:cubicBezTo>
                  <a:cubicBezTo>
                    <a:pt x="63918" y="102670"/>
                    <a:pt x="54807" y="106018"/>
                    <a:pt x="46175" y="106018"/>
                  </a:cubicBezTo>
                  <a:cubicBezTo>
                    <a:pt x="29230" y="106018"/>
                    <a:pt x="15003" y="93424"/>
                    <a:pt x="15003" y="69829"/>
                  </a:cubicBezTo>
                  <a:cubicBezTo>
                    <a:pt x="15003" y="58032"/>
                    <a:pt x="19159" y="39699"/>
                    <a:pt x="31468" y="24713"/>
                  </a:cubicBezTo>
                  <a:cubicBezTo>
                    <a:pt x="38342" y="16582"/>
                    <a:pt x="48253" y="9727"/>
                    <a:pt x="64398" y="9727"/>
                  </a:cubicBezTo>
                  <a:cubicBezTo>
                    <a:pt x="72551" y="9727"/>
                    <a:pt x="75428" y="12756"/>
                    <a:pt x="75428" y="18177"/>
                  </a:cubicBezTo>
                  <a:cubicBezTo>
                    <a:pt x="75428" y="24235"/>
                    <a:pt x="68714" y="35235"/>
                    <a:pt x="67595" y="37148"/>
                  </a:cubicBezTo>
                  <a:cubicBezTo>
                    <a:pt x="66956" y="38104"/>
                    <a:pt x="66636" y="38742"/>
                    <a:pt x="66636" y="39380"/>
                  </a:cubicBezTo>
                  <a:cubicBezTo>
                    <a:pt x="66636" y="40655"/>
                    <a:pt x="67915" y="40655"/>
                    <a:pt x="68554" y="40655"/>
                  </a:cubicBezTo>
                  <a:cubicBezTo>
                    <a:pt x="71592" y="40655"/>
                    <a:pt x="77506" y="37626"/>
                    <a:pt x="80224" y="34278"/>
                  </a:cubicBezTo>
                  <a:cubicBezTo>
                    <a:pt x="80863" y="33641"/>
                    <a:pt x="90295" y="18814"/>
                    <a:pt x="90295" y="11003"/>
                  </a:cubicBezTo>
                  <a:cubicBezTo>
                    <a:pt x="90295" y="2"/>
                    <a:pt x="79584" y="2"/>
                    <a:pt x="75748" y="2"/>
                  </a:cubicBezTo>
                  <a:cubicBezTo>
                    <a:pt x="55446" y="2"/>
                    <a:pt x="36423" y="9568"/>
                    <a:pt x="22036" y="23916"/>
                  </a:cubicBezTo>
                  <a:cubicBezTo>
                    <a:pt x="10207" y="35713"/>
                    <a:pt x="136" y="57554"/>
                    <a:pt x="136" y="77003"/>
                  </a:cubicBezTo>
                  <a:cubicBezTo>
                    <a:pt x="136" y="100279"/>
                    <a:pt x="13884" y="115743"/>
                    <a:pt x="34825" y="115743"/>
                  </a:cubicBezTo>
                  <a:cubicBezTo>
                    <a:pt x="62799" y="115743"/>
                    <a:pt x="85979" y="90395"/>
                    <a:pt x="85979" y="86728"/>
                  </a:cubicBezTo>
                  <a:close/>
                </a:path>
              </a:pathLst>
            </a:custGeom>
            <a:solidFill>
              <a:srgbClr val="000000"/>
            </a:solidFill>
            <a:ln w="22881"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D2292E04-9963-4D02-87D8-3DF393D59717}"/>
                </a:ext>
              </a:extLst>
            </p:cNvPr>
            <p:cNvSpPr/>
            <p:nvPr>
              <p:custDataLst>
                <p:tags r:id="rId154"/>
              </p:custDataLst>
            </p:nvPr>
          </p:nvSpPr>
          <p:spPr>
            <a:xfrm>
              <a:off x="5774735" y="2541514"/>
              <a:ext cx="62115" cy="80206"/>
            </a:xfrm>
            <a:custGeom>
              <a:avLst/>
              <a:gdLst>
                <a:gd name="connsiteX0" fmla="*/ 28001 w 62115"/>
                <a:gd name="connsiteY0" fmla="*/ 4257 h 80206"/>
                <a:gd name="connsiteX1" fmla="*/ 28458 w 62115"/>
                <a:gd name="connsiteY1" fmla="*/ 1866 h 80206"/>
                <a:gd name="connsiteX2" fmla="*/ 24918 w 62115"/>
                <a:gd name="connsiteY2" fmla="*/ 44 h 80206"/>
                <a:gd name="connsiteX3" fmla="*/ 10874 w 62115"/>
                <a:gd name="connsiteY3" fmla="*/ 1068 h 80206"/>
                <a:gd name="connsiteX4" fmla="*/ 8133 w 62115"/>
                <a:gd name="connsiteY4" fmla="*/ 1752 h 80206"/>
                <a:gd name="connsiteX5" fmla="*/ 7334 w 62115"/>
                <a:gd name="connsiteY5" fmla="*/ 4371 h 80206"/>
                <a:gd name="connsiteX6" fmla="*/ 10759 w 62115"/>
                <a:gd name="connsiteY6" fmla="*/ 6307 h 80206"/>
                <a:gd name="connsiteX7" fmla="*/ 14642 w 62115"/>
                <a:gd name="connsiteY7" fmla="*/ 6534 h 80206"/>
                <a:gd name="connsiteX8" fmla="*/ 16925 w 62115"/>
                <a:gd name="connsiteY8" fmla="*/ 8015 h 80206"/>
                <a:gd name="connsiteX9" fmla="*/ 16354 w 62115"/>
                <a:gd name="connsiteY9" fmla="*/ 10634 h 80206"/>
                <a:gd name="connsiteX10" fmla="*/ 597 w 62115"/>
                <a:gd name="connsiteY10" fmla="*/ 73492 h 80206"/>
                <a:gd name="connsiteX11" fmla="*/ 141 w 62115"/>
                <a:gd name="connsiteY11" fmla="*/ 76111 h 80206"/>
                <a:gd name="connsiteX12" fmla="*/ 4479 w 62115"/>
                <a:gd name="connsiteY12" fmla="*/ 80210 h 80206"/>
                <a:gd name="connsiteX13" fmla="*/ 10417 w 62115"/>
                <a:gd name="connsiteY13" fmla="*/ 74403 h 80206"/>
                <a:gd name="connsiteX14" fmla="*/ 15555 w 62115"/>
                <a:gd name="connsiteY14" fmla="*/ 53450 h 80206"/>
                <a:gd name="connsiteX15" fmla="*/ 32797 w 62115"/>
                <a:gd name="connsiteY15" fmla="*/ 62446 h 80206"/>
                <a:gd name="connsiteX16" fmla="*/ 32454 w 62115"/>
                <a:gd name="connsiteY16" fmla="*/ 65065 h 80206"/>
                <a:gd name="connsiteX17" fmla="*/ 32112 w 62115"/>
                <a:gd name="connsiteY17" fmla="*/ 68026 h 80206"/>
                <a:gd name="connsiteX18" fmla="*/ 46042 w 62115"/>
                <a:gd name="connsiteY18" fmla="*/ 80210 h 80206"/>
                <a:gd name="connsiteX19" fmla="*/ 62256 w 62115"/>
                <a:gd name="connsiteY19" fmla="*/ 62560 h 80206"/>
                <a:gd name="connsiteX20" fmla="*/ 59858 w 62115"/>
                <a:gd name="connsiteY20" fmla="*/ 60966 h 80206"/>
                <a:gd name="connsiteX21" fmla="*/ 57118 w 62115"/>
                <a:gd name="connsiteY21" fmla="*/ 63585 h 80206"/>
                <a:gd name="connsiteX22" fmla="*/ 46499 w 62115"/>
                <a:gd name="connsiteY22" fmla="*/ 76339 h 80206"/>
                <a:gd name="connsiteX23" fmla="*/ 41703 w 62115"/>
                <a:gd name="connsiteY23" fmla="*/ 69620 h 80206"/>
                <a:gd name="connsiteX24" fmla="*/ 42160 w 62115"/>
                <a:gd name="connsiteY24" fmla="*/ 65976 h 80206"/>
                <a:gd name="connsiteX25" fmla="*/ 42731 w 62115"/>
                <a:gd name="connsiteY25" fmla="*/ 62104 h 80206"/>
                <a:gd name="connsiteX26" fmla="*/ 22634 w 62115"/>
                <a:gd name="connsiteY26" fmla="*/ 49806 h 80206"/>
                <a:gd name="connsiteX27" fmla="*/ 32454 w 62115"/>
                <a:gd name="connsiteY27" fmla="*/ 42518 h 80206"/>
                <a:gd name="connsiteX28" fmla="*/ 51751 w 62115"/>
                <a:gd name="connsiteY28" fmla="*/ 32497 h 80206"/>
                <a:gd name="connsiteX29" fmla="*/ 55747 w 62115"/>
                <a:gd name="connsiteY29" fmla="*/ 33864 h 80206"/>
                <a:gd name="connsiteX30" fmla="*/ 54834 w 62115"/>
                <a:gd name="connsiteY30" fmla="*/ 34206 h 80206"/>
                <a:gd name="connsiteX31" fmla="*/ 49581 w 62115"/>
                <a:gd name="connsiteY31" fmla="*/ 41038 h 80206"/>
                <a:gd name="connsiteX32" fmla="*/ 54720 w 62115"/>
                <a:gd name="connsiteY32" fmla="*/ 45707 h 80206"/>
                <a:gd name="connsiteX33" fmla="*/ 61799 w 62115"/>
                <a:gd name="connsiteY33" fmla="*/ 37622 h 80206"/>
                <a:gd name="connsiteX34" fmla="*/ 51979 w 62115"/>
                <a:gd name="connsiteY34" fmla="*/ 28626 h 80206"/>
                <a:gd name="connsiteX35" fmla="*/ 29257 w 62115"/>
                <a:gd name="connsiteY35" fmla="*/ 40582 h 80206"/>
                <a:gd name="connsiteX36" fmla="*/ 16925 w 62115"/>
                <a:gd name="connsiteY36" fmla="*/ 48440 h 80206"/>
                <a:gd name="connsiteX37" fmla="*/ 28001 w 62115"/>
                <a:gd name="connsiteY37" fmla="*/ 4257 h 8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115" h="80206">
                  <a:moveTo>
                    <a:pt x="28001" y="4257"/>
                  </a:moveTo>
                  <a:cubicBezTo>
                    <a:pt x="28458" y="2663"/>
                    <a:pt x="28458" y="2435"/>
                    <a:pt x="28458" y="1866"/>
                  </a:cubicBezTo>
                  <a:cubicBezTo>
                    <a:pt x="28458" y="-70"/>
                    <a:pt x="26745" y="-70"/>
                    <a:pt x="24918" y="44"/>
                  </a:cubicBezTo>
                  <a:lnTo>
                    <a:pt x="10874" y="1068"/>
                  </a:lnTo>
                  <a:cubicBezTo>
                    <a:pt x="8933" y="1182"/>
                    <a:pt x="8704" y="1296"/>
                    <a:pt x="8133" y="1752"/>
                  </a:cubicBezTo>
                  <a:cubicBezTo>
                    <a:pt x="7677" y="2321"/>
                    <a:pt x="7334" y="3688"/>
                    <a:pt x="7334" y="4371"/>
                  </a:cubicBezTo>
                  <a:cubicBezTo>
                    <a:pt x="7334" y="6307"/>
                    <a:pt x="9161" y="6307"/>
                    <a:pt x="10759" y="6307"/>
                  </a:cubicBezTo>
                  <a:cubicBezTo>
                    <a:pt x="10874" y="6307"/>
                    <a:pt x="12929" y="6307"/>
                    <a:pt x="14642" y="6534"/>
                  </a:cubicBezTo>
                  <a:cubicBezTo>
                    <a:pt x="16811" y="6762"/>
                    <a:pt x="16925" y="7104"/>
                    <a:pt x="16925" y="8015"/>
                  </a:cubicBezTo>
                  <a:cubicBezTo>
                    <a:pt x="16925" y="8356"/>
                    <a:pt x="16925" y="8584"/>
                    <a:pt x="16354" y="10634"/>
                  </a:cubicBezTo>
                  <a:lnTo>
                    <a:pt x="597" y="73492"/>
                  </a:lnTo>
                  <a:cubicBezTo>
                    <a:pt x="141" y="75200"/>
                    <a:pt x="141" y="75428"/>
                    <a:pt x="141" y="76111"/>
                  </a:cubicBezTo>
                  <a:cubicBezTo>
                    <a:pt x="141" y="78730"/>
                    <a:pt x="2196" y="80210"/>
                    <a:pt x="4479" y="80210"/>
                  </a:cubicBezTo>
                  <a:cubicBezTo>
                    <a:pt x="8933" y="80210"/>
                    <a:pt x="9960" y="75997"/>
                    <a:pt x="10417" y="74403"/>
                  </a:cubicBezTo>
                  <a:lnTo>
                    <a:pt x="15555" y="53450"/>
                  </a:lnTo>
                  <a:cubicBezTo>
                    <a:pt x="18524" y="53564"/>
                    <a:pt x="32797" y="54361"/>
                    <a:pt x="32797" y="62446"/>
                  </a:cubicBezTo>
                  <a:cubicBezTo>
                    <a:pt x="32797" y="63243"/>
                    <a:pt x="32797" y="63699"/>
                    <a:pt x="32454" y="65065"/>
                  </a:cubicBezTo>
                  <a:cubicBezTo>
                    <a:pt x="32112" y="66659"/>
                    <a:pt x="32112" y="67343"/>
                    <a:pt x="32112" y="68026"/>
                  </a:cubicBezTo>
                  <a:cubicBezTo>
                    <a:pt x="32112" y="76111"/>
                    <a:pt x="39419" y="80210"/>
                    <a:pt x="46042" y="80210"/>
                  </a:cubicBezTo>
                  <a:cubicBezTo>
                    <a:pt x="57688" y="80210"/>
                    <a:pt x="62256" y="63926"/>
                    <a:pt x="62256" y="62560"/>
                  </a:cubicBezTo>
                  <a:cubicBezTo>
                    <a:pt x="62256" y="60966"/>
                    <a:pt x="60315" y="60966"/>
                    <a:pt x="59858" y="60966"/>
                  </a:cubicBezTo>
                  <a:cubicBezTo>
                    <a:pt x="57917" y="60966"/>
                    <a:pt x="57688" y="61535"/>
                    <a:pt x="57118" y="63585"/>
                  </a:cubicBezTo>
                  <a:cubicBezTo>
                    <a:pt x="55976" y="67570"/>
                    <a:pt x="52664" y="76339"/>
                    <a:pt x="46499" y="76339"/>
                  </a:cubicBezTo>
                  <a:cubicBezTo>
                    <a:pt x="42274" y="76339"/>
                    <a:pt x="41703" y="72125"/>
                    <a:pt x="41703" y="69620"/>
                  </a:cubicBezTo>
                  <a:cubicBezTo>
                    <a:pt x="41703" y="69506"/>
                    <a:pt x="41703" y="67912"/>
                    <a:pt x="42160" y="65976"/>
                  </a:cubicBezTo>
                  <a:cubicBezTo>
                    <a:pt x="42616" y="64154"/>
                    <a:pt x="42731" y="63015"/>
                    <a:pt x="42731" y="62104"/>
                  </a:cubicBezTo>
                  <a:cubicBezTo>
                    <a:pt x="42731" y="52084"/>
                    <a:pt x="30170" y="50376"/>
                    <a:pt x="22634" y="49806"/>
                  </a:cubicBezTo>
                  <a:cubicBezTo>
                    <a:pt x="25832" y="47984"/>
                    <a:pt x="30627" y="44112"/>
                    <a:pt x="32454" y="42518"/>
                  </a:cubicBezTo>
                  <a:cubicBezTo>
                    <a:pt x="38963" y="37394"/>
                    <a:pt x="45243" y="32497"/>
                    <a:pt x="51751" y="32497"/>
                  </a:cubicBezTo>
                  <a:cubicBezTo>
                    <a:pt x="54377" y="32497"/>
                    <a:pt x="55062" y="33181"/>
                    <a:pt x="55747" y="33864"/>
                  </a:cubicBezTo>
                  <a:cubicBezTo>
                    <a:pt x="55633" y="33864"/>
                    <a:pt x="55062" y="34206"/>
                    <a:pt x="54834" y="34206"/>
                  </a:cubicBezTo>
                  <a:cubicBezTo>
                    <a:pt x="49581" y="36027"/>
                    <a:pt x="49581" y="40696"/>
                    <a:pt x="49581" y="41038"/>
                  </a:cubicBezTo>
                  <a:cubicBezTo>
                    <a:pt x="49581" y="42974"/>
                    <a:pt x="50952" y="45707"/>
                    <a:pt x="54720" y="45707"/>
                  </a:cubicBezTo>
                  <a:cubicBezTo>
                    <a:pt x="57003" y="45707"/>
                    <a:pt x="61799" y="43885"/>
                    <a:pt x="61799" y="37622"/>
                  </a:cubicBezTo>
                  <a:cubicBezTo>
                    <a:pt x="61799" y="32042"/>
                    <a:pt x="57460" y="28626"/>
                    <a:pt x="51979" y="28626"/>
                  </a:cubicBezTo>
                  <a:cubicBezTo>
                    <a:pt x="44215" y="28626"/>
                    <a:pt x="37592" y="33864"/>
                    <a:pt x="29257" y="40582"/>
                  </a:cubicBezTo>
                  <a:cubicBezTo>
                    <a:pt x="25261" y="43771"/>
                    <a:pt x="21493" y="46618"/>
                    <a:pt x="16925" y="48440"/>
                  </a:cubicBezTo>
                  <a:lnTo>
                    <a:pt x="28001" y="4257"/>
                  </a:lnTo>
                  <a:close/>
                </a:path>
              </a:pathLst>
            </a:custGeom>
            <a:solidFill>
              <a:srgbClr val="000000"/>
            </a:solidFill>
            <a:ln w="22881"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FA8BD8B6-081A-43C4-8BFB-F2ECC4CE34AF}"/>
                </a:ext>
              </a:extLst>
            </p:cNvPr>
            <p:cNvSpPr/>
            <p:nvPr>
              <p:custDataLst>
                <p:tags r:id="rId155"/>
              </p:custDataLst>
            </p:nvPr>
          </p:nvSpPr>
          <p:spPr>
            <a:xfrm>
              <a:off x="5954212" y="2417017"/>
              <a:ext cx="139530" cy="132092"/>
            </a:xfrm>
            <a:custGeom>
              <a:avLst/>
              <a:gdLst>
                <a:gd name="connsiteX0" fmla="*/ 135340 w 139530"/>
                <a:gd name="connsiteY0" fmla="*/ 9565 h 132092"/>
                <a:gd name="connsiteX1" fmla="*/ 139679 w 139530"/>
                <a:gd name="connsiteY1" fmla="*/ 4555 h 132092"/>
                <a:gd name="connsiteX2" fmla="*/ 135112 w 139530"/>
                <a:gd name="connsiteY2" fmla="*/ 0 h 132092"/>
                <a:gd name="connsiteX3" fmla="*/ 131001 w 139530"/>
                <a:gd name="connsiteY3" fmla="*/ 1594 h 132092"/>
                <a:gd name="connsiteX4" fmla="*/ 4487 w 139530"/>
                <a:gd name="connsiteY4" fmla="*/ 61036 h 132092"/>
                <a:gd name="connsiteX5" fmla="*/ 148 w 139530"/>
                <a:gd name="connsiteY5" fmla="*/ 66046 h 132092"/>
                <a:gd name="connsiteX6" fmla="*/ 4487 w 139530"/>
                <a:gd name="connsiteY6" fmla="*/ 71057 h 132092"/>
                <a:gd name="connsiteX7" fmla="*/ 131001 w 139530"/>
                <a:gd name="connsiteY7" fmla="*/ 130498 h 132092"/>
                <a:gd name="connsiteX8" fmla="*/ 135112 w 139530"/>
                <a:gd name="connsiteY8" fmla="*/ 132093 h 132092"/>
                <a:gd name="connsiteX9" fmla="*/ 139679 w 139530"/>
                <a:gd name="connsiteY9" fmla="*/ 127538 h 132092"/>
                <a:gd name="connsiteX10" fmla="*/ 135340 w 139530"/>
                <a:gd name="connsiteY10" fmla="*/ 122527 h 132092"/>
                <a:gd name="connsiteX11" fmla="*/ 15449 w 139530"/>
                <a:gd name="connsiteY11" fmla="*/ 66046 h 132092"/>
                <a:gd name="connsiteX12" fmla="*/ 135340 w 139530"/>
                <a:gd name="connsiteY12" fmla="*/ 9565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530" h="132092">
                  <a:moveTo>
                    <a:pt x="135340" y="9565"/>
                  </a:moveTo>
                  <a:cubicBezTo>
                    <a:pt x="138080" y="8199"/>
                    <a:pt x="139679" y="7060"/>
                    <a:pt x="139679" y="4555"/>
                  </a:cubicBezTo>
                  <a:cubicBezTo>
                    <a:pt x="139679" y="2050"/>
                    <a:pt x="137624" y="0"/>
                    <a:pt x="135112" y="0"/>
                  </a:cubicBezTo>
                  <a:cubicBezTo>
                    <a:pt x="134427" y="0"/>
                    <a:pt x="133970" y="0"/>
                    <a:pt x="131001" y="1594"/>
                  </a:cubicBezTo>
                  <a:lnTo>
                    <a:pt x="4487" y="61036"/>
                  </a:lnTo>
                  <a:cubicBezTo>
                    <a:pt x="1975" y="62175"/>
                    <a:pt x="148" y="63313"/>
                    <a:pt x="148" y="66046"/>
                  </a:cubicBezTo>
                  <a:cubicBezTo>
                    <a:pt x="148" y="68779"/>
                    <a:pt x="1975" y="69918"/>
                    <a:pt x="4487" y="71057"/>
                  </a:cubicBezTo>
                  <a:lnTo>
                    <a:pt x="131001" y="130498"/>
                  </a:lnTo>
                  <a:cubicBezTo>
                    <a:pt x="133970" y="132093"/>
                    <a:pt x="134427" y="132093"/>
                    <a:pt x="135112" y="132093"/>
                  </a:cubicBezTo>
                  <a:cubicBezTo>
                    <a:pt x="137624" y="132093"/>
                    <a:pt x="139679" y="130043"/>
                    <a:pt x="139679" y="127538"/>
                  </a:cubicBezTo>
                  <a:cubicBezTo>
                    <a:pt x="139679" y="125033"/>
                    <a:pt x="138080" y="123894"/>
                    <a:pt x="135340" y="122527"/>
                  </a:cubicBezTo>
                  <a:lnTo>
                    <a:pt x="15449" y="66046"/>
                  </a:lnTo>
                  <a:lnTo>
                    <a:pt x="135340" y="9565"/>
                  </a:lnTo>
                  <a:close/>
                </a:path>
              </a:pathLst>
            </a:custGeom>
            <a:solidFill>
              <a:srgbClr val="000000"/>
            </a:solidFill>
            <a:ln w="22881"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CCC2F00D-8DBC-451A-BB90-E5D8B0F672F9}"/>
                </a:ext>
              </a:extLst>
            </p:cNvPr>
            <p:cNvSpPr/>
            <p:nvPr>
              <p:custDataLst>
                <p:tags r:id="rId156"/>
              </p:custDataLst>
            </p:nvPr>
          </p:nvSpPr>
          <p:spPr>
            <a:xfrm>
              <a:off x="6169001" y="2439336"/>
              <a:ext cx="119206" cy="144846"/>
            </a:xfrm>
            <a:custGeom>
              <a:avLst/>
              <a:gdLst>
                <a:gd name="connsiteX0" fmla="*/ 17743 w 119206"/>
                <a:gd name="connsiteY0" fmla="*/ 128449 h 144846"/>
                <a:gd name="connsiteX1" fmla="*/ 5411 w 119206"/>
                <a:gd name="connsiteY1" fmla="*/ 137786 h 144846"/>
                <a:gd name="connsiteX2" fmla="*/ 159 w 119206"/>
                <a:gd name="connsiteY2" fmla="*/ 142113 h 144846"/>
                <a:gd name="connsiteX3" fmla="*/ 3127 w 119206"/>
                <a:gd name="connsiteY3" fmla="*/ 144846 h 144846"/>
                <a:gd name="connsiteX4" fmla="*/ 22310 w 119206"/>
                <a:gd name="connsiteY4" fmla="*/ 144163 h 144846"/>
                <a:gd name="connsiteX5" fmla="*/ 44918 w 119206"/>
                <a:gd name="connsiteY5" fmla="*/ 144846 h 144846"/>
                <a:gd name="connsiteX6" fmla="*/ 49029 w 119206"/>
                <a:gd name="connsiteY6" fmla="*/ 140292 h 144846"/>
                <a:gd name="connsiteX7" fmla="*/ 43548 w 119206"/>
                <a:gd name="connsiteY7" fmla="*/ 137786 h 144846"/>
                <a:gd name="connsiteX8" fmla="*/ 32130 w 119206"/>
                <a:gd name="connsiteY8" fmla="*/ 134142 h 144846"/>
                <a:gd name="connsiteX9" fmla="*/ 43320 w 119206"/>
                <a:gd name="connsiteY9" fmla="*/ 88593 h 144846"/>
                <a:gd name="connsiteX10" fmla="*/ 64329 w 119206"/>
                <a:gd name="connsiteY10" fmla="*/ 103169 h 144846"/>
                <a:gd name="connsiteX11" fmla="*/ 119365 w 119206"/>
                <a:gd name="connsiteY11" fmla="*/ 36439 h 144846"/>
                <a:gd name="connsiteX12" fmla="*/ 88993 w 119206"/>
                <a:gd name="connsiteY12" fmla="*/ 0 h 144846"/>
                <a:gd name="connsiteX13" fmla="*/ 59077 w 119206"/>
                <a:gd name="connsiteY13" fmla="*/ 17081 h 144846"/>
                <a:gd name="connsiteX14" fmla="*/ 38524 w 119206"/>
                <a:gd name="connsiteY14" fmla="*/ 0 h 144846"/>
                <a:gd name="connsiteX15" fmla="*/ 21625 w 119206"/>
                <a:gd name="connsiteY15" fmla="*/ 12982 h 144846"/>
                <a:gd name="connsiteX16" fmla="*/ 14546 w 119206"/>
                <a:gd name="connsiteY16" fmla="*/ 35073 h 144846"/>
                <a:gd name="connsiteX17" fmla="*/ 17286 w 119206"/>
                <a:gd name="connsiteY17" fmla="*/ 37350 h 144846"/>
                <a:gd name="connsiteX18" fmla="*/ 21168 w 119206"/>
                <a:gd name="connsiteY18" fmla="*/ 32112 h 144846"/>
                <a:gd name="connsiteX19" fmla="*/ 37839 w 119206"/>
                <a:gd name="connsiteY19" fmla="*/ 5010 h 144846"/>
                <a:gd name="connsiteX20" fmla="*/ 44918 w 119206"/>
                <a:gd name="connsiteY20" fmla="*/ 15487 h 144846"/>
                <a:gd name="connsiteX21" fmla="*/ 43320 w 119206"/>
                <a:gd name="connsiteY21" fmla="*/ 27102 h 144846"/>
                <a:gd name="connsiteX22" fmla="*/ 17743 w 119206"/>
                <a:gd name="connsiteY22" fmla="*/ 128449 h 144846"/>
                <a:gd name="connsiteX23" fmla="*/ 57935 w 119206"/>
                <a:gd name="connsiteY23" fmla="*/ 29607 h 144846"/>
                <a:gd name="connsiteX24" fmla="*/ 69810 w 119206"/>
                <a:gd name="connsiteY24" fmla="*/ 13665 h 144846"/>
                <a:gd name="connsiteX25" fmla="*/ 88307 w 119206"/>
                <a:gd name="connsiteY25" fmla="*/ 5010 h 144846"/>
                <a:gd name="connsiteX26" fmla="*/ 102923 w 119206"/>
                <a:gd name="connsiteY26" fmla="*/ 26419 h 144846"/>
                <a:gd name="connsiteX27" fmla="*/ 91276 w 119206"/>
                <a:gd name="connsiteY27" fmla="*/ 74701 h 144846"/>
                <a:gd name="connsiteX28" fmla="*/ 64101 w 119206"/>
                <a:gd name="connsiteY28" fmla="*/ 98159 h 144846"/>
                <a:gd name="connsiteX29" fmla="*/ 46060 w 119206"/>
                <a:gd name="connsiteY29" fmla="*/ 77889 h 144846"/>
                <a:gd name="connsiteX30" fmla="*/ 46745 w 119206"/>
                <a:gd name="connsiteY30" fmla="*/ 74245 h 144846"/>
                <a:gd name="connsiteX31" fmla="*/ 57935 w 119206"/>
                <a:gd name="connsiteY31" fmla="*/ 29607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206" h="144846">
                  <a:moveTo>
                    <a:pt x="17743" y="128449"/>
                  </a:moveTo>
                  <a:cubicBezTo>
                    <a:pt x="15916" y="136192"/>
                    <a:pt x="15459" y="137786"/>
                    <a:pt x="5411" y="137786"/>
                  </a:cubicBezTo>
                  <a:cubicBezTo>
                    <a:pt x="2671" y="137786"/>
                    <a:pt x="159" y="137786"/>
                    <a:pt x="159" y="142113"/>
                  </a:cubicBezTo>
                  <a:cubicBezTo>
                    <a:pt x="159" y="143935"/>
                    <a:pt x="1300" y="144846"/>
                    <a:pt x="3127" y="144846"/>
                  </a:cubicBezTo>
                  <a:cubicBezTo>
                    <a:pt x="9293" y="144846"/>
                    <a:pt x="15916" y="144163"/>
                    <a:pt x="22310" y="144163"/>
                  </a:cubicBezTo>
                  <a:cubicBezTo>
                    <a:pt x="29846" y="144163"/>
                    <a:pt x="37610" y="144846"/>
                    <a:pt x="44918" y="144846"/>
                  </a:cubicBezTo>
                  <a:cubicBezTo>
                    <a:pt x="46060" y="144846"/>
                    <a:pt x="49029" y="144846"/>
                    <a:pt x="49029" y="140292"/>
                  </a:cubicBezTo>
                  <a:cubicBezTo>
                    <a:pt x="49029" y="137786"/>
                    <a:pt x="46745" y="137786"/>
                    <a:pt x="43548" y="137786"/>
                  </a:cubicBezTo>
                  <a:cubicBezTo>
                    <a:pt x="32130" y="137786"/>
                    <a:pt x="32130" y="136192"/>
                    <a:pt x="32130" y="134142"/>
                  </a:cubicBezTo>
                  <a:cubicBezTo>
                    <a:pt x="32130" y="131409"/>
                    <a:pt x="41721" y="94287"/>
                    <a:pt x="43320" y="88593"/>
                  </a:cubicBezTo>
                  <a:cubicBezTo>
                    <a:pt x="46288" y="95198"/>
                    <a:pt x="52683" y="103169"/>
                    <a:pt x="64329" y="103169"/>
                  </a:cubicBezTo>
                  <a:cubicBezTo>
                    <a:pt x="90819" y="103169"/>
                    <a:pt x="119365" y="69918"/>
                    <a:pt x="119365" y="36439"/>
                  </a:cubicBezTo>
                  <a:cubicBezTo>
                    <a:pt x="119365" y="15031"/>
                    <a:pt x="106348" y="0"/>
                    <a:pt x="88993" y="0"/>
                  </a:cubicBezTo>
                  <a:cubicBezTo>
                    <a:pt x="77574" y="0"/>
                    <a:pt x="66613" y="8199"/>
                    <a:pt x="59077" y="17081"/>
                  </a:cubicBezTo>
                  <a:cubicBezTo>
                    <a:pt x="56793" y="4783"/>
                    <a:pt x="46973" y="0"/>
                    <a:pt x="38524" y="0"/>
                  </a:cubicBezTo>
                  <a:cubicBezTo>
                    <a:pt x="28019" y="0"/>
                    <a:pt x="23680" y="8882"/>
                    <a:pt x="21625" y="12982"/>
                  </a:cubicBezTo>
                  <a:cubicBezTo>
                    <a:pt x="17514" y="20725"/>
                    <a:pt x="14546" y="34390"/>
                    <a:pt x="14546" y="35073"/>
                  </a:cubicBezTo>
                  <a:cubicBezTo>
                    <a:pt x="14546" y="37350"/>
                    <a:pt x="16829" y="37350"/>
                    <a:pt x="17286" y="37350"/>
                  </a:cubicBezTo>
                  <a:cubicBezTo>
                    <a:pt x="19570" y="37350"/>
                    <a:pt x="19798" y="37123"/>
                    <a:pt x="21168" y="32112"/>
                  </a:cubicBezTo>
                  <a:cubicBezTo>
                    <a:pt x="25050" y="15942"/>
                    <a:pt x="29618" y="5010"/>
                    <a:pt x="37839" y="5010"/>
                  </a:cubicBezTo>
                  <a:cubicBezTo>
                    <a:pt x="41721" y="5010"/>
                    <a:pt x="44918" y="6832"/>
                    <a:pt x="44918" y="15487"/>
                  </a:cubicBezTo>
                  <a:cubicBezTo>
                    <a:pt x="44918" y="20725"/>
                    <a:pt x="44233" y="23230"/>
                    <a:pt x="43320" y="27102"/>
                  </a:cubicBezTo>
                  <a:lnTo>
                    <a:pt x="17743" y="128449"/>
                  </a:lnTo>
                  <a:close/>
                  <a:moveTo>
                    <a:pt x="57935" y="29607"/>
                  </a:moveTo>
                  <a:cubicBezTo>
                    <a:pt x="59533" y="23458"/>
                    <a:pt x="65699" y="17081"/>
                    <a:pt x="69810" y="13665"/>
                  </a:cubicBezTo>
                  <a:cubicBezTo>
                    <a:pt x="77803" y="6605"/>
                    <a:pt x="84425" y="5010"/>
                    <a:pt x="88307" y="5010"/>
                  </a:cubicBezTo>
                  <a:cubicBezTo>
                    <a:pt x="97442" y="5010"/>
                    <a:pt x="102923" y="12982"/>
                    <a:pt x="102923" y="26419"/>
                  </a:cubicBezTo>
                  <a:cubicBezTo>
                    <a:pt x="102923" y="39856"/>
                    <a:pt x="95387" y="66046"/>
                    <a:pt x="91276" y="74701"/>
                  </a:cubicBezTo>
                  <a:cubicBezTo>
                    <a:pt x="83512" y="90643"/>
                    <a:pt x="72550" y="98159"/>
                    <a:pt x="64101" y="98159"/>
                  </a:cubicBezTo>
                  <a:cubicBezTo>
                    <a:pt x="49029" y="98159"/>
                    <a:pt x="46060" y="79256"/>
                    <a:pt x="46060" y="77889"/>
                  </a:cubicBezTo>
                  <a:cubicBezTo>
                    <a:pt x="46060" y="77434"/>
                    <a:pt x="46060" y="76978"/>
                    <a:pt x="46745" y="74245"/>
                  </a:cubicBezTo>
                  <a:lnTo>
                    <a:pt x="57935" y="29607"/>
                  </a:lnTo>
                  <a:close/>
                </a:path>
              </a:pathLst>
            </a:custGeom>
            <a:solidFill>
              <a:srgbClr val="000000"/>
            </a:solidFill>
            <a:ln w="22881"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94B89A32-D807-4FFC-A977-8AC16CF2F645}"/>
                </a:ext>
              </a:extLst>
            </p:cNvPr>
            <p:cNvSpPr/>
            <p:nvPr>
              <p:custDataLst>
                <p:tags r:id="rId157"/>
              </p:custDataLst>
            </p:nvPr>
          </p:nvSpPr>
          <p:spPr>
            <a:xfrm>
              <a:off x="6297440" y="2359453"/>
              <a:ext cx="68577" cy="72696"/>
            </a:xfrm>
            <a:custGeom>
              <a:avLst/>
              <a:gdLst>
                <a:gd name="connsiteX0" fmla="*/ 64266 w 68577"/>
                <a:gd name="connsiteY0" fmla="*/ 34749 h 72696"/>
                <a:gd name="connsiteX1" fmla="*/ 68742 w 68577"/>
                <a:gd name="connsiteY1" fmla="*/ 31242 h 72696"/>
                <a:gd name="connsiteX2" fmla="*/ 37090 w 68577"/>
                <a:gd name="connsiteY2" fmla="*/ -5 h 72696"/>
                <a:gd name="connsiteX3" fmla="*/ 164 w 68577"/>
                <a:gd name="connsiteY3" fmla="*/ 36184 h 72696"/>
                <a:gd name="connsiteX4" fmla="*/ 39168 w 68577"/>
                <a:gd name="connsiteY4" fmla="*/ 72692 h 72696"/>
                <a:gd name="connsiteX5" fmla="*/ 68742 w 68577"/>
                <a:gd name="connsiteY5" fmla="*/ 51967 h 72696"/>
                <a:gd name="connsiteX6" fmla="*/ 66024 w 68577"/>
                <a:gd name="connsiteY6" fmla="*/ 49735 h 72696"/>
                <a:gd name="connsiteX7" fmla="*/ 63147 w 68577"/>
                <a:gd name="connsiteY7" fmla="*/ 52286 h 72696"/>
                <a:gd name="connsiteX8" fmla="*/ 40287 w 68577"/>
                <a:gd name="connsiteY8" fmla="*/ 67590 h 72696"/>
                <a:gd name="connsiteX9" fmla="*/ 20785 w 68577"/>
                <a:gd name="connsiteY9" fmla="*/ 58184 h 72696"/>
                <a:gd name="connsiteX10" fmla="*/ 14710 w 68577"/>
                <a:gd name="connsiteY10" fmla="*/ 34749 h 72696"/>
                <a:gd name="connsiteX11" fmla="*/ 64266 w 68577"/>
                <a:gd name="connsiteY11" fmla="*/ 34749 h 72696"/>
                <a:gd name="connsiteX12" fmla="*/ 14870 w 68577"/>
                <a:gd name="connsiteY12" fmla="*/ 30604 h 72696"/>
                <a:gd name="connsiteX13" fmla="*/ 37090 w 68577"/>
                <a:gd name="connsiteY13" fmla="*/ 4459 h 72696"/>
                <a:gd name="connsiteX14" fmla="*/ 57552 w 68577"/>
                <a:gd name="connsiteY14" fmla="*/ 30604 h 72696"/>
                <a:gd name="connsiteX15" fmla="*/ 14870 w 68577"/>
                <a:gd name="connsiteY15" fmla="*/ 30604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77" h="72696">
                  <a:moveTo>
                    <a:pt x="64266" y="34749"/>
                  </a:moveTo>
                  <a:cubicBezTo>
                    <a:pt x="67623" y="34749"/>
                    <a:pt x="68742" y="34749"/>
                    <a:pt x="68742" y="31242"/>
                  </a:cubicBezTo>
                  <a:cubicBezTo>
                    <a:pt x="68742" y="17213"/>
                    <a:pt x="60909" y="-5"/>
                    <a:pt x="37090" y="-5"/>
                  </a:cubicBezTo>
                  <a:cubicBezTo>
                    <a:pt x="16149" y="-5"/>
                    <a:pt x="164" y="16575"/>
                    <a:pt x="164" y="36184"/>
                  </a:cubicBezTo>
                  <a:cubicBezTo>
                    <a:pt x="164" y="56431"/>
                    <a:pt x="17908" y="72692"/>
                    <a:pt x="39168" y="72692"/>
                  </a:cubicBezTo>
                  <a:cubicBezTo>
                    <a:pt x="60749" y="72692"/>
                    <a:pt x="68742" y="55474"/>
                    <a:pt x="68742" y="51967"/>
                  </a:cubicBezTo>
                  <a:cubicBezTo>
                    <a:pt x="68742" y="51329"/>
                    <a:pt x="68422" y="49735"/>
                    <a:pt x="66024" y="49735"/>
                  </a:cubicBezTo>
                  <a:cubicBezTo>
                    <a:pt x="63946" y="49735"/>
                    <a:pt x="63626" y="50691"/>
                    <a:pt x="63147" y="52286"/>
                  </a:cubicBezTo>
                  <a:cubicBezTo>
                    <a:pt x="58191" y="65199"/>
                    <a:pt x="46042" y="67590"/>
                    <a:pt x="40287" y="67590"/>
                  </a:cubicBezTo>
                  <a:cubicBezTo>
                    <a:pt x="32774" y="67590"/>
                    <a:pt x="25581" y="64242"/>
                    <a:pt x="20785" y="58184"/>
                  </a:cubicBezTo>
                  <a:cubicBezTo>
                    <a:pt x="14870" y="50691"/>
                    <a:pt x="14710" y="40967"/>
                    <a:pt x="14710" y="34749"/>
                  </a:cubicBezTo>
                  <a:lnTo>
                    <a:pt x="64266" y="34749"/>
                  </a:lnTo>
                  <a:close/>
                  <a:moveTo>
                    <a:pt x="14870" y="30604"/>
                  </a:moveTo>
                  <a:cubicBezTo>
                    <a:pt x="16629" y="8126"/>
                    <a:pt x="31016" y="4459"/>
                    <a:pt x="37090" y="4459"/>
                  </a:cubicBezTo>
                  <a:cubicBezTo>
                    <a:pt x="56752" y="4459"/>
                    <a:pt x="57392" y="26619"/>
                    <a:pt x="57552" y="30604"/>
                  </a:cubicBezTo>
                  <a:lnTo>
                    <a:pt x="14870" y="30604"/>
                  </a:lnTo>
                  <a:close/>
                </a:path>
              </a:pathLst>
            </a:custGeom>
            <a:solidFill>
              <a:srgbClr val="000000"/>
            </a:solidFill>
            <a:ln w="22881"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24D03A3C-2A21-4E68-AD44-E1E6DA9C2978}"/>
                </a:ext>
              </a:extLst>
            </p:cNvPr>
            <p:cNvSpPr/>
            <p:nvPr>
              <p:custDataLst>
                <p:tags r:id="rId158"/>
              </p:custDataLst>
            </p:nvPr>
          </p:nvSpPr>
          <p:spPr>
            <a:xfrm>
              <a:off x="6381034" y="2360250"/>
              <a:ext cx="85682" cy="70305"/>
            </a:xfrm>
            <a:custGeom>
              <a:avLst/>
              <a:gdLst>
                <a:gd name="connsiteX0" fmla="*/ 73861 w 85682"/>
                <a:gd name="connsiteY0" fmla="*/ 21995 h 70305"/>
                <a:gd name="connsiteX1" fmla="*/ 49882 w 85682"/>
                <a:gd name="connsiteY1" fmla="*/ -5 h 70305"/>
                <a:gd name="connsiteX2" fmla="*/ 23826 w 85682"/>
                <a:gd name="connsiteY2" fmla="*/ 15459 h 70305"/>
                <a:gd name="connsiteX3" fmla="*/ 23666 w 85682"/>
                <a:gd name="connsiteY3" fmla="*/ 15459 h 70305"/>
                <a:gd name="connsiteX4" fmla="*/ 23666 w 85682"/>
                <a:gd name="connsiteY4" fmla="*/ -5 h 70305"/>
                <a:gd name="connsiteX5" fmla="*/ 167 w 85682"/>
                <a:gd name="connsiteY5" fmla="*/ 1749 h 70305"/>
                <a:gd name="connsiteX6" fmla="*/ 167 w 85682"/>
                <a:gd name="connsiteY6" fmla="*/ 7488 h 70305"/>
                <a:gd name="connsiteX7" fmla="*/ 12156 w 85682"/>
                <a:gd name="connsiteY7" fmla="*/ 16416 h 70305"/>
                <a:gd name="connsiteX8" fmla="*/ 12156 w 85682"/>
                <a:gd name="connsiteY8" fmla="*/ 57706 h 70305"/>
                <a:gd name="connsiteX9" fmla="*/ 167 w 85682"/>
                <a:gd name="connsiteY9" fmla="*/ 64561 h 70305"/>
                <a:gd name="connsiteX10" fmla="*/ 167 w 85682"/>
                <a:gd name="connsiteY10" fmla="*/ 70300 h 70305"/>
                <a:gd name="connsiteX11" fmla="*/ 18391 w 85682"/>
                <a:gd name="connsiteY11" fmla="*/ 69663 h 70305"/>
                <a:gd name="connsiteX12" fmla="*/ 36774 w 85682"/>
                <a:gd name="connsiteY12" fmla="*/ 70300 h 70305"/>
                <a:gd name="connsiteX13" fmla="*/ 36774 w 85682"/>
                <a:gd name="connsiteY13" fmla="*/ 64561 h 70305"/>
                <a:gd name="connsiteX14" fmla="*/ 24785 w 85682"/>
                <a:gd name="connsiteY14" fmla="*/ 57706 h 70305"/>
                <a:gd name="connsiteX15" fmla="*/ 24785 w 85682"/>
                <a:gd name="connsiteY15" fmla="*/ 29010 h 70305"/>
                <a:gd name="connsiteX16" fmla="*/ 48603 w 85682"/>
                <a:gd name="connsiteY16" fmla="*/ 4459 h 70305"/>
                <a:gd name="connsiteX17" fmla="*/ 61232 w 85682"/>
                <a:gd name="connsiteY17" fmla="*/ 21358 h 70305"/>
                <a:gd name="connsiteX18" fmla="*/ 61232 w 85682"/>
                <a:gd name="connsiteY18" fmla="*/ 57706 h 70305"/>
                <a:gd name="connsiteX19" fmla="*/ 49243 w 85682"/>
                <a:gd name="connsiteY19" fmla="*/ 64561 h 70305"/>
                <a:gd name="connsiteX20" fmla="*/ 49243 w 85682"/>
                <a:gd name="connsiteY20" fmla="*/ 70300 h 70305"/>
                <a:gd name="connsiteX21" fmla="*/ 67466 w 85682"/>
                <a:gd name="connsiteY21" fmla="*/ 69663 h 70305"/>
                <a:gd name="connsiteX22" fmla="*/ 85850 w 85682"/>
                <a:gd name="connsiteY22" fmla="*/ 70300 h 70305"/>
                <a:gd name="connsiteX23" fmla="*/ 85850 w 85682"/>
                <a:gd name="connsiteY23" fmla="*/ 64561 h 70305"/>
                <a:gd name="connsiteX24" fmla="*/ 73861 w 85682"/>
                <a:gd name="connsiteY24" fmla="*/ 57706 h 70305"/>
                <a:gd name="connsiteX25" fmla="*/ 73861 w 85682"/>
                <a:gd name="connsiteY25" fmla="*/ 21995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682" h="70305">
                  <a:moveTo>
                    <a:pt x="73861" y="21995"/>
                  </a:moveTo>
                  <a:cubicBezTo>
                    <a:pt x="73861" y="8126"/>
                    <a:pt x="66987" y="-5"/>
                    <a:pt x="49882" y="-5"/>
                  </a:cubicBezTo>
                  <a:cubicBezTo>
                    <a:pt x="36774" y="-5"/>
                    <a:pt x="28302" y="7169"/>
                    <a:pt x="23826" y="15459"/>
                  </a:cubicBezTo>
                  <a:lnTo>
                    <a:pt x="23666" y="15459"/>
                  </a:lnTo>
                  <a:lnTo>
                    <a:pt x="23666" y="-5"/>
                  </a:lnTo>
                  <a:lnTo>
                    <a:pt x="167" y="1749"/>
                  </a:lnTo>
                  <a:lnTo>
                    <a:pt x="167" y="7488"/>
                  </a:lnTo>
                  <a:cubicBezTo>
                    <a:pt x="10878" y="7488"/>
                    <a:pt x="12156" y="8604"/>
                    <a:pt x="12156" y="16416"/>
                  </a:cubicBezTo>
                  <a:lnTo>
                    <a:pt x="12156" y="57706"/>
                  </a:lnTo>
                  <a:cubicBezTo>
                    <a:pt x="12156" y="64561"/>
                    <a:pt x="10558" y="64561"/>
                    <a:pt x="167" y="64561"/>
                  </a:cubicBezTo>
                  <a:lnTo>
                    <a:pt x="167" y="70300"/>
                  </a:lnTo>
                  <a:cubicBezTo>
                    <a:pt x="487" y="70300"/>
                    <a:pt x="11677" y="69663"/>
                    <a:pt x="18391" y="69663"/>
                  </a:cubicBezTo>
                  <a:cubicBezTo>
                    <a:pt x="24305" y="69663"/>
                    <a:pt x="35335" y="70141"/>
                    <a:pt x="36774" y="70300"/>
                  </a:cubicBezTo>
                  <a:lnTo>
                    <a:pt x="36774" y="64561"/>
                  </a:lnTo>
                  <a:cubicBezTo>
                    <a:pt x="26383" y="64561"/>
                    <a:pt x="24785" y="64561"/>
                    <a:pt x="24785" y="57706"/>
                  </a:cubicBezTo>
                  <a:lnTo>
                    <a:pt x="24785" y="29010"/>
                  </a:lnTo>
                  <a:cubicBezTo>
                    <a:pt x="24785" y="12271"/>
                    <a:pt x="38053" y="4459"/>
                    <a:pt x="48603" y="4459"/>
                  </a:cubicBezTo>
                  <a:cubicBezTo>
                    <a:pt x="59793" y="4459"/>
                    <a:pt x="61232" y="13227"/>
                    <a:pt x="61232" y="21358"/>
                  </a:cubicBezTo>
                  <a:lnTo>
                    <a:pt x="61232" y="57706"/>
                  </a:lnTo>
                  <a:cubicBezTo>
                    <a:pt x="61232" y="64561"/>
                    <a:pt x="59633" y="64561"/>
                    <a:pt x="49243" y="64561"/>
                  </a:cubicBezTo>
                  <a:lnTo>
                    <a:pt x="49243" y="70300"/>
                  </a:lnTo>
                  <a:cubicBezTo>
                    <a:pt x="49563" y="70300"/>
                    <a:pt x="60752" y="69663"/>
                    <a:pt x="67466" y="69663"/>
                  </a:cubicBezTo>
                  <a:cubicBezTo>
                    <a:pt x="73381" y="69663"/>
                    <a:pt x="84411" y="70141"/>
                    <a:pt x="85850" y="70300"/>
                  </a:cubicBezTo>
                  <a:lnTo>
                    <a:pt x="85850" y="64561"/>
                  </a:lnTo>
                  <a:cubicBezTo>
                    <a:pt x="75459" y="64561"/>
                    <a:pt x="73861" y="64561"/>
                    <a:pt x="73861" y="57706"/>
                  </a:cubicBezTo>
                  <a:lnTo>
                    <a:pt x="73861" y="21995"/>
                  </a:lnTo>
                  <a:close/>
                </a:path>
              </a:pathLst>
            </a:custGeom>
            <a:solidFill>
              <a:srgbClr val="000000"/>
            </a:solidFill>
            <a:ln w="22881"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745DC597-DFF4-47A4-9B4B-B04A1C5A125A}"/>
                </a:ext>
              </a:extLst>
            </p:cNvPr>
            <p:cNvSpPr/>
            <p:nvPr>
              <p:custDataLst>
                <p:tags r:id="rId159"/>
              </p:custDataLst>
            </p:nvPr>
          </p:nvSpPr>
          <p:spPr>
            <a:xfrm>
              <a:off x="6472983" y="2332511"/>
              <a:ext cx="55309" cy="99638"/>
            </a:xfrm>
            <a:custGeom>
              <a:avLst/>
              <a:gdLst>
                <a:gd name="connsiteX0" fmla="*/ 27666 w 55309"/>
                <a:gd name="connsiteY0" fmla="*/ 35068 h 99638"/>
                <a:gd name="connsiteX1" fmla="*/ 52604 w 55309"/>
                <a:gd name="connsiteY1" fmla="*/ 35068 h 99638"/>
                <a:gd name="connsiteX2" fmla="*/ 52604 w 55309"/>
                <a:gd name="connsiteY2" fmla="*/ 29329 h 99638"/>
                <a:gd name="connsiteX3" fmla="*/ 27666 w 55309"/>
                <a:gd name="connsiteY3" fmla="*/ 29329 h 99638"/>
                <a:gd name="connsiteX4" fmla="*/ 27666 w 55309"/>
                <a:gd name="connsiteY4" fmla="*/ -5 h 99638"/>
                <a:gd name="connsiteX5" fmla="*/ 22231 w 55309"/>
                <a:gd name="connsiteY5" fmla="*/ -5 h 99638"/>
                <a:gd name="connsiteX6" fmla="*/ 171 w 55309"/>
                <a:gd name="connsiteY6" fmla="*/ 30604 h 99638"/>
                <a:gd name="connsiteX7" fmla="*/ 171 w 55309"/>
                <a:gd name="connsiteY7" fmla="*/ 35068 h 99638"/>
                <a:gd name="connsiteX8" fmla="*/ 15038 w 55309"/>
                <a:gd name="connsiteY8" fmla="*/ 35068 h 99638"/>
                <a:gd name="connsiteX9" fmla="*/ 15038 w 55309"/>
                <a:gd name="connsiteY9" fmla="*/ 78112 h 99638"/>
                <a:gd name="connsiteX10" fmla="*/ 37418 w 55309"/>
                <a:gd name="connsiteY10" fmla="*/ 99634 h 99638"/>
                <a:gd name="connsiteX11" fmla="*/ 55481 w 55309"/>
                <a:gd name="connsiteY11" fmla="*/ 77953 h 99638"/>
                <a:gd name="connsiteX12" fmla="*/ 55481 w 55309"/>
                <a:gd name="connsiteY12" fmla="*/ 69184 h 99638"/>
                <a:gd name="connsiteX13" fmla="*/ 50046 w 55309"/>
                <a:gd name="connsiteY13" fmla="*/ 69184 h 99638"/>
                <a:gd name="connsiteX14" fmla="*/ 50046 w 55309"/>
                <a:gd name="connsiteY14" fmla="*/ 77793 h 99638"/>
                <a:gd name="connsiteX15" fmla="*/ 38697 w 55309"/>
                <a:gd name="connsiteY15" fmla="*/ 94533 h 99638"/>
                <a:gd name="connsiteX16" fmla="*/ 27666 w 55309"/>
                <a:gd name="connsiteY16" fmla="*/ 78272 h 99638"/>
                <a:gd name="connsiteX17" fmla="*/ 27666 w 55309"/>
                <a:gd name="connsiteY17" fmla="*/ 35068 h 9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09" h="99638">
                  <a:moveTo>
                    <a:pt x="27666" y="35068"/>
                  </a:moveTo>
                  <a:lnTo>
                    <a:pt x="52604" y="35068"/>
                  </a:lnTo>
                  <a:lnTo>
                    <a:pt x="52604" y="29329"/>
                  </a:lnTo>
                  <a:lnTo>
                    <a:pt x="27666" y="29329"/>
                  </a:lnTo>
                  <a:lnTo>
                    <a:pt x="27666" y="-5"/>
                  </a:lnTo>
                  <a:lnTo>
                    <a:pt x="22231" y="-5"/>
                  </a:lnTo>
                  <a:cubicBezTo>
                    <a:pt x="22072" y="14343"/>
                    <a:pt x="15517" y="30126"/>
                    <a:pt x="171" y="30604"/>
                  </a:cubicBezTo>
                  <a:lnTo>
                    <a:pt x="171" y="35068"/>
                  </a:lnTo>
                  <a:lnTo>
                    <a:pt x="15038" y="35068"/>
                  </a:lnTo>
                  <a:lnTo>
                    <a:pt x="15038" y="78112"/>
                  </a:lnTo>
                  <a:cubicBezTo>
                    <a:pt x="15038" y="95967"/>
                    <a:pt x="28466" y="99634"/>
                    <a:pt x="37418" y="99634"/>
                  </a:cubicBezTo>
                  <a:cubicBezTo>
                    <a:pt x="48128" y="99634"/>
                    <a:pt x="55481" y="90547"/>
                    <a:pt x="55481" y="77953"/>
                  </a:cubicBezTo>
                  <a:lnTo>
                    <a:pt x="55481" y="69184"/>
                  </a:lnTo>
                  <a:lnTo>
                    <a:pt x="50046" y="69184"/>
                  </a:lnTo>
                  <a:lnTo>
                    <a:pt x="50046" y="77793"/>
                  </a:lnTo>
                  <a:cubicBezTo>
                    <a:pt x="50046" y="88634"/>
                    <a:pt x="44931" y="94533"/>
                    <a:pt x="38697" y="94533"/>
                  </a:cubicBezTo>
                  <a:cubicBezTo>
                    <a:pt x="27666" y="94533"/>
                    <a:pt x="27666" y="81141"/>
                    <a:pt x="27666" y="78272"/>
                  </a:cubicBezTo>
                  <a:lnTo>
                    <a:pt x="27666" y="35068"/>
                  </a:lnTo>
                  <a:close/>
                </a:path>
              </a:pathLst>
            </a:custGeom>
            <a:solidFill>
              <a:srgbClr val="000000"/>
            </a:solidFill>
            <a:ln w="22881"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BA9313BA-A7EE-4E9B-994C-BAE685FBC6FB}"/>
                </a:ext>
              </a:extLst>
            </p:cNvPr>
            <p:cNvSpPr/>
            <p:nvPr>
              <p:custDataLst>
                <p:tags r:id="rId160"/>
              </p:custDataLst>
            </p:nvPr>
          </p:nvSpPr>
          <p:spPr>
            <a:xfrm>
              <a:off x="6547545" y="2360250"/>
              <a:ext cx="57228" cy="70305"/>
            </a:xfrm>
            <a:custGeom>
              <a:avLst/>
              <a:gdLst>
                <a:gd name="connsiteX0" fmla="*/ 24153 w 57228"/>
                <a:gd name="connsiteY0" fmla="*/ 33952 h 70305"/>
                <a:gd name="connsiteX1" fmla="*/ 45573 w 57228"/>
                <a:gd name="connsiteY1" fmla="*/ 4459 h 70305"/>
                <a:gd name="connsiteX2" fmla="*/ 42856 w 57228"/>
                <a:gd name="connsiteY2" fmla="*/ 10198 h 70305"/>
                <a:gd name="connsiteX3" fmla="*/ 50049 w 57228"/>
                <a:gd name="connsiteY3" fmla="*/ 17532 h 70305"/>
                <a:gd name="connsiteX4" fmla="*/ 57403 w 57228"/>
                <a:gd name="connsiteY4" fmla="*/ 10198 h 70305"/>
                <a:gd name="connsiteX5" fmla="*/ 44774 w 57228"/>
                <a:gd name="connsiteY5" fmla="*/ -5 h 70305"/>
                <a:gd name="connsiteX6" fmla="*/ 23194 w 57228"/>
                <a:gd name="connsiteY6" fmla="*/ 17053 h 70305"/>
                <a:gd name="connsiteX7" fmla="*/ 23034 w 57228"/>
                <a:gd name="connsiteY7" fmla="*/ 17053 h 70305"/>
                <a:gd name="connsiteX8" fmla="*/ 23034 w 57228"/>
                <a:gd name="connsiteY8" fmla="*/ -5 h 70305"/>
                <a:gd name="connsiteX9" fmla="*/ 174 w 57228"/>
                <a:gd name="connsiteY9" fmla="*/ 1749 h 70305"/>
                <a:gd name="connsiteX10" fmla="*/ 174 w 57228"/>
                <a:gd name="connsiteY10" fmla="*/ 7488 h 70305"/>
                <a:gd name="connsiteX11" fmla="*/ 12164 w 57228"/>
                <a:gd name="connsiteY11" fmla="*/ 16416 h 70305"/>
                <a:gd name="connsiteX12" fmla="*/ 12164 w 57228"/>
                <a:gd name="connsiteY12" fmla="*/ 57706 h 70305"/>
                <a:gd name="connsiteX13" fmla="*/ 174 w 57228"/>
                <a:gd name="connsiteY13" fmla="*/ 64561 h 70305"/>
                <a:gd name="connsiteX14" fmla="*/ 174 w 57228"/>
                <a:gd name="connsiteY14" fmla="*/ 70300 h 70305"/>
                <a:gd name="connsiteX15" fmla="*/ 18398 w 57228"/>
                <a:gd name="connsiteY15" fmla="*/ 69663 h 70305"/>
                <a:gd name="connsiteX16" fmla="*/ 39179 w 57228"/>
                <a:gd name="connsiteY16" fmla="*/ 70300 h 70305"/>
                <a:gd name="connsiteX17" fmla="*/ 39179 w 57228"/>
                <a:gd name="connsiteY17" fmla="*/ 64561 h 70305"/>
                <a:gd name="connsiteX18" fmla="*/ 35982 w 57228"/>
                <a:gd name="connsiteY18" fmla="*/ 64561 h 70305"/>
                <a:gd name="connsiteX19" fmla="*/ 24153 w 57228"/>
                <a:gd name="connsiteY19" fmla="*/ 57387 h 70305"/>
                <a:gd name="connsiteX20" fmla="*/ 24153 w 57228"/>
                <a:gd name="connsiteY20" fmla="*/ 33952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228" h="70305">
                  <a:moveTo>
                    <a:pt x="24153" y="33952"/>
                  </a:moveTo>
                  <a:cubicBezTo>
                    <a:pt x="24153" y="20561"/>
                    <a:pt x="30387" y="4459"/>
                    <a:pt x="45573" y="4459"/>
                  </a:cubicBezTo>
                  <a:cubicBezTo>
                    <a:pt x="44135" y="5575"/>
                    <a:pt x="42856" y="7647"/>
                    <a:pt x="42856" y="10198"/>
                  </a:cubicBezTo>
                  <a:cubicBezTo>
                    <a:pt x="42856" y="15459"/>
                    <a:pt x="47012" y="17532"/>
                    <a:pt x="50049" y="17532"/>
                  </a:cubicBezTo>
                  <a:cubicBezTo>
                    <a:pt x="53886" y="17532"/>
                    <a:pt x="57403" y="14981"/>
                    <a:pt x="57403" y="10198"/>
                  </a:cubicBezTo>
                  <a:cubicBezTo>
                    <a:pt x="57403" y="4778"/>
                    <a:pt x="52287" y="-5"/>
                    <a:pt x="44774" y="-5"/>
                  </a:cubicBezTo>
                  <a:cubicBezTo>
                    <a:pt x="36781" y="-5"/>
                    <a:pt x="27989" y="4937"/>
                    <a:pt x="23194" y="17053"/>
                  </a:cubicBezTo>
                  <a:lnTo>
                    <a:pt x="23034" y="17053"/>
                  </a:lnTo>
                  <a:lnTo>
                    <a:pt x="23034" y="-5"/>
                  </a:lnTo>
                  <a:lnTo>
                    <a:pt x="174" y="1749"/>
                  </a:lnTo>
                  <a:lnTo>
                    <a:pt x="174" y="7488"/>
                  </a:lnTo>
                  <a:cubicBezTo>
                    <a:pt x="10885" y="7488"/>
                    <a:pt x="12164" y="8604"/>
                    <a:pt x="12164" y="16416"/>
                  </a:cubicBezTo>
                  <a:lnTo>
                    <a:pt x="12164" y="57706"/>
                  </a:lnTo>
                  <a:cubicBezTo>
                    <a:pt x="12164" y="64561"/>
                    <a:pt x="10565" y="64561"/>
                    <a:pt x="174" y="64561"/>
                  </a:cubicBezTo>
                  <a:lnTo>
                    <a:pt x="174" y="70300"/>
                  </a:lnTo>
                  <a:cubicBezTo>
                    <a:pt x="974" y="70300"/>
                    <a:pt x="11844" y="69663"/>
                    <a:pt x="18398" y="69663"/>
                  </a:cubicBezTo>
                  <a:cubicBezTo>
                    <a:pt x="25272" y="69663"/>
                    <a:pt x="32305" y="69982"/>
                    <a:pt x="39179" y="70300"/>
                  </a:cubicBezTo>
                  <a:lnTo>
                    <a:pt x="39179" y="64561"/>
                  </a:lnTo>
                  <a:lnTo>
                    <a:pt x="35982" y="64561"/>
                  </a:lnTo>
                  <a:cubicBezTo>
                    <a:pt x="24153" y="64561"/>
                    <a:pt x="24153" y="62808"/>
                    <a:pt x="24153" y="57387"/>
                  </a:cubicBezTo>
                  <a:lnTo>
                    <a:pt x="24153" y="33952"/>
                  </a:lnTo>
                  <a:close/>
                </a:path>
              </a:pathLst>
            </a:custGeom>
            <a:solidFill>
              <a:srgbClr val="000000"/>
            </a:solidFill>
            <a:ln w="22881"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92FF3169-0BFE-46A8-8E59-BC30C4BD21E1}"/>
                </a:ext>
              </a:extLst>
            </p:cNvPr>
            <p:cNvSpPr/>
            <p:nvPr>
              <p:custDataLst>
                <p:tags r:id="rId161"/>
              </p:custDataLst>
            </p:nvPr>
          </p:nvSpPr>
          <p:spPr>
            <a:xfrm>
              <a:off x="6615872" y="2361845"/>
              <a:ext cx="86002" cy="101233"/>
            </a:xfrm>
            <a:custGeom>
              <a:avLst/>
              <a:gdLst>
                <a:gd name="connsiteX0" fmla="*/ 70994 w 86002"/>
                <a:gd name="connsiteY0" fmla="*/ 15619 h 101233"/>
                <a:gd name="connsiteX1" fmla="*/ 86180 w 86002"/>
                <a:gd name="connsiteY1" fmla="*/ 5734 h 101233"/>
                <a:gd name="connsiteX2" fmla="*/ 86180 w 86002"/>
                <a:gd name="connsiteY2" fmla="*/ -5 h 101233"/>
                <a:gd name="connsiteX3" fmla="*/ 74031 w 86002"/>
                <a:gd name="connsiteY3" fmla="*/ 633 h 101233"/>
                <a:gd name="connsiteX4" fmla="*/ 59484 w 86002"/>
                <a:gd name="connsiteY4" fmla="*/ -5 h 101233"/>
                <a:gd name="connsiteX5" fmla="*/ 59484 w 86002"/>
                <a:gd name="connsiteY5" fmla="*/ 5734 h 101233"/>
                <a:gd name="connsiteX6" fmla="*/ 66038 w 86002"/>
                <a:gd name="connsiteY6" fmla="*/ 11792 h 101233"/>
                <a:gd name="connsiteX7" fmla="*/ 64599 w 86002"/>
                <a:gd name="connsiteY7" fmla="*/ 16735 h 101233"/>
                <a:gd name="connsiteX8" fmla="*/ 46855 w 86002"/>
                <a:gd name="connsiteY8" fmla="*/ 54518 h 101233"/>
                <a:gd name="connsiteX9" fmla="*/ 27193 w 86002"/>
                <a:gd name="connsiteY9" fmla="*/ 12430 h 101233"/>
                <a:gd name="connsiteX10" fmla="*/ 26234 w 86002"/>
                <a:gd name="connsiteY10" fmla="*/ 9401 h 101233"/>
                <a:gd name="connsiteX11" fmla="*/ 34387 w 86002"/>
                <a:gd name="connsiteY11" fmla="*/ 5734 h 101233"/>
                <a:gd name="connsiteX12" fmla="*/ 34387 w 86002"/>
                <a:gd name="connsiteY12" fmla="*/ -5 h 101233"/>
                <a:gd name="connsiteX13" fmla="*/ 16003 w 86002"/>
                <a:gd name="connsiteY13" fmla="*/ 633 h 101233"/>
                <a:gd name="connsiteX14" fmla="*/ 337 w 86002"/>
                <a:gd name="connsiteY14" fmla="*/ -5 h 101233"/>
                <a:gd name="connsiteX15" fmla="*/ 337 w 86002"/>
                <a:gd name="connsiteY15" fmla="*/ 5734 h 101233"/>
                <a:gd name="connsiteX16" fmla="*/ 13446 w 86002"/>
                <a:gd name="connsiteY16" fmla="*/ 11314 h 101233"/>
                <a:gd name="connsiteX17" fmla="*/ 40301 w 86002"/>
                <a:gd name="connsiteY17" fmla="*/ 68706 h 101233"/>
                <a:gd name="connsiteX18" fmla="*/ 35825 w 86002"/>
                <a:gd name="connsiteY18" fmla="*/ 78112 h 101233"/>
                <a:gd name="connsiteX19" fmla="*/ 16323 w 86002"/>
                <a:gd name="connsiteY19" fmla="*/ 96764 h 101233"/>
                <a:gd name="connsiteX20" fmla="*/ 9449 w 86002"/>
                <a:gd name="connsiteY20" fmla="*/ 94851 h 101233"/>
                <a:gd name="connsiteX21" fmla="*/ 14085 w 86002"/>
                <a:gd name="connsiteY21" fmla="*/ 87996 h 101233"/>
                <a:gd name="connsiteX22" fmla="*/ 7211 w 86002"/>
                <a:gd name="connsiteY22" fmla="*/ 81141 h 101233"/>
                <a:gd name="connsiteX23" fmla="*/ 178 w 86002"/>
                <a:gd name="connsiteY23" fmla="*/ 88156 h 101233"/>
                <a:gd name="connsiteX24" fmla="*/ 16323 w 86002"/>
                <a:gd name="connsiteY24" fmla="*/ 101228 h 101233"/>
                <a:gd name="connsiteX25" fmla="*/ 39982 w 86002"/>
                <a:gd name="connsiteY25" fmla="*/ 82257 h 101233"/>
                <a:gd name="connsiteX26" fmla="*/ 70994 w 86002"/>
                <a:gd name="connsiteY26" fmla="*/ 15619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002" h="101233">
                  <a:moveTo>
                    <a:pt x="70994" y="15619"/>
                  </a:moveTo>
                  <a:cubicBezTo>
                    <a:pt x="75470" y="5894"/>
                    <a:pt x="83622" y="5734"/>
                    <a:pt x="86180" y="5734"/>
                  </a:cubicBezTo>
                  <a:lnTo>
                    <a:pt x="86180" y="-5"/>
                  </a:lnTo>
                  <a:cubicBezTo>
                    <a:pt x="81704" y="314"/>
                    <a:pt x="78667" y="633"/>
                    <a:pt x="74031" y="633"/>
                  </a:cubicBezTo>
                  <a:cubicBezTo>
                    <a:pt x="69715" y="633"/>
                    <a:pt x="63800" y="473"/>
                    <a:pt x="59484" y="-5"/>
                  </a:cubicBezTo>
                  <a:lnTo>
                    <a:pt x="59484" y="5734"/>
                  </a:lnTo>
                  <a:cubicBezTo>
                    <a:pt x="64759" y="6053"/>
                    <a:pt x="66038" y="9242"/>
                    <a:pt x="66038" y="11792"/>
                  </a:cubicBezTo>
                  <a:cubicBezTo>
                    <a:pt x="66038" y="13706"/>
                    <a:pt x="65239" y="15140"/>
                    <a:pt x="64599" y="16735"/>
                  </a:cubicBezTo>
                  <a:lnTo>
                    <a:pt x="46855" y="54518"/>
                  </a:lnTo>
                  <a:lnTo>
                    <a:pt x="27193" y="12430"/>
                  </a:lnTo>
                  <a:cubicBezTo>
                    <a:pt x="26714" y="11474"/>
                    <a:pt x="26234" y="10517"/>
                    <a:pt x="26234" y="9401"/>
                  </a:cubicBezTo>
                  <a:cubicBezTo>
                    <a:pt x="26234" y="5734"/>
                    <a:pt x="31669" y="5734"/>
                    <a:pt x="34387" y="5734"/>
                  </a:cubicBezTo>
                  <a:lnTo>
                    <a:pt x="34387" y="-5"/>
                  </a:lnTo>
                  <a:cubicBezTo>
                    <a:pt x="31989" y="155"/>
                    <a:pt x="20479" y="633"/>
                    <a:pt x="16003" y="633"/>
                  </a:cubicBezTo>
                  <a:cubicBezTo>
                    <a:pt x="11208" y="633"/>
                    <a:pt x="4973" y="473"/>
                    <a:pt x="337" y="-5"/>
                  </a:cubicBezTo>
                  <a:lnTo>
                    <a:pt x="337" y="5734"/>
                  </a:lnTo>
                  <a:cubicBezTo>
                    <a:pt x="9289" y="5734"/>
                    <a:pt x="11048" y="6213"/>
                    <a:pt x="13446" y="11314"/>
                  </a:cubicBezTo>
                  <a:lnTo>
                    <a:pt x="40301" y="68706"/>
                  </a:lnTo>
                  <a:cubicBezTo>
                    <a:pt x="38863" y="71895"/>
                    <a:pt x="37264" y="74924"/>
                    <a:pt x="35825" y="78112"/>
                  </a:cubicBezTo>
                  <a:cubicBezTo>
                    <a:pt x="32309" y="85764"/>
                    <a:pt x="27193" y="96764"/>
                    <a:pt x="16323" y="96764"/>
                  </a:cubicBezTo>
                  <a:cubicBezTo>
                    <a:pt x="12327" y="96764"/>
                    <a:pt x="11048" y="95967"/>
                    <a:pt x="9449" y="94851"/>
                  </a:cubicBezTo>
                  <a:cubicBezTo>
                    <a:pt x="9609" y="94851"/>
                    <a:pt x="14085" y="93257"/>
                    <a:pt x="14085" y="87996"/>
                  </a:cubicBezTo>
                  <a:cubicBezTo>
                    <a:pt x="14085" y="84011"/>
                    <a:pt x="11208" y="81141"/>
                    <a:pt x="7211" y="81141"/>
                  </a:cubicBezTo>
                  <a:cubicBezTo>
                    <a:pt x="3055" y="81141"/>
                    <a:pt x="178" y="84011"/>
                    <a:pt x="178" y="88156"/>
                  </a:cubicBezTo>
                  <a:cubicBezTo>
                    <a:pt x="178" y="95649"/>
                    <a:pt x="7691" y="101228"/>
                    <a:pt x="16323" y="101228"/>
                  </a:cubicBezTo>
                  <a:cubicBezTo>
                    <a:pt x="29911" y="101228"/>
                    <a:pt x="37744" y="87040"/>
                    <a:pt x="39982" y="82257"/>
                  </a:cubicBezTo>
                  <a:lnTo>
                    <a:pt x="70994" y="15619"/>
                  </a:lnTo>
                  <a:close/>
                </a:path>
              </a:pathLst>
            </a:custGeom>
            <a:solidFill>
              <a:srgbClr val="000000"/>
            </a:solidFill>
            <a:ln w="22881"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D3D2CE5B-6596-4E5A-B2B7-34B1D5ACC1A8}"/>
                </a:ext>
              </a:extLst>
            </p:cNvPr>
            <p:cNvSpPr/>
            <p:nvPr>
              <p:custDataLst>
                <p:tags r:id="rId162"/>
              </p:custDataLst>
            </p:nvPr>
          </p:nvSpPr>
          <p:spPr>
            <a:xfrm>
              <a:off x="6301116" y="2534917"/>
              <a:ext cx="69217" cy="71899"/>
            </a:xfrm>
            <a:custGeom>
              <a:avLst/>
              <a:gdLst>
                <a:gd name="connsiteX0" fmla="*/ 60269 w 69217"/>
                <a:gd name="connsiteY0" fmla="*/ 9249 h 71899"/>
                <a:gd name="connsiteX1" fmla="*/ 52117 w 69217"/>
                <a:gd name="connsiteY1" fmla="*/ 18177 h 71899"/>
                <a:gd name="connsiteX2" fmla="*/ 58351 w 69217"/>
                <a:gd name="connsiteY2" fmla="*/ 24076 h 71899"/>
                <a:gd name="connsiteX3" fmla="*/ 67463 w 69217"/>
                <a:gd name="connsiteY3" fmla="*/ 13873 h 71899"/>
                <a:gd name="connsiteX4" fmla="*/ 46362 w 69217"/>
                <a:gd name="connsiteY4" fmla="*/ 3 h 71899"/>
                <a:gd name="connsiteX5" fmla="*/ 164 w 69217"/>
                <a:gd name="connsiteY5" fmla="*/ 44163 h 71899"/>
                <a:gd name="connsiteX6" fmla="*/ 29737 w 69217"/>
                <a:gd name="connsiteY6" fmla="*/ 71902 h 71899"/>
                <a:gd name="connsiteX7" fmla="*/ 69381 w 69217"/>
                <a:gd name="connsiteY7" fmla="*/ 53888 h 71899"/>
                <a:gd name="connsiteX8" fmla="*/ 66663 w 69217"/>
                <a:gd name="connsiteY8" fmla="*/ 51177 h 71899"/>
                <a:gd name="connsiteX9" fmla="*/ 64106 w 69217"/>
                <a:gd name="connsiteY9" fmla="*/ 52772 h 71899"/>
                <a:gd name="connsiteX10" fmla="*/ 30057 w 69217"/>
                <a:gd name="connsiteY10" fmla="*/ 67438 h 71899"/>
                <a:gd name="connsiteX11" fmla="*/ 13432 w 69217"/>
                <a:gd name="connsiteY11" fmla="*/ 49743 h 71899"/>
                <a:gd name="connsiteX12" fmla="*/ 23982 w 69217"/>
                <a:gd name="connsiteY12" fmla="*/ 16742 h 71899"/>
                <a:gd name="connsiteX13" fmla="*/ 46362 w 69217"/>
                <a:gd name="connsiteY13" fmla="*/ 4467 h 71899"/>
                <a:gd name="connsiteX14" fmla="*/ 60269 w 69217"/>
                <a:gd name="connsiteY14" fmla="*/ 9249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217" h="71899">
                  <a:moveTo>
                    <a:pt x="60269" y="9249"/>
                  </a:moveTo>
                  <a:cubicBezTo>
                    <a:pt x="54514" y="10206"/>
                    <a:pt x="52117" y="14670"/>
                    <a:pt x="52117" y="18177"/>
                  </a:cubicBezTo>
                  <a:cubicBezTo>
                    <a:pt x="52117" y="22481"/>
                    <a:pt x="55474" y="24076"/>
                    <a:pt x="58351" y="24076"/>
                  </a:cubicBezTo>
                  <a:cubicBezTo>
                    <a:pt x="61868" y="24076"/>
                    <a:pt x="67463" y="21525"/>
                    <a:pt x="67463" y="13873"/>
                  </a:cubicBezTo>
                  <a:cubicBezTo>
                    <a:pt x="67463" y="3032"/>
                    <a:pt x="54994" y="3"/>
                    <a:pt x="46362" y="3"/>
                  </a:cubicBezTo>
                  <a:cubicBezTo>
                    <a:pt x="22384" y="3"/>
                    <a:pt x="164" y="22003"/>
                    <a:pt x="164" y="44163"/>
                  </a:cubicBezTo>
                  <a:cubicBezTo>
                    <a:pt x="164" y="57873"/>
                    <a:pt x="9755" y="71902"/>
                    <a:pt x="29737" y="71902"/>
                  </a:cubicBezTo>
                  <a:cubicBezTo>
                    <a:pt x="56752" y="71902"/>
                    <a:pt x="69381" y="56119"/>
                    <a:pt x="69381" y="53888"/>
                  </a:cubicBezTo>
                  <a:cubicBezTo>
                    <a:pt x="69381" y="52931"/>
                    <a:pt x="67942" y="51177"/>
                    <a:pt x="66663" y="51177"/>
                  </a:cubicBezTo>
                  <a:cubicBezTo>
                    <a:pt x="65704" y="51177"/>
                    <a:pt x="65385" y="51496"/>
                    <a:pt x="64106" y="52772"/>
                  </a:cubicBezTo>
                  <a:cubicBezTo>
                    <a:pt x="51637" y="67438"/>
                    <a:pt x="32934" y="67438"/>
                    <a:pt x="30057" y="67438"/>
                  </a:cubicBezTo>
                  <a:cubicBezTo>
                    <a:pt x="18547" y="67438"/>
                    <a:pt x="13432" y="59627"/>
                    <a:pt x="13432" y="49743"/>
                  </a:cubicBezTo>
                  <a:cubicBezTo>
                    <a:pt x="13432" y="45119"/>
                    <a:pt x="15670" y="27742"/>
                    <a:pt x="23982" y="16742"/>
                  </a:cubicBezTo>
                  <a:cubicBezTo>
                    <a:pt x="30057" y="8930"/>
                    <a:pt x="38369" y="4467"/>
                    <a:pt x="46362" y="4467"/>
                  </a:cubicBezTo>
                  <a:cubicBezTo>
                    <a:pt x="48600" y="4467"/>
                    <a:pt x="56273" y="4786"/>
                    <a:pt x="60269" y="9249"/>
                  </a:cubicBezTo>
                  <a:close/>
                </a:path>
              </a:pathLst>
            </a:custGeom>
            <a:solidFill>
              <a:srgbClr val="000000"/>
            </a:solidFill>
            <a:ln w="22881"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A7A4BDA8-CA3F-4F95-A71F-50F8772975CE}"/>
                </a:ext>
              </a:extLst>
            </p:cNvPr>
            <p:cNvSpPr/>
            <p:nvPr>
              <p:custDataLst>
                <p:tags r:id="rId163"/>
              </p:custDataLst>
            </p:nvPr>
          </p:nvSpPr>
          <p:spPr>
            <a:xfrm>
              <a:off x="6390721" y="2586889"/>
              <a:ext cx="20301" cy="49102"/>
            </a:xfrm>
            <a:custGeom>
              <a:avLst/>
              <a:gdLst>
                <a:gd name="connsiteX0" fmla="*/ 15993 w 20301"/>
                <a:gd name="connsiteY0" fmla="*/ 15786 h 49102"/>
                <a:gd name="connsiteX1" fmla="*/ 3524 w 20301"/>
                <a:gd name="connsiteY1" fmla="*/ 44960 h 49102"/>
                <a:gd name="connsiteX2" fmla="*/ 2405 w 20301"/>
                <a:gd name="connsiteY2" fmla="*/ 46873 h 49102"/>
                <a:gd name="connsiteX3" fmla="*/ 4643 w 20301"/>
                <a:gd name="connsiteY3" fmla="*/ 49105 h 49102"/>
                <a:gd name="connsiteX4" fmla="*/ 20469 w 20301"/>
                <a:gd name="connsiteY4" fmla="*/ 17380 h 49102"/>
                <a:gd name="connsiteX5" fmla="*/ 9279 w 20301"/>
                <a:gd name="connsiteY5" fmla="*/ 3 h 49102"/>
                <a:gd name="connsiteX6" fmla="*/ 167 w 20301"/>
                <a:gd name="connsiteY6" fmla="*/ 9090 h 49102"/>
                <a:gd name="connsiteX7" fmla="*/ 9439 w 20301"/>
                <a:gd name="connsiteY7" fmla="*/ 18336 h 49102"/>
                <a:gd name="connsiteX8" fmla="*/ 15993 w 20301"/>
                <a:gd name="connsiteY8" fmla="*/ 15786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1" h="49102">
                  <a:moveTo>
                    <a:pt x="15993" y="15786"/>
                  </a:moveTo>
                  <a:cubicBezTo>
                    <a:pt x="15993" y="24554"/>
                    <a:pt x="14394" y="34757"/>
                    <a:pt x="3524" y="44960"/>
                  </a:cubicBezTo>
                  <a:cubicBezTo>
                    <a:pt x="2885" y="45598"/>
                    <a:pt x="2405" y="46076"/>
                    <a:pt x="2405" y="46873"/>
                  </a:cubicBezTo>
                  <a:cubicBezTo>
                    <a:pt x="2405" y="47989"/>
                    <a:pt x="3684" y="49105"/>
                    <a:pt x="4643" y="49105"/>
                  </a:cubicBezTo>
                  <a:cubicBezTo>
                    <a:pt x="6881" y="49105"/>
                    <a:pt x="20469" y="36351"/>
                    <a:pt x="20469" y="17380"/>
                  </a:cubicBezTo>
                  <a:cubicBezTo>
                    <a:pt x="20469" y="7496"/>
                    <a:pt x="16632" y="3"/>
                    <a:pt x="9279" y="3"/>
                  </a:cubicBezTo>
                  <a:cubicBezTo>
                    <a:pt x="4004" y="3"/>
                    <a:pt x="167" y="4148"/>
                    <a:pt x="167" y="9090"/>
                  </a:cubicBezTo>
                  <a:cubicBezTo>
                    <a:pt x="167" y="14191"/>
                    <a:pt x="3844" y="18336"/>
                    <a:pt x="9439" y="18336"/>
                  </a:cubicBezTo>
                  <a:cubicBezTo>
                    <a:pt x="13275" y="18336"/>
                    <a:pt x="15833" y="15786"/>
                    <a:pt x="15993" y="15786"/>
                  </a:cubicBezTo>
                  <a:close/>
                </a:path>
              </a:pathLst>
            </a:custGeom>
            <a:solidFill>
              <a:srgbClr val="000000"/>
            </a:solidFill>
            <a:ln w="22881"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63852193-0626-479A-9C0C-395AA5D751A7}"/>
                </a:ext>
              </a:extLst>
            </p:cNvPr>
            <p:cNvSpPr/>
            <p:nvPr>
              <p:custDataLst>
                <p:tags r:id="rId164"/>
              </p:custDataLst>
            </p:nvPr>
          </p:nvSpPr>
          <p:spPr>
            <a:xfrm>
              <a:off x="6435686" y="2534917"/>
              <a:ext cx="134758" cy="70305"/>
            </a:xfrm>
            <a:custGeom>
              <a:avLst/>
              <a:gdLst>
                <a:gd name="connsiteX0" fmla="*/ 122939 w 134758"/>
                <a:gd name="connsiteY0" fmla="*/ 22003 h 70305"/>
                <a:gd name="connsiteX1" fmla="*/ 98960 w 134758"/>
                <a:gd name="connsiteY1" fmla="*/ 3 h 70305"/>
                <a:gd name="connsiteX2" fmla="*/ 73383 w 134758"/>
                <a:gd name="connsiteY2" fmla="*/ 14829 h 70305"/>
                <a:gd name="connsiteX3" fmla="*/ 49885 w 134758"/>
                <a:gd name="connsiteY3" fmla="*/ 3 h 70305"/>
                <a:gd name="connsiteX4" fmla="*/ 23828 w 134758"/>
                <a:gd name="connsiteY4" fmla="*/ 15467 h 70305"/>
                <a:gd name="connsiteX5" fmla="*/ 23668 w 134758"/>
                <a:gd name="connsiteY5" fmla="*/ 15467 h 70305"/>
                <a:gd name="connsiteX6" fmla="*/ 23668 w 134758"/>
                <a:gd name="connsiteY6" fmla="*/ 3 h 70305"/>
                <a:gd name="connsiteX7" fmla="*/ 170 w 134758"/>
                <a:gd name="connsiteY7" fmla="*/ 1756 h 70305"/>
                <a:gd name="connsiteX8" fmla="*/ 170 w 134758"/>
                <a:gd name="connsiteY8" fmla="*/ 7496 h 70305"/>
                <a:gd name="connsiteX9" fmla="*/ 12159 w 134758"/>
                <a:gd name="connsiteY9" fmla="*/ 16423 h 70305"/>
                <a:gd name="connsiteX10" fmla="*/ 12159 w 134758"/>
                <a:gd name="connsiteY10" fmla="*/ 57714 h 70305"/>
                <a:gd name="connsiteX11" fmla="*/ 170 w 134758"/>
                <a:gd name="connsiteY11" fmla="*/ 64569 h 70305"/>
                <a:gd name="connsiteX12" fmla="*/ 170 w 134758"/>
                <a:gd name="connsiteY12" fmla="*/ 70308 h 70305"/>
                <a:gd name="connsiteX13" fmla="*/ 18393 w 134758"/>
                <a:gd name="connsiteY13" fmla="*/ 69670 h 70305"/>
                <a:gd name="connsiteX14" fmla="*/ 36776 w 134758"/>
                <a:gd name="connsiteY14" fmla="*/ 70308 h 70305"/>
                <a:gd name="connsiteX15" fmla="*/ 36776 w 134758"/>
                <a:gd name="connsiteY15" fmla="*/ 64569 h 70305"/>
                <a:gd name="connsiteX16" fmla="*/ 24787 w 134758"/>
                <a:gd name="connsiteY16" fmla="*/ 57714 h 70305"/>
                <a:gd name="connsiteX17" fmla="*/ 24787 w 134758"/>
                <a:gd name="connsiteY17" fmla="*/ 29018 h 70305"/>
                <a:gd name="connsiteX18" fmla="*/ 48606 w 134758"/>
                <a:gd name="connsiteY18" fmla="*/ 4467 h 70305"/>
                <a:gd name="connsiteX19" fmla="*/ 61234 w 134758"/>
                <a:gd name="connsiteY19" fmla="*/ 21365 h 70305"/>
                <a:gd name="connsiteX20" fmla="*/ 61234 w 134758"/>
                <a:gd name="connsiteY20" fmla="*/ 57714 h 70305"/>
                <a:gd name="connsiteX21" fmla="*/ 49245 w 134758"/>
                <a:gd name="connsiteY21" fmla="*/ 64569 h 70305"/>
                <a:gd name="connsiteX22" fmla="*/ 49245 w 134758"/>
                <a:gd name="connsiteY22" fmla="*/ 70308 h 70305"/>
                <a:gd name="connsiteX23" fmla="*/ 67469 w 134758"/>
                <a:gd name="connsiteY23" fmla="*/ 69670 h 70305"/>
                <a:gd name="connsiteX24" fmla="*/ 85852 w 134758"/>
                <a:gd name="connsiteY24" fmla="*/ 70308 h 70305"/>
                <a:gd name="connsiteX25" fmla="*/ 85852 w 134758"/>
                <a:gd name="connsiteY25" fmla="*/ 64569 h 70305"/>
                <a:gd name="connsiteX26" fmla="*/ 73863 w 134758"/>
                <a:gd name="connsiteY26" fmla="*/ 57714 h 70305"/>
                <a:gd name="connsiteX27" fmla="*/ 73863 w 134758"/>
                <a:gd name="connsiteY27" fmla="*/ 29018 h 70305"/>
                <a:gd name="connsiteX28" fmla="*/ 97681 w 134758"/>
                <a:gd name="connsiteY28" fmla="*/ 4467 h 70305"/>
                <a:gd name="connsiteX29" fmla="*/ 110310 w 134758"/>
                <a:gd name="connsiteY29" fmla="*/ 21365 h 70305"/>
                <a:gd name="connsiteX30" fmla="*/ 110310 w 134758"/>
                <a:gd name="connsiteY30" fmla="*/ 57714 h 70305"/>
                <a:gd name="connsiteX31" fmla="*/ 98321 w 134758"/>
                <a:gd name="connsiteY31" fmla="*/ 64569 h 70305"/>
                <a:gd name="connsiteX32" fmla="*/ 98321 w 134758"/>
                <a:gd name="connsiteY32" fmla="*/ 70308 h 70305"/>
                <a:gd name="connsiteX33" fmla="*/ 116544 w 134758"/>
                <a:gd name="connsiteY33" fmla="*/ 69670 h 70305"/>
                <a:gd name="connsiteX34" fmla="*/ 134928 w 134758"/>
                <a:gd name="connsiteY34" fmla="*/ 70308 h 70305"/>
                <a:gd name="connsiteX35" fmla="*/ 134928 w 134758"/>
                <a:gd name="connsiteY35" fmla="*/ 64569 h 70305"/>
                <a:gd name="connsiteX36" fmla="*/ 122939 w 134758"/>
                <a:gd name="connsiteY36" fmla="*/ 57714 h 70305"/>
                <a:gd name="connsiteX37" fmla="*/ 122939 w 134758"/>
                <a:gd name="connsiteY37" fmla="*/ 22003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4758" h="70305">
                  <a:moveTo>
                    <a:pt x="122939" y="22003"/>
                  </a:moveTo>
                  <a:cubicBezTo>
                    <a:pt x="122939" y="8133"/>
                    <a:pt x="116065" y="3"/>
                    <a:pt x="98960" y="3"/>
                  </a:cubicBezTo>
                  <a:cubicBezTo>
                    <a:pt x="86332" y="3"/>
                    <a:pt x="77699" y="6858"/>
                    <a:pt x="73383" y="14829"/>
                  </a:cubicBezTo>
                  <a:cubicBezTo>
                    <a:pt x="70186" y="3510"/>
                    <a:pt x="61554" y="3"/>
                    <a:pt x="49885" y="3"/>
                  </a:cubicBezTo>
                  <a:cubicBezTo>
                    <a:pt x="36776" y="3"/>
                    <a:pt x="28304" y="7177"/>
                    <a:pt x="23828" y="15467"/>
                  </a:cubicBezTo>
                  <a:lnTo>
                    <a:pt x="23668" y="15467"/>
                  </a:lnTo>
                  <a:lnTo>
                    <a:pt x="23668" y="3"/>
                  </a:lnTo>
                  <a:lnTo>
                    <a:pt x="170" y="1756"/>
                  </a:lnTo>
                  <a:lnTo>
                    <a:pt x="170" y="7496"/>
                  </a:lnTo>
                  <a:cubicBezTo>
                    <a:pt x="10880" y="7496"/>
                    <a:pt x="12159" y="8612"/>
                    <a:pt x="12159" y="16423"/>
                  </a:cubicBezTo>
                  <a:lnTo>
                    <a:pt x="12159" y="57714"/>
                  </a:lnTo>
                  <a:cubicBezTo>
                    <a:pt x="12159" y="64569"/>
                    <a:pt x="10560" y="64569"/>
                    <a:pt x="170" y="64569"/>
                  </a:cubicBezTo>
                  <a:lnTo>
                    <a:pt x="170" y="70308"/>
                  </a:lnTo>
                  <a:cubicBezTo>
                    <a:pt x="489" y="70308"/>
                    <a:pt x="11679" y="69670"/>
                    <a:pt x="18393" y="69670"/>
                  </a:cubicBezTo>
                  <a:cubicBezTo>
                    <a:pt x="24308" y="69670"/>
                    <a:pt x="35338" y="70149"/>
                    <a:pt x="36776" y="70308"/>
                  </a:cubicBezTo>
                  <a:lnTo>
                    <a:pt x="36776" y="64569"/>
                  </a:lnTo>
                  <a:cubicBezTo>
                    <a:pt x="26386" y="64569"/>
                    <a:pt x="24787" y="64569"/>
                    <a:pt x="24787" y="57714"/>
                  </a:cubicBezTo>
                  <a:lnTo>
                    <a:pt x="24787" y="29018"/>
                  </a:lnTo>
                  <a:cubicBezTo>
                    <a:pt x="24787" y="12278"/>
                    <a:pt x="38055" y="4467"/>
                    <a:pt x="48606" y="4467"/>
                  </a:cubicBezTo>
                  <a:cubicBezTo>
                    <a:pt x="59796" y="4467"/>
                    <a:pt x="61234" y="13235"/>
                    <a:pt x="61234" y="21365"/>
                  </a:cubicBezTo>
                  <a:lnTo>
                    <a:pt x="61234" y="57714"/>
                  </a:lnTo>
                  <a:cubicBezTo>
                    <a:pt x="61234" y="64569"/>
                    <a:pt x="59636" y="64569"/>
                    <a:pt x="49245" y="64569"/>
                  </a:cubicBezTo>
                  <a:lnTo>
                    <a:pt x="49245" y="70308"/>
                  </a:lnTo>
                  <a:cubicBezTo>
                    <a:pt x="49565" y="70308"/>
                    <a:pt x="60755" y="69670"/>
                    <a:pt x="67469" y="69670"/>
                  </a:cubicBezTo>
                  <a:cubicBezTo>
                    <a:pt x="73383" y="69670"/>
                    <a:pt x="84413" y="70149"/>
                    <a:pt x="85852" y="70308"/>
                  </a:cubicBezTo>
                  <a:lnTo>
                    <a:pt x="85852" y="64569"/>
                  </a:lnTo>
                  <a:cubicBezTo>
                    <a:pt x="75461" y="64569"/>
                    <a:pt x="73863" y="64569"/>
                    <a:pt x="73863" y="57714"/>
                  </a:cubicBezTo>
                  <a:lnTo>
                    <a:pt x="73863" y="29018"/>
                  </a:lnTo>
                  <a:cubicBezTo>
                    <a:pt x="73863" y="12278"/>
                    <a:pt x="87131" y="4467"/>
                    <a:pt x="97681" y="4467"/>
                  </a:cubicBezTo>
                  <a:cubicBezTo>
                    <a:pt x="108871" y="4467"/>
                    <a:pt x="110310" y="13235"/>
                    <a:pt x="110310" y="21365"/>
                  </a:cubicBezTo>
                  <a:lnTo>
                    <a:pt x="110310" y="57714"/>
                  </a:lnTo>
                  <a:cubicBezTo>
                    <a:pt x="110310" y="64569"/>
                    <a:pt x="108711" y="64569"/>
                    <a:pt x="98321" y="64569"/>
                  </a:cubicBezTo>
                  <a:lnTo>
                    <a:pt x="98321" y="70308"/>
                  </a:lnTo>
                  <a:cubicBezTo>
                    <a:pt x="98640" y="70308"/>
                    <a:pt x="109830" y="69670"/>
                    <a:pt x="116544" y="69670"/>
                  </a:cubicBezTo>
                  <a:cubicBezTo>
                    <a:pt x="122459" y="69670"/>
                    <a:pt x="133489" y="70149"/>
                    <a:pt x="134928" y="70308"/>
                  </a:cubicBezTo>
                  <a:lnTo>
                    <a:pt x="134928" y="64569"/>
                  </a:lnTo>
                  <a:cubicBezTo>
                    <a:pt x="124537" y="64569"/>
                    <a:pt x="122939" y="64569"/>
                    <a:pt x="122939" y="57714"/>
                  </a:cubicBezTo>
                  <a:lnTo>
                    <a:pt x="122939" y="22003"/>
                  </a:lnTo>
                  <a:close/>
                </a:path>
              </a:pathLst>
            </a:custGeom>
            <a:solidFill>
              <a:srgbClr val="000000"/>
            </a:solidFill>
            <a:ln w="22881"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58306641-AA8B-45EC-811A-C9123CA84601}"/>
                </a:ext>
              </a:extLst>
            </p:cNvPr>
            <p:cNvSpPr/>
            <p:nvPr>
              <p:custDataLst>
                <p:tags r:id="rId165"/>
              </p:custDataLst>
            </p:nvPr>
          </p:nvSpPr>
          <p:spPr>
            <a:xfrm>
              <a:off x="6586030" y="2497772"/>
              <a:ext cx="34848" cy="107450"/>
            </a:xfrm>
            <a:custGeom>
              <a:avLst/>
              <a:gdLst>
                <a:gd name="connsiteX0" fmla="*/ 24954 w 34848"/>
                <a:gd name="connsiteY0" fmla="*/ 9090 h 107450"/>
                <a:gd name="connsiteX1" fmla="*/ 15682 w 34848"/>
                <a:gd name="connsiteY1" fmla="*/ 3 h 107450"/>
                <a:gd name="connsiteX2" fmla="*/ 6570 w 34848"/>
                <a:gd name="connsiteY2" fmla="*/ 9090 h 107450"/>
                <a:gd name="connsiteX3" fmla="*/ 15682 w 34848"/>
                <a:gd name="connsiteY3" fmla="*/ 18336 h 107450"/>
                <a:gd name="connsiteX4" fmla="*/ 24954 w 34848"/>
                <a:gd name="connsiteY4" fmla="*/ 9090 h 107450"/>
                <a:gd name="connsiteX5" fmla="*/ 656 w 34848"/>
                <a:gd name="connsiteY5" fmla="*/ 38902 h 107450"/>
                <a:gd name="connsiteX6" fmla="*/ 656 w 34848"/>
                <a:gd name="connsiteY6" fmla="*/ 44641 h 107450"/>
                <a:gd name="connsiteX7" fmla="*/ 12165 w 34848"/>
                <a:gd name="connsiteY7" fmla="*/ 53409 h 107450"/>
                <a:gd name="connsiteX8" fmla="*/ 12165 w 34848"/>
                <a:gd name="connsiteY8" fmla="*/ 94859 h 107450"/>
                <a:gd name="connsiteX9" fmla="*/ 176 w 34848"/>
                <a:gd name="connsiteY9" fmla="*/ 101714 h 107450"/>
                <a:gd name="connsiteX10" fmla="*/ 176 w 34848"/>
                <a:gd name="connsiteY10" fmla="*/ 107453 h 107450"/>
                <a:gd name="connsiteX11" fmla="*/ 18080 w 34848"/>
                <a:gd name="connsiteY11" fmla="*/ 106816 h 107450"/>
                <a:gd name="connsiteX12" fmla="*/ 35025 w 34848"/>
                <a:gd name="connsiteY12" fmla="*/ 107453 h 107450"/>
                <a:gd name="connsiteX13" fmla="*/ 35025 w 34848"/>
                <a:gd name="connsiteY13" fmla="*/ 101714 h 107450"/>
                <a:gd name="connsiteX14" fmla="*/ 24154 w 34848"/>
                <a:gd name="connsiteY14" fmla="*/ 95018 h 107450"/>
                <a:gd name="connsiteX15" fmla="*/ 24154 w 34848"/>
                <a:gd name="connsiteY15" fmla="*/ 37148 h 107450"/>
                <a:gd name="connsiteX16" fmla="*/ 656 w 34848"/>
                <a:gd name="connsiteY16" fmla="*/ 38902 h 10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48" h="107450">
                  <a:moveTo>
                    <a:pt x="24954" y="9090"/>
                  </a:moveTo>
                  <a:cubicBezTo>
                    <a:pt x="24954" y="4467"/>
                    <a:pt x="21117" y="3"/>
                    <a:pt x="15682" y="3"/>
                  </a:cubicBezTo>
                  <a:cubicBezTo>
                    <a:pt x="10886" y="3"/>
                    <a:pt x="6570" y="3829"/>
                    <a:pt x="6570" y="9090"/>
                  </a:cubicBezTo>
                  <a:cubicBezTo>
                    <a:pt x="6570" y="14829"/>
                    <a:pt x="11206" y="18336"/>
                    <a:pt x="15682" y="18336"/>
                  </a:cubicBezTo>
                  <a:cubicBezTo>
                    <a:pt x="20797" y="18336"/>
                    <a:pt x="24954" y="14351"/>
                    <a:pt x="24954" y="9090"/>
                  </a:cubicBezTo>
                  <a:close/>
                  <a:moveTo>
                    <a:pt x="656" y="38902"/>
                  </a:moveTo>
                  <a:lnTo>
                    <a:pt x="656" y="44641"/>
                  </a:lnTo>
                  <a:cubicBezTo>
                    <a:pt x="10727" y="44641"/>
                    <a:pt x="12165" y="45598"/>
                    <a:pt x="12165" y="53409"/>
                  </a:cubicBezTo>
                  <a:lnTo>
                    <a:pt x="12165" y="94859"/>
                  </a:lnTo>
                  <a:cubicBezTo>
                    <a:pt x="12165" y="101714"/>
                    <a:pt x="10567" y="101714"/>
                    <a:pt x="176" y="101714"/>
                  </a:cubicBezTo>
                  <a:lnTo>
                    <a:pt x="176" y="107453"/>
                  </a:lnTo>
                  <a:cubicBezTo>
                    <a:pt x="496" y="107453"/>
                    <a:pt x="11686" y="106816"/>
                    <a:pt x="18080" y="106816"/>
                  </a:cubicBezTo>
                  <a:cubicBezTo>
                    <a:pt x="23675" y="106816"/>
                    <a:pt x="29430" y="106975"/>
                    <a:pt x="35025" y="107453"/>
                  </a:cubicBezTo>
                  <a:lnTo>
                    <a:pt x="35025" y="101714"/>
                  </a:lnTo>
                  <a:cubicBezTo>
                    <a:pt x="25753" y="101714"/>
                    <a:pt x="24154" y="101714"/>
                    <a:pt x="24154" y="95018"/>
                  </a:cubicBezTo>
                  <a:lnTo>
                    <a:pt x="24154" y="37148"/>
                  </a:lnTo>
                  <a:lnTo>
                    <a:pt x="656" y="38902"/>
                  </a:lnTo>
                  <a:close/>
                </a:path>
              </a:pathLst>
            </a:custGeom>
            <a:solidFill>
              <a:srgbClr val="000000"/>
            </a:solidFill>
            <a:ln w="22881"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44485574-3F8D-48FE-9E98-5B6465E6DF07}"/>
                </a:ext>
              </a:extLst>
            </p:cNvPr>
            <p:cNvSpPr/>
            <p:nvPr>
              <p:custDataLst>
                <p:tags r:id="rId166"/>
              </p:custDataLst>
            </p:nvPr>
          </p:nvSpPr>
          <p:spPr>
            <a:xfrm>
              <a:off x="6637410" y="2534917"/>
              <a:ext cx="85682" cy="70305"/>
            </a:xfrm>
            <a:custGeom>
              <a:avLst/>
              <a:gdLst>
                <a:gd name="connsiteX0" fmla="*/ 73872 w 85682"/>
                <a:gd name="connsiteY0" fmla="*/ 22003 h 70305"/>
                <a:gd name="connsiteX1" fmla="*/ 49893 w 85682"/>
                <a:gd name="connsiteY1" fmla="*/ 3 h 70305"/>
                <a:gd name="connsiteX2" fmla="*/ 23837 w 85682"/>
                <a:gd name="connsiteY2" fmla="*/ 15467 h 70305"/>
                <a:gd name="connsiteX3" fmla="*/ 23677 w 85682"/>
                <a:gd name="connsiteY3" fmla="*/ 15467 h 70305"/>
                <a:gd name="connsiteX4" fmla="*/ 23677 w 85682"/>
                <a:gd name="connsiteY4" fmla="*/ 3 h 70305"/>
                <a:gd name="connsiteX5" fmla="*/ 178 w 85682"/>
                <a:gd name="connsiteY5" fmla="*/ 1756 h 70305"/>
                <a:gd name="connsiteX6" fmla="*/ 178 w 85682"/>
                <a:gd name="connsiteY6" fmla="*/ 7496 h 70305"/>
                <a:gd name="connsiteX7" fmla="*/ 12168 w 85682"/>
                <a:gd name="connsiteY7" fmla="*/ 16423 h 70305"/>
                <a:gd name="connsiteX8" fmla="*/ 12168 w 85682"/>
                <a:gd name="connsiteY8" fmla="*/ 57714 h 70305"/>
                <a:gd name="connsiteX9" fmla="*/ 178 w 85682"/>
                <a:gd name="connsiteY9" fmla="*/ 64569 h 70305"/>
                <a:gd name="connsiteX10" fmla="*/ 178 w 85682"/>
                <a:gd name="connsiteY10" fmla="*/ 70308 h 70305"/>
                <a:gd name="connsiteX11" fmla="*/ 18402 w 85682"/>
                <a:gd name="connsiteY11" fmla="*/ 69670 h 70305"/>
                <a:gd name="connsiteX12" fmla="*/ 36785 w 85682"/>
                <a:gd name="connsiteY12" fmla="*/ 70308 h 70305"/>
                <a:gd name="connsiteX13" fmla="*/ 36785 w 85682"/>
                <a:gd name="connsiteY13" fmla="*/ 64569 h 70305"/>
                <a:gd name="connsiteX14" fmla="*/ 24796 w 85682"/>
                <a:gd name="connsiteY14" fmla="*/ 57714 h 70305"/>
                <a:gd name="connsiteX15" fmla="*/ 24796 w 85682"/>
                <a:gd name="connsiteY15" fmla="*/ 29018 h 70305"/>
                <a:gd name="connsiteX16" fmla="*/ 48615 w 85682"/>
                <a:gd name="connsiteY16" fmla="*/ 4467 h 70305"/>
                <a:gd name="connsiteX17" fmla="*/ 61243 w 85682"/>
                <a:gd name="connsiteY17" fmla="*/ 21365 h 70305"/>
                <a:gd name="connsiteX18" fmla="*/ 61243 w 85682"/>
                <a:gd name="connsiteY18" fmla="*/ 57714 h 70305"/>
                <a:gd name="connsiteX19" fmla="*/ 49254 w 85682"/>
                <a:gd name="connsiteY19" fmla="*/ 64569 h 70305"/>
                <a:gd name="connsiteX20" fmla="*/ 49254 w 85682"/>
                <a:gd name="connsiteY20" fmla="*/ 70308 h 70305"/>
                <a:gd name="connsiteX21" fmla="*/ 67477 w 85682"/>
                <a:gd name="connsiteY21" fmla="*/ 69670 h 70305"/>
                <a:gd name="connsiteX22" fmla="*/ 85861 w 85682"/>
                <a:gd name="connsiteY22" fmla="*/ 70308 h 70305"/>
                <a:gd name="connsiteX23" fmla="*/ 85861 w 85682"/>
                <a:gd name="connsiteY23" fmla="*/ 64569 h 70305"/>
                <a:gd name="connsiteX24" fmla="*/ 73872 w 85682"/>
                <a:gd name="connsiteY24" fmla="*/ 57714 h 70305"/>
                <a:gd name="connsiteX25" fmla="*/ 73872 w 85682"/>
                <a:gd name="connsiteY25" fmla="*/ 22003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682" h="70305">
                  <a:moveTo>
                    <a:pt x="73872" y="22003"/>
                  </a:moveTo>
                  <a:cubicBezTo>
                    <a:pt x="73872" y="8133"/>
                    <a:pt x="66998" y="3"/>
                    <a:pt x="49893" y="3"/>
                  </a:cubicBezTo>
                  <a:cubicBezTo>
                    <a:pt x="36785" y="3"/>
                    <a:pt x="28313" y="7177"/>
                    <a:pt x="23837" y="15467"/>
                  </a:cubicBezTo>
                  <a:lnTo>
                    <a:pt x="23677" y="15467"/>
                  </a:lnTo>
                  <a:lnTo>
                    <a:pt x="23677" y="3"/>
                  </a:lnTo>
                  <a:lnTo>
                    <a:pt x="178" y="1756"/>
                  </a:lnTo>
                  <a:lnTo>
                    <a:pt x="178" y="7496"/>
                  </a:lnTo>
                  <a:cubicBezTo>
                    <a:pt x="10889" y="7496"/>
                    <a:pt x="12168" y="8612"/>
                    <a:pt x="12168" y="16423"/>
                  </a:cubicBezTo>
                  <a:lnTo>
                    <a:pt x="12168" y="57714"/>
                  </a:lnTo>
                  <a:cubicBezTo>
                    <a:pt x="12168" y="64569"/>
                    <a:pt x="10569" y="64569"/>
                    <a:pt x="178" y="64569"/>
                  </a:cubicBezTo>
                  <a:lnTo>
                    <a:pt x="178" y="70308"/>
                  </a:lnTo>
                  <a:cubicBezTo>
                    <a:pt x="498" y="70308"/>
                    <a:pt x="11688" y="69670"/>
                    <a:pt x="18402" y="69670"/>
                  </a:cubicBezTo>
                  <a:cubicBezTo>
                    <a:pt x="24317" y="69670"/>
                    <a:pt x="35347" y="70149"/>
                    <a:pt x="36785" y="70308"/>
                  </a:cubicBezTo>
                  <a:lnTo>
                    <a:pt x="36785" y="64569"/>
                  </a:lnTo>
                  <a:cubicBezTo>
                    <a:pt x="26395" y="64569"/>
                    <a:pt x="24796" y="64569"/>
                    <a:pt x="24796" y="57714"/>
                  </a:cubicBezTo>
                  <a:lnTo>
                    <a:pt x="24796" y="29018"/>
                  </a:lnTo>
                  <a:cubicBezTo>
                    <a:pt x="24796" y="12278"/>
                    <a:pt x="38064" y="4467"/>
                    <a:pt x="48615" y="4467"/>
                  </a:cubicBezTo>
                  <a:cubicBezTo>
                    <a:pt x="59804" y="4467"/>
                    <a:pt x="61243" y="13235"/>
                    <a:pt x="61243" y="21365"/>
                  </a:cubicBezTo>
                  <a:lnTo>
                    <a:pt x="61243" y="57714"/>
                  </a:lnTo>
                  <a:cubicBezTo>
                    <a:pt x="61243" y="64569"/>
                    <a:pt x="59645" y="64569"/>
                    <a:pt x="49254" y="64569"/>
                  </a:cubicBezTo>
                  <a:lnTo>
                    <a:pt x="49254" y="70308"/>
                  </a:lnTo>
                  <a:cubicBezTo>
                    <a:pt x="49574" y="70308"/>
                    <a:pt x="60764" y="69670"/>
                    <a:pt x="67477" y="69670"/>
                  </a:cubicBezTo>
                  <a:cubicBezTo>
                    <a:pt x="73392" y="69670"/>
                    <a:pt x="84422" y="70149"/>
                    <a:pt x="85861" y="70308"/>
                  </a:cubicBezTo>
                  <a:lnTo>
                    <a:pt x="85861" y="64569"/>
                  </a:lnTo>
                  <a:cubicBezTo>
                    <a:pt x="75470" y="64569"/>
                    <a:pt x="73872" y="64569"/>
                    <a:pt x="73872" y="57714"/>
                  </a:cubicBezTo>
                  <a:lnTo>
                    <a:pt x="73872" y="22003"/>
                  </a:lnTo>
                  <a:close/>
                </a:path>
              </a:pathLst>
            </a:custGeom>
            <a:solidFill>
              <a:srgbClr val="000000"/>
            </a:solidFill>
            <a:ln w="22881"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E472A70B-81C7-4D23-97FF-D61973FD518B}"/>
                </a:ext>
              </a:extLst>
            </p:cNvPr>
            <p:cNvSpPr/>
            <p:nvPr>
              <p:custDataLst>
                <p:tags r:id="rId167"/>
              </p:custDataLst>
            </p:nvPr>
          </p:nvSpPr>
          <p:spPr>
            <a:xfrm>
              <a:off x="6823444" y="2395153"/>
              <a:ext cx="139530" cy="176047"/>
            </a:xfrm>
            <a:custGeom>
              <a:avLst/>
              <a:gdLst>
                <a:gd name="connsiteX0" fmla="*/ 135378 w 139530"/>
                <a:gd name="connsiteY0" fmla="*/ 9565 h 176047"/>
                <a:gd name="connsiteX1" fmla="*/ 139717 w 139530"/>
                <a:gd name="connsiteY1" fmla="*/ 4555 h 176047"/>
                <a:gd name="connsiteX2" fmla="*/ 135150 w 139530"/>
                <a:gd name="connsiteY2" fmla="*/ 0 h 176047"/>
                <a:gd name="connsiteX3" fmla="*/ 131039 w 139530"/>
                <a:gd name="connsiteY3" fmla="*/ 1366 h 176047"/>
                <a:gd name="connsiteX4" fmla="*/ 4753 w 139530"/>
                <a:gd name="connsiteY4" fmla="*/ 60808 h 176047"/>
                <a:gd name="connsiteX5" fmla="*/ 186 w 139530"/>
                <a:gd name="connsiteY5" fmla="*/ 66046 h 176047"/>
                <a:gd name="connsiteX6" fmla="*/ 4753 w 139530"/>
                <a:gd name="connsiteY6" fmla="*/ 71057 h 176047"/>
                <a:gd name="connsiteX7" fmla="*/ 131039 w 139530"/>
                <a:gd name="connsiteY7" fmla="*/ 130271 h 176047"/>
                <a:gd name="connsiteX8" fmla="*/ 135150 w 139530"/>
                <a:gd name="connsiteY8" fmla="*/ 131865 h 176047"/>
                <a:gd name="connsiteX9" fmla="*/ 139717 w 139530"/>
                <a:gd name="connsiteY9" fmla="*/ 127310 h 176047"/>
                <a:gd name="connsiteX10" fmla="*/ 134921 w 139530"/>
                <a:gd name="connsiteY10" fmla="*/ 122072 h 176047"/>
                <a:gd name="connsiteX11" fmla="*/ 15486 w 139530"/>
                <a:gd name="connsiteY11" fmla="*/ 66046 h 176047"/>
                <a:gd name="connsiteX12" fmla="*/ 135378 w 139530"/>
                <a:gd name="connsiteY12" fmla="*/ 9565 h 176047"/>
                <a:gd name="connsiteX13" fmla="*/ 131724 w 139530"/>
                <a:gd name="connsiteY13" fmla="*/ 176048 h 176047"/>
                <a:gd name="connsiteX14" fmla="*/ 139717 w 139530"/>
                <a:gd name="connsiteY14" fmla="*/ 171493 h 176047"/>
                <a:gd name="connsiteX15" fmla="*/ 131496 w 139530"/>
                <a:gd name="connsiteY15" fmla="*/ 166938 h 176047"/>
                <a:gd name="connsiteX16" fmla="*/ 8407 w 139530"/>
                <a:gd name="connsiteY16" fmla="*/ 166938 h 176047"/>
                <a:gd name="connsiteX17" fmla="*/ 186 w 139530"/>
                <a:gd name="connsiteY17" fmla="*/ 171493 h 176047"/>
                <a:gd name="connsiteX18" fmla="*/ 8179 w 139530"/>
                <a:gd name="connsiteY18" fmla="*/ 176048 h 176047"/>
                <a:gd name="connsiteX19" fmla="*/ 131724 w 139530"/>
                <a:gd name="connsiteY19" fmla="*/ 176048 h 17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530" h="176047">
                  <a:moveTo>
                    <a:pt x="135378" y="9565"/>
                  </a:moveTo>
                  <a:cubicBezTo>
                    <a:pt x="137890" y="8427"/>
                    <a:pt x="139717" y="7288"/>
                    <a:pt x="139717" y="4555"/>
                  </a:cubicBezTo>
                  <a:cubicBezTo>
                    <a:pt x="139717" y="2050"/>
                    <a:pt x="137890" y="0"/>
                    <a:pt x="135150" y="0"/>
                  </a:cubicBezTo>
                  <a:cubicBezTo>
                    <a:pt x="134008" y="0"/>
                    <a:pt x="131953" y="911"/>
                    <a:pt x="131039" y="1366"/>
                  </a:cubicBezTo>
                  <a:lnTo>
                    <a:pt x="4753" y="60808"/>
                  </a:lnTo>
                  <a:cubicBezTo>
                    <a:pt x="871" y="62630"/>
                    <a:pt x="186" y="64224"/>
                    <a:pt x="186" y="66046"/>
                  </a:cubicBezTo>
                  <a:cubicBezTo>
                    <a:pt x="186" y="68096"/>
                    <a:pt x="1556" y="69690"/>
                    <a:pt x="4753" y="71057"/>
                  </a:cubicBezTo>
                  <a:lnTo>
                    <a:pt x="131039" y="130271"/>
                  </a:lnTo>
                  <a:cubicBezTo>
                    <a:pt x="134008" y="131865"/>
                    <a:pt x="134465" y="131865"/>
                    <a:pt x="135150" y="131865"/>
                  </a:cubicBezTo>
                  <a:cubicBezTo>
                    <a:pt x="137662" y="131865"/>
                    <a:pt x="139717" y="129815"/>
                    <a:pt x="139717" y="127310"/>
                  </a:cubicBezTo>
                  <a:cubicBezTo>
                    <a:pt x="139717" y="125260"/>
                    <a:pt x="138804" y="123894"/>
                    <a:pt x="134921" y="122072"/>
                  </a:cubicBezTo>
                  <a:lnTo>
                    <a:pt x="15486" y="66046"/>
                  </a:lnTo>
                  <a:lnTo>
                    <a:pt x="135378" y="9565"/>
                  </a:lnTo>
                  <a:close/>
                  <a:moveTo>
                    <a:pt x="131724" y="176048"/>
                  </a:moveTo>
                  <a:cubicBezTo>
                    <a:pt x="135606" y="176048"/>
                    <a:pt x="139717" y="176048"/>
                    <a:pt x="139717" y="171493"/>
                  </a:cubicBezTo>
                  <a:cubicBezTo>
                    <a:pt x="139717" y="166938"/>
                    <a:pt x="134921" y="166938"/>
                    <a:pt x="131496" y="166938"/>
                  </a:cubicBezTo>
                  <a:lnTo>
                    <a:pt x="8407" y="166938"/>
                  </a:lnTo>
                  <a:cubicBezTo>
                    <a:pt x="4982" y="166938"/>
                    <a:pt x="186" y="166938"/>
                    <a:pt x="186" y="171493"/>
                  </a:cubicBezTo>
                  <a:cubicBezTo>
                    <a:pt x="186" y="176048"/>
                    <a:pt x="4297" y="176048"/>
                    <a:pt x="8179" y="176048"/>
                  </a:cubicBezTo>
                  <a:lnTo>
                    <a:pt x="131724" y="176048"/>
                  </a:lnTo>
                  <a:close/>
                </a:path>
              </a:pathLst>
            </a:custGeom>
            <a:solidFill>
              <a:srgbClr val="000000"/>
            </a:solidFill>
            <a:ln w="22881"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F5A87A37-91EB-4066-8EF3-8320F131A429}"/>
                </a:ext>
              </a:extLst>
            </p:cNvPr>
            <p:cNvSpPr/>
            <p:nvPr>
              <p:custDataLst>
                <p:tags r:id="rId168"/>
              </p:custDataLst>
            </p:nvPr>
          </p:nvSpPr>
          <p:spPr>
            <a:xfrm>
              <a:off x="7038233" y="2439336"/>
              <a:ext cx="119206" cy="144846"/>
            </a:xfrm>
            <a:custGeom>
              <a:avLst/>
              <a:gdLst>
                <a:gd name="connsiteX0" fmla="*/ 17781 w 119206"/>
                <a:gd name="connsiteY0" fmla="*/ 128449 h 144846"/>
                <a:gd name="connsiteX1" fmla="*/ 5449 w 119206"/>
                <a:gd name="connsiteY1" fmla="*/ 137786 h 144846"/>
                <a:gd name="connsiteX2" fmla="*/ 197 w 119206"/>
                <a:gd name="connsiteY2" fmla="*/ 142113 h 144846"/>
                <a:gd name="connsiteX3" fmla="*/ 3165 w 119206"/>
                <a:gd name="connsiteY3" fmla="*/ 144846 h 144846"/>
                <a:gd name="connsiteX4" fmla="*/ 22348 w 119206"/>
                <a:gd name="connsiteY4" fmla="*/ 144163 h 144846"/>
                <a:gd name="connsiteX5" fmla="*/ 44956 w 119206"/>
                <a:gd name="connsiteY5" fmla="*/ 144846 h 144846"/>
                <a:gd name="connsiteX6" fmla="*/ 49067 w 119206"/>
                <a:gd name="connsiteY6" fmla="*/ 140292 h 144846"/>
                <a:gd name="connsiteX7" fmla="*/ 43586 w 119206"/>
                <a:gd name="connsiteY7" fmla="*/ 137786 h 144846"/>
                <a:gd name="connsiteX8" fmla="*/ 32168 w 119206"/>
                <a:gd name="connsiteY8" fmla="*/ 134142 h 144846"/>
                <a:gd name="connsiteX9" fmla="*/ 43357 w 119206"/>
                <a:gd name="connsiteY9" fmla="*/ 88593 h 144846"/>
                <a:gd name="connsiteX10" fmla="*/ 64367 w 119206"/>
                <a:gd name="connsiteY10" fmla="*/ 103169 h 144846"/>
                <a:gd name="connsiteX11" fmla="*/ 119403 w 119206"/>
                <a:gd name="connsiteY11" fmla="*/ 36439 h 144846"/>
                <a:gd name="connsiteX12" fmla="*/ 89030 w 119206"/>
                <a:gd name="connsiteY12" fmla="*/ 0 h 144846"/>
                <a:gd name="connsiteX13" fmla="*/ 59115 w 119206"/>
                <a:gd name="connsiteY13" fmla="*/ 17081 h 144846"/>
                <a:gd name="connsiteX14" fmla="*/ 38562 w 119206"/>
                <a:gd name="connsiteY14" fmla="*/ 0 h 144846"/>
                <a:gd name="connsiteX15" fmla="*/ 21663 w 119206"/>
                <a:gd name="connsiteY15" fmla="*/ 12982 h 144846"/>
                <a:gd name="connsiteX16" fmla="*/ 14584 w 119206"/>
                <a:gd name="connsiteY16" fmla="*/ 35073 h 144846"/>
                <a:gd name="connsiteX17" fmla="*/ 17324 w 119206"/>
                <a:gd name="connsiteY17" fmla="*/ 37350 h 144846"/>
                <a:gd name="connsiteX18" fmla="*/ 21206 w 119206"/>
                <a:gd name="connsiteY18" fmla="*/ 32112 h 144846"/>
                <a:gd name="connsiteX19" fmla="*/ 37877 w 119206"/>
                <a:gd name="connsiteY19" fmla="*/ 5010 h 144846"/>
                <a:gd name="connsiteX20" fmla="*/ 44956 w 119206"/>
                <a:gd name="connsiteY20" fmla="*/ 15487 h 144846"/>
                <a:gd name="connsiteX21" fmla="*/ 43357 w 119206"/>
                <a:gd name="connsiteY21" fmla="*/ 27102 h 144846"/>
                <a:gd name="connsiteX22" fmla="*/ 17781 w 119206"/>
                <a:gd name="connsiteY22" fmla="*/ 128449 h 144846"/>
                <a:gd name="connsiteX23" fmla="*/ 57973 w 119206"/>
                <a:gd name="connsiteY23" fmla="*/ 29607 h 144846"/>
                <a:gd name="connsiteX24" fmla="*/ 69848 w 119206"/>
                <a:gd name="connsiteY24" fmla="*/ 13665 h 144846"/>
                <a:gd name="connsiteX25" fmla="*/ 88345 w 119206"/>
                <a:gd name="connsiteY25" fmla="*/ 5010 h 144846"/>
                <a:gd name="connsiteX26" fmla="*/ 102961 w 119206"/>
                <a:gd name="connsiteY26" fmla="*/ 26419 h 144846"/>
                <a:gd name="connsiteX27" fmla="*/ 91314 w 119206"/>
                <a:gd name="connsiteY27" fmla="*/ 74701 h 144846"/>
                <a:gd name="connsiteX28" fmla="*/ 64139 w 119206"/>
                <a:gd name="connsiteY28" fmla="*/ 98159 h 144846"/>
                <a:gd name="connsiteX29" fmla="*/ 46098 w 119206"/>
                <a:gd name="connsiteY29" fmla="*/ 77889 h 144846"/>
                <a:gd name="connsiteX30" fmla="*/ 46783 w 119206"/>
                <a:gd name="connsiteY30" fmla="*/ 74245 h 144846"/>
                <a:gd name="connsiteX31" fmla="*/ 57973 w 119206"/>
                <a:gd name="connsiteY31" fmla="*/ 29607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206" h="144846">
                  <a:moveTo>
                    <a:pt x="17781" y="128449"/>
                  </a:moveTo>
                  <a:cubicBezTo>
                    <a:pt x="15954" y="136192"/>
                    <a:pt x="15497" y="137786"/>
                    <a:pt x="5449" y="137786"/>
                  </a:cubicBezTo>
                  <a:cubicBezTo>
                    <a:pt x="2709" y="137786"/>
                    <a:pt x="197" y="137786"/>
                    <a:pt x="197" y="142113"/>
                  </a:cubicBezTo>
                  <a:cubicBezTo>
                    <a:pt x="197" y="143935"/>
                    <a:pt x="1338" y="144846"/>
                    <a:pt x="3165" y="144846"/>
                  </a:cubicBezTo>
                  <a:cubicBezTo>
                    <a:pt x="9331" y="144846"/>
                    <a:pt x="15954" y="144163"/>
                    <a:pt x="22348" y="144163"/>
                  </a:cubicBezTo>
                  <a:cubicBezTo>
                    <a:pt x="29884" y="144163"/>
                    <a:pt x="37648" y="144846"/>
                    <a:pt x="44956" y="144846"/>
                  </a:cubicBezTo>
                  <a:cubicBezTo>
                    <a:pt x="46098" y="144846"/>
                    <a:pt x="49067" y="144846"/>
                    <a:pt x="49067" y="140292"/>
                  </a:cubicBezTo>
                  <a:cubicBezTo>
                    <a:pt x="49067" y="137786"/>
                    <a:pt x="46783" y="137786"/>
                    <a:pt x="43586" y="137786"/>
                  </a:cubicBezTo>
                  <a:cubicBezTo>
                    <a:pt x="32168" y="137786"/>
                    <a:pt x="32168" y="136192"/>
                    <a:pt x="32168" y="134142"/>
                  </a:cubicBezTo>
                  <a:cubicBezTo>
                    <a:pt x="32168" y="131409"/>
                    <a:pt x="41759" y="94287"/>
                    <a:pt x="43357" y="88593"/>
                  </a:cubicBezTo>
                  <a:cubicBezTo>
                    <a:pt x="46326" y="95198"/>
                    <a:pt x="52720" y="103169"/>
                    <a:pt x="64367" y="103169"/>
                  </a:cubicBezTo>
                  <a:cubicBezTo>
                    <a:pt x="90857" y="103169"/>
                    <a:pt x="119403" y="69918"/>
                    <a:pt x="119403" y="36439"/>
                  </a:cubicBezTo>
                  <a:cubicBezTo>
                    <a:pt x="119403" y="15031"/>
                    <a:pt x="106386" y="0"/>
                    <a:pt x="89030" y="0"/>
                  </a:cubicBezTo>
                  <a:cubicBezTo>
                    <a:pt x="77612" y="0"/>
                    <a:pt x="66651" y="8199"/>
                    <a:pt x="59115" y="17081"/>
                  </a:cubicBezTo>
                  <a:cubicBezTo>
                    <a:pt x="56831" y="4783"/>
                    <a:pt x="47011" y="0"/>
                    <a:pt x="38562" y="0"/>
                  </a:cubicBezTo>
                  <a:cubicBezTo>
                    <a:pt x="28057" y="0"/>
                    <a:pt x="23718" y="8882"/>
                    <a:pt x="21663" y="12982"/>
                  </a:cubicBezTo>
                  <a:cubicBezTo>
                    <a:pt x="17552" y="20725"/>
                    <a:pt x="14584" y="34390"/>
                    <a:pt x="14584" y="35073"/>
                  </a:cubicBezTo>
                  <a:cubicBezTo>
                    <a:pt x="14584" y="37350"/>
                    <a:pt x="16867" y="37350"/>
                    <a:pt x="17324" y="37350"/>
                  </a:cubicBezTo>
                  <a:cubicBezTo>
                    <a:pt x="19608" y="37350"/>
                    <a:pt x="19836" y="37123"/>
                    <a:pt x="21206" y="32112"/>
                  </a:cubicBezTo>
                  <a:cubicBezTo>
                    <a:pt x="25088" y="15942"/>
                    <a:pt x="29656" y="5010"/>
                    <a:pt x="37877" y="5010"/>
                  </a:cubicBezTo>
                  <a:cubicBezTo>
                    <a:pt x="41759" y="5010"/>
                    <a:pt x="44956" y="6832"/>
                    <a:pt x="44956" y="15487"/>
                  </a:cubicBezTo>
                  <a:cubicBezTo>
                    <a:pt x="44956" y="20725"/>
                    <a:pt x="44271" y="23230"/>
                    <a:pt x="43357" y="27102"/>
                  </a:cubicBezTo>
                  <a:lnTo>
                    <a:pt x="17781" y="128449"/>
                  </a:lnTo>
                  <a:close/>
                  <a:moveTo>
                    <a:pt x="57973" y="29607"/>
                  </a:moveTo>
                  <a:cubicBezTo>
                    <a:pt x="59571" y="23458"/>
                    <a:pt x="65737" y="17081"/>
                    <a:pt x="69848" y="13665"/>
                  </a:cubicBezTo>
                  <a:cubicBezTo>
                    <a:pt x="77841" y="6605"/>
                    <a:pt x="84463" y="5010"/>
                    <a:pt x="88345" y="5010"/>
                  </a:cubicBezTo>
                  <a:cubicBezTo>
                    <a:pt x="97480" y="5010"/>
                    <a:pt x="102961" y="12982"/>
                    <a:pt x="102961" y="26419"/>
                  </a:cubicBezTo>
                  <a:cubicBezTo>
                    <a:pt x="102961" y="39856"/>
                    <a:pt x="95425" y="66046"/>
                    <a:pt x="91314" y="74701"/>
                  </a:cubicBezTo>
                  <a:cubicBezTo>
                    <a:pt x="83550" y="90643"/>
                    <a:pt x="72588" y="98159"/>
                    <a:pt x="64139" y="98159"/>
                  </a:cubicBezTo>
                  <a:cubicBezTo>
                    <a:pt x="49067" y="98159"/>
                    <a:pt x="46098" y="79256"/>
                    <a:pt x="46098" y="77889"/>
                  </a:cubicBezTo>
                  <a:cubicBezTo>
                    <a:pt x="46098" y="77434"/>
                    <a:pt x="46098" y="76978"/>
                    <a:pt x="46783" y="74245"/>
                  </a:cubicBezTo>
                  <a:lnTo>
                    <a:pt x="57973" y="29607"/>
                  </a:lnTo>
                  <a:close/>
                </a:path>
              </a:pathLst>
            </a:custGeom>
            <a:solidFill>
              <a:srgbClr val="000000"/>
            </a:solidFill>
            <a:ln w="22881"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4869D681-1A81-429B-B01D-028B6D605AB1}"/>
                </a:ext>
              </a:extLst>
            </p:cNvPr>
            <p:cNvSpPr/>
            <p:nvPr>
              <p:custDataLst>
                <p:tags r:id="rId169"/>
              </p:custDataLst>
            </p:nvPr>
          </p:nvSpPr>
          <p:spPr>
            <a:xfrm>
              <a:off x="7167151" y="2346326"/>
              <a:ext cx="54031" cy="101233"/>
            </a:xfrm>
            <a:custGeom>
              <a:avLst/>
              <a:gdLst>
                <a:gd name="connsiteX0" fmla="*/ 32812 w 54031"/>
                <a:gd name="connsiteY0" fmla="*/ 36663 h 101233"/>
                <a:gd name="connsiteX1" fmla="*/ 49117 w 54031"/>
                <a:gd name="connsiteY1" fmla="*/ 36663 h 101233"/>
                <a:gd name="connsiteX2" fmla="*/ 54233 w 54031"/>
                <a:gd name="connsiteY2" fmla="*/ 33156 h 101233"/>
                <a:gd name="connsiteX3" fmla="*/ 49437 w 54031"/>
                <a:gd name="connsiteY3" fmla="*/ 30924 h 101233"/>
                <a:gd name="connsiteX4" fmla="*/ 34251 w 54031"/>
                <a:gd name="connsiteY4" fmla="*/ 30924 h 101233"/>
                <a:gd name="connsiteX5" fmla="*/ 40165 w 54031"/>
                <a:gd name="connsiteY5" fmla="*/ 7329 h 101233"/>
                <a:gd name="connsiteX6" fmla="*/ 40645 w 54031"/>
                <a:gd name="connsiteY6" fmla="*/ 5097 h 101233"/>
                <a:gd name="connsiteX7" fmla="*/ 35210 w 54031"/>
                <a:gd name="connsiteY7" fmla="*/ -4 h 101233"/>
                <a:gd name="connsiteX8" fmla="*/ 27697 w 54031"/>
                <a:gd name="connsiteY8" fmla="*/ 6851 h 101233"/>
                <a:gd name="connsiteX9" fmla="*/ 21622 w 54031"/>
                <a:gd name="connsiteY9" fmla="*/ 30924 h 101233"/>
                <a:gd name="connsiteX10" fmla="*/ 5317 w 54031"/>
                <a:gd name="connsiteY10" fmla="*/ 30924 h 101233"/>
                <a:gd name="connsiteX11" fmla="*/ 202 w 54031"/>
                <a:gd name="connsiteY11" fmla="*/ 34431 h 101233"/>
                <a:gd name="connsiteX12" fmla="*/ 4997 w 54031"/>
                <a:gd name="connsiteY12" fmla="*/ 36663 h 101233"/>
                <a:gd name="connsiteX13" fmla="*/ 20183 w 54031"/>
                <a:gd name="connsiteY13" fmla="*/ 36663 h 101233"/>
                <a:gd name="connsiteX14" fmla="*/ 10752 w 54031"/>
                <a:gd name="connsiteY14" fmla="*/ 74287 h 101233"/>
                <a:gd name="connsiteX15" fmla="*/ 8354 w 54031"/>
                <a:gd name="connsiteY15" fmla="*/ 86084 h 101233"/>
                <a:gd name="connsiteX16" fmla="*/ 25459 w 54031"/>
                <a:gd name="connsiteY16" fmla="*/ 101229 h 101233"/>
                <a:gd name="connsiteX17" fmla="*/ 53274 w 54031"/>
                <a:gd name="connsiteY17" fmla="*/ 76837 h 101233"/>
                <a:gd name="connsiteX18" fmla="*/ 50716 w 54031"/>
                <a:gd name="connsiteY18" fmla="*/ 74765 h 101233"/>
                <a:gd name="connsiteX19" fmla="*/ 47359 w 54031"/>
                <a:gd name="connsiteY19" fmla="*/ 77794 h 101233"/>
                <a:gd name="connsiteX20" fmla="*/ 25938 w 54031"/>
                <a:gd name="connsiteY20" fmla="*/ 96765 h 101233"/>
                <a:gd name="connsiteX21" fmla="*/ 20343 w 54031"/>
                <a:gd name="connsiteY21" fmla="*/ 88953 h 101233"/>
                <a:gd name="connsiteX22" fmla="*/ 21302 w 54031"/>
                <a:gd name="connsiteY22" fmla="*/ 82417 h 101233"/>
                <a:gd name="connsiteX23" fmla="*/ 32812 w 54031"/>
                <a:gd name="connsiteY23" fmla="*/ 36663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31" h="101233">
                  <a:moveTo>
                    <a:pt x="32812" y="36663"/>
                  </a:moveTo>
                  <a:lnTo>
                    <a:pt x="49117" y="36663"/>
                  </a:lnTo>
                  <a:cubicBezTo>
                    <a:pt x="52155" y="36663"/>
                    <a:pt x="54233" y="36663"/>
                    <a:pt x="54233" y="33156"/>
                  </a:cubicBezTo>
                  <a:cubicBezTo>
                    <a:pt x="54233" y="30924"/>
                    <a:pt x="52155" y="30924"/>
                    <a:pt x="49437" y="30924"/>
                  </a:cubicBezTo>
                  <a:lnTo>
                    <a:pt x="34251" y="30924"/>
                  </a:lnTo>
                  <a:lnTo>
                    <a:pt x="40165" y="7329"/>
                  </a:lnTo>
                  <a:cubicBezTo>
                    <a:pt x="40325" y="6532"/>
                    <a:pt x="40645" y="5735"/>
                    <a:pt x="40645" y="5097"/>
                  </a:cubicBezTo>
                  <a:cubicBezTo>
                    <a:pt x="40645" y="2228"/>
                    <a:pt x="38407" y="-4"/>
                    <a:pt x="35210" y="-4"/>
                  </a:cubicBezTo>
                  <a:cubicBezTo>
                    <a:pt x="31214" y="-4"/>
                    <a:pt x="28816" y="2706"/>
                    <a:pt x="27697" y="6851"/>
                  </a:cubicBezTo>
                  <a:cubicBezTo>
                    <a:pt x="26578" y="10837"/>
                    <a:pt x="28656" y="3184"/>
                    <a:pt x="21622" y="30924"/>
                  </a:cubicBezTo>
                  <a:lnTo>
                    <a:pt x="5317" y="30924"/>
                  </a:lnTo>
                  <a:cubicBezTo>
                    <a:pt x="2280" y="30924"/>
                    <a:pt x="202" y="30924"/>
                    <a:pt x="202" y="34431"/>
                  </a:cubicBezTo>
                  <a:cubicBezTo>
                    <a:pt x="202" y="36663"/>
                    <a:pt x="2120" y="36663"/>
                    <a:pt x="4997" y="36663"/>
                  </a:cubicBezTo>
                  <a:lnTo>
                    <a:pt x="20183" y="36663"/>
                  </a:lnTo>
                  <a:lnTo>
                    <a:pt x="10752" y="74287"/>
                  </a:lnTo>
                  <a:cubicBezTo>
                    <a:pt x="9793" y="78272"/>
                    <a:pt x="8354" y="84011"/>
                    <a:pt x="8354" y="86084"/>
                  </a:cubicBezTo>
                  <a:cubicBezTo>
                    <a:pt x="8354" y="95490"/>
                    <a:pt x="16347" y="101229"/>
                    <a:pt x="25459" y="101229"/>
                  </a:cubicBezTo>
                  <a:cubicBezTo>
                    <a:pt x="43203" y="101229"/>
                    <a:pt x="53274" y="78910"/>
                    <a:pt x="53274" y="76837"/>
                  </a:cubicBezTo>
                  <a:cubicBezTo>
                    <a:pt x="53274" y="74765"/>
                    <a:pt x="51195" y="74765"/>
                    <a:pt x="50716" y="74765"/>
                  </a:cubicBezTo>
                  <a:cubicBezTo>
                    <a:pt x="48798" y="74765"/>
                    <a:pt x="48638" y="75084"/>
                    <a:pt x="47359" y="77794"/>
                  </a:cubicBezTo>
                  <a:cubicBezTo>
                    <a:pt x="42883" y="87837"/>
                    <a:pt x="34730" y="96765"/>
                    <a:pt x="25938" y="96765"/>
                  </a:cubicBezTo>
                  <a:cubicBezTo>
                    <a:pt x="22581" y="96765"/>
                    <a:pt x="20343" y="94693"/>
                    <a:pt x="20343" y="88953"/>
                  </a:cubicBezTo>
                  <a:cubicBezTo>
                    <a:pt x="20343" y="87359"/>
                    <a:pt x="20983" y="84011"/>
                    <a:pt x="21302" y="82417"/>
                  </a:cubicBezTo>
                  <a:lnTo>
                    <a:pt x="32812" y="36663"/>
                  </a:lnTo>
                  <a:close/>
                </a:path>
              </a:pathLst>
            </a:custGeom>
            <a:solidFill>
              <a:srgbClr val="000000"/>
            </a:solidFill>
            <a:ln w="22881"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5C45B549-1B79-42AB-9419-FBCD5F945897}"/>
                </a:ext>
              </a:extLst>
            </p:cNvPr>
            <p:cNvSpPr/>
            <p:nvPr>
              <p:custDataLst>
                <p:tags r:id="rId170"/>
              </p:custDataLst>
            </p:nvPr>
          </p:nvSpPr>
          <p:spPr>
            <a:xfrm>
              <a:off x="7239813" y="2326904"/>
              <a:ext cx="79927" cy="51584"/>
            </a:xfrm>
            <a:custGeom>
              <a:avLst/>
              <a:gdLst>
                <a:gd name="connsiteX0" fmla="*/ 12080 w 79927"/>
                <a:gd name="connsiteY0" fmla="*/ 39165 h 51584"/>
                <a:gd name="connsiteX1" fmla="*/ 10138 w 79927"/>
                <a:gd name="connsiteY1" fmla="*/ 47592 h 51584"/>
                <a:gd name="connsiteX2" fmla="*/ 14363 w 79927"/>
                <a:gd name="connsiteY2" fmla="*/ 51577 h 51584"/>
                <a:gd name="connsiteX3" fmla="*/ 19844 w 79927"/>
                <a:gd name="connsiteY3" fmla="*/ 47820 h 51584"/>
                <a:gd name="connsiteX4" fmla="*/ 22013 w 79927"/>
                <a:gd name="connsiteY4" fmla="*/ 38937 h 51584"/>
                <a:gd name="connsiteX5" fmla="*/ 26124 w 79927"/>
                <a:gd name="connsiteY5" fmla="*/ 22881 h 51584"/>
                <a:gd name="connsiteX6" fmla="*/ 49760 w 79927"/>
                <a:gd name="connsiteY6" fmla="*/ 3865 h 51584"/>
                <a:gd name="connsiteX7" fmla="*/ 57753 w 79927"/>
                <a:gd name="connsiteY7" fmla="*/ 12063 h 51584"/>
                <a:gd name="connsiteX8" fmla="*/ 50331 w 79927"/>
                <a:gd name="connsiteY8" fmla="*/ 36774 h 51584"/>
                <a:gd name="connsiteX9" fmla="*/ 49189 w 79927"/>
                <a:gd name="connsiteY9" fmla="*/ 41556 h 51584"/>
                <a:gd name="connsiteX10" fmla="*/ 61635 w 79927"/>
                <a:gd name="connsiteY10" fmla="*/ 51577 h 51584"/>
                <a:gd name="connsiteX11" fmla="*/ 80132 w 79927"/>
                <a:gd name="connsiteY11" fmla="*/ 33927 h 51584"/>
                <a:gd name="connsiteX12" fmla="*/ 77734 w 79927"/>
                <a:gd name="connsiteY12" fmla="*/ 32333 h 51584"/>
                <a:gd name="connsiteX13" fmla="*/ 74994 w 79927"/>
                <a:gd name="connsiteY13" fmla="*/ 34952 h 51584"/>
                <a:gd name="connsiteX14" fmla="*/ 62091 w 79927"/>
                <a:gd name="connsiteY14" fmla="*/ 47706 h 51584"/>
                <a:gd name="connsiteX15" fmla="*/ 58666 w 79927"/>
                <a:gd name="connsiteY15" fmla="*/ 43378 h 51584"/>
                <a:gd name="connsiteX16" fmla="*/ 60150 w 79927"/>
                <a:gd name="connsiteY16" fmla="*/ 37343 h 51584"/>
                <a:gd name="connsiteX17" fmla="*/ 67344 w 79927"/>
                <a:gd name="connsiteY17" fmla="*/ 13544 h 51584"/>
                <a:gd name="connsiteX18" fmla="*/ 50445 w 79927"/>
                <a:gd name="connsiteY18" fmla="*/ -7 h 51584"/>
                <a:gd name="connsiteX19" fmla="*/ 28864 w 79927"/>
                <a:gd name="connsiteY19" fmla="*/ 11266 h 51584"/>
                <a:gd name="connsiteX20" fmla="*/ 14934 w 79927"/>
                <a:gd name="connsiteY20" fmla="*/ -7 h 51584"/>
                <a:gd name="connsiteX21" fmla="*/ 205 w 79927"/>
                <a:gd name="connsiteY21" fmla="*/ 17643 h 51584"/>
                <a:gd name="connsiteX22" fmla="*/ 2602 w 79927"/>
                <a:gd name="connsiteY22" fmla="*/ 19237 h 51584"/>
                <a:gd name="connsiteX23" fmla="*/ 5229 w 79927"/>
                <a:gd name="connsiteY23" fmla="*/ 17074 h 51584"/>
                <a:gd name="connsiteX24" fmla="*/ 14363 w 79927"/>
                <a:gd name="connsiteY24" fmla="*/ 3865 h 51584"/>
                <a:gd name="connsiteX25" fmla="*/ 19045 w 79927"/>
                <a:gd name="connsiteY25" fmla="*/ 9900 h 51584"/>
                <a:gd name="connsiteX26" fmla="*/ 17218 w 79927"/>
                <a:gd name="connsiteY26" fmla="*/ 18782 h 51584"/>
                <a:gd name="connsiteX27" fmla="*/ 14706 w 79927"/>
                <a:gd name="connsiteY27" fmla="*/ 29030 h 51584"/>
                <a:gd name="connsiteX28" fmla="*/ 12080 w 79927"/>
                <a:gd name="connsiteY28" fmla="*/ 39165 h 5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27" h="51584">
                  <a:moveTo>
                    <a:pt x="12080" y="39165"/>
                  </a:moveTo>
                  <a:cubicBezTo>
                    <a:pt x="11394" y="42012"/>
                    <a:pt x="10138" y="47022"/>
                    <a:pt x="10138" y="47592"/>
                  </a:cubicBezTo>
                  <a:cubicBezTo>
                    <a:pt x="10138" y="50097"/>
                    <a:pt x="12194" y="51577"/>
                    <a:pt x="14363" y="51577"/>
                  </a:cubicBezTo>
                  <a:cubicBezTo>
                    <a:pt x="16076" y="51577"/>
                    <a:pt x="18588" y="50666"/>
                    <a:pt x="19844" y="47820"/>
                  </a:cubicBezTo>
                  <a:cubicBezTo>
                    <a:pt x="19958" y="47250"/>
                    <a:pt x="21328" y="41898"/>
                    <a:pt x="22013" y="38937"/>
                  </a:cubicBezTo>
                  <a:cubicBezTo>
                    <a:pt x="25896" y="23565"/>
                    <a:pt x="25896" y="23337"/>
                    <a:pt x="26124" y="22881"/>
                  </a:cubicBezTo>
                  <a:cubicBezTo>
                    <a:pt x="27608" y="19807"/>
                    <a:pt x="35829" y="3865"/>
                    <a:pt x="49760" y="3865"/>
                  </a:cubicBezTo>
                  <a:cubicBezTo>
                    <a:pt x="55355" y="3865"/>
                    <a:pt x="57753" y="6939"/>
                    <a:pt x="57753" y="12063"/>
                  </a:cubicBezTo>
                  <a:cubicBezTo>
                    <a:pt x="57753" y="18554"/>
                    <a:pt x="52957" y="30283"/>
                    <a:pt x="50331" y="36774"/>
                  </a:cubicBezTo>
                  <a:cubicBezTo>
                    <a:pt x="49760" y="38140"/>
                    <a:pt x="49189" y="39621"/>
                    <a:pt x="49189" y="41556"/>
                  </a:cubicBezTo>
                  <a:cubicBezTo>
                    <a:pt x="49189" y="47478"/>
                    <a:pt x="54898" y="51577"/>
                    <a:pt x="61635" y="51577"/>
                  </a:cubicBezTo>
                  <a:cubicBezTo>
                    <a:pt x="73852" y="51577"/>
                    <a:pt x="80132" y="36774"/>
                    <a:pt x="80132" y="33927"/>
                  </a:cubicBezTo>
                  <a:cubicBezTo>
                    <a:pt x="80132" y="32333"/>
                    <a:pt x="78191" y="32333"/>
                    <a:pt x="77734" y="32333"/>
                  </a:cubicBezTo>
                  <a:cubicBezTo>
                    <a:pt x="75793" y="32333"/>
                    <a:pt x="75679" y="32788"/>
                    <a:pt x="74994" y="34952"/>
                  </a:cubicBezTo>
                  <a:cubicBezTo>
                    <a:pt x="72825" y="41784"/>
                    <a:pt x="67572" y="47706"/>
                    <a:pt x="62091" y="47706"/>
                  </a:cubicBezTo>
                  <a:cubicBezTo>
                    <a:pt x="59465" y="47706"/>
                    <a:pt x="58666" y="45884"/>
                    <a:pt x="58666" y="43378"/>
                  </a:cubicBezTo>
                  <a:cubicBezTo>
                    <a:pt x="58666" y="40987"/>
                    <a:pt x="59123" y="39848"/>
                    <a:pt x="60150" y="37343"/>
                  </a:cubicBezTo>
                  <a:cubicBezTo>
                    <a:pt x="62091" y="32788"/>
                    <a:pt x="67344" y="19807"/>
                    <a:pt x="67344" y="13544"/>
                  </a:cubicBezTo>
                  <a:cubicBezTo>
                    <a:pt x="67344" y="5117"/>
                    <a:pt x="61292" y="-7"/>
                    <a:pt x="50445" y="-7"/>
                  </a:cubicBezTo>
                  <a:cubicBezTo>
                    <a:pt x="40054" y="-7"/>
                    <a:pt x="32861" y="6256"/>
                    <a:pt x="28864" y="11266"/>
                  </a:cubicBezTo>
                  <a:cubicBezTo>
                    <a:pt x="28293" y="1929"/>
                    <a:pt x="19159" y="-7"/>
                    <a:pt x="14934" y="-7"/>
                  </a:cubicBezTo>
                  <a:cubicBezTo>
                    <a:pt x="3516" y="-7"/>
                    <a:pt x="205" y="17415"/>
                    <a:pt x="205" y="17643"/>
                  </a:cubicBezTo>
                  <a:cubicBezTo>
                    <a:pt x="205" y="19237"/>
                    <a:pt x="2031" y="19237"/>
                    <a:pt x="2602" y="19237"/>
                  </a:cubicBezTo>
                  <a:cubicBezTo>
                    <a:pt x="4544" y="19237"/>
                    <a:pt x="4772" y="18554"/>
                    <a:pt x="5229" y="17074"/>
                  </a:cubicBezTo>
                  <a:cubicBezTo>
                    <a:pt x="6941" y="10469"/>
                    <a:pt x="9568" y="3865"/>
                    <a:pt x="14363" y="3865"/>
                  </a:cubicBezTo>
                  <a:cubicBezTo>
                    <a:pt x="18245" y="3865"/>
                    <a:pt x="19045" y="7508"/>
                    <a:pt x="19045" y="9900"/>
                  </a:cubicBezTo>
                  <a:cubicBezTo>
                    <a:pt x="19045" y="11494"/>
                    <a:pt x="17903" y="15821"/>
                    <a:pt x="17218" y="18782"/>
                  </a:cubicBezTo>
                  <a:cubicBezTo>
                    <a:pt x="16418" y="21856"/>
                    <a:pt x="15277" y="26525"/>
                    <a:pt x="14706" y="29030"/>
                  </a:cubicBezTo>
                  <a:lnTo>
                    <a:pt x="12080" y="39165"/>
                  </a:lnTo>
                  <a:close/>
                </a:path>
              </a:pathLst>
            </a:custGeom>
            <a:solidFill>
              <a:srgbClr val="000000"/>
            </a:solidFill>
            <a:ln w="22881"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7710A5DD-E5E1-42C1-A013-457AA611BD83}"/>
                </a:ext>
              </a:extLst>
            </p:cNvPr>
            <p:cNvSpPr/>
            <p:nvPr>
              <p:custDataLst>
                <p:tags r:id="rId171"/>
              </p:custDataLst>
            </p:nvPr>
          </p:nvSpPr>
          <p:spPr>
            <a:xfrm>
              <a:off x="7341070" y="2301283"/>
              <a:ext cx="95113" cy="94970"/>
            </a:xfrm>
            <a:custGeom>
              <a:avLst/>
              <a:gdLst>
                <a:gd name="connsiteX0" fmla="*/ 51020 w 95113"/>
                <a:gd name="connsiteY0" fmla="*/ 50666 h 94970"/>
                <a:gd name="connsiteX1" fmla="*/ 90756 w 95113"/>
                <a:gd name="connsiteY1" fmla="*/ 50666 h 94970"/>
                <a:gd name="connsiteX2" fmla="*/ 95323 w 95113"/>
                <a:gd name="connsiteY2" fmla="*/ 47478 h 94970"/>
                <a:gd name="connsiteX3" fmla="*/ 90756 w 95113"/>
                <a:gd name="connsiteY3" fmla="*/ 44289 h 94970"/>
                <a:gd name="connsiteX4" fmla="*/ 51020 w 95113"/>
                <a:gd name="connsiteY4" fmla="*/ 44289 h 94970"/>
                <a:gd name="connsiteX5" fmla="*/ 51020 w 95113"/>
                <a:gd name="connsiteY5" fmla="*/ 4662 h 94970"/>
                <a:gd name="connsiteX6" fmla="*/ 47823 w 95113"/>
                <a:gd name="connsiteY6" fmla="*/ -7 h 94970"/>
                <a:gd name="connsiteX7" fmla="*/ 44626 w 95113"/>
                <a:gd name="connsiteY7" fmla="*/ 4662 h 94970"/>
                <a:gd name="connsiteX8" fmla="*/ 44626 w 95113"/>
                <a:gd name="connsiteY8" fmla="*/ 44289 h 94970"/>
                <a:gd name="connsiteX9" fmla="*/ 4776 w 95113"/>
                <a:gd name="connsiteY9" fmla="*/ 44289 h 94970"/>
                <a:gd name="connsiteX10" fmla="*/ 209 w 95113"/>
                <a:gd name="connsiteY10" fmla="*/ 47478 h 94970"/>
                <a:gd name="connsiteX11" fmla="*/ 4776 w 95113"/>
                <a:gd name="connsiteY11" fmla="*/ 50666 h 94970"/>
                <a:gd name="connsiteX12" fmla="*/ 44626 w 95113"/>
                <a:gd name="connsiteY12" fmla="*/ 50666 h 94970"/>
                <a:gd name="connsiteX13" fmla="*/ 44626 w 95113"/>
                <a:gd name="connsiteY13" fmla="*/ 90294 h 94970"/>
                <a:gd name="connsiteX14" fmla="*/ 47823 w 95113"/>
                <a:gd name="connsiteY14" fmla="*/ 94963 h 94970"/>
                <a:gd name="connsiteX15" fmla="*/ 51020 w 95113"/>
                <a:gd name="connsiteY15" fmla="*/ 90294 h 94970"/>
                <a:gd name="connsiteX16" fmla="*/ 51020 w 95113"/>
                <a:gd name="connsiteY16" fmla="*/ 50666 h 9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13" h="94970">
                  <a:moveTo>
                    <a:pt x="51020" y="50666"/>
                  </a:moveTo>
                  <a:lnTo>
                    <a:pt x="90756" y="50666"/>
                  </a:lnTo>
                  <a:cubicBezTo>
                    <a:pt x="92240" y="50666"/>
                    <a:pt x="95323" y="50666"/>
                    <a:pt x="95323" y="47478"/>
                  </a:cubicBezTo>
                  <a:cubicBezTo>
                    <a:pt x="95323" y="44289"/>
                    <a:pt x="92240" y="44289"/>
                    <a:pt x="90756" y="44289"/>
                  </a:cubicBezTo>
                  <a:lnTo>
                    <a:pt x="51020" y="44289"/>
                  </a:lnTo>
                  <a:lnTo>
                    <a:pt x="51020" y="4662"/>
                  </a:lnTo>
                  <a:cubicBezTo>
                    <a:pt x="51020" y="3067"/>
                    <a:pt x="51020" y="-7"/>
                    <a:pt x="47823" y="-7"/>
                  </a:cubicBezTo>
                  <a:cubicBezTo>
                    <a:pt x="44626" y="-7"/>
                    <a:pt x="44626" y="3067"/>
                    <a:pt x="44626" y="4662"/>
                  </a:cubicBezTo>
                  <a:lnTo>
                    <a:pt x="44626" y="44289"/>
                  </a:lnTo>
                  <a:lnTo>
                    <a:pt x="4776" y="44289"/>
                  </a:lnTo>
                  <a:cubicBezTo>
                    <a:pt x="3292" y="44289"/>
                    <a:pt x="209" y="44289"/>
                    <a:pt x="209" y="47478"/>
                  </a:cubicBezTo>
                  <a:cubicBezTo>
                    <a:pt x="209" y="50666"/>
                    <a:pt x="3292" y="50666"/>
                    <a:pt x="4776" y="50666"/>
                  </a:cubicBezTo>
                  <a:lnTo>
                    <a:pt x="44626" y="50666"/>
                  </a:lnTo>
                  <a:lnTo>
                    <a:pt x="44626" y="90294"/>
                  </a:lnTo>
                  <a:cubicBezTo>
                    <a:pt x="44626" y="91888"/>
                    <a:pt x="44626" y="94963"/>
                    <a:pt x="47823" y="94963"/>
                  </a:cubicBezTo>
                  <a:cubicBezTo>
                    <a:pt x="51020" y="94963"/>
                    <a:pt x="51020" y="91888"/>
                    <a:pt x="51020" y="90294"/>
                  </a:cubicBezTo>
                  <a:lnTo>
                    <a:pt x="51020" y="50666"/>
                  </a:lnTo>
                  <a:close/>
                </a:path>
              </a:pathLst>
            </a:custGeom>
            <a:solidFill>
              <a:srgbClr val="000000"/>
            </a:solidFill>
            <a:ln w="22881"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7B76621F-2DA1-41B8-A2A2-E358233F393D}"/>
                </a:ext>
              </a:extLst>
            </p:cNvPr>
            <p:cNvSpPr/>
            <p:nvPr>
              <p:custDataLst>
                <p:tags r:id="rId172"/>
              </p:custDataLst>
            </p:nvPr>
          </p:nvSpPr>
          <p:spPr>
            <a:xfrm>
              <a:off x="7463679" y="2301397"/>
              <a:ext cx="46928" cy="75839"/>
            </a:xfrm>
            <a:custGeom>
              <a:avLst/>
              <a:gdLst>
                <a:gd name="connsiteX0" fmla="*/ 29331 w 46928"/>
                <a:gd name="connsiteY0" fmla="*/ 3409 h 75839"/>
                <a:gd name="connsiteX1" fmla="*/ 25220 w 46928"/>
                <a:gd name="connsiteY1" fmla="*/ -7 h 75839"/>
                <a:gd name="connsiteX2" fmla="*/ 2155 w 46928"/>
                <a:gd name="connsiteY2" fmla="*/ 7281 h 75839"/>
                <a:gd name="connsiteX3" fmla="*/ 214 w 46928"/>
                <a:gd name="connsiteY3" fmla="*/ 7281 h 75839"/>
                <a:gd name="connsiteX4" fmla="*/ 214 w 46928"/>
                <a:gd name="connsiteY4" fmla="*/ 12291 h 75839"/>
                <a:gd name="connsiteX5" fmla="*/ 2155 w 46928"/>
                <a:gd name="connsiteY5" fmla="*/ 12291 h 75839"/>
                <a:gd name="connsiteX6" fmla="*/ 18826 w 46928"/>
                <a:gd name="connsiteY6" fmla="*/ 9103 h 75839"/>
                <a:gd name="connsiteX7" fmla="*/ 18826 w 46928"/>
                <a:gd name="connsiteY7" fmla="*/ 66039 h 75839"/>
                <a:gd name="connsiteX8" fmla="*/ 6722 w 46928"/>
                <a:gd name="connsiteY8" fmla="*/ 70822 h 75839"/>
                <a:gd name="connsiteX9" fmla="*/ 1013 w 46928"/>
                <a:gd name="connsiteY9" fmla="*/ 70822 h 75839"/>
                <a:gd name="connsiteX10" fmla="*/ 1013 w 46928"/>
                <a:gd name="connsiteY10" fmla="*/ 75832 h 75839"/>
                <a:gd name="connsiteX11" fmla="*/ 24078 w 46928"/>
                <a:gd name="connsiteY11" fmla="*/ 75377 h 75839"/>
                <a:gd name="connsiteX12" fmla="*/ 47143 w 46928"/>
                <a:gd name="connsiteY12" fmla="*/ 75832 h 75839"/>
                <a:gd name="connsiteX13" fmla="*/ 47143 w 46928"/>
                <a:gd name="connsiteY13" fmla="*/ 70822 h 75839"/>
                <a:gd name="connsiteX14" fmla="*/ 41434 w 46928"/>
                <a:gd name="connsiteY14" fmla="*/ 70822 h 75839"/>
                <a:gd name="connsiteX15" fmla="*/ 29331 w 46928"/>
                <a:gd name="connsiteY15" fmla="*/ 66039 h 75839"/>
                <a:gd name="connsiteX16" fmla="*/ 29331 w 46928"/>
                <a:gd name="connsiteY16" fmla="*/ 3409 h 7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28" h="75839">
                  <a:moveTo>
                    <a:pt x="29331" y="3409"/>
                  </a:moveTo>
                  <a:cubicBezTo>
                    <a:pt x="29331" y="-7"/>
                    <a:pt x="28988" y="-7"/>
                    <a:pt x="25220" y="-7"/>
                  </a:cubicBezTo>
                  <a:cubicBezTo>
                    <a:pt x="17113" y="7281"/>
                    <a:pt x="4439" y="7281"/>
                    <a:pt x="2155" y="7281"/>
                  </a:cubicBezTo>
                  <a:lnTo>
                    <a:pt x="214" y="7281"/>
                  </a:lnTo>
                  <a:lnTo>
                    <a:pt x="214" y="12291"/>
                  </a:lnTo>
                  <a:lnTo>
                    <a:pt x="2155" y="12291"/>
                  </a:lnTo>
                  <a:cubicBezTo>
                    <a:pt x="4781" y="12291"/>
                    <a:pt x="12203" y="11950"/>
                    <a:pt x="18826" y="9103"/>
                  </a:cubicBezTo>
                  <a:lnTo>
                    <a:pt x="18826" y="66039"/>
                  </a:lnTo>
                  <a:cubicBezTo>
                    <a:pt x="18826" y="69569"/>
                    <a:pt x="18826" y="70822"/>
                    <a:pt x="6722" y="70822"/>
                  </a:cubicBezTo>
                  <a:lnTo>
                    <a:pt x="1013" y="70822"/>
                  </a:lnTo>
                  <a:lnTo>
                    <a:pt x="1013" y="75832"/>
                  </a:lnTo>
                  <a:cubicBezTo>
                    <a:pt x="7293" y="75377"/>
                    <a:pt x="17456" y="75377"/>
                    <a:pt x="24078" y="75377"/>
                  </a:cubicBezTo>
                  <a:cubicBezTo>
                    <a:pt x="30701" y="75377"/>
                    <a:pt x="40863" y="75377"/>
                    <a:pt x="47143" y="75832"/>
                  </a:cubicBezTo>
                  <a:lnTo>
                    <a:pt x="47143" y="70822"/>
                  </a:lnTo>
                  <a:lnTo>
                    <a:pt x="41434" y="70822"/>
                  </a:lnTo>
                  <a:cubicBezTo>
                    <a:pt x="29331" y="70822"/>
                    <a:pt x="29331" y="69569"/>
                    <a:pt x="29331" y="66039"/>
                  </a:cubicBezTo>
                  <a:lnTo>
                    <a:pt x="29331" y="3409"/>
                  </a:lnTo>
                  <a:close/>
                </a:path>
              </a:pathLst>
            </a:custGeom>
            <a:solidFill>
              <a:srgbClr val="000000"/>
            </a:solidFill>
            <a:ln w="22881"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70D42177-E145-463D-8599-44EE533A4E9F}"/>
                </a:ext>
              </a:extLst>
            </p:cNvPr>
            <p:cNvSpPr/>
            <p:nvPr>
              <p:custDataLst>
                <p:tags r:id="rId173"/>
              </p:custDataLst>
            </p:nvPr>
          </p:nvSpPr>
          <p:spPr>
            <a:xfrm>
              <a:off x="7170348" y="2525997"/>
              <a:ext cx="69217" cy="71899"/>
            </a:xfrm>
            <a:custGeom>
              <a:avLst/>
              <a:gdLst>
                <a:gd name="connsiteX0" fmla="*/ 60307 w 69217"/>
                <a:gd name="connsiteY0" fmla="*/ 9249 h 71899"/>
                <a:gd name="connsiteX1" fmla="*/ 52155 w 69217"/>
                <a:gd name="connsiteY1" fmla="*/ 18177 h 71899"/>
                <a:gd name="connsiteX2" fmla="*/ 58389 w 69217"/>
                <a:gd name="connsiteY2" fmla="*/ 24075 h 71899"/>
                <a:gd name="connsiteX3" fmla="*/ 67501 w 69217"/>
                <a:gd name="connsiteY3" fmla="*/ 13872 h 71899"/>
                <a:gd name="connsiteX4" fmla="*/ 46400 w 69217"/>
                <a:gd name="connsiteY4" fmla="*/ 2 h 71899"/>
                <a:gd name="connsiteX5" fmla="*/ 202 w 69217"/>
                <a:gd name="connsiteY5" fmla="*/ 44162 h 71899"/>
                <a:gd name="connsiteX6" fmla="*/ 29775 w 69217"/>
                <a:gd name="connsiteY6" fmla="*/ 71902 h 71899"/>
                <a:gd name="connsiteX7" fmla="*/ 69419 w 69217"/>
                <a:gd name="connsiteY7" fmla="*/ 53887 h 71899"/>
                <a:gd name="connsiteX8" fmla="*/ 66701 w 69217"/>
                <a:gd name="connsiteY8" fmla="*/ 51177 h 71899"/>
                <a:gd name="connsiteX9" fmla="*/ 64144 w 69217"/>
                <a:gd name="connsiteY9" fmla="*/ 52771 h 71899"/>
                <a:gd name="connsiteX10" fmla="*/ 30095 w 69217"/>
                <a:gd name="connsiteY10" fmla="*/ 67438 h 71899"/>
                <a:gd name="connsiteX11" fmla="*/ 13470 w 69217"/>
                <a:gd name="connsiteY11" fmla="*/ 49742 h 71899"/>
                <a:gd name="connsiteX12" fmla="*/ 24020 w 69217"/>
                <a:gd name="connsiteY12" fmla="*/ 16742 h 71899"/>
                <a:gd name="connsiteX13" fmla="*/ 46400 w 69217"/>
                <a:gd name="connsiteY13" fmla="*/ 4466 h 71899"/>
                <a:gd name="connsiteX14" fmla="*/ 60307 w 69217"/>
                <a:gd name="connsiteY14" fmla="*/ 9249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217" h="71899">
                  <a:moveTo>
                    <a:pt x="60307" y="9249"/>
                  </a:moveTo>
                  <a:cubicBezTo>
                    <a:pt x="54552" y="10205"/>
                    <a:pt x="52155" y="14669"/>
                    <a:pt x="52155" y="18177"/>
                  </a:cubicBezTo>
                  <a:cubicBezTo>
                    <a:pt x="52155" y="22481"/>
                    <a:pt x="55512" y="24075"/>
                    <a:pt x="58389" y="24075"/>
                  </a:cubicBezTo>
                  <a:cubicBezTo>
                    <a:pt x="61906" y="24075"/>
                    <a:pt x="67501" y="21524"/>
                    <a:pt x="67501" y="13872"/>
                  </a:cubicBezTo>
                  <a:cubicBezTo>
                    <a:pt x="67501" y="3031"/>
                    <a:pt x="55032" y="2"/>
                    <a:pt x="46400" y="2"/>
                  </a:cubicBezTo>
                  <a:cubicBezTo>
                    <a:pt x="22421" y="2"/>
                    <a:pt x="202" y="22003"/>
                    <a:pt x="202" y="44162"/>
                  </a:cubicBezTo>
                  <a:cubicBezTo>
                    <a:pt x="202" y="57873"/>
                    <a:pt x="9793" y="71902"/>
                    <a:pt x="29775" y="71902"/>
                  </a:cubicBezTo>
                  <a:cubicBezTo>
                    <a:pt x="56790" y="71902"/>
                    <a:pt x="69419" y="56119"/>
                    <a:pt x="69419" y="53887"/>
                  </a:cubicBezTo>
                  <a:cubicBezTo>
                    <a:pt x="69419" y="52931"/>
                    <a:pt x="67980" y="51177"/>
                    <a:pt x="66701" y="51177"/>
                  </a:cubicBezTo>
                  <a:cubicBezTo>
                    <a:pt x="65742" y="51177"/>
                    <a:pt x="65423" y="51496"/>
                    <a:pt x="64144" y="52771"/>
                  </a:cubicBezTo>
                  <a:cubicBezTo>
                    <a:pt x="51675" y="67438"/>
                    <a:pt x="32972" y="67438"/>
                    <a:pt x="30095" y="67438"/>
                  </a:cubicBezTo>
                  <a:cubicBezTo>
                    <a:pt x="18585" y="67438"/>
                    <a:pt x="13470" y="59626"/>
                    <a:pt x="13470" y="49742"/>
                  </a:cubicBezTo>
                  <a:cubicBezTo>
                    <a:pt x="13470" y="45119"/>
                    <a:pt x="15708" y="27742"/>
                    <a:pt x="24020" y="16742"/>
                  </a:cubicBezTo>
                  <a:cubicBezTo>
                    <a:pt x="30095" y="8930"/>
                    <a:pt x="38407" y="4466"/>
                    <a:pt x="46400" y="4466"/>
                  </a:cubicBezTo>
                  <a:cubicBezTo>
                    <a:pt x="48638" y="4466"/>
                    <a:pt x="56311" y="4785"/>
                    <a:pt x="60307" y="9249"/>
                  </a:cubicBezTo>
                  <a:close/>
                </a:path>
              </a:pathLst>
            </a:custGeom>
            <a:solidFill>
              <a:srgbClr val="000000"/>
            </a:solidFill>
            <a:ln w="22881"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F92F52BA-66A0-4B0C-A0D5-9BBBFAF05EE1}"/>
                </a:ext>
              </a:extLst>
            </p:cNvPr>
            <p:cNvSpPr/>
            <p:nvPr>
              <p:custDataLst>
                <p:tags r:id="rId174"/>
              </p:custDataLst>
            </p:nvPr>
          </p:nvSpPr>
          <p:spPr>
            <a:xfrm>
              <a:off x="7259953" y="2577969"/>
              <a:ext cx="20301" cy="49102"/>
            </a:xfrm>
            <a:custGeom>
              <a:avLst/>
              <a:gdLst>
                <a:gd name="connsiteX0" fmla="*/ 16031 w 20301"/>
                <a:gd name="connsiteY0" fmla="*/ 15785 h 49102"/>
                <a:gd name="connsiteX1" fmla="*/ 3562 w 20301"/>
                <a:gd name="connsiteY1" fmla="*/ 44960 h 49102"/>
                <a:gd name="connsiteX2" fmla="*/ 2443 w 20301"/>
                <a:gd name="connsiteY2" fmla="*/ 46873 h 49102"/>
                <a:gd name="connsiteX3" fmla="*/ 4681 w 20301"/>
                <a:gd name="connsiteY3" fmla="*/ 49105 h 49102"/>
                <a:gd name="connsiteX4" fmla="*/ 20507 w 20301"/>
                <a:gd name="connsiteY4" fmla="*/ 17379 h 49102"/>
                <a:gd name="connsiteX5" fmla="*/ 9317 w 20301"/>
                <a:gd name="connsiteY5" fmla="*/ 2 h 49102"/>
                <a:gd name="connsiteX6" fmla="*/ 205 w 20301"/>
                <a:gd name="connsiteY6" fmla="*/ 9090 h 49102"/>
                <a:gd name="connsiteX7" fmla="*/ 9477 w 20301"/>
                <a:gd name="connsiteY7" fmla="*/ 18336 h 49102"/>
                <a:gd name="connsiteX8" fmla="*/ 16031 w 20301"/>
                <a:gd name="connsiteY8" fmla="*/ 15785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01" h="49102">
                  <a:moveTo>
                    <a:pt x="16031" y="15785"/>
                  </a:moveTo>
                  <a:cubicBezTo>
                    <a:pt x="16031" y="24553"/>
                    <a:pt x="14432" y="34757"/>
                    <a:pt x="3562" y="44960"/>
                  </a:cubicBezTo>
                  <a:cubicBezTo>
                    <a:pt x="2923" y="45597"/>
                    <a:pt x="2443" y="46075"/>
                    <a:pt x="2443" y="46873"/>
                  </a:cubicBezTo>
                  <a:cubicBezTo>
                    <a:pt x="2443" y="47989"/>
                    <a:pt x="3722" y="49105"/>
                    <a:pt x="4681" y="49105"/>
                  </a:cubicBezTo>
                  <a:cubicBezTo>
                    <a:pt x="6919" y="49105"/>
                    <a:pt x="20507" y="36351"/>
                    <a:pt x="20507" y="17379"/>
                  </a:cubicBezTo>
                  <a:cubicBezTo>
                    <a:pt x="20507" y="7495"/>
                    <a:pt x="16670" y="2"/>
                    <a:pt x="9317" y="2"/>
                  </a:cubicBezTo>
                  <a:cubicBezTo>
                    <a:pt x="4042" y="2"/>
                    <a:pt x="205" y="4147"/>
                    <a:pt x="205" y="9090"/>
                  </a:cubicBezTo>
                  <a:cubicBezTo>
                    <a:pt x="205" y="14191"/>
                    <a:pt x="3882" y="18336"/>
                    <a:pt x="9477" y="18336"/>
                  </a:cubicBezTo>
                  <a:cubicBezTo>
                    <a:pt x="13313" y="18336"/>
                    <a:pt x="15871" y="15785"/>
                    <a:pt x="16031" y="15785"/>
                  </a:cubicBezTo>
                  <a:close/>
                </a:path>
              </a:pathLst>
            </a:custGeom>
            <a:solidFill>
              <a:srgbClr val="000000"/>
            </a:solidFill>
            <a:ln w="22881"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F3F552FE-9908-42D0-9C00-9D3443330C1D}"/>
                </a:ext>
              </a:extLst>
            </p:cNvPr>
            <p:cNvSpPr/>
            <p:nvPr>
              <p:custDataLst>
                <p:tags r:id="rId175"/>
              </p:custDataLst>
            </p:nvPr>
          </p:nvSpPr>
          <p:spPr>
            <a:xfrm>
              <a:off x="7301721" y="2484228"/>
              <a:ext cx="90158" cy="115740"/>
            </a:xfrm>
            <a:custGeom>
              <a:avLst/>
              <a:gdLst>
                <a:gd name="connsiteX0" fmla="*/ 86050 w 90158"/>
                <a:gd name="connsiteY0" fmla="*/ 86728 h 115740"/>
                <a:gd name="connsiteX1" fmla="*/ 84132 w 90158"/>
                <a:gd name="connsiteY1" fmla="*/ 85453 h 115740"/>
                <a:gd name="connsiteX2" fmla="*/ 71183 w 90158"/>
                <a:gd name="connsiteY2" fmla="*/ 93264 h 115740"/>
                <a:gd name="connsiteX3" fmla="*/ 46246 w 90158"/>
                <a:gd name="connsiteY3" fmla="*/ 106018 h 115740"/>
                <a:gd name="connsiteX4" fmla="*/ 15074 w 90158"/>
                <a:gd name="connsiteY4" fmla="*/ 69829 h 115740"/>
                <a:gd name="connsiteX5" fmla="*/ 31539 w 90158"/>
                <a:gd name="connsiteY5" fmla="*/ 24713 h 115740"/>
                <a:gd name="connsiteX6" fmla="*/ 64469 w 90158"/>
                <a:gd name="connsiteY6" fmla="*/ 9727 h 115740"/>
                <a:gd name="connsiteX7" fmla="*/ 75499 w 90158"/>
                <a:gd name="connsiteY7" fmla="*/ 18177 h 115740"/>
                <a:gd name="connsiteX8" fmla="*/ 67666 w 90158"/>
                <a:gd name="connsiteY8" fmla="*/ 37148 h 115740"/>
                <a:gd name="connsiteX9" fmla="*/ 66707 w 90158"/>
                <a:gd name="connsiteY9" fmla="*/ 39380 h 115740"/>
                <a:gd name="connsiteX10" fmla="*/ 68626 w 90158"/>
                <a:gd name="connsiteY10" fmla="*/ 40655 h 115740"/>
                <a:gd name="connsiteX11" fmla="*/ 80295 w 90158"/>
                <a:gd name="connsiteY11" fmla="*/ 34278 h 115740"/>
                <a:gd name="connsiteX12" fmla="*/ 90366 w 90158"/>
                <a:gd name="connsiteY12" fmla="*/ 11003 h 115740"/>
                <a:gd name="connsiteX13" fmla="*/ 75819 w 90158"/>
                <a:gd name="connsiteY13" fmla="*/ 2 h 115740"/>
                <a:gd name="connsiteX14" fmla="*/ 22108 w 90158"/>
                <a:gd name="connsiteY14" fmla="*/ 23916 h 115740"/>
                <a:gd name="connsiteX15" fmla="*/ 207 w 90158"/>
                <a:gd name="connsiteY15" fmla="*/ 77003 h 115740"/>
                <a:gd name="connsiteX16" fmla="*/ 34896 w 90158"/>
                <a:gd name="connsiteY16" fmla="*/ 115743 h 115740"/>
                <a:gd name="connsiteX17" fmla="*/ 86050 w 90158"/>
                <a:gd name="connsiteY17" fmla="*/ 86728 h 1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158" h="115740">
                  <a:moveTo>
                    <a:pt x="86050" y="86728"/>
                  </a:moveTo>
                  <a:cubicBezTo>
                    <a:pt x="86050" y="85453"/>
                    <a:pt x="84611" y="85453"/>
                    <a:pt x="84132" y="85453"/>
                  </a:cubicBezTo>
                  <a:cubicBezTo>
                    <a:pt x="83332" y="85453"/>
                    <a:pt x="76938" y="86090"/>
                    <a:pt x="71183" y="93264"/>
                  </a:cubicBezTo>
                  <a:cubicBezTo>
                    <a:pt x="63990" y="102670"/>
                    <a:pt x="54878" y="106018"/>
                    <a:pt x="46246" y="106018"/>
                  </a:cubicBezTo>
                  <a:cubicBezTo>
                    <a:pt x="29301" y="106018"/>
                    <a:pt x="15074" y="93424"/>
                    <a:pt x="15074" y="69829"/>
                  </a:cubicBezTo>
                  <a:cubicBezTo>
                    <a:pt x="15074" y="58032"/>
                    <a:pt x="19230" y="39699"/>
                    <a:pt x="31539" y="24713"/>
                  </a:cubicBezTo>
                  <a:cubicBezTo>
                    <a:pt x="38413" y="16582"/>
                    <a:pt x="48324" y="9727"/>
                    <a:pt x="64469" y="9727"/>
                  </a:cubicBezTo>
                  <a:cubicBezTo>
                    <a:pt x="72622" y="9727"/>
                    <a:pt x="75499" y="12756"/>
                    <a:pt x="75499" y="18177"/>
                  </a:cubicBezTo>
                  <a:cubicBezTo>
                    <a:pt x="75499" y="24235"/>
                    <a:pt x="68785" y="35235"/>
                    <a:pt x="67666" y="37148"/>
                  </a:cubicBezTo>
                  <a:cubicBezTo>
                    <a:pt x="67027" y="38104"/>
                    <a:pt x="66707" y="38742"/>
                    <a:pt x="66707" y="39380"/>
                  </a:cubicBezTo>
                  <a:cubicBezTo>
                    <a:pt x="66707" y="40655"/>
                    <a:pt x="67986" y="40655"/>
                    <a:pt x="68626" y="40655"/>
                  </a:cubicBezTo>
                  <a:cubicBezTo>
                    <a:pt x="71663" y="40655"/>
                    <a:pt x="77577" y="37626"/>
                    <a:pt x="80295" y="34278"/>
                  </a:cubicBezTo>
                  <a:cubicBezTo>
                    <a:pt x="80934" y="33641"/>
                    <a:pt x="90366" y="18814"/>
                    <a:pt x="90366" y="11003"/>
                  </a:cubicBezTo>
                  <a:cubicBezTo>
                    <a:pt x="90366" y="2"/>
                    <a:pt x="79656" y="2"/>
                    <a:pt x="75819" y="2"/>
                  </a:cubicBezTo>
                  <a:cubicBezTo>
                    <a:pt x="55517" y="2"/>
                    <a:pt x="36495" y="9568"/>
                    <a:pt x="22108" y="23916"/>
                  </a:cubicBezTo>
                  <a:cubicBezTo>
                    <a:pt x="10278" y="35713"/>
                    <a:pt x="207" y="57554"/>
                    <a:pt x="207" y="77003"/>
                  </a:cubicBezTo>
                  <a:cubicBezTo>
                    <a:pt x="207" y="100279"/>
                    <a:pt x="13955" y="115743"/>
                    <a:pt x="34896" y="115743"/>
                  </a:cubicBezTo>
                  <a:cubicBezTo>
                    <a:pt x="62871" y="115743"/>
                    <a:pt x="86050" y="90395"/>
                    <a:pt x="86050" y="86728"/>
                  </a:cubicBezTo>
                  <a:close/>
                </a:path>
              </a:pathLst>
            </a:custGeom>
            <a:solidFill>
              <a:srgbClr val="000000"/>
            </a:solidFill>
            <a:ln w="22881"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58DFA078-E920-4E4C-8C16-D7F0B1D34970}"/>
                </a:ext>
              </a:extLst>
            </p:cNvPr>
            <p:cNvSpPr/>
            <p:nvPr>
              <p:custDataLst>
                <p:tags r:id="rId176"/>
              </p:custDataLst>
            </p:nvPr>
          </p:nvSpPr>
          <p:spPr>
            <a:xfrm>
              <a:off x="7409584" y="2541514"/>
              <a:ext cx="62115" cy="80206"/>
            </a:xfrm>
            <a:custGeom>
              <a:avLst/>
              <a:gdLst>
                <a:gd name="connsiteX0" fmla="*/ 28072 w 62115"/>
                <a:gd name="connsiteY0" fmla="*/ 4257 h 80206"/>
                <a:gd name="connsiteX1" fmla="*/ 28529 w 62115"/>
                <a:gd name="connsiteY1" fmla="*/ 1866 h 80206"/>
                <a:gd name="connsiteX2" fmla="*/ 24989 w 62115"/>
                <a:gd name="connsiteY2" fmla="*/ 44 h 80206"/>
                <a:gd name="connsiteX3" fmla="*/ 10945 w 62115"/>
                <a:gd name="connsiteY3" fmla="*/ 1068 h 80206"/>
                <a:gd name="connsiteX4" fmla="*/ 8205 w 62115"/>
                <a:gd name="connsiteY4" fmla="*/ 1752 h 80206"/>
                <a:gd name="connsiteX5" fmla="*/ 7405 w 62115"/>
                <a:gd name="connsiteY5" fmla="*/ 4371 h 80206"/>
                <a:gd name="connsiteX6" fmla="*/ 10831 w 62115"/>
                <a:gd name="connsiteY6" fmla="*/ 6307 h 80206"/>
                <a:gd name="connsiteX7" fmla="*/ 14713 w 62115"/>
                <a:gd name="connsiteY7" fmla="*/ 6534 h 80206"/>
                <a:gd name="connsiteX8" fmla="*/ 16997 w 62115"/>
                <a:gd name="connsiteY8" fmla="*/ 8015 h 80206"/>
                <a:gd name="connsiteX9" fmla="*/ 16426 w 62115"/>
                <a:gd name="connsiteY9" fmla="*/ 10634 h 80206"/>
                <a:gd name="connsiteX10" fmla="*/ 669 w 62115"/>
                <a:gd name="connsiteY10" fmla="*/ 73492 h 80206"/>
                <a:gd name="connsiteX11" fmla="*/ 212 w 62115"/>
                <a:gd name="connsiteY11" fmla="*/ 76111 h 80206"/>
                <a:gd name="connsiteX12" fmla="*/ 4551 w 62115"/>
                <a:gd name="connsiteY12" fmla="*/ 80210 h 80206"/>
                <a:gd name="connsiteX13" fmla="*/ 10488 w 62115"/>
                <a:gd name="connsiteY13" fmla="*/ 74403 h 80206"/>
                <a:gd name="connsiteX14" fmla="*/ 15626 w 62115"/>
                <a:gd name="connsiteY14" fmla="*/ 53450 h 80206"/>
                <a:gd name="connsiteX15" fmla="*/ 32868 w 62115"/>
                <a:gd name="connsiteY15" fmla="*/ 62446 h 80206"/>
                <a:gd name="connsiteX16" fmla="*/ 32525 w 62115"/>
                <a:gd name="connsiteY16" fmla="*/ 65065 h 80206"/>
                <a:gd name="connsiteX17" fmla="*/ 32183 w 62115"/>
                <a:gd name="connsiteY17" fmla="*/ 68026 h 80206"/>
                <a:gd name="connsiteX18" fmla="*/ 46113 w 62115"/>
                <a:gd name="connsiteY18" fmla="*/ 80210 h 80206"/>
                <a:gd name="connsiteX19" fmla="*/ 62327 w 62115"/>
                <a:gd name="connsiteY19" fmla="*/ 62560 h 80206"/>
                <a:gd name="connsiteX20" fmla="*/ 59929 w 62115"/>
                <a:gd name="connsiteY20" fmla="*/ 60966 h 80206"/>
                <a:gd name="connsiteX21" fmla="*/ 57189 w 62115"/>
                <a:gd name="connsiteY21" fmla="*/ 63585 h 80206"/>
                <a:gd name="connsiteX22" fmla="*/ 46570 w 62115"/>
                <a:gd name="connsiteY22" fmla="*/ 76339 h 80206"/>
                <a:gd name="connsiteX23" fmla="*/ 41774 w 62115"/>
                <a:gd name="connsiteY23" fmla="*/ 69620 h 80206"/>
                <a:gd name="connsiteX24" fmla="*/ 42231 w 62115"/>
                <a:gd name="connsiteY24" fmla="*/ 65976 h 80206"/>
                <a:gd name="connsiteX25" fmla="*/ 42802 w 62115"/>
                <a:gd name="connsiteY25" fmla="*/ 62104 h 80206"/>
                <a:gd name="connsiteX26" fmla="*/ 22706 w 62115"/>
                <a:gd name="connsiteY26" fmla="*/ 49806 h 80206"/>
                <a:gd name="connsiteX27" fmla="*/ 32525 w 62115"/>
                <a:gd name="connsiteY27" fmla="*/ 42518 h 80206"/>
                <a:gd name="connsiteX28" fmla="*/ 51822 w 62115"/>
                <a:gd name="connsiteY28" fmla="*/ 32497 h 80206"/>
                <a:gd name="connsiteX29" fmla="*/ 55819 w 62115"/>
                <a:gd name="connsiteY29" fmla="*/ 33864 h 80206"/>
                <a:gd name="connsiteX30" fmla="*/ 54905 w 62115"/>
                <a:gd name="connsiteY30" fmla="*/ 34206 h 80206"/>
                <a:gd name="connsiteX31" fmla="*/ 49653 w 62115"/>
                <a:gd name="connsiteY31" fmla="*/ 41038 h 80206"/>
                <a:gd name="connsiteX32" fmla="*/ 54791 w 62115"/>
                <a:gd name="connsiteY32" fmla="*/ 45707 h 80206"/>
                <a:gd name="connsiteX33" fmla="*/ 61870 w 62115"/>
                <a:gd name="connsiteY33" fmla="*/ 37622 h 80206"/>
                <a:gd name="connsiteX34" fmla="*/ 52051 w 62115"/>
                <a:gd name="connsiteY34" fmla="*/ 28626 h 80206"/>
                <a:gd name="connsiteX35" fmla="*/ 29328 w 62115"/>
                <a:gd name="connsiteY35" fmla="*/ 40582 h 80206"/>
                <a:gd name="connsiteX36" fmla="*/ 16997 w 62115"/>
                <a:gd name="connsiteY36" fmla="*/ 48440 h 80206"/>
                <a:gd name="connsiteX37" fmla="*/ 28072 w 62115"/>
                <a:gd name="connsiteY37" fmla="*/ 4257 h 8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115" h="80206">
                  <a:moveTo>
                    <a:pt x="28072" y="4257"/>
                  </a:moveTo>
                  <a:cubicBezTo>
                    <a:pt x="28529" y="2663"/>
                    <a:pt x="28529" y="2435"/>
                    <a:pt x="28529" y="1866"/>
                  </a:cubicBezTo>
                  <a:cubicBezTo>
                    <a:pt x="28529" y="-70"/>
                    <a:pt x="26816" y="-70"/>
                    <a:pt x="24989" y="44"/>
                  </a:cubicBezTo>
                  <a:lnTo>
                    <a:pt x="10945" y="1068"/>
                  </a:lnTo>
                  <a:cubicBezTo>
                    <a:pt x="9004" y="1182"/>
                    <a:pt x="8776" y="1296"/>
                    <a:pt x="8205" y="1752"/>
                  </a:cubicBezTo>
                  <a:cubicBezTo>
                    <a:pt x="7748" y="2321"/>
                    <a:pt x="7405" y="3688"/>
                    <a:pt x="7405" y="4371"/>
                  </a:cubicBezTo>
                  <a:cubicBezTo>
                    <a:pt x="7405" y="6307"/>
                    <a:pt x="9232" y="6307"/>
                    <a:pt x="10831" y="6307"/>
                  </a:cubicBezTo>
                  <a:cubicBezTo>
                    <a:pt x="10945" y="6307"/>
                    <a:pt x="13000" y="6307"/>
                    <a:pt x="14713" y="6534"/>
                  </a:cubicBezTo>
                  <a:cubicBezTo>
                    <a:pt x="16882" y="6762"/>
                    <a:pt x="16997" y="7104"/>
                    <a:pt x="16997" y="8015"/>
                  </a:cubicBezTo>
                  <a:cubicBezTo>
                    <a:pt x="16997" y="8356"/>
                    <a:pt x="16997" y="8584"/>
                    <a:pt x="16426" y="10634"/>
                  </a:cubicBezTo>
                  <a:lnTo>
                    <a:pt x="669" y="73492"/>
                  </a:lnTo>
                  <a:cubicBezTo>
                    <a:pt x="212" y="75200"/>
                    <a:pt x="212" y="75428"/>
                    <a:pt x="212" y="76111"/>
                  </a:cubicBezTo>
                  <a:cubicBezTo>
                    <a:pt x="212" y="78730"/>
                    <a:pt x="2267" y="80210"/>
                    <a:pt x="4551" y="80210"/>
                  </a:cubicBezTo>
                  <a:cubicBezTo>
                    <a:pt x="9004" y="80210"/>
                    <a:pt x="10031" y="75997"/>
                    <a:pt x="10488" y="74403"/>
                  </a:cubicBezTo>
                  <a:lnTo>
                    <a:pt x="15626" y="53450"/>
                  </a:lnTo>
                  <a:cubicBezTo>
                    <a:pt x="18595" y="53564"/>
                    <a:pt x="32868" y="54361"/>
                    <a:pt x="32868" y="62446"/>
                  </a:cubicBezTo>
                  <a:cubicBezTo>
                    <a:pt x="32868" y="63243"/>
                    <a:pt x="32868" y="63699"/>
                    <a:pt x="32525" y="65065"/>
                  </a:cubicBezTo>
                  <a:cubicBezTo>
                    <a:pt x="32183" y="66659"/>
                    <a:pt x="32183" y="67343"/>
                    <a:pt x="32183" y="68026"/>
                  </a:cubicBezTo>
                  <a:cubicBezTo>
                    <a:pt x="32183" y="76111"/>
                    <a:pt x="39491" y="80210"/>
                    <a:pt x="46113" y="80210"/>
                  </a:cubicBezTo>
                  <a:cubicBezTo>
                    <a:pt x="57760" y="80210"/>
                    <a:pt x="62327" y="63926"/>
                    <a:pt x="62327" y="62560"/>
                  </a:cubicBezTo>
                  <a:cubicBezTo>
                    <a:pt x="62327" y="60966"/>
                    <a:pt x="60386" y="60966"/>
                    <a:pt x="59929" y="60966"/>
                  </a:cubicBezTo>
                  <a:cubicBezTo>
                    <a:pt x="57988" y="60966"/>
                    <a:pt x="57760" y="61535"/>
                    <a:pt x="57189" y="63585"/>
                  </a:cubicBezTo>
                  <a:cubicBezTo>
                    <a:pt x="56047" y="67570"/>
                    <a:pt x="52736" y="76339"/>
                    <a:pt x="46570" y="76339"/>
                  </a:cubicBezTo>
                  <a:cubicBezTo>
                    <a:pt x="42345" y="76339"/>
                    <a:pt x="41774" y="72125"/>
                    <a:pt x="41774" y="69620"/>
                  </a:cubicBezTo>
                  <a:cubicBezTo>
                    <a:pt x="41774" y="69506"/>
                    <a:pt x="41774" y="67912"/>
                    <a:pt x="42231" y="65976"/>
                  </a:cubicBezTo>
                  <a:cubicBezTo>
                    <a:pt x="42688" y="64154"/>
                    <a:pt x="42802" y="63015"/>
                    <a:pt x="42802" y="62104"/>
                  </a:cubicBezTo>
                  <a:cubicBezTo>
                    <a:pt x="42802" y="52084"/>
                    <a:pt x="30242" y="50376"/>
                    <a:pt x="22706" y="49806"/>
                  </a:cubicBezTo>
                  <a:cubicBezTo>
                    <a:pt x="25903" y="47984"/>
                    <a:pt x="30699" y="44112"/>
                    <a:pt x="32525" y="42518"/>
                  </a:cubicBezTo>
                  <a:cubicBezTo>
                    <a:pt x="39034" y="37394"/>
                    <a:pt x="45314" y="32497"/>
                    <a:pt x="51822" y="32497"/>
                  </a:cubicBezTo>
                  <a:cubicBezTo>
                    <a:pt x="54448" y="32497"/>
                    <a:pt x="55134" y="33181"/>
                    <a:pt x="55819" y="33864"/>
                  </a:cubicBezTo>
                  <a:cubicBezTo>
                    <a:pt x="55704" y="33864"/>
                    <a:pt x="55134" y="34206"/>
                    <a:pt x="54905" y="34206"/>
                  </a:cubicBezTo>
                  <a:cubicBezTo>
                    <a:pt x="49653" y="36027"/>
                    <a:pt x="49653" y="40696"/>
                    <a:pt x="49653" y="41038"/>
                  </a:cubicBezTo>
                  <a:cubicBezTo>
                    <a:pt x="49653" y="42974"/>
                    <a:pt x="51023" y="45707"/>
                    <a:pt x="54791" y="45707"/>
                  </a:cubicBezTo>
                  <a:cubicBezTo>
                    <a:pt x="57075" y="45707"/>
                    <a:pt x="61870" y="43885"/>
                    <a:pt x="61870" y="37622"/>
                  </a:cubicBezTo>
                  <a:cubicBezTo>
                    <a:pt x="61870" y="32042"/>
                    <a:pt x="57531" y="28626"/>
                    <a:pt x="52051" y="28626"/>
                  </a:cubicBezTo>
                  <a:cubicBezTo>
                    <a:pt x="44286" y="28626"/>
                    <a:pt x="37664" y="33864"/>
                    <a:pt x="29328" y="40582"/>
                  </a:cubicBezTo>
                  <a:cubicBezTo>
                    <a:pt x="25332" y="43771"/>
                    <a:pt x="21564" y="46618"/>
                    <a:pt x="16997" y="48440"/>
                  </a:cubicBezTo>
                  <a:lnTo>
                    <a:pt x="28072" y="4257"/>
                  </a:lnTo>
                  <a:close/>
                </a:path>
              </a:pathLst>
            </a:custGeom>
            <a:solidFill>
              <a:srgbClr val="000000"/>
            </a:solidFill>
            <a:ln w="22881" cap="flat">
              <a:noFill/>
              <a:prstDash val="solid"/>
              <a:miter/>
            </a:ln>
          </p:spPr>
          <p:txBody>
            <a:bodyPr rtlCol="0" anchor="ctr"/>
            <a:lstStyle/>
            <a:p>
              <a:endParaRPr lang="zh-CN" altLang="en-US"/>
            </a:p>
          </p:txBody>
        </p:sp>
      </p:grpSp>
      <p:grpSp>
        <p:nvGrpSpPr>
          <p:cNvPr id="131" name="组合 130" descr="\documentclass[preview]{standalone}&#10;\usepackage[utf8]{inputenc}&#10;\usepackage{amsmath}&#10;&#10;\begin{document}&#10;&#10;\begin{flalign*}&#10;p_{c,\min}^\mathrm{entry}:=\min_{\tau\in\mathcal{T}_\mathrm{uninv}(\mathcal{C}_k)}p_{c,\mathrm{entry}}(\tau) \end{flalign*}&#10;&#10;\end{document}&#10;" title="IguanaTex Shape Display">
            <a:extLst>
              <a:ext uri="{FF2B5EF4-FFF2-40B4-BE49-F238E27FC236}">
                <a16:creationId xmlns:a16="http://schemas.microsoft.com/office/drawing/2014/main" id="{9332BC45-B136-4960-95F5-8397498D9843}"/>
              </a:ext>
            </a:extLst>
          </p:cNvPr>
          <p:cNvGrpSpPr>
            <a:grpSpLocks noChangeAspect="1"/>
          </p:cNvGrpSpPr>
          <p:nvPr>
            <p:custDataLst>
              <p:tags r:id="rId3"/>
            </p:custDataLst>
          </p:nvPr>
        </p:nvGrpSpPr>
        <p:grpSpPr>
          <a:xfrm>
            <a:off x="5245769" y="4657314"/>
            <a:ext cx="2995845" cy="404708"/>
            <a:chOff x="4955676" y="2332511"/>
            <a:chExt cx="2995845" cy="404708"/>
          </a:xfrm>
        </p:grpSpPr>
        <p:sp>
          <p:nvSpPr>
            <p:cNvPr id="92" name="任意多边形: 形状 91">
              <a:extLst>
                <a:ext uri="{FF2B5EF4-FFF2-40B4-BE49-F238E27FC236}">
                  <a16:creationId xmlns:a16="http://schemas.microsoft.com/office/drawing/2014/main" id="{D8451916-B2BC-4306-B944-995488F0587D}"/>
                </a:ext>
              </a:extLst>
            </p:cNvPr>
            <p:cNvSpPr/>
            <p:nvPr>
              <p:custDataLst>
                <p:tags r:id="rId109"/>
              </p:custDataLst>
            </p:nvPr>
          </p:nvSpPr>
          <p:spPr>
            <a:xfrm>
              <a:off x="4955676" y="2439336"/>
              <a:ext cx="118883" cy="144846"/>
            </a:xfrm>
            <a:custGeom>
              <a:avLst/>
              <a:gdLst>
                <a:gd name="connsiteX0" fmla="*/ 17642 w 118883"/>
                <a:gd name="connsiteY0" fmla="*/ 128449 h 144846"/>
                <a:gd name="connsiteX1" fmla="*/ 5344 w 118883"/>
                <a:gd name="connsiteY1" fmla="*/ 137786 h 144846"/>
                <a:gd name="connsiteX2" fmla="*/ 106 w 118883"/>
                <a:gd name="connsiteY2" fmla="*/ 142113 h 144846"/>
                <a:gd name="connsiteX3" fmla="*/ 3067 w 118883"/>
                <a:gd name="connsiteY3" fmla="*/ 144846 h 144846"/>
                <a:gd name="connsiteX4" fmla="*/ 22197 w 118883"/>
                <a:gd name="connsiteY4" fmla="*/ 144163 h 144846"/>
                <a:gd name="connsiteX5" fmla="*/ 44744 w 118883"/>
                <a:gd name="connsiteY5" fmla="*/ 144846 h 144846"/>
                <a:gd name="connsiteX6" fmla="*/ 48844 w 118883"/>
                <a:gd name="connsiteY6" fmla="*/ 140292 h 144846"/>
                <a:gd name="connsiteX7" fmla="*/ 43378 w 118883"/>
                <a:gd name="connsiteY7" fmla="*/ 137786 h 144846"/>
                <a:gd name="connsiteX8" fmla="*/ 31990 w 118883"/>
                <a:gd name="connsiteY8" fmla="*/ 134142 h 144846"/>
                <a:gd name="connsiteX9" fmla="*/ 43150 w 118883"/>
                <a:gd name="connsiteY9" fmla="*/ 88593 h 144846"/>
                <a:gd name="connsiteX10" fmla="*/ 64103 w 118883"/>
                <a:gd name="connsiteY10" fmla="*/ 103169 h 144846"/>
                <a:gd name="connsiteX11" fmla="*/ 118989 w 118883"/>
                <a:gd name="connsiteY11" fmla="*/ 36439 h 144846"/>
                <a:gd name="connsiteX12" fmla="*/ 88699 w 118883"/>
                <a:gd name="connsiteY12" fmla="*/ 0 h 144846"/>
                <a:gd name="connsiteX13" fmla="*/ 58864 w 118883"/>
                <a:gd name="connsiteY13" fmla="*/ 17081 h 144846"/>
                <a:gd name="connsiteX14" fmla="*/ 38367 w 118883"/>
                <a:gd name="connsiteY14" fmla="*/ 0 h 144846"/>
                <a:gd name="connsiteX15" fmla="*/ 21514 w 118883"/>
                <a:gd name="connsiteY15" fmla="*/ 12982 h 144846"/>
                <a:gd name="connsiteX16" fmla="*/ 14454 w 118883"/>
                <a:gd name="connsiteY16" fmla="*/ 35073 h 144846"/>
                <a:gd name="connsiteX17" fmla="*/ 17187 w 118883"/>
                <a:gd name="connsiteY17" fmla="*/ 37350 h 144846"/>
                <a:gd name="connsiteX18" fmla="*/ 21059 w 118883"/>
                <a:gd name="connsiteY18" fmla="*/ 32112 h 144846"/>
                <a:gd name="connsiteX19" fmla="*/ 37684 w 118883"/>
                <a:gd name="connsiteY19" fmla="*/ 5010 h 144846"/>
                <a:gd name="connsiteX20" fmla="*/ 44744 w 118883"/>
                <a:gd name="connsiteY20" fmla="*/ 15487 h 144846"/>
                <a:gd name="connsiteX21" fmla="*/ 43150 w 118883"/>
                <a:gd name="connsiteY21" fmla="*/ 27102 h 144846"/>
                <a:gd name="connsiteX22" fmla="*/ 17642 w 118883"/>
                <a:gd name="connsiteY22" fmla="*/ 128449 h 144846"/>
                <a:gd name="connsiteX23" fmla="*/ 57726 w 118883"/>
                <a:gd name="connsiteY23" fmla="*/ 29607 h 144846"/>
                <a:gd name="connsiteX24" fmla="*/ 69569 w 118883"/>
                <a:gd name="connsiteY24" fmla="*/ 13665 h 144846"/>
                <a:gd name="connsiteX25" fmla="*/ 88016 w 118883"/>
                <a:gd name="connsiteY25" fmla="*/ 5010 h 144846"/>
                <a:gd name="connsiteX26" fmla="*/ 102592 w 118883"/>
                <a:gd name="connsiteY26" fmla="*/ 26419 h 144846"/>
                <a:gd name="connsiteX27" fmla="*/ 90977 w 118883"/>
                <a:gd name="connsiteY27" fmla="*/ 74701 h 144846"/>
                <a:gd name="connsiteX28" fmla="*/ 63875 w 118883"/>
                <a:gd name="connsiteY28" fmla="*/ 98159 h 144846"/>
                <a:gd name="connsiteX29" fmla="*/ 45883 w 118883"/>
                <a:gd name="connsiteY29" fmla="*/ 77889 h 144846"/>
                <a:gd name="connsiteX30" fmla="*/ 46566 w 118883"/>
                <a:gd name="connsiteY30" fmla="*/ 74245 h 144846"/>
                <a:gd name="connsiteX31" fmla="*/ 57726 w 118883"/>
                <a:gd name="connsiteY31" fmla="*/ 29607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4846">
                  <a:moveTo>
                    <a:pt x="17642" y="128449"/>
                  </a:moveTo>
                  <a:cubicBezTo>
                    <a:pt x="15820" y="136192"/>
                    <a:pt x="15365" y="137786"/>
                    <a:pt x="5344" y="137786"/>
                  </a:cubicBezTo>
                  <a:cubicBezTo>
                    <a:pt x="2611" y="137786"/>
                    <a:pt x="106" y="137786"/>
                    <a:pt x="106" y="142113"/>
                  </a:cubicBezTo>
                  <a:cubicBezTo>
                    <a:pt x="106" y="143935"/>
                    <a:pt x="1245" y="144846"/>
                    <a:pt x="3067" y="144846"/>
                  </a:cubicBezTo>
                  <a:cubicBezTo>
                    <a:pt x="9216" y="144846"/>
                    <a:pt x="15820" y="144163"/>
                    <a:pt x="22197" y="144163"/>
                  </a:cubicBezTo>
                  <a:cubicBezTo>
                    <a:pt x="29713" y="144163"/>
                    <a:pt x="37456" y="144846"/>
                    <a:pt x="44744" y="144846"/>
                  </a:cubicBezTo>
                  <a:cubicBezTo>
                    <a:pt x="45883" y="144846"/>
                    <a:pt x="48844" y="144846"/>
                    <a:pt x="48844" y="140292"/>
                  </a:cubicBezTo>
                  <a:cubicBezTo>
                    <a:pt x="48844" y="137786"/>
                    <a:pt x="46566" y="137786"/>
                    <a:pt x="43378" y="137786"/>
                  </a:cubicBezTo>
                  <a:cubicBezTo>
                    <a:pt x="31990" y="137786"/>
                    <a:pt x="31990" y="136192"/>
                    <a:pt x="31990" y="134142"/>
                  </a:cubicBezTo>
                  <a:cubicBezTo>
                    <a:pt x="31990" y="131409"/>
                    <a:pt x="41556" y="94287"/>
                    <a:pt x="43150" y="88593"/>
                  </a:cubicBezTo>
                  <a:cubicBezTo>
                    <a:pt x="46111" y="95198"/>
                    <a:pt x="52488" y="103169"/>
                    <a:pt x="64103" y="103169"/>
                  </a:cubicBezTo>
                  <a:cubicBezTo>
                    <a:pt x="90521" y="103169"/>
                    <a:pt x="118989" y="69918"/>
                    <a:pt x="118989" y="36439"/>
                  </a:cubicBezTo>
                  <a:cubicBezTo>
                    <a:pt x="118989" y="15031"/>
                    <a:pt x="106008" y="0"/>
                    <a:pt x="88699" y="0"/>
                  </a:cubicBezTo>
                  <a:cubicBezTo>
                    <a:pt x="77312" y="0"/>
                    <a:pt x="66380" y="8199"/>
                    <a:pt x="58864" y="17081"/>
                  </a:cubicBezTo>
                  <a:cubicBezTo>
                    <a:pt x="56587" y="4783"/>
                    <a:pt x="46794" y="0"/>
                    <a:pt x="38367" y="0"/>
                  </a:cubicBezTo>
                  <a:cubicBezTo>
                    <a:pt x="27891" y="0"/>
                    <a:pt x="23564" y="8882"/>
                    <a:pt x="21514" y="12982"/>
                  </a:cubicBezTo>
                  <a:cubicBezTo>
                    <a:pt x="17415" y="20725"/>
                    <a:pt x="14454" y="34390"/>
                    <a:pt x="14454" y="35073"/>
                  </a:cubicBezTo>
                  <a:cubicBezTo>
                    <a:pt x="14454" y="37350"/>
                    <a:pt x="16731" y="37350"/>
                    <a:pt x="17187" y="37350"/>
                  </a:cubicBezTo>
                  <a:cubicBezTo>
                    <a:pt x="19464" y="37350"/>
                    <a:pt x="19692" y="37123"/>
                    <a:pt x="21059" y="32112"/>
                  </a:cubicBezTo>
                  <a:cubicBezTo>
                    <a:pt x="24930" y="15942"/>
                    <a:pt x="29485" y="5010"/>
                    <a:pt x="37684" y="5010"/>
                  </a:cubicBezTo>
                  <a:cubicBezTo>
                    <a:pt x="41556" y="5010"/>
                    <a:pt x="44744" y="6832"/>
                    <a:pt x="44744" y="15487"/>
                  </a:cubicBezTo>
                  <a:cubicBezTo>
                    <a:pt x="44744" y="20725"/>
                    <a:pt x="44061" y="23230"/>
                    <a:pt x="43150" y="27102"/>
                  </a:cubicBezTo>
                  <a:lnTo>
                    <a:pt x="17642" y="128449"/>
                  </a:lnTo>
                  <a:close/>
                  <a:moveTo>
                    <a:pt x="57726" y="29607"/>
                  </a:moveTo>
                  <a:cubicBezTo>
                    <a:pt x="59320" y="23458"/>
                    <a:pt x="65469" y="17081"/>
                    <a:pt x="69569" y="13665"/>
                  </a:cubicBezTo>
                  <a:cubicBezTo>
                    <a:pt x="77540" y="6605"/>
                    <a:pt x="84144" y="5010"/>
                    <a:pt x="88016" y="5010"/>
                  </a:cubicBezTo>
                  <a:cubicBezTo>
                    <a:pt x="97126" y="5010"/>
                    <a:pt x="102592" y="12982"/>
                    <a:pt x="102592" y="26419"/>
                  </a:cubicBezTo>
                  <a:cubicBezTo>
                    <a:pt x="102592" y="39856"/>
                    <a:pt x="95076" y="66046"/>
                    <a:pt x="90977" y="74701"/>
                  </a:cubicBezTo>
                  <a:cubicBezTo>
                    <a:pt x="83233" y="90643"/>
                    <a:pt x="72301" y="98159"/>
                    <a:pt x="63875" y="98159"/>
                  </a:cubicBezTo>
                  <a:cubicBezTo>
                    <a:pt x="48844" y="98159"/>
                    <a:pt x="45883" y="79256"/>
                    <a:pt x="45883" y="77889"/>
                  </a:cubicBezTo>
                  <a:cubicBezTo>
                    <a:pt x="45883" y="77434"/>
                    <a:pt x="45883" y="76978"/>
                    <a:pt x="46566" y="74245"/>
                  </a:cubicBezTo>
                  <a:lnTo>
                    <a:pt x="57726" y="29607"/>
                  </a:lnTo>
                  <a:close/>
                </a:path>
              </a:pathLst>
            </a:custGeom>
            <a:solidFill>
              <a:srgbClr val="000000"/>
            </a:solidFill>
            <a:ln w="22802"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38CB74BF-AEAF-4193-BA78-63E3EED68352}"/>
                </a:ext>
              </a:extLst>
            </p:cNvPr>
            <p:cNvSpPr/>
            <p:nvPr>
              <p:custDataLst>
                <p:tags r:id="rId110"/>
              </p:custDataLst>
            </p:nvPr>
          </p:nvSpPr>
          <p:spPr>
            <a:xfrm>
              <a:off x="5083767" y="2359453"/>
              <a:ext cx="68392" cy="72696"/>
            </a:xfrm>
            <a:custGeom>
              <a:avLst/>
              <a:gdLst>
                <a:gd name="connsiteX0" fmla="*/ 64039 w 68392"/>
                <a:gd name="connsiteY0" fmla="*/ 34749 h 72696"/>
                <a:gd name="connsiteX1" fmla="*/ 68503 w 68392"/>
                <a:gd name="connsiteY1" fmla="*/ 31242 h 72696"/>
                <a:gd name="connsiteX2" fmla="*/ 36938 w 68392"/>
                <a:gd name="connsiteY2" fmla="*/ -5 h 72696"/>
                <a:gd name="connsiteX3" fmla="*/ 111 w 68392"/>
                <a:gd name="connsiteY3" fmla="*/ 36184 h 72696"/>
                <a:gd name="connsiteX4" fmla="*/ 39010 w 68392"/>
                <a:gd name="connsiteY4" fmla="*/ 72692 h 72696"/>
                <a:gd name="connsiteX5" fmla="*/ 68503 w 68392"/>
                <a:gd name="connsiteY5" fmla="*/ 51967 h 72696"/>
                <a:gd name="connsiteX6" fmla="*/ 65793 w 68392"/>
                <a:gd name="connsiteY6" fmla="*/ 49735 h 72696"/>
                <a:gd name="connsiteX7" fmla="*/ 62923 w 68392"/>
                <a:gd name="connsiteY7" fmla="*/ 52286 h 72696"/>
                <a:gd name="connsiteX8" fmla="*/ 40126 w 68392"/>
                <a:gd name="connsiteY8" fmla="*/ 67590 h 72696"/>
                <a:gd name="connsiteX9" fmla="*/ 20676 w 68392"/>
                <a:gd name="connsiteY9" fmla="*/ 58184 h 72696"/>
                <a:gd name="connsiteX10" fmla="*/ 14618 w 68392"/>
                <a:gd name="connsiteY10" fmla="*/ 34749 h 72696"/>
                <a:gd name="connsiteX11" fmla="*/ 64039 w 68392"/>
                <a:gd name="connsiteY11" fmla="*/ 34749 h 72696"/>
                <a:gd name="connsiteX12" fmla="*/ 14778 w 68392"/>
                <a:gd name="connsiteY12" fmla="*/ 30604 h 72696"/>
                <a:gd name="connsiteX13" fmla="*/ 36938 w 68392"/>
                <a:gd name="connsiteY13" fmla="*/ 4459 h 72696"/>
                <a:gd name="connsiteX14" fmla="*/ 57344 w 68392"/>
                <a:gd name="connsiteY14" fmla="*/ 30604 h 72696"/>
                <a:gd name="connsiteX15" fmla="*/ 14778 w 68392"/>
                <a:gd name="connsiteY15" fmla="*/ 30604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92" h="72696">
                  <a:moveTo>
                    <a:pt x="64039" y="34749"/>
                  </a:moveTo>
                  <a:cubicBezTo>
                    <a:pt x="67387" y="34749"/>
                    <a:pt x="68503" y="34749"/>
                    <a:pt x="68503" y="31242"/>
                  </a:cubicBezTo>
                  <a:cubicBezTo>
                    <a:pt x="68503" y="17213"/>
                    <a:pt x="60691" y="-5"/>
                    <a:pt x="36938" y="-5"/>
                  </a:cubicBezTo>
                  <a:cubicBezTo>
                    <a:pt x="16053" y="-5"/>
                    <a:pt x="111" y="16575"/>
                    <a:pt x="111" y="36184"/>
                  </a:cubicBezTo>
                  <a:cubicBezTo>
                    <a:pt x="111" y="56431"/>
                    <a:pt x="17807" y="72692"/>
                    <a:pt x="39010" y="72692"/>
                  </a:cubicBezTo>
                  <a:cubicBezTo>
                    <a:pt x="60532" y="72692"/>
                    <a:pt x="68503" y="55474"/>
                    <a:pt x="68503" y="51967"/>
                  </a:cubicBezTo>
                  <a:cubicBezTo>
                    <a:pt x="68503" y="51329"/>
                    <a:pt x="68184" y="49735"/>
                    <a:pt x="65793" y="49735"/>
                  </a:cubicBezTo>
                  <a:cubicBezTo>
                    <a:pt x="63720" y="49735"/>
                    <a:pt x="63402" y="50691"/>
                    <a:pt x="62923" y="52286"/>
                  </a:cubicBezTo>
                  <a:cubicBezTo>
                    <a:pt x="57981" y="65199"/>
                    <a:pt x="45865" y="67590"/>
                    <a:pt x="40126" y="67590"/>
                  </a:cubicBezTo>
                  <a:cubicBezTo>
                    <a:pt x="32633" y="67590"/>
                    <a:pt x="25459" y="64242"/>
                    <a:pt x="20676" y="58184"/>
                  </a:cubicBezTo>
                  <a:cubicBezTo>
                    <a:pt x="14778" y="50691"/>
                    <a:pt x="14618" y="40967"/>
                    <a:pt x="14618" y="34749"/>
                  </a:cubicBezTo>
                  <a:lnTo>
                    <a:pt x="64039" y="34749"/>
                  </a:lnTo>
                  <a:close/>
                  <a:moveTo>
                    <a:pt x="14778" y="30604"/>
                  </a:moveTo>
                  <a:cubicBezTo>
                    <a:pt x="16531" y="8126"/>
                    <a:pt x="30879" y="4459"/>
                    <a:pt x="36938" y="4459"/>
                  </a:cubicBezTo>
                  <a:cubicBezTo>
                    <a:pt x="56546" y="4459"/>
                    <a:pt x="57184" y="26619"/>
                    <a:pt x="57344" y="30604"/>
                  </a:cubicBezTo>
                  <a:lnTo>
                    <a:pt x="14778" y="30604"/>
                  </a:lnTo>
                  <a:close/>
                </a:path>
              </a:pathLst>
            </a:custGeom>
            <a:solidFill>
              <a:srgbClr val="000000"/>
            </a:solidFill>
            <a:ln w="22802"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4132C3EC-9F48-419C-9762-EDCD8CC98837}"/>
                </a:ext>
              </a:extLst>
            </p:cNvPr>
            <p:cNvSpPr/>
            <p:nvPr>
              <p:custDataLst>
                <p:tags r:id="rId111"/>
              </p:custDataLst>
            </p:nvPr>
          </p:nvSpPr>
          <p:spPr>
            <a:xfrm>
              <a:off x="5167135" y="2360250"/>
              <a:ext cx="85450" cy="70305"/>
            </a:xfrm>
            <a:custGeom>
              <a:avLst/>
              <a:gdLst>
                <a:gd name="connsiteX0" fmla="*/ 73608 w 85450"/>
                <a:gd name="connsiteY0" fmla="*/ 21995 h 70305"/>
                <a:gd name="connsiteX1" fmla="*/ 49695 w 85450"/>
                <a:gd name="connsiteY1" fmla="*/ -5 h 70305"/>
                <a:gd name="connsiteX2" fmla="*/ 23709 w 85450"/>
                <a:gd name="connsiteY2" fmla="*/ 15459 h 70305"/>
                <a:gd name="connsiteX3" fmla="*/ 23550 w 85450"/>
                <a:gd name="connsiteY3" fmla="*/ 15459 h 70305"/>
                <a:gd name="connsiteX4" fmla="*/ 23550 w 85450"/>
                <a:gd name="connsiteY4" fmla="*/ -5 h 70305"/>
                <a:gd name="connsiteX5" fmla="*/ 115 w 85450"/>
                <a:gd name="connsiteY5" fmla="*/ 1749 h 70305"/>
                <a:gd name="connsiteX6" fmla="*/ 115 w 85450"/>
                <a:gd name="connsiteY6" fmla="*/ 7488 h 70305"/>
                <a:gd name="connsiteX7" fmla="*/ 12071 w 85450"/>
                <a:gd name="connsiteY7" fmla="*/ 16416 h 70305"/>
                <a:gd name="connsiteX8" fmla="*/ 12071 w 85450"/>
                <a:gd name="connsiteY8" fmla="*/ 57706 h 70305"/>
                <a:gd name="connsiteX9" fmla="*/ 115 w 85450"/>
                <a:gd name="connsiteY9" fmla="*/ 64561 h 70305"/>
                <a:gd name="connsiteX10" fmla="*/ 115 w 85450"/>
                <a:gd name="connsiteY10" fmla="*/ 70300 h 70305"/>
                <a:gd name="connsiteX11" fmla="*/ 18289 w 85450"/>
                <a:gd name="connsiteY11" fmla="*/ 69663 h 70305"/>
                <a:gd name="connsiteX12" fmla="*/ 36622 w 85450"/>
                <a:gd name="connsiteY12" fmla="*/ 70300 h 70305"/>
                <a:gd name="connsiteX13" fmla="*/ 36622 w 85450"/>
                <a:gd name="connsiteY13" fmla="*/ 64561 h 70305"/>
                <a:gd name="connsiteX14" fmla="*/ 24666 w 85450"/>
                <a:gd name="connsiteY14" fmla="*/ 57706 h 70305"/>
                <a:gd name="connsiteX15" fmla="*/ 24666 w 85450"/>
                <a:gd name="connsiteY15" fmla="*/ 29010 h 70305"/>
                <a:gd name="connsiteX16" fmla="*/ 48419 w 85450"/>
                <a:gd name="connsiteY16" fmla="*/ 4459 h 70305"/>
                <a:gd name="connsiteX17" fmla="*/ 61014 w 85450"/>
                <a:gd name="connsiteY17" fmla="*/ 21358 h 70305"/>
                <a:gd name="connsiteX18" fmla="*/ 61014 w 85450"/>
                <a:gd name="connsiteY18" fmla="*/ 57706 h 70305"/>
                <a:gd name="connsiteX19" fmla="*/ 49057 w 85450"/>
                <a:gd name="connsiteY19" fmla="*/ 64561 h 70305"/>
                <a:gd name="connsiteX20" fmla="*/ 49057 w 85450"/>
                <a:gd name="connsiteY20" fmla="*/ 70300 h 70305"/>
                <a:gd name="connsiteX21" fmla="*/ 67231 w 85450"/>
                <a:gd name="connsiteY21" fmla="*/ 69663 h 70305"/>
                <a:gd name="connsiteX22" fmla="*/ 85565 w 85450"/>
                <a:gd name="connsiteY22" fmla="*/ 70300 h 70305"/>
                <a:gd name="connsiteX23" fmla="*/ 85565 w 85450"/>
                <a:gd name="connsiteY23" fmla="*/ 64561 h 70305"/>
                <a:gd name="connsiteX24" fmla="*/ 73608 w 85450"/>
                <a:gd name="connsiteY24" fmla="*/ 57706 h 70305"/>
                <a:gd name="connsiteX25" fmla="*/ 73608 w 85450"/>
                <a:gd name="connsiteY25" fmla="*/ 21995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450" h="70305">
                  <a:moveTo>
                    <a:pt x="73608" y="21995"/>
                  </a:moveTo>
                  <a:cubicBezTo>
                    <a:pt x="73608" y="8126"/>
                    <a:pt x="66753" y="-5"/>
                    <a:pt x="49695" y="-5"/>
                  </a:cubicBezTo>
                  <a:cubicBezTo>
                    <a:pt x="36622" y="-5"/>
                    <a:pt x="28173" y="7169"/>
                    <a:pt x="23709" y="15459"/>
                  </a:cubicBezTo>
                  <a:lnTo>
                    <a:pt x="23550" y="15459"/>
                  </a:lnTo>
                  <a:lnTo>
                    <a:pt x="23550" y="-5"/>
                  </a:lnTo>
                  <a:lnTo>
                    <a:pt x="115" y="1749"/>
                  </a:lnTo>
                  <a:lnTo>
                    <a:pt x="115" y="7488"/>
                  </a:lnTo>
                  <a:cubicBezTo>
                    <a:pt x="10796" y="7488"/>
                    <a:pt x="12071" y="8604"/>
                    <a:pt x="12071" y="16416"/>
                  </a:cubicBezTo>
                  <a:lnTo>
                    <a:pt x="12071" y="57706"/>
                  </a:lnTo>
                  <a:cubicBezTo>
                    <a:pt x="12071" y="64561"/>
                    <a:pt x="10477" y="64561"/>
                    <a:pt x="115" y="64561"/>
                  </a:cubicBezTo>
                  <a:lnTo>
                    <a:pt x="115" y="70300"/>
                  </a:lnTo>
                  <a:cubicBezTo>
                    <a:pt x="433" y="70300"/>
                    <a:pt x="11593" y="69663"/>
                    <a:pt x="18289" y="69663"/>
                  </a:cubicBezTo>
                  <a:cubicBezTo>
                    <a:pt x="24187" y="69663"/>
                    <a:pt x="35187" y="70141"/>
                    <a:pt x="36622" y="70300"/>
                  </a:cubicBezTo>
                  <a:lnTo>
                    <a:pt x="36622" y="64561"/>
                  </a:lnTo>
                  <a:cubicBezTo>
                    <a:pt x="26260" y="64561"/>
                    <a:pt x="24666" y="64561"/>
                    <a:pt x="24666" y="57706"/>
                  </a:cubicBezTo>
                  <a:lnTo>
                    <a:pt x="24666" y="29010"/>
                  </a:lnTo>
                  <a:cubicBezTo>
                    <a:pt x="24666" y="12271"/>
                    <a:pt x="37898" y="4459"/>
                    <a:pt x="48419" y="4459"/>
                  </a:cubicBezTo>
                  <a:cubicBezTo>
                    <a:pt x="59579" y="4459"/>
                    <a:pt x="61014" y="13227"/>
                    <a:pt x="61014" y="21358"/>
                  </a:cubicBezTo>
                  <a:lnTo>
                    <a:pt x="61014" y="57706"/>
                  </a:lnTo>
                  <a:cubicBezTo>
                    <a:pt x="61014" y="64561"/>
                    <a:pt x="59420" y="64561"/>
                    <a:pt x="49057" y="64561"/>
                  </a:cubicBezTo>
                  <a:lnTo>
                    <a:pt x="49057" y="70300"/>
                  </a:lnTo>
                  <a:cubicBezTo>
                    <a:pt x="49376" y="70300"/>
                    <a:pt x="60536" y="69663"/>
                    <a:pt x="67231" y="69663"/>
                  </a:cubicBezTo>
                  <a:cubicBezTo>
                    <a:pt x="73130" y="69663"/>
                    <a:pt x="84130" y="70141"/>
                    <a:pt x="85565" y="70300"/>
                  </a:cubicBezTo>
                  <a:lnTo>
                    <a:pt x="85565" y="64561"/>
                  </a:lnTo>
                  <a:cubicBezTo>
                    <a:pt x="75202" y="64561"/>
                    <a:pt x="73608" y="64561"/>
                    <a:pt x="73608" y="57706"/>
                  </a:cubicBezTo>
                  <a:lnTo>
                    <a:pt x="73608" y="21995"/>
                  </a:lnTo>
                  <a:close/>
                </a:path>
              </a:pathLst>
            </a:custGeom>
            <a:solidFill>
              <a:srgbClr val="000000"/>
            </a:solidFill>
            <a:ln w="22802"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4EE1E47D-104E-4491-AEF6-FEEE72CE9E3E}"/>
                </a:ext>
              </a:extLst>
            </p:cNvPr>
            <p:cNvSpPr/>
            <p:nvPr>
              <p:custDataLst>
                <p:tags r:id="rId112"/>
              </p:custDataLst>
            </p:nvPr>
          </p:nvSpPr>
          <p:spPr>
            <a:xfrm>
              <a:off x="5258835" y="2332511"/>
              <a:ext cx="55160" cy="99638"/>
            </a:xfrm>
            <a:custGeom>
              <a:avLst/>
              <a:gdLst>
                <a:gd name="connsiteX0" fmla="*/ 27539 w 55160"/>
                <a:gd name="connsiteY0" fmla="*/ 35068 h 99638"/>
                <a:gd name="connsiteX1" fmla="*/ 52409 w 55160"/>
                <a:gd name="connsiteY1" fmla="*/ 35068 h 99638"/>
                <a:gd name="connsiteX2" fmla="*/ 52409 w 55160"/>
                <a:gd name="connsiteY2" fmla="*/ 29329 h 99638"/>
                <a:gd name="connsiteX3" fmla="*/ 27539 w 55160"/>
                <a:gd name="connsiteY3" fmla="*/ 29329 h 99638"/>
                <a:gd name="connsiteX4" fmla="*/ 27539 w 55160"/>
                <a:gd name="connsiteY4" fmla="*/ -5 h 99638"/>
                <a:gd name="connsiteX5" fmla="*/ 22119 w 55160"/>
                <a:gd name="connsiteY5" fmla="*/ -5 h 99638"/>
                <a:gd name="connsiteX6" fmla="*/ 119 w 55160"/>
                <a:gd name="connsiteY6" fmla="*/ 30604 h 99638"/>
                <a:gd name="connsiteX7" fmla="*/ 119 w 55160"/>
                <a:gd name="connsiteY7" fmla="*/ 35068 h 99638"/>
                <a:gd name="connsiteX8" fmla="*/ 14945 w 55160"/>
                <a:gd name="connsiteY8" fmla="*/ 35068 h 99638"/>
                <a:gd name="connsiteX9" fmla="*/ 14945 w 55160"/>
                <a:gd name="connsiteY9" fmla="*/ 78112 h 99638"/>
                <a:gd name="connsiteX10" fmla="*/ 37264 w 55160"/>
                <a:gd name="connsiteY10" fmla="*/ 99634 h 99638"/>
                <a:gd name="connsiteX11" fmla="*/ 55279 w 55160"/>
                <a:gd name="connsiteY11" fmla="*/ 77953 h 99638"/>
                <a:gd name="connsiteX12" fmla="*/ 55279 w 55160"/>
                <a:gd name="connsiteY12" fmla="*/ 69184 h 99638"/>
                <a:gd name="connsiteX13" fmla="*/ 49858 w 55160"/>
                <a:gd name="connsiteY13" fmla="*/ 69184 h 99638"/>
                <a:gd name="connsiteX14" fmla="*/ 49858 w 55160"/>
                <a:gd name="connsiteY14" fmla="*/ 77793 h 99638"/>
                <a:gd name="connsiteX15" fmla="*/ 38539 w 55160"/>
                <a:gd name="connsiteY15" fmla="*/ 94533 h 99638"/>
                <a:gd name="connsiteX16" fmla="*/ 27539 w 55160"/>
                <a:gd name="connsiteY16" fmla="*/ 78272 h 99638"/>
                <a:gd name="connsiteX17" fmla="*/ 27539 w 55160"/>
                <a:gd name="connsiteY17" fmla="*/ 35068 h 9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60" h="99638">
                  <a:moveTo>
                    <a:pt x="27539" y="35068"/>
                  </a:moveTo>
                  <a:lnTo>
                    <a:pt x="52409" y="35068"/>
                  </a:lnTo>
                  <a:lnTo>
                    <a:pt x="52409" y="29329"/>
                  </a:lnTo>
                  <a:lnTo>
                    <a:pt x="27539" y="29329"/>
                  </a:lnTo>
                  <a:lnTo>
                    <a:pt x="27539" y="-5"/>
                  </a:lnTo>
                  <a:lnTo>
                    <a:pt x="22119" y="-5"/>
                  </a:lnTo>
                  <a:cubicBezTo>
                    <a:pt x="21960" y="14343"/>
                    <a:pt x="15423" y="30126"/>
                    <a:pt x="119" y="30604"/>
                  </a:cubicBezTo>
                  <a:lnTo>
                    <a:pt x="119" y="35068"/>
                  </a:lnTo>
                  <a:lnTo>
                    <a:pt x="14945" y="35068"/>
                  </a:lnTo>
                  <a:lnTo>
                    <a:pt x="14945" y="78112"/>
                  </a:lnTo>
                  <a:cubicBezTo>
                    <a:pt x="14945" y="95967"/>
                    <a:pt x="28336" y="99634"/>
                    <a:pt x="37264" y="99634"/>
                  </a:cubicBezTo>
                  <a:cubicBezTo>
                    <a:pt x="47945" y="99634"/>
                    <a:pt x="55279" y="90547"/>
                    <a:pt x="55279" y="77953"/>
                  </a:cubicBezTo>
                  <a:lnTo>
                    <a:pt x="55279" y="69184"/>
                  </a:lnTo>
                  <a:lnTo>
                    <a:pt x="49858" y="69184"/>
                  </a:lnTo>
                  <a:lnTo>
                    <a:pt x="49858" y="77793"/>
                  </a:lnTo>
                  <a:cubicBezTo>
                    <a:pt x="49858" y="88634"/>
                    <a:pt x="44757" y="94533"/>
                    <a:pt x="38539" y="94533"/>
                  </a:cubicBezTo>
                  <a:cubicBezTo>
                    <a:pt x="27539" y="94533"/>
                    <a:pt x="27539" y="81141"/>
                    <a:pt x="27539" y="78272"/>
                  </a:cubicBezTo>
                  <a:lnTo>
                    <a:pt x="27539" y="35068"/>
                  </a:lnTo>
                  <a:close/>
                </a:path>
              </a:pathLst>
            </a:custGeom>
            <a:solidFill>
              <a:srgbClr val="000000"/>
            </a:solidFill>
            <a:ln w="22802"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B836EF17-150F-4B36-9EA9-1292772C43AD}"/>
                </a:ext>
              </a:extLst>
            </p:cNvPr>
            <p:cNvSpPr/>
            <p:nvPr>
              <p:custDataLst>
                <p:tags r:id="rId113"/>
              </p:custDataLst>
            </p:nvPr>
          </p:nvSpPr>
          <p:spPr>
            <a:xfrm>
              <a:off x="5333194" y="2360250"/>
              <a:ext cx="57073" cy="70305"/>
            </a:xfrm>
            <a:custGeom>
              <a:avLst/>
              <a:gdLst>
                <a:gd name="connsiteX0" fmla="*/ 24035 w 57073"/>
                <a:gd name="connsiteY0" fmla="*/ 33952 h 70305"/>
                <a:gd name="connsiteX1" fmla="*/ 45398 w 57073"/>
                <a:gd name="connsiteY1" fmla="*/ 4459 h 70305"/>
                <a:gd name="connsiteX2" fmla="*/ 42688 w 57073"/>
                <a:gd name="connsiteY2" fmla="*/ 10198 h 70305"/>
                <a:gd name="connsiteX3" fmla="*/ 49862 w 57073"/>
                <a:gd name="connsiteY3" fmla="*/ 17532 h 70305"/>
                <a:gd name="connsiteX4" fmla="*/ 57195 w 57073"/>
                <a:gd name="connsiteY4" fmla="*/ 10198 h 70305"/>
                <a:gd name="connsiteX5" fmla="*/ 44601 w 57073"/>
                <a:gd name="connsiteY5" fmla="*/ -5 h 70305"/>
                <a:gd name="connsiteX6" fmla="*/ 23079 w 57073"/>
                <a:gd name="connsiteY6" fmla="*/ 17053 h 70305"/>
                <a:gd name="connsiteX7" fmla="*/ 22919 w 57073"/>
                <a:gd name="connsiteY7" fmla="*/ 17053 h 70305"/>
                <a:gd name="connsiteX8" fmla="*/ 22919 w 57073"/>
                <a:gd name="connsiteY8" fmla="*/ -5 h 70305"/>
                <a:gd name="connsiteX9" fmla="*/ 122 w 57073"/>
                <a:gd name="connsiteY9" fmla="*/ 1749 h 70305"/>
                <a:gd name="connsiteX10" fmla="*/ 122 w 57073"/>
                <a:gd name="connsiteY10" fmla="*/ 7488 h 70305"/>
                <a:gd name="connsiteX11" fmla="*/ 12078 w 57073"/>
                <a:gd name="connsiteY11" fmla="*/ 16416 h 70305"/>
                <a:gd name="connsiteX12" fmla="*/ 12078 w 57073"/>
                <a:gd name="connsiteY12" fmla="*/ 57706 h 70305"/>
                <a:gd name="connsiteX13" fmla="*/ 122 w 57073"/>
                <a:gd name="connsiteY13" fmla="*/ 64561 h 70305"/>
                <a:gd name="connsiteX14" fmla="*/ 122 w 57073"/>
                <a:gd name="connsiteY14" fmla="*/ 70300 h 70305"/>
                <a:gd name="connsiteX15" fmla="*/ 18296 w 57073"/>
                <a:gd name="connsiteY15" fmla="*/ 69663 h 70305"/>
                <a:gd name="connsiteX16" fmla="*/ 39021 w 57073"/>
                <a:gd name="connsiteY16" fmla="*/ 70300 h 70305"/>
                <a:gd name="connsiteX17" fmla="*/ 39021 w 57073"/>
                <a:gd name="connsiteY17" fmla="*/ 64561 h 70305"/>
                <a:gd name="connsiteX18" fmla="*/ 35832 w 57073"/>
                <a:gd name="connsiteY18" fmla="*/ 64561 h 70305"/>
                <a:gd name="connsiteX19" fmla="*/ 24035 w 57073"/>
                <a:gd name="connsiteY19" fmla="*/ 57387 h 70305"/>
                <a:gd name="connsiteX20" fmla="*/ 24035 w 57073"/>
                <a:gd name="connsiteY20" fmla="*/ 33952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073" h="70305">
                  <a:moveTo>
                    <a:pt x="24035" y="33952"/>
                  </a:moveTo>
                  <a:cubicBezTo>
                    <a:pt x="24035" y="20561"/>
                    <a:pt x="30253" y="4459"/>
                    <a:pt x="45398" y="4459"/>
                  </a:cubicBezTo>
                  <a:cubicBezTo>
                    <a:pt x="43963" y="5575"/>
                    <a:pt x="42688" y="7647"/>
                    <a:pt x="42688" y="10198"/>
                  </a:cubicBezTo>
                  <a:cubicBezTo>
                    <a:pt x="42688" y="15459"/>
                    <a:pt x="46833" y="17532"/>
                    <a:pt x="49862" y="17532"/>
                  </a:cubicBezTo>
                  <a:cubicBezTo>
                    <a:pt x="53688" y="17532"/>
                    <a:pt x="57195" y="14981"/>
                    <a:pt x="57195" y="10198"/>
                  </a:cubicBezTo>
                  <a:cubicBezTo>
                    <a:pt x="57195" y="4778"/>
                    <a:pt x="52093" y="-5"/>
                    <a:pt x="44601" y="-5"/>
                  </a:cubicBezTo>
                  <a:cubicBezTo>
                    <a:pt x="36630" y="-5"/>
                    <a:pt x="27861" y="4937"/>
                    <a:pt x="23079" y="17053"/>
                  </a:cubicBezTo>
                  <a:lnTo>
                    <a:pt x="22919" y="17053"/>
                  </a:lnTo>
                  <a:lnTo>
                    <a:pt x="22919" y="-5"/>
                  </a:lnTo>
                  <a:lnTo>
                    <a:pt x="122" y="1749"/>
                  </a:lnTo>
                  <a:lnTo>
                    <a:pt x="122" y="7488"/>
                  </a:lnTo>
                  <a:cubicBezTo>
                    <a:pt x="10803" y="7488"/>
                    <a:pt x="12078" y="8604"/>
                    <a:pt x="12078" y="16416"/>
                  </a:cubicBezTo>
                  <a:lnTo>
                    <a:pt x="12078" y="57706"/>
                  </a:lnTo>
                  <a:cubicBezTo>
                    <a:pt x="12078" y="64561"/>
                    <a:pt x="10484" y="64561"/>
                    <a:pt x="122" y="64561"/>
                  </a:cubicBezTo>
                  <a:lnTo>
                    <a:pt x="122" y="70300"/>
                  </a:lnTo>
                  <a:cubicBezTo>
                    <a:pt x="919" y="70300"/>
                    <a:pt x="11760" y="69663"/>
                    <a:pt x="18296" y="69663"/>
                  </a:cubicBezTo>
                  <a:cubicBezTo>
                    <a:pt x="25151" y="69663"/>
                    <a:pt x="32166" y="69982"/>
                    <a:pt x="39021" y="70300"/>
                  </a:cubicBezTo>
                  <a:lnTo>
                    <a:pt x="39021" y="64561"/>
                  </a:lnTo>
                  <a:lnTo>
                    <a:pt x="35832" y="64561"/>
                  </a:lnTo>
                  <a:cubicBezTo>
                    <a:pt x="24035" y="64561"/>
                    <a:pt x="24035" y="62808"/>
                    <a:pt x="24035" y="57387"/>
                  </a:cubicBezTo>
                  <a:lnTo>
                    <a:pt x="24035" y="33952"/>
                  </a:lnTo>
                  <a:close/>
                </a:path>
              </a:pathLst>
            </a:custGeom>
            <a:solidFill>
              <a:srgbClr val="000000"/>
            </a:solidFill>
            <a:ln w="22802"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EB1D69A7-9765-42A2-9A25-C23720E85E03}"/>
                </a:ext>
              </a:extLst>
            </p:cNvPr>
            <p:cNvSpPr/>
            <p:nvPr>
              <p:custDataLst>
                <p:tags r:id="rId114"/>
              </p:custDataLst>
            </p:nvPr>
          </p:nvSpPr>
          <p:spPr>
            <a:xfrm>
              <a:off x="5401336" y="2361845"/>
              <a:ext cx="85769" cy="101233"/>
            </a:xfrm>
            <a:custGeom>
              <a:avLst/>
              <a:gdLst>
                <a:gd name="connsiteX0" fmla="*/ 70749 w 85769"/>
                <a:gd name="connsiteY0" fmla="*/ 15619 h 101233"/>
                <a:gd name="connsiteX1" fmla="*/ 85894 w 85769"/>
                <a:gd name="connsiteY1" fmla="*/ 5734 h 101233"/>
                <a:gd name="connsiteX2" fmla="*/ 85894 w 85769"/>
                <a:gd name="connsiteY2" fmla="*/ -5 h 101233"/>
                <a:gd name="connsiteX3" fmla="*/ 73778 w 85769"/>
                <a:gd name="connsiteY3" fmla="*/ 633 h 101233"/>
                <a:gd name="connsiteX4" fmla="*/ 59271 w 85769"/>
                <a:gd name="connsiteY4" fmla="*/ -5 h 101233"/>
                <a:gd name="connsiteX5" fmla="*/ 59271 w 85769"/>
                <a:gd name="connsiteY5" fmla="*/ 5734 h 101233"/>
                <a:gd name="connsiteX6" fmla="*/ 65807 w 85769"/>
                <a:gd name="connsiteY6" fmla="*/ 11792 h 101233"/>
                <a:gd name="connsiteX7" fmla="*/ 64372 w 85769"/>
                <a:gd name="connsiteY7" fmla="*/ 16735 h 101233"/>
                <a:gd name="connsiteX8" fmla="*/ 46676 w 85769"/>
                <a:gd name="connsiteY8" fmla="*/ 54518 h 101233"/>
                <a:gd name="connsiteX9" fmla="*/ 27067 w 85769"/>
                <a:gd name="connsiteY9" fmla="*/ 12430 h 101233"/>
                <a:gd name="connsiteX10" fmla="*/ 26111 w 85769"/>
                <a:gd name="connsiteY10" fmla="*/ 9401 h 101233"/>
                <a:gd name="connsiteX11" fmla="*/ 34241 w 85769"/>
                <a:gd name="connsiteY11" fmla="*/ 5734 h 101233"/>
                <a:gd name="connsiteX12" fmla="*/ 34241 w 85769"/>
                <a:gd name="connsiteY12" fmla="*/ -5 h 101233"/>
                <a:gd name="connsiteX13" fmla="*/ 15908 w 85769"/>
                <a:gd name="connsiteY13" fmla="*/ 633 h 101233"/>
                <a:gd name="connsiteX14" fmla="*/ 284 w 85769"/>
                <a:gd name="connsiteY14" fmla="*/ -5 h 101233"/>
                <a:gd name="connsiteX15" fmla="*/ 284 w 85769"/>
                <a:gd name="connsiteY15" fmla="*/ 5734 h 101233"/>
                <a:gd name="connsiteX16" fmla="*/ 13357 w 85769"/>
                <a:gd name="connsiteY16" fmla="*/ 11314 h 101233"/>
                <a:gd name="connsiteX17" fmla="*/ 40140 w 85769"/>
                <a:gd name="connsiteY17" fmla="*/ 68706 h 101233"/>
                <a:gd name="connsiteX18" fmla="*/ 35676 w 85769"/>
                <a:gd name="connsiteY18" fmla="*/ 78112 h 101233"/>
                <a:gd name="connsiteX19" fmla="*/ 16227 w 85769"/>
                <a:gd name="connsiteY19" fmla="*/ 96764 h 101233"/>
                <a:gd name="connsiteX20" fmla="*/ 9371 w 85769"/>
                <a:gd name="connsiteY20" fmla="*/ 94851 h 101233"/>
                <a:gd name="connsiteX21" fmla="*/ 13995 w 85769"/>
                <a:gd name="connsiteY21" fmla="*/ 87996 h 101233"/>
                <a:gd name="connsiteX22" fmla="*/ 7140 w 85769"/>
                <a:gd name="connsiteY22" fmla="*/ 81141 h 101233"/>
                <a:gd name="connsiteX23" fmla="*/ 125 w 85769"/>
                <a:gd name="connsiteY23" fmla="*/ 88156 h 101233"/>
                <a:gd name="connsiteX24" fmla="*/ 16227 w 85769"/>
                <a:gd name="connsiteY24" fmla="*/ 101228 h 101233"/>
                <a:gd name="connsiteX25" fmla="*/ 39821 w 85769"/>
                <a:gd name="connsiteY25" fmla="*/ 82257 h 101233"/>
                <a:gd name="connsiteX26" fmla="*/ 70749 w 85769"/>
                <a:gd name="connsiteY26" fmla="*/ 15619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769" h="101233">
                  <a:moveTo>
                    <a:pt x="70749" y="15619"/>
                  </a:moveTo>
                  <a:cubicBezTo>
                    <a:pt x="75213" y="5894"/>
                    <a:pt x="83343" y="5734"/>
                    <a:pt x="85894" y="5734"/>
                  </a:cubicBezTo>
                  <a:lnTo>
                    <a:pt x="85894" y="-5"/>
                  </a:lnTo>
                  <a:cubicBezTo>
                    <a:pt x="81430" y="314"/>
                    <a:pt x="78401" y="633"/>
                    <a:pt x="73778" y="633"/>
                  </a:cubicBezTo>
                  <a:cubicBezTo>
                    <a:pt x="69474" y="633"/>
                    <a:pt x="63575" y="473"/>
                    <a:pt x="59271" y="-5"/>
                  </a:cubicBezTo>
                  <a:lnTo>
                    <a:pt x="59271" y="5734"/>
                  </a:lnTo>
                  <a:cubicBezTo>
                    <a:pt x="64532" y="6053"/>
                    <a:pt x="65807" y="9242"/>
                    <a:pt x="65807" y="11792"/>
                  </a:cubicBezTo>
                  <a:cubicBezTo>
                    <a:pt x="65807" y="13706"/>
                    <a:pt x="65010" y="15140"/>
                    <a:pt x="64372" y="16735"/>
                  </a:cubicBezTo>
                  <a:lnTo>
                    <a:pt x="46676" y="54518"/>
                  </a:lnTo>
                  <a:lnTo>
                    <a:pt x="27067" y="12430"/>
                  </a:lnTo>
                  <a:cubicBezTo>
                    <a:pt x="26589" y="11474"/>
                    <a:pt x="26111" y="10517"/>
                    <a:pt x="26111" y="9401"/>
                  </a:cubicBezTo>
                  <a:cubicBezTo>
                    <a:pt x="26111" y="5734"/>
                    <a:pt x="31531" y="5734"/>
                    <a:pt x="34241" y="5734"/>
                  </a:cubicBezTo>
                  <a:lnTo>
                    <a:pt x="34241" y="-5"/>
                  </a:lnTo>
                  <a:cubicBezTo>
                    <a:pt x="31850" y="155"/>
                    <a:pt x="20372" y="633"/>
                    <a:pt x="15908" y="633"/>
                  </a:cubicBezTo>
                  <a:cubicBezTo>
                    <a:pt x="11125" y="633"/>
                    <a:pt x="4908" y="473"/>
                    <a:pt x="284" y="-5"/>
                  </a:cubicBezTo>
                  <a:lnTo>
                    <a:pt x="284" y="5734"/>
                  </a:lnTo>
                  <a:cubicBezTo>
                    <a:pt x="9212" y="5734"/>
                    <a:pt x="10966" y="6213"/>
                    <a:pt x="13357" y="11314"/>
                  </a:cubicBezTo>
                  <a:lnTo>
                    <a:pt x="40140" y="68706"/>
                  </a:lnTo>
                  <a:cubicBezTo>
                    <a:pt x="38705" y="71895"/>
                    <a:pt x="37111" y="74924"/>
                    <a:pt x="35676" y="78112"/>
                  </a:cubicBezTo>
                  <a:cubicBezTo>
                    <a:pt x="32169" y="85764"/>
                    <a:pt x="27067" y="96764"/>
                    <a:pt x="16227" y="96764"/>
                  </a:cubicBezTo>
                  <a:cubicBezTo>
                    <a:pt x="12241" y="96764"/>
                    <a:pt x="10966" y="95967"/>
                    <a:pt x="9371" y="94851"/>
                  </a:cubicBezTo>
                  <a:cubicBezTo>
                    <a:pt x="9531" y="94851"/>
                    <a:pt x="13995" y="93257"/>
                    <a:pt x="13995" y="87996"/>
                  </a:cubicBezTo>
                  <a:cubicBezTo>
                    <a:pt x="13995" y="84011"/>
                    <a:pt x="11125" y="81141"/>
                    <a:pt x="7140" y="81141"/>
                  </a:cubicBezTo>
                  <a:cubicBezTo>
                    <a:pt x="2995" y="81141"/>
                    <a:pt x="125" y="84011"/>
                    <a:pt x="125" y="88156"/>
                  </a:cubicBezTo>
                  <a:cubicBezTo>
                    <a:pt x="125" y="95649"/>
                    <a:pt x="7618" y="101228"/>
                    <a:pt x="16227" y="101228"/>
                  </a:cubicBezTo>
                  <a:cubicBezTo>
                    <a:pt x="29777" y="101228"/>
                    <a:pt x="37589" y="87040"/>
                    <a:pt x="39821" y="82257"/>
                  </a:cubicBezTo>
                  <a:lnTo>
                    <a:pt x="70749" y="15619"/>
                  </a:lnTo>
                  <a:close/>
                </a:path>
              </a:pathLst>
            </a:custGeom>
            <a:solidFill>
              <a:srgbClr val="000000"/>
            </a:solidFill>
            <a:ln w="22802" cap="flat">
              <a:no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F73743A8-4DF9-4FC0-B74D-5BEF5D47B761}"/>
                </a:ext>
              </a:extLst>
            </p:cNvPr>
            <p:cNvSpPr/>
            <p:nvPr>
              <p:custDataLst>
                <p:tags r:id="rId115"/>
              </p:custDataLst>
            </p:nvPr>
          </p:nvSpPr>
          <p:spPr>
            <a:xfrm>
              <a:off x="5087433" y="2534917"/>
              <a:ext cx="69029" cy="71899"/>
            </a:xfrm>
            <a:custGeom>
              <a:avLst/>
              <a:gdLst>
                <a:gd name="connsiteX0" fmla="*/ 60054 w 69029"/>
                <a:gd name="connsiteY0" fmla="*/ 9249 h 71899"/>
                <a:gd name="connsiteX1" fmla="*/ 51923 w 69029"/>
                <a:gd name="connsiteY1" fmla="*/ 18177 h 71899"/>
                <a:gd name="connsiteX2" fmla="*/ 58141 w 69029"/>
                <a:gd name="connsiteY2" fmla="*/ 24076 h 71899"/>
                <a:gd name="connsiteX3" fmla="*/ 67228 w 69029"/>
                <a:gd name="connsiteY3" fmla="*/ 13873 h 71899"/>
                <a:gd name="connsiteX4" fmla="*/ 46184 w 69029"/>
                <a:gd name="connsiteY4" fmla="*/ 3 h 71899"/>
                <a:gd name="connsiteX5" fmla="*/ 111 w 69029"/>
                <a:gd name="connsiteY5" fmla="*/ 44163 h 71899"/>
                <a:gd name="connsiteX6" fmla="*/ 29604 w 69029"/>
                <a:gd name="connsiteY6" fmla="*/ 71902 h 71899"/>
                <a:gd name="connsiteX7" fmla="*/ 69141 w 69029"/>
                <a:gd name="connsiteY7" fmla="*/ 53888 h 71899"/>
                <a:gd name="connsiteX8" fmla="*/ 66431 w 69029"/>
                <a:gd name="connsiteY8" fmla="*/ 51177 h 71899"/>
                <a:gd name="connsiteX9" fmla="*/ 63880 w 69029"/>
                <a:gd name="connsiteY9" fmla="*/ 52772 h 71899"/>
                <a:gd name="connsiteX10" fmla="*/ 29923 w 69029"/>
                <a:gd name="connsiteY10" fmla="*/ 67438 h 71899"/>
                <a:gd name="connsiteX11" fmla="*/ 13343 w 69029"/>
                <a:gd name="connsiteY11" fmla="*/ 49743 h 71899"/>
                <a:gd name="connsiteX12" fmla="*/ 23865 w 69029"/>
                <a:gd name="connsiteY12" fmla="*/ 16742 h 71899"/>
                <a:gd name="connsiteX13" fmla="*/ 46184 w 69029"/>
                <a:gd name="connsiteY13" fmla="*/ 4467 h 71899"/>
                <a:gd name="connsiteX14" fmla="*/ 60054 w 69029"/>
                <a:gd name="connsiteY14" fmla="*/ 9249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1899">
                  <a:moveTo>
                    <a:pt x="60054" y="9249"/>
                  </a:moveTo>
                  <a:cubicBezTo>
                    <a:pt x="54315" y="10206"/>
                    <a:pt x="51923" y="14670"/>
                    <a:pt x="51923" y="18177"/>
                  </a:cubicBezTo>
                  <a:cubicBezTo>
                    <a:pt x="51923" y="22481"/>
                    <a:pt x="55271" y="24076"/>
                    <a:pt x="58141" y="24076"/>
                  </a:cubicBezTo>
                  <a:cubicBezTo>
                    <a:pt x="61648" y="24076"/>
                    <a:pt x="67228" y="21525"/>
                    <a:pt x="67228" y="13873"/>
                  </a:cubicBezTo>
                  <a:cubicBezTo>
                    <a:pt x="67228" y="3032"/>
                    <a:pt x="54793" y="3"/>
                    <a:pt x="46184" y="3"/>
                  </a:cubicBezTo>
                  <a:cubicBezTo>
                    <a:pt x="22271" y="3"/>
                    <a:pt x="111" y="22003"/>
                    <a:pt x="111" y="44163"/>
                  </a:cubicBezTo>
                  <a:cubicBezTo>
                    <a:pt x="111" y="57873"/>
                    <a:pt x="9676" y="71902"/>
                    <a:pt x="29604" y="71902"/>
                  </a:cubicBezTo>
                  <a:cubicBezTo>
                    <a:pt x="56546" y="71902"/>
                    <a:pt x="69141" y="56119"/>
                    <a:pt x="69141" y="53888"/>
                  </a:cubicBezTo>
                  <a:cubicBezTo>
                    <a:pt x="69141" y="52931"/>
                    <a:pt x="67706" y="51177"/>
                    <a:pt x="66431" y="51177"/>
                  </a:cubicBezTo>
                  <a:cubicBezTo>
                    <a:pt x="65474" y="51177"/>
                    <a:pt x="65155" y="51496"/>
                    <a:pt x="63880" y="52772"/>
                  </a:cubicBezTo>
                  <a:cubicBezTo>
                    <a:pt x="51445" y="67438"/>
                    <a:pt x="32793" y="67438"/>
                    <a:pt x="29923" y="67438"/>
                  </a:cubicBezTo>
                  <a:cubicBezTo>
                    <a:pt x="18445" y="67438"/>
                    <a:pt x="13343" y="59627"/>
                    <a:pt x="13343" y="49743"/>
                  </a:cubicBezTo>
                  <a:cubicBezTo>
                    <a:pt x="13343" y="45119"/>
                    <a:pt x="15575" y="27742"/>
                    <a:pt x="23865" y="16742"/>
                  </a:cubicBezTo>
                  <a:cubicBezTo>
                    <a:pt x="29923" y="8930"/>
                    <a:pt x="38213" y="4467"/>
                    <a:pt x="46184" y="4467"/>
                  </a:cubicBezTo>
                  <a:cubicBezTo>
                    <a:pt x="48416" y="4467"/>
                    <a:pt x="56068" y="4786"/>
                    <a:pt x="60054" y="9249"/>
                  </a:cubicBezTo>
                  <a:close/>
                </a:path>
              </a:pathLst>
            </a:custGeom>
            <a:solidFill>
              <a:srgbClr val="000000"/>
            </a:solidFill>
            <a:ln w="22802"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7B67CB3D-21F2-4D1E-AE4E-F2A5524F9FCD}"/>
                </a:ext>
              </a:extLst>
            </p:cNvPr>
            <p:cNvSpPr/>
            <p:nvPr>
              <p:custDataLst>
                <p:tags r:id="rId116"/>
              </p:custDataLst>
            </p:nvPr>
          </p:nvSpPr>
          <p:spPr>
            <a:xfrm>
              <a:off x="5176795" y="2586889"/>
              <a:ext cx="20246" cy="49102"/>
            </a:xfrm>
            <a:custGeom>
              <a:avLst/>
              <a:gdLst>
                <a:gd name="connsiteX0" fmla="*/ 15897 w 20246"/>
                <a:gd name="connsiteY0" fmla="*/ 15786 h 49102"/>
                <a:gd name="connsiteX1" fmla="*/ 3462 w 20246"/>
                <a:gd name="connsiteY1" fmla="*/ 44960 h 49102"/>
                <a:gd name="connsiteX2" fmla="*/ 2346 w 20246"/>
                <a:gd name="connsiteY2" fmla="*/ 46873 h 49102"/>
                <a:gd name="connsiteX3" fmla="*/ 4578 w 20246"/>
                <a:gd name="connsiteY3" fmla="*/ 49105 h 49102"/>
                <a:gd name="connsiteX4" fmla="*/ 20361 w 20246"/>
                <a:gd name="connsiteY4" fmla="*/ 17380 h 49102"/>
                <a:gd name="connsiteX5" fmla="*/ 9202 w 20246"/>
                <a:gd name="connsiteY5" fmla="*/ 3 h 49102"/>
                <a:gd name="connsiteX6" fmla="*/ 115 w 20246"/>
                <a:gd name="connsiteY6" fmla="*/ 9090 h 49102"/>
                <a:gd name="connsiteX7" fmla="*/ 9361 w 20246"/>
                <a:gd name="connsiteY7" fmla="*/ 18336 h 49102"/>
                <a:gd name="connsiteX8" fmla="*/ 15897 w 20246"/>
                <a:gd name="connsiteY8" fmla="*/ 15786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102">
                  <a:moveTo>
                    <a:pt x="15897" y="15786"/>
                  </a:moveTo>
                  <a:cubicBezTo>
                    <a:pt x="15897" y="24554"/>
                    <a:pt x="14303" y="34757"/>
                    <a:pt x="3462" y="44960"/>
                  </a:cubicBezTo>
                  <a:cubicBezTo>
                    <a:pt x="2825" y="45598"/>
                    <a:pt x="2346" y="46076"/>
                    <a:pt x="2346" y="46873"/>
                  </a:cubicBezTo>
                  <a:cubicBezTo>
                    <a:pt x="2346" y="47989"/>
                    <a:pt x="3622" y="49105"/>
                    <a:pt x="4578" y="49105"/>
                  </a:cubicBezTo>
                  <a:cubicBezTo>
                    <a:pt x="6810" y="49105"/>
                    <a:pt x="20361" y="36351"/>
                    <a:pt x="20361" y="17380"/>
                  </a:cubicBezTo>
                  <a:cubicBezTo>
                    <a:pt x="20361" y="7496"/>
                    <a:pt x="16535" y="3"/>
                    <a:pt x="9202" y="3"/>
                  </a:cubicBezTo>
                  <a:cubicBezTo>
                    <a:pt x="3941" y="3"/>
                    <a:pt x="115" y="4148"/>
                    <a:pt x="115" y="9090"/>
                  </a:cubicBezTo>
                  <a:cubicBezTo>
                    <a:pt x="115" y="14191"/>
                    <a:pt x="3781" y="18336"/>
                    <a:pt x="9361" y="18336"/>
                  </a:cubicBezTo>
                  <a:cubicBezTo>
                    <a:pt x="13187" y="18336"/>
                    <a:pt x="15738" y="15786"/>
                    <a:pt x="15897" y="15786"/>
                  </a:cubicBezTo>
                  <a:close/>
                </a:path>
              </a:pathLst>
            </a:custGeom>
            <a:solidFill>
              <a:srgbClr val="000000"/>
            </a:solidFill>
            <a:ln w="22802"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3B309425-837F-4BD7-B5A7-7664615AF442}"/>
                </a:ext>
              </a:extLst>
            </p:cNvPr>
            <p:cNvSpPr/>
            <p:nvPr>
              <p:custDataLst>
                <p:tags r:id="rId117"/>
              </p:custDataLst>
            </p:nvPr>
          </p:nvSpPr>
          <p:spPr>
            <a:xfrm>
              <a:off x="5221639" y="2534917"/>
              <a:ext cx="134392" cy="70305"/>
            </a:xfrm>
            <a:custGeom>
              <a:avLst/>
              <a:gdLst>
                <a:gd name="connsiteX0" fmla="*/ 122553 w 134392"/>
                <a:gd name="connsiteY0" fmla="*/ 22003 h 70305"/>
                <a:gd name="connsiteX1" fmla="*/ 98640 w 134392"/>
                <a:gd name="connsiteY1" fmla="*/ 3 h 70305"/>
                <a:gd name="connsiteX2" fmla="*/ 73132 w 134392"/>
                <a:gd name="connsiteY2" fmla="*/ 14829 h 70305"/>
                <a:gd name="connsiteX3" fmla="*/ 49697 w 134392"/>
                <a:gd name="connsiteY3" fmla="*/ 3 h 70305"/>
                <a:gd name="connsiteX4" fmla="*/ 23711 w 134392"/>
                <a:gd name="connsiteY4" fmla="*/ 15467 h 70305"/>
                <a:gd name="connsiteX5" fmla="*/ 23552 w 134392"/>
                <a:gd name="connsiteY5" fmla="*/ 15467 h 70305"/>
                <a:gd name="connsiteX6" fmla="*/ 23552 w 134392"/>
                <a:gd name="connsiteY6" fmla="*/ 3 h 70305"/>
                <a:gd name="connsiteX7" fmla="*/ 117 w 134392"/>
                <a:gd name="connsiteY7" fmla="*/ 1756 h 70305"/>
                <a:gd name="connsiteX8" fmla="*/ 117 w 134392"/>
                <a:gd name="connsiteY8" fmla="*/ 7496 h 70305"/>
                <a:gd name="connsiteX9" fmla="*/ 12074 w 134392"/>
                <a:gd name="connsiteY9" fmla="*/ 16423 h 70305"/>
                <a:gd name="connsiteX10" fmla="*/ 12074 w 134392"/>
                <a:gd name="connsiteY10" fmla="*/ 57714 h 70305"/>
                <a:gd name="connsiteX11" fmla="*/ 117 w 134392"/>
                <a:gd name="connsiteY11" fmla="*/ 64569 h 70305"/>
                <a:gd name="connsiteX12" fmla="*/ 117 w 134392"/>
                <a:gd name="connsiteY12" fmla="*/ 70308 h 70305"/>
                <a:gd name="connsiteX13" fmla="*/ 18291 w 134392"/>
                <a:gd name="connsiteY13" fmla="*/ 69670 h 70305"/>
                <a:gd name="connsiteX14" fmla="*/ 36625 w 134392"/>
                <a:gd name="connsiteY14" fmla="*/ 70308 h 70305"/>
                <a:gd name="connsiteX15" fmla="*/ 36625 w 134392"/>
                <a:gd name="connsiteY15" fmla="*/ 64569 h 70305"/>
                <a:gd name="connsiteX16" fmla="*/ 24668 w 134392"/>
                <a:gd name="connsiteY16" fmla="*/ 57714 h 70305"/>
                <a:gd name="connsiteX17" fmla="*/ 24668 w 134392"/>
                <a:gd name="connsiteY17" fmla="*/ 29018 h 70305"/>
                <a:gd name="connsiteX18" fmla="*/ 48422 w 134392"/>
                <a:gd name="connsiteY18" fmla="*/ 4467 h 70305"/>
                <a:gd name="connsiteX19" fmla="*/ 61016 w 134392"/>
                <a:gd name="connsiteY19" fmla="*/ 21365 h 70305"/>
                <a:gd name="connsiteX20" fmla="*/ 61016 w 134392"/>
                <a:gd name="connsiteY20" fmla="*/ 57714 h 70305"/>
                <a:gd name="connsiteX21" fmla="*/ 49060 w 134392"/>
                <a:gd name="connsiteY21" fmla="*/ 64569 h 70305"/>
                <a:gd name="connsiteX22" fmla="*/ 49060 w 134392"/>
                <a:gd name="connsiteY22" fmla="*/ 70308 h 70305"/>
                <a:gd name="connsiteX23" fmla="*/ 67234 w 134392"/>
                <a:gd name="connsiteY23" fmla="*/ 69670 h 70305"/>
                <a:gd name="connsiteX24" fmla="*/ 85567 w 134392"/>
                <a:gd name="connsiteY24" fmla="*/ 70308 h 70305"/>
                <a:gd name="connsiteX25" fmla="*/ 85567 w 134392"/>
                <a:gd name="connsiteY25" fmla="*/ 64569 h 70305"/>
                <a:gd name="connsiteX26" fmla="*/ 73611 w 134392"/>
                <a:gd name="connsiteY26" fmla="*/ 57714 h 70305"/>
                <a:gd name="connsiteX27" fmla="*/ 73611 w 134392"/>
                <a:gd name="connsiteY27" fmla="*/ 29018 h 70305"/>
                <a:gd name="connsiteX28" fmla="*/ 97364 w 134392"/>
                <a:gd name="connsiteY28" fmla="*/ 4467 h 70305"/>
                <a:gd name="connsiteX29" fmla="*/ 109959 w 134392"/>
                <a:gd name="connsiteY29" fmla="*/ 21365 h 70305"/>
                <a:gd name="connsiteX30" fmla="*/ 109959 w 134392"/>
                <a:gd name="connsiteY30" fmla="*/ 57714 h 70305"/>
                <a:gd name="connsiteX31" fmla="*/ 98002 w 134392"/>
                <a:gd name="connsiteY31" fmla="*/ 64569 h 70305"/>
                <a:gd name="connsiteX32" fmla="*/ 98002 w 134392"/>
                <a:gd name="connsiteY32" fmla="*/ 70308 h 70305"/>
                <a:gd name="connsiteX33" fmla="*/ 116176 w 134392"/>
                <a:gd name="connsiteY33" fmla="*/ 69670 h 70305"/>
                <a:gd name="connsiteX34" fmla="*/ 134510 w 134392"/>
                <a:gd name="connsiteY34" fmla="*/ 70308 h 70305"/>
                <a:gd name="connsiteX35" fmla="*/ 134510 w 134392"/>
                <a:gd name="connsiteY35" fmla="*/ 64569 h 70305"/>
                <a:gd name="connsiteX36" fmla="*/ 122553 w 134392"/>
                <a:gd name="connsiteY36" fmla="*/ 57714 h 70305"/>
                <a:gd name="connsiteX37" fmla="*/ 122553 w 134392"/>
                <a:gd name="connsiteY37" fmla="*/ 22003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4392" h="70305">
                  <a:moveTo>
                    <a:pt x="122553" y="22003"/>
                  </a:moveTo>
                  <a:cubicBezTo>
                    <a:pt x="122553" y="8133"/>
                    <a:pt x="115698" y="3"/>
                    <a:pt x="98640" y="3"/>
                  </a:cubicBezTo>
                  <a:cubicBezTo>
                    <a:pt x="86045" y="3"/>
                    <a:pt x="77437" y="6858"/>
                    <a:pt x="73132" y="14829"/>
                  </a:cubicBezTo>
                  <a:cubicBezTo>
                    <a:pt x="69944" y="3510"/>
                    <a:pt x="61335" y="3"/>
                    <a:pt x="49697" y="3"/>
                  </a:cubicBezTo>
                  <a:cubicBezTo>
                    <a:pt x="36625" y="3"/>
                    <a:pt x="28175" y="7177"/>
                    <a:pt x="23711" y="15467"/>
                  </a:cubicBezTo>
                  <a:lnTo>
                    <a:pt x="23552" y="15467"/>
                  </a:lnTo>
                  <a:lnTo>
                    <a:pt x="23552" y="3"/>
                  </a:lnTo>
                  <a:lnTo>
                    <a:pt x="117" y="1756"/>
                  </a:lnTo>
                  <a:lnTo>
                    <a:pt x="117" y="7496"/>
                  </a:lnTo>
                  <a:cubicBezTo>
                    <a:pt x="10798" y="7496"/>
                    <a:pt x="12074" y="8612"/>
                    <a:pt x="12074" y="16423"/>
                  </a:cubicBezTo>
                  <a:lnTo>
                    <a:pt x="12074" y="57714"/>
                  </a:lnTo>
                  <a:cubicBezTo>
                    <a:pt x="12074" y="64569"/>
                    <a:pt x="10479" y="64569"/>
                    <a:pt x="117" y="64569"/>
                  </a:cubicBezTo>
                  <a:lnTo>
                    <a:pt x="117" y="70308"/>
                  </a:lnTo>
                  <a:cubicBezTo>
                    <a:pt x="436" y="70308"/>
                    <a:pt x="11595" y="69670"/>
                    <a:pt x="18291" y="69670"/>
                  </a:cubicBezTo>
                  <a:cubicBezTo>
                    <a:pt x="24190" y="69670"/>
                    <a:pt x="35190" y="70149"/>
                    <a:pt x="36625" y="70308"/>
                  </a:cubicBezTo>
                  <a:lnTo>
                    <a:pt x="36625" y="64569"/>
                  </a:lnTo>
                  <a:cubicBezTo>
                    <a:pt x="26262" y="64569"/>
                    <a:pt x="24668" y="64569"/>
                    <a:pt x="24668" y="57714"/>
                  </a:cubicBezTo>
                  <a:lnTo>
                    <a:pt x="24668" y="29018"/>
                  </a:lnTo>
                  <a:cubicBezTo>
                    <a:pt x="24668" y="12278"/>
                    <a:pt x="37900" y="4467"/>
                    <a:pt x="48422" y="4467"/>
                  </a:cubicBezTo>
                  <a:cubicBezTo>
                    <a:pt x="59581" y="4467"/>
                    <a:pt x="61016" y="13235"/>
                    <a:pt x="61016" y="21365"/>
                  </a:cubicBezTo>
                  <a:lnTo>
                    <a:pt x="61016" y="57714"/>
                  </a:lnTo>
                  <a:cubicBezTo>
                    <a:pt x="61016" y="64569"/>
                    <a:pt x="59422" y="64569"/>
                    <a:pt x="49060" y="64569"/>
                  </a:cubicBezTo>
                  <a:lnTo>
                    <a:pt x="49060" y="70308"/>
                  </a:lnTo>
                  <a:cubicBezTo>
                    <a:pt x="49378" y="70308"/>
                    <a:pt x="60538" y="69670"/>
                    <a:pt x="67234" y="69670"/>
                  </a:cubicBezTo>
                  <a:cubicBezTo>
                    <a:pt x="73132" y="69670"/>
                    <a:pt x="84132" y="70149"/>
                    <a:pt x="85567" y="70308"/>
                  </a:cubicBezTo>
                  <a:lnTo>
                    <a:pt x="85567" y="64569"/>
                  </a:lnTo>
                  <a:cubicBezTo>
                    <a:pt x="75205" y="64569"/>
                    <a:pt x="73611" y="64569"/>
                    <a:pt x="73611" y="57714"/>
                  </a:cubicBezTo>
                  <a:lnTo>
                    <a:pt x="73611" y="29018"/>
                  </a:lnTo>
                  <a:cubicBezTo>
                    <a:pt x="73611" y="12278"/>
                    <a:pt x="86843" y="4467"/>
                    <a:pt x="97364" y="4467"/>
                  </a:cubicBezTo>
                  <a:cubicBezTo>
                    <a:pt x="108524" y="4467"/>
                    <a:pt x="109959" y="13235"/>
                    <a:pt x="109959" y="21365"/>
                  </a:cubicBezTo>
                  <a:lnTo>
                    <a:pt x="109959" y="57714"/>
                  </a:lnTo>
                  <a:cubicBezTo>
                    <a:pt x="109959" y="64569"/>
                    <a:pt x="108365" y="64569"/>
                    <a:pt x="98002" y="64569"/>
                  </a:cubicBezTo>
                  <a:lnTo>
                    <a:pt x="98002" y="70308"/>
                  </a:lnTo>
                  <a:cubicBezTo>
                    <a:pt x="98321" y="70308"/>
                    <a:pt x="109481" y="69670"/>
                    <a:pt x="116176" y="69670"/>
                  </a:cubicBezTo>
                  <a:cubicBezTo>
                    <a:pt x="122075" y="69670"/>
                    <a:pt x="133075" y="70149"/>
                    <a:pt x="134510" y="70308"/>
                  </a:cubicBezTo>
                  <a:lnTo>
                    <a:pt x="134510" y="64569"/>
                  </a:lnTo>
                  <a:cubicBezTo>
                    <a:pt x="124147" y="64569"/>
                    <a:pt x="122553" y="64569"/>
                    <a:pt x="122553" y="57714"/>
                  </a:cubicBezTo>
                  <a:lnTo>
                    <a:pt x="122553" y="22003"/>
                  </a:lnTo>
                  <a:close/>
                </a:path>
              </a:pathLst>
            </a:custGeom>
            <a:solidFill>
              <a:srgbClr val="000000"/>
            </a:solidFill>
            <a:ln w="22802"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757D2A4B-735E-41CA-9E61-77BFA2500E18}"/>
                </a:ext>
              </a:extLst>
            </p:cNvPr>
            <p:cNvSpPr/>
            <p:nvPr>
              <p:custDataLst>
                <p:tags r:id="rId118"/>
              </p:custDataLst>
            </p:nvPr>
          </p:nvSpPr>
          <p:spPr>
            <a:xfrm>
              <a:off x="5371575" y="2497772"/>
              <a:ext cx="34754" cy="107450"/>
            </a:xfrm>
            <a:custGeom>
              <a:avLst/>
              <a:gdLst>
                <a:gd name="connsiteX0" fmla="*/ 24834 w 34754"/>
                <a:gd name="connsiteY0" fmla="*/ 9090 h 107450"/>
                <a:gd name="connsiteX1" fmla="*/ 15587 w 34754"/>
                <a:gd name="connsiteY1" fmla="*/ 3 h 107450"/>
                <a:gd name="connsiteX2" fmla="*/ 6500 w 34754"/>
                <a:gd name="connsiteY2" fmla="*/ 9090 h 107450"/>
                <a:gd name="connsiteX3" fmla="*/ 15587 w 34754"/>
                <a:gd name="connsiteY3" fmla="*/ 18336 h 107450"/>
                <a:gd name="connsiteX4" fmla="*/ 24834 w 34754"/>
                <a:gd name="connsiteY4" fmla="*/ 9090 h 107450"/>
                <a:gd name="connsiteX5" fmla="*/ 602 w 34754"/>
                <a:gd name="connsiteY5" fmla="*/ 38902 h 107450"/>
                <a:gd name="connsiteX6" fmla="*/ 602 w 34754"/>
                <a:gd name="connsiteY6" fmla="*/ 44641 h 107450"/>
                <a:gd name="connsiteX7" fmla="*/ 12080 w 34754"/>
                <a:gd name="connsiteY7" fmla="*/ 53409 h 107450"/>
                <a:gd name="connsiteX8" fmla="*/ 12080 w 34754"/>
                <a:gd name="connsiteY8" fmla="*/ 94859 h 107450"/>
                <a:gd name="connsiteX9" fmla="*/ 123 w 34754"/>
                <a:gd name="connsiteY9" fmla="*/ 101714 h 107450"/>
                <a:gd name="connsiteX10" fmla="*/ 123 w 34754"/>
                <a:gd name="connsiteY10" fmla="*/ 107453 h 107450"/>
                <a:gd name="connsiteX11" fmla="*/ 17979 w 34754"/>
                <a:gd name="connsiteY11" fmla="*/ 106816 h 107450"/>
                <a:gd name="connsiteX12" fmla="*/ 34878 w 34754"/>
                <a:gd name="connsiteY12" fmla="*/ 107453 h 107450"/>
                <a:gd name="connsiteX13" fmla="*/ 34878 w 34754"/>
                <a:gd name="connsiteY13" fmla="*/ 101714 h 107450"/>
                <a:gd name="connsiteX14" fmla="*/ 24037 w 34754"/>
                <a:gd name="connsiteY14" fmla="*/ 95018 h 107450"/>
                <a:gd name="connsiteX15" fmla="*/ 24037 w 34754"/>
                <a:gd name="connsiteY15" fmla="*/ 37148 h 107450"/>
                <a:gd name="connsiteX16" fmla="*/ 602 w 34754"/>
                <a:gd name="connsiteY16" fmla="*/ 38902 h 10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54" h="107450">
                  <a:moveTo>
                    <a:pt x="24834" y="9090"/>
                  </a:moveTo>
                  <a:cubicBezTo>
                    <a:pt x="24834" y="4467"/>
                    <a:pt x="21008" y="3"/>
                    <a:pt x="15587" y="3"/>
                  </a:cubicBezTo>
                  <a:cubicBezTo>
                    <a:pt x="10805" y="3"/>
                    <a:pt x="6500" y="3829"/>
                    <a:pt x="6500" y="9090"/>
                  </a:cubicBezTo>
                  <a:cubicBezTo>
                    <a:pt x="6500" y="14829"/>
                    <a:pt x="11124" y="18336"/>
                    <a:pt x="15587" y="18336"/>
                  </a:cubicBezTo>
                  <a:cubicBezTo>
                    <a:pt x="20689" y="18336"/>
                    <a:pt x="24834" y="14351"/>
                    <a:pt x="24834" y="9090"/>
                  </a:cubicBezTo>
                  <a:close/>
                  <a:moveTo>
                    <a:pt x="602" y="38902"/>
                  </a:moveTo>
                  <a:lnTo>
                    <a:pt x="602" y="44641"/>
                  </a:lnTo>
                  <a:cubicBezTo>
                    <a:pt x="10645" y="44641"/>
                    <a:pt x="12080" y="45598"/>
                    <a:pt x="12080" y="53409"/>
                  </a:cubicBezTo>
                  <a:lnTo>
                    <a:pt x="12080" y="94859"/>
                  </a:lnTo>
                  <a:cubicBezTo>
                    <a:pt x="12080" y="101714"/>
                    <a:pt x="10486" y="101714"/>
                    <a:pt x="123" y="101714"/>
                  </a:cubicBezTo>
                  <a:lnTo>
                    <a:pt x="123" y="107453"/>
                  </a:lnTo>
                  <a:cubicBezTo>
                    <a:pt x="442" y="107453"/>
                    <a:pt x="11602" y="106816"/>
                    <a:pt x="17979" y="106816"/>
                  </a:cubicBezTo>
                  <a:cubicBezTo>
                    <a:pt x="23559" y="106816"/>
                    <a:pt x="29298" y="106975"/>
                    <a:pt x="34878" y="107453"/>
                  </a:cubicBezTo>
                  <a:lnTo>
                    <a:pt x="34878" y="101714"/>
                  </a:lnTo>
                  <a:cubicBezTo>
                    <a:pt x="25631" y="101714"/>
                    <a:pt x="24037" y="101714"/>
                    <a:pt x="24037" y="95018"/>
                  </a:cubicBezTo>
                  <a:lnTo>
                    <a:pt x="24037" y="37148"/>
                  </a:lnTo>
                  <a:lnTo>
                    <a:pt x="602" y="38902"/>
                  </a:lnTo>
                  <a:close/>
                </a:path>
              </a:pathLst>
            </a:custGeom>
            <a:solidFill>
              <a:srgbClr val="000000"/>
            </a:solidFill>
            <a:ln w="22802"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A62260E7-F379-46AF-96BD-2BFFC2CFF158}"/>
                </a:ext>
              </a:extLst>
            </p:cNvPr>
            <p:cNvSpPr/>
            <p:nvPr>
              <p:custDataLst>
                <p:tags r:id="rId119"/>
              </p:custDataLst>
            </p:nvPr>
          </p:nvSpPr>
          <p:spPr>
            <a:xfrm>
              <a:off x="5422815" y="2534917"/>
              <a:ext cx="85450" cy="70305"/>
            </a:xfrm>
            <a:custGeom>
              <a:avLst/>
              <a:gdLst>
                <a:gd name="connsiteX0" fmla="*/ 73619 w 85450"/>
                <a:gd name="connsiteY0" fmla="*/ 22003 h 70305"/>
                <a:gd name="connsiteX1" fmla="*/ 49706 w 85450"/>
                <a:gd name="connsiteY1" fmla="*/ 3 h 70305"/>
                <a:gd name="connsiteX2" fmla="*/ 23720 w 85450"/>
                <a:gd name="connsiteY2" fmla="*/ 15467 h 70305"/>
                <a:gd name="connsiteX3" fmla="*/ 23561 w 85450"/>
                <a:gd name="connsiteY3" fmla="*/ 15467 h 70305"/>
                <a:gd name="connsiteX4" fmla="*/ 23561 w 85450"/>
                <a:gd name="connsiteY4" fmla="*/ 3 h 70305"/>
                <a:gd name="connsiteX5" fmla="*/ 126 w 85450"/>
                <a:gd name="connsiteY5" fmla="*/ 1756 h 70305"/>
                <a:gd name="connsiteX6" fmla="*/ 126 w 85450"/>
                <a:gd name="connsiteY6" fmla="*/ 7496 h 70305"/>
                <a:gd name="connsiteX7" fmla="*/ 12082 w 85450"/>
                <a:gd name="connsiteY7" fmla="*/ 16423 h 70305"/>
                <a:gd name="connsiteX8" fmla="*/ 12082 w 85450"/>
                <a:gd name="connsiteY8" fmla="*/ 57714 h 70305"/>
                <a:gd name="connsiteX9" fmla="*/ 126 w 85450"/>
                <a:gd name="connsiteY9" fmla="*/ 64569 h 70305"/>
                <a:gd name="connsiteX10" fmla="*/ 126 w 85450"/>
                <a:gd name="connsiteY10" fmla="*/ 70308 h 70305"/>
                <a:gd name="connsiteX11" fmla="*/ 18300 w 85450"/>
                <a:gd name="connsiteY11" fmla="*/ 69670 h 70305"/>
                <a:gd name="connsiteX12" fmla="*/ 36633 w 85450"/>
                <a:gd name="connsiteY12" fmla="*/ 70308 h 70305"/>
                <a:gd name="connsiteX13" fmla="*/ 36633 w 85450"/>
                <a:gd name="connsiteY13" fmla="*/ 64569 h 70305"/>
                <a:gd name="connsiteX14" fmla="*/ 24677 w 85450"/>
                <a:gd name="connsiteY14" fmla="*/ 57714 h 70305"/>
                <a:gd name="connsiteX15" fmla="*/ 24677 w 85450"/>
                <a:gd name="connsiteY15" fmla="*/ 29018 h 70305"/>
                <a:gd name="connsiteX16" fmla="*/ 48431 w 85450"/>
                <a:gd name="connsiteY16" fmla="*/ 4467 h 70305"/>
                <a:gd name="connsiteX17" fmla="*/ 61025 w 85450"/>
                <a:gd name="connsiteY17" fmla="*/ 21365 h 70305"/>
                <a:gd name="connsiteX18" fmla="*/ 61025 w 85450"/>
                <a:gd name="connsiteY18" fmla="*/ 57714 h 70305"/>
                <a:gd name="connsiteX19" fmla="*/ 49068 w 85450"/>
                <a:gd name="connsiteY19" fmla="*/ 64569 h 70305"/>
                <a:gd name="connsiteX20" fmla="*/ 49068 w 85450"/>
                <a:gd name="connsiteY20" fmla="*/ 70308 h 70305"/>
                <a:gd name="connsiteX21" fmla="*/ 67242 w 85450"/>
                <a:gd name="connsiteY21" fmla="*/ 69670 h 70305"/>
                <a:gd name="connsiteX22" fmla="*/ 85576 w 85450"/>
                <a:gd name="connsiteY22" fmla="*/ 70308 h 70305"/>
                <a:gd name="connsiteX23" fmla="*/ 85576 w 85450"/>
                <a:gd name="connsiteY23" fmla="*/ 64569 h 70305"/>
                <a:gd name="connsiteX24" fmla="*/ 73619 w 85450"/>
                <a:gd name="connsiteY24" fmla="*/ 57714 h 70305"/>
                <a:gd name="connsiteX25" fmla="*/ 73619 w 85450"/>
                <a:gd name="connsiteY25" fmla="*/ 22003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450" h="70305">
                  <a:moveTo>
                    <a:pt x="73619" y="22003"/>
                  </a:moveTo>
                  <a:cubicBezTo>
                    <a:pt x="73619" y="8133"/>
                    <a:pt x="66764" y="3"/>
                    <a:pt x="49706" y="3"/>
                  </a:cubicBezTo>
                  <a:cubicBezTo>
                    <a:pt x="36633" y="3"/>
                    <a:pt x="28184" y="7177"/>
                    <a:pt x="23720" y="15467"/>
                  </a:cubicBezTo>
                  <a:lnTo>
                    <a:pt x="23561" y="15467"/>
                  </a:lnTo>
                  <a:lnTo>
                    <a:pt x="23561" y="3"/>
                  </a:lnTo>
                  <a:lnTo>
                    <a:pt x="126" y="1756"/>
                  </a:lnTo>
                  <a:lnTo>
                    <a:pt x="126" y="7496"/>
                  </a:lnTo>
                  <a:cubicBezTo>
                    <a:pt x="10807" y="7496"/>
                    <a:pt x="12082" y="8612"/>
                    <a:pt x="12082" y="16423"/>
                  </a:cubicBezTo>
                  <a:lnTo>
                    <a:pt x="12082" y="57714"/>
                  </a:lnTo>
                  <a:cubicBezTo>
                    <a:pt x="12082" y="64569"/>
                    <a:pt x="10488" y="64569"/>
                    <a:pt x="126" y="64569"/>
                  </a:cubicBezTo>
                  <a:lnTo>
                    <a:pt x="126" y="70308"/>
                  </a:lnTo>
                  <a:cubicBezTo>
                    <a:pt x="445" y="70308"/>
                    <a:pt x="11604" y="69670"/>
                    <a:pt x="18300" y="69670"/>
                  </a:cubicBezTo>
                  <a:cubicBezTo>
                    <a:pt x="24198" y="69670"/>
                    <a:pt x="35199" y="70149"/>
                    <a:pt x="36633" y="70308"/>
                  </a:cubicBezTo>
                  <a:lnTo>
                    <a:pt x="36633" y="64569"/>
                  </a:lnTo>
                  <a:cubicBezTo>
                    <a:pt x="26271" y="64569"/>
                    <a:pt x="24677" y="64569"/>
                    <a:pt x="24677" y="57714"/>
                  </a:cubicBezTo>
                  <a:lnTo>
                    <a:pt x="24677" y="29018"/>
                  </a:lnTo>
                  <a:cubicBezTo>
                    <a:pt x="24677" y="12278"/>
                    <a:pt x="37909" y="4467"/>
                    <a:pt x="48431" y="4467"/>
                  </a:cubicBezTo>
                  <a:cubicBezTo>
                    <a:pt x="59590" y="4467"/>
                    <a:pt x="61025" y="13235"/>
                    <a:pt x="61025" y="21365"/>
                  </a:cubicBezTo>
                  <a:lnTo>
                    <a:pt x="61025" y="57714"/>
                  </a:lnTo>
                  <a:cubicBezTo>
                    <a:pt x="61025" y="64569"/>
                    <a:pt x="59431" y="64569"/>
                    <a:pt x="49068" y="64569"/>
                  </a:cubicBezTo>
                  <a:lnTo>
                    <a:pt x="49068" y="70308"/>
                  </a:lnTo>
                  <a:cubicBezTo>
                    <a:pt x="49387" y="70308"/>
                    <a:pt x="60547" y="69670"/>
                    <a:pt x="67242" y="69670"/>
                  </a:cubicBezTo>
                  <a:cubicBezTo>
                    <a:pt x="73141" y="69670"/>
                    <a:pt x="84141" y="70149"/>
                    <a:pt x="85576" y="70308"/>
                  </a:cubicBezTo>
                  <a:lnTo>
                    <a:pt x="85576" y="64569"/>
                  </a:lnTo>
                  <a:cubicBezTo>
                    <a:pt x="75214" y="64569"/>
                    <a:pt x="73619" y="64569"/>
                    <a:pt x="73619" y="57714"/>
                  </a:cubicBezTo>
                  <a:lnTo>
                    <a:pt x="73619" y="22003"/>
                  </a:lnTo>
                  <a:close/>
                </a:path>
              </a:pathLst>
            </a:custGeom>
            <a:solidFill>
              <a:srgbClr val="000000"/>
            </a:solidFill>
            <a:ln w="22802"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918BA5F3-AB41-4DFA-9973-BAAA9EE9B8AC}"/>
                </a:ext>
              </a:extLst>
            </p:cNvPr>
            <p:cNvSpPr/>
            <p:nvPr>
              <p:custDataLst>
                <p:tags r:id="rId120"/>
              </p:custDataLst>
            </p:nvPr>
          </p:nvSpPr>
          <p:spPr>
            <a:xfrm>
              <a:off x="5609029" y="2441841"/>
              <a:ext cx="24141" cy="98158"/>
            </a:xfrm>
            <a:custGeom>
              <a:avLst/>
              <a:gdLst>
                <a:gd name="connsiteX0" fmla="*/ 24274 w 24141"/>
                <a:gd name="connsiteY0" fmla="*/ 12071 h 98158"/>
                <a:gd name="connsiteX1" fmla="*/ 12204 w 24141"/>
                <a:gd name="connsiteY1" fmla="*/ 0 h 98158"/>
                <a:gd name="connsiteX2" fmla="*/ 133 w 24141"/>
                <a:gd name="connsiteY2" fmla="*/ 12071 h 98158"/>
                <a:gd name="connsiteX3" fmla="*/ 12204 w 24141"/>
                <a:gd name="connsiteY3" fmla="*/ 24141 h 98158"/>
                <a:gd name="connsiteX4" fmla="*/ 24274 w 24141"/>
                <a:gd name="connsiteY4" fmla="*/ 12071 h 98158"/>
                <a:gd name="connsiteX5" fmla="*/ 24274 w 24141"/>
                <a:gd name="connsiteY5" fmla="*/ 86088 h 98158"/>
                <a:gd name="connsiteX6" fmla="*/ 12204 w 24141"/>
                <a:gd name="connsiteY6" fmla="*/ 74017 h 98158"/>
                <a:gd name="connsiteX7" fmla="*/ 133 w 24141"/>
                <a:gd name="connsiteY7" fmla="*/ 86088 h 98158"/>
                <a:gd name="connsiteX8" fmla="*/ 12204 w 24141"/>
                <a:gd name="connsiteY8" fmla="*/ 98159 h 98158"/>
                <a:gd name="connsiteX9" fmla="*/ 24274 w 24141"/>
                <a:gd name="connsiteY9" fmla="*/ 86088 h 9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1" h="98158">
                  <a:moveTo>
                    <a:pt x="24274" y="12071"/>
                  </a:moveTo>
                  <a:cubicBezTo>
                    <a:pt x="24274" y="5466"/>
                    <a:pt x="18809" y="0"/>
                    <a:pt x="12204" y="0"/>
                  </a:cubicBezTo>
                  <a:cubicBezTo>
                    <a:pt x="5599" y="0"/>
                    <a:pt x="133" y="5466"/>
                    <a:pt x="133" y="12071"/>
                  </a:cubicBezTo>
                  <a:cubicBezTo>
                    <a:pt x="133" y="18675"/>
                    <a:pt x="5599" y="24141"/>
                    <a:pt x="12204" y="24141"/>
                  </a:cubicBezTo>
                  <a:cubicBezTo>
                    <a:pt x="18809" y="24141"/>
                    <a:pt x="24274" y="18675"/>
                    <a:pt x="24274" y="12071"/>
                  </a:cubicBezTo>
                  <a:close/>
                  <a:moveTo>
                    <a:pt x="24274" y="86088"/>
                  </a:moveTo>
                  <a:cubicBezTo>
                    <a:pt x="24274" y="79483"/>
                    <a:pt x="18809" y="74017"/>
                    <a:pt x="12204" y="74017"/>
                  </a:cubicBezTo>
                  <a:cubicBezTo>
                    <a:pt x="5599" y="74017"/>
                    <a:pt x="133" y="79483"/>
                    <a:pt x="133" y="86088"/>
                  </a:cubicBezTo>
                  <a:cubicBezTo>
                    <a:pt x="133" y="92693"/>
                    <a:pt x="5599" y="98159"/>
                    <a:pt x="12204" y="98159"/>
                  </a:cubicBezTo>
                  <a:cubicBezTo>
                    <a:pt x="18809" y="98159"/>
                    <a:pt x="24274" y="92693"/>
                    <a:pt x="24274" y="86088"/>
                  </a:cubicBezTo>
                  <a:close/>
                </a:path>
              </a:pathLst>
            </a:custGeom>
            <a:solidFill>
              <a:srgbClr val="000000"/>
            </a:solidFill>
            <a:ln w="22802"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D876CBBD-CF9B-4952-A11F-5F03D903F52F}"/>
                </a:ext>
              </a:extLst>
            </p:cNvPr>
            <p:cNvSpPr/>
            <p:nvPr>
              <p:custDataLst>
                <p:tags r:id="rId121"/>
              </p:custDataLst>
            </p:nvPr>
          </p:nvSpPr>
          <p:spPr>
            <a:xfrm>
              <a:off x="5665460" y="2456417"/>
              <a:ext cx="151451" cy="53292"/>
            </a:xfrm>
            <a:custGeom>
              <a:avLst/>
              <a:gdLst>
                <a:gd name="connsiteX0" fmla="*/ 143844 w 151451"/>
                <a:gd name="connsiteY0" fmla="*/ 9110 h 53292"/>
                <a:gd name="connsiteX1" fmla="*/ 151587 w 151451"/>
                <a:gd name="connsiteY1" fmla="*/ 4555 h 53292"/>
                <a:gd name="connsiteX2" fmla="*/ 144072 w 151451"/>
                <a:gd name="connsiteY2" fmla="*/ 0 h 53292"/>
                <a:gd name="connsiteX3" fmla="*/ 7652 w 151451"/>
                <a:gd name="connsiteY3" fmla="*/ 0 h 53292"/>
                <a:gd name="connsiteX4" fmla="*/ 136 w 151451"/>
                <a:gd name="connsiteY4" fmla="*/ 4555 h 53292"/>
                <a:gd name="connsiteX5" fmla="*/ 7880 w 151451"/>
                <a:gd name="connsiteY5" fmla="*/ 9110 h 53292"/>
                <a:gd name="connsiteX6" fmla="*/ 143844 w 151451"/>
                <a:gd name="connsiteY6" fmla="*/ 9110 h 53292"/>
                <a:gd name="connsiteX7" fmla="*/ 144072 w 151451"/>
                <a:gd name="connsiteY7" fmla="*/ 53293 h 53292"/>
                <a:gd name="connsiteX8" fmla="*/ 151587 w 151451"/>
                <a:gd name="connsiteY8" fmla="*/ 48738 h 53292"/>
                <a:gd name="connsiteX9" fmla="*/ 143844 w 151451"/>
                <a:gd name="connsiteY9" fmla="*/ 44183 h 53292"/>
                <a:gd name="connsiteX10" fmla="*/ 7880 w 151451"/>
                <a:gd name="connsiteY10" fmla="*/ 44183 h 53292"/>
                <a:gd name="connsiteX11" fmla="*/ 136 w 151451"/>
                <a:gd name="connsiteY11" fmla="*/ 48738 h 53292"/>
                <a:gd name="connsiteX12" fmla="*/ 7652 w 151451"/>
                <a:gd name="connsiteY12" fmla="*/ 53293 h 53292"/>
                <a:gd name="connsiteX13" fmla="*/ 144072 w 151451"/>
                <a:gd name="connsiteY13" fmla="*/ 53293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292">
                  <a:moveTo>
                    <a:pt x="143844" y="9110"/>
                  </a:moveTo>
                  <a:cubicBezTo>
                    <a:pt x="147260" y="9110"/>
                    <a:pt x="151587" y="9110"/>
                    <a:pt x="151587" y="4555"/>
                  </a:cubicBezTo>
                  <a:cubicBezTo>
                    <a:pt x="151587" y="0"/>
                    <a:pt x="147260" y="0"/>
                    <a:pt x="144072" y="0"/>
                  </a:cubicBezTo>
                  <a:lnTo>
                    <a:pt x="7652" y="0"/>
                  </a:lnTo>
                  <a:cubicBezTo>
                    <a:pt x="4463" y="0"/>
                    <a:pt x="136" y="0"/>
                    <a:pt x="136" y="4555"/>
                  </a:cubicBezTo>
                  <a:cubicBezTo>
                    <a:pt x="136" y="9110"/>
                    <a:pt x="4463" y="9110"/>
                    <a:pt x="7880" y="9110"/>
                  </a:cubicBezTo>
                  <a:lnTo>
                    <a:pt x="143844" y="9110"/>
                  </a:lnTo>
                  <a:close/>
                  <a:moveTo>
                    <a:pt x="144072" y="53293"/>
                  </a:moveTo>
                  <a:cubicBezTo>
                    <a:pt x="147260" y="53293"/>
                    <a:pt x="151587" y="53293"/>
                    <a:pt x="151587" y="48738"/>
                  </a:cubicBezTo>
                  <a:cubicBezTo>
                    <a:pt x="151587" y="44183"/>
                    <a:pt x="147260" y="44183"/>
                    <a:pt x="143844" y="44183"/>
                  </a:cubicBezTo>
                  <a:lnTo>
                    <a:pt x="7880" y="44183"/>
                  </a:lnTo>
                  <a:cubicBezTo>
                    <a:pt x="4463" y="44183"/>
                    <a:pt x="136" y="44183"/>
                    <a:pt x="136" y="48738"/>
                  </a:cubicBezTo>
                  <a:cubicBezTo>
                    <a:pt x="136" y="53293"/>
                    <a:pt x="4463" y="53293"/>
                    <a:pt x="7652" y="53293"/>
                  </a:cubicBezTo>
                  <a:lnTo>
                    <a:pt x="144072" y="53293"/>
                  </a:lnTo>
                  <a:close/>
                </a:path>
              </a:pathLst>
            </a:custGeom>
            <a:solidFill>
              <a:srgbClr val="000000"/>
            </a:solidFill>
            <a:ln w="22802"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822F08ED-C692-425A-85DA-CE1403C85E45}"/>
                </a:ext>
              </a:extLst>
            </p:cNvPr>
            <p:cNvSpPr/>
            <p:nvPr>
              <p:custDataLst>
                <p:tags r:id="rId122"/>
              </p:custDataLst>
            </p:nvPr>
          </p:nvSpPr>
          <p:spPr>
            <a:xfrm>
              <a:off x="6241673" y="2439336"/>
              <a:ext cx="177869" cy="100663"/>
            </a:xfrm>
            <a:custGeom>
              <a:avLst/>
              <a:gdLst>
                <a:gd name="connsiteX0" fmla="*/ 17926 w 177869"/>
                <a:gd name="connsiteY0" fmla="*/ 22319 h 100663"/>
                <a:gd name="connsiteX1" fmla="*/ 17926 w 177869"/>
                <a:gd name="connsiteY1" fmla="*/ 83355 h 100663"/>
                <a:gd name="connsiteX2" fmla="*/ 162 w 177869"/>
                <a:gd name="connsiteY2" fmla="*/ 93604 h 100663"/>
                <a:gd name="connsiteX3" fmla="*/ 162 w 177869"/>
                <a:gd name="connsiteY3" fmla="*/ 100664 h 100663"/>
                <a:gd name="connsiteX4" fmla="*/ 25897 w 177869"/>
                <a:gd name="connsiteY4" fmla="*/ 99980 h 100663"/>
                <a:gd name="connsiteX5" fmla="*/ 51404 w 177869"/>
                <a:gd name="connsiteY5" fmla="*/ 100664 h 100663"/>
                <a:gd name="connsiteX6" fmla="*/ 51404 w 177869"/>
                <a:gd name="connsiteY6" fmla="*/ 93604 h 100663"/>
                <a:gd name="connsiteX7" fmla="*/ 33640 w 177869"/>
                <a:gd name="connsiteY7" fmla="*/ 83355 h 100663"/>
                <a:gd name="connsiteX8" fmla="*/ 33640 w 177869"/>
                <a:gd name="connsiteY8" fmla="*/ 41450 h 100663"/>
                <a:gd name="connsiteX9" fmla="*/ 64386 w 177869"/>
                <a:gd name="connsiteY9" fmla="*/ 5010 h 100663"/>
                <a:gd name="connsiteX10" fmla="*/ 81239 w 177869"/>
                <a:gd name="connsiteY10" fmla="*/ 30290 h 100663"/>
                <a:gd name="connsiteX11" fmla="*/ 81239 w 177869"/>
                <a:gd name="connsiteY11" fmla="*/ 83355 h 100663"/>
                <a:gd name="connsiteX12" fmla="*/ 63475 w 177869"/>
                <a:gd name="connsiteY12" fmla="*/ 93604 h 100663"/>
                <a:gd name="connsiteX13" fmla="*/ 63475 w 177869"/>
                <a:gd name="connsiteY13" fmla="*/ 100664 h 100663"/>
                <a:gd name="connsiteX14" fmla="*/ 89210 w 177869"/>
                <a:gd name="connsiteY14" fmla="*/ 99980 h 100663"/>
                <a:gd name="connsiteX15" fmla="*/ 114718 w 177869"/>
                <a:gd name="connsiteY15" fmla="*/ 100664 h 100663"/>
                <a:gd name="connsiteX16" fmla="*/ 114718 w 177869"/>
                <a:gd name="connsiteY16" fmla="*/ 93604 h 100663"/>
                <a:gd name="connsiteX17" fmla="*/ 96954 w 177869"/>
                <a:gd name="connsiteY17" fmla="*/ 83355 h 100663"/>
                <a:gd name="connsiteX18" fmla="*/ 96954 w 177869"/>
                <a:gd name="connsiteY18" fmla="*/ 41450 h 100663"/>
                <a:gd name="connsiteX19" fmla="*/ 127699 w 177869"/>
                <a:gd name="connsiteY19" fmla="*/ 5010 h 100663"/>
                <a:gd name="connsiteX20" fmla="*/ 144553 w 177869"/>
                <a:gd name="connsiteY20" fmla="*/ 30290 h 100663"/>
                <a:gd name="connsiteX21" fmla="*/ 144553 w 177869"/>
                <a:gd name="connsiteY21" fmla="*/ 83355 h 100663"/>
                <a:gd name="connsiteX22" fmla="*/ 126788 w 177869"/>
                <a:gd name="connsiteY22" fmla="*/ 93604 h 100663"/>
                <a:gd name="connsiteX23" fmla="*/ 126788 w 177869"/>
                <a:gd name="connsiteY23" fmla="*/ 100664 h 100663"/>
                <a:gd name="connsiteX24" fmla="*/ 152524 w 177869"/>
                <a:gd name="connsiteY24" fmla="*/ 99980 h 100663"/>
                <a:gd name="connsiteX25" fmla="*/ 178031 w 177869"/>
                <a:gd name="connsiteY25" fmla="*/ 100664 h 100663"/>
                <a:gd name="connsiteX26" fmla="*/ 178031 w 177869"/>
                <a:gd name="connsiteY26" fmla="*/ 93604 h 100663"/>
                <a:gd name="connsiteX27" fmla="*/ 160267 w 177869"/>
                <a:gd name="connsiteY27" fmla="*/ 86771 h 100663"/>
                <a:gd name="connsiteX28" fmla="*/ 160267 w 177869"/>
                <a:gd name="connsiteY28" fmla="*/ 43272 h 100663"/>
                <a:gd name="connsiteX29" fmla="*/ 153207 w 177869"/>
                <a:gd name="connsiteY29" fmla="*/ 8427 h 100663"/>
                <a:gd name="connsiteX30" fmla="*/ 129294 w 177869"/>
                <a:gd name="connsiteY30" fmla="*/ 0 h 100663"/>
                <a:gd name="connsiteX31" fmla="*/ 96270 w 177869"/>
                <a:gd name="connsiteY31" fmla="*/ 22319 h 100663"/>
                <a:gd name="connsiteX32" fmla="*/ 65980 w 177869"/>
                <a:gd name="connsiteY32" fmla="*/ 0 h 100663"/>
                <a:gd name="connsiteX33" fmla="*/ 32274 w 177869"/>
                <a:gd name="connsiteY33" fmla="*/ 23913 h 100663"/>
                <a:gd name="connsiteX34" fmla="*/ 32274 w 177869"/>
                <a:gd name="connsiteY34" fmla="*/ 0 h 100663"/>
                <a:gd name="connsiteX35" fmla="*/ 162 w 177869"/>
                <a:gd name="connsiteY35" fmla="*/ 2505 h 100663"/>
                <a:gd name="connsiteX36" fmla="*/ 162 w 177869"/>
                <a:gd name="connsiteY36" fmla="*/ 9565 h 100663"/>
                <a:gd name="connsiteX37" fmla="*/ 17926 w 177869"/>
                <a:gd name="connsiteY37" fmla="*/ 22319 h 10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7869" h="100663">
                  <a:moveTo>
                    <a:pt x="17926" y="22319"/>
                  </a:moveTo>
                  <a:lnTo>
                    <a:pt x="17926" y="83355"/>
                  </a:lnTo>
                  <a:cubicBezTo>
                    <a:pt x="17926" y="93604"/>
                    <a:pt x="15421" y="93604"/>
                    <a:pt x="162" y="93604"/>
                  </a:cubicBezTo>
                  <a:lnTo>
                    <a:pt x="162" y="100664"/>
                  </a:lnTo>
                  <a:cubicBezTo>
                    <a:pt x="8133" y="100436"/>
                    <a:pt x="19748" y="99980"/>
                    <a:pt x="25897" y="99980"/>
                  </a:cubicBezTo>
                  <a:cubicBezTo>
                    <a:pt x="31818" y="99980"/>
                    <a:pt x="43661" y="100436"/>
                    <a:pt x="51404" y="100664"/>
                  </a:cubicBezTo>
                  <a:lnTo>
                    <a:pt x="51404" y="93604"/>
                  </a:lnTo>
                  <a:cubicBezTo>
                    <a:pt x="36145" y="93604"/>
                    <a:pt x="33640" y="93604"/>
                    <a:pt x="33640" y="83355"/>
                  </a:cubicBezTo>
                  <a:lnTo>
                    <a:pt x="33640" y="41450"/>
                  </a:lnTo>
                  <a:cubicBezTo>
                    <a:pt x="33640" y="17764"/>
                    <a:pt x="49810" y="5010"/>
                    <a:pt x="64386" y="5010"/>
                  </a:cubicBezTo>
                  <a:cubicBezTo>
                    <a:pt x="78734" y="5010"/>
                    <a:pt x="81239" y="17309"/>
                    <a:pt x="81239" y="30290"/>
                  </a:cubicBezTo>
                  <a:lnTo>
                    <a:pt x="81239" y="83355"/>
                  </a:lnTo>
                  <a:cubicBezTo>
                    <a:pt x="81239" y="93604"/>
                    <a:pt x="78734" y="93604"/>
                    <a:pt x="63475" y="93604"/>
                  </a:cubicBezTo>
                  <a:lnTo>
                    <a:pt x="63475" y="100664"/>
                  </a:lnTo>
                  <a:cubicBezTo>
                    <a:pt x="71446" y="100436"/>
                    <a:pt x="83061" y="99980"/>
                    <a:pt x="89210" y="99980"/>
                  </a:cubicBezTo>
                  <a:cubicBezTo>
                    <a:pt x="95132" y="99980"/>
                    <a:pt x="106974" y="100436"/>
                    <a:pt x="114718" y="100664"/>
                  </a:cubicBezTo>
                  <a:lnTo>
                    <a:pt x="114718" y="93604"/>
                  </a:lnTo>
                  <a:cubicBezTo>
                    <a:pt x="99459" y="93604"/>
                    <a:pt x="96954" y="93604"/>
                    <a:pt x="96954" y="83355"/>
                  </a:cubicBezTo>
                  <a:lnTo>
                    <a:pt x="96954" y="41450"/>
                  </a:lnTo>
                  <a:cubicBezTo>
                    <a:pt x="96954" y="17764"/>
                    <a:pt x="113124" y="5010"/>
                    <a:pt x="127699" y="5010"/>
                  </a:cubicBezTo>
                  <a:cubicBezTo>
                    <a:pt x="142047" y="5010"/>
                    <a:pt x="144553" y="17309"/>
                    <a:pt x="144553" y="30290"/>
                  </a:cubicBezTo>
                  <a:lnTo>
                    <a:pt x="144553" y="83355"/>
                  </a:lnTo>
                  <a:cubicBezTo>
                    <a:pt x="144553" y="93604"/>
                    <a:pt x="142047" y="93604"/>
                    <a:pt x="126788" y="93604"/>
                  </a:cubicBezTo>
                  <a:lnTo>
                    <a:pt x="126788" y="100664"/>
                  </a:lnTo>
                  <a:cubicBezTo>
                    <a:pt x="134759" y="100436"/>
                    <a:pt x="146375" y="99980"/>
                    <a:pt x="152524" y="99980"/>
                  </a:cubicBezTo>
                  <a:cubicBezTo>
                    <a:pt x="158445" y="99980"/>
                    <a:pt x="170288" y="100436"/>
                    <a:pt x="178031" y="100664"/>
                  </a:cubicBezTo>
                  <a:lnTo>
                    <a:pt x="178031" y="93604"/>
                  </a:lnTo>
                  <a:cubicBezTo>
                    <a:pt x="166188" y="93604"/>
                    <a:pt x="160495" y="93604"/>
                    <a:pt x="160267" y="86771"/>
                  </a:cubicBezTo>
                  <a:lnTo>
                    <a:pt x="160267" y="43272"/>
                  </a:lnTo>
                  <a:cubicBezTo>
                    <a:pt x="160267" y="23686"/>
                    <a:pt x="160267" y="16625"/>
                    <a:pt x="153207" y="8427"/>
                  </a:cubicBezTo>
                  <a:cubicBezTo>
                    <a:pt x="150018" y="4555"/>
                    <a:pt x="142503" y="0"/>
                    <a:pt x="129294" y="0"/>
                  </a:cubicBezTo>
                  <a:cubicBezTo>
                    <a:pt x="110163" y="0"/>
                    <a:pt x="100142" y="13665"/>
                    <a:pt x="96270" y="22319"/>
                  </a:cubicBezTo>
                  <a:cubicBezTo>
                    <a:pt x="93082" y="2505"/>
                    <a:pt x="76229" y="0"/>
                    <a:pt x="65980" y="0"/>
                  </a:cubicBezTo>
                  <a:cubicBezTo>
                    <a:pt x="49355" y="0"/>
                    <a:pt x="38651" y="9793"/>
                    <a:pt x="32274" y="23913"/>
                  </a:cubicBezTo>
                  <a:lnTo>
                    <a:pt x="32274" y="0"/>
                  </a:lnTo>
                  <a:lnTo>
                    <a:pt x="162" y="2505"/>
                  </a:lnTo>
                  <a:lnTo>
                    <a:pt x="162" y="9565"/>
                  </a:lnTo>
                  <a:cubicBezTo>
                    <a:pt x="16104" y="9565"/>
                    <a:pt x="17926" y="11160"/>
                    <a:pt x="17926" y="22319"/>
                  </a:cubicBezTo>
                  <a:close/>
                </a:path>
              </a:pathLst>
            </a:custGeom>
            <a:solidFill>
              <a:srgbClr val="000000"/>
            </a:solidFill>
            <a:ln w="22802"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590E07B4-C7E5-495D-ACE9-FB9CA95C199C}"/>
                </a:ext>
              </a:extLst>
            </p:cNvPr>
            <p:cNvSpPr/>
            <p:nvPr>
              <p:custDataLst>
                <p:tags r:id="rId123"/>
              </p:custDataLst>
            </p:nvPr>
          </p:nvSpPr>
          <p:spPr>
            <a:xfrm>
              <a:off x="6431690" y="2387637"/>
              <a:ext cx="48737" cy="152362"/>
            </a:xfrm>
            <a:custGeom>
              <a:avLst/>
              <a:gdLst>
                <a:gd name="connsiteX0" fmla="*/ 32965 w 48737"/>
                <a:gd name="connsiteY0" fmla="*/ 51698 h 152362"/>
                <a:gd name="connsiteX1" fmla="*/ 1081 w 48737"/>
                <a:gd name="connsiteY1" fmla="*/ 54204 h 152362"/>
                <a:gd name="connsiteX2" fmla="*/ 1081 w 48737"/>
                <a:gd name="connsiteY2" fmla="*/ 61264 h 152362"/>
                <a:gd name="connsiteX3" fmla="*/ 17934 w 48737"/>
                <a:gd name="connsiteY3" fmla="*/ 73790 h 152362"/>
                <a:gd name="connsiteX4" fmla="*/ 17934 w 48737"/>
                <a:gd name="connsiteY4" fmla="*/ 135053 h 152362"/>
                <a:gd name="connsiteX5" fmla="*/ 170 w 48737"/>
                <a:gd name="connsiteY5" fmla="*/ 145302 h 152362"/>
                <a:gd name="connsiteX6" fmla="*/ 170 w 48737"/>
                <a:gd name="connsiteY6" fmla="*/ 152362 h 152362"/>
                <a:gd name="connsiteX7" fmla="*/ 25222 w 48737"/>
                <a:gd name="connsiteY7" fmla="*/ 151679 h 152362"/>
                <a:gd name="connsiteX8" fmla="*/ 48908 w 48737"/>
                <a:gd name="connsiteY8" fmla="*/ 152362 h 152362"/>
                <a:gd name="connsiteX9" fmla="*/ 48908 w 48737"/>
                <a:gd name="connsiteY9" fmla="*/ 145302 h 152362"/>
                <a:gd name="connsiteX10" fmla="*/ 32965 w 48737"/>
                <a:gd name="connsiteY10" fmla="*/ 135281 h 152362"/>
                <a:gd name="connsiteX11" fmla="*/ 32965 w 48737"/>
                <a:gd name="connsiteY11" fmla="*/ 51698 h 152362"/>
                <a:gd name="connsiteX12" fmla="*/ 33876 w 48737"/>
                <a:gd name="connsiteY12" fmla="*/ 12071 h 152362"/>
                <a:gd name="connsiteX13" fmla="*/ 21806 w 48737"/>
                <a:gd name="connsiteY13" fmla="*/ 0 h 152362"/>
                <a:gd name="connsiteX14" fmla="*/ 9735 w 48737"/>
                <a:gd name="connsiteY14" fmla="*/ 12071 h 152362"/>
                <a:gd name="connsiteX15" fmla="*/ 21806 w 48737"/>
                <a:gd name="connsiteY15" fmla="*/ 24141 h 152362"/>
                <a:gd name="connsiteX16" fmla="*/ 33876 w 48737"/>
                <a:gd name="connsiteY16" fmla="*/ 12071 h 1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52362">
                  <a:moveTo>
                    <a:pt x="32965" y="51698"/>
                  </a:moveTo>
                  <a:lnTo>
                    <a:pt x="1081" y="54204"/>
                  </a:lnTo>
                  <a:lnTo>
                    <a:pt x="1081" y="61264"/>
                  </a:lnTo>
                  <a:cubicBezTo>
                    <a:pt x="15884" y="61264"/>
                    <a:pt x="17934" y="62630"/>
                    <a:pt x="17934" y="73790"/>
                  </a:cubicBezTo>
                  <a:lnTo>
                    <a:pt x="17934" y="135053"/>
                  </a:lnTo>
                  <a:cubicBezTo>
                    <a:pt x="17934" y="145302"/>
                    <a:pt x="15429" y="145302"/>
                    <a:pt x="170" y="145302"/>
                  </a:cubicBezTo>
                  <a:lnTo>
                    <a:pt x="170" y="152362"/>
                  </a:lnTo>
                  <a:cubicBezTo>
                    <a:pt x="7458" y="152134"/>
                    <a:pt x="19756" y="151679"/>
                    <a:pt x="25222" y="151679"/>
                  </a:cubicBezTo>
                  <a:cubicBezTo>
                    <a:pt x="33193" y="151679"/>
                    <a:pt x="41164" y="152134"/>
                    <a:pt x="48908" y="152362"/>
                  </a:cubicBezTo>
                  <a:lnTo>
                    <a:pt x="48908" y="145302"/>
                  </a:lnTo>
                  <a:cubicBezTo>
                    <a:pt x="33876" y="145302"/>
                    <a:pt x="32965" y="144163"/>
                    <a:pt x="32965" y="135281"/>
                  </a:cubicBezTo>
                  <a:lnTo>
                    <a:pt x="32965" y="51698"/>
                  </a:lnTo>
                  <a:close/>
                  <a:moveTo>
                    <a:pt x="33876" y="12071"/>
                  </a:moveTo>
                  <a:cubicBezTo>
                    <a:pt x="33876" y="4783"/>
                    <a:pt x="28183" y="0"/>
                    <a:pt x="21806" y="0"/>
                  </a:cubicBezTo>
                  <a:cubicBezTo>
                    <a:pt x="14746" y="0"/>
                    <a:pt x="9735" y="6149"/>
                    <a:pt x="9735" y="12071"/>
                  </a:cubicBezTo>
                  <a:cubicBezTo>
                    <a:pt x="9735" y="18220"/>
                    <a:pt x="14746" y="24141"/>
                    <a:pt x="21806" y="24141"/>
                  </a:cubicBezTo>
                  <a:cubicBezTo>
                    <a:pt x="28183" y="24141"/>
                    <a:pt x="33876" y="19358"/>
                    <a:pt x="33876" y="12071"/>
                  </a:cubicBezTo>
                  <a:close/>
                </a:path>
              </a:pathLst>
            </a:custGeom>
            <a:solidFill>
              <a:srgbClr val="000000"/>
            </a:solidFill>
            <a:ln w="22802"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B0054F8D-EFC4-42B4-A949-F9BB3C930787}"/>
                </a:ext>
              </a:extLst>
            </p:cNvPr>
            <p:cNvSpPr/>
            <p:nvPr>
              <p:custDataLst>
                <p:tags r:id="rId124"/>
              </p:custDataLst>
            </p:nvPr>
          </p:nvSpPr>
          <p:spPr>
            <a:xfrm>
              <a:off x="6494725" y="2439336"/>
              <a:ext cx="114556" cy="100663"/>
            </a:xfrm>
            <a:custGeom>
              <a:avLst/>
              <a:gdLst>
                <a:gd name="connsiteX0" fmla="*/ 17937 w 114556"/>
                <a:gd name="connsiteY0" fmla="*/ 22319 h 100663"/>
                <a:gd name="connsiteX1" fmla="*/ 17937 w 114556"/>
                <a:gd name="connsiteY1" fmla="*/ 83355 h 100663"/>
                <a:gd name="connsiteX2" fmla="*/ 173 w 114556"/>
                <a:gd name="connsiteY2" fmla="*/ 93604 h 100663"/>
                <a:gd name="connsiteX3" fmla="*/ 173 w 114556"/>
                <a:gd name="connsiteY3" fmla="*/ 100664 h 100663"/>
                <a:gd name="connsiteX4" fmla="*/ 25908 w 114556"/>
                <a:gd name="connsiteY4" fmla="*/ 99980 h 100663"/>
                <a:gd name="connsiteX5" fmla="*/ 51416 w 114556"/>
                <a:gd name="connsiteY5" fmla="*/ 100664 h 100663"/>
                <a:gd name="connsiteX6" fmla="*/ 51416 w 114556"/>
                <a:gd name="connsiteY6" fmla="*/ 93604 h 100663"/>
                <a:gd name="connsiteX7" fmla="*/ 33651 w 114556"/>
                <a:gd name="connsiteY7" fmla="*/ 83355 h 100663"/>
                <a:gd name="connsiteX8" fmla="*/ 33651 w 114556"/>
                <a:gd name="connsiteY8" fmla="*/ 41450 h 100663"/>
                <a:gd name="connsiteX9" fmla="*/ 64397 w 114556"/>
                <a:gd name="connsiteY9" fmla="*/ 5010 h 100663"/>
                <a:gd name="connsiteX10" fmla="*/ 81250 w 114556"/>
                <a:gd name="connsiteY10" fmla="*/ 30290 h 100663"/>
                <a:gd name="connsiteX11" fmla="*/ 81250 w 114556"/>
                <a:gd name="connsiteY11" fmla="*/ 83355 h 100663"/>
                <a:gd name="connsiteX12" fmla="*/ 63486 w 114556"/>
                <a:gd name="connsiteY12" fmla="*/ 93604 h 100663"/>
                <a:gd name="connsiteX13" fmla="*/ 63486 w 114556"/>
                <a:gd name="connsiteY13" fmla="*/ 100664 h 100663"/>
                <a:gd name="connsiteX14" fmla="*/ 89221 w 114556"/>
                <a:gd name="connsiteY14" fmla="*/ 99980 h 100663"/>
                <a:gd name="connsiteX15" fmla="*/ 114729 w 114556"/>
                <a:gd name="connsiteY15" fmla="*/ 100664 h 100663"/>
                <a:gd name="connsiteX16" fmla="*/ 114729 w 114556"/>
                <a:gd name="connsiteY16" fmla="*/ 93604 h 100663"/>
                <a:gd name="connsiteX17" fmla="*/ 96965 w 114556"/>
                <a:gd name="connsiteY17" fmla="*/ 86771 h 100663"/>
                <a:gd name="connsiteX18" fmla="*/ 96965 w 114556"/>
                <a:gd name="connsiteY18" fmla="*/ 43272 h 100663"/>
                <a:gd name="connsiteX19" fmla="*/ 89905 w 114556"/>
                <a:gd name="connsiteY19" fmla="*/ 8427 h 100663"/>
                <a:gd name="connsiteX20" fmla="*/ 65991 w 114556"/>
                <a:gd name="connsiteY20" fmla="*/ 0 h 100663"/>
                <a:gd name="connsiteX21" fmla="*/ 32285 w 114556"/>
                <a:gd name="connsiteY21" fmla="*/ 23913 h 100663"/>
                <a:gd name="connsiteX22" fmla="*/ 32285 w 114556"/>
                <a:gd name="connsiteY22" fmla="*/ 0 h 100663"/>
                <a:gd name="connsiteX23" fmla="*/ 173 w 114556"/>
                <a:gd name="connsiteY23" fmla="*/ 2505 h 100663"/>
                <a:gd name="connsiteX24" fmla="*/ 173 w 114556"/>
                <a:gd name="connsiteY24" fmla="*/ 9565 h 100663"/>
                <a:gd name="connsiteX25" fmla="*/ 17937 w 114556"/>
                <a:gd name="connsiteY25" fmla="*/ 22319 h 10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100663">
                  <a:moveTo>
                    <a:pt x="17937" y="22319"/>
                  </a:moveTo>
                  <a:lnTo>
                    <a:pt x="17937" y="83355"/>
                  </a:lnTo>
                  <a:cubicBezTo>
                    <a:pt x="17937" y="93604"/>
                    <a:pt x="15432" y="93604"/>
                    <a:pt x="173" y="93604"/>
                  </a:cubicBezTo>
                  <a:lnTo>
                    <a:pt x="173" y="100664"/>
                  </a:lnTo>
                  <a:cubicBezTo>
                    <a:pt x="8144" y="100436"/>
                    <a:pt x="19759" y="99980"/>
                    <a:pt x="25908" y="99980"/>
                  </a:cubicBezTo>
                  <a:cubicBezTo>
                    <a:pt x="31829" y="99980"/>
                    <a:pt x="43672" y="100436"/>
                    <a:pt x="51416" y="100664"/>
                  </a:cubicBezTo>
                  <a:lnTo>
                    <a:pt x="51416" y="93604"/>
                  </a:lnTo>
                  <a:cubicBezTo>
                    <a:pt x="36157" y="93604"/>
                    <a:pt x="33651" y="93604"/>
                    <a:pt x="33651" y="83355"/>
                  </a:cubicBezTo>
                  <a:lnTo>
                    <a:pt x="33651" y="41450"/>
                  </a:lnTo>
                  <a:cubicBezTo>
                    <a:pt x="33651" y="17764"/>
                    <a:pt x="49821" y="5010"/>
                    <a:pt x="64397" y="5010"/>
                  </a:cubicBezTo>
                  <a:cubicBezTo>
                    <a:pt x="78745" y="5010"/>
                    <a:pt x="81250" y="17309"/>
                    <a:pt x="81250" y="30290"/>
                  </a:cubicBezTo>
                  <a:lnTo>
                    <a:pt x="81250" y="83355"/>
                  </a:lnTo>
                  <a:cubicBezTo>
                    <a:pt x="81250" y="93604"/>
                    <a:pt x="78745" y="93604"/>
                    <a:pt x="63486" y="93604"/>
                  </a:cubicBezTo>
                  <a:lnTo>
                    <a:pt x="63486" y="100664"/>
                  </a:lnTo>
                  <a:cubicBezTo>
                    <a:pt x="71457" y="100436"/>
                    <a:pt x="83072" y="99980"/>
                    <a:pt x="89221" y="99980"/>
                  </a:cubicBezTo>
                  <a:cubicBezTo>
                    <a:pt x="95143" y="99980"/>
                    <a:pt x="106986" y="100436"/>
                    <a:pt x="114729" y="100664"/>
                  </a:cubicBezTo>
                  <a:lnTo>
                    <a:pt x="114729" y="93604"/>
                  </a:lnTo>
                  <a:cubicBezTo>
                    <a:pt x="102886" y="93604"/>
                    <a:pt x="97192" y="93604"/>
                    <a:pt x="96965" y="86771"/>
                  </a:cubicBezTo>
                  <a:lnTo>
                    <a:pt x="96965" y="43272"/>
                  </a:lnTo>
                  <a:cubicBezTo>
                    <a:pt x="96965" y="23686"/>
                    <a:pt x="96965" y="16625"/>
                    <a:pt x="89905" y="8427"/>
                  </a:cubicBezTo>
                  <a:cubicBezTo>
                    <a:pt x="86716" y="4555"/>
                    <a:pt x="79201" y="0"/>
                    <a:pt x="65991" y="0"/>
                  </a:cubicBezTo>
                  <a:cubicBezTo>
                    <a:pt x="49366" y="0"/>
                    <a:pt x="38662" y="9793"/>
                    <a:pt x="32285" y="23913"/>
                  </a:cubicBezTo>
                  <a:lnTo>
                    <a:pt x="32285" y="0"/>
                  </a:lnTo>
                  <a:lnTo>
                    <a:pt x="173" y="2505"/>
                  </a:lnTo>
                  <a:lnTo>
                    <a:pt x="173" y="9565"/>
                  </a:lnTo>
                  <a:cubicBezTo>
                    <a:pt x="16115" y="9565"/>
                    <a:pt x="17937" y="11160"/>
                    <a:pt x="17937" y="22319"/>
                  </a:cubicBezTo>
                  <a:close/>
                </a:path>
              </a:pathLst>
            </a:custGeom>
            <a:solidFill>
              <a:srgbClr val="000000"/>
            </a:solidFill>
            <a:ln w="22802"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E0622392-2BBE-417C-93C5-B4E9235CA6CE}"/>
                </a:ext>
              </a:extLst>
            </p:cNvPr>
            <p:cNvSpPr/>
            <p:nvPr>
              <p:custDataLst>
                <p:tags r:id="rId125"/>
              </p:custDataLst>
            </p:nvPr>
          </p:nvSpPr>
          <p:spPr>
            <a:xfrm>
              <a:off x="5900277" y="2628813"/>
              <a:ext cx="85609" cy="70624"/>
            </a:xfrm>
            <a:custGeom>
              <a:avLst/>
              <a:gdLst>
                <a:gd name="connsiteX0" fmla="*/ 47654 w 85609"/>
                <a:gd name="connsiteY0" fmla="*/ 10848 h 70624"/>
                <a:gd name="connsiteX1" fmla="*/ 77307 w 85609"/>
                <a:gd name="connsiteY1" fmla="*/ 10848 h 70624"/>
                <a:gd name="connsiteX2" fmla="*/ 85756 w 85609"/>
                <a:gd name="connsiteY2" fmla="*/ 4471 h 70624"/>
                <a:gd name="connsiteX3" fmla="*/ 78901 w 85609"/>
                <a:gd name="connsiteY3" fmla="*/ 7 h 70624"/>
                <a:gd name="connsiteX4" fmla="*/ 28683 w 85609"/>
                <a:gd name="connsiteY4" fmla="*/ 7 h 70624"/>
                <a:gd name="connsiteX5" fmla="*/ 10669 w 85609"/>
                <a:gd name="connsiteY5" fmla="*/ 7978 h 70624"/>
                <a:gd name="connsiteX6" fmla="*/ 147 w 85609"/>
                <a:gd name="connsiteY6" fmla="*/ 21848 h 70624"/>
                <a:gd name="connsiteX7" fmla="*/ 2857 w 85609"/>
                <a:gd name="connsiteY7" fmla="*/ 23761 h 70624"/>
                <a:gd name="connsiteX8" fmla="*/ 5726 w 85609"/>
                <a:gd name="connsiteY8" fmla="*/ 22007 h 70624"/>
                <a:gd name="connsiteX9" fmla="*/ 27248 w 85609"/>
                <a:gd name="connsiteY9" fmla="*/ 10848 h 70624"/>
                <a:gd name="connsiteX10" fmla="*/ 41437 w 85609"/>
                <a:gd name="connsiteY10" fmla="*/ 10848 h 70624"/>
                <a:gd name="connsiteX11" fmla="*/ 25654 w 85609"/>
                <a:gd name="connsiteY11" fmla="*/ 61863 h 70624"/>
                <a:gd name="connsiteX12" fmla="*/ 24857 w 85609"/>
                <a:gd name="connsiteY12" fmla="*/ 65529 h 70624"/>
                <a:gd name="connsiteX13" fmla="*/ 30118 w 85609"/>
                <a:gd name="connsiteY13" fmla="*/ 70631 h 70624"/>
                <a:gd name="connsiteX14" fmla="*/ 37770 w 85609"/>
                <a:gd name="connsiteY14" fmla="*/ 62660 h 70624"/>
                <a:gd name="connsiteX15" fmla="*/ 47654 w 85609"/>
                <a:gd name="connsiteY15" fmla="*/ 10848 h 7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09" h="70624">
                  <a:moveTo>
                    <a:pt x="47654" y="10848"/>
                  </a:moveTo>
                  <a:lnTo>
                    <a:pt x="77307" y="10848"/>
                  </a:lnTo>
                  <a:cubicBezTo>
                    <a:pt x="79061" y="10848"/>
                    <a:pt x="85756" y="10848"/>
                    <a:pt x="85756" y="4471"/>
                  </a:cubicBezTo>
                  <a:cubicBezTo>
                    <a:pt x="85756" y="7"/>
                    <a:pt x="81611" y="7"/>
                    <a:pt x="78901" y="7"/>
                  </a:cubicBezTo>
                  <a:lnTo>
                    <a:pt x="28683" y="7"/>
                  </a:lnTo>
                  <a:cubicBezTo>
                    <a:pt x="24060" y="7"/>
                    <a:pt x="18958" y="326"/>
                    <a:pt x="10669" y="7978"/>
                  </a:cubicBezTo>
                  <a:cubicBezTo>
                    <a:pt x="6045" y="12123"/>
                    <a:pt x="147" y="20572"/>
                    <a:pt x="147" y="21848"/>
                  </a:cubicBezTo>
                  <a:cubicBezTo>
                    <a:pt x="147" y="23761"/>
                    <a:pt x="2219" y="23761"/>
                    <a:pt x="2857" y="23761"/>
                  </a:cubicBezTo>
                  <a:cubicBezTo>
                    <a:pt x="4611" y="23761"/>
                    <a:pt x="4770" y="23442"/>
                    <a:pt x="5726" y="22007"/>
                  </a:cubicBezTo>
                  <a:cubicBezTo>
                    <a:pt x="13857" y="10848"/>
                    <a:pt x="23582" y="10848"/>
                    <a:pt x="27248" y="10848"/>
                  </a:cubicBezTo>
                  <a:lnTo>
                    <a:pt x="41437" y="10848"/>
                  </a:lnTo>
                  <a:lnTo>
                    <a:pt x="25654" y="61863"/>
                  </a:lnTo>
                  <a:cubicBezTo>
                    <a:pt x="24857" y="64413"/>
                    <a:pt x="24857" y="64573"/>
                    <a:pt x="24857" y="65529"/>
                  </a:cubicBezTo>
                  <a:cubicBezTo>
                    <a:pt x="24857" y="69834"/>
                    <a:pt x="28843" y="70631"/>
                    <a:pt x="30118" y="70631"/>
                  </a:cubicBezTo>
                  <a:cubicBezTo>
                    <a:pt x="36176" y="70631"/>
                    <a:pt x="37292" y="64892"/>
                    <a:pt x="37770" y="62660"/>
                  </a:cubicBezTo>
                  <a:lnTo>
                    <a:pt x="47654" y="10848"/>
                  </a:lnTo>
                  <a:close/>
                </a:path>
              </a:pathLst>
            </a:custGeom>
            <a:solidFill>
              <a:srgbClr val="000000"/>
            </a:solidFill>
            <a:ln w="22802"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795F7E9C-6CD6-4009-A427-D6E967557C73}"/>
                </a:ext>
              </a:extLst>
            </p:cNvPr>
            <p:cNvSpPr/>
            <p:nvPr>
              <p:custDataLst>
                <p:tags r:id="rId126"/>
              </p:custDataLst>
            </p:nvPr>
          </p:nvSpPr>
          <p:spPr>
            <a:xfrm>
              <a:off x="6012736" y="2605537"/>
              <a:ext cx="88160" cy="104102"/>
            </a:xfrm>
            <a:custGeom>
              <a:avLst/>
              <a:gdLst>
                <a:gd name="connsiteX0" fmla="*/ 81935 w 88160"/>
                <a:gd name="connsiteY0" fmla="*/ 55964 h 104102"/>
                <a:gd name="connsiteX1" fmla="*/ 88312 w 88160"/>
                <a:gd name="connsiteY1" fmla="*/ 52138 h 104102"/>
                <a:gd name="connsiteX2" fmla="*/ 81935 w 88160"/>
                <a:gd name="connsiteY2" fmla="*/ 48152 h 104102"/>
                <a:gd name="connsiteX3" fmla="*/ 8122 w 88160"/>
                <a:gd name="connsiteY3" fmla="*/ 48152 h 104102"/>
                <a:gd name="connsiteX4" fmla="*/ 54674 w 88160"/>
                <a:gd name="connsiteY4" fmla="*/ 7819 h 104102"/>
                <a:gd name="connsiteX5" fmla="*/ 81935 w 88160"/>
                <a:gd name="connsiteY5" fmla="*/ 7819 h 104102"/>
                <a:gd name="connsiteX6" fmla="*/ 88312 w 88160"/>
                <a:gd name="connsiteY6" fmla="*/ 3992 h 104102"/>
                <a:gd name="connsiteX7" fmla="*/ 81935 w 88160"/>
                <a:gd name="connsiteY7" fmla="*/ 7 h 104102"/>
                <a:gd name="connsiteX8" fmla="*/ 54036 w 88160"/>
                <a:gd name="connsiteY8" fmla="*/ 7 h 104102"/>
                <a:gd name="connsiteX9" fmla="*/ 151 w 88160"/>
                <a:gd name="connsiteY9" fmla="*/ 51979 h 104102"/>
                <a:gd name="connsiteX10" fmla="*/ 54036 w 88160"/>
                <a:gd name="connsiteY10" fmla="*/ 104110 h 104102"/>
                <a:gd name="connsiteX11" fmla="*/ 81935 w 88160"/>
                <a:gd name="connsiteY11" fmla="*/ 104110 h 104102"/>
                <a:gd name="connsiteX12" fmla="*/ 88312 w 88160"/>
                <a:gd name="connsiteY12" fmla="*/ 100283 h 104102"/>
                <a:gd name="connsiteX13" fmla="*/ 81935 w 88160"/>
                <a:gd name="connsiteY13" fmla="*/ 96298 h 104102"/>
                <a:gd name="connsiteX14" fmla="*/ 54674 w 88160"/>
                <a:gd name="connsiteY14" fmla="*/ 96298 h 104102"/>
                <a:gd name="connsiteX15" fmla="*/ 8122 w 88160"/>
                <a:gd name="connsiteY15" fmla="*/ 55964 h 104102"/>
                <a:gd name="connsiteX16" fmla="*/ 81935 w 88160"/>
                <a:gd name="connsiteY16" fmla="*/ 55964 h 10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160" h="104102">
                  <a:moveTo>
                    <a:pt x="81935" y="55964"/>
                  </a:moveTo>
                  <a:cubicBezTo>
                    <a:pt x="84485" y="55964"/>
                    <a:pt x="88312" y="55964"/>
                    <a:pt x="88312" y="52138"/>
                  </a:cubicBezTo>
                  <a:cubicBezTo>
                    <a:pt x="88312" y="48152"/>
                    <a:pt x="84645" y="48152"/>
                    <a:pt x="81935" y="48152"/>
                  </a:cubicBezTo>
                  <a:lnTo>
                    <a:pt x="8122" y="48152"/>
                  </a:lnTo>
                  <a:cubicBezTo>
                    <a:pt x="10514" y="25036"/>
                    <a:pt x="29804" y="7819"/>
                    <a:pt x="54674" y="7819"/>
                  </a:cubicBezTo>
                  <a:lnTo>
                    <a:pt x="81935" y="7819"/>
                  </a:lnTo>
                  <a:cubicBezTo>
                    <a:pt x="84485" y="7819"/>
                    <a:pt x="88312" y="7819"/>
                    <a:pt x="88312" y="3992"/>
                  </a:cubicBezTo>
                  <a:cubicBezTo>
                    <a:pt x="88312" y="7"/>
                    <a:pt x="84645" y="7"/>
                    <a:pt x="81935" y="7"/>
                  </a:cubicBezTo>
                  <a:lnTo>
                    <a:pt x="54036" y="7"/>
                  </a:lnTo>
                  <a:cubicBezTo>
                    <a:pt x="24383" y="7"/>
                    <a:pt x="151" y="23283"/>
                    <a:pt x="151" y="51979"/>
                  </a:cubicBezTo>
                  <a:cubicBezTo>
                    <a:pt x="151" y="81312"/>
                    <a:pt x="24702" y="104110"/>
                    <a:pt x="54036" y="104110"/>
                  </a:cubicBezTo>
                  <a:lnTo>
                    <a:pt x="81935" y="104110"/>
                  </a:lnTo>
                  <a:cubicBezTo>
                    <a:pt x="84485" y="104110"/>
                    <a:pt x="88312" y="104110"/>
                    <a:pt x="88312" y="100283"/>
                  </a:cubicBezTo>
                  <a:cubicBezTo>
                    <a:pt x="88312" y="96298"/>
                    <a:pt x="84645" y="96298"/>
                    <a:pt x="81935" y="96298"/>
                  </a:cubicBezTo>
                  <a:lnTo>
                    <a:pt x="54674" y="96298"/>
                  </a:lnTo>
                  <a:cubicBezTo>
                    <a:pt x="29804" y="96298"/>
                    <a:pt x="10514" y="79080"/>
                    <a:pt x="8122" y="55964"/>
                  </a:cubicBezTo>
                  <a:lnTo>
                    <a:pt x="81935" y="55964"/>
                  </a:lnTo>
                  <a:close/>
                </a:path>
              </a:pathLst>
            </a:custGeom>
            <a:solidFill>
              <a:srgbClr val="000000"/>
            </a:solidFill>
            <a:ln w="22802"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32D910F5-A6AB-46AF-AD0C-CFD89E585E34}"/>
                </a:ext>
              </a:extLst>
            </p:cNvPr>
            <p:cNvSpPr/>
            <p:nvPr>
              <p:custDataLst>
                <p:tags r:id="rId127"/>
              </p:custDataLst>
            </p:nvPr>
          </p:nvSpPr>
          <p:spPr>
            <a:xfrm>
              <a:off x="6126858" y="2583218"/>
              <a:ext cx="140291" cy="125146"/>
            </a:xfrm>
            <a:custGeom>
              <a:avLst/>
              <a:gdLst>
                <a:gd name="connsiteX0" fmla="*/ 78752 w 140291"/>
                <a:gd name="connsiteY0" fmla="*/ 15949 h 125146"/>
                <a:gd name="connsiteX1" fmla="*/ 111274 w 140291"/>
                <a:gd name="connsiteY1" fmla="*/ 15949 h 125146"/>
                <a:gd name="connsiteX2" fmla="*/ 140448 w 140291"/>
                <a:gd name="connsiteY2" fmla="*/ 1282 h 125146"/>
                <a:gd name="connsiteX3" fmla="*/ 138535 w 140291"/>
                <a:gd name="connsiteY3" fmla="*/ 7 h 125146"/>
                <a:gd name="connsiteX4" fmla="*/ 128013 w 140291"/>
                <a:gd name="connsiteY4" fmla="*/ 4630 h 125146"/>
                <a:gd name="connsiteX5" fmla="*/ 127216 w 140291"/>
                <a:gd name="connsiteY5" fmla="*/ 5268 h 125146"/>
                <a:gd name="connsiteX6" fmla="*/ 110317 w 140291"/>
                <a:gd name="connsiteY6" fmla="*/ 5427 h 125146"/>
                <a:gd name="connsiteX7" fmla="*/ 82259 w 140291"/>
                <a:gd name="connsiteY7" fmla="*/ 5427 h 125146"/>
                <a:gd name="connsiteX8" fmla="*/ 42244 w 140291"/>
                <a:gd name="connsiteY8" fmla="*/ 5427 h 125146"/>
                <a:gd name="connsiteX9" fmla="*/ 13229 w 140291"/>
                <a:gd name="connsiteY9" fmla="*/ 17065 h 125146"/>
                <a:gd name="connsiteX10" fmla="*/ 157 w 140291"/>
                <a:gd name="connsiteY10" fmla="*/ 36674 h 125146"/>
                <a:gd name="connsiteX11" fmla="*/ 1910 w 140291"/>
                <a:gd name="connsiteY11" fmla="*/ 37949 h 125146"/>
                <a:gd name="connsiteX12" fmla="*/ 10200 w 140291"/>
                <a:gd name="connsiteY12" fmla="*/ 34761 h 125146"/>
                <a:gd name="connsiteX13" fmla="*/ 16736 w 140291"/>
                <a:gd name="connsiteY13" fmla="*/ 27268 h 125146"/>
                <a:gd name="connsiteX14" fmla="*/ 32838 w 140291"/>
                <a:gd name="connsiteY14" fmla="*/ 15949 h 125146"/>
                <a:gd name="connsiteX15" fmla="*/ 66476 w 140291"/>
                <a:gd name="connsiteY15" fmla="*/ 15949 h 125146"/>
                <a:gd name="connsiteX16" fmla="*/ 62969 w 140291"/>
                <a:gd name="connsiteY16" fmla="*/ 21848 h 125146"/>
                <a:gd name="connsiteX17" fmla="*/ 45273 w 140291"/>
                <a:gd name="connsiteY17" fmla="*/ 92631 h 125146"/>
                <a:gd name="connsiteX18" fmla="*/ 35070 w 140291"/>
                <a:gd name="connsiteY18" fmla="*/ 120689 h 125146"/>
                <a:gd name="connsiteX19" fmla="*/ 33795 w 140291"/>
                <a:gd name="connsiteY19" fmla="*/ 124037 h 125146"/>
                <a:gd name="connsiteX20" fmla="*/ 35708 w 140291"/>
                <a:gd name="connsiteY20" fmla="*/ 125153 h 125146"/>
                <a:gd name="connsiteX21" fmla="*/ 48780 w 140291"/>
                <a:gd name="connsiteY21" fmla="*/ 118298 h 125146"/>
                <a:gd name="connsiteX22" fmla="*/ 61375 w 140291"/>
                <a:gd name="connsiteY22" fmla="*/ 85776 h 125146"/>
                <a:gd name="connsiteX23" fmla="*/ 78752 w 140291"/>
                <a:gd name="connsiteY23" fmla="*/ 15949 h 12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291" h="125146">
                  <a:moveTo>
                    <a:pt x="78752" y="15949"/>
                  </a:moveTo>
                  <a:lnTo>
                    <a:pt x="111274" y="15949"/>
                  </a:lnTo>
                  <a:cubicBezTo>
                    <a:pt x="131520" y="15949"/>
                    <a:pt x="140448" y="4311"/>
                    <a:pt x="140448" y="1282"/>
                  </a:cubicBezTo>
                  <a:cubicBezTo>
                    <a:pt x="140448" y="7"/>
                    <a:pt x="139332" y="7"/>
                    <a:pt x="138535" y="7"/>
                  </a:cubicBezTo>
                  <a:cubicBezTo>
                    <a:pt x="137897" y="7"/>
                    <a:pt x="134868" y="7"/>
                    <a:pt x="128013" y="4630"/>
                  </a:cubicBezTo>
                  <a:lnTo>
                    <a:pt x="127216" y="5268"/>
                  </a:lnTo>
                  <a:cubicBezTo>
                    <a:pt x="126100" y="5427"/>
                    <a:pt x="115897" y="5427"/>
                    <a:pt x="110317" y="5427"/>
                  </a:cubicBezTo>
                  <a:lnTo>
                    <a:pt x="82259" y="5427"/>
                  </a:lnTo>
                  <a:cubicBezTo>
                    <a:pt x="68867" y="5427"/>
                    <a:pt x="55635" y="5268"/>
                    <a:pt x="42244" y="5427"/>
                  </a:cubicBezTo>
                  <a:cubicBezTo>
                    <a:pt x="37780" y="5427"/>
                    <a:pt x="25345" y="7819"/>
                    <a:pt x="13229" y="17065"/>
                  </a:cubicBezTo>
                  <a:cubicBezTo>
                    <a:pt x="954" y="26630"/>
                    <a:pt x="157" y="35558"/>
                    <a:pt x="157" y="36674"/>
                  </a:cubicBezTo>
                  <a:cubicBezTo>
                    <a:pt x="157" y="37790"/>
                    <a:pt x="1272" y="37949"/>
                    <a:pt x="1910" y="37949"/>
                  </a:cubicBezTo>
                  <a:cubicBezTo>
                    <a:pt x="2867" y="37949"/>
                    <a:pt x="6055" y="37312"/>
                    <a:pt x="10200" y="34761"/>
                  </a:cubicBezTo>
                  <a:cubicBezTo>
                    <a:pt x="15620" y="31413"/>
                    <a:pt x="16099" y="29819"/>
                    <a:pt x="16736" y="27268"/>
                  </a:cubicBezTo>
                  <a:cubicBezTo>
                    <a:pt x="19447" y="15949"/>
                    <a:pt x="26939" y="15949"/>
                    <a:pt x="32838" y="15949"/>
                  </a:cubicBezTo>
                  <a:lnTo>
                    <a:pt x="66476" y="15949"/>
                  </a:lnTo>
                  <a:cubicBezTo>
                    <a:pt x="64563" y="17224"/>
                    <a:pt x="63607" y="19616"/>
                    <a:pt x="62969" y="21848"/>
                  </a:cubicBezTo>
                  <a:lnTo>
                    <a:pt x="45273" y="92631"/>
                  </a:lnTo>
                  <a:cubicBezTo>
                    <a:pt x="44157" y="96776"/>
                    <a:pt x="41128" y="107457"/>
                    <a:pt x="35070" y="120689"/>
                  </a:cubicBezTo>
                  <a:cubicBezTo>
                    <a:pt x="33795" y="123400"/>
                    <a:pt x="33795" y="123718"/>
                    <a:pt x="33795" y="124037"/>
                  </a:cubicBezTo>
                  <a:cubicBezTo>
                    <a:pt x="33795" y="125153"/>
                    <a:pt x="35070" y="125153"/>
                    <a:pt x="35708" y="125153"/>
                  </a:cubicBezTo>
                  <a:cubicBezTo>
                    <a:pt x="39534" y="125153"/>
                    <a:pt x="46230" y="121008"/>
                    <a:pt x="48780" y="118298"/>
                  </a:cubicBezTo>
                  <a:cubicBezTo>
                    <a:pt x="51012" y="115588"/>
                    <a:pt x="58346" y="97892"/>
                    <a:pt x="61375" y="85776"/>
                  </a:cubicBezTo>
                  <a:lnTo>
                    <a:pt x="78752" y="15949"/>
                  </a:lnTo>
                  <a:close/>
                </a:path>
              </a:pathLst>
            </a:custGeom>
            <a:solidFill>
              <a:srgbClr val="000000"/>
            </a:solidFill>
            <a:ln w="22802"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E1A91E30-C249-47D7-8187-D1E1D735A300}"/>
                </a:ext>
              </a:extLst>
            </p:cNvPr>
            <p:cNvSpPr/>
            <p:nvPr>
              <p:custDataLst>
                <p:tags r:id="rId128"/>
              </p:custDataLst>
            </p:nvPr>
          </p:nvSpPr>
          <p:spPr>
            <a:xfrm>
              <a:off x="6230863" y="2669966"/>
              <a:ext cx="68437" cy="51584"/>
            </a:xfrm>
            <a:custGeom>
              <a:avLst/>
              <a:gdLst>
                <a:gd name="connsiteX0" fmla="*/ 39561 w 68437"/>
                <a:gd name="connsiteY0" fmla="*/ 1260 h 51584"/>
                <a:gd name="connsiteX1" fmla="*/ 39561 w 68437"/>
                <a:gd name="connsiteY1" fmla="*/ 6271 h 51584"/>
                <a:gd name="connsiteX2" fmla="*/ 49013 w 68437"/>
                <a:gd name="connsiteY2" fmla="*/ 12648 h 51584"/>
                <a:gd name="connsiteX3" fmla="*/ 49013 w 68437"/>
                <a:gd name="connsiteY3" fmla="*/ 31209 h 51584"/>
                <a:gd name="connsiteX4" fmla="*/ 31818 w 68437"/>
                <a:gd name="connsiteY4" fmla="*/ 47835 h 51584"/>
                <a:gd name="connsiteX5" fmla="*/ 19747 w 68437"/>
                <a:gd name="connsiteY5" fmla="*/ 37358 h 51584"/>
                <a:gd name="connsiteX6" fmla="*/ 19747 w 68437"/>
                <a:gd name="connsiteY6" fmla="*/ 8 h 51584"/>
                <a:gd name="connsiteX7" fmla="*/ 161 w 68437"/>
                <a:gd name="connsiteY7" fmla="*/ 1260 h 51584"/>
                <a:gd name="connsiteX8" fmla="*/ 161 w 68437"/>
                <a:gd name="connsiteY8" fmla="*/ 6271 h 51584"/>
                <a:gd name="connsiteX9" fmla="*/ 9613 w 68437"/>
                <a:gd name="connsiteY9" fmla="*/ 12989 h 51584"/>
                <a:gd name="connsiteX10" fmla="*/ 9613 w 68437"/>
                <a:gd name="connsiteY10" fmla="*/ 37814 h 51584"/>
                <a:gd name="connsiteX11" fmla="*/ 30907 w 68437"/>
                <a:gd name="connsiteY11" fmla="*/ 51592 h 51584"/>
                <a:gd name="connsiteX12" fmla="*/ 49468 w 68437"/>
                <a:gd name="connsiteY12" fmla="*/ 41913 h 51584"/>
                <a:gd name="connsiteX13" fmla="*/ 49468 w 68437"/>
                <a:gd name="connsiteY13" fmla="*/ 51592 h 51584"/>
                <a:gd name="connsiteX14" fmla="*/ 68599 w 68437"/>
                <a:gd name="connsiteY14" fmla="*/ 50340 h 51584"/>
                <a:gd name="connsiteX15" fmla="*/ 68599 w 68437"/>
                <a:gd name="connsiteY15" fmla="*/ 45329 h 51584"/>
                <a:gd name="connsiteX16" fmla="*/ 59147 w 68437"/>
                <a:gd name="connsiteY16" fmla="*/ 38952 h 51584"/>
                <a:gd name="connsiteX17" fmla="*/ 59147 w 68437"/>
                <a:gd name="connsiteY17" fmla="*/ 8 h 51584"/>
                <a:gd name="connsiteX18" fmla="*/ 39561 w 68437"/>
                <a:gd name="connsiteY18" fmla="*/ 1260 h 5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37" h="51584">
                  <a:moveTo>
                    <a:pt x="39561" y="1260"/>
                  </a:moveTo>
                  <a:lnTo>
                    <a:pt x="39561" y="6271"/>
                  </a:lnTo>
                  <a:cubicBezTo>
                    <a:pt x="47988" y="6271"/>
                    <a:pt x="49013" y="7068"/>
                    <a:pt x="49013" y="12648"/>
                  </a:cubicBezTo>
                  <a:lnTo>
                    <a:pt x="49013" y="31209"/>
                  </a:lnTo>
                  <a:cubicBezTo>
                    <a:pt x="49013" y="41685"/>
                    <a:pt x="41155" y="47835"/>
                    <a:pt x="31818" y="47835"/>
                  </a:cubicBezTo>
                  <a:cubicBezTo>
                    <a:pt x="20203" y="47835"/>
                    <a:pt x="19747" y="43166"/>
                    <a:pt x="19747" y="37358"/>
                  </a:cubicBezTo>
                  <a:lnTo>
                    <a:pt x="19747" y="8"/>
                  </a:lnTo>
                  <a:lnTo>
                    <a:pt x="161" y="1260"/>
                  </a:lnTo>
                  <a:lnTo>
                    <a:pt x="161" y="6271"/>
                  </a:lnTo>
                  <a:cubicBezTo>
                    <a:pt x="8929" y="6271"/>
                    <a:pt x="9613" y="7182"/>
                    <a:pt x="9613" y="12989"/>
                  </a:cubicBezTo>
                  <a:lnTo>
                    <a:pt x="9613" y="37814"/>
                  </a:lnTo>
                  <a:cubicBezTo>
                    <a:pt x="10637" y="50567"/>
                    <a:pt x="23505" y="51592"/>
                    <a:pt x="30907" y="51592"/>
                  </a:cubicBezTo>
                  <a:cubicBezTo>
                    <a:pt x="40472" y="51592"/>
                    <a:pt x="46052" y="47265"/>
                    <a:pt x="49468" y="41913"/>
                  </a:cubicBezTo>
                  <a:lnTo>
                    <a:pt x="49468" y="51592"/>
                  </a:lnTo>
                  <a:lnTo>
                    <a:pt x="68599" y="50340"/>
                  </a:lnTo>
                  <a:lnTo>
                    <a:pt x="68599" y="45329"/>
                  </a:lnTo>
                  <a:cubicBezTo>
                    <a:pt x="60172" y="45329"/>
                    <a:pt x="59147" y="44532"/>
                    <a:pt x="59147" y="38952"/>
                  </a:cubicBezTo>
                  <a:lnTo>
                    <a:pt x="59147" y="8"/>
                  </a:lnTo>
                  <a:lnTo>
                    <a:pt x="39561" y="1260"/>
                  </a:lnTo>
                  <a:close/>
                </a:path>
              </a:pathLst>
            </a:custGeom>
            <a:solidFill>
              <a:srgbClr val="000000"/>
            </a:solidFill>
            <a:ln w="22802"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ADE0DD85-C0F0-4C88-9ADC-11348B8C2CAE}"/>
                </a:ext>
              </a:extLst>
            </p:cNvPr>
            <p:cNvSpPr/>
            <p:nvPr>
              <p:custDataLst>
                <p:tags r:id="rId129"/>
              </p:custDataLst>
            </p:nvPr>
          </p:nvSpPr>
          <p:spPr>
            <a:xfrm>
              <a:off x="6316270" y="2669966"/>
              <a:ext cx="68437" cy="50331"/>
            </a:xfrm>
            <a:custGeom>
              <a:avLst/>
              <a:gdLst>
                <a:gd name="connsiteX0" fmla="*/ 59151 w 68437"/>
                <a:gd name="connsiteY0" fmla="*/ 15950 h 50331"/>
                <a:gd name="connsiteX1" fmla="*/ 40020 w 68437"/>
                <a:gd name="connsiteY1" fmla="*/ 8 h 50331"/>
                <a:gd name="connsiteX2" fmla="*/ 18840 w 68437"/>
                <a:gd name="connsiteY2" fmla="*/ 11167 h 50331"/>
                <a:gd name="connsiteX3" fmla="*/ 18840 w 68437"/>
                <a:gd name="connsiteY3" fmla="*/ 8 h 50331"/>
                <a:gd name="connsiteX4" fmla="*/ 165 w 68437"/>
                <a:gd name="connsiteY4" fmla="*/ 1260 h 50331"/>
                <a:gd name="connsiteX5" fmla="*/ 165 w 68437"/>
                <a:gd name="connsiteY5" fmla="*/ 6271 h 50331"/>
                <a:gd name="connsiteX6" fmla="*/ 9616 w 68437"/>
                <a:gd name="connsiteY6" fmla="*/ 12648 h 50331"/>
                <a:gd name="connsiteX7" fmla="*/ 9616 w 68437"/>
                <a:gd name="connsiteY7" fmla="*/ 40774 h 50331"/>
                <a:gd name="connsiteX8" fmla="*/ 2215 w 68437"/>
                <a:gd name="connsiteY8" fmla="*/ 45329 h 50331"/>
                <a:gd name="connsiteX9" fmla="*/ 165 w 68437"/>
                <a:gd name="connsiteY9" fmla="*/ 45329 h 50331"/>
                <a:gd name="connsiteX10" fmla="*/ 165 w 68437"/>
                <a:gd name="connsiteY10" fmla="*/ 50340 h 50331"/>
                <a:gd name="connsiteX11" fmla="*/ 14741 w 68437"/>
                <a:gd name="connsiteY11" fmla="*/ 49884 h 50331"/>
                <a:gd name="connsiteX12" fmla="*/ 29202 w 68437"/>
                <a:gd name="connsiteY12" fmla="*/ 50340 h 50331"/>
                <a:gd name="connsiteX13" fmla="*/ 29202 w 68437"/>
                <a:gd name="connsiteY13" fmla="*/ 45329 h 50331"/>
                <a:gd name="connsiteX14" fmla="*/ 27153 w 68437"/>
                <a:gd name="connsiteY14" fmla="*/ 45329 h 50331"/>
                <a:gd name="connsiteX15" fmla="*/ 19751 w 68437"/>
                <a:gd name="connsiteY15" fmla="*/ 40774 h 50331"/>
                <a:gd name="connsiteX16" fmla="*/ 19751 w 68437"/>
                <a:gd name="connsiteY16" fmla="*/ 20960 h 50331"/>
                <a:gd name="connsiteX17" fmla="*/ 38654 w 68437"/>
                <a:gd name="connsiteY17" fmla="*/ 3766 h 50331"/>
                <a:gd name="connsiteX18" fmla="*/ 49016 w 68437"/>
                <a:gd name="connsiteY18" fmla="*/ 15836 h 50331"/>
                <a:gd name="connsiteX19" fmla="*/ 49016 w 68437"/>
                <a:gd name="connsiteY19" fmla="*/ 40774 h 50331"/>
                <a:gd name="connsiteX20" fmla="*/ 41615 w 68437"/>
                <a:gd name="connsiteY20" fmla="*/ 45329 h 50331"/>
                <a:gd name="connsiteX21" fmla="*/ 39565 w 68437"/>
                <a:gd name="connsiteY21" fmla="*/ 45329 h 50331"/>
                <a:gd name="connsiteX22" fmla="*/ 39565 w 68437"/>
                <a:gd name="connsiteY22" fmla="*/ 50340 h 50331"/>
                <a:gd name="connsiteX23" fmla="*/ 54141 w 68437"/>
                <a:gd name="connsiteY23" fmla="*/ 49884 h 50331"/>
                <a:gd name="connsiteX24" fmla="*/ 68602 w 68437"/>
                <a:gd name="connsiteY24" fmla="*/ 50340 h 50331"/>
                <a:gd name="connsiteX25" fmla="*/ 68602 w 68437"/>
                <a:gd name="connsiteY25" fmla="*/ 45329 h 50331"/>
                <a:gd name="connsiteX26" fmla="*/ 66553 w 68437"/>
                <a:gd name="connsiteY26" fmla="*/ 45329 h 50331"/>
                <a:gd name="connsiteX27" fmla="*/ 59151 w 68437"/>
                <a:gd name="connsiteY27" fmla="*/ 40774 h 50331"/>
                <a:gd name="connsiteX28" fmla="*/ 59151 w 68437"/>
                <a:gd name="connsiteY28" fmla="*/ 15950 h 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437" h="50331">
                  <a:moveTo>
                    <a:pt x="59151" y="15950"/>
                  </a:moveTo>
                  <a:cubicBezTo>
                    <a:pt x="59151" y="3424"/>
                    <a:pt x="50611" y="8"/>
                    <a:pt x="40020" y="8"/>
                  </a:cubicBezTo>
                  <a:cubicBezTo>
                    <a:pt x="27836" y="8"/>
                    <a:pt x="21459" y="6726"/>
                    <a:pt x="18840" y="11167"/>
                  </a:cubicBezTo>
                  <a:lnTo>
                    <a:pt x="18840" y="8"/>
                  </a:lnTo>
                  <a:lnTo>
                    <a:pt x="165" y="1260"/>
                  </a:lnTo>
                  <a:lnTo>
                    <a:pt x="165" y="6271"/>
                  </a:lnTo>
                  <a:cubicBezTo>
                    <a:pt x="8591" y="6271"/>
                    <a:pt x="9616" y="7068"/>
                    <a:pt x="9616" y="12648"/>
                  </a:cubicBezTo>
                  <a:lnTo>
                    <a:pt x="9616" y="40774"/>
                  </a:lnTo>
                  <a:cubicBezTo>
                    <a:pt x="9616" y="44304"/>
                    <a:pt x="9616" y="45329"/>
                    <a:pt x="2215" y="45329"/>
                  </a:cubicBezTo>
                  <a:lnTo>
                    <a:pt x="165" y="45329"/>
                  </a:lnTo>
                  <a:lnTo>
                    <a:pt x="165" y="50340"/>
                  </a:lnTo>
                  <a:cubicBezTo>
                    <a:pt x="5061" y="49998"/>
                    <a:pt x="9844" y="49884"/>
                    <a:pt x="14741" y="49884"/>
                  </a:cubicBezTo>
                  <a:cubicBezTo>
                    <a:pt x="19523" y="49884"/>
                    <a:pt x="24420" y="49998"/>
                    <a:pt x="29202" y="50340"/>
                  </a:cubicBezTo>
                  <a:lnTo>
                    <a:pt x="29202" y="45329"/>
                  </a:lnTo>
                  <a:lnTo>
                    <a:pt x="27153" y="45329"/>
                  </a:lnTo>
                  <a:cubicBezTo>
                    <a:pt x="19751" y="45329"/>
                    <a:pt x="19751" y="44304"/>
                    <a:pt x="19751" y="40774"/>
                  </a:cubicBezTo>
                  <a:lnTo>
                    <a:pt x="19751" y="20960"/>
                  </a:lnTo>
                  <a:cubicBezTo>
                    <a:pt x="19751" y="8093"/>
                    <a:pt x="31594" y="3766"/>
                    <a:pt x="38654" y="3766"/>
                  </a:cubicBezTo>
                  <a:cubicBezTo>
                    <a:pt x="47080" y="3766"/>
                    <a:pt x="49016" y="8548"/>
                    <a:pt x="49016" y="15836"/>
                  </a:cubicBezTo>
                  <a:lnTo>
                    <a:pt x="49016" y="40774"/>
                  </a:lnTo>
                  <a:cubicBezTo>
                    <a:pt x="49016" y="44304"/>
                    <a:pt x="49016" y="45329"/>
                    <a:pt x="41615" y="45329"/>
                  </a:cubicBezTo>
                  <a:lnTo>
                    <a:pt x="39565" y="45329"/>
                  </a:lnTo>
                  <a:lnTo>
                    <a:pt x="39565" y="50340"/>
                  </a:lnTo>
                  <a:cubicBezTo>
                    <a:pt x="44461" y="49998"/>
                    <a:pt x="49244" y="49884"/>
                    <a:pt x="54141" y="49884"/>
                  </a:cubicBezTo>
                  <a:cubicBezTo>
                    <a:pt x="58923" y="49884"/>
                    <a:pt x="63820" y="49998"/>
                    <a:pt x="68602" y="50340"/>
                  </a:cubicBezTo>
                  <a:lnTo>
                    <a:pt x="68602" y="45329"/>
                  </a:lnTo>
                  <a:lnTo>
                    <a:pt x="66553" y="45329"/>
                  </a:lnTo>
                  <a:cubicBezTo>
                    <a:pt x="59151" y="45329"/>
                    <a:pt x="59151" y="44304"/>
                    <a:pt x="59151" y="40774"/>
                  </a:cubicBezTo>
                  <a:lnTo>
                    <a:pt x="59151" y="15950"/>
                  </a:lnTo>
                  <a:close/>
                </a:path>
              </a:pathLst>
            </a:custGeom>
            <a:solidFill>
              <a:srgbClr val="000000"/>
            </a:solidFill>
            <a:ln w="22802"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25F1D232-A104-4234-A886-5738D623AE93}"/>
                </a:ext>
              </a:extLst>
            </p:cNvPr>
            <p:cNvSpPr/>
            <p:nvPr>
              <p:custDataLst>
                <p:tags r:id="rId130"/>
              </p:custDataLst>
            </p:nvPr>
          </p:nvSpPr>
          <p:spPr>
            <a:xfrm>
              <a:off x="6401790" y="2643206"/>
              <a:ext cx="27671" cy="77092"/>
            </a:xfrm>
            <a:custGeom>
              <a:avLst/>
              <a:gdLst>
                <a:gd name="connsiteX0" fmla="*/ 19527 w 27671"/>
                <a:gd name="connsiteY0" fmla="*/ 6954 h 77092"/>
                <a:gd name="connsiteX1" fmla="*/ 12581 w 27671"/>
                <a:gd name="connsiteY1" fmla="*/ 8 h 77092"/>
                <a:gd name="connsiteX2" fmla="*/ 5634 w 27671"/>
                <a:gd name="connsiteY2" fmla="*/ 6954 h 77092"/>
                <a:gd name="connsiteX3" fmla="*/ 12581 w 27671"/>
                <a:gd name="connsiteY3" fmla="*/ 13900 h 77092"/>
                <a:gd name="connsiteX4" fmla="*/ 19527 w 27671"/>
                <a:gd name="connsiteY4" fmla="*/ 6954 h 77092"/>
                <a:gd name="connsiteX5" fmla="*/ 624 w 27671"/>
                <a:gd name="connsiteY5" fmla="*/ 28021 h 77092"/>
                <a:gd name="connsiteX6" fmla="*/ 624 w 27671"/>
                <a:gd name="connsiteY6" fmla="*/ 33031 h 77092"/>
                <a:gd name="connsiteX7" fmla="*/ 9620 w 27671"/>
                <a:gd name="connsiteY7" fmla="*/ 39408 h 77092"/>
                <a:gd name="connsiteX8" fmla="*/ 9620 w 27671"/>
                <a:gd name="connsiteY8" fmla="*/ 67535 h 77092"/>
                <a:gd name="connsiteX9" fmla="*/ 2218 w 27671"/>
                <a:gd name="connsiteY9" fmla="*/ 72089 h 77092"/>
                <a:gd name="connsiteX10" fmla="*/ 169 w 27671"/>
                <a:gd name="connsiteY10" fmla="*/ 72089 h 77092"/>
                <a:gd name="connsiteX11" fmla="*/ 169 w 27671"/>
                <a:gd name="connsiteY11" fmla="*/ 77100 h 77092"/>
                <a:gd name="connsiteX12" fmla="*/ 14289 w 27671"/>
                <a:gd name="connsiteY12" fmla="*/ 76644 h 77092"/>
                <a:gd name="connsiteX13" fmla="*/ 27840 w 27671"/>
                <a:gd name="connsiteY13" fmla="*/ 77100 h 77092"/>
                <a:gd name="connsiteX14" fmla="*/ 27840 w 27671"/>
                <a:gd name="connsiteY14" fmla="*/ 72089 h 77092"/>
                <a:gd name="connsiteX15" fmla="*/ 19299 w 27671"/>
                <a:gd name="connsiteY15" fmla="*/ 67535 h 77092"/>
                <a:gd name="connsiteX16" fmla="*/ 19299 w 27671"/>
                <a:gd name="connsiteY16" fmla="*/ 26768 h 77092"/>
                <a:gd name="connsiteX17" fmla="*/ 624 w 27671"/>
                <a:gd name="connsiteY17" fmla="*/ 28021 h 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671" h="77092">
                  <a:moveTo>
                    <a:pt x="19527" y="6954"/>
                  </a:moveTo>
                  <a:cubicBezTo>
                    <a:pt x="19527" y="3196"/>
                    <a:pt x="16452" y="8"/>
                    <a:pt x="12581" y="8"/>
                  </a:cubicBezTo>
                  <a:cubicBezTo>
                    <a:pt x="9051" y="8"/>
                    <a:pt x="5634" y="2741"/>
                    <a:pt x="5634" y="6954"/>
                  </a:cubicBezTo>
                  <a:cubicBezTo>
                    <a:pt x="5634" y="11054"/>
                    <a:pt x="9051" y="13900"/>
                    <a:pt x="12581" y="13900"/>
                  </a:cubicBezTo>
                  <a:cubicBezTo>
                    <a:pt x="16452" y="13900"/>
                    <a:pt x="19527" y="10712"/>
                    <a:pt x="19527" y="6954"/>
                  </a:cubicBezTo>
                  <a:close/>
                  <a:moveTo>
                    <a:pt x="624" y="28021"/>
                  </a:moveTo>
                  <a:lnTo>
                    <a:pt x="624" y="33031"/>
                  </a:lnTo>
                  <a:cubicBezTo>
                    <a:pt x="8709" y="33031"/>
                    <a:pt x="9620" y="33828"/>
                    <a:pt x="9620" y="39408"/>
                  </a:cubicBezTo>
                  <a:lnTo>
                    <a:pt x="9620" y="67535"/>
                  </a:lnTo>
                  <a:cubicBezTo>
                    <a:pt x="9620" y="71065"/>
                    <a:pt x="9620" y="72089"/>
                    <a:pt x="2218" y="72089"/>
                  </a:cubicBezTo>
                  <a:lnTo>
                    <a:pt x="169" y="72089"/>
                  </a:lnTo>
                  <a:lnTo>
                    <a:pt x="169" y="77100"/>
                  </a:lnTo>
                  <a:cubicBezTo>
                    <a:pt x="4837" y="76758"/>
                    <a:pt x="9620" y="76644"/>
                    <a:pt x="14289" y="76644"/>
                  </a:cubicBezTo>
                  <a:cubicBezTo>
                    <a:pt x="18616" y="76644"/>
                    <a:pt x="23626" y="76758"/>
                    <a:pt x="27840" y="77100"/>
                  </a:cubicBezTo>
                  <a:lnTo>
                    <a:pt x="27840" y="72089"/>
                  </a:lnTo>
                  <a:cubicBezTo>
                    <a:pt x="20210" y="72089"/>
                    <a:pt x="19299" y="72089"/>
                    <a:pt x="19299" y="67535"/>
                  </a:cubicBezTo>
                  <a:lnTo>
                    <a:pt x="19299" y="26768"/>
                  </a:lnTo>
                  <a:lnTo>
                    <a:pt x="624" y="28021"/>
                  </a:lnTo>
                  <a:close/>
                </a:path>
              </a:pathLst>
            </a:custGeom>
            <a:solidFill>
              <a:srgbClr val="000000"/>
            </a:solidFill>
            <a:ln w="22802"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BFAE6D5A-388D-43AB-AAFB-FA1C263E885D}"/>
                </a:ext>
              </a:extLst>
            </p:cNvPr>
            <p:cNvSpPr/>
            <p:nvPr>
              <p:custDataLst>
                <p:tags r:id="rId131"/>
              </p:custDataLst>
            </p:nvPr>
          </p:nvSpPr>
          <p:spPr>
            <a:xfrm>
              <a:off x="6447542" y="2669966"/>
              <a:ext cx="68437" cy="50331"/>
            </a:xfrm>
            <a:custGeom>
              <a:avLst/>
              <a:gdLst>
                <a:gd name="connsiteX0" fmla="*/ 59157 w 68437"/>
                <a:gd name="connsiteY0" fmla="*/ 15950 h 50331"/>
                <a:gd name="connsiteX1" fmla="*/ 40026 w 68437"/>
                <a:gd name="connsiteY1" fmla="*/ 8 h 50331"/>
                <a:gd name="connsiteX2" fmla="*/ 18846 w 68437"/>
                <a:gd name="connsiteY2" fmla="*/ 11167 h 50331"/>
                <a:gd name="connsiteX3" fmla="*/ 18846 w 68437"/>
                <a:gd name="connsiteY3" fmla="*/ 8 h 50331"/>
                <a:gd name="connsiteX4" fmla="*/ 171 w 68437"/>
                <a:gd name="connsiteY4" fmla="*/ 1260 h 50331"/>
                <a:gd name="connsiteX5" fmla="*/ 171 w 68437"/>
                <a:gd name="connsiteY5" fmla="*/ 6271 h 50331"/>
                <a:gd name="connsiteX6" fmla="*/ 9622 w 68437"/>
                <a:gd name="connsiteY6" fmla="*/ 12648 h 50331"/>
                <a:gd name="connsiteX7" fmla="*/ 9622 w 68437"/>
                <a:gd name="connsiteY7" fmla="*/ 40774 h 50331"/>
                <a:gd name="connsiteX8" fmla="*/ 2220 w 68437"/>
                <a:gd name="connsiteY8" fmla="*/ 45329 h 50331"/>
                <a:gd name="connsiteX9" fmla="*/ 171 w 68437"/>
                <a:gd name="connsiteY9" fmla="*/ 45329 h 50331"/>
                <a:gd name="connsiteX10" fmla="*/ 171 w 68437"/>
                <a:gd name="connsiteY10" fmla="*/ 50340 h 50331"/>
                <a:gd name="connsiteX11" fmla="*/ 14746 w 68437"/>
                <a:gd name="connsiteY11" fmla="*/ 49884 h 50331"/>
                <a:gd name="connsiteX12" fmla="*/ 29208 w 68437"/>
                <a:gd name="connsiteY12" fmla="*/ 50340 h 50331"/>
                <a:gd name="connsiteX13" fmla="*/ 29208 w 68437"/>
                <a:gd name="connsiteY13" fmla="*/ 45329 h 50331"/>
                <a:gd name="connsiteX14" fmla="*/ 27158 w 68437"/>
                <a:gd name="connsiteY14" fmla="*/ 45329 h 50331"/>
                <a:gd name="connsiteX15" fmla="*/ 19757 w 68437"/>
                <a:gd name="connsiteY15" fmla="*/ 40774 h 50331"/>
                <a:gd name="connsiteX16" fmla="*/ 19757 w 68437"/>
                <a:gd name="connsiteY16" fmla="*/ 20960 h 50331"/>
                <a:gd name="connsiteX17" fmla="*/ 38660 w 68437"/>
                <a:gd name="connsiteY17" fmla="*/ 3766 h 50331"/>
                <a:gd name="connsiteX18" fmla="*/ 49022 w 68437"/>
                <a:gd name="connsiteY18" fmla="*/ 15836 h 50331"/>
                <a:gd name="connsiteX19" fmla="*/ 49022 w 68437"/>
                <a:gd name="connsiteY19" fmla="*/ 40774 h 50331"/>
                <a:gd name="connsiteX20" fmla="*/ 41620 w 68437"/>
                <a:gd name="connsiteY20" fmla="*/ 45329 h 50331"/>
                <a:gd name="connsiteX21" fmla="*/ 39571 w 68437"/>
                <a:gd name="connsiteY21" fmla="*/ 45329 h 50331"/>
                <a:gd name="connsiteX22" fmla="*/ 39571 w 68437"/>
                <a:gd name="connsiteY22" fmla="*/ 50340 h 50331"/>
                <a:gd name="connsiteX23" fmla="*/ 54146 w 68437"/>
                <a:gd name="connsiteY23" fmla="*/ 49884 h 50331"/>
                <a:gd name="connsiteX24" fmla="*/ 68608 w 68437"/>
                <a:gd name="connsiteY24" fmla="*/ 50340 h 50331"/>
                <a:gd name="connsiteX25" fmla="*/ 68608 w 68437"/>
                <a:gd name="connsiteY25" fmla="*/ 45329 h 50331"/>
                <a:gd name="connsiteX26" fmla="*/ 66558 w 68437"/>
                <a:gd name="connsiteY26" fmla="*/ 45329 h 50331"/>
                <a:gd name="connsiteX27" fmla="*/ 59157 w 68437"/>
                <a:gd name="connsiteY27" fmla="*/ 40774 h 50331"/>
                <a:gd name="connsiteX28" fmla="*/ 59157 w 68437"/>
                <a:gd name="connsiteY28" fmla="*/ 15950 h 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437" h="50331">
                  <a:moveTo>
                    <a:pt x="59157" y="15950"/>
                  </a:moveTo>
                  <a:cubicBezTo>
                    <a:pt x="59157" y="3424"/>
                    <a:pt x="50616" y="8"/>
                    <a:pt x="40026" y="8"/>
                  </a:cubicBezTo>
                  <a:cubicBezTo>
                    <a:pt x="27842" y="8"/>
                    <a:pt x="21465" y="6726"/>
                    <a:pt x="18846" y="11167"/>
                  </a:cubicBezTo>
                  <a:lnTo>
                    <a:pt x="18846" y="8"/>
                  </a:lnTo>
                  <a:lnTo>
                    <a:pt x="171" y="1260"/>
                  </a:lnTo>
                  <a:lnTo>
                    <a:pt x="171" y="6271"/>
                  </a:lnTo>
                  <a:cubicBezTo>
                    <a:pt x="8597" y="6271"/>
                    <a:pt x="9622" y="7068"/>
                    <a:pt x="9622" y="12648"/>
                  </a:cubicBezTo>
                  <a:lnTo>
                    <a:pt x="9622" y="40774"/>
                  </a:lnTo>
                  <a:cubicBezTo>
                    <a:pt x="9622" y="44304"/>
                    <a:pt x="9622" y="45329"/>
                    <a:pt x="2220" y="45329"/>
                  </a:cubicBezTo>
                  <a:lnTo>
                    <a:pt x="171" y="45329"/>
                  </a:lnTo>
                  <a:lnTo>
                    <a:pt x="171" y="50340"/>
                  </a:lnTo>
                  <a:cubicBezTo>
                    <a:pt x="5067" y="49998"/>
                    <a:pt x="9850" y="49884"/>
                    <a:pt x="14746" y="49884"/>
                  </a:cubicBezTo>
                  <a:cubicBezTo>
                    <a:pt x="19529" y="49884"/>
                    <a:pt x="24425" y="49998"/>
                    <a:pt x="29208" y="50340"/>
                  </a:cubicBezTo>
                  <a:lnTo>
                    <a:pt x="29208" y="45329"/>
                  </a:lnTo>
                  <a:lnTo>
                    <a:pt x="27158" y="45329"/>
                  </a:lnTo>
                  <a:cubicBezTo>
                    <a:pt x="19757" y="45329"/>
                    <a:pt x="19757" y="44304"/>
                    <a:pt x="19757" y="40774"/>
                  </a:cubicBezTo>
                  <a:lnTo>
                    <a:pt x="19757" y="20960"/>
                  </a:lnTo>
                  <a:cubicBezTo>
                    <a:pt x="19757" y="8093"/>
                    <a:pt x="31599" y="3766"/>
                    <a:pt x="38660" y="3766"/>
                  </a:cubicBezTo>
                  <a:cubicBezTo>
                    <a:pt x="47086" y="3766"/>
                    <a:pt x="49022" y="8548"/>
                    <a:pt x="49022" y="15836"/>
                  </a:cubicBezTo>
                  <a:lnTo>
                    <a:pt x="49022" y="40774"/>
                  </a:lnTo>
                  <a:cubicBezTo>
                    <a:pt x="49022" y="44304"/>
                    <a:pt x="49022" y="45329"/>
                    <a:pt x="41620" y="45329"/>
                  </a:cubicBezTo>
                  <a:lnTo>
                    <a:pt x="39571" y="45329"/>
                  </a:lnTo>
                  <a:lnTo>
                    <a:pt x="39571" y="50340"/>
                  </a:lnTo>
                  <a:cubicBezTo>
                    <a:pt x="44467" y="49998"/>
                    <a:pt x="49250" y="49884"/>
                    <a:pt x="54146" y="49884"/>
                  </a:cubicBezTo>
                  <a:cubicBezTo>
                    <a:pt x="58929" y="49884"/>
                    <a:pt x="63826" y="49998"/>
                    <a:pt x="68608" y="50340"/>
                  </a:cubicBezTo>
                  <a:lnTo>
                    <a:pt x="68608" y="45329"/>
                  </a:lnTo>
                  <a:lnTo>
                    <a:pt x="66558" y="45329"/>
                  </a:lnTo>
                  <a:cubicBezTo>
                    <a:pt x="59157" y="45329"/>
                    <a:pt x="59157" y="44304"/>
                    <a:pt x="59157" y="40774"/>
                  </a:cubicBezTo>
                  <a:lnTo>
                    <a:pt x="59157" y="15950"/>
                  </a:lnTo>
                  <a:close/>
                </a:path>
              </a:pathLst>
            </a:custGeom>
            <a:solidFill>
              <a:srgbClr val="000000"/>
            </a:solidFill>
            <a:ln w="22802"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982369BE-4710-4370-A6E9-DE0F951AFCF8}"/>
                </a:ext>
              </a:extLst>
            </p:cNvPr>
            <p:cNvSpPr/>
            <p:nvPr>
              <p:custDataLst>
                <p:tags r:id="rId132"/>
              </p:custDataLst>
            </p:nvPr>
          </p:nvSpPr>
          <p:spPr>
            <a:xfrm>
              <a:off x="6526033" y="2671219"/>
              <a:ext cx="68551" cy="50331"/>
            </a:xfrm>
            <a:custGeom>
              <a:avLst/>
              <a:gdLst>
                <a:gd name="connsiteX0" fmla="*/ 56769 w 68551"/>
                <a:gd name="connsiteY0" fmla="*/ 11851 h 50331"/>
                <a:gd name="connsiteX1" fmla="*/ 68726 w 68551"/>
                <a:gd name="connsiteY1" fmla="*/ 5018 h 50331"/>
                <a:gd name="connsiteX2" fmla="*/ 68726 w 68551"/>
                <a:gd name="connsiteY2" fmla="*/ 8 h 50331"/>
                <a:gd name="connsiteX3" fmla="*/ 58819 w 68551"/>
                <a:gd name="connsiteY3" fmla="*/ 463 h 50331"/>
                <a:gd name="connsiteX4" fmla="*/ 47204 w 68551"/>
                <a:gd name="connsiteY4" fmla="*/ 8 h 50331"/>
                <a:gd name="connsiteX5" fmla="*/ 47204 w 68551"/>
                <a:gd name="connsiteY5" fmla="*/ 5018 h 50331"/>
                <a:gd name="connsiteX6" fmla="*/ 52214 w 68551"/>
                <a:gd name="connsiteY6" fmla="*/ 9118 h 50331"/>
                <a:gd name="connsiteX7" fmla="*/ 51645 w 68551"/>
                <a:gd name="connsiteY7" fmla="*/ 11395 h 50331"/>
                <a:gd name="connsiteX8" fmla="*/ 37183 w 68551"/>
                <a:gd name="connsiteY8" fmla="*/ 39636 h 50331"/>
                <a:gd name="connsiteX9" fmla="*/ 21582 w 68551"/>
                <a:gd name="connsiteY9" fmla="*/ 9232 h 50331"/>
                <a:gd name="connsiteX10" fmla="*/ 21013 w 68551"/>
                <a:gd name="connsiteY10" fmla="*/ 7410 h 50331"/>
                <a:gd name="connsiteX11" fmla="*/ 27162 w 68551"/>
                <a:gd name="connsiteY11" fmla="*/ 5018 h 50331"/>
                <a:gd name="connsiteX12" fmla="*/ 27162 w 68551"/>
                <a:gd name="connsiteY12" fmla="*/ 8 h 50331"/>
                <a:gd name="connsiteX13" fmla="*/ 12928 w 68551"/>
                <a:gd name="connsiteY13" fmla="*/ 463 h 50331"/>
                <a:gd name="connsiteX14" fmla="*/ 174 w 68551"/>
                <a:gd name="connsiteY14" fmla="*/ 8 h 50331"/>
                <a:gd name="connsiteX15" fmla="*/ 174 w 68551"/>
                <a:gd name="connsiteY15" fmla="*/ 5018 h 50331"/>
                <a:gd name="connsiteX16" fmla="*/ 10309 w 68551"/>
                <a:gd name="connsiteY16" fmla="*/ 8434 h 50331"/>
                <a:gd name="connsiteX17" fmla="*/ 30464 w 68551"/>
                <a:gd name="connsiteY17" fmla="*/ 47721 h 50331"/>
                <a:gd name="connsiteX18" fmla="*/ 34450 w 68551"/>
                <a:gd name="connsiteY18" fmla="*/ 50340 h 50331"/>
                <a:gd name="connsiteX19" fmla="*/ 38435 w 68551"/>
                <a:gd name="connsiteY19" fmla="*/ 47721 h 50331"/>
                <a:gd name="connsiteX20" fmla="*/ 56769 w 68551"/>
                <a:gd name="connsiteY20" fmla="*/ 11851 h 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51" h="50331">
                  <a:moveTo>
                    <a:pt x="56769" y="11851"/>
                  </a:moveTo>
                  <a:cubicBezTo>
                    <a:pt x="58705" y="8093"/>
                    <a:pt x="61666" y="5132"/>
                    <a:pt x="68726" y="5018"/>
                  </a:cubicBezTo>
                  <a:lnTo>
                    <a:pt x="68726" y="8"/>
                  </a:lnTo>
                  <a:cubicBezTo>
                    <a:pt x="65765" y="236"/>
                    <a:pt x="62804" y="463"/>
                    <a:pt x="58819" y="463"/>
                  </a:cubicBezTo>
                  <a:cubicBezTo>
                    <a:pt x="58705" y="463"/>
                    <a:pt x="51303" y="350"/>
                    <a:pt x="47204" y="8"/>
                  </a:cubicBezTo>
                  <a:lnTo>
                    <a:pt x="47204" y="5018"/>
                  </a:lnTo>
                  <a:cubicBezTo>
                    <a:pt x="50278" y="5132"/>
                    <a:pt x="52214" y="6499"/>
                    <a:pt x="52214" y="9118"/>
                  </a:cubicBezTo>
                  <a:cubicBezTo>
                    <a:pt x="52214" y="10256"/>
                    <a:pt x="51759" y="11281"/>
                    <a:pt x="51645" y="11395"/>
                  </a:cubicBezTo>
                  <a:lnTo>
                    <a:pt x="37183" y="39636"/>
                  </a:lnTo>
                  <a:lnTo>
                    <a:pt x="21582" y="9232"/>
                  </a:lnTo>
                  <a:cubicBezTo>
                    <a:pt x="21354" y="8776"/>
                    <a:pt x="21013" y="8093"/>
                    <a:pt x="21013" y="7410"/>
                  </a:cubicBezTo>
                  <a:cubicBezTo>
                    <a:pt x="21013" y="5018"/>
                    <a:pt x="24885" y="5018"/>
                    <a:pt x="27162" y="5018"/>
                  </a:cubicBezTo>
                  <a:lnTo>
                    <a:pt x="27162" y="8"/>
                  </a:lnTo>
                  <a:cubicBezTo>
                    <a:pt x="21924" y="350"/>
                    <a:pt x="13725" y="463"/>
                    <a:pt x="12928" y="463"/>
                  </a:cubicBezTo>
                  <a:cubicBezTo>
                    <a:pt x="8373" y="463"/>
                    <a:pt x="4957" y="463"/>
                    <a:pt x="174" y="8"/>
                  </a:cubicBezTo>
                  <a:lnTo>
                    <a:pt x="174" y="5018"/>
                  </a:lnTo>
                  <a:cubicBezTo>
                    <a:pt x="7006" y="5018"/>
                    <a:pt x="8601" y="5018"/>
                    <a:pt x="10309" y="8434"/>
                  </a:cubicBezTo>
                  <a:lnTo>
                    <a:pt x="30464" y="47721"/>
                  </a:lnTo>
                  <a:cubicBezTo>
                    <a:pt x="31261" y="49315"/>
                    <a:pt x="31831" y="50340"/>
                    <a:pt x="34450" y="50340"/>
                  </a:cubicBezTo>
                  <a:cubicBezTo>
                    <a:pt x="37069" y="50340"/>
                    <a:pt x="37638" y="49201"/>
                    <a:pt x="38435" y="47721"/>
                  </a:cubicBezTo>
                  <a:lnTo>
                    <a:pt x="56769" y="11851"/>
                  </a:lnTo>
                  <a:close/>
                </a:path>
              </a:pathLst>
            </a:custGeom>
            <a:solidFill>
              <a:srgbClr val="000000"/>
            </a:solidFill>
            <a:ln w="22802"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15A2B343-5ED8-48D3-A88D-2A27D0562A87}"/>
                </a:ext>
              </a:extLst>
            </p:cNvPr>
            <p:cNvSpPr/>
            <p:nvPr>
              <p:custDataLst>
                <p:tags r:id="rId133"/>
              </p:custDataLst>
            </p:nvPr>
          </p:nvSpPr>
          <p:spPr>
            <a:xfrm>
              <a:off x="6632806" y="2577957"/>
              <a:ext cx="41449" cy="159262"/>
            </a:xfrm>
            <a:custGeom>
              <a:avLst/>
              <a:gdLst>
                <a:gd name="connsiteX0" fmla="*/ 38440 w 41449"/>
                <a:gd name="connsiteY0" fmla="*/ 7 h 159262"/>
                <a:gd name="connsiteX1" fmla="*/ 178 w 41449"/>
                <a:gd name="connsiteY1" fmla="*/ 79559 h 159262"/>
                <a:gd name="connsiteX2" fmla="*/ 38440 w 41449"/>
                <a:gd name="connsiteY2" fmla="*/ 159270 h 159262"/>
                <a:gd name="connsiteX3" fmla="*/ 41628 w 41449"/>
                <a:gd name="connsiteY3" fmla="*/ 157357 h 159262"/>
                <a:gd name="connsiteX4" fmla="*/ 40034 w 41449"/>
                <a:gd name="connsiteY4" fmla="*/ 154965 h 159262"/>
                <a:gd name="connsiteX5" fmla="*/ 11019 w 41449"/>
                <a:gd name="connsiteY5" fmla="*/ 79718 h 159262"/>
                <a:gd name="connsiteX6" fmla="*/ 40512 w 41449"/>
                <a:gd name="connsiteY6" fmla="*/ 3833 h 159262"/>
                <a:gd name="connsiteX7" fmla="*/ 41628 w 41449"/>
                <a:gd name="connsiteY7" fmla="*/ 1920 h 159262"/>
                <a:gd name="connsiteX8" fmla="*/ 38440 w 41449"/>
                <a:gd name="connsiteY8" fmla="*/ 7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49" h="159262">
                  <a:moveTo>
                    <a:pt x="38440" y="7"/>
                  </a:moveTo>
                  <a:cubicBezTo>
                    <a:pt x="8149" y="21369"/>
                    <a:pt x="178" y="55167"/>
                    <a:pt x="178" y="79559"/>
                  </a:cubicBezTo>
                  <a:cubicBezTo>
                    <a:pt x="178" y="102037"/>
                    <a:pt x="6874" y="136951"/>
                    <a:pt x="38440" y="159270"/>
                  </a:cubicBezTo>
                  <a:cubicBezTo>
                    <a:pt x="39715" y="159270"/>
                    <a:pt x="41628" y="159270"/>
                    <a:pt x="41628" y="157357"/>
                  </a:cubicBezTo>
                  <a:cubicBezTo>
                    <a:pt x="41628" y="156400"/>
                    <a:pt x="41150" y="156081"/>
                    <a:pt x="40034" y="154965"/>
                  </a:cubicBezTo>
                  <a:cubicBezTo>
                    <a:pt x="18831" y="135835"/>
                    <a:pt x="11019" y="108733"/>
                    <a:pt x="11019" y="79718"/>
                  </a:cubicBezTo>
                  <a:cubicBezTo>
                    <a:pt x="11019" y="36674"/>
                    <a:pt x="27439" y="15630"/>
                    <a:pt x="40512" y="3833"/>
                  </a:cubicBezTo>
                  <a:cubicBezTo>
                    <a:pt x="41150" y="3195"/>
                    <a:pt x="41628" y="2717"/>
                    <a:pt x="41628" y="1920"/>
                  </a:cubicBezTo>
                  <a:cubicBezTo>
                    <a:pt x="41628" y="7"/>
                    <a:pt x="39715" y="7"/>
                    <a:pt x="38440" y="7"/>
                  </a:cubicBezTo>
                  <a:close/>
                </a:path>
              </a:pathLst>
            </a:custGeom>
            <a:solidFill>
              <a:srgbClr val="000000"/>
            </a:solidFill>
            <a:ln w="22802"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70C6C771-50EE-495B-98F0-D4B208FD61A9}"/>
                </a:ext>
              </a:extLst>
            </p:cNvPr>
            <p:cNvSpPr/>
            <p:nvPr>
              <p:custDataLst>
                <p:tags r:id="rId134"/>
              </p:custDataLst>
            </p:nvPr>
          </p:nvSpPr>
          <p:spPr>
            <a:xfrm>
              <a:off x="6691063" y="2585450"/>
              <a:ext cx="89914" cy="115740"/>
            </a:xfrm>
            <a:custGeom>
              <a:avLst/>
              <a:gdLst>
                <a:gd name="connsiteX0" fmla="*/ 85791 w 89914"/>
                <a:gd name="connsiteY0" fmla="*/ 86733 h 115740"/>
                <a:gd name="connsiteX1" fmla="*/ 83878 w 89914"/>
                <a:gd name="connsiteY1" fmla="*/ 85457 h 115740"/>
                <a:gd name="connsiteX2" fmla="*/ 70965 w 89914"/>
                <a:gd name="connsiteY2" fmla="*/ 93269 h 115740"/>
                <a:gd name="connsiteX3" fmla="*/ 46095 w 89914"/>
                <a:gd name="connsiteY3" fmla="*/ 106023 h 115740"/>
                <a:gd name="connsiteX4" fmla="*/ 15008 w 89914"/>
                <a:gd name="connsiteY4" fmla="*/ 69834 h 115740"/>
                <a:gd name="connsiteX5" fmla="*/ 31428 w 89914"/>
                <a:gd name="connsiteY5" fmla="*/ 24717 h 115740"/>
                <a:gd name="connsiteX6" fmla="*/ 64269 w 89914"/>
                <a:gd name="connsiteY6" fmla="*/ 9732 h 115740"/>
                <a:gd name="connsiteX7" fmla="*/ 75269 w 89914"/>
                <a:gd name="connsiteY7" fmla="*/ 18181 h 115740"/>
                <a:gd name="connsiteX8" fmla="*/ 67458 w 89914"/>
                <a:gd name="connsiteY8" fmla="*/ 37152 h 115740"/>
                <a:gd name="connsiteX9" fmla="*/ 66501 w 89914"/>
                <a:gd name="connsiteY9" fmla="*/ 39384 h 115740"/>
                <a:gd name="connsiteX10" fmla="*/ 68414 w 89914"/>
                <a:gd name="connsiteY10" fmla="*/ 40660 h 115740"/>
                <a:gd name="connsiteX11" fmla="*/ 80052 w 89914"/>
                <a:gd name="connsiteY11" fmla="*/ 34283 h 115740"/>
                <a:gd name="connsiteX12" fmla="*/ 90095 w 89914"/>
                <a:gd name="connsiteY12" fmla="*/ 11007 h 115740"/>
                <a:gd name="connsiteX13" fmla="*/ 75588 w 89914"/>
                <a:gd name="connsiteY13" fmla="*/ 7 h 115740"/>
                <a:gd name="connsiteX14" fmla="*/ 22022 w 89914"/>
                <a:gd name="connsiteY14" fmla="*/ 23920 h 115740"/>
                <a:gd name="connsiteX15" fmla="*/ 181 w 89914"/>
                <a:gd name="connsiteY15" fmla="*/ 77008 h 115740"/>
                <a:gd name="connsiteX16" fmla="*/ 34776 w 89914"/>
                <a:gd name="connsiteY16" fmla="*/ 115747 h 115740"/>
                <a:gd name="connsiteX17" fmla="*/ 85791 w 89914"/>
                <a:gd name="connsiteY17" fmla="*/ 86733 h 1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914" h="115740">
                  <a:moveTo>
                    <a:pt x="85791" y="86733"/>
                  </a:moveTo>
                  <a:cubicBezTo>
                    <a:pt x="85791" y="85457"/>
                    <a:pt x="84356" y="85457"/>
                    <a:pt x="83878" y="85457"/>
                  </a:cubicBezTo>
                  <a:cubicBezTo>
                    <a:pt x="83081" y="85457"/>
                    <a:pt x="76704" y="86095"/>
                    <a:pt x="70965" y="93269"/>
                  </a:cubicBezTo>
                  <a:cubicBezTo>
                    <a:pt x="63791" y="102675"/>
                    <a:pt x="54704" y="106023"/>
                    <a:pt x="46095" y="106023"/>
                  </a:cubicBezTo>
                  <a:cubicBezTo>
                    <a:pt x="29196" y="106023"/>
                    <a:pt x="15008" y="93428"/>
                    <a:pt x="15008" y="69834"/>
                  </a:cubicBezTo>
                  <a:cubicBezTo>
                    <a:pt x="15008" y="58037"/>
                    <a:pt x="19153" y="39703"/>
                    <a:pt x="31428" y="24717"/>
                  </a:cubicBezTo>
                  <a:cubicBezTo>
                    <a:pt x="38283" y="16587"/>
                    <a:pt x="48167" y="9732"/>
                    <a:pt x="64269" y="9732"/>
                  </a:cubicBezTo>
                  <a:cubicBezTo>
                    <a:pt x="72400" y="9732"/>
                    <a:pt x="75269" y="12761"/>
                    <a:pt x="75269" y="18181"/>
                  </a:cubicBezTo>
                  <a:cubicBezTo>
                    <a:pt x="75269" y="24239"/>
                    <a:pt x="68573" y="35239"/>
                    <a:pt x="67458" y="37152"/>
                  </a:cubicBezTo>
                  <a:cubicBezTo>
                    <a:pt x="66820" y="38109"/>
                    <a:pt x="66501" y="38746"/>
                    <a:pt x="66501" y="39384"/>
                  </a:cubicBezTo>
                  <a:cubicBezTo>
                    <a:pt x="66501" y="40660"/>
                    <a:pt x="67776" y="40660"/>
                    <a:pt x="68414" y="40660"/>
                  </a:cubicBezTo>
                  <a:cubicBezTo>
                    <a:pt x="71443" y="40660"/>
                    <a:pt x="77342" y="37631"/>
                    <a:pt x="80052" y="34283"/>
                  </a:cubicBezTo>
                  <a:cubicBezTo>
                    <a:pt x="80690" y="33645"/>
                    <a:pt x="90095" y="18819"/>
                    <a:pt x="90095" y="11007"/>
                  </a:cubicBezTo>
                  <a:cubicBezTo>
                    <a:pt x="90095" y="7"/>
                    <a:pt x="79414" y="7"/>
                    <a:pt x="75588" y="7"/>
                  </a:cubicBezTo>
                  <a:cubicBezTo>
                    <a:pt x="55341" y="7"/>
                    <a:pt x="36370" y="9572"/>
                    <a:pt x="22022" y="23920"/>
                  </a:cubicBezTo>
                  <a:cubicBezTo>
                    <a:pt x="10225" y="35717"/>
                    <a:pt x="181" y="57558"/>
                    <a:pt x="181" y="77008"/>
                  </a:cubicBezTo>
                  <a:cubicBezTo>
                    <a:pt x="181" y="100283"/>
                    <a:pt x="13892" y="115747"/>
                    <a:pt x="34776" y="115747"/>
                  </a:cubicBezTo>
                  <a:cubicBezTo>
                    <a:pt x="62675" y="115747"/>
                    <a:pt x="85791" y="90399"/>
                    <a:pt x="85791" y="86733"/>
                  </a:cubicBezTo>
                  <a:close/>
                </a:path>
              </a:pathLst>
            </a:custGeom>
            <a:solidFill>
              <a:srgbClr val="000000"/>
            </a:solidFill>
            <a:ln w="22802"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5AFEE6C1-132B-4C96-B45E-0A24B12AC804}"/>
                </a:ext>
              </a:extLst>
            </p:cNvPr>
            <p:cNvSpPr/>
            <p:nvPr>
              <p:custDataLst>
                <p:tags r:id="rId135"/>
              </p:custDataLst>
            </p:nvPr>
          </p:nvSpPr>
          <p:spPr>
            <a:xfrm>
              <a:off x="6798635" y="2642736"/>
              <a:ext cx="61946" cy="80206"/>
            </a:xfrm>
            <a:custGeom>
              <a:avLst/>
              <a:gdLst>
                <a:gd name="connsiteX0" fmla="*/ 27971 w 61946"/>
                <a:gd name="connsiteY0" fmla="*/ 4261 h 80206"/>
                <a:gd name="connsiteX1" fmla="*/ 28426 w 61946"/>
                <a:gd name="connsiteY1" fmla="*/ 1870 h 80206"/>
                <a:gd name="connsiteX2" fmla="*/ 24896 w 61946"/>
                <a:gd name="connsiteY2" fmla="*/ 48 h 80206"/>
                <a:gd name="connsiteX3" fmla="*/ 10890 w 61946"/>
                <a:gd name="connsiteY3" fmla="*/ 1073 h 80206"/>
                <a:gd name="connsiteX4" fmla="*/ 8157 w 61946"/>
                <a:gd name="connsiteY4" fmla="*/ 1756 h 80206"/>
                <a:gd name="connsiteX5" fmla="*/ 7360 w 61946"/>
                <a:gd name="connsiteY5" fmla="*/ 4375 h 80206"/>
                <a:gd name="connsiteX6" fmla="*/ 10776 w 61946"/>
                <a:gd name="connsiteY6" fmla="*/ 6311 h 80206"/>
                <a:gd name="connsiteX7" fmla="*/ 14648 w 61946"/>
                <a:gd name="connsiteY7" fmla="*/ 6539 h 80206"/>
                <a:gd name="connsiteX8" fmla="*/ 16925 w 61946"/>
                <a:gd name="connsiteY8" fmla="*/ 8019 h 80206"/>
                <a:gd name="connsiteX9" fmla="*/ 16356 w 61946"/>
                <a:gd name="connsiteY9" fmla="*/ 10638 h 80206"/>
                <a:gd name="connsiteX10" fmla="*/ 641 w 61946"/>
                <a:gd name="connsiteY10" fmla="*/ 73496 h 80206"/>
                <a:gd name="connsiteX11" fmla="*/ 186 w 61946"/>
                <a:gd name="connsiteY11" fmla="*/ 76115 h 80206"/>
                <a:gd name="connsiteX12" fmla="*/ 4513 w 61946"/>
                <a:gd name="connsiteY12" fmla="*/ 80215 h 80206"/>
                <a:gd name="connsiteX13" fmla="*/ 10434 w 61946"/>
                <a:gd name="connsiteY13" fmla="*/ 74407 h 80206"/>
                <a:gd name="connsiteX14" fmla="*/ 15559 w 61946"/>
                <a:gd name="connsiteY14" fmla="*/ 53454 h 80206"/>
                <a:gd name="connsiteX15" fmla="*/ 32753 w 61946"/>
                <a:gd name="connsiteY15" fmla="*/ 62450 h 80206"/>
                <a:gd name="connsiteX16" fmla="*/ 32412 w 61946"/>
                <a:gd name="connsiteY16" fmla="*/ 65070 h 80206"/>
                <a:gd name="connsiteX17" fmla="*/ 32070 w 61946"/>
                <a:gd name="connsiteY17" fmla="*/ 68030 h 80206"/>
                <a:gd name="connsiteX18" fmla="*/ 45963 w 61946"/>
                <a:gd name="connsiteY18" fmla="*/ 80215 h 80206"/>
                <a:gd name="connsiteX19" fmla="*/ 62133 w 61946"/>
                <a:gd name="connsiteY19" fmla="*/ 62564 h 80206"/>
                <a:gd name="connsiteX20" fmla="*/ 59741 w 61946"/>
                <a:gd name="connsiteY20" fmla="*/ 60970 h 80206"/>
                <a:gd name="connsiteX21" fmla="*/ 57008 w 61946"/>
                <a:gd name="connsiteY21" fmla="*/ 63589 h 80206"/>
                <a:gd name="connsiteX22" fmla="*/ 46418 w 61946"/>
                <a:gd name="connsiteY22" fmla="*/ 76343 h 80206"/>
                <a:gd name="connsiteX23" fmla="*/ 41635 w 61946"/>
                <a:gd name="connsiteY23" fmla="*/ 69624 h 80206"/>
                <a:gd name="connsiteX24" fmla="*/ 42091 w 61946"/>
                <a:gd name="connsiteY24" fmla="*/ 65981 h 80206"/>
                <a:gd name="connsiteX25" fmla="*/ 42660 w 61946"/>
                <a:gd name="connsiteY25" fmla="*/ 62109 h 80206"/>
                <a:gd name="connsiteX26" fmla="*/ 22619 w 61946"/>
                <a:gd name="connsiteY26" fmla="*/ 49811 h 80206"/>
                <a:gd name="connsiteX27" fmla="*/ 32412 w 61946"/>
                <a:gd name="connsiteY27" fmla="*/ 42523 h 80206"/>
                <a:gd name="connsiteX28" fmla="*/ 51656 w 61946"/>
                <a:gd name="connsiteY28" fmla="*/ 32502 h 80206"/>
                <a:gd name="connsiteX29" fmla="*/ 55642 w 61946"/>
                <a:gd name="connsiteY29" fmla="*/ 33868 h 80206"/>
                <a:gd name="connsiteX30" fmla="*/ 54731 w 61946"/>
                <a:gd name="connsiteY30" fmla="*/ 34210 h 80206"/>
                <a:gd name="connsiteX31" fmla="*/ 49493 w 61946"/>
                <a:gd name="connsiteY31" fmla="*/ 41042 h 80206"/>
                <a:gd name="connsiteX32" fmla="*/ 54617 w 61946"/>
                <a:gd name="connsiteY32" fmla="*/ 45711 h 80206"/>
                <a:gd name="connsiteX33" fmla="*/ 61677 w 61946"/>
                <a:gd name="connsiteY33" fmla="*/ 37626 h 80206"/>
                <a:gd name="connsiteX34" fmla="*/ 51884 w 61946"/>
                <a:gd name="connsiteY34" fmla="*/ 28630 h 80206"/>
                <a:gd name="connsiteX35" fmla="*/ 29223 w 61946"/>
                <a:gd name="connsiteY35" fmla="*/ 40587 h 80206"/>
                <a:gd name="connsiteX36" fmla="*/ 16925 w 61946"/>
                <a:gd name="connsiteY36" fmla="*/ 48444 h 80206"/>
                <a:gd name="connsiteX37" fmla="*/ 27971 w 61946"/>
                <a:gd name="connsiteY37" fmla="*/ 4261 h 80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946" h="80206">
                  <a:moveTo>
                    <a:pt x="27971" y="4261"/>
                  </a:moveTo>
                  <a:cubicBezTo>
                    <a:pt x="28426" y="2667"/>
                    <a:pt x="28426" y="2439"/>
                    <a:pt x="28426" y="1870"/>
                  </a:cubicBezTo>
                  <a:cubicBezTo>
                    <a:pt x="28426" y="-66"/>
                    <a:pt x="26718" y="-66"/>
                    <a:pt x="24896" y="48"/>
                  </a:cubicBezTo>
                  <a:lnTo>
                    <a:pt x="10890" y="1073"/>
                  </a:lnTo>
                  <a:cubicBezTo>
                    <a:pt x="8954" y="1187"/>
                    <a:pt x="8726" y="1301"/>
                    <a:pt x="8157" y="1756"/>
                  </a:cubicBezTo>
                  <a:cubicBezTo>
                    <a:pt x="7701" y="2326"/>
                    <a:pt x="7360" y="3692"/>
                    <a:pt x="7360" y="4375"/>
                  </a:cubicBezTo>
                  <a:cubicBezTo>
                    <a:pt x="7360" y="6311"/>
                    <a:pt x="9182" y="6311"/>
                    <a:pt x="10776" y="6311"/>
                  </a:cubicBezTo>
                  <a:cubicBezTo>
                    <a:pt x="10890" y="6311"/>
                    <a:pt x="12939" y="6311"/>
                    <a:pt x="14648" y="6539"/>
                  </a:cubicBezTo>
                  <a:cubicBezTo>
                    <a:pt x="16811" y="6767"/>
                    <a:pt x="16925" y="7108"/>
                    <a:pt x="16925" y="8019"/>
                  </a:cubicBezTo>
                  <a:cubicBezTo>
                    <a:pt x="16925" y="8361"/>
                    <a:pt x="16925" y="8589"/>
                    <a:pt x="16356" y="10638"/>
                  </a:cubicBezTo>
                  <a:lnTo>
                    <a:pt x="641" y="73496"/>
                  </a:lnTo>
                  <a:cubicBezTo>
                    <a:pt x="186" y="75204"/>
                    <a:pt x="186" y="75432"/>
                    <a:pt x="186" y="76115"/>
                  </a:cubicBezTo>
                  <a:cubicBezTo>
                    <a:pt x="186" y="78734"/>
                    <a:pt x="2235" y="80215"/>
                    <a:pt x="4513" y="80215"/>
                  </a:cubicBezTo>
                  <a:cubicBezTo>
                    <a:pt x="8954" y="80215"/>
                    <a:pt x="9979" y="76001"/>
                    <a:pt x="10434" y="74407"/>
                  </a:cubicBezTo>
                  <a:lnTo>
                    <a:pt x="15559" y="53454"/>
                  </a:lnTo>
                  <a:cubicBezTo>
                    <a:pt x="18519" y="53568"/>
                    <a:pt x="32753" y="54365"/>
                    <a:pt x="32753" y="62450"/>
                  </a:cubicBezTo>
                  <a:cubicBezTo>
                    <a:pt x="32753" y="63248"/>
                    <a:pt x="32753" y="63703"/>
                    <a:pt x="32412" y="65070"/>
                  </a:cubicBezTo>
                  <a:cubicBezTo>
                    <a:pt x="32070" y="66664"/>
                    <a:pt x="32070" y="67347"/>
                    <a:pt x="32070" y="68030"/>
                  </a:cubicBezTo>
                  <a:cubicBezTo>
                    <a:pt x="32070" y="76115"/>
                    <a:pt x="39358" y="80215"/>
                    <a:pt x="45963" y="80215"/>
                  </a:cubicBezTo>
                  <a:cubicBezTo>
                    <a:pt x="57578" y="80215"/>
                    <a:pt x="62133" y="63931"/>
                    <a:pt x="62133" y="62564"/>
                  </a:cubicBezTo>
                  <a:cubicBezTo>
                    <a:pt x="62133" y="60970"/>
                    <a:pt x="60197" y="60970"/>
                    <a:pt x="59741" y="60970"/>
                  </a:cubicBezTo>
                  <a:cubicBezTo>
                    <a:pt x="57805" y="60970"/>
                    <a:pt x="57578" y="61539"/>
                    <a:pt x="57008" y="63589"/>
                  </a:cubicBezTo>
                  <a:cubicBezTo>
                    <a:pt x="55870" y="67575"/>
                    <a:pt x="52567" y="76343"/>
                    <a:pt x="46418" y="76343"/>
                  </a:cubicBezTo>
                  <a:cubicBezTo>
                    <a:pt x="42205" y="76343"/>
                    <a:pt x="41635" y="72130"/>
                    <a:pt x="41635" y="69624"/>
                  </a:cubicBezTo>
                  <a:cubicBezTo>
                    <a:pt x="41635" y="69511"/>
                    <a:pt x="41635" y="67916"/>
                    <a:pt x="42091" y="65981"/>
                  </a:cubicBezTo>
                  <a:cubicBezTo>
                    <a:pt x="42546" y="64159"/>
                    <a:pt x="42660" y="63020"/>
                    <a:pt x="42660" y="62109"/>
                  </a:cubicBezTo>
                  <a:cubicBezTo>
                    <a:pt x="42660" y="52088"/>
                    <a:pt x="30134" y="50380"/>
                    <a:pt x="22619" y="49811"/>
                  </a:cubicBezTo>
                  <a:cubicBezTo>
                    <a:pt x="25807" y="47989"/>
                    <a:pt x="30590" y="44117"/>
                    <a:pt x="32412" y="42523"/>
                  </a:cubicBezTo>
                  <a:cubicBezTo>
                    <a:pt x="38902" y="37398"/>
                    <a:pt x="45165" y="32502"/>
                    <a:pt x="51656" y="32502"/>
                  </a:cubicBezTo>
                  <a:cubicBezTo>
                    <a:pt x="54275" y="32502"/>
                    <a:pt x="54959" y="33185"/>
                    <a:pt x="55642" y="33868"/>
                  </a:cubicBezTo>
                  <a:cubicBezTo>
                    <a:pt x="55528" y="33868"/>
                    <a:pt x="54959" y="34210"/>
                    <a:pt x="54731" y="34210"/>
                  </a:cubicBezTo>
                  <a:cubicBezTo>
                    <a:pt x="49493" y="36032"/>
                    <a:pt x="49493" y="40701"/>
                    <a:pt x="49493" y="41042"/>
                  </a:cubicBezTo>
                  <a:cubicBezTo>
                    <a:pt x="49493" y="42978"/>
                    <a:pt x="50859" y="45711"/>
                    <a:pt x="54617" y="45711"/>
                  </a:cubicBezTo>
                  <a:cubicBezTo>
                    <a:pt x="56894" y="45711"/>
                    <a:pt x="61677" y="43889"/>
                    <a:pt x="61677" y="37626"/>
                  </a:cubicBezTo>
                  <a:cubicBezTo>
                    <a:pt x="61677" y="32046"/>
                    <a:pt x="57350" y="28630"/>
                    <a:pt x="51884" y="28630"/>
                  </a:cubicBezTo>
                  <a:cubicBezTo>
                    <a:pt x="44141" y="28630"/>
                    <a:pt x="37536" y="33868"/>
                    <a:pt x="29223" y="40587"/>
                  </a:cubicBezTo>
                  <a:cubicBezTo>
                    <a:pt x="25238" y="43775"/>
                    <a:pt x="21480" y="46622"/>
                    <a:pt x="16925" y="48444"/>
                  </a:cubicBezTo>
                  <a:lnTo>
                    <a:pt x="27971" y="4261"/>
                  </a:lnTo>
                  <a:close/>
                </a:path>
              </a:pathLst>
            </a:custGeom>
            <a:solidFill>
              <a:srgbClr val="000000"/>
            </a:solidFill>
            <a:ln w="22802" cap="flat">
              <a:no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C2980D71-C2D7-457F-A37C-DA1D3AB40561}"/>
                </a:ext>
              </a:extLst>
            </p:cNvPr>
            <p:cNvSpPr/>
            <p:nvPr>
              <p:custDataLst>
                <p:tags r:id="rId136"/>
              </p:custDataLst>
            </p:nvPr>
          </p:nvSpPr>
          <p:spPr>
            <a:xfrm>
              <a:off x="6895394" y="2577957"/>
              <a:ext cx="41290" cy="159262"/>
            </a:xfrm>
            <a:custGeom>
              <a:avLst/>
              <a:gdLst>
                <a:gd name="connsiteX0" fmla="*/ 3219 w 41290"/>
                <a:gd name="connsiteY0" fmla="*/ 7 h 159262"/>
                <a:gd name="connsiteX1" fmla="*/ 190 w 41290"/>
                <a:gd name="connsiteY1" fmla="*/ 1920 h 159262"/>
                <a:gd name="connsiteX2" fmla="*/ 1625 w 41290"/>
                <a:gd name="connsiteY2" fmla="*/ 4311 h 159262"/>
                <a:gd name="connsiteX3" fmla="*/ 30640 w 41290"/>
                <a:gd name="connsiteY3" fmla="*/ 79559 h 159262"/>
                <a:gd name="connsiteX4" fmla="*/ 3060 w 41290"/>
                <a:gd name="connsiteY4" fmla="*/ 153690 h 159262"/>
                <a:gd name="connsiteX5" fmla="*/ 190 w 41290"/>
                <a:gd name="connsiteY5" fmla="*/ 157357 h 159262"/>
                <a:gd name="connsiteX6" fmla="*/ 2263 w 41290"/>
                <a:gd name="connsiteY6" fmla="*/ 159270 h 159262"/>
                <a:gd name="connsiteX7" fmla="*/ 29843 w 41290"/>
                <a:gd name="connsiteY7" fmla="*/ 128820 h 159262"/>
                <a:gd name="connsiteX8" fmla="*/ 41480 w 41290"/>
                <a:gd name="connsiteY8" fmla="*/ 79718 h 159262"/>
                <a:gd name="connsiteX9" fmla="*/ 3219 w 41290"/>
                <a:gd name="connsiteY9" fmla="*/ 7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90" h="159262">
                  <a:moveTo>
                    <a:pt x="3219" y="7"/>
                  </a:moveTo>
                  <a:cubicBezTo>
                    <a:pt x="2103" y="7"/>
                    <a:pt x="190" y="7"/>
                    <a:pt x="190" y="1920"/>
                  </a:cubicBezTo>
                  <a:cubicBezTo>
                    <a:pt x="190" y="2717"/>
                    <a:pt x="668" y="3195"/>
                    <a:pt x="1625" y="4311"/>
                  </a:cubicBezTo>
                  <a:cubicBezTo>
                    <a:pt x="15335" y="16906"/>
                    <a:pt x="30640" y="38428"/>
                    <a:pt x="30640" y="79559"/>
                  </a:cubicBezTo>
                  <a:cubicBezTo>
                    <a:pt x="30640" y="112878"/>
                    <a:pt x="20277" y="138066"/>
                    <a:pt x="3060" y="153690"/>
                  </a:cubicBezTo>
                  <a:cubicBezTo>
                    <a:pt x="349" y="156400"/>
                    <a:pt x="190" y="156559"/>
                    <a:pt x="190" y="157357"/>
                  </a:cubicBezTo>
                  <a:cubicBezTo>
                    <a:pt x="190" y="158154"/>
                    <a:pt x="668" y="159270"/>
                    <a:pt x="2263" y="159270"/>
                  </a:cubicBezTo>
                  <a:cubicBezTo>
                    <a:pt x="4176" y="159270"/>
                    <a:pt x="19321" y="148748"/>
                    <a:pt x="29843" y="128820"/>
                  </a:cubicBezTo>
                  <a:cubicBezTo>
                    <a:pt x="36857" y="115588"/>
                    <a:pt x="41480" y="98370"/>
                    <a:pt x="41480" y="79718"/>
                  </a:cubicBezTo>
                  <a:cubicBezTo>
                    <a:pt x="41480" y="57239"/>
                    <a:pt x="34785" y="22326"/>
                    <a:pt x="3219" y="7"/>
                  </a:cubicBezTo>
                  <a:close/>
                </a:path>
              </a:pathLst>
            </a:custGeom>
            <a:solidFill>
              <a:srgbClr val="000000"/>
            </a:solidFill>
            <a:ln w="22802"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688D9432-0AEA-40F0-BF2B-1FE60FA9868D}"/>
                </a:ext>
              </a:extLst>
            </p:cNvPr>
            <p:cNvSpPr/>
            <p:nvPr>
              <p:custDataLst>
                <p:tags r:id="rId137"/>
              </p:custDataLst>
            </p:nvPr>
          </p:nvSpPr>
          <p:spPr>
            <a:xfrm>
              <a:off x="6985914" y="2439336"/>
              <a:ext cx="118883" cy="144846"/>
            </a:xfrm>
            <a:custGeom>
              <a:avLst/>
              <a:gdLst>
                <a:gd name="connsiteX0" fmla="*/ 17731 w 118883"/>
                <a:gd name="connsiteY0" fmla="*/ 128449 h 144846"/>
                <a:gd name="connsiteX1" fmla="*/ 5433 w 118883"/>
                <a:gd name="connsiteY1" fmla="*/ 137786 h 144846"/>
                <a:gd name="connsiteX2" fmla="*/ 195 w 118883"/>
                <a:gd name="connsiteY2" fmla="*/ 142113 h 144846"/>
                <a:gd name="connsiteX3" fmla="*/ 3155 w 118883"/>
                <a:gd name="connsiteY3" fmla="*/ 144846 h 144846"/>
                <a:gd name="connsiteX4" fmla="*/ 22286 w 118883"/>
                <a:gd name="connsiteY4" fmla="*/ 144163 h 144846"/>
                <a:gd name="connsiteX5" fmla="*/ 44833 w 118883"/>
                <a:gd name="connsiteY5" fmla="*/ 144846 h 144846"/>
                <a:gd name="connsiteX6" fmla="*/ 48932 w 118883"/>
                <a:gd name="connsiteY6" fmla="*/ 140292 h 144846"/>
                <a:gd name="connsiteX7" fmla="*/ 43467 w 118883"/>
                <a:gd name="connsiteY7" fmla="*/ 137786 h 144846"/>
                <a:gd name="connsiteX8" fmla="*/ 32079 w 118883"/>
                <a:gd name="connsiteY8" fmla="*/ 134142 h 144846"/>
                <a:gd name="connsiteX9" fmla="*/ 43239 w 118883"/>
                <a:gd name="connsiteY9" fmla="*/ 88593 h 144846"/>
                <a:gd name="connsiteX10" fmla="*/ 64191 w 118883"/>
                <a:gd name="connsiteY10" fmla="*/ 103169 h 144846"/>
                <a:gd name="connsiteX11" fmla="*/ 119078 w 118883"/>
                <a:gd name="connsiteY11" fmla="*/ 36439 h 144846"/>
                <a:gd name="connsiteX12" fmla="*/ 88788 w 118883"/>
                <a:gd name="connsiteY12" fmla="*/ 0 h 144846"/>
                <a:gd name="connsiteX13" fmla="*/ 58953 w 118883"/>
                <a:gd name="connsiteY13" fmla="*/ 17081 h 144846"/>
                <a:gd name="connsiteX14" fmla="*/ 38456 w 118883"/>
                <a:gd name="connsiteY14" fmla="*/ 0 h 144846"/>
                <a:gd name="connsiteX15" fmla="*/ 21603 w 118883"/>
                <a:gd name="connsiteY15" fmla="*/ 12982 h 144846"/>
                <a:gd name="connsiteX16" fmla="*/ 14543 w 118883"/>
                <a:gd name="connsiteY16" fmla="*/ 35073 h 144846"/>
                <a:gd name="connsiteX17" fmla="*/ 17276 w 118883"/>
                <a:gd name="connsiteY17" fmla="*/ 37350 h 144846"/>
                <a:gd name="connsiteX18" fmla="*/ 21147 w 118883"/>
                <a:gd name="connsiteY18" fmla="*/ 32112 h 144846"/>
                <a:gd name="connsiteX19" fmla="*/ 37773 w 118883"/>
                <a:gd name="connsiteY19" fmla="*/ 5010 h 144846"/>
                <a:gd name="connsiteX20" fmla="*/ 44833 w 118883"/>
                <a:gd name="connsiteY20" fmla="*/ 15487 h 144846"/>
                <a:gd name="connsiteX21" fmla="*/ 43239 w 118883"/>
                <a:gd name="connsiteY21" fmla="*/ 27102 h 144846"/>
                <a:gd name="connsiteX22" fmla="*/ 17731 w 118883"/>
                <a:gd name="connsiteY22" fmla="*/ 128449 h 144846"/>
                <a:gd name="connsiteX23" fmla="*/ 57815 w 118883"/>
                <a:gd name="connsiteY23" fmla="*/ 29607 h 144846"/>
                <a:gd name="connsiteX24" fmla="*/ 69657 w 118883"/>
                <a:gd name="connsiteY24" fmla="*/ 13665 h 144846"/>
                <a:gd name="connsiteX25" fmla="*/ 88105 w 118883"/>
                <a:gd name="connsiteY25" fmla="*/ 5010 h 144846"/>
                <a:gd name="connsiteX26" fmla="*/ 102680 w 118883"/>
                <a:gd name="connsiteY26" fmla="*/ 26419 h 144846"/>
                <a:gd name="connsiteX27" fmla="*/ 91065 w 118883"/>
                <a:gd name="connsiteY27" fmla="*/ 74701 h 144846"/>
                <a:gd name="connsiteX28" fmla="*/ 63964 w 118883"/>
                <a:gd name="connsiteY28" fmla="*/ 98159 h 144846"/>
                <a:gd name="connsiteX29" fmla="*/ 45972 w 118883"/>
                <a:gd name="connsiteY29" fmla="*/ 77889 h 144846"/>
                <a:gd name="connsiteX30" fmla="*/ 46655 w 118883"/>
                <a:gd name="connsiteY30" fmla="*/ 74245 h 144846"/>
                <a:gd name="connsiteX31" fmla="*/ 57815 w 118883"/>
                <a:gd name="connsiteY31" fmla="*/ 29607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4846">
                  <a:moveTo>
                    <a:pt x="17731" y="128449"/>
                  </a:moveTo>
                  <a:cubicBezTo>
                    <a:pt x="15909" y="136192"/>
                    <a:pt x="15454" y="137786"/>
                    <a:pt x="5433" y="137786"/>
                  </a:cubicBezTo>
                  <a:cubicBezTo>
                    <a:pt x="2700" y="137786"/>
                    <a:pt x="195" y="137786"/>
                    <a:pt x="195" y="142113"/>
                  </a:cubicBezTo>
                  <a:cubicBezTo>
                    <a:pt x="195" y="143935"/>
                    <a:pt x="1334" y="144846"/>
                    <a:pt x="3155" y="144846"/>
                  </a:cubicBezTo>
                  <a:cubicBezTo>
                    <a:pt x="9305" y="144846"/>
                    <a:pt x="15909" y="144163"/>
                    <a:pt x="22286" y="144163"/>
                  </a:cubicBezTo>
                  <a:cubicBezTo>
                    <a:pt x="29802" y="144163"/>
                    <a:pt x="37545" y="144846"/>
                    <a:pt x="44833" y="144846"/>
                  </a:cubicBezTo>
                  <a:cubicBezTo>
                    <a:pt x="45972" y="144846"/>
                    <a:pt x="48932" y="144846"/>
                    <a:pt x="48932" y="140292"/>
                  </a:cubicBezTo>
                  <a:cubicBezTo>
                    <a:pt x="48932" y="137786"/>
                    <a:pt x="46655" y="137786"/>
                    <a:pt x="43467" y="137786"/>
                  </a:cubicBezTo>
                  <a:cubicBezTo>
                    <a:pt x="32079" y="137786"/>
                    <a:pt x="32079" y="136192"/>
                    <a:pt x="32079" y="134142"/>
                  </a:cubicBezTo>
                  <a:cubicBezTo>
                    <a:pt x="32079" y="131409"/>
                    <a:pt x="41645" y="94287"/>
                    <a:pt x="43239" y="88593"/>
                  </a:cubicBezTo>
                  <a:cubicBezTo>
                    <a:pt x="46199" y="95198"/>
                    <a:pt x="52576" y="103169"/>
                    <a:pt x="64191" y="103169"/>
                  </a:cubicBezTo>
                  <a:cubicBezTo>
                    <a:pt x="90610" y="103169"/>
                    <a:pt x="119078" y="69918"/>
                    <a:pt x="119078" y="36439"/>
                  </a:cubicBezTo>
                  <a:cubicBezTo>
                    <a:pt x="119078" y="15031"/>
                    <a:pt x="106097" y="0"/>
                    <a:pt x="88788" y="0"/>
                  </a:cubicBezTo>
                  <a:cubicBezTo>
                    <a:pt x="77401" y="0"/>
                    <a:pt x="66469" y="8199"/>
                    <a:pt x="58953" y="17081"/>
                  </a:cubicBezTo>
                  <a:cubicBezTo>
                    <a:pt x="56676" y="4783"/>
                    <a:pt x="46883" y="0"/>
                    <a:pt x="38456" y="0"/>
                  </a:cubicBezTo>
                  <a:cubicBezTo>
                    <a:pt x="27980" y="0"/>
                    <a:pt x="23653" y="8882"/>
                    <a:pt x="21603" y="12982"/>
                  </a:cubicBezTo>
                  <a:cubicBezTo>
                    <a:pt x="17503" y="20725"/>
                    <a:pt x="14543" y="34390"/>
                    <a:pt x="14543" y="35073"/>
                  </a:cubicBezTo>
                  <a:cubicBezTo>
                    <a:pt x="14543" y="37350"/>
                    <a:pt x="16820" y="37350"/>
                    <a:pt x="17276" y="37350"/>
                  </a:cubicBezTo>
                  <a:cubicBezTo>
                    <a:pt x="19553" y="37350"/>
                    <a:pt x="19781" y="37123"/>
                    <a:pt x="21147" y="32112"/>
                  </a:cubicBezTo>
                  <a:cubicBezTo>
                    <a:pt x="25019" y="15942"/>
                    <a:pt x="29574" y="5010"/>
                    <a:pt x="37773" y="5010"/>
                  </a:cubicBezTo>
                  <a:cubicBezTo>
                    <a:pt x="41645" y="5010"/>
                    <a:pt x="44833" y="6832"/>
                    <a:pt x="44833" y="15487"/>
                  </a:cubicBezTo>
                  <a:cubicBezTo>
                    <a:pt x="44833" y="20725"/>
                    <a:pt x="44150" y="23230"/>
                    <a:pt x="43239" y="27102"/>
                  </a:cubicBezTo>
                  <a:lnTo>
                    <a:pt x="17731" y="128449"/>
                  </a:lnTo>
                  <a:close/>
                  <a:moveTo>
                    <a:pt x="57815" y="29607"/>
                  </a:moveTo>
                  <a:cubicBezTo>
                    <a:pt x="59409" y="23458"/>
                    <a:pt x="65558" y="17081"/>
                    <a:pt x="69657" y="13665"/>
                  </a:cubicBezTo>
                  <a:cubicBezTo>
                    <a:pt x="77628" y="6605"/>
                    <a:pt x="84233" y="5010"/>
                    <a:pt x="88105" y="5010"/>
                  </a:cubicBezTo>
                  <a:cubicBezTo>
                    <a:pt x="97215" y="5010"/>
                    <a:pt x="102680" y="12982"/>
                    <a:pt x="102680" y="26419"/>
                  </a:cubicBezTo>
                  <a:cubicBezTo>
                    <a:pt x="102680" y="39856"/>
                    <a:pt x="95165" y="66046"/>
                    <a:pt x="91065" y="74701"/>
                  </a:cubicBezTo>
                  <a:cubicBezTo>
                    <a:pt x="83322" y="90643"/>
                    <a:pt x="72390" y="98159"/>
                    <a:pt x="63964" y="98159"/>
                  </a:cubicBezTo>
                  <a:cubicBezTo>
                    <a:pt x="48932" y="98159"/>
                    <a:pt x="45972" y="79256"/>
                    <a:pt x="45972" y="77889"/>
                  </a:cubicBezTo>
                  <a:cubicBezTo>
                    <a:pt x="45972" y="77434"/>
                    <a:pt x="45972" y="76978"/>
                    <a:pt x="46655" y="74245"/>
                  </a:cubicBezTo>
                  <a:lnTo>
                    <a:pt x="57815" y="29607"/>
                  </a:lnTo>
                  <a:close/>
                </a:path>
              </a:pathLst>
            </a:custGeom>
            <a:solidFill>
              <a:srgbClr val="000000"/>
            </a:solidFill>
            <a:ln w="22802" cap="flat">
              <a:no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8A7F3E9A-E9F5-455B-B905-E64EC0769EE0}"/>
                </a:ext>
              </a:extLst>
            </p:cNvPr>
            <p:cNvSpPr/>
            <p:nvPr>
              <p:custDataLst>
                <p:tags r:id="rId138"/>
              </p:custDataLst>
            </p:nvPr>
          </p:nvSpPr>
          <p:spPr>
            <a:xfrm>
              <a:off x="7117671" y="2503856"/>
              <a:ext cx="69029" cy="71899"/>
            </a:xfrm>
            <a:custGeom>
              <a:avLst/>
              <a:gdLst>
                <a:gd name="connsiteX0" fmla="*/ 60143 w 69029"/>
                <a:gd name="connsiteY0" fmla="*/ 9248 h 71899"/>
                <a:gd name="connsiteX1" fmla="*/ 52012 w 69029"/>
                <a:gd name="connsiteY1" fmla="*/ 18176 h 71899"/>
                <a:gd name="connsiteX2" fmla="*/ 58229 w 69029"/>
                <a:gd name="connsiteY2" fmla="*/ 24074 h 71899"/>
                <a:gd name="connsiteX3" fmla="*/ 67317 w 69029"/>
                <a:gd name="connsiteY3" fmla="*/ 13871 h 71899"/>
                <a:gd name="connsiteX4" fmla="*/ 46273 w 69029"/>
                <a:gd name="connsiteY4" fmla="*/ 1 h 71899"/>
                <a:gd name="connsiteX5" fmla="*/ 200 w 69029"/>
                <a:gd name="connsiteY5" fmla="*/ 44161 h 71899"/>
                <a:gd name="connsiteX6" fmla="*/ 29693 w 69029"/>
                <a:gd name="connsiteY6" fmla="*/ 71901 h 71899"/>
                <a:gd name="connsiteX7" fmla="*/ 69230 w 69029"/>
                <a:gd name="connsiteY7" fmla="*/ 53886 h 71899"/>
                <a:gd name="connsiteX8" fmla="*/ 66519 w 69029"/>
                <a:gd name="connsiteY8" fmla="*/ 51176 h 71899"/>
                <a:gd name="connsiteX9" fmla="*/ 63969 w 69029"/>
                <a:gd name="connsiteY9" fmla="*/ 52770 h 71899"/>
                <a:gd name="connsiteX10" fmla="*/ 30012 w 69029"/>
                <a:gd name="connsiteY10" fmla="*/ 67437 h 71899"/>
                <a:gd name="connsiteX11" fmla="*/ 13432 w 69029"/>
                <a:gd name="connsiteY11" fmla="*/ 49741 h 71899"/>
                <a:gd name="connsiteX12" fmla="*/ 23954 w 69029"/>
                <a:gd name="connsiteY12" fmla="*/ 16741 h 71899"/>
                <a:gd name="connsiteX13" fmla="*/ 46273 w 69029"/>
                <a:gd name="connsiteY13" fmla="*/ 4465 h 71899"/>
                <a:gd name="connsiteX14" fmla="*/ 60143 w 69029"/>
                <a:gd name="connsiteY14" fmla="*/ 9248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1899">
                  <a:moveTo>
                    <a:pt x="60143" y="9248"/>
                  </a:moveTo>
                  <a:cubicBezTo>
                    <a:pt x="54403" y="10205"/>
                    <a:pt x="52012" y="14668"/>
                    <a:pt x="52012" y="18176"/>
                  </a:cubicBezTo>
                  <a:cubicBezTo>
                    <a:pt x="52012" y="22480"/>
                    <a:pt x="55360" y="24074"/>
                    <a:pt x="58229" y="24074"/>
                  </a:cubicBezTo>
                  <a:cubicBezTo>
                    <a:pt x="61737" y="24074"/>
                    <a:pt x="67317" y="21523"/>
                    <a:pt x="67317" y="13871"/>
                  </a:cubicBezTo>
                  <a:cubicBezTo>
                    <a:pt x="67317" y="3031"/>
                    <a:pt x="54882" y="1"/>
                    <a:pt x="46273" y="1"/>
                  </a:cubicBezTo>
                  <a:cubicBezTo>
                    <a:pt x="22359" y="1"/>
                    <a:pt x="200" y="22002"/>
                    <a:pt x="200" y="44161"/>
                  </a:cubicBezTo>
                  <a:cubicBezTo>
                    <a:pt x="200" y="57872"/>
                    <a:pt x="9765" y="71901"/>
                    <a:pt x="29693" y="71901"/>
                  </a:cubicBezTo>
                  <a:cubicBezTo>
                    <a:pt x="56635" y="71901"/>
                    <a:pt x="69230" y="56118"/>
                    <a:pt x="69230" y="53886"/>
                  </a:cubicBezTo>
                  <a:cubicBezTo>
                    <a:pt x="69230" y="52930"/>
                    <a:pt x="67795" y="51176"/>
                    <a:pt x="66519" y="51176"/>
                  </a:cubicBezTo>
                  <a:cubicBezTo>
                    <a:pt x="65563" y="51176"/>
                    <a:pt x="65244" y="51495"/>
                    <a:pt x="63969" y="52770"/>
                  </a:cubicBezTo>
                  <a:cubicBezTo>
                    <a:pt x="51534" y="67437"/>
                    <a:pt x="32881" y="67437"/>
                    <a:pt x="30012" y="67437"/>
                  </a:cubicBezTo>
                  <a:cubicBezTo>
                    <a:pt x="18533" y="67437"/>
                    <a:pt x="13432" y="59625"/>
                    <a:pt x="13432" y="49741"/>
                  </a:cubicBezTo>
                  <a:cubicBezTo>
                    <a:pt x="13432" y="45118"/>
                    <a:pt x="15664" y="27741"/>
                    <a:pt x="23954" y="16741"/>
                  </a:cubicBezTo>
                  <a:cubicBezTo>
                    <a:pt x="30012" y="8929"/>
                    <a:pt x="38302" y="4465"/>
                    <a:pt x="46273" y="4465"/>
                  </a:cubicBezTo>
                  <a:cubicBezTo>
                    <a:pt x="48505" y="4465"/>
                    <a:pt x="56157" y="4784"/>
                    <a:pt x="60143" y="9248"/>
                  </a:cubicBezTo>
                  <a:close/>
                </a:path>
              </a:pathLst>
            </a:custGeom>
            <a:solidFill>
              <a:srgbClr val="000000"/>
            </a:solidFill>
            <a:ln w="22802"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19EC6112-71D2-4280-BA30-756ACAB26732}"/>
                </a:ext>
              </a:extLst>
            </p:cNvPr>
            <p:cNvSpPr/>
            <p:nvPr>
              <p:custDataLst>
                <p:tags r:id="rId139"/>
              </p:custDataLst>
            </p:nvPr>
          </p:nvSpPr>
          <p:spPr>
            <a:xfrm>
              <a:off x="7207033" y="2555827"/>
              <a:ext cx="20246" cy="49102"/>
            </a:xfrm>
            <a:custGeom>
              <a:avLst/>
              <a:gdLst>
                <a:gd name="connsiteX0" fmla="*/ 15986 w 20246"/>
                <a:gd name="connsiteY0" fmla="*/ 15784 h 49102"/>
                <a:gd name="connsiteX1" fmla="*/ 3551 w 20246"/>
                <a:gd name="connsiteY1" fmla="*/ 44959 h 49102"/>
                <a:gd name="connsiteX2" fmla="*/ 2435 w 20246"/>
                <a:gd name="connsiteY2" fmla="*/ 46872 h 49102"/>
                <a:gd name="connsiteX3" fmla="*/ 4667 w 20246"/>
                <a:gd name="connsiteY3" fmla="*/ 49104 h 49102"/>
                <a:gd name="connsiteX4" fmla="*/ 20450 w 20246"/>
                <a:gd name="connsiteY4" fmla="*/ 17379 h 49102"/>
                <a:gd name="connsiteX5" fmla="*/ 9290 w 20246"/>
                <a:gd name="connsiteY5" fmla="*/ 1 h 49102"/>
                <a:gd name="connsiteX6" fmla="*/ 203 w 20246"/>
                <a:gd name="connsiteY6" fmla="*/ 9089 h 49102"/>
                <a:gd name="connsiteX7" fmla="*/ 9450 w 20246"/>
                <a:gd name="connsiteY7" fmla="*/ 18335 h 49102"/>
                <a:gd name="connsiteX8" fmla="*/ 15986 w 20246"/>
                <a:gd name="connsiteY8" fmla="*/ 15784 h 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102">
                  <a:moveTo>
                    <a:pt x="15986" y="15784"/>
                  </a:moveTo>
                  <a:cubicBezTo>
                    <a:pt x="15986" y="24553"/>
                    <a:pt x="14392" y="34756"/>
                    <a:pt x="3551" y="44959"/>
                  </a:cubicBezTo>
                  <a:cubicBezTo>
                    <a:pt x="2914" y="45596"/>
                    <a:pt x="2435" y="46075"/>
                    <a:pt x="2435" y="46872"/>
                  </a:cubicBezTo>
                  <a:cubicBezTo>
                    <a:pt x="2435" y="47988"/>
                    <a:pt x="3711" y="49104"/>
                    <a:pt x="4667" y="49104"/>
                  </a:cubicBezTo>
                  <a:cubicBezTo>
                    <a:pt x="6899" y="49104"/>
                    <a:pt x="20450" y="36350"/>
                    <a:pt x="20450" y="17379"/>
                  </a:cubicBezTo>
                  <a:cubicBezTo>
                    <a:pt x="20450" y="7494"/>
                    <a:pt x="16624" y="1"/>
                    <a:pt x="9290" y="1"/>
                  </a:cubicBezTo>
                  <a:cubicBezTo>
                    <a:pt x="4029" y="1"/>
                    <a:pt x="203" y="4146"/>
                    <a:pt x="203" y="9089"/>
                  </a:cubicBezTo>
                  <a:cubicBezTo>
                    <a:pt x="203" y="14190"/>
                    <a:pt x="3870" y="18335"/>
                    <a:pt x="9450" y="18335"/>
                  </a:cubicBezTo>
                  <a:cubicBezTo>
                    <a:pt x="13276" y="18335"/>
                    <a:pt x="15827" y="15784"/>
                    <a:pt x="15986" y="15784"/>
                  </a:cubicBezTo>
                  <a:close/>
                </a:path>
              </a:pathLst>
            </a:custGeom>
            <a:solidFill>
              <a:srgbClr val="000000"/>
            </a:solidFill>
            <a:ln w="22802"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E09A5AAA-04BC-45AB-936D-766419434D96}"/>
                </a:ext>
              </a:extLst>
            </p:cNvPr>
            <p:cNvSpPr/>
            <p:nvPr>
              <p:custDataLst>
                <p:tags r:id="rId140"/>
              </p:custDataLst>
            </p:nvPr>
          </p:nvSpPr>
          <p:spPr>
            <a:xfrm>
              <a:off x="7249485" y="2503059"/>
              <a:ext cx="68392" cy="72696"/>
            </a:xfrm>
            <a:custGeom>
              <a:avLst/>
              <a:gdLst>
                <a:gd name="connsiteX0" fmla="*/ 64134 w 68392"/>
                <a:gd name="connsiteY0" fmla="*/ 34756 h 72696"/>
                <a:gd name="connsiteX1" fmla="*/ 68598 w 68392"/>
                <a:gd name="connsiteY1" fmla="*/ 31248 h 72696"/>
                <a:gd name="connsiteX2" fmla="*/ 37032 w 68392"/>
                <a:gd name="connsiteY2" fmla="*/ 1 h 72696"/>
                <a:gd name="connsiteX3" fmla="*/ 206 w 68392"/>
                <a:gd name="connsiteY3" fmla="*/ 36190 h 72696"/>
                <a:gd name="connsiteX4" fmla="*/ 39105 w 68392"/>
                <a:gd name="connsiteY4" fmla="*/ 72698 h 72696"/>
                <a:gd name="connsiteX5" fmla="*/ 68598 w 68392"/>
                <a:gd name="connsiteY5" fmla="*/ 51973 h 72696"/>
                <a:gd name="connsiteX6" fmla="*/ 65888 w 68392"/>
                <a:gd name="connsiteY6" fmla="*/ 49741 h 72696"/>
                <a:gd name="connsiteX7" fmla="*/ 63018 w 68392"/>
                <a:gd name="connsiteY7" fmla="*/ 52292 h 72696"/>
                <a:gd name="connsiteX8" fmla="*/ 40221 w 68392"/>
                <a:gd name="connsiteY8" fmla="*/ 67596 h 72696"/>
                <a:gd name="connsiteX9" fmla="*/ 20771 w 68392"/>
                <a:gd name="connsiteY9" fmla="*/ 58191 h 72696"/>
                <a:gd name="connsiteX10" fmla="*/ 14713 w 68392"/>
                <a:gd name="connsiteY10" fmla="*/ 34756 h 72696"/>
                <a:gd name="connsiteX11" fmla="*/ 64134 w 68392"/>
                <a:gd name="connsiteY11" fmla="*/ 34756 h 72696"/>
                <a:gd name="connsiteX12" fmla="*/ 14873 w 68392"/>
                <a:gd name="connsiteY12" fmla="*/ 30611 h 72696"/>
                <a:gd name="connsiteX13" fmla="*/ 37032 w 68392"/>
                <a:gd name="connsiteY13" fmla="*/ 4465 h 72696"/>
                <a:gd name="connsiteX14" fmla="*/ 57438 w 68392"/>
                <a:gd name="connsiteY14" fmla="*/ 30611 h 72696"/>
                <a:gd name="connsiteX15" fmla="*/ 14873 w 68392"/>
                <a:gd name="connsiteY15" fmla="*/ 30611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92" h="72696">
                  <a:moveTo>
                    <a:pt x="64134" y="34756"/>
                  </a:moveTo>
                  <a:cubicBezTo>
                    <a:pt x="67482" y="34756"/>
                    <a:pt x="68598" y="34756"/>
                    <a:pt x="68598" y="31248"/>
                  </a:cubicBezTo>
                  <a:cubicBezTo>
                    <a:pt x="68598" y="17219"/>
                    <a:pt x="60786" y="1"/>
                    <a:pt x="37032" y="1"/>
                  </a:cubicBezTo>
                  <a:cubicBezTo>
                    <a:pt x="16148" y="1"/>
                    <a:pt x="206" y="16581"/>
                    <a:pt x="206" y="36190"/>
                  </a:cubicBezTo>
                  <a:cubicBezTo>
                    <a:pt x="206" y="56437"/>
                    <a:pt x="17902" y="72698"/>
                    <a:pt x="39105" y="72698"/>
                  </a:cubicBezTo>
                  <a:cubicBezTo>
                    <a:pt x="60627" y="72698"/>
                    <a:pt x="68598" y="55480"/>
                    <a:pt x="68598" y="51973"/>
                  </a:cubicBezTo>
                  <a:cubicBezTo>
                    <a:pt x="68598" y="51335"/>
                    <a:pt x="68279" y="49741"/>
                    <a:pt x="65888" y="49741"/>
                  </a:cubicBezTo>
                  <a:cubicBezTo>
                    <a:pt x="63815" y="49741"/>
                    <a:pt x="63496" y="50698"/>
                    <a:pt x="63018" y="52292"/>
                  </a:cubicBezTo>
                  <a:cubicBezTo>
                    <a:pt x="58076" y="65205"/>
                    <a:pt x="45960" y="67596"/>
                    <a:pt x="40221" y="67596"/>
                  </a:cubicBezTo>
                  <a:cubicBezTo>
                    <a:pt x="32728" y="67596"/>
                    <a:pt x="25554" y="64249"/>
                    <a:pt x="20771" y="58191"/>
                  </a:cubicBezTo>
                  <a:cubicBezTo>
                    <a:pt x="14873" y="50698"/>
                    <a:pt x="14713" y="40973"/>
                    <a:pt x="14713" y="34756"/>
                  </a:cubicBezTo>
                  <a:lnTo>
                    <a:pt x="64134" y="34756"/>
                  </a:lnTo>
                  <a:close/>
                  <a:moveTo>
                    <a:pt x="14873" y="30611"/>
                  </a:moveTo>
                  <a:cubicBezTo>
                    <a:pt x="16626" y="8132"/>
                    <a:pt x="30974" y="4465"/>
                    <a:pt x="37032" y="4465"/>
                  </a:cubicBezTo>
                  <a:cubicBezTo>
                    <a:pt x="56641" y="4465"/>
                    <a:pt x="57279" y="26625"/>
                    <a:pt x="57438" y="30611"/>
                  </a:cubicBezTo>
                  <a:lnTo>
                    <a:pt x="14873" y="30611"/>
                  </a:lnTo>
                  <a:close/>
                </a:path>
              </a:pathLst>
            </a:custGeom>
            <a:solidFill>
              <a:srgbClr val="000000"/>
            </a:solidFill>
            <a:ln w="22802"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9A1E4B85-93E1-40E9-B463-E3CFAD671179}"/>
                </a:ext>
              </a:extLst>
            </p:cNvPr>
            <p:cNvSpPr/>
            <p:nvPr>
              <p:custDataLst>
                <p:tags r:id="rId141"/>
              </p:custDataLst>
            </p:nvPr>
          </p:nvSpPr>
          <p:spPr>
            <a:xfrm>
              <a:off x="7332853" y="2503856"/>
              <a:ext cx="85450" cy="70305"/>
            </a:xfrm>
            <a:custGeom>
              <a:avLst/>
              <a:gdLst>
                <a:gd name="connsiteX0" fmla="*/ 73703 w 85450"/>
                <a:gd name="connsiteY0" fmla="*/ 22002 h 70305"/>
                <a:gd name="connsiteX1" fmla="*/ 49790 w 85450"/>
                <a:gd name="connsiteY1" fmla="*/ 1 h 70305"/>
                <a:gd name="connsiteX2" fmla="*/ 23804 w 85450"/>
                <a:gd name="connsiteY2" fmla="*/ 15465 h 70305"/>
                <a:gd name="connsiteX3" fmla="*/ 23644 w 85450"/>
                <a:gd name="connsiteY3" fmla="*/ 15465 h 70305"/>
                <a:gd name="connsiteX4" fmla="*/ 23644 w 85450"/>
                <a:gd name="connsiteY4" fmla="*/ 1 h 70305"/>
                <a:gd name="connsiteX5" fmla="*/ 209 w 85450"/>
                <a:gd name="connsiteY5" fmla="*/ 1755 h 70305"/>
                <a:gd name="connsiteX6" fmla="*/ 209 w 85450"/>
                <a:gd name="connsiteY6" fmla="*/ 7494 h 70305"/>
                <a:gd name="connsiteX7" fmla="*/ 12166 w 85450"/>
                <a:gd name="connsiteY7" fmla="*/ 16422 h 70305"/>
                <a:gd name="connsiteX8" fmla="*/ 12166 w 85450"/>
                <a:gd name="connsiteY8" fmla="*/ 57712 h 70305"/>
                <a:gd name="connsiteX9" fmla="*/ 209 w 85450"/>
                <a:gd name="connsiteY9" fmla="*/ 64567 h 70305"/>
                <a:gd name="connsiteX10" fmla="*/ 209 w 85450"/>
                <a:gd name="connsiteY10" fmla="*/ 70307 h 70305"/>
                <a:gd name="connsiteX11" fmla="*/ 18383 w 85450"/>
                <a:gd name="connsiteY11" fmla="*/ 69669 h 70305"/>
                <a:gd name="connsiteX12" fmla="*/ 36717 w 85450"/>
                <a:gd name="connsiteY12" fmla="*/ 70307 h 70305"/>
                <a:gd name="connsiteX13" fmla="*/ 36717 w 85450"/>
                <a:gd name="connsiteY13" fmla="*/ 64567 h 70305"/>
                <a:gd name="connsiteX14" fmla="*/ 24760 w 85450"/>
                <a:gd name="connsiteY14" fmla="*/ 57712 h 70305"/>
                <a:gd name="connsiteX15" fmla="*/ 24760 w 85450"/>
                <a:gd name="connsiteY15" fmla="*/ 29016 h 70305"/>
                <a:gd name="connsiteX16" fmla="*/ 48514 w 85450"/>
                <a:gd name="connsiteY16" fmla="*/ 4465 h 70305"/>
                <a:gd name="connsiteX17" fmla="*/ 61109 w 85450"/>
                <a:gd name="connsiteY17" fmla="*/ 21364 h 70305"/>
                <a:gd name="connsiteX18" fmla="*/ 61109 w 85450"/>
                <a:gd name="connsiteY18" fmla="*/ 57712 h 70305"/>
                <a:gd name="connsiteX19" fmla="*/ 49152 w 85450"/>
                <a:gd name="connsiteY19" fmla="*/ 64567 h 70305"/>
                <a:gd name="connsiteX20" fmla="*/ 49152 w 85450"/>
                <a:gd name="connsiteY20" fmla="*/ 70307 h 70305"/>
                <a:gd name="connsiteX21" fmla="*/ 67326 w 85450"/>
                <a:gd name="connsiteY21" fmla="*/ 69669 h 70305"/>
                <a:gd name="connsiteX22" fmla="*/ 85660 w 85450"/>
                <a:gd name="connsiteY22" fmla="*/ 70307 h 70305"/>
                <a:gd name="connsiteX23" fmla="*/ 85660 w 85450"/>
                <a:gd name="connsiteY23" fmla="*/ 64567 h 70305"/>
                <a:gd name="connsiteX24" fmla="*/ 73703 w 85450"/>
                <a:gd name="connsiteY24" fmla="*/ 57712 h 70305"/>
                <a:gd name="connsiteX25" fmla="*/ 73703 w 85450"/>
                <a:gd name="connsiteY25" fmla="*/ 22002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450" h="70305">
                  <a:moveTo>
                    <a:pt x="73703" y="22002"/>
                  </a:moveTo>
                  <a:cubicBezTo>
                    <a:pt x="73703" y="8132"/>
                    <a:pt x="66848" y="1"/>
                    <a:pt x="49790" y="1"/>
                  </a:cubicBezTo>
                  <a:cubicBezTo>
                    <a:pt x="36717" y="1"/>
                    <a:pt x="28268" y="7175"/>
                    <a:pt x="23804" y="15465"/>
                  </a:cubicBezTo>
                  <a:lnTo>
                    <a:pt x="23644" y="15465"/>
                  </a:lnTo>
                  <a:lnTo>
                    <a:pt x="23644" y="1"/>
                  </a:lnTo>
                  <a:lnTo>
                    <a:pt x="209" y="1755"/>
                  </a:lnTo>
                  <a:lnTo>
                    <a:pt x="209" y="7494"/>
                  </a:lnTo>
                  <a:cubicBezTo>
                    <a:pt x="10891" y="7494"/>
                    <a:pt x="12166" y="8610"/>
                    <a:pt x="12166" y="16422"/>
                  </a:cubicBezTo>
                  <a:lnTo>
                    <a:pt x="12166" y="57712"/>
                  </a:lnTo>
                  <a:cubicBezTo>
                    <a:pt x="12166" y="64567"/>
                    <a:pt x="10572" y="64567"/>
                    <a:pt x="209" y="64567"/>
                  </a:cubicBezTo>
                  <a:lnTo>
                    <a:pt x="209" y="70307"/>
                  </a:lnTo>
                  <a:cubicBezTo>
                    <a:pt x="528" y="70307"/>
                    <a:pt x="11688" y="69669"/>
                    <a:pt x="18383" y="69669"/>
                  </a:cubicBezTo>
                  <a:cubicBezTo>
                    <a:pt x="24282" y="69669"/>
                    <a:pt x="35282" y="70147"/>
                    <a:pt x="36717" y="70307"/>
                  </a:cubicBezTo>
                  <a:lnTo>
                    <a:pt x="36717" y="64567"/>
                  </a:lnTo>
                  <a:cubicBezTo>
                    <a:pt x="26355" y="64567"/>
                    <a:pt x="24760" y="64567"/>
                    <a:pt x="24760" y="57712"/>
                  </a:cubicBezTo>
                  <a:lnTo>
                    <a:pt x="24760" y="29016"/>
                  </a:lnTo>
                  <a:cubicBezTo>
                    <a:pt x="24760" y="12277"/>
                    <a:pt x="37992" y="4465"/>
                    <a:pt x="48514" y="4465"/>
                  </a:cubicBezTo>
                  <a:cubicBezTo>
                    <a:pt x="59674" y="4465"/>
                    <a:pt x="61109" y="13234"/>
                    <a:pt x="61109" y="21364"/>
                  </a:cubicBezTo>
                  <a:lnTo>
                    <a:pt x="61109" y="57712"/>
                  </a:lnTo>
                  <a:cubicBezTo>
                    <a:pt x="61109" y="64567"/>
                    <a:pt x="59514" y="64567"/>
                    <a:pt x="49152" y="64567"/>
                  </a:cubicBezTo>
                  <a:lnTo>
                    <a:pt x="49152" y="70307"/>
                  </a:lnTo>
                  <a:cubicBezTo>
                    <a:pt x="49471" y="70307"/>
                    <a:pt x="60630" y="69669"/>
                    <a:pt x="67326" y="69669"/>
                  </a:cubicBezTo>
                  <a:cubicBezTo>
                    <a:pt x="73225" y="69669"/>
                    <a:pt x="84225" y="70147"/>
                    <a:pt x="85660" y="70307"/>
                  </a:cubicBezTo>
                  <a:lnTo>
                    <a:pt x="85660" y="64567"/>
                  </a:lnTo>
                  <a:cubicBezTo>
                    <a:pt x="75297" y="64567"/>
                    <a:pt x="73703" y="64567"/>
                    <a:pt x="73703" y="57712"/>
                  </a:cubicBezTo>
                  <a:lnTo>
                    <a:pt x="73703" y="22002"/>
                  </a:lnTo>
                  <a:close/>
                </a:path>
              </a:pathLst>
            </a:custGeom>
            <a:solidFill>
              <a:srgbClr val="000000"/>
            </a:solidFill>
            <a:ln w="22802" cap="flat">
              <a:no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F030B02C-F57A-4E73-8607-821E60F6EEBF}"/>
                </a:ext>
              </a:extLst>
            </p:cNvPr>
            <p:cNvSpPr/>
            <p:nvPr>
              <p:custDataLst>
                <p:tags r:id="rId142"/>
              </p:custDataLst>
            </p:nvPr>
          </p:nvSpPr>
          <p:spPr>
            <a:xfrm>
              <a:off x="7424553" y="2476116"/>
              <a:ext cx="55160" cy="99638"/>
            </a:xfrm>
            <a:custGeom>
              <a:avLst/>
              <a:gdLst>
                <a:gd name="connsiteX0" fmla="*/ 27634 w 55160"/>
                <a:gd name="connsiteY0" fmla="*/ 35074 h 99638"/>
                <a:gd name="connsiteX1" fmla="*/ 52504 w 55160"/>
                <a:gd name="connsiteY1" fmla="*/ 35074 h 99638"/>
                <a:gd name="connsiteX2" fmla="*/ 52504 w 55160"/>
                <a:gd name="connsiteY2" fmla="*/ 29335 h 99638"/>
                <a:gd name="connsiteX3" fmla="*/ 27634 w 55160"/>
                <a:gd name="connsiteY3" fmla="*/ 29335 h 99638"/>
                <a:gd name="connsiteX4" fmla="*/ 27634 w 55160"/>
                <a:gd name="connsiteY4" fmla="*/ 1 h 99638"/>
                <a:gd name="connsiteX5" fmla="*/ 22214 w 55160"/>
                <a:gd name="connsiteY5" fmla="*/ 1 h 99638"/>
                <a:gd name="connsiteX6" fmla="*/ 213 w 55160"/>
                <a:gd name="connsiteY6" fmla="*/ 30611 h 99638"/>
                <a:gd name="connsiteX7" fmla="*/ 213 w 55160"/>
                <a:gd name="connsiteY7" fmla="*/ 35074 h 99638"/>
                <a:gd name="connsiteX8" fmla="*/ 15040 w 55160"/>
                <a:gd name="connsiteY8" fmla="*/ 35074 h 99638"/>
                <a:gd name="connsiteX9" fmla="*/ 15040 w 55160"/>
                <a:gd name="connsiteY9" fmla="*/ 78118 h 99638"/>
                <a:gd name="connsiteX10" fmla="*/ 37359 w 55160"/>
                <a:gd name="connsiteY10" fmla="*/ 99640 h 99638"/>
                <a:gd name="connsiteX11" fmla="*/ 55374 w 55160"/>
                <a:gd name="connsiteY11" fmla="*/ 77959 h 99638"/>
                <a:gd name="connsiteX12" fmla="*/ 55374 w 55160"/>
                <a:gd name="connsiteY12" fmla="*/ 69191 h 99638"/>
                <a:gd name="connsiteX13" fmla="*/ 49953 w 55160"/>
                <a:gd name="connsiteY13" fmla="*/ 69191 h 99638"/>
                <a:gd name="connsiteX14" fmla="*/ 49953 w 55160"/>
                <a:gd name="connsiteY14" fmla="*/ 77800 h 99638"/>
                <a:gd name="connsiteX15" fmla="*/ 38634 w 55160"/>
                <a:gd name="connsiteY15" fmla="*/ 94539 h 99638"/>
                <a:gd name="connsiteX16" fmla="*/ 27634 w 55160"/>
                <a:gd name="connsiteY16" fmla="*/ 78278 h 99638"/>
                <a:gd name="connsiteX17" fmla="*/ 27634 w 55160"/>
                <a:gd name="connsiteY17" fmla="*/ 35074 h 9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60" h="99638">
                  <a:moveTo>
                    <a:pt x="27634" y="35074"/>
                  </a:moveTo>
                  <a:lnTo>
                    <a:pt x="52504" y="35074"/>
                  </a:lnTo>
                  <a:lnTo>
                    <a:pt x="52504" y="29335"/>
                  </a:lnTo>
                  <a:lnTo>
                    <a:pt x="27634" y="29335"/>
                  </a:lnTo>
                  <a:lnTo>
                    <a:pt x="27634" y="1"/>
                  </a:lnTo>
                  <a:lnTo>
                    <a:pt x="22214" y="1"/>
                  </a:lnTo>
                  <a:cubicBezTo>
                    <a:pt x="22054" y="14350"/>
                    <a:pt x="15518" y="30132"/>
                    <a:pt x="213" y="30611"/>
                  </a:cubicBezTo>
                  <a:lnTo>
                    <a:pt x="213" y="35074"/>
                  </a:lnTo>
                  <a:lnTo>
                    <a:pt x="15040" y="35074"/>
                  </a:lnTo>
                  <a:lnTo>
                    <a:pt x="15040" y="78118"/>
                  </a:lnTo>
                  <a:cubicBezTo>
                    <a:pt x="15040" y="95974"/>
                    <a:pt x="28431" y="99640"/>
                    <a:pt x="37359" y="99640"/>
                  </a:cubicBezTo>
                  <a:cubicBezTo>
                    <a:pt x="48040" y="99640"/>
                    <a:pt x="55374" y="90553"/>
                    <a:pt x="55374" y="77959"/>
                  </a:cubicBezTo>
                  <a:lnTo>
                    <a:pt x="55374" y="69191"/>
                  </a:lnTo>
                  <a:lnTo>
                    <a:pt x="49953" y="69191"/>
                  </a:lnTo>
                  <a:lnTo>
                    <a:pt x="49953" y="77800"/>
                  </a:lnTo>
                  <a:cubicBezTo>
                    <a:pt x="49953" y="88640"/>
                    <a:pt x="44852" y="94539"/>
                    <a:pt x="38634" y="94539"/>
                  </a:cubicBezTo>
                  <a:cubicBezTo>
                    <a:pt x="27634" y="94539"/>
                    <a:pt x="27634" y="81147"/>
                    <a:pt x="27634" y="78278"/>
                  </a:cubicBezTo>
                  <a:lnTo>
                    <a:pt x="27634" y="35074"/>
                  </a:lnTo>
                  <a:close/>
                </a:path>
              </a:pathLst>
            </a:custGeom>
            <a:solidFill>
              <a:srgbClr val="000000"/>
            </a:solidFill>
            <a:ln w="22802" cap="flat">
              <a:no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1E569C4B-2AD2-4890-AB2D-6AC9641978DA}"/>
                </a:ext>
              </a:extLst>
            </p:cNvPr>
            <p:cNvSpPr/>
            <p:nvPr>
              <p:custDataLst>
                <p:tags r:id="rId143"/>
              </p:custDataLst>
            </p:nvPr>
          </p:nvSpPr>
          <p:spPr>
            <a:xfrm>
              <a:off x="7498912" y="2503856"/>
              <a:ext cx="57073" cy="70305"/>
            </a:xfrm>
            <a:custGeom>
              <a:avLst/>
              <a:gdLst>
                <a:gd name="connsiteX0" fmla="*/ 24130 w 57073"/>
                <a:gd name="connsiteY0" fmla="*/ 33958 h 70305"/>
                <a:gd name="connsiteX1" fmla="*/ 45492 w 57073"/>
                <a:gd name="connsiteY1" fmla="*/ 4465 h 70305"/>
                <a:gd name="connsiteX2" fmla="*/ 42782 w 57073"/>
                <a:gd name="connsiteY2" fmla="*/ 10205 h 70305"/>
                <a:gd name="connsiteX3" fmla="*/ 49956 w 57073"/>
                <a:gd name="connsiteY3" fmla="*/ 17538 h 70305"/>
                <a:gd name="connsiteX4" fmla="*/ 57290 w 57073"/>
                <a:gd name="connsiteY4" fmla="*/ 10205 h 70305"/>
                <a:gd name="connsiteX5" fmla="*/ 44695 w 57073"/>
                <a:gd name="connsiteY5" fmla="*/ 1 h 70305"/>
                <a:gd name="connsiteX6" fmla="*/ 23173 w 57073"/>
                <a:gd name="connsiteY6" fmla="*/ 17060 h 70305"/>
                <a:gd name="connsiteX7" fmla="*/ 23014 w 57073"/>
                <a:gd name="connsiteY7" fmla="*/ 17060 h 70305"/>
                <a:gd name="connsiteX8" fmla="*/ 23014 w 57073"/>
                <a:gd name="connsiteY8" fmla="*/ 1 h 70305"/>
                <a:gd name="connsiteX9" fmla="*/ 217 w 57073"/>
                <a:gd name="connsiteY9" fmla="*/ 1755 h 70305"/>
                <a:gd name="connsiteX10" fmla="*/ 217 w 57073"/>
                <a:gd name="connsiteY10" fmla="*/ 7494 h 70305"/>
                <a:gd name="connsiteX11" fmla="*/ 12173 w 57073"/>
                <a:gd name="connsiteY11" fmla="*/ 16422 h 70305"/>
                <a:gd name="connsiteX12" fmla="*/ 12173 w 57073"/>
                <a:gd name="connsiteY12" fmla="*/ 57712 h 70305"/>
                <a:gd name="connsiteX13" fmla="*/ 217 w 57073"/>
                <a:gd name="connsiteY13" fmla="*/ 64567 h 70305"/>
                <a:gd name="connsiteX14" fmla="*/ 217 w 57073"/>
                <a:gd name="connsiteY14" fmla="*/ 70307 h 70305"/>
                <a:gd name="connsiteX15" fmla="*/ 18391 w 57073"/>
                <a:gd name="connsiteY15" fmla="*/ 69669 h 70305"/>
                <a:gd name="connsiteX16" fmla="*/ 39116 w 57073"/>
                <a:gd name="connsiteY16" fmla="*/ 70307 h 70305"/>
                <a:gd name="connsiteX17" fmla="*/ 39116 w 57073"/>
                <a:gd name="connsiteY17" fmla="*/ 64567 h 70305"/>
                <a:gd name="connsiteX18" fmla="*/ 35927 w 57073"/>
                <a:gd name="connsiteY18" fmla="*/ 64567 h 70305"/>
                <a:gd name="connsiteX19" fmla="*/ 24130 w 57073"/>
                <a:gd name="connsiteY19" fmla="*/ 57393 h 70305"/>
                <a:gd name="connsiteX20" fmla="*/ 24130 w 57073"/>
                <a:gd name="connsiteY20" fmla="*/ 33958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073" h="70305">
                  <a:moveTo>
                    <a:pt x="24130" y="33958"/>
                  </a:moveTo>
                  <a:cubicBezTo>
                    <a:pt x="24130" y="20567"/>
                    <a:pt x="30347" y="4465"/>
                    <a:pt x="45492" y="4465"/>
                  </a:cubicBezTo>
                  <a:cubicBezTo>
                    <a:pt x="44058" y="5581"/>
                    <a:pt x="42782" y="7654"/>
                    <a:pt x="42782" y="10205"/>
                  </a:cubicBezTo>
                  <a:cubicBezTo>
                    <a:pt x="42782" y="15465"/>
                    <a:pt x="46927" y="17538"/>
                    <a:pt x="49956" y="17538"/>
                  </a:cubicBezTo>
                  <a:cubicBezTo>
                    <a:pt x="53782" y="17538"/>
                    <a:pt x="57290" y="14987"/>
                    <a:pt x="57290" y="10205"/>
                  </a:cubicBezTo>
                  <a:cubicBezTo>
                    <a:pt x="57290" y="4784"/>
                    <a:pt x="52188" y="1"/>
                    <a:pt x="44695" y="1"/>
                  </a:cubicBezTo>
                  <a:cubicBezTo>
                    <a:pt x="36724" y="1"/>
                    <a:pt x="27956" y="4944"/>
                    <a:pt x="23173" y="17060"/>
                  </a:cubicBezTo>
                  <a:lnTo>
                    <a:pt x="23014" y="17060"/>
                  </a:lnTo>
                  <a:lnTo>
                    <a:pt x="23014" y="1"/>
                  </a:lnTo>
                  <a:lnTo>
                    <a:pt x="217" y="1755"/>
                  </a:lnTo>
                  <a:lnTo>
                    <a:pt x="217" y="7494"/>
                  </a:lnTo>
                  <a:cubicBezTo>
                    <a:pt x="10898" y="7494"/>
                    <a:pt x="12173" y="8610"/>
                    <a:pt x="12173" y="16422"/>
                  </a:cubicBezTo>
                  <a:lnTo>
                    <a:pt x="12173" y="57712"/>
                  </a:lnTo>
                  <a:cubicBezTo>
                    <a:pt x="12173" y="64567"/>
                    <a:pt x="10579" y="64567"/>
                    <a:pt x="217" y="64567"/>
                  </a:cubicBezTo>
                  <a:lnTo>
                    <a:pt x="217" y="70307"/>
                  </a:lnTo>
                  <a:cubicBezTo>
                    <a:pt x="1014" y="70307"/>
                    <a:pt x="11854" y="69669"/>
                    <a:pt x="18391" y="69669"/>
                  </a:cubicBezTo>
                  <a:cubicBezTo>
                    <a:pt x="25246" y="69669"/>
                    <a:pt x="32260" y="69988"/>
                    <a:pt x="39116" y="70307"/>
                  </a:cubicBezTo>
                  <a:lnTo>
                    <a:pt x="39116" y="64567"/>
                  </a:lnTo>
                  <a:lnTo>
                    <a:pt x="35927" y="64567"/>
                  </a:lnTo>
                  <a:cubicBezTo>
                    <a:pt x="24130" y="64567"/>
                    <a:pt x="24130" y="62814"/>
                    <a:pt x="24130" y="57393"/>
                  </a:cubicBezTo>
                  <a:lnTo>
                    <a:pt x="24130" y="33958"/>
                  </a:lnTo>
                  <a:close/>
                </a:path>
              </a:pathLst>
            </a:custGeom>
            <a:solidFill>
              <a:srgbClr val="000000"/>
            </a:solidFill>
            <a:ln w="22802" cap="flat">
              <a:no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79324D75-9717-4442-9142-3E04DC4F15C8}"/>
                </a:ext>
              </a:extLst>
            </p:cNvPr>
            <p:cNvSpPr/>
            <p:nvPr>
              <p:custDataLst>
                <p:tags r:id="rId144"/>
              </p:custDataLst>
            </p:nvPr>
          </p:nvSpPr>
          <p:spPr>
            <a:xfrm>
              <a:off x="7567054" y="2505450"/>
              <a:ext cx="85769" cy="101233"/>
            </a:xfrm>
            <a:custGeom>
              <a:avLst/>
              <a:gdLst>
                <a:gd name="connsiteX0" fmla="*/ 70844 w 85769"/>
                <a:gd name="connsiteY0" fmla="*/ 15625 h 101233"/>
                <a:gd name="connsiteX1" fmla="*/ 85989 w 85769"/>
                <a:gd name="connsiteY1" fmla="*/ 5741 h 101233"/>
                <a:gd name="connsiteX2" fmla="*/ 85989 w 85769"/>
                <a:gd name="connsiteY2" fmla="*/ 1 h 101233"/>
                <a:gd name="connsiteX3" fmla="*/ 73873 w 85769"/>
                <a:gd name="connsiteY3" fmla="*/ 639 h 101233"/>
                <a:gd name="connsiteX4" fmla="*/ 59365 w 85769"/>
                <a:gd name="connsiteY4" fmla="*/ 1 h 101233"/>
                <a:gd name="connsiteX5" fmla="*/ 59365 w 85769"/>
                <a:gd name="connsiteY5" fmla="*/ 5741 h 101233"/>
                <a:gd name="connsiteX6" fmla="*/ 65902 w 85769"/>
                <a:gd name="connsiteY6" fmla="*/ 11799 h 101233"/>
                <a:gd name="connsiteX7" fmla="*/ 64467 w 85769"/>
                <a:gd name="connsiteY7" fmla="*/ 16741 h 101233"/>
                <a:gd name="connsiteX8" fmla="*/ 46771 w 85769"/>
                <a:gd name="connsiteY8" fmla="*/ 54524 h 101233"/>
                <a:gd name="connsiteX9" fmla="*/ 27162 w 85769"/>
                <a:gd name="connsiteY9" fmla="*/ 12436 h 101233"/>
                <a:gd name="connsiteX10" fmla="*/ 26206 w 85769"/>
                <a:gd name="connsiteY10" fmla="*/ 9407 h 101233"/>
                <a:gd name="connsiteX11" fmla="*/ 34336 w 85769"/>
                <a:gd name="connsiteY11" fmla="*/ 5741 h 101233"/>
                <a:gd name="connsiteX12" fmla="*/ 34336 w 85769"/>
                <a:gd name="connsiteY12" fmla="*/ 1 h 101233"/>
                <a:gd name="connsiteX13" fmla="*/ 16002 w 85769"/>
                <a:gd name="connsiteY13" fmla="*/ 639 h 101233"/>
                <a:gd name="connsiteX14" fmla="*/ 379 w 85769"/>
                <a:gd name="connsiteY14" fmla="*/ 1 h 101233"/>
                <a:gd name="connsiteX15" fmla="*/ 379 w 85769"/>
                <a:gd name="connsiteY15" fmla="*/ 5741 h 101233"/>
                <a:gd name="connsiteX16" fmla="*/ 13452 w 85769"/>
                <a:gd name="connsiteY16" fmla="*/ 11320 h 101233"/>
                <a:gd name="connsiteX17" fmla="*/ 40235 w 85769"/>
                <a:gd name="connsiteY17" fmla="*/ 68712 h 101233"/>
                <a:gd name="connsiteX18" fmla="*/ 35771 w 85769"/>
                <a:gd name="connsiteY18" fmla="*/ 78118 h 101233"/>
                <a:gd name="connsiteX19" fmla="*/ 16321 w 85769"/>
                <a:gd name="connsiteY19" fmla="*/ 96771 h 101233"/>
                <a:gd name="connsiteX20" fmla="*/ 9466 w 85769"/>
                <a:gd name="connsiteY20" fmla="*/ 94858 h 101233"/>
                <a:gd name="connsiteX21" fmla="*/ 14089 w 85769"/>
                <a:gd name="connsiteY21" fmla="*/ 88003 h 101233"/>
                <a:gd name="connsiteX22" fmla="*/ 7234 w 85769"/>
                <a:gd name="connsiteY22" fmla="*/ 81147 h 101233"/>
                <a:gd name="connsiteX23" fmla="*/ 220 w 85769"/>
                <a:gd name="connsiteY23" fmla="*/ 88162 h 101233"/>
                <a:gd name="connsiteX24" fmla="*/ 16321 w 85769"/>
                <a:gd name="connsiteY24" fmla="*/ 101235 h 101233"/>
                <a:gd name="connsiteX25" fmla="*/ 39916 w 85769"/>
                <a:gd name="connsiteY25" fmla="*/ 82263 h 101233"/>
                <a:gd name="connsiteX26" fmla="*/ 70844 w 85769"/>
                <a:gd name="connsiteY26" fmla="*/ 15625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769" h="101233">
                  <a:moveTo>
                    <a:pt x="70844" y="15625"/>
                  </a:moveTo>
                  <a:cubicBezTo>
                    <a:pt x="75308" y="5900"/>
                    <a:pt x="83438" y="5741"/>
                    <a:pt x="85989" y="5741"/>
                  </a:cubicBezTo>
                  <a:lnTo>
                    <a:pt x="85989" y="1"/>
                  </a:lnTo>
                  <a:cubicBezTo>
                    <a:pt x="81525" y="320"/>
                    <a:pt x="78496" y="639"/>
                    <a:pt x="73873" y="639"/>
                  </a:cubicBezTo>
                  <a:cubicBezTo>
                    <a:pt x="69568" y="639"/>
                    <a:pt x="63670" y="480"/>
                    <a:pt x="59365" y="1"/>
                  </a:cubicBezTo>
                  <a:lnTo>
                    <a:pt x="59365" y="5741"/>
                  </a:lnTo>
                  <a:cubicBezTo>
                    <a:pt x="64626" y="6060"/>
                    <a:pt x="65902" y="9248"/>
                    <a:pt x="65902" y="11799"/>
                  </a:cubicBezTo>
                  <a:cubicBezTo>
                    <a:pt x="65902" y="13712"/>
                    <a:pt x="65105" y="15147"/>
                    <a:pt x="64467" y="16741"/>
                  </a:cubicBezTo>
                  <a:lnTo>
                    <a:pt x="46771" y="54524"/>
                  </a:lnTo>
                  <a:lnTo>
                    <a:pt x="27162" y="12436"/>
                  </a:lnTo>
                  <a:cubicBezTo>
                    <a:pt x="26684" y="11480"/>
                    <a:pt x="26206" y="10523"/>
                    <a:pt x="26206" y="9407"/>
                  </a:cubicBezTo>
                  <a:cubicBezTo>
                    <a:pt x="26206" y="5741"/>
                    <a:pt x="31626" y="5741"/>
                    <a:pt x="34336" y="5741"/>
                  </a:cubicBezTo>
                  <a:lnTo>
                    <a:pt x="34336" y="1"/>
                  </a:lnTo>
                  <a:cubicBezTo>
                    <a:pt x="31945" y="161"/>
                    <a:pt x="20466" y="639"/>
                    <a:pt x="16002" y="639"/>
                  </a:cubicBezTo>
                  <a:cubicBezTo>
                    <a:pt x="11220" y="639"/>
                    <a:pt x="5002" y="480"/>
                    <a:pt x="379" y="1"/>
                  </a:cubicBezTo>
                  <a:lnTo>
                    <a:pt x="379" y="5741"/>
                  </a:lnTo>
                  <a:cubicBezTo>
                    <a:pt x="9307" y="5741"/>
                    <a:pt x="11060" y="6219"/>
                    <a:pt x="13452" y="11320"/>
                  </a:cubicBezTo>
                  <a:lnTo>
                    <a:pt x="40235" y="68712"/>
                  </a:lnTo>
                  <a:cubicBezTo>
                    <a:pt x="38800" y="71901"/>
                    <a:pt x="37206" y="74930"/>
                    <a:pt x="35771" y="78118"/>
                  </a:cubicBezTo>
                  <a:cubicBezTo>
                    <a:pt x="32264" y="85771"/>
                    <a:pt x="27162" y="96771"/>
                    <a:pt x="16321" y="96771"/>
                  </a:cubicBezTo>
                  <a:cubicBezTo>
                    <a:pt x="12336" y="96771"/>
                    <a:pt x="11060" y="95974"/>
                    <a:pt x="9466" y="94858"/>
                  </a:cubicBezTo>
                  <a:cubicBezTo>
                    <a:pt x="9626" y="94858"/>
                    <a:pt x="14089" y="93263"/>
                    <a:pt x="14089" y="88003"/>
                  </a:cubicBezTo>
                  <a:cubicBezTo>
                    <a:pt x="14089" y="84017"/>
                    <a:pt x="11220" y="81147"/>
                    <a:pt x="7234" y="81147"/>
                  </a:cubicBezTo>
                  <a:cubicBezTo>
                    <a:pt x="3089" y="81147"/>
                    <a:pt x="220" y="84017"/>
                    <a:pt x="220" y="88162"/>
                  </a:cubicBezTo>
                  <a:cubicBezTo>
                    <a:pt x="220" y="95655"/>
                    <a:pt x="7713" y="101235"/>
                    <a:pt x="16321" y="101235"/>
                  </a:cubicBezTo>
                  <a:cubicBezTo>
                    <a:pt x="29872" y="101235"/>
                    <a:pt x="37684" y="87046"/>
                    <a:pt x="39916" y="82263"/>
                  </a:cubicBezTo>
                  <a:lnTo>
                    <a:pt x="70844" y="15625"/>
                  </a:lnTo>
                  <a:close/>
                </a:path>
              </a:pathLst>
            </a:custGeom>
            <a:solidFill>
              <a:srgbClr val="000000"/>
            </a:solidFill>
            <a:ln w="22802" cap="flat">
              <a:noFill/>
              <a:prstDash val="solid"/>
              <a:miter/>
            </a:ln>
          </p:spPr>
          <p:txBody>
            <a:bodyPr rtlCol="0" anchor="ctr"/>
            <a:lstStyle/>
            <a:p>
              <a:endParaRPr lang="zh-CN" altLang="en-US"/>
            </a:p>
          </p:txBody>
        </p:sp>
        <p:sp>
          <p:nvSpPr>
            <p:cNvPr id="128" name="任意多边形: 形状 127">
              <a:extLst>
                <a:ext uri="{FF2B5EF4-FFF2-40B4-BE49-F238E27FC236}">
                  <a16:creationId xmlns:a16="http://schemas.microsoft.com/office/drawing/2014/main" id="{7855E89E-F109-4823-8E2D-6BCCC5D717BA}"/>
                </a:ext>
              </a:extLst>
            </p:cNvPr>
            <p:cNvSpPr/>
            <p:nvPr>
              <p:custDataLst>
                <p:tags r:id="rId145"/>
              </p:custDataLst>
            </p:nvPr>
          </p:nvSpPr>
          <p:spPr>
            <a:xfrm>
              <a:off x="7694342" y="2369190"/>
              <a:ext cx="52837" cy="227745"/>
            </a:xfrm>
            <a:custGeom>
              <a:avLst/>
              <a:gdLst>
                <a:gd name="connsiteX0" fmla="*/ 53062 w 52837"/>
                <a:gd name="connsiteY0" fmla="*/ 225469 h 227745"/>
                <a:gd name="connsiteX1" fmla="*/ 49190 w 52837"/>
                <a:gd name="connsiteY1" fmla="*/ 220458 h 227745"/>
                <a:gd name="connsiteX2" fmla="*/ 13434 w 52837"/>
                <a:gd name="connsiteY2" fmla="*/ 113873 h 227745"/>
                <a:gd name="connsiteX3" fmla="*/ 50101 w 52837"/>
                <a:gd name="connsiteY3" fmla="*/ 6149 h 227745"/>
                <a:gd name="connsiteX4" fmla="*/ 53062 w 52837"/>
                <a:gd name="connsiteY4" fmla="*/ 2277 h 227745"/>
                <a:gd name="connsiteX5" fmla="*/ 50784 w 52837"/>
                <a:gd name="connsiteY5" fmla="*/ 0 h 227745"/>
                <a:gd name="connsiteX6" fmla="*/ 14572 w 52837"/>
                <a:gd name="connsiteY6" fmla="*/ 44410 h 227745"/>
                <a:gd name="connsiteX7" fmla="*/ 224 w 52837"/>
                <a:gd name="connsiteY7" fmla="*/ 113873 h 227745"/>
                <a:gd name="connsiteX8" fmla="*/ 15256 w 52837"/>
                <a:gd name="connsiteY8" fmla="*/ 184930 h 227745"/>
                <a:gd name="connsiteX9" fmla="*/ 50784 w 52837"/>
                <a:gd name="connsiteY9" fmla="*/ 227746 h 227745"/>
                <a:gd name="connsiteX10" fmla="*/ 53062 w 52837"/>
                <a:gd name="connsiteY10" fmla="*/ 22546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7745">
                  <a:moveTo>
                    <a:pt x="53062" y="225469"/>
                  </a:moveTo>
                  <a:cubicBezTo>
                    <a:pt x="53062" y="224785"/>
                    <a:pt x="53062" y="224330"/>
                    <a:pt x="49190" y="220458"/>
                  </a:cubicBezTo>
                  <a:cubicBezTo>
                    <a:pt x="20722" y="191762"/>
                    <a:pt x="13434" y="148718"/>
                    <a:pt x="13434" y="113873"/>
                  </a:cubicBezTo>
                  <a:cubicBezTo>
                    <a:pt x="13434" y="74245"/>
                    <a:pt x="22088" y="34617"/>
                    <a:pt x="50101" y="6149"/>
                  </a:cubicBezTo>
                  <a:cubicBezTo>
                    <a:pt x="53062" y="3416"/>
                    <a:pt x="53062" y="2961"/>
                    <a:pt x="53062" y="2277"/>
                  </a:cubicBezTo>
                  <a:cubicBezTo>
                    <a:pt x="53062" y="683"/>
                    <a:pt x="52151" y="0"/>
                    <a:pt x="50784" y="0"/>
                  </a:cubicBezTo>
                  <a:cubicBezTo>
                    <a:pt x="48507" y="0"/>
                    <a:pt x="28009" y="15487"/>
                    <a:pt x="14572" y="44410"/>
                  </a:cubicBezTo>
                  <a:cubicBezTo>
                    <a:pt x="2957" y="69463"/>
                    <a:pt x="224" y="94742"/>
                    <a:pt x="224" y="113873"/>
                  </a:cubicBezTo>
                  <a:cubicBezTo>
                    <a:pt x="224" y="131637"/>
                    <a:pt x="2730" y="159194"/>
                    <a:pt x="15256" y="184930"/>
                  </a:cubicBezTo>
                  <a:cubicBezTo>
                    <a:pt x="28920" y="212942"/>
                    <a:pt x="48507" y="227746"/>
                    <a:pt x="50784" y="227746"/>
                  </a:cubicBezTo>
                  <a:cubicBezTo>
                    <a:pt x="52151" y="227746"/>
                    <a:pt x="53062" y="227063"/>
                    <a:pt x="53062" y="225469"/>
                  </a:cubicBezTo>
                  <a:close/>
                </a:path>
              </a:pathLst>
            </a:custGeom>
            <a:solidFill>
              <a:srgbClr val="000000"/>
            </a:solidFill>
            <a:ln w="22802" cap="flat">
              <a:noFill/>
              <a:prstDash val="solid"/>
              <a:miter/>
            </a:ln>
          </p:spPr>
          <p:txBody>
            <a:bodyPr rtlCol="0" anchor="ctr"/>
            <a:lstStyle/>
            <a:p>
              <a:endParaRPr lang="zh-CN" altLang="en-US"/>
            </a:p>
          </p:txBody>
        </p:sp>
        <p:sp>
          <p:nvSpPr>
            <p:cNvPr id="129" name="任意多边形: 形状 128">
              <a:extLst>
                <a:ext uri="{FF2B5EF4-FFF2-40B4-BE49-F238E27FC236}">
                  <a16:creationId xmlns:a16="http://schemas.microsoft.com/office/drawing/2014/main" id="{56C57922-8184-4E6E-B4BE-98D5E940FCAD}"/>
                </a:ext>
              </a:extLst>
            </p:cNvPr>
            <p:cNvSpPr/>
            <p:nvPr>
              <p:custDataLst>
                <p:tags r:id="rId146"/>
              </p:custDataLst>
            </p:nvPr>
          </p:nvSpPr>
          <p:spPr>
            <a:xfrm>
              <a:off x="7766512" y="2441841"/>
              <a:ext cx="110229" cy="100891"/>
            </a:xfrm>
            <a:custGeom>
              <a:avLst/>
              <a:gdLst>
                <a:gd name="connsiteX0" fmla="*/ 61037 w 110229"/>
                <a:gd name="connsiteY0" fmla="*/ 13209 h 100891"/>
                <a:gd name="connsiteX1" fmla="*/ 99298 w 110229"/>
                <a:gd name="connsiteY1" fmla="*/ 13209 h 100891"/>
                <a:gd name="connsiteX2" fmla="*/ 110457 w 110229"/>
                <a:gd name="connsiteY2" fmla="*/ 5466 h 100891"/>
                <a:gd name="connsiteX3" fmla="*/ 101348 w 110229"/>
                <a:gd name="connsiteY3" fmla="*/ 0 h 100891"/>
                <a:gd name="connsiteX4" fmla="*/ 37579 w 110229"/>
                <a:gd name="connsiteY4" fmla="*/ 0 h 100891"/>
                <a:gd name="connsiteX5" fmla="*/ 14121 w 110229"/>
                <a:gd name="connsiteY5" fmla="*/ 10704 h 100891"/>
                <a:gd name="connsiteX6" fmla="*/ 228 w 110229"/>
                <a:gd name="connsiteY6" fmla="*/ 31201 h 100891"/>
                <a:gd name="connsiteX7" fmla="*/ 2961 w 110229"/>
                <a:gd name="connsiteY7" fmla="*/ 33479 h 100891"/>
                <a:gd name="connsiteX8" fmla="*/ 6605 w 110229"/>
                <a:gd name="connsiteY8" fmla="*/ 30746 h 100891"/>
                <a:gd name="connsiteX9" fmla="*/ 35529 w 110229"/>
                <a:gd name="connsiteY9" fmla="*/ 13209 h 100891"/>
                <a:gd name="connsiteX10" fmla="*/ 54432 w 110229"/>
                <a:gd name="connsiteY10" fmla="*/ 13209 h 100891"/>
                <a:gd name="connsiteX11" fmla="*/ 32113 w 110229"/>
                <a:gd name="connsiteY11" fmla="*/ 86316 h 100891"/>
                <a:gd name="connsiteX12" fmla="*/ 29835 w 110229"/>
                <a:gd name="connsiteY12" fmla="*/ 94742 h 100891"/>
                <a:gd name="connsiteX13" fmla="*/ 36440 w 110229"/>
                <a:gd name="connsiteY13" fmla="*/ 100891 h 100891"/>
                <a:gd name="connsiteX14" fmla="*/ 45778 w 110229"/>
                <a:gd name="connsiteY14" fmla="*/ 91098 h 100891"/>
                <a:gd name="connsiteX15" fmla="*/ 61037 w 110229"/>
                <a:gd name="connsiteY15" fmla="*/ 13209 h 1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229" h="100891">
                  <a:moveTo>
                    <a:pt x="61037" y="13209"/>
                  </a:moveTo>
                  <a:lnTo>
                    <a:pt x="99298" y="13209"/>
                  </a:lnTo>
                  <a:cubicBezTo>
                    <a:pt x="102259" y="13209"/>
                    <a:pt x="110457" y="13209"/>
                    <a:pt x="110457" y="5466"/>
                  </a:cubicBezTo>
                  <a:cubicBezTo>
                    <a:pt x="110457" y="0"/>
                    <a:pt x="105675" y="0"/>
                    <a:pt x="101348" y="0"/>
                  </a:cubicBezTo>
                  <a:lnTo>
                    <a:pt x="37579" y="0"/>
                  </a:lnTo>
                  <a:cubicBezTo>
                    <a:pt x="33024" y="0"/>
                    <a:pt x="24142" y="0"/>
                    <a:pt x="14121" y="10704"/>
                  </a:cubicBezTo>
                  <a:cubicBezTo>
                    <a:pt x="6605" y="18903"/>
                    <a:pt x="228" y="29835"/>
                    <a:pt x="228" y="31201"/>
                  </a:cubicBezTo>
                  <a:cubicBezTo>
                    <a:pt x="228" y="31429"/>
                    <a:pt x="228" y="33479"/>
                    <a:pt x="2961" y="33479"/>
                  </a:cubicBezTo>
                  <a:cubicBezTo>
                    <a:pt x="4783" y="33479"/>
                    <a:pt x="5239" y="32568"/>
                    <a:pt x="6605" y="30746"/>
                  </a:cubicBezTo>
                  <a:cubicBezTo>
                    <a:pt x="17765" y="13209"/>
                    <a:pt x="30746" y="13209"/>
                    <a:pt x="35529" y="13209"/>
                  </a:cubicBezTo>
                  <a:lnTo>
                    <a:pt x="54432" y="13209"/>
                  </a:lnTo>
                  <a:lnTo>
                    <a:pt x="32113" y="86316"/>
                  </a:lnTo>
                  <a:cubicBezTo>
                    <a:pt x="31202" y="89049"/>
                    <a:pt x="29835" y="93831"/>
                    <a:pt x="29835" y="94742"/>
                  </a:cubicBezTo>
                  <a:cubicBezTo>
                    <a:pt x="29835" y="97248"/>
                    <a:pt x="31430" y="100891"/>
                    <a:pt x="36440" y="100891"/>
                  </a:cubicBezTo>
                  <a:cubicBezTo>
                    <a:pt x="43956" y="100891"/>
                    <a:pt x="45094" y="94515"/>
                    <a:pt x="45778" y="91098"/>
                  </a:cubicBezTo>
                  <a:lnTo>
                    <a:pt x="61037" y="13209"/>
                  </a:lnTo>
                  <a:close/>
                </a:path>
              </a:pathLst>
            </a:custGeom>
            <a:solidFill>
              <a:srgbClr val="000000"/>
            </a:solidFill>
            <a:ln w="22802"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E3FA6F17-5F49-4DEA-9393-FB42F99781AF}"/>
                </a:ext>
              </a:extLst>
            </p:cNvPr>
            <p:cNvSpPr/>
            <p:nvPr>
              <p:custDataLst>
                <p:tags r:id="rId147"/>
              </p:custDataLst>
            </p:nvPr>
          </p:nvSpPr>
          <p:spPr>
            <a:xfrm>
              <a:off x="7898684" y="2369190"/>
              <a:ext cx="52837" cy="227745"/>
            </a:xfrm>
            <a:custGeom>
              <a:avLst/>
              <a:gdLst>
                <a:gd name="connsiteX0" fmla="*/ 53071 w 52837"/>
                <a:gd name="connsiteY0" fmla="*/ 113873 h 227745"/>
                <a:gd name="connsiteX1" fmla="*/ 38040 w 52837"/>
                <a:gd name="connsiteY1" fmla="*/ 42816 h 227745"/>
                <a:gd name="connsiteX2" fmla="*/ 2511 w 52837"/>
                <a:gd name="connsiteY2" fmla="*/ 0 h 227745"/>
                <a:gd name="connsiteX3" fmla="*/ 234 w 52837"/>
                <a:gd name="connsiteY3" fmla="*/ 2277 h 227745"/>
                <a:gd name="connsiteX4" fmla="*/ 4561 w 52837"/>
                <a:gd name="connsiteY4" fmla="*/ 7516 h 227745"/>
                <a:gd name="connsiteX5" fmla="*/ 39862 w 52837"/>
                <a:gd name="connsiteY5" fmla="*/ 113873 h 227745"/>
                <a:gd name="connsiteX6" fmla="*/ 3195 w 52837"/>
                <a:gd name="connsiteY6" fmla="*/ 221597 h 227745"/>
                <a:gd name="connsiteX7" fmla="*/ 234 w 52837"/>
                <a:gd name="connsiteY7" fmla="*/ 225469 h 227745"/>
                <a:gd name="connsiteX8" fmla="*/ 2511 w 52837"/>
                <a:gd name="connsiteY8" fmla="*/ 227746 h 227745"/>
                <a:gd name="connsiteX9" fmla="*/ 38723 w 52837"/>
                <a:gd name="connsiteY9" fmla="*/ 183335 h 227745"/>
                <a:gd name="connsiteX10" fmla="*/ 53071 w 52837"/>
                <a:gd name="connsiteY10" fmla="*/ 11387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7745">
                  <a:moveTo>
                    <a:pt x="53071" y="113873"/>
                  </a:moveTo>
                  <a:cubicBezTo>
                    <a:pt x="53071" y="96109"/>
                    <a:pt x="50566" y="68552"/>
                    <a:pt x="38040" y="42816"/>
                  </a:cubicBezTo>
                  <a:cubicBezTo>
                    <a:pt x="24375" y="14803"/>
                    <a:pt x="4789" y="0"/>
                    <a:pt x="2511" y="0"/>
                  </a:cubicBezTo>
                  <a:cubicBezTo>
                    <a:pt x="1145" y="0"/>
                    <a:pt x="234" y="911"/>
                    <a:pt x="234" y="2277"/>
                  </a:cubicBezTo>
                  <a:cubicBezTo>
                    <a:pt x="234" y="2961"/>
                    <a:pt x="234" y="3416"/>
                    <a:pt x="4561" y="7516"/>
                  </a:cubicBezTo>
                  <a:cubicBezTo>
                    <a:pt x="26880" y="30062"/>
                    <a:pt x="39862" y="66274"/>
                    <a:pt x="39862" y="113873"/>
                  </a:cubicBezTo>
                  <a:cubicBezTo>
                    <a:pt x="39862" y="152818"/>
                    <a:pt x="31435" y="192901"/>
                    <a:pt x="3195" y="221597"/>
                  </a:cubicBezTo>
                  <a:cubicBezTo>
                    <a:pt x="234" y="224330"/>
                    <a:pt x="234" y="224785"/>
                    <a:pt x="234" y="225469"/>
                  </a:cubicBezTo>
                  <a:cubicBezTo>
                    <a:pt x="234" y="226835"/>
                    <a:pt x="1145" y="227746"/>
                    <a:pt x="2511" y="227746"/>
                  </a:cubicBezTo>
                  <a:cubicBezTo>
                    <a:pt x="4789" y="227746"/>
                    <a:pt x="25286" y="212259"/>
                    <a:pt x="38723" y="183335"/>
                  </a:cubicBezTo>
                  <a:cubicBezTo>
                    <a:pt x="50338" y="158283"/>
                    <a:pt x="53071" y="133004"/>
                    <a:pt x="53071" y="113873"/>
                  </a:cubicBezTo>
                  <a:close/>
                </a:path>
              </a:pathLst>
            </a:custGeom>
            <a:solidFill>
              <a:srgbClr val="000000"/>
            </a:solidFill>
            <a:ln w="22802" cap="flat">
              <a:noFill/>
              <a:prstDash val="solid"/>
              <a:miter/>
            </a:ln>
          </p:spPr>
          <p:txBody>
            <a:bodyPr rtlCol="0" anchor="ctr"/>
            <a:lstStyle/>
            <a:p>
              <a:endParaRPr lang="zh-CN" altLang="en-US"/>
            </a:p>
          </p:txBody>
        </p:sp>
      </p:grpSp>
      <p:sp>
        <p:nvSpPr>
          <p:cNvPr id="132" name="文本框 131">
            <a:extLst>
              <a:ext uri="{FF2B5EF4-FFF2-40B4-BE49-F238E27FC236}">
                <a16:creationId xmlns:a16="http://schemas.microsoft.com/office/drawing/2014/main" id="{5745A7E9-E146-48F0-988A-0C0256E0D1D1}"/>
              </a:ext>
            </a:extLst>
          </p:cNvPr>
          <p:cNvSpPr txBox="1"/>
          <p:nvPr/>
        </p:nvSpPr>
        <p:spPr>
          <a:xfrm>
            <a:off x="795851" y="5193628"/>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Obtain the invasion time with interpolation:</a:t>
            </a:r>
            <a:endParaRPr lang="en-US" altLang="zh-CN" sz="2000" i="1" baseline="-25000" dirty="0">
              <a:latin typeface="Arial" panose="020B0604020202020204" pitchFamily="34" charset="0"/>
              <a:cs typeface="Arial" panose="020B0604020202020204" pitchFamily="34" charset="0"/>
            </a:endParaRPr>
          </a:p>
        </p:txBody>
      </p:sp>
      <p:grpSp>
        <p:nvGrpSpPr>
          <p:cNvPr id="195" name="组合 194" descr="\documentclass[preview]{standalone}&#10;\usepackage[utf8]{inputenc}&#10;\usepackage{amsmath}&#10;&#10;\begin{document}&#10;&#10;\begin{flalign*}&#10;S_{\mathrm{w},i}(t)=S_{\mathrm{w},i}^n+\theta\left(S_{\mathrm{w},i}^{n+1}-S_{\mathrm{w},i}^n\right),\quad\theta:=\frac{t-t^n}{\Delta t}\in[0,1],\quad\Delta t:=t^{n+1}-t^n \end{flalign*}&#10;&#10;\end{document}&#10;" title="IguanaTex Shape Display">
            <a:extLst>
              <a:ext uri="{FF2B5EF4-FFF2-40B4-BE49-F238E27FC236}">
                <a16:creationId xmlns:a16="http://schemas.microsoft.com/office/drawing/2014/main" id="{1A5B6A9E-CC62-43FF-8720-31AA059E3864}"/>
              </a:ext>
            </a:extLst>
          </p:cNvPr>
          <p:cNvGrpSpPr>
            <a:grpSpLocks noChangeAspect="1"/>
          </p:cNvGrpSpPr>
          <p:nvPr>
            <p:custDataLst>
              <p:tags r:id="rId4"/>
            </p:custDataLst>
          </p:nvPr>
        </p:nvGrpSpPr>
        <p:grpSpPr>
          <a:xfrm>
            <a:off x="2409463" y="5681507"/>
            <a:ext cx="7253893" cy="471573"/>
            <a:chOff x="2838058" y="2229137"/>
            <a:chExt cx="7253893" cy="471573"/>
          </a:xfrm>
        </p:grpSpPr>
        <p:sp>
          <p:nvSpPr>
            <p:cNvPr id="136" name="任意多边形: 形状 135">
              <a:extLst>
                <a:ext uri="{FF2B5EF4-FFF2-40B4-BE49-F238E27FC236}">
                  <a16:creationId xmlns:a16="http://schemas.microsoft.com/office/drawing/2014/main" id="{61D1BAA1-57E4-4C4F-8227-F33BEA076023}"/>
                </a:ext>
              </a:extLst>
            </p:cNvPr>
            <p:cNvSpPr/>
            <p:nvPr>
              <p:custDataLst>
                <p:tags r:id="rId50"/>
              </p:custDataLst>
            </p:nvPr>
          </p:nvSpPr>
          <p:spPr>
            <a:xfrm>
              <a:off x="2838058" y="2377432"/>
              <a:ext cx="135053" cy="167640"/>
            </a:xfrm>
            <a:custGeom>
              <a:avLst/>
              <a:gdLst>
                <a:gd name="connsiteX0" fmla="*/ 135066 w 135053"/>
                <a:gd name="connsiteY0" fmla="*/ 2306 h 167640"/>
                <a:gd name="connsiteX1" fmla="*/ 132561 w 135053"/>
                <a:gd name="connsiteY1" fmla="*/ 0 h 167640"/>
                <a:gd name="connsiteX2" fmla="*/ 128461 w 135053"/>
                <a:gd name="connsiteY2" fmla="*/ 3459 h 167640"/>
                <a:gd name="connsiteX3" fmla="*/ 117529 w 135053"/>
                <a:gd name="connsiteY3" fmla="*/ 16603 h 167640"/>
                <a:gd name="connsiteX4" fmla="*/ 84962 w 135053"/>
                <a:gd name="connsiteY4" fmla="*/ 0 h 167640"/>
                <a:gd name="connsiteX5" fmla="*/ 28709 w 135053"/>
                <a:gd name="connsiteY5" fmla="*/ 54420 h 167640"/>
                <a:gd name="connsiteX6" fmla="*/ 52394 w 135053"/>
                <a:gd name="connsiteY6" fmla="*/ 87164 h 167640"/>
                <a:gd name="connsiteX7" fmla="*/ 76763 w 135053"/>
                <a:gd name="connsiteY7" fmla="*/ 93621 h 167640"/>
                <a:gd name="connsiteX8" fmla="*/ 97716 w 135053"/>
                <a:gd name="connsiteY8" fmla="*/ 118063 h 167640"/>
                <a:gd name="connsiteX9" fmla="*/ 56721 w 135053"/>
                <a:gd name="connsiteY9" fmla="*/ 160493 h 167640"/>
                <a:gd name="connsiteX10" fmla="*/ 16866 w 135053"/>
                <a:gd name="connsiteY10" fmla="*/ 126826 h 167640"/>
                <a:gd name="connsiteX11" fmla="*/ 18232 w 135053"/>
                <a:gd name="connsiteY11" fmla="*/ 114374 h 167640"/>
                <a:gd name="connsiteX12" fmla="*/ 18688 w 135053"/>
                <a:gd name="connsiteY12" fmla="*/ 112760 h 167640"/>
                <a:gd name="connsiteX13" fmla="*/ 15955 w 135053"/>
                <a:gd name="connsiteY13" fmla="*/ 110223 h 167640"/>
                <a:gd name="connsiteX14" fmla="*/ 13677 w 135053"/>
                <a:gd name="connsiteY14" fmla="*/ 111146 h 167640"/>
                <a:gd name="connsiteX15" fmla="*/ 13 w 135053"/>
                <a:gd name="connsiteY15" fmla="*/ 165335 h 167640"/>
                <a:gd name="connsiteX16" fmla="*/ 2518 w 135053"/>
                <a:gd name="connsiteY16" fmla="*/ 167641 h 167640"/>
                <a:gd name="connsiteX17" fmla="*/ 6617 w 135053"/>
                <a:gd name="connsiteY17" fmla="*/ 164182 h 167640"/>
                <a:gd name="connsiteX18" fmla="*/ 17777 w 135053"/>
                <a:gd name="connsiteY18" fmla="*/ 151038 h 167640"/>
                <a:gd name="connsiteX19" fmla="*/ 56266 w 135053"/>
                <a:gd name="connsiteY19" fmla="*/ 167641 h 167640"/>
                <a:gd name="connsiteX20" fmla="*/ 114113 w 135053"/>
                <a:gd name="connsiteY20" fmla="*/ 108379 h 167640"/>
                <a:gd name="connsiteX21" fmla="*/ 102954 w 135053"/>
                <a:gd name="connsiteY21" fmla="*/ 81399 h 167640"/>
                <a:gd name="connsiteX22" fmla="*/ 74030 w 135053"/>
                <a:gd name="connsiteY22" fmla="*/ 69870 h 167640"/>
                <a:gd name="connsiteX23" fmla="*/ 58771 w 135053"/>
                <a:gd name="connsiteY23" fmla="*/ 65719 h 167640"/>
                <a:gd name="connsiteX24" fmla="*/ 44878 w 135053"/>
                <a:gd name="connsiteY24" fmla="*/ 44735 h 167640"/>
                <a:gd name="connsiteX25" fmla="*/ 84734 w 135053"/>
                <a:gd name="connsiteY25" fmla="*/ 6457 h 167640"/>
                <a:gd name="connsiteX26" fmla="*/ 117529 w 135053"/>
                <a:gd name="connsiteY26" fmla="*/ 42198 h 167640"/>
                <a:gd name="connsiteX27" fmla="*/ 116618 w 135053"/>
                <a:gd name="connsiteY27" fmla="*/ 55112 h 167640"/>
                <a:gd name="connsiteX28" fmla="*/ 119351 w 135053"/>
                <a:gd name="connsiteY28" fmla="*/ 57418 h 167640"/>
                <a:gd name="connsiteX29" fmla="*/ 122768 w 135053"/>
                <a:gd name="connsiteY29" fmla="*/ 52806 h 167640"/>
                <a:gd name="connsiteX30" fmla="*/ 135066 w 135053"/>
                <a:gd name="connsiteY30" fmla="*/ 2306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053" h="167640">
                  <a:moveTo>
                    <a:pt x="135066" y="2306"/>
                  </a:moveTo>
                  <a:cubicBezTo>
                    <a:pt x="135066" y="1614"/>
                    <a:pt x="134610" y="0"/>
                    <a:pt x="132561" y="0"/>
                  </a:cubicBezTo>
                  <a:cubicBezTo>
                    <a:pt x="131422" y="0"/>
                    <a:pt x="131194" y="231"/>
                    <a:pt x="128461" y="3459"/>
                  </a:cubicBezTo>
                  <a:lnTo>
                    <a:pt x="117529" y="16603"/>
                  </a:lnTo>
                  <a:cubicBezTo>
                    <a:pt x="111608" y="5765"/>
                    <a:pt x="99765" y="0"/>
                    <a:pt x="84962" y="0"/>
                  </a:cubicBezTo>
                  <a:cubicBezTo>
                    <a:pt x="56038" y="0"/>
                    <a:pt x="28709" y="26518"/>
                    <a:pt x="28709" y="54420"/>
                  </a:cubicBezTo>
                  <a:cubicBezTo>
                    <a:pt x="28709" y="73098"/>
                    <a:pt x="40779" y="83705"/>
                    <a:pt x="52394" y="87164"/>
                  </a:cubicBezTo>
                  <a:lnTo>
                    <a:pt x="76763" y="93621"/>
                  </a:lnTo>
                  <a:cubicBezTo>
                    <a:pt x="85190" y="95696"/>
                    <a:pt x="97716" y="99155"/>
                    <a:pt x="97716" y="118063"/>
                  </a:cubicBezTo>
                  <a:cubicBezTo>
                    <a:pt x="97716" y="138817"/>
                    <a:pt x="79040" y="160493"/>
                    <a:pt x="56721" y="160493"/>
                  </a:cubicBezTo>
                  <a:cubicBezTo>
                    <a:pt x="42146" y="160493"/>
                    <a:pt x="16866" y="155420"/>
                    <a:pt x="16866" y="126826"/>
                  </a:cubicBezTo>
                  <a:cubicBezTo>
                    <a:pt x="16866" y="121292"/>
                    <a:pt x="18004" y="115758"/>
                    <a:pt x="18232" y="114374"/>
                  </a:cubicBezTo>
                  <a:cubicBezTo>
                    <a:pt x="18460" y="113452"/>
                    <a:pt x="18688" y="113221"/>
                    <a:pt x="18688" y="112760"/>
                  </a:cubicBezTo>
                  <a:cubicBezTo>
                    <a:pt x="18688" y="110454"/>
                    <a:pt x="17093" y="110223"/>
                    <a:pt x="15955" y="110223"/>
                  </a:cubicBezTo>
                  <a:cubicBezTo>
                    <a:pt x="14816" y="110223"/>
                    <a:pt x="14361" y="110454"/>
                    <a:pt x="13677" y="111146"/>
                  </a:cubicBezTo>
                  <a:cubicBezTo>
                    <a:pt x="12766" y="112068"/>
                    <a:pt x="13" y="164643"/>
                    <a:pt x="13" y="165335"/>
                  </a:cubicBezTo>
                  <a:cubicBezTo>
                    <a:pt x="13" y="166719"/>
                    <a:pt x="1151" y="167641"/>
                    <a:pt x="2518" y="167641"/>
                  </a:cubicBezTo>
                  <a:cubicBezTo>
                    <a:pt x="3656" y="167641"/>
                    <a:pt x="3884" y="167410"/>
                    <a:pt x="6617" y="164182"/>
                  </a:cubicBezTo>
                  <a:lnTo>
                    <a:pt x="17777" y="151038"/>
                  </a:lnTo>
                  <a:cubicBezTo>
                    <a:pt x="27570" y="164413"/>
                    <a:pt x="43057" y="167641"/>
                    <a:pt x="56266" y="167641"/>
                  </a:cubicBezTo>
                  <a:cubicBezTo>
                    <a:pt x="87239" y="167641"/>
                    <a:pt x="114113" y="136972"/>
                    <a:pt x="114113" y="108379"/>
                  </a:cubicBezTo>
                  <a:cubicBezTo>
                    <a:pt x="114113" y="92468"/>
                    <a:pt x="106370" y="84628"/>
                    <a:pt x="102954" y="81399"/>
                  </a:cubicBezTo>
                  <a:cubicBezTo>
                    <a:pt x="97716" y="76096"/>
                    <a:pt x="94299" y="75173"/>
                    <a:pt x="74030" y="69870"/>
                  </a:cubicBezTo>
                  <a:cubicBezTo>
                    <a:pt x="69020" y="68486"/>
                    <a:pt x="60821" y="66180"/>
                    <a:pt x="58771" y="65719"/>
                  </a:cubicBezTo>
                  <a:cubicBezTo>
                    <a:pt x="52622" y="63644"/>
                    <a:pt x="44878" y="56956"/>
                    <a:pt x="44878" y="44735"/>
                  </a:cubicBezTo>
                  <a:cubicBezTo>
                    <a:pt x="44878" y="26057"/>
                    <a:pt x="63098" y="6457"/>
                    <a:pt x="84734" y="6457"/>
                  </a:cubicBezTo>
                  <a:cubicBezTo>
                    <a:pt x="103637" y="6457"/>
                    <a:pt x="117529" y="16372"/>
                    <a:pt x="117529" y="42198"/>
                  </a:cubicBezTo>
                  <a:cubicBezTo>
                    <a:pt x="117529" y="49577"/>
                    <a:pt x="116618" y="53728"/>
                    <a:pt x="116618" y="55112"/>
                  </a:cubicBezTo>
                  <a:cubicBezTo>
                    <a:pt x="116618" y="55342"/>
                    <a:pt x="116618" y="57418"/>
                    <a:pt x="119351" y="57418"/>
                  </a:cubicBezTo>
                  <a:cubicBezTo>
                    <a:pt x="121629" y="57418"/>
                    <a:pt x="121857" y="56726"/>
                    <a:pt x="122768" y="52806"/>
                  </a:cubicBezTo>
                  <a:lnTo>
                    <a:pt x="135066" y="2306"/>
                  </a:lnTo>
                  <a:close/>
                </a:path>
              </a:pathLst>
            </a:custGeom>
            <a:solidFill>
              <a:srgbClr val="000000"/>
            </a:solidFill>
            <a:ln w="22854"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221FFEA1-7123-47AE-BD82-CC49E9F1382E}"/>
                </a:ext>
              </a:extLst>
            </p:cNvPr>
            <p:cNvSpPr/>
            <p:nvPr>
              <p:custDataLst>
                <p:tags r:id="rId51"/>
              </p:custDataLst>
            </p:nvPr>
          </p:nvSpPr>
          <p:spPr>
            <a:xfrm>
              <a:off x="2970650" y="2505018"/>
              <a:ext cx="120204" cy="71183"/>
            </a:xfrm>
            <a:custGeom>
              <a:avLst/>
              <a:gdLst>
                <a:gd name="connsiteX0" fmla="*/ 106831 w 120204"/>
                <a:gd name="connsiteY0" fmla="*/ 15659 h 71183"/>
                <a:gd name="connsiteX1" fmla="*/ 120223 w 120204"/>
                <a:gd name="connsiteY1" fmla="*/ 5812 h 71183"/>
                <a:gd name="connsiteX2" fmla="*/ 120223 w 120204"/>
                <a:gd name="connsiteY2" fmla="*/ 1 h 71183"/>
                <a:gd name="connsiteX3" fmla="*/ 108745 w 120204"/>
                <a:gd name="connsiteY3" fmla="*/ 647 h 71183"/>
                <a:gd name="connsiteX4" fmla="*/ 93121 w 120204"/>
                <a:gd name="connsiteY4" fmla="*/ 1 h 71183"/>
                <a:gd name="connsiteX5" fmla="*/ 93121 w 120204"/>
                <a:gd name="connsiteY5" fmla="*/ 5812 h 71183"/>
                <a:gd name="connsiteX6" fmla="*/ 101411 w 120204"/>
                <a:gd name="connsiteY6" fmla="*/ 12915 h 71183"/>
                <a:gd name="connsiteX7" fmla="*/ 100455 w 120204"/>
                <a:gd name="connsiteY7" fmla="*/ 16789 h 71183"/>
                <a:gd name="connsiteX8" fmla="*/ 84991 w 120204"/>
                <a:gd name="connsiteY8" fmla="*/ 56981 h 71183"/>
                <a:gd name="connsiteX9" fmla="*/ 67773 w 120204"/>
                <a:gd name="connsiteY9" fmla="*/ 12915 h 71183"/>
                <a:gd name="connsiteX10" fmla="*/ 66976 w 120204"/>
                <a:gd name="connsiteY10" fmla="*/ 9848 h 71183"/>
                <a:gd name="connsiteX11" fmla="*/ 75585 w 120204"/>
                <a:gd name="connsiteY11" fmla="*/ 5812 h 71183"/>
                <a:gd name="connsiteX12" fmla="*/ 75585 w 120204"/>
                <a:gd name="connsiteY12" fmla="*/ 1 h 71183"/>
                <a:gd name="connsiteX13" fmla="*/ 58367 w 120204"/>
                <a:gd name="connsiteY13" fmla="*/ 647 h 71183"/>
                <a:gd name="connsiteX14" fmla="*/ 44338 w 120204"/>
                <a:gd name="connsiteY14" fmla="*/ 1 h 71183"/>
                <a:gd name="connsiteX15" fmla="*/ 44338 w 120204"/>
                <a:gd name="connsiteY15" fmla="*/ 5812 h 71183"/>
                <a:gd name="connsiteX16" fmla="*/ 53425 w 120204"/>
                <a:gd name="connsiteY16" fmla="*/ 7104 h 71183"/>
                <a:gd name="connsiteX17" fmla="*/ 57092 w 120204"/>
                <a:gd name="connsiteY17" fmla="*/ 14206 h 71183"/>
                <a:gd name="connsiteX18" fmla="*/ 56454 w 120204"/>
                <a:gd name="connsiteY18" fmla="*/ 16143 h 71183"/>
                <a:gd name="connsiteX19" fmla="*/ 41468 w 120204"/>
                <a:gd name="connsiteY19" fmla="*/ 54560 h 71183"/>
                <a:gd name="connsiteX20" fmla="*/ 25367 w 120204"/>
                <a:gd name="connsiteY20" fmla="*/ 12915 h 71183"/>
                <a:gd name="connsiteX21" fmla="*/ 24410 w 120204"/>
                <a:gd name="connsiteY21" fmla="*/ 9848 h 71183"/>
                <a:gd name="connsiteX22" fmla="*/ 33019 w 120204"/>
                <a:gd name="connsiteY22" fmla="*/ 5812 h 71183"/>
                <a:gd name="connsiteX23" fmla="*/ 33019 w 120204"/>
                <a:gd name="connsiteY23" fmla="*/ 1 h 71183"/>
                <a:gd name="connsiteX24" fmla="*/ 15004 w 120204"/>
                <a:gd name="connsiteY24" fmla="*/ 647 h 71183"/>
                <a:gd name="connsiteX25" fmla="*/ 19 w 120204"/>
                <a:gd name="connsiteY25" fmla="*/ 1 h 71183"/>
                <a:gd name="connsiteX26" fmla="*/ 19 w 120204"/>
                <a:gd name="connsiteY26" fmla="*/ 5812 h 71183"/>
                <a:gd name="connsiteX27" fmla="*/ 11497 w 120204"/>
                <a:gd name="connsiteY27" fmla="*/ 10493 h 71183"/>
                <a:gd name="connsiteX28" fmla="*/ 33657 w 120204"/>
                <a:gd name="connsiteY28" fmla="*/ 67473 h 71183"/>
                <a:gd name="connsiteX29" fmla="*/ 37961 w 120204"/>
                <a:gd name="connsiteY29" fmla="*/ 71185 h 71183"/>
                <a:gd name="connsiteX30" fmla="*/ 42106 w 120204"/>
                <a:gd name="connsiteY30" fmla="*/ 67796 h 71183"/>
                <a:gd name="connsiteX31" fmla="*/ 60121 w 120204"/>
                <a:gd name="connsiteY31" fmla="*/ 21631 h 71183"/>
                <a:gd name="connsiteX32" fmla="*/ 77817 w 120204"/>
                <a:gd name="connsiteY32" fmla="*/ 67312 h 71183"/>
                <a:gd name="connsiteX33" fmla="*/ 82280 w 120204"/>
                <a:gd name="connsiteY33" fmla="*/ 71185 h 71183"/>
                <a:gd name="connsiteX34" fmla="*/ 86585 w 120204"/>
                <a:gd name="connsiteY34" fmla="*/ 67473 h 71183"/>
                <a:gd name="connsiteX35" fmla="*/ 106831 w 120204"/>
                <a:gd name="connsiteY35" fmla="*/ 15659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71183">
                  <a:moveTo>
                    <a:pt x="106831" y="15659"/>
                  </a:moveTo>
                  <a:cubicBezTo>
                    <a:pt x="110020" y="7588"/>
                    <a:pt x="115281" y="5974"/>
                    <a:pt x="120223" y="5812"/>
                  </a:cubicBezTo>
                  <a:lnTo>
                    <a:pt x="120223" y="1"/>
                  </a:lnTo>
                  <a:cubicBezTo>
                    <a:pt x="115919" y="486"/>
                    <a:pt x="113368" y="647"/>
                    <a:pt x="108745" y="647"/>
                  </a:cubicBezTo>
                  <a:cubicBezTo>
                    <a:pt x="103962" y="647"/>
                    <a:pt x="97904" y="486"/>
                    <a:pt x="93121" y="1"/>
                  </a:cubicBezTo>
                  <a:lnTo>
                    <a:pt x="93121" y="5812"/>
                  </a:lnTo>
                  <a:cubicBezTo>
                    <a:pt x="98701" y="5974"/>
                    <a:pt x="101411" y="9041"/>
                    <a:pt x="101411" y="12915"/>
                  </a:cubicBezTo>
                  <a:cubicBezTo>
                    <a:pt x="101411" y="14206"/>
                    <a:pt x="101411" y="14529"/>
                    <a:pt x="100455" y="16789"/>
                  </a:cubicBezTo>
                  <a:lnTo>
                    <a:pt x="84991" y="56981"/>
                  </a:lnTo>
                  <a:lnTo>
                    <a:pt x="67773" y="12915"/>
                  </a:lnTo>
                  <a:cubicBezTo>
                    <a:pt x="67454" y="12108"/>
                    <a:pt x="66976" y="10816"/>
                    <a:pt x="66976" y="9848"/>
                  </a:cubicBezTo>
                  <a:cubicBezTo>
                    <a:pt x="66976" y="6297"/>
                    <a:pt x="71121" y="5812"/>
                    <a:pt x="75585" y="5812"/>
                  </a:cubicBezTo>
                  <a:lnTo>
                    <a:pt x="75585" y="1"/>
                  </a:lnTo>
                  <a:cubicBezTo>
                    <a:pt x="69846" y="486"/>
                    <a:pt x="64106" y="647"/>
                    <a:pt x="58367" y="647"/>
                  </a:cubicBezTo>
                  <a:cubicBezTo>
                    <a:pt x="53744" y="647"/>
                    <a:pt x="48961" y="324"/>
                    <a:pt x="44338" y="1"/>
                  </a:cubicBezTo>
                  <a:lnTo>
                    <a:pt x="44338" y="5812"/>
                  </a:lnTo>
                  <a:cubicBezTo>
                    <a:pt x="48005" y="5812"/>
                    <a:pt x="51353" y="5812"/>
                    <a:pt x="53425" y="7104"/>
                  </a:cubicBezTo>
                  <a:cubicBezTo>
                    <a:pt x="55657" y="8718"/>
                    <a:pt x="57092" y="14045"/>
                    <a:pt x="57092" y="14206"/>
                  </a:cubicBezTo>
                  <a:cubicBezTo>
                    <a:pt x="57092" y="14529"/>
                    <a:pt x="56773" y="15497"/>
                    <a:pt x="56454" y="16143"/>
                  </a:cubicBezTo>
                  <a:lnTo>
                    <a:pt x="41468" y="54560"/>
                  </a:lnTo>
                  <a:lnTo>
                    <a:pt x="25367" y="12915"/>
                  </a:lnTo>
                  <a:cubicBezTo>
                    <a:pt x="24410" y="10655"/>
                    <a:pt x="24410" y="10493"/>
                    <a:pt x="24410" y="9848"/>
                  </a:cubicBezTo>
                  <a:cubicBezTo>
                    <a:pt x="24410" y="5812"/>
                    <a:pt x="30149" y="5812"/>
                    <a:pt x="33019" y="5812"/>
                  </a:cubicBezTo>
                  <a:lnTo>
                    <a:pt x="33019" y="1"/>
                  </a:lnTo>
                  <a:cubicBezTo>
                    <a:pt x="32700" y="1"/>
                    <a:pt x="21381" y="647"/>
                    <a:pt x="15004" y="647"/>
                  </a:cubicBezTo>
                  <a:cubicBezTo>
                    <a:pt x="10062" y="647"/>
                    <a:pt x="4961" y="486"/>
                    <a:pt x="19" y="1"/>
                  </a:cubicBezTo>
                  <a:lnTo>
                    <a:pt x="19" y="5812"/>
                  </a:lnTo>
                  <a:cubicBezTo>
                    <a:pt x="6236" y="5812"/>
                    <a:pt x="9743" y="5812"/>
                    <a:pt x="11497" y="10493"/>
                  </a:cubicBezTo>
                  <a:lnTo>
                    <a:pt x="33657" y="67473"/>
                  </a:lnTo>
                  <a:cubicBezTo>
                    <a:pt x="34613" y="69894"/>
                    <a:pt x="35092" y="71185"/>
                    <a:pt x="37961" y="71185"/>
                  </a:cubicBezTo>
                  <a:cubicBezTo>
                    <a:pt x="40831" y="71185"/>
                    <a:pt x="41309" y="69894"/>
                    <a:pt x="42106" y="67796"/>
                  </a:cubicBezTo>
                  <a:lnTo>
                    <a:pt x="60121" y="21631"/>
                  </a:lnTo>
                  <a:lnTo>
                    <a:pt x="77817" y="67312"/>
                  </a:lnTo>
                  <a:cubicBezTo>
                    <a:pt x="78773" y="69733"/>
                    <a:pt x="79411" y="71185"/>
                    <a:pt x="82280" y="71185"/>
                  </a:cubicBezTo>
                  <a:cubicBezTo>
                    <a:pt x="85150" y="71185"/>
                    <a:pt x="85628" y="70056"/>
                    <a:pt x="86585" y="67473"/>
                  </a:cubicBezTo>
                  <a:lnTo>
                    <a:pt x="106831" y="15659"/>
                  </a:lnTo>
                  <a:close/>
                </a:path>
              </a:pathLst>
            </a:custGeom>
            <a:solidFill>
              <a:srgbClr val="000000"/>
            </a:solidFill>
            <a:ln w="22854"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A0520216-1AAA-4DAB-AA40-A2E27CAC1150}"/>
                </a:ext>
              </a:extLst>
            </p:cNvPr>
            <p:cNvSpPr/>
            <p:nvPr>
              <p:custDataLst>
                <p:tags r:id="rId52"/>
              </p:custDataLst>
            </p:nvPr>
          </p:nvSpPr>
          <p:spPr>
            <a:xfrm>
              <a:off x="3116180" y="2556025"/>
              <a:ext cx="20246" cy="49715"/>
            </a:xfrm>
            <a:custGeom>
              <a:avLst/>
              <a:gdLst>
                <a:gd name="connsiteX0" fmla="*/ 15807 w 20246"/>
                <a:gd name="connsiteY0" fmla="*/ 15982 h 49715"/>
                <a:gd name="connsiteX1" fmla="*/ 3372 w 20246"/>
                <a:gd name="connsiteY1" fmla="*/ 45521 h 49715"/>
                <a:gd name="connsiteX2" fmla="*/ 2256 w 20246"/>
                <a:gd name="connsiteY2" fmla="*/ 47458 h 49715"/>
                <a:gd name="connsiteX3" fmla="*/ 4488 w 20246"/>
                <a:gd name="connsiteY3" fmla="*/ 49717 h 49715"/>
                <a:gd name="connsiteX4" fmla="*/ 20271 w 20246"/>
                <a:gd name="connsiteY4" fmla="*/ 17596 h 49715"/>
                <a:gd name="connsiteX5" fmla="*/ 9111 w 20246"/>
                <a:gd name="connsiteY5" fmla="*/ 1 h 49715"/>
                <a:gd name="connsiteX6" fmla="*/ 24 w 20246"/>
                <a:gd name="connsiteY6" fmla="*/ 9202 h 49715"/>
                <a:gd name="connsiteX7" fmla="*/ 9271 w 20246"/>
                <a:gd name="connsiteY7" fmla="*/ 18564 h 49715"/>
                <a:gd name="connsiteX8" fmla="*/ 15807 w 20246"/>
                <a:gd name="connsiteY8" fmla="*/ 15982 h 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715">
                  <a:moveTo>
                    <a:pt x="15807" y="15982"/>
                  </a:moveTo>
                  <a:cubicBezTo>
                    <a:pt x="15807" y="24859"/>
                    <a:pt x="14213" y="35190"/>
                    <a:pt x="3372" y="45521"/>
                  </a:cubicBezTo>
                  <a:cubicBezTo>
                    <a:pt x="2735" y="46166"/>
                    <a:pt x="2256" y="46650"/>
                    <a:pt x="2256" y="47458"/>
                  </a:cubicBezTo>
                  <a:cubicBezTo>
                    <a:pt x="2256" y="48587"/>
                    <a:pt x="3532" y="49717"/>
                    <a:pt x="4488" y="49717"/>
                  </a:cubicBezTo>
                  <a:cubicBezTo>
                    <a:pt x="6720" y="49717"/>
                    <a:pt x="20271" y="36804"/>
                    <a:pt x="20271" y="17596"/>
                  </a:cubicBezTo>
                  <a:cubicBezTo>
                    <a:pt x="20271" y="7588"/>
                    <a:pt x="16445" y="1"/>
                    <a:pt x="9111" y="1"/>
                  </a:cubicBezTo>
                  <a:cubicBezTo>
                    <a:pt x="3851" y="1"/>
                    <a:pt x="24" y="4198"/>
                    <a:pt x="24" y="9202"/>
                  </a:cubicBezTo>
                  <a:cubicBezTo>
                    <a:pt x="24" y="14367"/>
                    <a:pt x="3691" y="18564"/>
                    <a:pt x="9271" y="18564"/>
                  </a:cubicBezTo>
                  <a:cubicBezTo>
                    <a:pt x="13097" y="18564"/>
                    <a:pt x="15648" y="15982"/>
                    <a:pt x="15807" y="15982"/>
                  </a:cubicBezTo>
                  <a:close/>
                </a:path>
              </a:pathLst>
            </a:custGeom>
            <a:solidFill>
              <a:srgbClr val="000000"/>
            </a:solidFill>
            <a:ln w="22854"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56B8839E-A2DC-40BF-8112-4EF87CE4C910}"/>
                </a:ext>
              </a:extLst>
            </p:cNvPr>
            <p:cNvSpPr/>
            <p:nvPr>
              <p:custDataLst>
                <p:tags r:id="rId53"/>
              </p:custDataLst>
            </p:nvPr>
          </p:nvSpPr>
          <p:spPr>
            <a:xfrm>
              <a:off x="3159907" y="2467570"/>
              <a:ext cx="48304" cy="108632"/>
            </a:xfrm>
            <a:custGeom>
              <a:avLst/>
              <a:gdLst>
                <a:gd name="connsiteX0" fmla="*/ 44187 w 48304"/>
                <a:gd name="connsiteY0" fmla="*/ 6135 h 108632"/>
                <a:gd name="connsiteX1" fmla="*/ 37810 w 48304"/>
                <a:gd name="connsiteY1" fmla="*/ 1 h 108632"/>
                <a:gd name="connsiteX2" fmla="*/ 28882 w 48304"/>
                <a:gd name="connsiteY2" fmla="*/ 8879 h 108632"/>
                <a:gd name="connsiteX3" fmla="*/ 35259 w 48304"/>
                <a:gd name="connsiteY3" fmla="*/ 15013 h 108632"/>
                <a:gd name="connsiteX4" fmla="*/ 44187 w 48304"/>
                <a:gd name="connsiteY4" fmla="*/ 6135 h 108632"/>
                <a:gd name="connsiteX5" fmla="*/ 11665 w 48304"/>
                <a:gd name="connsiteY5" fmla="*/ 88134 h 108632"/>
                <a:gd name="connsiteX6" fmla="*/ 10230 w 48304"/>
                <a:gd name="connsiteY6" fmla="*/ 94913 h 108632"/>
                <a:gd name="connsiteX7" fmla="*/ 25375 w 48304"/>
                <a:gd name="connsiteY7" fmla="*/ 108634 h 108632"/>
                <a:gd name="connsiteX8" fmla="*/ 48332 w 48304"/>
                <a:gd name="connsiteY8" fmla="*/ 83937 h 108632"/>
                <a:gd name="connsiteX9" fmla="*/ 45781 w 48304"/>
                <a:gd name="connsiteY9" fmla="*/ 81839 h 108632"/>
                <a:gd name="connsiteX10" fmla="*/ 42752 w 48304"/>
                <a:gd name="connsiteY10" fmla="*/ 84583 h 108632"/>
                <a:gd name="connsiteX11" fmla="*/ 25853 w 48304"/>
                <a:gd name="connsiteY11" fmla="*/ 104114 h 108632"/>
                <a:gd name="connsiteX12" fmla="*/ 21868 w 48304"/>
                <a:gd name="connsiteY12" fmla="*/ 98465 h 108632"/>
                <a:gd name="connsiteX13" fmla="*/ 24418 w 48304"/>
                <a:gd name="connsiteY13" fmla="*/ 88134 h 108632"/>
                <a:gd name="connsiteX14" fmla="*/ 29520 w 48304"/>
                <a:gd name="connsiteY14" fmla="*/ 75221 h 108632"/>
                <a:gd name="connsiteX15" fmla="*/ 37332 w 48304"/>
                <a:gd name="connsiteY15" fmla="*/ 54721 h 108632"/>
                <a:gd name="connsiteX16" fmla="*/ 38288 w 48304"/>
                <a:gd name="connsiteY16" fmla="*/ 49556 h 108632"/>
                <a:gd name="connsiteX17" fmla="*/ 23143 w 48304"/>
                <a:gd name="connsiteY17" fmla="*/ 35836 h 108632"/>
                <a:gd name="connsiteX18" fmla="*/ 27 w 48304"/>
                <a:gd name="connsiteY18" fmla="*/ 60532 h 108632"/>
                <a:gd name="connsiteX19" fmla="*/ 2737 w 48304"/>
                <a:gd name="connsiteY19" fmla="*/ 62630 h 108632"/>
                <a:gd name="connsiteX20" fmla="*/ 5607 w 48304"/>
                <a:gd name="connsiteY20" fmla="*/ 60048 h 108632"/>
                <a:gd name="connsiteX21" fmla="*/ 22665 w 48304"/>
                <a:gd name="connsiteY21" fmla="*/ 40355 h 108632"/>
                <a:gd name="connsiteX22" fmla="*/ 26650 w 48304"/>
                <a:gd name="connsiteY22" fmla="*/ 46005 h 108632"/>
                <a:gd name="connsiteX23" fmla="*/ 21708 w 48304"/>
                <a:gd name="connsiteY23" fmla="*/ 62146 h 108632"/>
                <a:gd name="connsiteX24" fmla="*/ 11665 w 48304"/>
                <a:gd name="connsiteY24" fmla="*/ 88134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632">
                  <a:moveTo>
                    <a:pt x="44187" y="6135"/>
                  </a:moveTo>
                  <a:cubicBezTo>
                    <a:pt x="44187" y="3553"/>
                    <a:pt x="42274" y="1"/>
                    <a:pt x="37810" y="1"/>
                  </a:cubicBezTo>
                  <a:cubicBezTo>
                    <a:pt x="33505" y="1"/>
                    <a:pt x="28882" y="4198"/>
                    <a:pt x="28882" y="8879"/>
                  </a:cubicBezTo>
                  <a:cubicBezTo>
                    <a:pt x="28882" y="11623"/>
                    <a:pt x="30955" y="15013"/>
                    <a:pt x="35259" y="15013"/>
                  </a:cubicBezTo>
                  <a:cubicBezTo>
                    <a:pt x="39882" y="15013"/>
                    <a:pt x="44187" y="10493"/>
                    <a:pt x="44187" y="6135"/>
                  </a:cubicBezTo>
                  <a:close/>
                  <a:moveTo>
                    <a:pt x="11665" y="88134"/>
                  </a:moveTo>
                  <a:cubicBezTo>
                    <a:pt x="11027" y="90232"/>
                    <a:pt x="10230" y="92169"/>
                    <a:pt x="10230" y="94913"/>
                  </a:cubicBezTo>
                  <a:cubicBezTo>
                    <a:pt x="10230" y="102500"/>
                    <a:pt x="16607" y="108634"/>
                    <a:pt x="25375" y="108634"/>
                  </a:cubicBezTo>
                  <a:cubicBezTo>
                    <a:pt x="41317" y="108634"/>
                    <a:pt x="48332" y="86358"/>
                    <a:pt x="48332" y="83937"/>
                  </a:cubicBezTo>
                  <a:cubicBezTo>
                    <a:pt x="48332" y="81839"/>
                    <a:pt x="46259" y="81839"/>
                    <a:pt x="45781" y="81839"/>
                  </a:cubicBezTo>
                  <a:cubicBezTo>
                    <a:pt x="43549" y="81839"/>
                    <a:pt x="43390" y="82807"/>
                    <a:pt x="42752" y="84583"/>
                  </a:cubicBezTo>
                  <a:cubicBezTo>
                    <a:pt x="39085" y="97496"/>
                    <a:pt x="32071" y="104114"/>
                    <a:pt x="25853" y="104114"/>
                  </a:cubicBezTo>
                  <a:cubicBezTo>
                    <a:pt x="22665" y="104114"/>
                    <a:pt x="21868" y="102016"/>
                    <a:pt x="21868" y="98465"/>
                  </a:cubicBezTo>
                  <a:cubicBezTo>
                    <a:pt x="21868" y="94752"/>
                    <a:pt x="22984" y="91685"/>
                    <a:pt x="24418" y="88134"/>
                  </a:cubicBezTo>
                  <a:cubicBezTo>
                    <a:pt x="26013" y="83776"/>
                    <a:pt x="27766" y="79418"/>
                    <a:pt x="29520" y="75221"/>
                  </a:cubicBezTo>
                  <a:cubicBezTo>
                    <a:pt x="30955" y="71347"/>
                    <a:pt x="36694" y="56658"/>
                    <a:pt x="37332" y="54721"/>
                  </a:cubicBezTo>
                  <a:cubicBezTo>
                    <a:pt x="37810" y="53107"/>
                    <a:pt x="38288" y="51170"/>
                    <a:pt x="38288" y="49556"/>
                  </a:cubicBezTo>
                  <a:cubicBezTo>
                    <a:pt x="38288" y="41969"/>
                    <a:pt x="31911" y="35836"/>
                    <a:pt x="23143" y="35836"/>
                  </a:cubicBezTo>
                  <a:cubicBezTo>
                    <a:pt x="7360" y="35836"/>
                    <a:pt x="27" y="57788"/>
                    <a:pt x="27" y="60532"/>
                  </a:cubicBezTo>
                  <a:cubicBezTo>
                    <a:pt x="27" y="62630"/>
                    <a:pt x="2259" y="62630"/>
                    <a:pt x="2737" y="62630"/>
                  </a:cubicBezTo>
                  <a:cubicBezTo>
                    <a:pt x="4969" y="62630"/>
                    <a:pt x="5128" y="61823"/>
                    <a:pt x="5607" y="60048"/>
                  </a:cubicBezTo>
                  <a:cubicBezTo>
                    <a:pt x="9752" y="46166"/>
                    <a:pt x="16766" y="40355"/>
                    <a:pt x="22665" y="40355"/>
                  </a:cubicBezTo>
                  <a:cubicBezTo>
                    <a:pt x="25215" y="40355"/>
                    <a:pt x="26650" y="41647"/>
                    <a:pt x="26650" y="46005"/>
                  </a:cubicBezTo>
                  <a:cubicBezTo>
                    <a:pt x="26650" y="49717"/>
                    <a:pt x="25694" y="52139"/>
                    <a:pt x="21708" y="62146"/>
                  </a:cubicBezTo>
                  <a:lnTo>
                    <a:pt x="11665" y="88134"/>
                  </a:lnTo>
                  <a:close/>
                </a:path>
              </a:pathLst>
            </a:custGeom>
            <a:solidFill>
              <a:srgbClr val="000000"/>
            </a:solidFill>
            <a:ln w="22854"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BE52887F-6237-4E60-B54D-2550EA073F71}"/>
                </a:ext>
              </a:extLst>
            </p:cNvPr>
            <p:cNvSpPr/>
            <p:nvPr>
              <p:custDataLst>
                <p:tags r:id="rId54"/>
              </p:custDataLst>
            </p:nvPr>
          </p:nvSpPr>
          <p:spPr>
            <a:xfrm>
              <a:off x="3250784" y="2367055"/>
              <a:ext cx="52837" cy="230592"/>
            </a:xfrm>
            <a:custGeom>
              <a:avLst/>
              <a:gdLst>
                <a:gd name="connsiteX0" fmla="*/ 52867 w 52837"/>
                <a:gd name="connsiteY0" fmla="*/ 228287 h 230592"/>
                <a:gd name="connsiteX1" fmla="*/ 48995 w 52837"/>
                <a:gd name="connsiteY1" fmla="*/ 223214 h 230592"/>
                <a:gd name="connsiteX2" fmla="*/ 13239 w 52837"/>
                <a:gd name="connsiteY2" fmla="*/ 115296 h 230592"/>
                <a:gd name="connsiteX3" fmla="*/ 49906 w 52837"/>
                <a:gd name="connsiteY3" fmla="*/ 6226 h 230592"/>
                <a:gd name="connsiteX4" fmla="*/ 52867 w 52837"/>
                <a:gd name="connsiteY4" fmla="*/ 2306 h 230592"/>
                <a:gd name="connsiteX5" fmla="*/ 50590 w 52837"/>
                <a:gd name="connsiteY5" fmla="*/ 0 h 230592"/>
                <a:gd name="connsiteX6" fmla="*/ 14378 w 52837"/>
                <a:gd name="connsiteY6" fmla="*/ 44966 h 230592"/>
                <a:gd name="connsiteX7" fmla="*/ 30 w 52837"/>
                <a:gd name="connsiteY7" fmla="*/ 115296 h 230592"/>
                <a:gd name="connsiteX8" fmla="*/ 15061 w 52837"/>
                <a:gd name="connsiteY8" fmla="*/ 187241 h 230592"/>
                <a:gd name="connsiteX9" fmla="*/ 50590 w 52837"/>
                <a:gd name="connsiteY9" fmla="*/ 230593 h 230592"/>
                <a:gd name="connsiteX10" fmla="*/ 52867 w 52837"/>
                <a:gd name="connsiteY10" fmla="*/ 228287 h 23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30592">
                  <a:moveTo>
                    <a:pt x="52867" y="228287"/>
                  </a:moveTo>
                  <a:cubicBezTo>
                    <a:pt x="52867" y="227595"/>
                    <a:pt x="52867" y="227134"/>
                    <a:pt x="48995" y="223214"/>
                  </a:cubicBezTo>
                  <a:cubicBezTo>
                    <a:pt x="20527" y="194159"/>
                    <a:pt x="13239" y="150577"/>
                    <a:pt x="13239" y="115296"/>
                  </a:cubicBezTo>
                  <a:cubicBezTo>
                    <a:pt x="13239" y="75173"/>
                    <a:pt x="21894" y="35050"/>
                    <a:pt x="49906" y="6226"/>
                  </a:cubicBezTo>
                  <a:cubicBezTo>
                    <a:pt x="52867" y="3459"/>
                    <a:pt x="52867" y="2998"/>
                    <a:pt x="52867" y="2306"/>
                  </a:cubicBezTo>
                  <a:cubicBezTo>
                    <a:pt x="52867" y="692"/>
                    <a:pt x="51956" y="0"/>
                    <a:pt x="50590" y="0"/>
                  </a:cubicBezTo>
                  <a:cubicBezTo>
                    <a:pt x="48312" y="0"/>
                    <a:pt x="27815" y="15680"/>
                    <a:pt x="14378" y="44966"/>
                  </a:cubicBezTo>
                  <a:cubicBezTo>
                    <a:pt x="2763" y="70331"/>
                    <a:pt x="30" y="95927"/>
                    <a:pt x="30" y="115296"/>
                  </a:cubicBezTo>
                  <a:cubicBezTo>
                    <a:pt x="30" y="133283"/>
                    <a:pt x="2535" y="161184"/>
                    <a:pt x="15061" y="187241"/>
                  </a:cubicBezTo>
                  <a:cubicBezTo>
                    <a:pt x="28726" y="215604"/>
                    <a:pt x="48312" y="230593"/>
                    <a:pt x="50590" y="230593"/>
                  </a:cubicBezTo>
                  <a:cubicBezTo>
                    <a:pt x="51956" y="230593"/>
                    <a:pt x="52867" y="229901"/>
                    <a:pt x="52867" y="228287"/>
                  </a:cubicBezTo>
                  <a:close/>
                </a:path>
              </a:pathLst>
            </a:custGeom>
            <a:solidFill>
              <a:srgbClr val="000000"/>
            </a:solidFill>
            <a:ln w="22854"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FE9AEF43-2EBC-4976-B92B-B6D85A16C681}"/>
                </a:ext>
              </a:extLst>
            </p:cNvPr>
            <p:cNvSpPr/>
            <p:nvPr>
              <p:custDataLst>
                <p:tags r:id="rId55"/>
              </p:custDataLst>
            </p:nvPr>
          </p:nvSpPr>
          <p:spPr>
            <a:xfrm>
              <a:off x="3322043" y="2395648"/>
              <a:ext cx="69917" cy="146887"/>
            </a:xfrm>
            <a:custGeom>
              <a:avLst/>
              <a:gdLst>
                <a:gd name="connsiteX0" fmla="*/ 41711 w 69917"/>
                <a:gd name="connsiteY0" fmla="*/ 52114 h 146887"/>
                <a:gd name="connsiteX1" fmla="*/ 63120 w 69917"/>
                <a:gd name="connsiteY1" fmla="*/ 52114 h 146887"/>
                <a:gd name="connsiteX2" fmla="*/ 69952 w 69917"/>
                <a:gd name="connsiteY2" fmla="*/ 47502 h 146887"/>
                <a:gd name="connsiteX3" fmla="*/ 63575 w 69917"/>
                <a:gd name="connsiteY3" fmla="*/ 44966 h 146887"/>
                <a:gd name="connsiteX4" fmla="*/ 43533 w 69917"/>
                <a:gd name="connsiteY4" fmla="*/ 44966 h 146887"/>
                <a:gd name="connsiteX5" fmla="*/ 52871 w 69917"/>
                <a:gd name="connsiteY5" fmla="*/ 6226 h 146887"/>
                <a:gd name="connsiteX6" fmla="*/ 46266 w 69917"/>
                <a:gd name="connsiteY6" fmla="*/ 0 h 146887"/>
                <a:gd name="connsiteX7" fmla="*/ 37157 w 69917"/>
                <a:gd name="connsiteY7" fmla="*/ 8301 h 146887"/>
                <a:gd name="connsiteX8" fmla="*/ 28274 w 69917"/>
                <a:gd name="connsiteY8" fmla="*/ 44966 h 146887"/>
                <a:gd name="connsiteX9" fmla="*/ 6866 w 69917"/>
                <a:gd name="connsiteY9" fmla="*/ 44966 h 146887"/>
                <a:gd name="connsiteX10" fmla="*/ 34 w 69917"/>
                <a:gd name="connsiteY10" fmla="*/ 49347 h 146887"/>
                <a:gd name="connsiteX11" fmla="*/ 6411 w 69917"/>
                <a:gd name="connsiteY11" fmla="*/ 52114 h 146887"/>
                <a:gd name="connsiteX12" fmla="*/ 26453 w 69917"/>
                <a:gd name="connsiteY12" fmla="*/ 52114 h 146887"/>
                <a:gd name="connsiteX13" fmla="*/ 9144 w 69917"/>
                <a:gd name="connsiteY13" fmla="*/ 125673 h 146887"/>
                <a:gd name="connsiteX14" fmla="*/ 30096 w 69917"/>
                <a:gd name="connsiteY14" fmla="*/ 146888 h 146887"/>
                <a:gd name="connsiteX15" fmla="*/ 66308 w 69917"/>
                <a:gd name="connsiteY15" fmla="*/ 111376 h 146887"/>
                <a:gd name="connsiteX16" fmla="*/ 63575 w 69917"/>
                <a:gd name="connsiteY16" fmla="*/ 109070 h 146887"/>
                <a:gd name="connsiteX17" fmla="*/ 60159 w 69917"/>
                <a:gd name="connsiteY17" fmla="*/ 112299 h 146887"/>
                <a:gd name="connsiteX18" fmla="*/ 30552 w 69917"/>
                <a:gd name="connsiteY18" fmla="*/ 141815 h 146887"/>
                <a:gd name="connsiteX19" fmla="*/ 23492 w 69917"/>
                <a:gd name="connsiteY19" fmla="*/ 131207 h 146887"/>
                <a:gd name="connsiteX20" fmla="*/ 24858 w 69917"/>
                <a:gd name="connsiteY20" fmla="*/ 120139 h 146887"/>
                <a:gd name="connsiteX21" fmla="*/ 41711 w 69917"/>
                <a:gd name="connsiteY21" fmla="*/ 52114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1711" y="52114"/>
                  </a:moveTo>
                  <a:lnTo>
                    <a:pt x="63120" y="52114"/>
                  </a:lnTo>
                  <a:cubicBezTo>
                    <a:pt x="67675" y="52114"/>
                    <a:pt x="69952" y="52114"/>
                    <a:pt x="69952" y="47502"/>
                  </a:cubicBezTo>
                  <a:cubicBezTo>
                    <a:pt x="69952" y="44966"/>
                    <a:pt x="67675" y="44966"/>
                    <a:pt x="63575" y="44966"/>
                  </a:cubicBezTo>
                  <a:lnTo>
                    <a:pt x="43533" y="44966"/>
                  </a:lnTo>
                  <a:cubicBezTo>
                    <a:pt x="51732" y="12221"/>
                    <a:pt x="52871" y="7610"/>
                    <a:pt x="52871" y="6226"/>
                  </a:cubicBezTo>
                  <a:cubicBezTo>
                    <a:pt x="52871" y="2306"/>
                    <a:pt x="50138" y="0"/>
                    <a:pt x="46266" y="0"/>
                  </a:cubicBezTo>
                  <a:cubicBezTo>
                    <a:pt x="45583" y="0"/>
                    <a:pt x="39206" y="231"/>
                    <a:pt x="37157" y="8301"/>
                  </a:cubicBezTo>
                  <a:lnTo>
                    <a:pt x="28274" y="44966"/>
                  </a:lnTo>
                  <a:lnTo>
                    <a:pt x="6866" y="44966"/>
                  </a:lnTo>
                  <a:cubicBezTo>
                    <a:pt x="2311" y="44966"/>
                    <a:pt x="34" y="44966"/>
                    <a:pt x="34" y="49347"/>
                  </a:cubicBezTo>
                  <a:cubicBezTo>
                    <a:pt x="34" y="52114"/>
                    <a:pt x="1856" y="52114"/>
                    <a:pt x="6411" y="52114"/>
                  </a:cubicBezTo>
                  <a:lnTo>
                    <a:pt x="26453" y="52114"/>
                  </a:lnTo>
                  <a:cubicBezTo>
                    <a:pt x="10055" y="117602"/>
                    <a:pt x="9144" y="121522"/>
                    <a:pt x="9144" y="125673"/>
                  </a:cubicBezTo>
                  <a:cubicBezTo>
                    <a:pt x="9144" y="138125"/>
                    <a:pt x="17798" y="146888"/>
                    <a:pt x="30096" y="146888"/>
                  </a:cubicBezTo>
                  <a:cubicBezTo>
                    <a:pt x="53327" y="146888"/>
                    <a:pt x="66308" y="113221"/>
                    <a:pt x="66308" y="111376"/>
                  </a:cubicBezTo>
                  <a:cubicBezTo>
                    <a:pt x="66308" y="109070"/>
                    <a:pt x="64486" y="109070"/>
                    <a:pt x="63575" y="109070"/>
                  </a:cubicBezTo>
                  <a:cubicBezTo>
                    <a:pt x="61525" y="109070"/>
                    <a:pt x="61298" y="109762"/>
                    <a:pt x="60159" y="112299"/>
                  </a:cubicBezTo>
                  <a:cubicBezTo>
                    <a:pt x="50366" y="136280"/>
                    <a:pt x="38295" y="141815"/>
                    <a:pt x="30552" y="141815"/>
                  </a:cubicBezTo>
                  <a:cubicBezTo>
                    <a:pt x="25769" y="141815"/>
                    <a:pt x="23492" y="138817"/>
                    <a:pt x="23492" y="131207"/>
                  </a:cubicBezTo>
                  <a:cubicBezTo>
                    <a:pt x="23492" y="125673"/>
                    <a:pt x="23947" y="124059"/>
                    <a:pt x="24858" y="120139"/>
                  </a:cubicBezTo>
                  <a:lnTo>
                    <a:pt x="41711" y="52114"/>
                  </a:lnTo>
                  <a:close/>
                </a:path>
              </a:pathLst>
            </a:custGeom>
            <a:solidFill>
              <a:srgbClr val="000000"/>
            </a:solidFill>
            <a:ln w="22854"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158E14AE-8D8B-4776-AAC6-00A3119F8C86}"/>
                </a:ext>
              </a:extLst>
            </p:cNvPr>
            <p:cNvSpPr/>
            <p:nvPr>
              <p:custDataLst>
                <p:tags r:id="rId56"/>
              </p:custDataLst>
            </p:nvPr>
          </p:nvSpPr>
          <p:spPr>
            <a:xfrm>
              <a:off x="3412029" y="2367055"/>
              <a:ext cx="52837" cy="230592"/>
            </a:xfrm>
            <a:custGeom>
              <a:avLst/>
              <a:gdLst>
                <a:gd name="connsiteX0" fmla="*/ 52875 w 52837"/>
                <a:gd name="connsiteY0" fmla="*/ 115296 h 230592"/>
                <a:gd name="connsiteX1" fmla="*/ 37843 w 52837"/>
                <a:gd name="connsiteY1" fmla="*/ 43351 h 230592"/>
                <a:gd name="connsiteX2" fmla="*/ 2315 w 52837"/>
                <a:gd name="connsiteY2" fmla="*/ 0 h 230592"/>
                <a:gd name="connsiteX3" fmla="*/ 38 w 52837"/>
                <a:gd name="connsiteY3" fmla="*/ 2306 h 230592"/>
                <a:gd name="connsiteX4" fmla="*/ 4365 w 52837"/>
                <a:gd name="connsiteY4" fmla="*/ 7610 h 230592"/>
                <a:gd name="connsiteX5" fmla="*/ 39665 w 52837"/>
                <a:gd name="connsiteY5" fmla="*/ 115296 h 230592"/>
                <a:gd name="connsiteX6" fmla="*/ 2998 w 52837"/>
                <a:gd name="connsiteY6" fmla="*/ 224367 h 230592"/>
                <a:gd name="connsiteX7" fmla="*/ 38 w 52837"/>
                <a:gd name="connsiteY7" fmla="*/ 228287 h 230592"/>
                <a:gd name="connsiteX8" fmla="*/ 2315 w 52837"/>
                <a:gd name="connsiteY8" fmla="*/ 230593 h 230592"/>
                <a:gd name="connsiteX9" fmla="*/ 38527 w 52837"/>
                <a:gd name="connsiteY9" fmla="*/ 185627 h 230592"/>
                <a:gd name="connsiteX10" fmla="*/ 52875 w 52837"/>
                <a:gd name="connsiteY10" fmla="*/ 115296 h 23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30592">
                  <a:moveTo>
                    <a:pt x="52875" y="115296"/>
                  </a:moveTo>
                  <a:cubicBezTo>
                    <a:pt x="52875" y="97310"/>
                    <a:pt x="50369" y="69408"/>
                    <a:pt x="37843" y="43351"/>
                  </a:cubicBezTo>
                  <a:cubicBezTo>
                    <a:pt x="24179" y="14989"/>
                    <a:pt x="4593" y="0"/>
                    <a:pt x="2315" y="0"/>
                  </a:cubicBezTo>
                  <a:cubicBezTo>
                    <a:pt x="949" y="0"/>
                    <a:pt x="38" y="922"/>
                    <a:pt x="38" y="2306"/>
                  </a:cubicBezTo>
                  <a:cubicBezTo>
                    <a:pt x="38" y="2998"/>
                    <a:pt x="38" y="3459"/>
                    <a:pt x="4365" y="7610"/>
                  </a:cubicBezTo>
                  <a:cubicBezTo>
                    <a:pt x="26684" y="30438"/>
                    <a:pt x="39665" y="67102"/>
                    <a:pt x="39665" y="115296"/>
                  </a:cubicBezTo>
                  <a:cubicBezTo>
                    <a:pt x="39665" y="154728"/>
                    <a:pt x="31239" y="195312"/>
                    <a:pt x="2998" y="224367"/>
                  </a:cubicBezTo>
                  <a:cubicBezTo>
                    <a:pt x="38" y="227134"/>
                    <a:pt x="38" y="227595"/>
                    <a:pt x="38" y="228287"/>
                  </a:cubicBezTo>
                  <a:cubicBezTo>
                    <a:pt x="38" y="229670"/>
                    <a:pt x="949" y="230593"/>
                    <a:pt x="2315" y="230593"/>
                  </a:cubicBezTo>
                  <a:cubicBezTo>
                    <a:pt x="4593" y="230593"/>
                    <a:pt x="25090" y="214912"/>
                    <a:pt x="38527" y="185627"/>
                  </a:cubicBezTo>
                  <a:cubicBezTo>
                    <a:pt x="50142" y="160262"/>
                    <a:pt x="52875" y="134666"/>
                    <a:pt x="52875" y="115296"/>
                  </a:cubicBezTo>
                  <a:close/>
                </a:path>
              </a:pathLst>
            </a:custGeom>
            <a:solidFill>
              <a:srgbClr val="000000"/>
            </a:solidFill>
            <a:ln w="22854"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A23B6D8B-362D-4849-AF59-F475F9A28239}"/>
                </a:ext>
              </a:extLst>
            </p:cNvPr>
            <p:cNvSpPr/>
            <p:nvPr>
              <p:custDataLst>
                <p:tags r:id="rId57"/>
              </p:custDataLst>
            </p:nvPr>
          </p:nvSpPr>
          <p:spPr>
            <a:xfrm>
              <a:off x="3563630" y="2455372"/>
              <a:ext cx="151451" cy="53958"/>
            </a:xfrm>
            <a:custGeom>
              <a:avLst/>
              <a:gdLst>
                <a:gd name="connsiteX0" fmla="*/ 143752 w 151451"/>
                <a:gd name="connsiteY0" fmla="*/ 9224 h 53958"/>
                <a:gd name="connsiteX1" fmla="*/ 151495 w 151451"/>
                <a:gd name="connsiteY1" fmla="*/ 4612 h 53958"/>
                <a:gd name="connsiteX2" fmla="*/ 143980 w 151451"/>
                <a:gd name="connsiteY2" fmla="*/ 0 h 53958"/>
                <a:gd name="connsiteX3" fmla="*/ 7560 w 151451"/>
                <a:gd name="connsiteY3" fmla="*/ 0 h 53958"/>
                <a:gd name="connsiteX4" fmla="*/ 44 w 151451"/>
                <a:gd name="connsiteY4" fmla="*/ 4612 h 53958"/>
                <a:gd name="connsiteX5" fmla="*/ 7788 w 151451"/>
                <a:gd name="connsiteY5" fmla="*/ 9224 h 53958"/>
                <a:gd name="connsiteX6" fmla="*/ 143752 w 151451"/>
                <a:gd name="connsiteY6" fmla="*/ 9224 h 53958"/>
                <a:gd name="connsiteX7" fmla="*/ 143980 w 151451"/>
                <a:gd name="connsiteY7" fmla="*/ 53959 h 53958"/>
                <a:gd name="connsiteX8" fmla="*/ 151495 w 151451"/>
                <a:gd name="connsiteY8" fmla="*/ 49347 h 53958"/>
                <a:gd name="connsiteX9" fmla="*/ 143752 w 151451"/>
                <a:gd name="connsiteY9" fmla="*/ 44735 h 53958"/>
                <a:gd name="connsiteX10" fmla="*/ 7788 w 151451"/>
                <a:gd name="connsiteY10" fmla="*/ 44735 h 53958"/>
                <a:gd name="connsiteX11" fmla="*/ 44 w 151451"/>
                <a:gd name="connsiteY11" fmla="*/ 49347 h 53958"/>
                <a:gd name="connsiteX12" fmla="*/ 7560 w 151451"/>
                <a:gd name="connsiteY12" fmla="*/ 53959 h 53958"/>
                <a:gd name="connsiteX13" fmla="*/ 143980 w 151451"/>
                <a:gd name="connsiteY13" fmla="*/ 53959 h 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958">
                  <a:moveTo>
                    <a:pt x="143752" y="9224"/>
                  </a:moveTo>
                  <a:cubicBezTo>
                    <a:pt x="147168" y="9224"/>
                    <a:pt x="151495" y="9224"/>
                    <a:pt x="151495" y="4612"/>
                  </a:cubicBezTo>
                  <a:cubicBezTo>
                    <a:pt x="151495" y="0"/>
                    <a:pt x="147168" y="0"/>
                    <a:pt x="143980" y="0"/>
                  </a:cubicBezTo>
                  <a:lnTo>
                    <a:pt x="7560" y="0"/>
                  </a:lnTo>
                  <a:cubicBezTo>
                    <a:pt x="4371" y="0"/>
                    <a:pt x="44" y="0"/>
                    <a:pt x="44" y="4612"/>
                  </a:cubicBezTo>
                  <a:cubicBezTo>
                    <a:pt x="44" y="9224"/>
                    <a:pt x="4371" y="9224"/>
                    <a:pt x="7788" y="9224"/>
                  </a:cubicBezTo>
                  <a:lnTo>
                    <a:pt x="143752" y="9224"/>
                  </a:lnTo>
                  <a:close/>
                  <a:moveTo>
                    <a:pt x="143980" y="53959"/>
                  </a:moveTo>
                  <a:cubicBezTo>
                    <a:pt x="147168" y="53959"/>
                    <a:pt x="151495" y="53959"/>
                    <a:pt x="151495" y="49347"/>
                  </a:cubicBezTo>
                  <a:cubicBezTo>
                    <a:pt x="151495" y="44735"/>
                    <a:pt x="147168" y="44735"/>
                    <a:pt x="143752" y="44735"/>
                  </a:cubicBezTo>
                  <a:lnTo>
                    <a:pt x="7788" y="44735"/>
                  </a:lnTo>
                  <a:cubicBezTo>
                    <a:pt x="4371" y="44735"/>
                    <a:pt x="44" y="44735"/>
                    <a:pt x="44" y="49347"/>
                  </a:cubicBezTo>
                  <a:cubicBezTo>
                    <a:pt x="44" y="53959"/>
                    <a:pt x="4371" y="53959"/>
                    <a:pt x="7560" y="53959"/>
                  </a:cubicBezTo>
                  <a:lnTo>
                    <a:pt x="143980" y="53959"/>
                  </a:lnTo>
                  <a:close/>
                </a:path>
              </a:pathLst>
            </a:custGeom>
            <a:solidFill>
              <a:srgbClr val="000000"/>
            </a:solidFill>
            <a:ln w="22854" cap="flat">
              <a:noFill/>
              <a:prstDash val="solid"/>
              <a:miter/>
            </a:ln>
          </p:spPr>
          <p:txBody>
            <a:bodyPr rtlCol="0" anchor="ctr"/>
            <a:lstStyle/>
            <a:p>
              <a:endParaRPr lang="zh-CN" altLang="en-US"/>
            </a:p>
          </p:txBody>
        </p:sp>
        <p:sp>
          <p:nvSpPr>
            <p:cNvPr id="144" name="任意多边形: 形状 143">
              <a:extLst>
                <a:ext uri="{FF2B5EF4-FFF2-40B4-BE49-F238E27FC236}">
                  <a16:creationId xmlns:a16="http://schemas.microsoft.com/office/drawing/2014/main" id="{E757C73D-19B4-4106-A3A7-58337586DF4A}"/>
                </a:ext>
              </a:extLst>
            </p:cNvPr>
            <p:cNvSpPr/>
            <p:nvPr>
              <p:custDataLst>
                <p:tags r:id="rId58"/>
              </p:custDataLst>
            </p:nvPr>
          </p:nvSpPr>
          <p:spPr>
            <a:xfrm>
              <a:off x="3803117" y="2377432"/>
              <a:ext cx="135053" cy="167640"/>
            </a:xfrm>
            <a:custGeom>
              <a:avLst/>
              <a:gdLst>
                <a:gd name="connsiteX0" fmla="*/ 135108 w 135053"/>
                <a:gd name="connsiteY0" fmla="*/ 2306 h 167640"/>
                <a:gd name="connsiteX1" fmla="*/ 132603 w 135053"/>
                <a:gd name="connsiteY1" fmla="*/ 0 h 167640"/>
                <a:gd name="connsiteX2" fmla="*/ 128503 w 135053"/>
                <a:gd name="connsiteY2" fmla="*/ 3459 h 167640"/>
                <a:gd name="connsiteX3" fmla="*/ 117572 w 135053"/>
                <a:gd name="connsiteY3" fmla="*/ 16603 h 167640"/>
                <a:gd name="connsiteX4" fmla="*/ 85004 w 135053"/>
                <a:gd name="connsiteY4" fmla="*/ 0 h 167640"/>
                <a:gd name="connsiteX5" fmla="*/ 28751 w 135053"/>
                <a:gd name="connsiteY5" fmla="*/ 54420 h 167640"/>
                <a:gd name="connsiteX6" fmla="*/ 52436 w 135053"/>
                <a:gd name="connsiteY6" fmla="*/ 87164 h 167640"/>
                <a:gd name="connsiteX7" fmla="*/ 76805 w 135053"/>
                <a:gd name="connsiteY7" fmla="*/ 93621 h 167640"/>
                <a:gd name="connsiteX8" fmla="*/ 97758 w 135053"/>
                <a:gd name="connsiteY8" fmla="*/ 118063 h 167640"/>
                <a:gd name="connsiteX9" fmla="*/ 56763 w 135053"/>
                <a:gd name="connsiteY9" fmla="*/ 160493 h 167640"/>
                <a:gd name="connsiteX10" fmla="*/ 16908 w 135053"/>
                <a:gd name="connsiteY10" fmla="*/ 126826 h 167640"/>
                <a:gd name="connsiteX11" fmla="*/ 18274 w 135053"/>
                <a:gd name="connsiteY11" fmla="*/ 114374 h 167640"/>
                <a:gd name="connsiteX12" fmla="*/ 18730 w 135053"/>
                <a:gd name="connsiteY12" fmla="*/ 112760 h 167640"/>
                <a:gd name="connsiteX13" fmla="*/ 15997 w 135053"/>
                <a:gd name="connsiteY13" fmla="*/ 110223 h 167640"/>
                <a:gd name="connsiteX14" fmla="*/ 13720 w 135053"/>
                <a:gd name="connsiteY14" fmla="*/ 111146 h 167640"/>
                <a:gd name="connsiteX15" fmla="*/ 55 w 135053"/>
                <a:gd name="connsiteY15" fmla="*/ 165335 h 167640"/>
                <a:gd name="connsiteX16" fmla="*/ 2560 w 135053"/>
                <a:gd name="connsiteY16" fmla="*/ 167641 h 167640"/>
                <a:gd name="connsiteX17" fmla="*/ 6659 w 135053"/>
                <a:gd name="connsiteY17" fmla="*/ 164182 h 167640"/>
                <a:gd name="connsiteX18" fmla="*/ 17819 w 135053"/>
                <a:gd name="connsiteY18" fmla="*/ 151038 h 167640"/>
                <a:gd name="connsiteX19" fmla="*/ 56308 w 135053"/>
                <a:gd name="connsiteY19" fmla="*/ 167641 h 167640"/>
                <a:gd name="connsiteX20" fmla="*/ 114155 w 135053"/>
                <a:gd name="connsiteY20" fmla="*/ 108379 h 167640"/>
                <a:gd name="connsiteX21" fmla="*/ 102996 w 135053"/>
                <a:gd name="connsiteY21" fmla="*/ 81399 h 167640"/>
                <a:gd name="connsiteX22" fmla="*/ 74072 w 135053"/>
                <a:gd name="connsiteY22" fmla="*/ 69870 h 167640"/>
                <a:gd name="connsiteX23" fmla="*/ 58813 w 135053"/>
                <a:gd name="connsiteY23" fmla="*/ 65719 h 167640"/>
                <a:gd name="connsiteX24" fmla="*/ 44921 w 135053"/>
                <a:gd name="connsiteY24" fmla="*/ 44735 h 167640"/>
                <a:gd name="connsiteX25" fmla="*/ 84776 w 135053"/>
                <a:gd name="connsiteY25" fmla="*/ 6457 h 167640"/>
                <a:gd name="connsiteX26" fmla="*/ 117572 w 135053"/>
                <a:gd name="connsiteY26" fmla="*/ 42198 h 167640"/>
                <a:gd name="connsiteX27" fmla="*/ 116661 w 135053"/>
                <a:gd name="connsiteY27" fmla="*/ 55112 h 167640"/>
                <a:gd name="connsiteX28" fmla="*/ 119394 w 135053"/>
                <a:gd name="connsiteY28" fmla="*/ 57418 h 167640"/>
                <a:gd name="connsiteX29" fmla="*/ 122810 w 135053"/>
                <a:gd name="connsiteY29" fmla="*/ 52806 h 167640"/>
                <a:gd name="connsiteX30" fmla="*/ 135108 w 135053"/>
                <a:gd name="connsiteY30" fmla="*/ 2306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053" h="167640">
                  <a:moveTo>
                    <a:pt x="135108" y="2306"/>
                  </a:moveTo>
                  <a:cubicBezTo>
                    <a:pt x="135108" y="1614"/>
                    <a:pt x="134653" y="0"/>
                    <a:pt x="132603" y="0"/>
                  </a:cubicBezTo>
                  <a:cubicBezTo>
                    <a:pt x="131464" y="0"/>
                    <a:pt x="131236" y="231"/>
                    <a:pt x="128503" y="3459"/>
                  </a:cubicBezTo>
                  <a:lnTo>
                    <a:pt x="117572" y="16603"/>
                  </a:lnTo>
                  <a:cubicBezTo>
                    <a:pt x="111650" y="5765"/>
                    <a:pt x="99807" y="0"/>
                    <a:pt x="85004" y="0"/>
                  </a:cubicBezTo>
                  <a:cubicBezTo>
                    <a:pt x="56080" y="0"/>
                    <a:pt x="28751" y="26518"/>
                    <a:pt x="28751" y="54420"/>
                  </a:cubicBezTo>
                  <a:cubicBezTo>
                    <a:pt x="28751" y="73098"/>
                    <a:pt x="40821" y="83705"/>
                    <a:pt x="52436" y="87164"/>
                  </a:cubicBezTo>
                  <a:lnTo>
                    <a:pt x="76805" y="93621"/>
                  </a:lnTo>
                  <a:cubicBezTo>
                    <a:pt x="85232" y="95696"/>
                    <a:pt x="97758" y="99155"/>
                    <a:pt x="97758" y="118063"/>
                  </a:cubicBezTo>
                  <a:cubicBezTo>
                    <a:pt x="97758" y="138817"/>
                    <a:pt x="79083" y="160493"/>
                    <a:pt x="56763" y="160493"/>
                  </a:cubicBezTo>
                  <a:cubicBezTo>
                    <a:pt x="42188" y="160493"/>
                    <a:pt x="16908" y="155420"/>
                    <a:pt x="16908" y="126826"/>
                  </a:cubicBezTo>
                  <a:cubicBezTo>
                    <a:pt x="16908" y="121292"/>
                    <a:pt x="18047" y="115758"/>
                    <a:pt x="18274" y="114374"/>
                  </a:cubicBezTo>
                  <a:cubicBezTo>
                    <a:pt x="18502" y="113452"/>
                    <a:pt x="18730" y="113221"/>
                    <a:pt x="18730" y="112760"/>
                  </a:cubicBezTo>
                  <a:cubicBezTo>
                    <a:pt x="18730" y="110454"/>
                    <a:pt x="17136" y="110223"/>
                    <a:pt x="15997" y="110223"/>
                  </a:cubicBezTo>
                  <a:cubicBezTo>
                    <a:pt x="14858" y="110223"/>
                    <a:pt x="14403" y="110454"/>
                    <a:pt x="13720" y="111146"/>
                  </a:cubicBezTo>
                  <a:cubicBezTo>
                    <a:pt x="12809" y="112068"/>
                    <a:pt x="55" y="164643"/>
                    <a:pt x="55" y="165335"/>
                  </a:cubicBezTo>
                  <a:cubicBezTo>
                    <a:pt x="55" y="166719"/>
                    <a:pt x="1193" y="167641"/>
                    <a:pt x="2560" y="167641"/>
                  </a:cubicBezTo>
                  <a:cubicBezTo>
                    <a:pt x="3699" y="167641"/>
                    <a:pt x="3926" y="167410"/>
                    <a:pt x="6659" y="164182"/>
                  </a:cubicBezTo>
                  <a:lnTo>
                    <a:pt x="17819" y="151038"/>
                  </a:lnTo>
                  <a:cubicBezTo>
                    <a:pt x="27612" y="164413"/>
                    <a:pt x="43099" y="167641"/>
                    <a:pt x="56308" y="167641"/>
                  </a:cubicBezTo>
                  <a:cubicBezTo>
                    <a:pt x="87281" y="167641"/>
                    <a:pt x="114155" y="136972"/>
                    <a:pt x="114155" y="108379"/>
                  </a:cubicBezTo>
                  <a:cubicBezTo>
                    <a:pt x="114155" y="92468"/>
                    <a:pt x="106412" y="84628"/>
                    <a:pt x="102996" y="81399"/>
                  </a:cubicBezTo>
                  <a:cubicBezTo>
                    <a:pt x="97758" y="76096"/>
                    <a:pt x="94342" y="75173"/>
                    <a:pt x="74072" y="69870"/>
                  </a:cubicBezTo>
                  <a:cubicBezTo>
                    <a:pt x="69062" y="68486"/>
                    <a:pt x="60863" y="66180"/>
                    <a:pt x="58813" y="65719"/>
                  </a:cubicBezTo>
                  <a:cubicBezTo>
                    <a:pt x="52664" y="63644"/>
                    <a:pt x="44921" y="56956"/>
                    <a:pt x="44921" y="44735"/>
                  </a:cubicBezTo>
                  <a:cubicBezTo>
                    <a:pt x="44921" y="26057"/>
                    <a:pt x="63140" y="6457"/>
                    <a:pt x="84776" y="6457"/>
                  </a:cubicBezTo>
                  <a:cubicBezTo>
                    <a:pt x="103679" y="6457"/>
                    <a:pt x="117572" y="16372"/>
                    <a:pt x="117572" y="42198"/>
                  </a:cubicBezTo>
                  <a:cubicBezTo>
                    <a:pt x="117572" y="49577"/>
                    <a:pt x="116661" y="53728"/>
                    <a:pt x="116661" y="55112"/>
                  </a:cubicBezTo>
                  <a:cubicBezTo>
                    <a:pt x="116661" y="55342"/>
                    <a:pt x="116661" y="57418"/>
                    <a:pt x="119394" y="57418"/>
                  </a:cubicBezTo>
                  <a:cubicBezTo>
                    <a:pt x="121671" y="57418"/>
                    <a:pt x="121899" y="56726"/>
                    <a:pt x="122810" y="52806"/>
                  </a:cubicBezTo>
                  <a:lnTo>
                    <a:pt x="135108" y="2306"/>
                  </a:lnTo>
                  <a:close/>
                </a:path>
              </a:pathLst>
            </a:custGeom>
            <a:solidFill>
              <a:srgbClr val="000000"/>
            </a:solidFill>
            <a:ln w="22854" cap="flat">
              <a:noFill/>
              <a:prstDash val="solid"/>
              <a:miter/>
            </a:ln>
          </p:spPr>
          <p:txBody>
            <a:bodyPr rtlCol="0" anchor="ctr"/>
            <a:lstStyle/>
            <a:p>
              <a:endParaRPr lang="zh-CN" altLang="en-US"/>
            </a:p>
          </p:txBody>
        </p:sp>
        <p:sp>
          <p:nvSpPr>
            <p:cNvPr id="145" name="任意多边形: 形状 144">
              <a:extLst>
                <a:ext uri="{FF2B5EF4-FFF2-40B4-BE49-F238E27FC236}">
                  <a16:creationId xmlns:a16="http://schemas.microsoft.com/office/drawing/2014/main" id="{4157E0B6-BF9F-4AB9-9A62-E948EE97720B}"/>
                </a:ext>
              </a:extLst>
            </p:cNvPr>
            <p:cNvSpPr/>
            <p:nvPr>
              <p:custDataLst>
                <p:tags r:id="rId59"/>
              </p:custDataLst>
            </p:nvPr>
          </p:nvSpPr>
          <p:spPr>
            <a:xfrm>
              <a:off x="3951546" y="2373606"/>
              <a:ext cx="97406" cy="72798"/>
            </a:xfrm>
            <a:custGeom>
              <a:avLst/>
              <a:gdLst>
                <a:gd name="connsiteX0" fmla="*/ 12018 w 97406"/>
                <a:gd name="connsiteY0" fmla="*/ 61011 h 72798"/>
                <a:gd name="connsiteX1" fmla="*/ 10424 w 97406"/>
                <a:gd name="connsiteY1" fmla="*/ 67629 h 72798"/>
                <a:gd name="connsiteX2" fmla="*/ 15844 w 97406"/>
                <a:gd name="connsiteY2" fmla="*/ 72794 h 72798"/>
                <a:gd name="connsiteX3" fmla="*/ 22062 w 97406"/>
                <a:gd name="connsiteY3" fmla="*/ 69243 h 72798"/>
                <a:gd name="connsiteX4" fmla="*/ 24931 w 97406"/>
                <a:gd name="connsiteY4" fmla="*/ 59235 h 72798"/>
                <a:gd name="connsiteX5" fmla="*/ 28439 w 97406"/>
                <a:gd name="connsiteY5" fmla="*/ 44708 h 72798"/>
                <a:gd name="connsiteX6" fmla="*/ 31149 w 97406"/>
                <a:gd name="connsiteY6" fmla="*/ 33893 h 72798"/>
                <a:gd name="connsiteX7" fmla="*/ 37844 w 97406"/>
                <a:gd name="connsiteY7" fmla="*/ 19366 h 72798"/>
                <a:gd name="connsiteX8" fmla="*/ 61758 w 97406"/>
                <a:gd name="connsiteY8" fmla="*/ 4516 h 72798"/>
                <a:gd name="connsiteX9" fmla="*/ 71164 w 97406"/>
                <a:gd name="connsiteY9" fmla="*/ 15815 h 72798"/>
                <a:gd name="connsiteX10" fmla="*/ 61758 w 97406"/>
                <a:gd name="connsiteY10" fmla="*/ 50196 h 72798"/>
                <a:gd name="connsiteX11" fmla="*/ 59366 w 97406"/>
                <a:gd name="connsiteY11" fmla="*/ 58912 h 72798"/>
                <a:gd name="connsiteX12" fmla="*/ 74512 w 97406"/>
                <a:gd name="connsiteY12" fmla="*/ 72794 h 72798"/>
                <a:gd name="connsiteX13" fmla="*/ 97468 w 97406"/>
                <a:gd name="connsiteY13" fmla="*/ 48098 h 72798"/>
                <a:gd name="connsiteX14" fmla="*/ 94918 w 97406"/>
                <a:gd name="connsiteY14" fmla="*/ 45999 h 72798"/>
                <a:gd name="connsiteX15" fmla="*/ 91889 w 97406"/>
                <a:gd name="connsiteY15" fmla="*/ 48743 h 72798"/>
                <a:gd name="connsiteX16" fmla="*/ 74990 w 97406"/>
                <a:gd name="connsiteY16" fmla="*/ 68274 h 72798"/>
                <a:gd name="connsiteX17" fmla="*/ 71004 w 97406"/>
                <a:gd name="connsiteY17" fmla="*/ 62625 h 72798"/>
                <a:gd name="connsiteX18" fmla="*/ 74671 w 97406"/>
                <a:gd name="connsiteY18" fmla="*/ 49550 h 72798"/>
                <a:gd name="connsiteX19" fmla="*/ 83120 w 97406"/>
                <a:gd name="connsiteY19" fmla="*/ 18397 h 72798"/>
                <a:gd name="connsiteX20" fmla="*/ 62395 w 97406"/>
                <a:gd name="connsiteY20" fmla="*/ -4 h 72798"/>
                <a:gd name="connsiteX21" fmla="*/ 35453 w 97406"/>
                <a:gd name="connsiteY21" fmla="*/ 14685 h 72798"/>
                <a:gd name="connsiteX22" fmla="*/ 18395 w 97406"/>
                <a:gd name="connsiteY22" fmla="*/ -4 h 72798"/>
                <a:gd name="connsiteX23" fmla="*/ 5801 w 97406"/>
                <a:gd name="connsiteY23" fmla="*/ 8712 h 72798"/>
                <a:gd name="connsiteX24" fmla="*/ 61 w 97406"/>
                <a:gd name="connsiteY24" fmla="*/ 24692 h 72798"/>
                <a:gd name="connsiteX25" fmla="*/ 2772 w 97406"/>
                <a:gd name="connsiteY25" fmla="*/ 26791 h 72798"/>
                <a:gd name="connsiteX26" fmla="*/ 6279 w 97406"/>
                <a:gd name="connsiteY26" fmla="*/ 21948 h 72798"/>
                <a:gd name="connsiteX27" fmla="*/ 17917 w 97406"/>
                <a:gd name="connsiteY27" fmla="*/ 4516 h 72798"/>
                <a:gd name="connsiteX28" fmla="*/ 23178 w 97406"/>
                <a:gd name="connsiteY28" fmla="*/ 12425 h 72798"/>
                <a:gd name="connsiteX29" fmla="*/ 20627 w 97406"/>
                <a:gd name="connsiteY29" fmla="*/ 25822 h 72798"/>
                <a:gd name="connsiteX30" fmla="*/ 17120 w 97406"/>
                <a:gd name="connsiteY30" fmla="*/ 40350 h 72798"/>
                <a:gd name="connsiteX31" fmla="*/ 12018 w 97406"/>
                <a:gd name="connsiteY31" fmla="*/ 61011 h 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72798">
                  <a:moveTo>
                    <a:pt x="12018" y="61011"/>
                  </a:moveTo>
                  <a:cubicBezTo>
                    <a:pt x="11380" y="63109"/>
                    <a:pt x="10424" y="67145"/>
                    <a:pt x="10424" y="67629"/>
                  </a:cubicBezTo>
                  <a:cubicBezTo>
                    <a:pt x="10424" y="71180"/>
                    <a:pt x="13293" y="72794"/>
                    <a:pt x="15844" y="72794"/>
                  </a:cubicBezTo>
                  <a:cubicBezTo>
                    <a:pt x="18714" y="72794"/>
                    <a:pt x="21265" y="70696"/>
                    <a:pt x="22062" y="69243"/>
                  </a:cubicBezTo>
                  <a:cubicBezTo>
                    <a:pt x="22859" y="67790"/>
                    <a:pt x="24134" y="62625"/>
                    <a:pt x="24931" y="59235"/>
                  </a:cubicBezTo>
                  <a:cubicBezTo>
                    <a:pt x="25728" y="56168"/>
                    <a:pt x="27482" y="48743"/>
                    <a:pt x="28439" y="44708"/>
                  </a:cubicBezTo>
                  <a:cubicBezTo>
                    <a:pt x="29395" y="41157"/>
                    <a:pt x="30352" y="37606"/>
                    <a:pt x="31149" y="33893"/>
                  </a:cubicBezTo>
                  <a:cubicBezTo>
                    <a:pt x="32902" y="27275"/>
                    <a:pt x="33221" y="25984"/>
                    <a:pt x="37844" y="19366"/>
                  </a:cubicBezTo>
                  <a:cubicBezTo>
                    <a:pt x="42308" y="12909"/>
                    <a:pt x="49801" y="4516"/>
                    <a:pt x="61758" y="4516"/>
                  </a:cubicBezTo>
                  <a:cubicBezTo>
                    <a:pt x="71004" y="4516"/>
                    <a:pt x="71164" y="12748"/>
                    <a:pt x="71164" y="15815"/>
                  </a:cubicBezTo>
                  <a:cubicBezTo>
                    <a:pt x="71164" y="25499"/>
                    <a:pt x="64309" y="43417"/>
                    <a:pt x="61758" y="50196"/>
                  </a:cubicBezTo>
                  <a:cubicBezTo>
                    <a:pt x="60004" y="54716"/>
                    <a:pt x="59366" y="56168"/>
                    <a:pt x="59366" y="58912"/>
                  </a:cubicBezTo>
                  <a:cubicBezTo>
                    <a:pt x="59366" y="67467"/>
                    <a:pt x="66381" y="72794"/>
                    <a:pt x="74512" y="72794"/>
                  </a:cubicBezTo>
                  <a:cubicBezTo>
                    <a:pt x="90454" y="72794"/>
                    <a:pt x="97468" y="50519"/>
                    <a:pt x="97468" y="48098"/>
                  </a:cubicBezTo>
                  <a:cubicBezTo>
                    <a:pt x="97468" y="45999"/>
                    <a:pt x="95396" y="45999"/>
                    <a:pt x="94918" y="45999"/>
                  </a:cubicBezTo>
                  <a:cubicBezTo>
                    <a:pt x="92686" y="45999"/>
                    <a:pt x="92526" y="46968"/>
                    <a:pt x="91889" y="48743"/>
                  </a:cubicBezTo>
                  <a:cubicBezTo>
                    <a:pt x="88222" y="61656"/>
                    <a:pt x="81367" y="68274"/>
                    <a:pt x="74990" y="68274"/>
                  </a:cubicBezTo>
                  <a:cubicBezTo>
                    <a:pt x="71642" y="68274"/>
                    <a:pt x="71004" y="66015"/>
                    <a:pt x="71004" y="62625"/>
                  </a:cubicBezTo>
                  <a:cubicBezTo>
                    <a:pt x="71004" y="58912"/>
                    <a:pt x="71801" y="56814"/>
                    <a:pt x="74671" y="49550"/>
                  </a:cubicBezTo>
                  <a:cubicBezTo>
                    <a:pt x="76584" y="44546"/>
                    <a:pt x="83120" y="27436"/>
                    <a:pt x="83120" y="18397"/>
                  </a:cubicBezTo>
                  <a:cubicBezTo>
                    <a:pt x="83120" y="2740"/>
                    <a:pt x="70845" y="-4"/>
                    <a:pt x="62395" y="-4"/>
                  </a:cubicBezTo>
                  <a:cubicBezTo>
                    <a:pt x="49163" y="-4"/>
                    <a:pt x="40236" y="8228"/>
                    <a:pt x="35453" y="14685"/>
                  </a:cubicBezTo>
                  <a:cubicBezTo>
                    <a:pt x="34337" y="3547"/>
                    <a:pt x="24931" y="-4"/>
                    <a:pt x="18395" y="-4"/>
                  </a:cubicBezTo>
                  <a:cubicBezTo>
                    <a:pt x="11540" y="-4"/>
                    <a:pt x="7873" y="5000"/>
                    <a:pt x="5801" y="8712"/>
                  </a:cubicBezTo>
                  <a:cubicBezTo>
                    <a:pt x="2293" y="14685"/>
                    <a:pt x="61" y="23885"/>
                    <a:pt x="61" y="24692"/>
                  </a:cubicBezTo>
                  <a:cubicBezTo>
                    <a:pt x="61" y="26791"/>
                    <a:pt x="2293" y="26791"/>
                    <a:pt x="2772" y="26791"/>
                  </a:cubicBezTo>
                  <a:cubicBezTo>
                    <a:pt x="5003" y="26791"/>
                    <a:pt x="5163" y="26307"/>
                    <a:pt x="6279" y="21948"/>
                  </a:cubicBezTo>
                  <a:cubicBezTo>
                    <a:pt x="8670" y="12425"/>
                    <a:pt x="11699" y="4516"/>
                    <a:pt x="17917" y="4516"/>
                  </a:cubicBezTo>
                  <a:cubicBezTo>
                    <a:pt x="22062" y="4516"/>
                    <a:pt x="23178" y="8067"/>
                    <a:pt x="23178" y="12425"/>
                  </a:cubicBezTo>
                  <a:cubicBezTo>
                    <a:pt x="23178" y="15492"/>
                    <a:pt x="21743" y="21464"/>
                    <a:pt x="20627" y="25822"/>
                  </a:cubicBezTo>
                  <a:cubicBezTo>
                    <a:pt x="19511" y="30180"/>
                    <a:pt x="17917" y="36798"/>
                    <a:pt x="17120" y="40350"/>
                  </a:cubicBezTo>
                  <a:lnTo>
                    <a:pt x="12018" y="61011"/>
                  </a:lnTo>
                  <a:close/>
                </a:path>
              </a:pathLst>
            </a:custGeom>
            <a:solidFill>
              <a:srgbClr val="000000"/>
            </a:solidFill>
            <a:ln w="22854" cap="flat">
              <a:noFill/>
              <a:prstDash val="solid"/>
              <a:miter/>
            </a:ln>
          </p:spPr>
          <p:txBody>
            <a:bodyPr rtlCol="0" anchor="ctr"/>
            <a:lstStyle/>
            <a:p>
              <a:endParaRPr lang="zh-CN" altLang="en-US"/>
            </a:p>
          </p:txBody>
        </p:sp>
        <p:sp>
          <p:nvSpPr>
            <p:cNvPr id="146" name="任意多边形: 形状 145">
              <a:extLst>
                <a:ext uri="{FF2B5EF4-FFF2-40B4-BE49-F238E27FC236}">
                  <a16:creationId xmlns:a16="http://schemas.microsoft.com/office/drawing/2014/main" id="{9C286175-0D48-4BC0-9692-877EE37AB422}"/>
                </a:ext>
              </a:extLst>
            </p:cNvPr>
            <p:cNvSpPr/>
            <p:nvPr>
              <p:custDataLst>
                <p:tags r:id="rId60"/>
              </p:custDataLst>
            </p:nvPr>
          </p:nvSpPr>
          <p:spPr>
            <a:xfrm>
              <a:off x="3935709" y="2527436"/>
              <a:ext cx="120204" cy="71183"/>
            </a:xfrm>
            <a:custGeom>
              <a:avLst/>
              <a:gdLst>
                <a:gd name="connsiteX0" fmla="*/ 106874 w 120204"/>
                <a:gd name="connsiteY0" fmla="*/ 15660 h 71183"/>
                <a:gd name="connsiteX1" fmla="*/ 120265 w 120204"/>
                <a:gd name="connsiteY1" fmla="*/ 5813 h 71183"/>
                <a:gd name="connsiteX2" fmla="*/ 120265 w 120204"/>
                <a:gd name="connsiteY2" fmla="*/ 2 h 71183"/>
                <a:gd name="connsiteX3" fmla="*/ 108787 w 120204"/>
                <a:gd name="connsiteY3" fmla="*/ 648 h 71183"/>
                <a:gd name="connsiteX4" fmla="*/ 93163 w 120204"/>
                <a:gd name="connsiteY4" fmla="*/ 2 h 71183"/>
                <a:gd name="connsiteX5" fmla="*/ 93163 w 120204"/>
                <a:gd name="connsiteY5" fmla="*/ 5813 h 71183"/>
                <a:gd name="connsiteX6" fmla="*/ 101453 w 120204"/>
                <a:gd name="connsiteY6" fmla="*/ 12916 h 71183"/>
                <a:gd name="connsiteX7" fmla="*/ 100497 w 120204"/>
                <a:gd name="connsiteY7" fmla="*/ 16790 h 71183"/>
                <a:gd name="connsiteX8" fmla="*/ 85033 w 120204"/>
                <a:gd name="connsiteY8" fmla="*/ 56982 h 71183"/>
                <a:gd name="connsiteX9" fmla="*/ 67815 w 120204"/>
                <a:gd name="connsiteY9" fmla="*/ 12916 h 71183"/>
                <a:gd name="connsiteX10" fmla="*/ 67018 w 120204"/>
                <a:gd name="connsiteY10" fmla="*/ 9849 h 71183"/>
                <a:gd name="connsiteX11" fmla="*/ 75627 w 120204"/>
                <a:gd name="connsiteY11" fmla="*/ 5813 h 71183"/>
                <a:gd name="connsiteX12" fmla="*/ 75627 w 120204"/>
                <a:gd name="connsiteY12" fmla="*/ 2 h 71183"/>
                <a:gd name="connsiteX13" fmla="*/ 58409 w 120204"/>
                <a:gd name="connsiteY13" fmla="*/ 648 h 71183"/>
                <a:gd name="connsiteX14" fmla="*/ 44380 w 120204"/>
                <a:gd name="connsiteY14" fmla="*/ 2 h 71183"/>
                <a:gd name="connsiteX15" fmla="*/ 44380 w 120204"/>
                <a:gd name="connsiteY15" fmla="*/ 5813 h 71183"/>
                <a:gd name="connsiteX16" fmla="*/ 53467 w 120204"/>
                <a:gd name="connsiteY16" fmla="*/ 7105 h 71183"/>
                <a:gd name="connsiteX17" fmla="*/ 57134 w 120204"/>
                <a:gd name="connsiteY17" fmla="*/ 14207 h 71183"/>
                <a:gd name="connsiteX18" fmla="*/ 56496 w 120204"/>
                <a:gd name="connsiteY18" fmla="*/ 16144 h 71183"/>
                <a:gd name="connsiteX19" fmla="*/ 41511 w 120204"/>
                <a:gd name="connsiteY19" fmla="*/ 54561 h 71183"/>
                <a:gd name="connsiteX20" fmla="*/ 25409 w 120204"/>
                <a:gd name="connsiteY20" fmla="*/ 12916 h 71183"/>
                <a:gd name="connsiteX21" fmla="*/ 24452 w 120204"/>
                <a:gd name="connsiteY21" fmla="*/ 9849 h 71183"/>
                <a:gd name="connsiteX22" fmla="*/ 33061 w 120204"/>
                <a:gd name="connsiteY22" fmla="*/ 5813 h 71183"/>
                <a:gd name="connsiteX23" fmla="*/ 33061 w 120204"/>
                <a:gd name="connsiteY23" fmla="*/ 2 h 71183"/>
                <a:gd name="connsiteX24" fmla="*/ 15047 w 120204"/>
                <a:gd name="connsiteY24" fmla="*/ 648 h 71183"/>
                <a:gd name="connsiteX25" fmla="*/ 61 w 120204"/>
                <a:gd name="connsiteY25" fmla="*/ 2 h 71183"/>
                <a:gd name="connsiteX26" fmla="*/ 61 w 120204"/>
                <a:gd name="connsiteY26" fmla="*/ 5813 h 71183"/>
                <a:gd name="connsiteX27" fmla="*/ 11539 w 120204"/>
                <a:gd name="connsiteY27" fmla="*/ 10494 h 71183"/>
                <a:gd name="connsiteX28" fmla="*/ 33699 w 120204"/>
                <a:gd name="connsiteY28" fmla="*/ 67474 h 71183"/>
                <a:gd name="connsiteX29" fmla="*/ 38003 w 120204"/>
                <a:gd name="connsiteY29" fmla="*/ 71186 h 71183"/>
                <a:gd name="connsiteX30" fmla="*/ 42148 w 120204"/>
                <a:gd name="connsiteY30" fmla="*/ 67797 h 71183"/>
                <a:gd name="connsiteX31" fmla="*/ 60163 w 120204"/>
                <a:gd name="connsiteY31" fmla="*/ 21632 h 71183"/>
                <a:gd name="connsiteX32" fmla="*/ 77859 w 120204"/>
                <a:gd name="connsiteY32" fmla="*/ 67313 h 71183"/>
                <a:gd name="connsiteX33" fmla="*/ 82323 w 120204"/>
                <a:gd name="connsiteY33" fmla="*/ 71186 h 71183"/>
                <a:gd name="connsiteX34" fmla="*/ 86627 w 120204"/>
                <a:gd name="connsiteY34" fmla="*/ 67474 h 71183"/>
                <a:gd name="connsiteX35" fmla="*/ 106874 w 120204"/>
                <a:gd name="connsiteY35" fmla="*/ 15660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71183">
                  <a:moveTo>
                    <a:pt x="106874" y="15660"/>
                  </a:moveTo>
                  <a:cubicBezTo>
                    <a:pt x="110062" y="7589"/>
                    <a:pt x="115323" y="5975"/>
                    <a:pt x="120265" y="5813"/>
                  </a:cubicBezTo>
                  <a:lnTo>
                    <a:pt x="120265" y="2"/>
                  </a:lnTo>
                  <a:cubicBezTo>
                    <a:pt x="115961" y="487"/>
                    <a:pt x="113410" y="648"/>
                    <a:pt x="108787" y="648"/>
                  </a:cubicBezTo>
                  <a:cubicBezTo>
                    <a:pt x="104004" y="648"/>
                    <a:pt x="97946" y="487"/>
                    <a:pt x="93163" y="2"/>
                  </a:cubicBezTo>
                  <a:lnTo>
                    <a:pt x="93163" y="5813"/>
                  </a:lnTo>
                  <a:cubicBezTo>
                    <a:pt x="98743" y="5975"/>
                    <a:pt x="101453" y="9042"/>
                    <a:pt x="101453" y="12916"/>
                  </a:cubicBezTo>
                  <a:cubicBezTo>
                    <a:pt x="101453" y="14207"/>
                    <a:pt x="101453" y="14530"/>
                    <a:pt x="100497" y="16790"/>
                  </a:cubicBezTo>
                  <a:lnTo>
                    <a:pt x="85033" y="56982"/>
                  </a:lnTo>
                  <a:lnTo>
                    <a:pt x="67815" y="12916"/>
                  </a:lnTo>
                  <a:cubicBezTo>
                    <a:pt x="67496" y="12109"/>
                    <a:pt x="67018" y="10817"/>
                    <a:pt x="67018" y="9849"/>
                  </a:cubicBezTo>
                  <a:cubicBezTo>
                    <a:pt x="67018" y="6298"/>
                    <a:pt x="71163" y="5813"/>
                    <a:pt x="75627" y="5813"/>
                  </a:cubicBezTo>
                  <a:lnTo>
                    <a:pt x="75627" y="2"/>
                  </a:lnTo>
                  <a:cubicBezTo>
                    <a:pt x="69888" y="487"/>
                    <a:pt x="64149" y="648"/>
                    <a:pt x="58409" y="648"/>
                  </a:cubicBezTo>
                  <a:cubicBezTo>
                    <a:pt x="53786" y="648"/>
                    <a:pt x="49003" y="325"/>
                    <a:pt x="44380" y="2"/>
                  </a:cubicBezTo>
                  <a:lnTo>
                    <a:pt x="44380" y="5813"/>
                  </a:lnTo>
                  <a:cubicBezTo>
                    <a:pt x="48047" y="5813"/>
                    <a:pt x="51395" y="5813"/>
                    <a:pt x="53467" y="7105"/>
                  </a:cubicBezTo>
                  <a:cubicBezTo>
                    <a:pt x="55699" y="8719"/>
                    <a:pt x="57134" y="14046"/>
                    <a:pt x="57134" y="14207"/>
                  </a:cubicBezTo>
                  <a:cubicBezTo>
                    <a:pt x="57134" y="14530"/>
                    <a:pt x="56815" y="15498"/>
                    <a:pt x="56496" y="16144"/>
                  </a:cubicBezTo>
                  <a:lnTo>
                    <a:pt x="41511" y="54561"/>
                  </a:lnTo>
                  <a:lnTo>
                    <a:pt x="25409" y="12916"/>
                  </a:lnTo>
                  <a:cubicBezTo>
                    <a:pt x="24452" y="10656"/>
                    <a:pt x="24452" y="10494"/>
                    <a:pt x="24452" y="9849"/>
                  </a:cubicBezTo>
                  <a:cubicBezTo>
                    <a:pt x="24452" y="5813"/>
                    <a:pt x="30192" y="5813"/>
                    <a:pt x="33061" y="5813"/>
                  </a:cubicBezTo>
                  <a:lnTo>
                    <a:pt x="33061" y="2"/>
                  </a:lnTo>
                  <a:cubicBezTo>
                    <a:pt x="32742" y="2"/>
                    <a:pt x="21423" y="648"/>
                    <a:pt x="15047" y="648"/>
                  </a:cubicBezTo>
                  <a:cubicBezTo>
                    <a:pt x="10104" y="648"/>
                    <a:pt x="5003" y="487"/>
                    <a:pt x="61" y="2"/>
                  </a:cubicBezTo>
                  <a:lnTo>
                    <a:pt x="61" y="5813"/>
                  </a:lnTo>
                  <a:cubicBezTo>
                    <a:pt x="6278" y="5813"/>
                    <a:pt x="9786" y="5813"/>
                    <a:pt x="11539" y="10494"/>
                  </a:cubicBezTo>
                  <a:lnTo>
                    <a:pt x="33699" y="67474"/>
                  </a:lnTo>
                  <a:cubicBezTo>
                    <a:pt x="34655" y="69895"/>
                    <a:pt x="35134" y="71186"/>
                    <a:pt x="38003" y="71186"/>
                  </a:cubicBezTo>
                  <a:cubicBezTo>
                    <a:pt x="40873" y="71186"/>
                    <a:pt x="41351" y="69895"/>
                    <a:pt x="42148" y="67797"/>
                  </a:cubicBezTo>
                  <a:lnTo>
                    <a:pt x="60163" y="21632"/>
                  </a:lnTo>
                  <a:lnTo>
                    <a:pt x="77859" y="67313"/>
                  </a:lnTo>
                  <a:cubicBezTo>
                    <a:pt x="78815" y="69734"/>
                    <a:pt x="79453" y="71186"/>
                    <a:pt x="82323" y="71186"/>
                  </a:cubicBezTo>
                  <a:cubicBezTo>
                    <a:pt x="85192" y="71186"/>
                    <a:pt x="85671" y="70057"/>
                    <a:pt x="86627" y="67474"/>
                  </a:cubicBezTo>
                  <a:lnTo>
                    <a:pt x="106874" y="15660"/>
                  </a:lnTo>
                  <a:close/>
                </a:path>
              </a:pathLst>
            </a:custGeom>
            <a:solidFill>
              <a:srgbClr val="000000"/>
            </a:solidFill>
            <a:ln w="22854" cap="flat">
              <a:noFill/>
              <a:prstDash val="solid"/>
              <a:miter/>
            </a:ln>
          </p:spPr>
          <p:txBody>
            <a:bodyPr rtlCol="0" anchor="ctr"/>
            <a:lstStyle/>
            <a:p>
              <a:endParaRPr lang="zh-CN" altLang="en-US"/>
            </a:p>
          </p:txBody>
        </p:sp>
        <p:sp>
          <p:nvSpPr>
            <p:cNvPr id="147" name="任意多边形: 形状 146">
              <a:extLst>
                <a:ext uri="{FF2B5EF4-FFF2-40B4-BE49-F238E27FC236}">
                  <a16:creationId xmlns:a16="http://schemas.microsoft.com/office/drawing/2014/main" id="{5B00E346-D64A-48DF-8497-5ED0266B1874}"/>
                </a:ext>
              </a:extLst>
            </p:cNvPr>
            <p:cNvSpPr/>
            <p:nvPr>
              <p:custDataLst>
                <p:tags r:id="rId61"/>
              </p:custDataLst>
            </p:nvPr>
          </p:nvSpPr>
          <p:spPr>
            <a:xfrm>
              <a:off x="4081239" y="2578443"/>
              <a:ext cx="20246" cy="49715"/>
            </a:xfrm>
            <a:custGeom>
              <a:avLst/>
              <a:gdLst>
                <a:gd name="connsiteX0" fmla="*/ 15849 w 20246"/>
                <a:gd name="connsiteY0" fmla="*/ 15983 h 49715"/>
                <a:gd name="connsiteX1" fmla="*/ 3415 w 20246"/>
                <a:gd name="connsiteY1" fmla="*/ 45521 h 49715"/>
                <a:gd name="connsiteX2" fmla="*/ 2299 w 20246"/>
                <a:gd name="connsiteY2" fmla="*/ 47458 h 49715"/>
                <a:gd name="connsiteX3" fmla="*/ 4530 w 20246"/>
                <a:gd name="connsiteY3" fmla="*/ 49718 h 49715"/>
                <a:gd name="connsiteX4" fmla="*/ 20313 w 20246"/>
                <a:gd name="connsiteY4" fmla="*/ 17597 h 49715"/>
                <a:gd name="connsiteX5" fmla="*/ 9154 w 20246"/>
                <a:gd name="connsiteY5" fmla="*/ 2 h 49715"/>
                <a:gd name="connsiteX6" fmla="*/ 67 w 20246"/>
                <a:gd name="connsiteY6" fmla="*/ 9203 h 49715"/>
                <a:gd name="connsiteX7" fmla="*/ 9313 w 20246"/>
                <a:gd name="connsiteY7" fmla="*/ 18565 h 49715"/>
                <a:gd name="connsiteX8" fmla="*/ 15849 w 20246"/>
                <a:gd name="connsiteY8" fmla="*/ 15983 h 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715">
                  <a:moveTo>
                    <a:pt x="15849" y="15983"/>
                  </a:moveTo>
                  <a:cubicBezTo>
                    <a:pt x="15849" y="24860"/>
                    <a:pt x="14255" y="35191"/>
                    <a:pt x="3415" y="45521"/>
                  </a:cubicBezTo>
                  <a:cubicBezTo>
                    <a:pt x="2777" y="46167"/>
                    <a:pt x="2299" y="46651"/>
                    <a:pt x="2299" y="47458"/>
                  </a:cubicBezTo>
                  <a:cubicBezTo>
                    <a:pt x="2299" y="48588"/>
                    <a:pt x="3574" y="49718"/>
                    <a:pt x="4530" y="49718"/>
                  </a:cubicBezTo>
                  <a:cubicBezTo>
                    <a:pt x="6762" y="49718"/>
                    <a:pt x="20313" y="36805"/>
                    <a:pt x="20313" y="17597"/>
                  </a:cubicBezTo>
                  <a:cubicBezTo>
                    <a:pt x="20313" y="7589"/>
                    <a:pt x="16487" y="2"/>
                    <a:pt x="9154" y="2"/>
                  </a:cubicBezTo>
                  <a:cubicBezTo>
                    <a:pt x="3893" y="2"/>
                    <a:pt x="67" y="4199"/>
                    <a:pt x="67" y="9203"/>
                  </a:cubicBezTo>
                  <a:cubicBezTo>
                    <a:pt x="67" y="14368"/>
                    <a:pt x="3733" y="18565"/>
                    <a:pt x="9313" y="18565"/>
                  </a:cubicBezTo>
                  <a:cubicBezTo>
                    <a:pt x="13139" y="18565"/>
                    <a:pt x="15690" y="15983"/>
                    <a:pt x="15849" y="15983"/>
                  </a:cubicBezTo>
                  <a:close/>
                </a:path>
              </a:pathLst>
            </a:custGeom>
            <a:solidFill>
              <a:srgbClr val="000000"/>
            </a:solidFill>
            <a:ln w="22854" cap="flat">
              <a:noFill/>
              <a:prstDash val="solid"/>
              <a:miter/>
            </a:ln>
          </p:spPr>
          <p:txBody>
            <a:bodyPr rtlCol="0" anchor="ctr"/>
            <a:lstStyle/>
            <a:p>
              <a:endParaRPr lang="zh-CN" altLang="en-US"/>
            </a:p>
          </p:txBody>
        </p:sp>
        <p:sp>
          <p:nvSpPr>
            <p:cNvPr id="148" name="任意多边形: 形状 147">
              <a:extLst>
                <a:ext uri="{FF2B5EF4-FFF2-40B4-BE49-F238E27FC236}">
                  <a16:creationId xmlns:a16="http://schemas.microsoft.com/office/drawing/2014/main" id="{F5B22873-1807-478B-9658-982792CECEE2}"/>
                </a:ext>
              </a:extLst>
            </p:cNvPr>
            <p:cNvSpPr/>
            <p:nvPr>
              <p:custDataLst>
                <p:tags r:id="rId62"/>
              </p:custDataLst>
            </p:nvPr>
          </p:nvSpPr>
          <p:spPr>
            <a:xfrm>
              <a:off x="4124966" y="2489988"/>
              <a:ext cx="48304" cy="108632"/>
            </a:xfrm>
            <a:custGeom>
              <a:avLst/>
              <a:gdLst>
                <a:gd name="connsiteX0" fmla="*/ 44229 w 48304"/>
                <a:gd name="connsiteY0" fmla="*/ 6136 h 108632"/>
                <a:gd name="connsiteX1" fmla="*/ 37852 w 48304"/>
                <a:gd name="connsiteY1" fmla="*/ 2 h 108632"/>
                <a:gd name="connsiteX2" fmla="*/ 28924 w 48304"/>
                <a:gd name="connsiteY2" fmla="*/ 8880 h 108632"/>
                <a:gd name="connsiteX3" fmla="*/ 35301 w 48304"/>
                <a:gd name="connsiteY3" fmla="*/ 15014 h 108632"/>
                <a:gd name="connsiteX4" fmla="*/ 44229 w 48304"/>
                <a:gd name="connsiteY4" fmla="*/ 6136 h 108632"/>
                <a:gd name="connsiteX5" fmla="*/ 11707 w 48304"/>
                <a:gd name="connsiteY5" fmla="*/ 88135 h 108632"/>
                <a:gd name="connsiteX6" fmla="*/ 10272 w 48304"/>
                <a:gd name="connsiteY6" fmla="*/ 94914 h 108632"/>
                <a:gd name="connsiteX7" fmla="*/ 25417 w 48304"/>
                <a:gd name="connsiteY7" fmla="*/ 108635 h 108632"/>
                <a:gd name="connsiteX8" fmla="*/ 48374 w 48304"/>
                <a:gd name="connsiteY8" fmla="*/ 83938 h 108632"/>
                <a:gd name="connsiteX9" fmla="*/ 45823 w 48304"/>
                <a:gd name="connsiteY9" fmla="*/ 81840 h 108632"/>
                <a:gd name="connsiteX10" fmla="*/ 42794 w 48304"/>
                <a:gd name="connsiteY10" fmla="*/ 84584 h 108632"/>
                <a:gd name="connsiteX11" fmla="*/ 25895 w 48304"/>
                <a:gd name="connsiteY11" fmla="*/ 104115 h 108632"/>
                <a:gd name="connsiteX12" fmla="*/ 21910 w 48304"/>
                <a:gd name="connsiteY12" fmla="*/ 98466 h 108632"/>
                <a:gd name="connsiteX13" fmla="*/ 24461 w 48304"/>
                <a:gd name="connsiteY13" fmla="*/ 88135 h 108632"/>
                <a:gd name="connsiteX14" fmla="*/ 29562 w 48304"/>
                <a:gd name="connsiteY14" fmla="*/ 75222 h 108632"/>
                <a:gd name="connsiteX15" fmla="*/ 37374 w 48304"/>
                <a:gd name="connsiteY15" fmla="*/ 54722 h 108632"/>
                <a:gd name="connsiteX16" fmla="*/ 38330 w 48304"/>
                <a:gd name="connsiteY16" fmla="*/ 49557 h 108632"/>
                <a:gd name="connsiteX17" fmla="*/ 23185 w 48304"/>
                <a:gd name="connsiteY17" fmla="*/ 35837 h 108632"/>
                <a:gd name="connsiteX18" fmla="*/ 69 w 48304"/>
                <a:gd name="connsiteY18" fmla="*/ 60533 h 108632"/>
                <a:gd name="connsiteX19" fmla="*/ 2779 w 48304"/>
                <a:gd name="connsiteY19" fmla="*/ 62631 h 108632"/>
                <a:gd name="connsiteX20" fmla="*/ 5649 w 48304"/>
                <a:gd name="connsiteY20" fmla="*/ 60049 h 108632"/>
                <a:gd name="connsiteX21" fmla="*/ 22707 w 48304"/>
                <a:gd name="connsiteY21" fmla="*/ 40356 h 108632"/>
                <a:gd name="connsiteX22" fmla="*/ 26692 w 48304"/>
                <a:gd name="connsiteY22" fmla="*/ 46006 h 108632"/>
                <a:gd name="connsiteX23" fmla="*/ 21750 w 48304"/>
                <a:gd name="connsiteY23" fmla="*/ 62147 h 108632"/>
                <a:gd name="connsiteX24" fmla="*/ 11707 w 48304"/>
                <a:gd name="connsiteY24" fmla="*/ 88135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632">
                  <a:moveTo>
                    <a:pt x="44229" y="6136"/>
                  </a:moveTo>
                  <a:cubicBezTo>
                    <a:pt x="44229" y="3554"/>
                    <a:pt x="42316" y="2"/>
                    <a:pt x="37852" y="2"/>
                  </a:cubicBezTo>
                  <a:cubicBezTo>
                    <a:pt x="33548" y="2"/>
                    <a:pt x="28924" y="4199"/>
                    <a:pt x="28924" y="8880"/>
                  </a:cubicBezTo>
                  <a:cubicBezTo>
                    <a:pt x="28924" y="11624"/>
                    <a:pt x="30997" y="15014"/>
                    <a:pt x="35301" y="15014"/>
                  </a:cubicBezTo>
                  <a:cubicBezTo>
                    <a:pt x="39925" y="15014"/>
                    <a:pt x="44229" y="10494"/>
                    <a:pt x="44229" y="6136"/>
                  </a:cubicBezTo>
                  <a:close/>
                  <a:moveTo>
                    <a:pt x="11707" y="88135"/>
                  </a:moveTo>
                  <a:cubicBezTo>
                    <a:pt x="11069" y="90233"/>
                    <a:pt x="10272" y="92170"/>
                    <a:pt x="10272" y="94914"/>
                  </a:cubicBezTo>
                  <a:cubicBezTo>
                    <a:pt x="10272" y="102501"/>
                    <a:pt x="16649" y="108635"/>
                    <a:pt x="25417" y="108635"/>
                  </a:cubicBezTo>
                  <a:cubicBezTo>
                    <a:pt x="41359" y="108635"/>
                    <a:pt x="48374" y="86359"/>
                    <a:pt x="48374" y="83938"/>
                  </a:cubicBezTo>
                  <a:cubicBezTo>
                    <a:pt x="48374" y="81840"/>
                    <a:pt x="46301" y="81840"/>
                    <a:pt x="45823" y="81840"/>
                  </a:cubicBezTo>
                  <a:cubicBezTo>
                    <a:pt x="43591" y="81840"/>
                    <a:pt x="43432" y="82808"/>
                    <a:pt x="42794" y="84584"/>
                  </a:cubicBezTo>
                  <a:cubicBezTo>
                    <a:pt x="39127" y="97497"/>
                    <a:pt x="32113" y="104115"/>
                    <a:pt x="25895" y="104115"/>
                  </a:cubicBezTo>
                  <a:cubicBezTo>
                    <a:pt x="22707" y="104115"/>
                    <a:pt x="21910" y="102017"/>
                    <a:pt x="21910" y="98466"/>
                  </a:cubicBezTo>
                  <a:cubicBezTo>
                    <a:pt x="21910" y="94753"/>
                    <a:pt x="23026" y="91686"/>
                    <a:pt x="24461" y="88135"/>
                  </a:cubicBezTo>
                  <a:cubicBezTo>
                    <a:pt x="26055" y="83777"/>
                    <a:pt x="27808" y="79419"/>
                    <a:pt x="29562" y="75222"/>
                  </a:cubicBezTo>
                  <a:cubicBezTo>
                    <a:pt x="30997" y="71348"/>
                    <a:pt x="36736" y="56659"/>
                    <a:pt x="37374" y="54722"/>
                  </a:cubicBezTo>
                  <a:cubicBezTo>
                    <a:pt x="37852" y="53108"/>
                    <a:pt x="38330" y="51171"/>
                    <a:pt x="38330" y="49557"/>
                  </a:cubicBezTo>
                  <a:cubicBezTo>
                    <a:pt x="38330" y="41970"/>
                    <a:pt x="31953" y="35837"/>
                    <a:pt x="23185" y="35837"/>
                  </a:cubicBezTo>
                  <a:cubicBezTo>
                    <a:pt x="7402" y="35837"/>
                    <a:pt x="69" y="57789"/>
                    <a:pt x="69" y="60533"/>
                  </a:cubicBezTo>
                  <a:cubicBezTo>
                    <a:pt x="69" y="62631"/>
                    <a:pt x="2301" y="62631"/>
                    <a:pt x="2779" y="62631"/>
                  </a:cubicBezTo>
                  <a:cubicBezTo>
                    <a:pt x="5011" y="62631"/>
                    <a:pt x="5171" y="61824"/>
                    <a:pt x="5649" y="60049"/>
                  </a:cubicBezTo>
                  <a:cubicBezTo>
                    <a:pt x="9794" y="46167"/>
                    <a:pt x="16808" y="40356"/>
                    <a:pt x="22707" y="40356"/>
                  </a:cubicBezTo>
                  <a:cubicBezTo>
                    <a:pt x="25258" y="40356"/>
                    <a:pt x="26692" y="41648"/>
                    <a:pt x="26692" y="46006"/>
                  </a:cubicBezTo>
                  <a:cubicBezTo>
                    <a:pt x="26692" y="49718"/>
                    <a:pt x="25736" y="52139"/>
                    <a:pt x="21750" y="62147"/>
                  </a:cubicBezTo>
                  <a:lnTo>
                    <a:pt x="11707" y="88135"/>
                  </a:lnTo>
                  <a:close/>
                </a:path>
              </a:pathLst>
            </a:custGeom>
            <a:solidFill>
              <a:srgbClr val="000000"/>
            </a:solidFill>
            <a:ln w="22854" cap="flat">
              <a:no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A0758F14-840B-47EB-B8A6-FA7FD4EC0C60}"/>
                </a:ext>
              </a:extLst>
            </p:cNvPr>
            <p:cNvSpPr/>
            <p:nvPr>
              <p:custDataLst>
                <p:tags r:id="rId63"/>
              </p:custDataLst>
            </p:nvPr>
          </p:nvSpPr>
          <p:spPr>
            <a:xfrm>
              <a:off x="4256659" y="2405564"/>
              <a:ext cx="151451" cy="153574"/>
            </a:xfrm>
            <a:custGeom>
              <a:avLst/>
              <a:gdLst>
                <a:gd name="connsiteX0" fmla="*/ 80469 w 151451"/>
                <a:gd name="connsiteY0" fmla="*/ 81399 h 153574"/>
                <a:gd name="connsiteX1" fmla="*/ 144010 w 151451"/>
                <a:gd name="connsiteY1" fmla="*/ 81399 h 153574"/>
                <a:gd name="connsiteX2" fmla="*/ 151526 w 151451"/>
                <a:gd name="connsiteY2" fmla="*/ 76787 h 153574"/>
                <a:gd name="connsiteX3" fmla="*/ 144010 w 151451"/>
                <a:gd name="connsiteY3" fmla="*/ 72176 h 153574"/>
                <a:gd name="connsiteX4" fmla="*/ 80469 w 151451"/>
                <a:gd name="connsiteY4" fmla="*/ 72176 h 153574"/>
                <a:gd name="connsiteX5" fmla="*/ 80469 w 151451"/>
                <a:gd name="connsiteY5" fmla="*/ 7610 h 153574"/>
                <a:gd name="connsiteX6" fmla="*/ 75914 w 151451"/>
                <a:gd name="connsiteY6" fmla="*/ 0 h 153574"/>
                <a:gd name="connsiteX7" fmla="*/ 71359 w 151451"/>
                <a:gd name="connsiteY7" fmla="*/ 7610 h 153574"/>
                <a:gd name="connsiteX8" fmla="*/ 71359 w 151451"/>
                <a:gd name="connsiteY8" fmla="*/ 72176 h 153574"/>
                <a:gd name="connsiteX9" fmla="*/ 7590 w 151451"/>
                <a:gd name="connsiteY9" fmla="*/ 72176 h 153574"/>
                <a:gd name="connsiteX10" fmla="*/ 75 w 151451"/>
                <a:gd name="connsiteY10" fmla="*/ 76787 h 153574"/>
                <a:gd name="connsiteX11" fmla="*/ 7590 w 151451"/>
                <a:gd name="connsiteY11" fmla="*/ 81399 h 153574"/>
                <a:gd name="connsiteX12" fmla="*/ 71359 w 151451"/>
                <a:gd name="connsiteY12" fmla="*/ 81399 h 153574"/>
                <a:gd name="connsiteX13" fmla="*/ 71359 w 151451"/>
                <a:gd name="connsiteY13" fmla="*/ 145965 h 153574"/>
                <a:gd name="connsiteX14" fmla="*/ 75914 w 151451"/>
                <a:gd name="connsiteY14" fmla="*/ 153575 h 153574"/>
                <a:gd name="connsiteX15" fmla="*/ 80469 w 151451"/>
                <a:gd name="connsiteY15" fmla="*/ 145965 h 153574"/>
                <a:gd name="connsiteX16" fmla="*/ 80469 w 151451"/>
                <a:gd name="connsiteY16" fmla="*/ 81399 h 15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451" h="153574">
                  <a:moveTo>
                    <a:pt x="80469" y="81399"/>
                  </a:moveTo>
                  <a:lnTo>
                    <a:pt x="144010" y="81399"/>
                  </a:lnTo>
                  <a:cubicBezTo>
                    <a:pt x="147198" y="81399"/>
                    <a:pt x="151526" y="81399"/>
                    <a:pt x="151526" y="76787"/>
                  </a:cubicBezTo>
                  <a:cubicBezTo>
                    <a:pt x="151526" y="72176"/>
                    <a:pt x="147198" y="72176"/>
                    <a:pt x="144010" y="72176"/>
                  </a:cubicBezTo>
                  <a:lnTo>
                    <a:pt x="80469" y="72176"/>
                  </a:lnTo>
                  <a:lnTo>
                    <a:pt x="80469" y="7610"/>
                  </a:lnTo>
                  <a:cubicBezTo>
                    <a:pt x="80469" y="4381"/>
                    <a:pt x="80469" y="0"/>
                    <a:pt x="75914" y="0"/>
                  </a:cubicBezTo>
                  <a:cubicBezTo>
                    <a:pt x="71359" y="0"/>
                    <a:pt x="71359" y="4381"/>
                    <a:pt x="71359" y="7610"/>
                  </a:cubicBezTo>
                  <a:lnTo>
                    <a:pt x="71359" y="72176"/>
                  </a:lnTo>
                  <a:lnTo>
                    <a:pt x="7590" y="72176"/>
                  </a:lnTo>
                  <a:cubicBezTo>
                    <a:pt x="4402" y="72176"/>
                    <a:pt x="75" y="72176"/>
                    <a:pt x="75" y="76787"/>
                  </a:cubicBezTo>
                  <a:cubicBezTo>
                    <a:pt x="75" y="81399"/>
                    <a:pt x="4402" y="81399"/>
                    <a:pt x="7590" y="81399"/>
                  </a:cubicBezTo>
                  <a:lnTo>
                    <a:pt x="71359" y="81399"/>
                  </a:lnTo>
                  <a:lnTo>
                    <a:pt x="71359" y="145965"/>
                  </a:lnTo>
                  <a:cubicBezTo>
                    <a:pt x="71359" y="149194"/>
                    <a:pt x="71359" y="153575"/>
                    <a:pt x="75914" y="153575"/>
                  </a:cubicBezTo>
                  <a:cubicBezTo>
                    <a:pt x="80469" y="153575"/>
                    <a:pt x="80469" y="149194"/>
                    <a:pt x="80469" y="145965"/>
                  </a:cubicBezTo>
                  <a:lnTo>
                    <a:pt x="80469" y="81399"/>
                  </a:lnTo>
                  <a:close/>
                </a:path>
              </a:pathLst>
            </a:custGeom>
            <a:solidFill>
              <a:srgbClr val="000000"/>
            </a:solidFill>
            <a:ln w="22854" cap="flat">
              <a:no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8C03822F-B5E1-4363-B298-A5825C750D9B}"/>
                </a:ext>
              </a:extLst>
            </p:cNvPr>
            <p:cNvSpPr/>
            <p:nvPr>
              <p:custDataLst>
                <p:tags r:id="rId64"/>
              </p:custDataLst>
            </p:nvPr>
          </p:nvSpPr>
          <p:spPr>
            <a:xfrm>
              <a:off x="4481216" y="2377432"/>
              <a:ext cx="94059" cy="165104"/>
            </a:xfrm>
            <a:custGeom>
              <a:avLst/>
              <a:gdLst>
                <a:gd name="connsiteX0" fmla="*/ 94144 w 94059"/>
                <a:gd name="connsiteY0" fmla="*/ 47272 h 165104"/>
                <a:gd name="connsiteX1" fmla="*/ 66814 w 94059"/>
                <a:gd name="connsiteY1" fmla="*/ 0 h 165104"/>
                <a:gd name="connsiteX2" fmla="*/ 84 w 94059"/>
                <a:gd name="connsiteY2" fmla="*/ 117833 h 165104"/>
                <a:gd name="connsiteX3" fmla="*/ 27414 w 94059"/>
                <a:gd name="connsiteY3" fmla="*/ 165104 h 165104"/>
                <a:gd name="connsiteX4" fmla="*/ 94144 w 94059"/>
                <a:gd name="connsiteY4" fmla="*/ 47272 h 165104"/>
                <a:gd name="connsiteX5" fmla="*/ 24226 w 94059"/>
                <a:gd name="connsiteY5" fmla="*/ 78863 h 165104"/>
                <a:gd name="connsiteX6" fmla="*/ 41762 w 94059"/>
                <a:gd name="connsiteY6" fmla="*/ 29285 h 165104"/>
                <a:gd name="connsiteX7" fmla="*/ 66586 w 94059"/>
                <a:gd name="connsiteY7" fmla="*/ 5073 h 165104"/>
                <a:gd name="connsiteX8" fmla="*/ 79112 w 94059"/>
                <a:gd name="connsiteY8" fmla="*/ 32975 h 165104"/>
                <a:gd name="connsiteX9" fmla="*/ 71824 w 94059"/>
                <a:gd name="connsiteY9" fmla="*/ 78863 h 165104"/>
                <a:gd name="connsiteX10" fmla="*/ 24226 w 94059"/>
                <a:gd name="connsiteY10" fmla="*/ 78863 h 165104"/>
                <a:gd name="connsiteX11" fmla="*/ 69775 w 94059"/>
                <a:gd name="connsiteY11" fmla="*/ 86242 h 165104"/>
                <a:gd name="connsiteX12" fmla="*/ 53833 w 94059"/>
                <a:gd name="connsiteY12" fmla="*/ 133052 h 165104"/>
                <a:gd name="connsiteX13" fmla="*/ 27414 w 94059"/>
                <a:gd name="connsiteY13" fmla="*/ 160031 h 165104"/>
                <a:gd name="connsiteX14" fmla="*/ 15116 w 94059"/>
                <a:gd name="connsiteY14" fmla="*/ 131899 h 165104"/>
                <a:gd name="connsiteX15" fmla="*/ 22404 w 94059"/>
                <a:gd name="connsiteY15" fmla="*/ 86242 h 165104"/>
                <a:gd name="connsiteX16" fmla="*/ 69775 w 94059"/>
                <a:gd name="connsiteY16" fmla="*/ 86242 h 1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059" h="165104">
                  <a:moveTo>
                    <a:pt x="94144" y="47272"/>
                  </a:moveTo>
                  <a:cubicBezTo>
                    <a:pt x="94144" y="32052"/>
                    <a:pt x="90044" y="0"/>
                    <a:pt x="66814" y="0"/>
                  </a:cubicBezTo>
                  <a:cubicBezTo>
                    <a:pt x="35157" y="0"/>
                    <a:pt x="84" y="65027"/>
                    <a:pt x="84" y="117833"/>
                  </a:cubicBezTo>
                  <a:cubicBezTo>
                    <a:pt x="84" y="139509"/>
                    <a:pt x="6689" y="165104"/>
                    <a:pt x="27414" y="165104"/>
                  </a:cubicBezTo>
                  <a:cubicBezTo>
                    <a:pt x="59526" y="165104"/>
                    <a:pt x="94144" y="98924"/>
                    <a:pt x="94144" y="47272"/>
                  </a:cubicBezTo>
                  <a:close/>
                  <a:moveTo>
                    <a:pt x="24226" y="78863"/>
                  </a:moveTo>
                  <a:cubicBezTo>
                    <a:pt x="28097" y="64105"/>
                    <a:pt x="32652" y="45657"/>
                    <a:pt x="41762" y="29285"/>
                  </a:cubicBezTo>
                  <a:cubicBezTo>
                    <a:pt x="47911" y="17986"/>
                    <a:pt x="56338" y="5073"/>
                    <a:pt x="66586" y="5073"/>
                  </a:cubicBezTo>
                  <a:cubicBezTo>
                    <a:pt x="77746" y="5073"/>
                    <a:pt x="79112" y="19831"/>
                    <a:pt x="79112" y="32975"/>
                  </a:cubicBezTo>
                  <a:cubicBezTo>
                    <a:pt x="79112" y="44274"/>
                    <a:pt x="77290" y="56034"/>
                    <a:pt x="71824" y="78863"/>
                  </a:cubicBezTo>
                  <a:lnTo>
                    <a:pt x="24226" y="78863"/>
                  </a:lnTo>
                  <a:close/>
                  <a:moveTo>
                    <a:pt x="69775" y="86242"/>
                  </a:moveTo>
                  <a:cubicBezTo>
                    <a:pt x="67270" y="96849"/>
                    <a:pt x="62487" y="116449"/>
                    <a:pt x="53833" y="133052"/>
                  </a:cubicBezTo>
                  <a:cubicBezTo>
                    <a:pt x="45861" y="148732"/>
                    <a:pt x="37207" y="160031"/>
                    <a:pt x="27414" y="160031"/>
                  </a:cubicBezTo>
                  <a:cubicBezTo>
                    <a:pt x="19898" y="160031"/>
                    <a:pt x="15116" y="153344"/>
                    <a:pt x="15116" y="131899"/>
                  </a:cubicBezTo>
                  <a:cubicBezTo>
                    <a:pt x="15116" y="122214"/>
                    <a:pt x="16482" y="108840"/>
                    <a:pt x="22404" y="86242"/>
                  </a:cubicBezTo>
                  <a:lnTo>
                    <a:pt x="69775" y="86242"/>
                  </a:lnTo>
                  <a:close/>
                </a:path>
              </a:pathLst>
            </a:custGeom>
            <a:solidFill>
              <a:srgbClr val="000000"/>
            </a:solidFill>
            <a:ln w="22854" cap="flat">
              <a:no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980DA196-DE3B-4006-ABCB-F9BDDC361A62}"/>
                </a:ext>
              </a:extLst>
            </p:cNvPr>
            <p:cNvSpPr/>
            <p:nvPr>
              <p:custDataLst>
                <p:tags r:id="rId65"/>
              </p:custDataLst>
            </p:nvPr>
          </p:nvSpPr>
          <p:spPr>
            <a:xfrm>
              <a:off x="4657465" y="2343994"/>
              <a:ext cx="59441" cy="276480"/>
            </a:xfrm>
            <a:custGeom>
              <a:avLst/>
              <a:gdLst>
                <a:gd name="connsiteX0" fmla="*/ 59533 w 59441"/>
                <a:gd name="connsiteY0" fmla="*/ 274167 h 276480"/>
                <a:gd name="connsiteX1" fmla="*/ 58622 w 59441"/>
                <a:gd name="connsiteY1" fmla="*/ 272091 h 276480"/>
                <a:gd name="connsiteX2" fmla="*/ 23093 w 59441"/>
                <a:gd name="connsiteY2" fmla="*/ 204528 h 276480"/>
                <a:gd name="connsiteX3" fmla="*/ 15806 w 59441"/>
                <a:gd name="connsiteY3" fmla="*/ 138348 h 276480"/>
                <a:gd name="connsiteX4" fmla="*/ 57483 w 59441"/>
                <a:gd name="connsiteY4" fmla="*/ 5296 h 276480"/>
                <a:gd name="connsiteX5" fmla="*/ 59533 w 59441"/>
                <a:gd name="connsiteY5" fmla="*/ 2298 h 276480"/>
                <a:gd name="connsiteX6" fmla="*/ 56800 w 59441"/>
                <a:gd name="connsiteY6" fmla="*/ -8 h 276480"/>
                <a:gd name="connsiteX7" fmla="*/ 38125 w 59441"/>
                <a:gd name="connsiteY7" fmla="*/ 17286 h 276480"/>
                <a:gd name="connsiteX8" fmla="*/ 91 w 59441"/>
                <a:gd name="connsiteY8" fmla="*/ 138117 h 276480"/>
                <a:gd name="connsiteX9" fmla="*/ 35619 w 59441"/>
                <a:gd name="connsiteY9" fmla="*/ 256181 h 276480"/>
                <a:gd name="connsiteX10" fmla="*/ 56800 w 59441"/>
                <a:gd name="connsiteY10" fmla="*/ 276473 h 276480"/>
                <a:gd name="connsiteX11" fmla="*/ 59533 w 59441"/>
                <a:gd name="connsiteY11" fmla="*/ 274167 h 27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441" h="276480">
                  <a:moveTo>
                    <a:pt x="59533" y="274167"/>
                  </a:moveTo>
                  <a:cubicBezTo>
                    <a:pt x="59533" y="273244"/>
                    <a:pt x="59077" y="272783"/>
                    <a:pt x="58622" y="272091"/>
                  </a:cubicBezTo>
                  <a:cubicBezTo>
                    <a:pt x="48146" y="260792"/>
                    <a:pt x="32659" y="242114"/>
                    <a:pt x="23093" y="204528"/>
                  </a:cubicBezTo>
                  <a:cubicBezTo>
                    <a:pt x="17855" y="183544"/>
                    <a:pt x="15806" y="159793"/>
                    <a:pt x="15806" y="138348"/>
                  </a:cubicBezTo>
                  <a:cubicBezTo>
                    <a:pt x="15806" y="77702"/>
                    <a:pt x="30154" y="35273"/>
                    <a:pt x="57483" y="5296"/>
                  </a:cubicBezTo>
                  <a:cubicBezTo>
                    <a:pt x="59533" y="3220"/>
                    <a:pt x="59533" y="2759"/>
                    <a:pt x="59533" y="2298"/>
                  </a:cubicBezTo>
                  <a:cubicBezTo>
                    <a:pt x="59533" y="-8"/>
                    <a:pt x="57711" y="-8"/>
                    <a:pt x="56800" y="-8"/>
                  </a:cubicBezTo>
                  <a:cubicBezTo>
                    <a:pt x="53384" y="-8"/>
                    <a:pt x="41085" y="13828"/>
                    <a:pt x="38125" y="17286"/>
                  </a:cubicBezTo>
                  <a:cubicBezTo>
                    <a:pt x="14895" y="45188"/>
                    <a:pt x="91" y="86695"/>
                    <a:pt x="91" y="138117"/>
                  </a:cubicBezTo>
                  <a:cubicBezTo>
                    <a:pt x="91" y="170861"/>
                    <a:pt x="5785" y="217210"/>
                    <a:pt x="35619" y="256181"/>
                  </a:cubicBezTo>
                  <a:cubicBezTo>
                    <a:pt x="37897" y="258948"/>
                    <a:pt x="52700" y="276473"/>
                    <a:pt x="56800" y="276473"/>
                  </a:cubicBezTo>
                  <a:cubicBezTo>
                    <a:pt x="57711" y="276473"/>
                    <a:pt x="59533" y="276473"/>
                    <a:pt x="59533" y="274167"/>
                  </a:cubicBezTo>
                  <a:close/>
                </a:path>
              </a:pathLst>
            </a:custGeom>
            <a:solidFill>
              <a:srgbClr val="000000"/>
            </a:solidFill>
            <a:ln w="22854" cap="flat">
              <a:no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D57CDFE2-1D23-48C4-9520-1AB3E2D699D7}"/>
                </a:ext>
              </a:extLst>
            </p:cNvPr>
            <p:cNvSpPr/>
            <p:nvPr>
              <p:custDataLst>
                <p:tags r:id="rId66"/>
              </p:custDataLst>
            </p:nvPr>
          </p:nvSpPr>
          <p:spPr>
            <a:xfrm>
              <a:off x="4739075" y="2377432"/>
              <a:ext cx="135053" cy="167640"/>
            </a:xfrm>
            <a:custGeom>
              <a:avLst/>
              <a:gdLst>
                <a:gd name="connsiteX0" fmla="*/ 135149 w 135053"/>
                <a:gd name="connsiteY0" fmla="*/ 2306 h 167640"/>
                <a:gd name="connsiteX1" fmla="*/ 132644 w 135053"/>
                <a:gd name="connsiteY1" fmla="*/ 0 h 167640"/>
                <a:gd name="connsiteX2" fmla="*/ 128544 w 135053"/>
                <a:gd name="connsiteY2" fmla="*/ 3459 h 167640"/>
                <a:gd name="connsiteX3" fmla="*/ 117613 w 135053"/>
                <a:gd name="connsiteY3" fmla="*/ 16603 h 167640"/>
                <a:gd name="connsiteX4" fmla="*/ 85045 w 135053"/>
                <a:gd name="connsiteY4" fmla="*/ 0 h 167640"/>
                <a:gd name="connsiteX5" fmla="*/ 28792 w 135053"/>
                <a:gd name="connsiteY5" fmla="*/ 54420 h 167640"/>
                <a:gd name="connsiteX6" fmla="*/ 52477 w 135053"/>
                <a:gd name="connsiteY6" fmla="*/ 87164 h 167640"/>
                <a:gd name="connsiteX7" fmla="*/ 76846 w 135053"/>
                <a:gd name="connsiteY7" fmla="*/ 93621 h 167640"/>
                <a:gd name="connsiteX8" fmla="*/ 97799 w 135053"/>
                <a:gd name="connsiteY8" fmla="*/ 118063 h 167640"/>
                <a:gd name="connsiteX9" fmla="*/ 56804 w 135053"/>
                <a:gd name="connsiteY9" fmla="*/ 160493 h 167640"/>
                <a:gd name="connsiteX10" fmla="*/ 16949 w 135053"/>
                <a:gd name="connsiteY10" fmla="*/ 126826 h 167640"/>
                <a:gd name="connsiteX11" fmla="*/ 18315 w 135053"/>
                <a:gd name="connsiteY11" fmla="*/ 114374 h 167640"/>
                <a:gd name="connsiteX12" fmla="*/ 18771 w 135053"/>
                <a:gd name="connsiteY12" fmla="*/ 112760 h 167640"/>
                <a:gd name="connsiteX13" fmla="*/ 16038 w 135053"/>
                <a:gd name="connsiteY13" fmla="*/ 110223 h 167640"/>
                <a:gd name="connsiteX14" fmla="*/ 13760 w 135053"/>
                <a:gd name="connsiteY14" fmla="*/ 111146 h 167640"/>
                <a:gd name="connsiteX15" fmla="*/ 96 w 135053"/>
                <a:gd name="connsiteY15" fmla="*/ 165335 h 167640"/>
                <a:gd name="connsiteX16" fmla="*/ 2601 w 135053"/>
                <a:gd name="connsiteY16" fmla="*/ 167641 h 167640"/>
                <a:gd name="connsiteX17" fmla="*/ 6700 w 135053"/>
                <a:gd name="connsiteY17" fmla="*/ 164182 h 167640"/>
                <a:gd name="connsiteX18" fmla="*/ 17860 w 135053"/>
                <a:gd name="connsiteY18" fmla="*/ 151038 h 167640"/>
                <a:gd name="connsiteX19" fmla="*/ 56349 w 135053"/>
                <a:gd name="connsiteY19" fmla="*/ 167641 h 167640"/>
                <a:gd name="connsiteX20" fmla="*/ 114196 w 135053"/>
                <a:gd name="connsiteY20" fmla="*/ 108379 h 167640"/>
                <a:gd name="connsiteX21" fmla="*/ 103037 w 135053"/>
                <a:gd name="connsiteY21" fmla="*/ 81399 h 167640"/>
                <a:gd name="connsiteX22" fmla="*/ 74113 w 135053"/>
                <a:gd name="connsiteY22" fmla="*/ 69870 h 167640"/>
                <a:gd name="connsiteX23" fmla="*/ 58854 w 135053"/>
                <a:gd name="connsiteY23" fmla="*/ 65719 h 167640"/>
                <a:gd name="connsiteX24" fmla="*/ 44962 w 135053"/>
                <a:gd name="connsiteY24" fmla="*/ 44735 h 167640"/>
                <a:gd name="connsiteX25" fmla="*/ 84817 w 135053"/>
                <a:gd name="connsiteY25" fmla="*/ 6457 h 167640"/>
                <a:gd name="connsiteX26" fmla="*/ 117613 w 135053"/>
                <a:gd name="connsiteY26" fmla="*/ 42198 h 167640"/>
                <a:gd name="connsiteX27" fmla="*/ 116702 w 135053"/>
                <a:gd name="connsiteY27" fmla="*/ 55112 h 167640"/>
                <a:gd name="connsiteX28" fmla="*/ 119435 w 135053"/>
                <a:gd name="connsiteY28" fmla="*/ 57418 h 167640"/>
                <a:gd name="connsiteX29" fmla="*/ 122851 w 135053"/>
                <a:gd name="connsiteY29" fmla="*/ 52806 h 167640"/>
                <a:gd name="connsiteX30" fmla="*/ 135149 w 135053"/>
                <a:gd name="connsiteY30" fmla="*/ 2306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053" h="167640">
                  <a:moveTo>
                    <a:pt x="135149" y="2306"/>
                  </a:moveTo>
                  <a:cubicBezTo>
                    <a:pt x="135149" y="1614"/>
                    <a:pt x="134694" y="0"/>
                    <a:pt x="132644" y="0"/>
                  </a:cubicBezTo>
                  <a:cubicBezTo>
                    <a:pt x="131505" y="0"/>
                    <a:pt x="131277" y="231"/>
                    <a:pt x="128544" y="3459"/>
                  </a:cubicBezTo>
                  <a:lnTo>
                    <a:pt x="117613" y="16603"/>
                  </a:lnTo>
                  <a:cubicBezTo>
                    <a:pt x="111691" y="5765"/>
                    <a:pt x="99848" y="0"/>
                    <a:pt x="85045" y="0"/>
                  </a:cubicBezTo>
                  <a:cubicBezTo>
                    <a:pt x="56121" y="0"/>
                    <a:pt x="28792" y="26518"/>
                    <a:pt x="28792" y="54420"/>
                  </a:cubicBezTo>
                  <a:cubicBezTo>
                    <a:pt x="28792" y="73098"/>
                    <a:pt x="40862" y="83705"/>
                    <a:pt x="52477" y="87164"/>
                  </a:cubicBezTo>
                  <a:lnTo>
                    <a:pt x="76846" y="93621"/>
                  </a:lnTo>
                  <a:cubicBezTo>
                    <a:pt x="85273" y="95696"/>
                    <a:pt x="97799" y="99155"/>
                    <a:pt x="97799" y="118063"/>
                  </a:cubicBezTo>
                  <a:cubicBezTo>
                    <a:pt x="97799" y="138817"/>
                    <a:pt x="79124" y="160493"/>
                    <a:pt x="56804" y="160493"/>
                  </a:cubicBezTo>
                  <a:cubicBezTo>
                    <a:pt x="42229" y="160493"/>
                    <a:pt x="16949" y="155420"/>
                    <a:pt x="16949" y="126826"/>
                  </a:cubicBezTo>
                  <a:cubicBezTo>
                    <a:pt x="16949" y="121292"/>
                    <a:pt x="18088" y="115758"/>
                    <a:pt x="18315" y="114374"/>
                  </a:cubicBezTo>
                  <a:cubicBezTo>
                    <a:pt x="18543" y="113452"/>
                    <a:pt x="18771" y="113221"/>
                    <a:pt x="18771" y="112760"/>
                  </a:cubicBezTo>
                  <a:cubicBezTo>
                    <a:pt x="18771" y="110454"/>
                    <a:pt x="17177" y="110223"/>
                    <a:pt x="16038" y="110223"/>
                  </a:cubicBezTo>
                  <a:cubicBezTo>
                    <a:pt x="14899" y="110223"/>
                    <a:pt x="14444" y="110454"/>
                    <a:pt x="13760" y="111146"/>
                  </a:cubicBezTo>
                  <a:cubicBezTo>
                    <a:pt x="12849" y="112068"/>
                    <a:pt x="96" y="164643"/>
                    <a:pt x="96" y="165335"/>
                  </a:cubicBezTo>
                  <a:cubicBezTo>
                    <a:pt x="96" y="166719"/>
                    <a:pt x="1234" y="167641"/>
                    <a:pt x="2601" y="167641"/>
                  </a:cubicBezTo>
                  <a:cubicBezTo>
                    <a:pt x="3740" y="167641"/>
                    <a:pt x="3967" y="167410"/>
                    <a:pt x="6700" y="164182"/>
                  </a:cubicBezTo>
                  <a:lnTo>
                    <a:pt x="17860" y="151038"/>
                  </a:lnTo>
                  <a:cubicBezTo>
                    <a:pt x="27653" y="164413"/>
                    <a:pt x="43140" y="167641"/>
                    <a:pt x="56349" y="167641"/>
                  </a:cubicBezTo>
                  <a:cubicBezTo>
                    <a:pt x="87322" y="167641"/>
                    <a:pt x="114196" y="136972"/>
                    <a:pt x="114196" y="108379"/>
                  </a:cubicBezTo>
                  <a:cubicBezTo>
                    <a:pt x="114196" y="92468"/>
                    <a:pt x="106453" y="84628"/>
                    <a:pt x="103037" y="81399"/>
                  </a:cubicBezTo>
                  <a:cubicBezTo>
                    <a:pt x="97799" y="76096"/>
                    <a:pt x="94383" y="75173"/>
                    <a:pt x="74113" y="69870"/>
                  </a:cubicBezTo>
                  <a:cubicBezTo>
                    <a:pt x="69103" y="68486"/>
                    <a:pt x="60904" y="66180"/>
                    <a:pt x="58854" y="65719"/>
                  </a:cubicBezTo>
                  <a:cubicBezTo>
                    <a:pt x="52705" y="63644"/>
                    <a:pt x="44962" y="56956"/>
                    <a:pt x="44962" y="44735"/>
                  </a:cubicBezTo>
                  <a:cubicBezTo>
                    <a:pt x="44962" y="26057"/>
                    <a:pt x="63181" y="6457"/>
                    <a:pt x="84817" y="6457"/>
                  </a:cubicBezTo>
                  <a:cubicBezTo>
                    <a:pt x="103720" y="6457"/>
                    <a:pt x="117613" y="16372"/>
                    <a:pt x="117613" y="42198"/>
                  </a:cubicBezTo>
                  <a:cubicBezTo>
                    <a:pt x="117613" y="49577"/>
                    <a:pt x="116702" y="53728"/>
                    <a:pt x="116702" y="55112"/>
                  </a:cubicBezTo>
                  <a:cubicBezTo>
                    <a:pt x="116702" y="55342"/>
                    <a:pt x="116702" y="57418"/>
                    <a:pt x="119435" y="57418"/>
                  </a:cubicBezTo>
                  <a:cubicBezTo>
                    <a:pt x="121712" y="57418"/>
                    <a:pt x="121940" y="56726"/>
                    <a:pt x="122851" y="52806"/>
                  </a:cubicBezTo>
                  <a:lnTo>
                    <a:pt x="135149" y="2306"/>
                  </a:lnTo>
                  <a:close/>
                </a:path>
              </a:pathLst>
            </a:custGeom>
            <a:solidFill>
              <a:srgbClr val="000000"/>
            </a:solidFill>
            <a:ln w="22854" cap="flat">
              <a:no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24462ABA-765E-497C-9E22-21CDE87A363D}"/>
                </a:ext>
              </a:extLst>
            </p:cNvPr>
            <p:cNvSpPr/>
            <p:nvPr>
              <p:custDataLst>
                <p:tags r:id="rId67"/>
              </p:custDataLst>
            </p:nvPr>
          </p:nvSpPr>
          <p:spPr>
            <a:xfrm>
              <a:off x="4887504" y="2370173"/>
              <a:ext cx="97406" cy="72798"/>
            </a:xfrm>
            <a:custGeom>
              <a:avLst/>
              <a:gdLst>
                <a:gd name="connsiteX0" fmla="*/ 12059 w 97406"/>
                <a:gd name="connsiteY0" fmla="*/ 61011 h 72798"/>
                <a:gd name="connsiteX1" fmla="*/ 10465 w 97406"/>
                <a:gd name="connsiteY1" fmla="*/ 67629 h 72798"/>
                <a:gd name="connsiteX2" fmla="*/ 15885 w 97406"/>
                <a:gd name="connsiteY2" fmla="*/ 72794 h 72798"/>
                <a:gd name="connsiteX3" fmla="*/ 22103 w 97406"/>
                <a:gd name="connsiteY3" fmla="*/ 69243 h 72798"/>
                <a:gd name="connsiteX4" fmla="*/ 24972 w 97406"/>
                <a:gd name="connsiteY4" fmla="*/ 59235 h 72798"/>
                <a:gd name="connsiteX5" fmla="*/ 28480 w 97406"/>
                <a:gd name="connsiteY5" fmla="*/ 44708 h 72798"/>
                <a:gd name="connsiteX6" fmla="*/ 31190 w 97406"/>
                <a:gd name="connsiteY6" fmla="*/ 33893 h 72798"/>
                <a:gd name="connsiteX7" fmla="*/ 37885 w 97406"/>
                <a:gd name="connsiteY7" fmla="*/ 19366 h 72798"/>
                <a:gd name="connsiteX8" fmla="*/ 61799 w 97406"/>
                <a:gd name="connsiteY8" fmla="*/ 4515 h 72798"/>
                <a:gd name="connsiteX9" fmla="*/ 71205 w 97406"/>
                <a:gd name="connsiteY9" fmla="*/ 15814 h 72798"/>
                <a:gd name="connsiteX10" fmla="*/ 61799 w 97406"/>
                <a:gd name="connsiteY10" fmla="*/ 50196 h 72798"/>
                <a:gd name="connsiteX11" fmla="*/ 59407 w 97406"/>
                <a:gd name="connsiteY11" fmla="*/ 58912 h 72798"/>
                <a:gd name="connsiteX12" fmla="*/ 74553 w 97406"/>
                <a:gd name="connsiteY12" fmla="*/ 72794 h 72798"/>
                <a:gd name="connsiteX13" fmla="*/ 97509 w 97406"/>
                <a:gd name="connsiteY13" fmla="*/ 48097 h 72798"/>
                <a:gd name="connsiteX14" fmla="*/ 94959 w 97406"/>
                <a:gd name="connsiteY14" fmla="*/ 45999 h 72798"/>
                <a:gd name="connsiteX15" fmla="*/ 91930 w 97406"/>
                <a:gd name="connsiteY15" fmla="*/ 48743 h 72798"/>
                <a:gd name="connsiteX16" fmla="*/ 75031 w 97406"/>
                <a:gd name="connsiteY16" fmla="*/ 68274 h 72798"/>
                <a:gd name="connsiteX17" fmla="*/ 71045 w 97406"/>
                <a:gd name="connsiteY17" fmla="*/ 62625 h 72798"/>
                <a:gd name="connsiteX18" fmla="*/ 74712 w 97406"/>
                <a:gd name="connsiteY18" fmla="*/ 49550 h 72798"/>
                <a:gd name="connsiteX19" fmla="*/ 83161 w 97406"/>
                <a:gd name="connsiteY19" fmla="*/ 18397 h 72798"/>
                <a:gd name="connsiteX20" fmla="*/ 62436 w 97406"/>
                <a:gd name="connsiteY20" fmla="*/ -4 h 72798"/>
                <a:gd name="connsiteX21" fmla="*/ 35494 w 97406"/>
                <a:gd name="connsiteY21" fmla="*/ 14684 h 72798"/>
                <a:gd name="connsiteX22" fmla="*/ 18436 w 97406"/>
                <a:gd name="connsiteY22" fmla="*/ -4 h 72798"/>
                <a:gd name="connsiteX23" fmla="*/ 5842 w 97406"/>
                <a:gd name="connsiteY23" fmla="*/ 8712 h 72798"/>
                <a:gd name="connsiteX24" fmla="*/ 102 w 97406"/>
                <a:gd name="connsiteY24" fmla="*/ 24692 h 72798"/>
                <a:gd name="connsiteX25" fmla="*/ 2813 w 97406"/>
                <a:gd name="connsiteY25" fmla="*/ 26791 h 72798"/>
                <a:gd name="connsiteX26" fmla="*/ 6320 w 97406"/>
                <a:gd name="connsiteY26" fmla="*/ 21948 h 72798"/>
                <a:gd name="connsiteX27" fmla="*/ 17958 w 97406"/>
                <a:gd name="connsiteY27" fmla="*/ 4515 h 72798"/>
                <a:gd name="connsiteX28" fmla="*/ 23219 w 97406"/>
                <a:gd name="connsiteY28" fmla="*/ 12425 h 72798"/>
                <a:gd name="connsiteX29" fmla="*/ 20668 w 97406"/>
                <a:gd name="connsiteY29" fmla="*/ 25822 h 72798"/>
                <a:gd name="connsiteX30" fmla="*/ 17161 w 97406"/>
                <a:gd name="connsiteY30" fmla="*/ 40349 h 72798"/>
                <a:gd name="connsiteX31" fmla="*/ 12059 w 97406"/>
                <a:gd name="connsiteY31" fmla="*/ 61011 h 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72798">
                  <a:moveTo>
                    <a:pt x="12059" y="61011"/>
                  </a:moveTo>
                  <a:cubicBezTo>
                    <a:pt x="11421" y="63109"/>
                    <a:pt x="10465" y="67144"/>
                    <a:pt x="10465" y="67629"/>
                  </a:cubicBezTo>
                  <a:cubicBezTo>
                    <a:pt x="10465" y="71180"/>
                    <a:pt x="13334" y="72794"/>
                    <a:pt x="15885" y="72794"/>
                  </a:cubicBezTo>
                  <a:cubicBezTo>
                    <a:pt x="18755" y="72794"/>
                    <a:pt x="21306" y="70695"/>
                    <a:pt x="22103" y="69243"/>
                  </a:cubicBezTo>
                  <a:cubicBezTo>
                    <a:pt x="22900" y="67790"/>
                    <a:pt x="24175" y="62625"/>
                    <a:pt x="24972" y="59235"/>
                  </a:cubicBezTo>
                  <a:cubicBezTo>
                    <a:pt x="25769" y="56168"/>
                    <a:pt x="27523" y="48743"/>
                    <a:pt x="28480" y="44708"/>
                  </a:cubicBezTo>
                  <a:cubicBezTo>
                    <a:pt x="29436" y="41157"/>
                    <a:pt x="30393" y="37605"/>
                    <a:pt x="31190" y="33893"/>
                  </a:cubicBezTo>
                  <a:cubicBezTo>
                    <a:pt x="32943" y="27275"/>
                    <a:pt x="33262" y="25984"/>
                    <a:pt x="37885" y="19366"/>
                  </a:cubicBezTo>
                  <a:cubicBezTo>
                    <a:pt x="42349" y="12909"/>
                    <a:pt x="49842" y="4515"/>
                    <a:pt x="61799" y="4515"/>
                  </a:cubicBezTo>
                  <a:cubicBezTo>
                    <a:pt x="71045" y="4515"/>
                    <a:pt x="71205" y="12748"/>
                    <a:pt x="71205" y="15814"/>
                  </a:cubicBezTo>
                  <a:cubicBezTo>
                    <a:pt x="71205" y="25499"/>
                    <a:pt x="64350" y="43416"/>
                    <a:pt x="61799" y="50196"/>
                  </a:cubicBezTo>
                  <a:cubicBezTo>
                    <a:pt x="60045" y="54715"/>
                    <a:pt x="59407" y="56168"/>
                    <a:pt x="59407" y="58912"/>
                  </a:cubicBezTo>
                  <a:cubicBezTo>
                    <a:pt x="59407" y="67467"/>
                    <a:pt x="66422" y="72794"/>
                    <a:pt x="74553" y="72794"/>
                  </a:cubicBezTo>
                  <a:cubicBezTo>
                    <a:pt x="90495" y="72794"/>
                    <a:pt x="97509" y="50519"/>
                    <a:pt x="97509" y="48097"/>
                  </a:cubicBezTo>
                  <a:cubicBezTo>
                    <a:pt x="97509" y="45999"/>
                    <a:pt x="95437" y="45999"/>
                    <a:pt x="94959" y="45999"/>
                  </a:cubicBezTo>
                  <a:cubicBezTo>
                    <a:pt x="92727" y="45999"/>
                    <a:pt x="92567" y="46967"/>
                    <a:pt x="91930" y="48743"/>
                  </a:cubicBezTo>
                  <a:cubicBezTo>
                    <a:pt x="88263" y="61656"/>
                    <a:pt x="81408" y="68274"/>
                    <a:pt x="75031" y="68274"/>
                  </a:cubicBezTo>
                  <a:cubicBezTo>
                    <a:pt x="71683" y="68274"/>
                    <a:pt x="71045" y="66014"/>
                    <a:pt x="71045" y="62625"/>
                  </a:cubicBezTo>
                  <a:cubicBezTo>
                    <a:pt x="71045" y="58912"/>
                    <a:pt x="71842" y="56814"/>
                    <a:pt x="74712" y="49550"/>
                  </a:cubicBezTo>
                  <a:cubicBezTo>
                    <a:pt x="76625" y="44546"/>
                    <a:pt x="83161" y="27436"/>
                    <a:pt x="83161" y="18397"/>
                  </a:cubicBezTo>
                  <a:cubicBezTo>
                    <a:pt x="83161" y="2740"/>
                    <a:pt x="70886" y="-4"/>
                    <a:pt x="62436" y="-4"/>
                  </a:cubicBezTo>
                  <a:cubicBezTo>
                    <a:pt x="49204" y="-4"/>
                    <a:pt x="40277" y="8228"/>
                    <a:pt x="35494" y="14684"/>
                  </a:cubicBezTo>
                  <a:cubicBezTo>
                    <a:pt x="34378" y="3547"/>
                    <a:pt x="24972" y="-4"/>
                    <a:pt x="18436" y="-4"/>
                  </a:cubicBezTo>
                  <a:cubicBezTo>
                    <a:pt x="11581" y="-4"/>
                    <a:pt x="7914" y="5000"/>
                    <a:pt x="5842" y="8712"/>
                  </a:cubicBezTo>
                  <a:cubicBezTo>
                    <a:pt x="2334" y="14684"/>
                    <a:pt x="102" y="23885"/>
                    <a:pt x="102" y="24692"/>
                  </a:cubicBezTo>
                  <a:cubicBezTo>
                    <a:pt x="102" y="26791"/>
                    <a:pt x="2334" y="26791"/>
                    <a:pt x="2813" y="26791"/>
                  </a:cubicBezTo>
                  <a:cubicBezTo>
                    <a:pt x="5044" y="26791"/>
                    <a:pt x="5204" y="26306"/>
                    <a:pt x="6320" y="21948"/>
                  </a:cubicBezTo>
                  <a:cubicBezTo>
                    <a:pt x="8711" y="12425"/>
                    <a:pt x="11740" y="4515"/>
                    <a:pt x="17958" y="4515"/>
                  </a:cubicBezTo>
                  <a:cubicBezTo>
                    <a:pt x="22103" y="4515"/>
                    <a:pt x="23219" y="8066"/>
                    <a:pt x="23219" y="12425"/>
                  </a:cubicBezTo>
                  <a:cubicBezTo>
                    <a:pt x="23219" y="15492"/>
                    <a:pt x="21784" y="21464"/>
                    <a:pt x="20668" y="25822"/>
                  </a:cubicBezTo>
                  <a:cubicBezTo>
                    <a:pt x="19552" y="30180"/>
                    <a:pt x="17958" y="36798"/>
                    <a:pt x="17161" y="40349"/>
                  </a:cubicBezTo>
                  <a:lnTo>
                    <a:pt x="12059" y="61011"/>
                  </a:lnTo>
                  <a:close/>
                </a:path>
              </a:pathLst>
            </a:custGeom>
            <a:solidFill>
              <a:srgbClr val="000000"/>
            </a:solidFill>
            <a:ln w="22854" cap="flat">
              <a:noFill/>
              <a:prstDash val="solid"/>
              <a:miter/>
            </a:ln>
          </p:spPr>
          <p:txBody>
            <a:bodyPr rtlCol="0" anchor="ctr"/>
            <a:lstStyle/>
            <a:p>
              <a:endParaRPr lang="zh-CN" altLang="en-US"/>
            </a:p>
          </p:txBody>
        </p:sp>
        <p:sp>
          <p:nvSpPr>
            <p:cNvPr id="154" name="任意多边形: 形状 153">
              <a:extLst>
                <a:ext uri="{FF2B5EF4-FFF2-40B4-BE49-F238E27FC236}">
                  <a16:creationId xmlns:a16="http://schemas.microsoft.com/office/drawing/2014/main" id="{A7B96C16-69B2-4B0A-B933-266D0DD13C80}"/>
                </a:ext>
              </a:extLst>
            </p:cNvPr>
            <p:cNvSpPr/>
            <p:nvPr>
              <p:custDataLst>
                <p:tags r:id="rId68"/>
              </p:custDataLst>
            </p:nvPr>
          </p:nvSpPr>
          <p:spPr>
            <a:xfrm>
              <a:off x="5003753" y="2341441"/>
              <a:ext cx="117334" cy="118962"/>
            </a:xfrm>
            <a:custGeom>
              <a:avLst/>
              <a:gdLst>
                <a:gd name="connsiteX0" fmla="*/ 62760 w 117334"/>
                <a:gd name="connsiteY0" fmla="*/ 63432 h 118962"/>
                <a:gd name="connsiteX1" fmla="*/ 111543 w 117334"/>
                <a:gd name="connsiteY1" fmla="*/ 63432 h 118962"/>
                <a:gd name="connsiteX2" fmla="*/ 117442 w 117334"/>
                <a:gd name="connsiteY2" fmla="*/ 59558 h 118962"/>
                <a:gd name="connsiteX3" fmla="*/ 111543 w 117334"/>
                <a:gd name="connsiteY3" fmla="*/ 55522 h 118962"/>
                <a:gd name="connsiteX4" fmla="*/ 62760 w 117334"/>
                <a:gd name="connsiteY4" fmla="*/ 55522 h 118962"/>
                <a:gd name="connsiteX5" fmla="*/ 62760 w 117334"/>
                <a:gd name="connsiteY5" fmla="*/ 5968 h 118962"/>
                <a:gd name="connsiteX6" fmla="*/ 58934 w 117334"/>
                <a:gd name="connsiteY6" fmla="*/ -4 h 118962"/>
                <a:gd name="connsiteX7" fmla="*/ 54949 w 117334"/>
                <a:gd name="connsiteY7" fmla="*/ 5968 h 118962"/>
                <a:gd name="connsiteX8" fmla="*/ 54949 w 117334"/>
                <a:gd name="connsiteY8" fmla="*/ 55522 h 118962"/>
                <a:gd name="connsiteX9" fmla="*/ 6006 w 117334"/>
                <a:gd name="connsiteY9" fmla="*/ 55522 h 118962"/>
                <a:gd name="connsiteX10" fmla="*/ 107 w 117334"/>
                <a:gd name="connsiteY10" fmla="*/ 59396 h 118962"/>
                <a:gd name="connsiteX11" fmla="*/ 6006 w 117334"/>
                <a:gd name="connsiteY11" fmla="*/ 63432 h 118962"/>
                <a:gd name="connsiteX12" fmla="*/ 54949 w 117334"/>
                <a:gd name="connsiteY12" fmla="*/ 63432 h 118962"/>
                <a:gd name="connsiteX13" fmla="*/ 54949 w 117334"/>
                <a:gd name="connsiteY13" fmla="*/ 112986 h 118962"/>
                <a:gd name="connsiteX14" fmla="*/ 58775 w 117334"/>
                <a:gd name="connsiteY14" fmla="*/ 118959 h 118962"/>
                <a:gd name="connsiteX15" fmla="*/ 62760 w 117334"/>
                <a:gd name="connsiteY15" fmla="*/ 112986 h 118962"/>
                <a:gd name="connsiteX16" fmla="*/ 62760 w 117334"/>
                <a:gd name="connsiteY16" fmla="*/ 63432 h 1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334" h="118962">
                  <a:moveTo>
                    <a:pt x="62760" y="63432"/>
                  </a:moveTo>
                  <a:lnTo>
                    <a:pt x="111543" y="63432"/>
                  </a:lnTo>
                  <a:cubicBezTo>
                    <a:pt x="113616" y="63432"/>
                    <a:pt x="117442" y="63432"/>
                    <a:pt x="117442" y="59558"/>
                  </a:cubicBezTo>
                  <a:cubicBezTo>
                    <a:pt x="117442" y="55522"/>
                    <a:pt x="113775" y="55522"/>
                    <a:pt x="111543" y="55522"/>
                  </a:cubicBezTo>
                  <a:lnTo>
                    <a:pt x="62760" y="55522"/>
                  </a:lnTo>
                  <a:lnTo>
                    <a:pt x="62760" y="5968"/>
                  </a:lnTo>
                  <a:cubicBezTo>
                    <a:pt x="62760" y="3870"/>
                    <a:pt x="62760" y="-4"/>
                    <a:pt x="58934" y="-4"/>
                  </a:cubicBezTo>
                  <a:cubicBezTo>
                    <a:pt x="54949" y="-4"/>
                    <a:pt x="54949" y="3708"/>
                    <a:pt x="54949" y="5968"/>
                  </a:cubicBezTo>
                  <a:lnTo>
                    <a:pt x="54949" y="55522"/>
                  </a:lnTo>
                  <a:lnTo>
                    <a:pt x="6006" y="55522"/>
                  </a:lnTo>
                  <a:cubicBezTo>
                    <a:pt x="3933" y="55522"/>
                    <a:pt x="107" y="55522"/>
                    <a:pt x="107" y="59396"/>
                  </a:cubicBezTo>
                  <a:cubicBezTo>
                    <a:pt x="107" y="63432"/>
                    <a:pt x="3774" y="63432"/>
                    <a:pt x="6006" y="63432"/>
                  </a:cubicBezTo>
                  <a:lnTo>
                    <a:pt x="54949" y="63432"/>
                  </a:lnTo>
                  <a:lnTo>
                    <a:pt x="54949" y="112986"/>
                  </a:lnTo>
                  <a:cubicBezTo>
                    <a:pt x="54949" y="115085"/>
                    <a:pt x="54949" y="118959"/>
                    <a:pt x="58775" y="118959"/>
                  </a:cubicBezTo>
                  <a:cubicBezTo>
                    <a:pt x="62760" y="118959"/>
                    <a:pt x="62760" y="115246"/>
                    <a:pt x="62760" y="112986"/>
                  </a:cubicBezTo>
                  <a:lnTo>
                    <a:pt x="62760" y="63432"/>
                  </a:lnTo>
                  <a:close/>
                </a:path>
              </a:pathLst>
            </a:custGeom>
            <a:solidFill>
              <a:srgbClr val="000000"/>
            </a:solidFill>
            <a:ln w="22854" cap="flat">
              <a:noFill/>
              <a:prstDash val="solid"/>
              <a:miter/>
            </a:ln>
          </p:spPr>
          <p:txBody>
            <a:bodyPr rtlCol="0" anchor="ctr"/>
            <a:lstStyle/>
            <a:p>
              <a:endParaRPr lang="zh-CN" altLang="en-US"/>
            </a:p>
          </p:txBody>
        </p:sp>
        <p:sp>
          <p:nvSpPr>
            <p:cNvPr id="155" name="任意多边形: 形状 154">
              <a:extLst>
                <a:ext uri="{FF2B5EF4-FFF2-40B4-BE49-F238E27FC236}">
                  <a16:creationId xmlns:a16="http://schemas.microsoft.com/office/drawing/2014/main" id="{F91DA9A1-7858-4729-AEB9-C1B92E3DE9B1}"/>
                </a:ext>
              </a:extLst>
            </p:cNvPr>
            <p:cNvSpPr/>
            <p:nvPr>
              <p:custDataLst>
                <p:tags r:id="rId69"/>
              </p:custDataLst>
            </p:nvPr>
          </p:nvSpPr>
          <p:spPr>
            <a:xfrm>
              <a:off x="5149782" y="2334178"/>
              <a:ext cx="58029" cy="107179"/>
            </a:xfrm>
            <a:custGeom>
              <a:avLst/>
              <a:gdLst>
                <a:gd name="connsiteX0" fmla="*/ 36143 w 58029"/>
                <a:gd name="connsiteY0" fmla="*/ 4515 h 107179"/>
                <a:gd name="connsiteX1" fmla="*/ 31360 w 58029"/>
                <a:gd name="connsiteY1" fmla="*/ -4 h 107179"/>
                <a:gd name="connsiteX2" fmla="*/ 113 w 58029"/>
                <a:gd name="connsiteY2" fmla="*/ 10326 h 107179"/>
                <a:gd name="connsiteX3" fmla="*/ 113 w 58029"/>
                <a:gd name="connsiteY3" fmla="*/ 16137 h 107179"/>
                <a:gd name="connsiteX4" fmla="*/ 23230 w 58029"/>
                <a:gd name="connsiteY4" fmla="*/ 11618 h 107179"/>
                <a:gd name="connsiteX5" fmla="*/ 23230 w 58029"/>
                <a:gd name="connsiteY5" fmla="*/ 93939 h 107179"/>
                <a:gd name="connsiteX6" fmla="*/ 7287 w 58029"/>
                <a:gd name="connsiteY6" fmla="*/ 101364 h 107179"/>
                <a:gd name="connsiteX7" fmla="*/ 1229 w 58029"/>
                <a:gd name="connsiteY7" fmla="*/ 101364 h 107179"/>
                <a:gd name="connsiteX8" fmla="*/ 1229 w 58029"/>
                <a:gd name="connsiteY8" fmla="*/ 107175 h 107179"/>
                <a:gd name="connsiteX9" fmla="*/ 29607 w 58029"/>
                <a:gd name="connsiteY9" fmla="*/ 106530 h 107179"/>
                <a:gd name="connsiteX10" fmla="*/ 58143 w 58029"/>
                <a:gd name="connsiteY10" fmla="*/ 107175 h 107179"/>
                <a:gd name="connsiteX11" fmla="*/ 58143 w 58029"/>
                <a:gd name="connsiteY11" fmla="*/ 101364 h 107179"/>
                <a:gd name="connsiteX12" fmla="*/ 52085 w 58029"/>
                <a:gd name="connsiteY12" fmla="*/ 101364 h 107179"/>
                <a:gd name="connsiteX13" fmla="*/ 36143 w 58029"/>
                <a:gd name="connsiteY13" fmla="*/ 93939 h 107179"/>
                <a:gd name="connsiteX14" fmla="*/ 36143 w 58029"/>
                <a:gd name="connsiteY14" fmla="*/ 4515 h 1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7179">
                  <a:moveTo>
                    <a:pt x="36143" y="4515"/>
                  </a:moveTo>
                  <a:cubicBezTo>
                    <a:pt x="36143" y="157"/>
                    <a:pt x="35824" y="-4"/>
                    <a:pt x="31360" y="-4"/>
                  </a:cubicBezTo>
                  <a:cubicBezTo>
                    <a:pt x="21157" y="10165"/>
                    <a:pt x="6650" y="10326"/>
                    <a:pt x="113" y="10326"/>
                  </a:cubicBezTo>
                  <a:lnTo>
                    <a:pt x="113" y="16137"/>
                  </a:lnTo>
                  <a:cubicBezTo>
                    <a:pt x="3940" y="16137"/>
                    <a:pt x="14461" y="16137"/>
                    <a:pt x="23230" y="11618"/>
                  </a:cubicBezTo>
                  <a:lnTo>
                    <a:pt x="23230" y="93939"/>
                  </a:lnTo>
                  <a:cubicBezTo>
                    <a:pt x="23230" y="99266"/>
                    <a:pt x="23230" y="101364"/>
                    <a:pt x="7287" y="101364"/>
                  </a:cubicBezTo>
                  <a:lnTo>
                    <a:pt x="1229" y="101364"/>
                  </a:lnTo>
                  <a:lnTo>
                    <a:pt x="1229" y="107175"/>
                  </a:lnTo>
                  <a:cubicBezTo>
                    <a:pt x="4099" y="107014"/>
                    <a:pt x="23708" y="106530"/>
                    <a:pt x="29607" y="106530"/>
                  </a:cubicBezTo>
                  <a:cubicBezTo>
                    <a:pt x="34549" y="106530"/>
                    <a:pt x="54636" y="107014"/>
                    <a:pt x="58143" y="107175"/>
                  </a:cubicBezTo>
                  <a:lnTo>
                    <a:pt x="58143" y="101364"/>
                  </a:lnTo>
                  <a:lnTo>
                    <a:pt x="52085" y="101364"/>
                  </a:lnTo>
                  <a:cubicBezTo>
                    <a:pt x="36143" y="101364"/>
                    <a:pt x="36143" y="99266"/>
                    <a:pt x="36143" y="93939"/>
                  </a:cubicBezTo>
                  <a:lnTo>
                    <a:pt x="36143" y="4515"/>
                  </a:lnTo>
                  <a:close/>
                </a:path>
              </a:pathLst>
            </a:custGeom>
            <a:solidFill>
              <a:srgbClr val="000000"/>
            </a:solidFill>
            <a:ln w="22854" cap="flat">
              <a:noFill/>
              <a:prstDash val="solid"/>
              <a:miter/>
            </a:ln>
          </p:spPr>
          <p:txBody>
            <a:bodyPr rtlCol="0" anchor="ctr"/>
            <a:lstStyle/>
            <a:p>
              <a:endParaRPr lang="zh-CN" altLang="en-US"/>
            </a:p>
          </p:txBody>
        </p:sp>
        <p:sp>
          <p:nvSpPr>
            <p:cNvPr id="156" name="任意多边形: 形状 155">
              <a:extLst>
                <a:ext uri="{FF2B5EF4-FFF2-40B4-BE49-F238E27FC236}">
                  <a16:creationId xmlns:a16="http://schemas.microsoft.com/office/drawing/2014/main" id="{84637458-5661-41B4-839B-0402D0049CC7}"/>
                </a:ext>
              </a:extLst>
            </p:cNvPr>
            <p:cNvSpPr/>
            <p:nvPr>
              <p:custDataLst>
                <p:tags r:id="rId70"/>
              </p:custDataLst>
            </p:nvPr>
          </p:nvSpPr>
          <p:spPr>
            <a:xfrm>
              <a:off x="4871667" y="2534705"/>
              <a:ext cx="120204" cy="71183"/>
            </a:xfrm>
            <a:custGeom>
              <a:avLst/>
              <a:gdLst>
                <a:gd name="connsiteX0" fmla="*/ 106915 w 120204"/>
                <a:gd name="connsiteY0" fmla="*/ 15660 h 71183"/>
                <a:gd name="connsiteX1" fmla="*/ 120306 w 120204"/>
                <a:gd name="connsiteY1" fmla="*/ 5814 h 71183"/>
                <a:gd name="connsiteX2" fmla="*/ 120306 w 120204"/>
                <a:gd name="connsiteY2" fmla="*/ 3 h 71183"/>
                <a:gd name="connsiteX3" fmla="*/ 108828 w 120204"/>
                <a:gd name="connsiteY3" fmla="*/ 648 h 71183"/>
                <a:gd name="connsiteX4" fmla="*/ 93204 w 120204"/>
                <a:gd name="connsiteY4" fmla="*/ 3 h 71183"/>
                <a:gd name="connsiteX5" fmla="*/ 93204 w 120204"/>
                <a:gd name="connsiteY5" fmla="*/ 5814 h 71183"/>
                <a:gd name="connsiteX6" fmla="*/ 101494 w 120204"/>
                <a:gd name="connsiteY6" fmla="*/ 12916 h 71183"/>
                <a:gd name="connsiteX7" fmla="*/ 100538 w 120204"/>
                <a:gd name="connsiteY7" fmla="*/ 16790 h 71183"/>
                <a:gd name="connsiteX8" fmla="*/ 85074 w 120204"/>
                <a:gd name="connsiteY8" fmla="*/ 56982 h 71183"/>
                <a:gd name="connsiteX9" fmla="*/ 67856 w 120204"/>
                <a:gd name="connsiteY9" fmla="*/ 12916 h 71183"/>
                <a:gd name="connsiteX10" fmla="*/ 67059 w 120204"/>
                <a:gd name="connsiteY10" fmla="*/ 9849 h 71183"/>
                <a:gd name="connsiteX11" fmla="*/ 75668 w 120204"/>
                <a:gd name="connsiteY11" fmla="*/ 5814 h 71183"/>
                <a:gd name="connsiteX12" fmla="*/ 75668 w 120204"/>
                <a:gd name="connsiteY12" fmla="*/ 3 h 71183"/>
                <a:gd name="connsiteX13" fmla="*/ 58450 w 120204"/>
                <a:gd name="connsiteY13" fmla="*/ 648 h 71183"/>
                <a:gd name="connsiteX14" fmla="*/ 44421 w 120204"/>
                <a:gd name="connsiteY14" fmla="*/ 3 h 71183"/>
                <a:gd name="connsiteX15" fmla="*/ 44421 w 120204"/>
                <a:gd name="connsiteY15" fmla="*/ 5814 h 71183"/>
                <a:gd name="connsiteX16" fmla="*/ 53508 w 120204"/>
                <a:gd name="connsiteY16" fmla="*/ 7105 h 71183"/>
                <a:gd name="connsiteX17" fmla="*/ 57175 w 120204"/>
                <a:gd name="connsiteY17" fmla="*/ 14207 h 71183"/>
                <a:gd name="connsiteX18" fmla="*/ 56537 w 120204"/>
                <a:gd name="connsiteY18" fmla="*/ 16144 h 71183"/>
                <a:gd name="connsiteX19" fmla="*/ 41552 w 120204"/>
                <a:gd name="connsiteY19" fmla="*/ 54561 h 71183"/>
                <a:gd name="connsiteX20" fmla="*/ 25450 w 120204"/>
                <a:gd name="connsiteY20" fmla="*/ 12916 h 71183"/>
                <a:gd name="connsiteX21" fmla="*/ 24493 w 120204"/>
                <a:gd name="connsiteY21" fmla="*/ 9849 h 71183"/>
                <a:gd name="connsiteX22" fmla="*/ 33102 w 120204"/>
                <a:gd name="connsiteY22" fmla="*/ 5814 h 71183"/>
                <a:gd name="connsiteX23" fmla="*/ 33102 w 120204"/>
                <a:gd name="connsiteY23" fmla="*/ 3 h 71183"/>
                <a:gd name="connsiteX24" fmla="*/ 15087 w 120204"/>
                <a:gd name="connsiteY24" fmla="*/ 648 h 71183"/>
                <a:gd name="connsiteX25" fmla="*/ 102 w 120204"/>
                <a:gd name="connsiteY25" fmla="*/ 3 h 71183"/>
                <a:gd name="connsiteX26" fmla="*/ 102 w 120204"/>
                <a:gd name="connsiteY26" fmla="*/ 5814 h 71183"/>
                <a:gd name="connsiteX27" fmla="*/ 11580 w 120204"/>
                <a:gd name="connsiteY27" fmla="*/ 10495 h 71183"/>
                <a:gd name="connsiteX28" fmla="*/ 33740 w 120204"/>
                <a:gd name="connsiteY28" fmla="*/ 67474 h 71183"/>
                <a:gd name="connsiteX29" fmla="*/ 38044 w 120204"/>
                <a:gd name="connsiteY29" fmla="*/ 71187 h 71183"/>
                <a:gd name="connsiteX30" fmla="*/ 42189 w 120204"/>
                <a:gd name="connsiteY30" fmla="*/ 67797 h 71183"/>
                <a:gd name="connsiteX31" fmla="*/ 60204 w 120204"/>
                <a:gd name="connsiteY31" fmla="*/ 21632 h 71183"/>
                <a:gd name="connsiteX32" fmla="*/ 77900 w 120204"/>
                <a:gd name="connsiteY32" fmla="*/ 67313 h 71183"/>
                <a:gd name="connsiteX33" fmla="*/ 82364 w 120204"/>
                <a:gd name="connsiteY33" fmla="*/ 71187 h 71183"/>
                <a:gd name="connsiteX34" fmla="*/ 86668 w 120204"/>
                <a:gd name="connsiteY34" fmla="*/ 67474 h 71183"/>
                <a:gd name="connsiteX35" fmla="*/ 106915 w 120204"/>
                <a:gd name="connsiteY35" fmla="*/ 15660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71183">
                  <a:moveTo>
                    <a:pt x="106915" y="15660"/>
                  </a:moveTo>
                  <a:cubicBezTo>
                    <a:pt x="110103" y="7589"/>
                    <a:pt x="115364" y="5975"/>
                    <a:pt x="120306" y="5814"/>
                  </a:cubicBezTo>
                  <a:lnTo>
                    <a:pt x="120306" y="3"/>
                  </a:lnTo>
                  <a:cubicBezTo>
                    <a:pt x="116002" y="487"/>
                    <a:pt x="113451" y="648"/>
                    <a:pt x="108828" y="648"/>
                  </a:cubicBezTo>
                  <a:cubicBezTo>
                    <a:pt x="104045" y="648"/>
                    <a:pt x="97987" y="487"/>
                    <a:pt x="93204" y="3"/>
                  </a:cubicBezTo>
                  <a:lnTo>
                    <a:pt x="93204" y="5814"/>
                  </a:lnTo>
                  <a:cubicBezTo>
                    <a:pt x="98784" y="5975"/>
                    <a:pt x="101494" y="9042"/>
                    <a:pt x="101494" y="12916"/>
                  </a:cubicBezTo>
                  <a:cubicBezTo>
                    <a:pt x="101494" y="14207"/>
                    <a:pt x="101494" y="14530"/>
                    <a:pt x="100538" y="16790"/>
                  </a:cubicBezTo>
                  <a:lnTo>
                    <a:pt x="85074" y="56982"/>
                  </a:lnTo>
                  <a:lnTo>
                    <a:pt x="67856" y="12916"/>
                  </a:lnTo>
                  <a:cubicBezTo>
                    <a:pt x="67537" y="12109"/>
                    <a:pt x="67059" y="10818"/>
                    <a:pt x="67059" y="9849"/>
                  </a:cubicBezTo>
                  <a:cubicBezTo>
                    <a:pt x="67059" y="6298"/>
                    <a:pt x="71204" y="5814"/>
                    <a:pt x="75668" y="5814"/>
                  </a:cubicBezTo>
                  <a:lnTo>
                    <a:pt x="75668" y="3"/>
                  </a:lnTo>
                  <a:cubicBezTo>
                    <a:pt x="69929" y="487"/>
                    <a:pt x="64190" y="648"/>
                    <a:pt x="58450" y="648"/>
                  </a:cubicBezTo>
                  <a:cubicBezTo>
                    <a:pt x="53827" y="648"/>
                    <a:pt x="49044" y="326"/>
                    <a:pt x="44421" y="3"/>
                  </a:cubicBezTo>
                  <a:lnTo>
                    <a:pt x="44421" y="5814"/>
                  </a:lnTo>
                  <a:cubicBezTo>
                    <a:pt x="48088" y="5814"/>
                    <a:pt x="51436" y="5814"/>
                    <a:pt x="53508" y="7105"/>
                  </a:cubicBezTo>
                  <a:cubicBezTo>
                    <a:pt x="55740" y="8719"/>
                    <a:pt x="57175" y="14046"/>
                    <a:pt x="57175" y="14207"/>
                  </a:cubicBezTo>
                  <a:cubicBezTo>
                    <a:pt x="57175" y="14530"/>
                    <a:pt x="56856" y="15499"/>
                    <a:pt x="56537" y="16144"/>
                  </a:cubicBezTo>
                  <a:lnTo>
                    <a:pt x="41552" y="54561"/>
                  </a:lnTo>
                  <a:lnTo>
                    <a:pt x="25450" y="12916"/>
                  </a:lnTo>
                  <a:cubicBezTo>
                    <a:pt x="24493" y="10656"/>
                    <a:pt x="24493" y="10495"/>
                    <a:pt x="24493" y="9849"/>
                  </a:cubicBezTo>
                  <a:cubicBezTo>
                    <a:pt x="24493" y="5814"/>
                    <a:pt x="30233" y="5814"/>
                    <a:pt x="33102" y="5814"/>
                  </a:cubicBezTo>
                  <a:lnTo>
                    <a:pt x="33102" y="3"/>
                  </a:lnTo>
                  <a:cubicBezTo>
                    <a:pt x="32783" y="3"/>
                    <a:pt x="21464" y="648"/>
                    <a:pt x="15087" y="648"/>
                  </a:cubicBezTo>
                  <a:cubicBezTo>
                    <a:pt x="10145" y="648"/>
                    <a:pt x="5044" y="487"/>
                    <a:pt x="102" y="3"/>
                  </a:cubicBezTo>
                  <a:lnTo>
                    <a:pt x="102" y="5814"/>
                  </a:lnTo>
                  <a:cubicBezTo>
                    <a:pt x="6319" y="5814"/>
                    <a:pt x="9827" y="5814"/>
                    <a:pt x="11580" y="10495"/>
                  </a:cubicBezTo>
                  <a:lnTo>
                    <a:pt x="33740" y="67474"/>
                  </a:lnTo>
                  <a:cubicBezTo>
                    <a:pt x="34696" y="69895"/>
                    <a:pt x="35175" y="71187"/>
                    <a:pt x="38044" y="71187"/>
                  </a:cubicBezTo>
                  <a:cubicBezTo>
                    <a:pt x="40914" y="71187"/>
                    <a:pt x="41392" y="69895"/>
                    <a:pt x="42189" y="67797"/>
                  </a:cubicBezTo>
                  <a:lnTo>
                    <a:pt x="60204" y="21632"/>
                  </a:lnTo>
                  <a:lnTo>
                    <a:pt x="77900" y="67313"/>
                  </a:lnTo>
                  <a:cubicBezTo>
                    <a:pt x="78856" y="69734"/>
                    <a:pt x="79494" y="71187"/>
                    <a:pt x="82364" y="71187"/>
                  </a:cubicBezTo>
                  <a:cubicBezTo>
                    <a:pt x="85233" y="71187"/>
                    <a:pt x="85712" y="70057"/>
                    <a:pt x="86668" y="67474"/>
                  </a:cubicBezTo>
                  <a:lnTo>
                    <a:pt x="106915" y="15660"/>
                  </a:lnTo>
                  <a:close/>
                </a:path>
              </a:pathLst>
            </a:custGeom>
            <a:solidFill>
              <a:srgbClr val="000000"/>
            </a:solidFill>
            <a:ln w="22854" cap="flat">
              <a:noFill/>
              <a:prstDash val="solid"/>
              <a:miter/>
            </a:ln>
          </p:spPr>
          <p:txBody>
            <a:bodyPr rtlCol="0" anchor="ctr"/>
            <a:lstStyle/>
            <a:p>
              <a:endParaRPr lang="zh-CN" altLang="en-US"/>
            </a:p>
          </p:txBody>
        </p:sp>
        <p:sp>
          <p:nvSpPr>
            <p:cNvPr id="157" name="任意多边形: 形状 156">
              <a:extLst>
                <a:ext uri="{FF2B5EF4-FFF2-40B4-BE49-F238E27FC236}">
                  <a16:creationId xmlns:a16="http://schemas.microsoft.com/office/drawing/2014/main" id="{8F4A5E68-DE3C-436E-9616-6AFF60F59143}"/>
                </a:ext>
              </a:extLst>
            </p:cNvPr>
            <p:cNvSpPr/>
            <p:nvPr>
              <p:custDataLst>
                <p:tags r:id="rId71"/>
              </p:custDataLst>
            </p:nvPr>
          </p:nvSpPr>
          <p:spPr>
            <a:xfrm>
              <a:off x="5017197" y="2585713"/>
              <a:ext cx="20246" cy="49715"/>
            </a:xfrm>
            <a:custGeom>
              <a:avLst/>
              <a:gdLst>
                <a:gd name="connsiteX0" fmla="*/ 15890 w 20246"/>
                <a:gd name="connsiteY0" fmla="*/ 15983 h 49715"/>
                <a:gd name="connsiteX1" fmla="*/ 3455 w 20246"/>
                <a:gd name="connsiteY1" fmla="*/ 45522 h 49715"/>
                <a:gd name="connsiteX2" fmla="*/ 2339 w 20246"/>
                <a:gd name="connsiteY2" fmla="*/ 47459 h 49715"/>
                <a:gd name="connsiteX3" fmla="*/ 4571 w 20246"/>
                <a:gd name="connsiteY3" fmla="*/ 49719 h 49715"/>
                <a:gd name="connsiteX4" fmla="*/ 20354 w 20246"/>
                <a:gd name="connsiteY4" fmla="*/ 17597 h 49715"/>
                <a:gd name="connsiteX5" fmla="*/ 9195 w 20246"/>
                <a:gd name="connsiteY5" fmla="*/ 3 h 49715"/>
                <a:gd name="connsiteX6" fmla="*/ 108 w 20246"/>
                <a:gd name="connsiteY6" fmla="*/ 9203 h 49715"/>
                <a:gd name="connsiteX7" fmla="*/ 9354 w 20246"/>
                <a:gd name="connsiteY7" fmla="*/ 18566 h 49715"/>
                <a:gd name="connsiteX8" fmla="*/ 15890 w 20246"/>
                <a:gd name="connsiteY8" fmla="*/ 15983 h 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715">
                  <a:moveTo>
                    <a:pt x="15890" y="15983"/>
                  </a:moveTo>
                  <a:cubicBezTo>
                    <a:pt x="15890" y="24861"/>
                    <a:pt x="14296" y="35191"/>
                    <a:pt x="3455" y="45522"/>
                  </a:cubicBezTo>
                  <a:cubicBezTo>
                    <a:pt x="2818" y="46167"/>
                    <a:pt x="2339" y="46652"/>
                    <a:pt x="2339" y="47459"/>
                  </a:cubicBezTo>
                  <a:cubicBezTo>
                    <a:pt x="2339" y="48589"/>
                    <a:pt x="3615" y="49719"/>
                    <a:pt x="4571" y="49719"/>
                  </a:cubicBezTo>
                  <a:cubicBezTo>
                    <a:pt x="6803" y="49719"/>
                    <a:pt x="20354" y="36805"/>
                    <a:pt x="20354" y="17597"/>
                  </a:cubicBezTo>
                  <a:cubicBezTo>
                    <a:pt x="20354" y="7589"/>
                    <a:pt x="16528" y="3"/>
                    <a:pt x="9195" y="3"/>
                  </a:cubicBezTo>
                  <a:cubicBezTo>
                    <a:pt x="3934" y="3"/>
                    <a:pt x="108" y="4200"/>
                    <a:pt x="108" y="9203"/>
                  </a:cubicBezTo>
                  <a:cubicBezTo>
                    <a:pt x="108" y="14369"/>
                    <a:pt x="3774" y="18566"/>
                    <a:pt x="9354" y="18566"/>
                  </a:cubicBezTo>
                  <a:cubicBezTo>
                    <a:pt x="13180" y="18566"/>
                    <a:pt x="15731" y="15983"/>
                    <a:pt x="15890" y="15983"/>
                  </a:cubicBezTo>
                  <a:close/>
                </a:path>
              </a:pathLst>
            </a:custGeom>
            <a:solidFill>
              <a:srgbClr val="000000"/>
            </a:solidFill>
            <a:ln w="22854" cap="flat">
              <a:noFill/>
              <a:prstDash val="solid"/>
              <a:miter/>
            </a:ln>
          </p:spPr>
          <p:txBody>
            <a:bodyPr rtlCol="0" anchor="ctr"/>
            <a:lstStyle/>
            <a:p>
              <a:endParaRPr lang="zh-CN" altLang="en-US"/>
            </a:p>
          </p:txBody>
        </p:sp>
        <p:sp>
          <p:nvSpPr>
            <p:cNvPr id="158" name="任意多边形: 形状 157">
              <a:extLst>
                <a:ext uri="{FF2B5EF4-FFF2-40B4-BE49-F238E27FC236}">
                  <a16:creationId xmlns:a16="http://schemas.microsoft.com/office/drawing/2014/main" id="{061C709C-5A7A-4ED3-A7E6-B181AA455E1E}"/>
                </a:ext>
              </a:extLst>
            </p:cNvPr>
            <p:cNvSpPr/>
            <p:nvPr>
              <p:custDataLst>
                <p:tags r:id="rId72"/>
              </p:custDataLst>
            </p:nvPr>
          </p:nvSpPr>
          <p:spPr>
            <a:xfrm>
              <a:off x="5060924" y="2497257"/>
              <a:ext cx="48304" cy="108632"/>
            </a:xfrm>
            <a:custGeom>
              <a:avLst/>
              <a:gdLst>
                <a:gd name="connsiteX0" fmla="*/ 44270 w 48304"/>
                <a:gd name="connsiteY0" fmla="*/ 6137 h 108632"/>
                <a:gd name="connsiteX1" fmla="*/ 37893 w 48304"/>
                <a:gd name="connsiteY1" fmla="*/ 3 h 108632"/>
                <a:gd name="connsiteX2" fmla="*/ 28965 w 48304"/>
                <a:gd name="connsiteY2" fmla="*/ 8881 h 108632"/>
                <a:gd name="connsiteX3" fmla="*/ 35342 w 48304"/>
                <a:gd name="connsiteY3" fmla="*/ 15014 h 108632"/>
                <a:gd name="connsiteX4" fmla="*/ 44270 w 48304"/>
                <a:gd name="connsiteY4" fmla="*/ 6137 h 108632"/>
                <a:gd name="connsiteX5" fmla="*/ 11748 w 48304"/>
                <a:gd name="connsiteY5" fmla="*/ 88135 h 108632"/>
                <a:gd name="connsiteX6" fmla="*/ 10313 w 48304"/>
                <a:gd name="connsiteY6" fmla="*/ 94915 h 108632"/>
                <a:gd name="connsiteX7" fmla="*/ 25458 w 48304"/>
                <a:gd name="connsiteY7" fmla="*/ 108635 h 108632"/>
                <a:gd name="connsiteX8" fmla="*/ 48415 w 48304"/>
                <a:gd name="connsiteY8" fmla="*/ 83939 h 108632"/>
                <a:gd name="connsiteX9" fmla="*/ 45864 w 48304"/>
                <a:gd name="connsiteY9" fmla="*/ 81840 h 108632"/>
                <a:gd name="connsiteX10" fmla="*/ 42835 w 48304"/>
                <a:gd name="connsiteY10" fmla="*/ 84584 h 108632"/>
                <a:gd name="connsiteX11" fmla="*/ 25936 w 48304"/>
                <a:gd name="connsiteY11" fmla="*/ 104115 h 108632"/>
                <a:gd name="connsiteX12" fmla="*/ 21951 w 48304"/>
                <a:gd name="connsiteY12" fmla="*/ 98466 h 108632"/>
                <a:gd name="connsiteX13" fmla="*/ 24502 w 48304"/>
                <a:gd name="connsiteY13" fmla="*/ 88135 h 108632"/>
                <a:gd name="connsiteX14" fmla="*/ 29603 w 48304"/>
                <a:gd name="connsiteY14" fmla="*/ 75222 h 108632"/>
                <a:gd name="connsiteX15" fmla="*/ 37415 w 48304"/>
                <a:gd name="connsiteY15" fmla="*/ 54722 h 108632"/>
                <a:gd name="connsiteX16" fmla="*/ 38371 w 48304"/>
                <a:gd name="connsiteY16" fmla="*/ 49557 h 108632"/>
                <a:gd name="connsiteX17" fmla="*/ 23226 w 48304"/>
                <a:gd name="connsiteY17" fmla="*/ 35837 h 108632"/>
                <a:gd name="connsiteX18" fmla="*/ 110 w 48304"/>
                <a:gd name="connsiteY18" fmla="*/ 60533 h 108632"/>
                <a:gd name="connsiteX19" fmla="*/ 2820 w 48304"/>
                <a:gd name="connsiteY19" fmla="*/ 62632 h 108632"/>
                <a:gd name="connsiteX20" fmla="*/ 5690 w 48304"/>
                <a:gd name="connsiteY20" fmla="*/ 60049 h 108632"/>
                <a:gd name="connsiteX21" fmla="*/ 22748 w 48304"/>
                <a:gd name="connsiteY21" fmla="*/ 40357 h 108632"/>
                <a:gd name="connsiteX22" fmla="*/ 26733 w 48304"/>
                <a:gd name="connsiteY22" fmla="*/ 46006 h 108632"/>
                <a:gd name="connsiteX23" fmla="*/ 21791 w 48304"/>
                <a:gd name="connsiteY23" fmla="*/ 62148 h 108632"/>
                <a:gd name="connsiteX24" fmla="*/ 11748 w 48304"/>
                <a:gd name="connsiteY24" fmla="*/ 88135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632">
                  <a:moveTo>
                    <a:pt x="44270" y="6137"/>
                  </a:moveTo>
                  <a:cubicBezTo>
                    <a:pt x="44270" y="3554"/>
                    <a:pt x="42357" y="3"/>
                    <a:pt x="37893" y="3"/>
                  </a:cubicBezTo>
                  <a:cubicBezTo>
                    <a:pt x="33589" y="3"/>
                    <a:pt x="28965" y="4200"/>
                    <a:pt x="28965" y="8881"/>
                  </a:cubicBezTo>
                  <a:cubicBezTo>
                    <a:pt x="28965" y="11625"/>
                    <a:pt x="31038" y="15014"/>
                    <a:pt x="35342" y="15014"/>
                  </a:cubicBezTo>
                  <a:cubicBezTo>
                    <a:pt x="39965" y="15014"/>
                    <a:pt x="44270" y="10495"/>
                    <a:pt x="44270" y="6137"/>
                  </a:cubicBezTo>
                  <a:close/>
                  <a:moveTo>
                    <a:pt x="11748" y="88135"/>
                  </a:moveTo>
                  <a:cubicBezTo>
                    <a:pt x="11110" y="90234"/>
                    <a:pt x="10313" y="92171"/>
                    <a:pt x="10313" y="94915"/>
                  </a:cubicBezTo>
                  <a:cubicBezTo>
                    <a:pt x="10313" y="102501"/>
                    <a:pt x="16690" y="108635"/>
                    <a:pt x="25458" y="108635"/>
                  </a:cubicBezTo>
                  <a:cubicBezTo>
                    <a:pt x="41400" y="108635"/>
                    <a:pt x="48415" y="86360"/>
                    <a:pt x="48415" y="83939"/>
                  </a:cubicBezTo>
                  <a:cubicBezTo>
                    <a:pt x="48415" y="81840"/>
                    <a:pt x="46342" y="81840"/>
                    <a:pt x="45864" y="81840"/>
                  </a:cubicBezTo>
                  <a:cubicBezTo>
                    <a:pt x="43632" y="81840"/>
                    <a:pt x="43473" y="82809"/>
                    <a:pt x="42835" y="84584"/>
                  </a:cubicBezTo>
                  <a:cubicBezTo>
                    <a:pt x="39168" y="97497"/>
                    <a:pt x="32154" y="104115"/>
                    <a:pt x="25936" y="104115"/>
                  </a:cubicBezTo>
                  <a:cubicBezTo>
                    <a:pt x="22748" y="104115"/>
                    <a:pt x="21951" y="102017"/>
                    <a:pt x="21951" y="98466"/>
                  </a:cubicBezTo>
                  <a:cubicBezTo>
                    <a:pt x="21951" y="94753"/>
                    <a:pt x="23067" y="91686"/>
                    <a:pt x="24502" y="88135"/>
                  </a:cubicBezTo>
                  <a:cubicBezTo>
                    <a:pt x="26096" y="83777"/>
                    <a:pt x="27849" y="79419"/>
                    <a:pt x="29603" y="75222"/>
                  </a:cubicBezTo>
                  <a:cubicBezTo>
                    <a:pt x="31038" y="71348"/>
                    <a:pt x="36777" y="56659"/>
                    <a:pt x="37415" y="54722"/>
                  </a:cubicBezTo>
                  <a:cubicBezTo>
                    <a:pt x="37893" y="53108"/>
                    <a:pt x="38371" y="51171"/>
                    <a:pt x="38371" y="49557"/>
                  </a:cubicBezTo>
                  <a:cubicBezTo>
                    <a:pt x="38371" y="41971"/>
                    <a:pt x="31994" y="35837"/>
                    <a:pt x="23226" y="35837"/>
                  </a:cubicBezTo>
                  <a:cubicBezTo>
                    <a:pt x="7443" y="35837"/>
                    <a:pt x="110" y="57789"/>
                    <a:pt x="110" y="60533"/>
                  </a:cubicBezTo>
                  <a:cubicBezTo>
                    <a:pt x="110" y="62632"/>
                    <a:pt x="2342" y="62632"/>
                    <a:pt x="2820" y="62632"/>
                  </a:cubicBezTo>
                  <a:cubicBezTo>
                    <a:pt x="5052" y="62632"/>
                    <a:pt x="5211" y="61825"/>
                    <a:pt x="5690" y="60049"/>
                  </a:cubicBezTo>
                  <a:cubicBezTo>
                    <a:pt x="9835" y="46167"/>
                    <a:pt x="16849" y="40357"/>
                    <a:pt x="22748" y="40357"/>
                  </a:cubicBezTo>
                  <a:cubicBezTo>
                    <a:pt x="25299" y="40357"/>
                    <a:pt x="26733" y="41648"/>
                    <a:pt x="26733" y="46006"/>
                  </a:cubicBezTo>
                  <a:cubicBezTo>
                    <a:pt x="26733" y="49719"/>
                    <a:pt x="25777" y="52140"/>
                    <a:pt x="21791" y="62148"/>
                  </a:cubicBezTo>
                  <a:lnTo>
                    <a:pt x="11748" y="88135"/>
                  </a:lnTo>
                  <a:close/>
                </a:path>
              </a:pathLst>
            </a:custGeom>
            <a:solidFill>
              <a:srgbClr val="000000"/>
            </a:solidFill>
            <a:ln w="22854" cap="flat">
              <a:noFill/>
              <a:prstDash val="solid"/>
              <a:miter/>
            </a:ln>
          </p:spPr>
          <p:txBody>
            <a:bodyPr rtlCol="0" anchor="ctr"/>
            <a:lstStyle/>
            <a:p>
              <a:endParaRPr lang="zh-CN" altLang="en-US"/>
            </a:p>
          </p:txBody>
        </p:sp>
        <p:sp>
          <p:nvSpPr>
            <p:cNvPr id="159" name="任意多边形: 形状 158">
              <a:extLst>
                <a:ext uri="{FF2B5EF4-FFF2-40B4-BE49-F238E27FC236}">
                  <a16:creationId xmlns:a16="http://schemas.microsoft.com/office/drawing/2014/main" id="{1385D973-F3EB-4940-A69D-FFDEBC6A2A3D}"/>
                </a:ext>
              </a:extLst>
            </p:cNvPr>
            <p:cNvSpPr/>
            <p:nvPr>
              <p:custDataLst>
                <p:tags r:id="rId73"/>
              </p:custDataLst>
            </p:nvPr>
          </p:nvSpPr>
          <p:spPr>
            <a:xfrm>
              <a:off x="5304087" y="2477739"/>
              <a:ext cx="139152" cy="9223"/>
            </a:xfrm>
            <a:custGeom>
              <a:avLst/>
              <a:gdLst>
                <a:gd name="connsiteX0" fmla="*/ 131302 w 139152"/>
                <a:gd name="connsiteY0" fmla="*/ 9224 h 9223"/>
                <a:gd name="connsiteX1" fmla="*/ 139273 w 139152"/>
                <a:gd name="connsiteY1" fmla="*/ 4612 h 9223"/>
                <a:gd name="connsiteX2" fmla="*/ 131302 w 139152"/>
                <a:gd name="connsiteY2" fmla="*/ 0 h 9223"/>
                <a:gd name="connsiteX3" fmla="*/ 8091 w 139152"/>
                <a:gd name="connsiteY3" fmla="*/ 0 h 9223"/>
                <a:gd name="connsiteX4" fmla="*/ 120 w 139152"/>
                <a:gd name="connsiteY4" fmla="*/ 4612 h 9223"/>
                <a:gd name="connsiteX5" fmla="*/ 8091 w 139152"/>
                <a:gd name="connsiteY5" fmla="*/ 9224 h 9223"/>
                <a:gd name="connsiteX6" fmla="*/ 131302 w 139152"/>
                <a:gd name="connsiteY6" fmla="*/ 9224 h 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52" h="9223">
                  <a:moveTo>
                    <a:pt x="131302" y="9224"/>
                  </a:moveTo>
                  <a:cubicBezTo>
                    <a:pt x="135173" y="9224"/>
                    <a:pt x="139273" y="9224"/>
                    <a:pt x="139273" y="4612"/>
                  </a:cubicBezTo>
                  <a:cubicBezTo>
                    <a:pt x="139273" y="0"/>
                    <a:pt x="135173" y="0"/>
                    <a:pt x="131302" y="0"/>
                  </a:cubicBezTo>
                  <a:lnTo>
                    <a:pt x="8091" y="0"/>
                  </a:lnTo>
                  <a:cubicBezTo>
                    <a:pt x="4220" y="0"/>
                    <a:pt x="120" y="0"/>
                    <a:pt x="120" y="4612"/>
                  </a:cubicBezTo>
                  <a:cubicBezTo>
                    <a:pt x="120" y="9224"/>
                    <a:pt x="4220" y="9224"/>
                    <a:pt x="8091" y="9224"/>
                  </a:cubicBezTo>
                  <a:lnTo>
                    <a:pt x="131302" y="9224"/>
                  </a:lnTo>
                  <a:close/>
                </a:path>
              </a:pathLst>
            </a:custGeom>
            <a:solidFill>
              <a:srgbClr val="000000"/>
            </a:solidFill>
            <a:ln w="22854" cap="flat">
              <a:noFill/>
              <a:prstDash val="solid"/>
              <a:miter/>
            </a:ln>
          </p:spPr>
          <p:txBody>
            <a:bodyPr rtlCol="0" anchor="ctr"/>
            <a:lstStyle/>
            <a:p>
              <a:endParaRPr lang="zh-CN" altLang="en-US"/>
            </a:p>
          </p:txBody>
        </p:sp>
        <p:sp>
          <p:nvSpPr>
            <p:cNvPr id="160" name="任意多边形: 形状 159">
              <a:extLst>
                <a:ext uri="{FF2B5EF4-FFF2-40B4-BE49-F238E27FC236}">
                  <a16:creationId xmlns:a16="http://schemas.microsoft.com/office/drawing/2014/main" id="{BB7E51DA-8874-4874-B487-78079ECDDA84}"/>
                </a:ext>
              </a:extLst>
            </p:cNvPr>
            <p:cNvSpPr/>
            <p:nvPr>
              <p:custDataLst>
                <p:tags r:id="rId74"/>
              </p:custDataLst>
            </p:nvPr>
          </p:nvSpPr>
          <p:spPr>
            <a:xfrm>
              <a:off x="5524772" y="2377432"/>
              <a:ext cx="135053" cy="167640"/>
            </a:xfrm>
            <a:custGeom>
              <a:avLst/>
              <a:gdLst>
                <a:gd name="connsiteX0" fmla="*/ 135183 w 135053"/>
                <a:gd name="connsiteY0" fmla="*/ 2306 h 167640"/>
                <a:gd name="connsiteX1" fmla="*/ 132678 w 135053"/>
                <a:gd name="connsiteY1" fmla="*/ 0 h 167640"/>
                <a:gd name="connsiteX2" fmla="*/ 128579 w 135053"/>
                <a:gd name="connsiteY2" fmla="*/ 3459 h 167640"/>
                <a:gd name="connsiteX3" fmla="*/ 117647 w 135053"/>
                <a:gd name="connsiteY3" fmla="*/ 16603 h 167640"/>
                <a:gd name="connsiteX4" fmla="*/ 85079 w 135053"/>
                <a:gd name="connsiteY4" fmla="*/ 0 h 167640"/>
                <a:gd name="connsiteX5" fmla="*/ 28826 w 135053"/>
                <a:gd name="connsiteY5" fmla="*/ 54420 h 167640"/>
                <a:gd name="connsiteX6" fmla="*/ 52512 w 135053"/>
                <a:gd name="connsiteY6" fmla="*/ 87164 h 167640"/>
                <a:gd name="connsiteX7" fmla="*/ 76880 w 135053"/>
                <a:gd name="connsiteY7" fmla="*/ 93621 h 167640"/>
                <a:gd name="connsiteX8" fmla="*/ 97833 w 135053"/>
                <a:gd name="connsiteY8" fmla="*/ 118063 h 167640"/>
                <a:gd name="connsiteX9" fmla="*/ 56839 w 135053"/>
                <a:gd name="connsiteY9" fmla="*/ 160493 h 167640"/>
                <a:gd name="connsiteX10" fmla="*/ 16983 w 135053"/>
                <a:gd name="connsiteY10" fmla="*/ 126826 h 167640"/>
                <a:gd name="connsiteX11" fmla="*/ 18350 w 135053"/>
                <a:gd name="connsiteY11" fmla="*/ 114374 h 167640"/>
                <a:gd name="connsiteX12" fmla="*/ 18805 w 135053"/>
                <a:gd name="connsiteY12" fmla="*/ 112760 h 167640"/>
                <a:gd name="connsiteX13" fmla="*/ 16072 w 135053"/>
                <a:gd name="connsiteY13" fmla="*/ 110223 h 167640"/>
                <a:gd name="connsiteX14" fmla="*/ 13795 w 135053"/>
                <a:gd name="connsiteY14" fmla="*/ 111146 h 167640"/>
                <a:gd name="connsiteX15" fmla="*/ 130 w 135053"/>
                <a:gd name="connsiteY15" fmla="*/ 165335 h 167640"/>
                <a:gd name="connsiteX16" fmla="*/ 2635 w 135053"/>
                <a:gd name="connsiteY16" fmla="*/ 167641 h 167640"/>
                <a:gd name="connsiteX17" fmla="*/ 6735 w 135053"/>
                <a:gd name="connsiteY17" fmla="*/ 164182 h 167640"/>
                <a:gd name="connsiteX18" fmla="*/ 17894 w 135053"/>
                <a:gd name="connsiteY18" fmla="*/ 151038 h 167640"/>
                <a:gd name="connsiteX19" fmla="*/ 56383 w 135053"/>
                <a:gd name="connsiteY19" fmla="*/ 167641 h 167640"/>
                <a:gd name="connsiteX20" fmla="*/ 114231 w 135053"/>
                <a:gd name="connsiteY20" fmla="*/ 108379 h 167640"/>
                <a:gd name="connsiteX21" fmla="*/ 103071 w 135053"/>
                <a:gd name="connsiteY21" fmla="*/ 81399 h 167640"/>
                <a:gd name="connsiteX22" fmla="*/ 74147 w 135053"/>
                <a:gd name="connsiteY22" fmla="*/ 69870 h 167640"/>
                <a:gd name="connsiteX23" fmla="*/ 58889 w 135053"/>
                <a:gd name="connsiteY23" fmla="*/ 65719 h 167640"/>
                <a:gd name="connsiteX24" fmla="*/ 44996 w 135053"/>
                <a:gd name="connsiteY24" fmla="*/ 44735 h 167640"/>
                <a:gd name="connsiteX25" fmla="*/ 84852 w 135053"/>
                <a:gd name="connsiteY25" fmla="*/ 6457 h 167640"/>
                <a:gd name="connsiteX26" fmla="*/ 117647 w 135053"/>
                <a:gd name="connsiteY26" fmla="*/ 42198 h 167640"/>
                <a:gd name="connsiteX27" fmla="*/ 116736 w 135053"/>
                <a:gd name="connsiteY27" fmla="*/ 55112 h 167640"/>
                <a:gd name="connsiteX28" fmla="*/ 119469 w 135053"/>
                <a:gd name="connsiteY28" fmla="*/ 57418 h 167640"/>
                <a:gd name="connsiteX29" fmla="*/ 122885 w 135053"/>
                <a:gd name="connsiteY29" fmla="*/ 52806 h 167640"/>
                <a:gd name="connsiteX30" fmla="*/ 135183 w 135053"/>
                <a:gd name="connsiteY30" fmla="*/ 2306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053" h="167640">
                  <a:moveTo>
                    <a:pt x="135183" y="2306"/>
                  </a:moveTo>
                  <a:cubicBezTo>
                    <a:pt x="135183" y="1614"/>
                    <a:pt x="134728" y="0"/>
                    <a:pt x="132678" y="0"/>
                  </a:cubicBezTo>
                  <a:cubicBezTo>
                    <a:pt x="131539" y="0"/>
                    <a:pt x="131312" y="231"/>
                    <a:pt x="128579" y="3459"/>
                  </a:cubicBezTo>
                  <a:lnTo>
                    <a:pt x="117647" y="16603"/>
                  </a:lnTo>
                  <a:cubicBezTo>
                    <a:pt x="111726" y="5765"/>
                    <a:pt x="99883" y="0"/>
                    <a:pt x="85079" y="0"/>
                  </a:cubicBezTo>
                  <a:cubicBezTo>
                    <a:pt x="56156" y="0"/>
                    <a:pt x="28826" y="26518"/>
                    <a:pt x="28826" y="54420"/>
                  </a:cubicBezTo>
                  <a:cubicBezTo>
                    <a:pt x="28826" y="73098"/>
                    <a:pt x="40897" y="83705"/>
                    <a:pt x="52512" y="87164"/>
                  </a:cubicBezTo>
                  <a:lnTo>
                    <a:pt x="76880" y="93621"/>
                  </a:lnTo>
                  <a:cubicBezTo>
                    <a:pt x="85307" y="95696"/>
                    <a:pt x="97833" y="99155"/>
                    <a:pt x="97833" y="118063"/>
                  </a:cubicBezTo>
                  <a:cubicBezTo>
                    <a:pt x="97833" y="138817"/>
                    <a:pt x="79158" y="160493"/>
                    <a:pt x="56839" y="160493"/>
                  </a:cubicBezTo>
                  <a:cubicBezTo>
                    <a:pt x="42263" y="160493"/>
                    <a:pt x="16983" y="155420"/>
                    <a:pt x="16983" y="126826"/>
                  </a:cubicBezTo>
                  <a:cubicBezTo>
                    <a:pt x="16983" y="121292"/>
                    <a:pt x="18122" y="115758"/>
                    <a:pt x="18350" y="114374"/>
                  </a:cubicBezTo>
                  <a:cubicBezTo>
                    <a:pt x="18577" y="113452"/>
                    <a:pt x="18805" y="113221"/>
                    <a:pt x="18805" y="112760"/>
                  </a:cubicBezTo>
                  <a:cubicBezTo>
                    <a:pt x="18805" y="110454"/>
                    <a:pt x="17211" y="110223"/>
                    <a:pt x="16072" y="110223"/>
                  </a:cubicBezTo>
                  <a:cubicBezTo>
                    <a:pt x="14934" y="110223"/>
                    <a:pt x="14478" y="110454"/>
                    <a:pt x="13795" y="111146"/>
                  </a:cubicBezTo>
                  <a:cubicBezTo>
                    <a:pt x="12884" y="112068"/>
                    <a:pt x="130" y="164643"/>
                    <a:pt x="130" y="165335"/>
                  </a:cubicBezTo>
                  <a:cubicBezTo>
                    <a:pt x="130" y="166719"/>
                    <a:pt x="1269" y="167641"/>
                    <a:pt x="2635" y="167641"/>
                  </a:cubicBezTo>
                  <a:cubicBezTo>
                    <a:pt x="3774" y="167641"/>
                    <a:pt x="4002" y="167410"/>
                    <a:pt x="6735" y="164182"/>
                  </a:cubicBezTo>
                  <a:lnTo>
                    <a:pt x="17894" y="151038"/>
                  </a:lnTo>
                  <a:cubicBezTo>
                    <a:pt x="27687" y="164413"/>
                    <a:pt x="43174" y="167641"/>
                    <a:pt x="56383" y="167641"/>
                  </a:cubicBezTo>
                  <a:cubicBezTo>
                    <a:pt x="87357" y="167641"/>
                    <a:pt x="114231" y="136972"/>
                    <a:pt x="114231" y="108379"/>
                  </a:cubicBezTo>
                  <a:cubicBezTo>
                    <a:pt x="114231" y="92468"/>
                    <a:pt x="106487" y="84628"/>
                    <a:pt x="103071" y="81399"/>
                  </a:cubicBezTo>
                  <a:cubicBezTo>
                    <a:pt x="97833" y="76096"/>
                    <a:pt x="94417" y="75173"/>
                    <a:pt x="74147" y="69870"/>
                  </a:cubicBezTo>
                  <a:cubicBezTo>
                    <a:pt x="69137" y="68486"/>
                    <a:pt x="60938" y="66180"/>
                    <a:pt x="58889" y="65719"/>
                  </a:cubicBezTo>
                  <a:cubicBezTo>
                    <a:pt x="52739" y="63644"/>
                    <a:pt x="44996" y="56956"/>
                    <a:pt x="44996" y="44735"/>
                  </a:cubicBezTo>
                  <a:cubicBezTo>
                    <a:pt x="44996" y="26057"/>
                    <a:pt x="63216" y="6457"/>
                    <a:pt x="84852" y="6457"/>
                  </a:cubicBezTo>
                  <a:cubicBezTo>
                    <a:pt x="103754" y="6457"/>
                    <a:pt x="117647" y="16372"/>
                    <a:pt x="117647" y="42198"/>
                  </a:cubicBezTo>
                  <a:cubicBezTo>
                    <a:pt x="117647" y="49577"/>
                    <a:pt x="116736" y="53728"/>
                    <a:pt x="116736" y="55112"/>
                  </a:cubicBezTo>
                  <a:cubicBezTo>
                    <a:pt x="116736" y="55342"/>
                    <a:pt x="116736" y="57418"/>
                    <a:pt x="119469" y="57418"/>
                  </a:cubicBezTo>
                  <a:cubicBezTo>
                    <a:pt x="121746" y="57418"/>
                    <a:pt x="121974" y="56726"/>
                    <a:pt x="122885" y="52806"/>
                  </a:cubicBezTo>
                  <a:lnTo>
                    <a:pt x="135183" y="2306"/>
                  </a:lnTo>
                  <a:close/>
                </a:path>
              </a:pathLst>
            </a:custGeom>
            <a:solidFill>
              <a:srgbClr val="000000"/>
            </a:solidFill>
            <a:ln w="22854" cap="flat">
              <a:noFill/>
              <a:prstDash val="solid"/>
              <a:miter/>
            </a:ln>
          </p:spPr>
          <p:txBody>
            <a:bodyPr rtlCol="0" anchor="ctr"/>
            <a:lstStyle/>
            <a:p>
              <a:endParaRPr lang="zh-CN" altLang="en-US"/>
            </a:p>
          </p:txBody>
        </p:sp>
        <p:sp>
          <p:nvSpPr>
            <p:cNvPr id="161" name="任意多边形: 形状 160">
              <a:extLst>
                <a:ext uri="{FF2B5EF4-FFF2-40B4-BE49-F238E27FC236}">
                  <a16:creationId xmlns:a16="http://schemas.microsoft.com/office/drawing/2014/main" id="{F8C96767-D39C-416A-866F-3B46B7CB7E40}"/>
                </a:ext>
              </a:extLst>
            </p:cNvPr>
            <p:cNvSpPr/>
            <p:nvPr>
              <p:custDataLst>
                <p:tags r:id="rId75"/>
              </p:custDataLst>
            </p:nvPr>
          </p:nvSpPr>
          <p:spPr>
            <a:xfrm>
              <a:off x="5673201" y="2373606"/>
              <a:ext cx="97406" cy="72798"/>
            </a:xfrm>
            <a:custGeom>
              <a:avLst/>
              <a:gdLst>
                <a:gd name="connsiteX0" fmla="*/ 12093 w 97406"/>
                <a:gd name="connsiteY0" fmla="*/ 61011 h 72798"/>
                <a:gd name="connsiteX1" fmla="*/ 10499 w 97406"/>
                <a:gd name="connsiteY1" fmla="*/ 67629 h 72798"/>
                <a:gd name="connsiteX2" fmla="*/ 15920 w 97406"/>
                <a:gd name="connsiteY2" fmla="*/ 72794 h 72798"/>
                <a:gd name="connsiteX3" fmla="*/ 22137 w 97406"/>
                <a:gd name="connsiteY3" fmla="*/ 69243 h 72798"/>
                <a:gd name="connsiteX4" fmla="*/ 25007 w 97406"/>
                <a:gd name="connsiteY4" fmla="*/ 59235 h 72798"/>
                <a:gd name="connsiteX5" fmla="*/ 28514 w 97406"/>
                <a:gd name="connsiteY5" fmla="*/ 44708 h 72798"/>
                <a:gd name="connsiteX6" fmla="*/ 31224 w 97406"/>
                <a:gd name="connsiteY6" fmla="*/ 33893 h 72798"/>
                <a:gd name="connsiteX7" fmla="*/ 37920 w 97406"/>
                <a:gd name="connsiteY7" fmla="*/ 19366 h 72798"/>
                <a:gd name="connsiteX8" fmla="*/ 61833 w 97406"/>
                <a:gd name="connsiteY8" fmla="*/ 4516 h 72798"/>
                <a:gd name="connsiteX9" fmla="*/ 71239 w 97406"/>
                <a:gd name="connsiteY9" fmla="*/ 15815 h 72798"/>
                <a:gd name="connsiteX10" fmla="*/ 61833 w 97406"/>
                <a:gd name="connsiteY10" fmla="*/ 50196 h 72798"/>
                <a:gd name="connsiteX11" fmla="*/ 59442 w 97406"/>
                <a:gd name="connsiteY11" fmla="*/ 58912 h 72798"/>
                <a:gd name="connsiteX12" fmla="*/ 74587 w 97406"/>
                <a:gd name="connsiteY12" fmla="*/ 72794 h 72798"/>
                <a:gd name="connsiteX13" fmla="*/ 97544 w 97406"/>
                <a:gd name="connsiteY13" fmla="*/ 48098 h 72798"/>
                <a:gd name="connsiteX14" fmla="*/ 94993 w 97406"/>
                <a:gd name="connsiteY14" fmla="*/ 45999 h 72798"/>
                <a:gd name="connsiteX15" fmla="*/ 91964 w 97406"/>
                <a:gd name="connsiteY15" fmla="*/ 48743 h 72798"/>
                <a:gd name="connsiteX16" fmla="*/ 75065 w 97406"/>
                <a:gd name="connsiteY16" fmla="*/ 68274 h 72798"/>
                <a:gd name="connsiteX17" fmla="*/ 71080 w 97406"/>
                <a:gd name="connsiteY17" fmla="*/ 62625 h 72798"/>
                <a:gd name="connsiteX18" fmla="*/ 74746 w 97406"/>
                <a:gd name="connsiteY18" fmla="*/ 49550 h 72798"/>
                <a:gd name="connsiteX19" fmla="*/ 83196 w 97406"/>
                <a:gd name="connsiteY19" fmla="*/ 18397 h 72798"/>
                <a:gd name="connsiteX20" fmla="*/ 62471 w 97406"/>
                <a:gd name="connsiteY20" fmla="*/ -4 h 72798"/>
                <a:gd name="connsiteX21" fmla="*/ 35528 w 97406"/>
                <a:gd name="connsiteY21" fmla="*/ 14685 h 72798"/>
                <a:gd name="connsiteX22" fmla="*/ 18470 w 97406"/>
                <a:gd name="connsiteY22" fmla="*/ -4 h 72798"/>
                <a:gd name="connsiteX23" fmla="*/ 5876 w 97406"/>
                <a:gd name="connsiteY23" fmla="*/ 8712 h 72798"/>
                <a:gd name="connsiteX24" fmla="*/ 137 w 97406"/>
                <a:gd name="connsiteY24" fmla="*/ 24692 h 72798"/>
                <a:gd name="connsiteX25" fmla="*/ 2847 w 97406"/>
                <a:gd name="connsiteY25" fmla="*/ 26791 h 72798"/>
                <a:gd name="connsiteX26" fmla="*/ 6354 w 97406"/>
                <a:gd name="connsiteY26" fmla="*/ 21948 h 72798"/>
                <a:gd name="connsiteX27" fmla="*/ 17992 w 97406"/>
                <a:gd name="connsiteY27" fmla="*/ 4516 h 72798"/>
                <a:gd name="connsiteX28" fmla="*/ 23253 w 97406"/>
                <a:gd name="connsiteY28" fmla="*/ 12425 h 72798"/>
                <a:gd name="connsiteX29" fmla="*/ 20702 w 97406"/>
                <a:gd name="connsiteY29" fmla="*/ 25822 h 72798"/>
                <a:gd name="connsiteX30" fmla="*/ 17195 w 97406"/>
                <a:gd name="connsiteY30" fmla="*/ 40350 h 72798"/>
                <a:gd name="connsiteX31" fmla="*/ 12093 w 97406"/>
                <a:gd name="connsiteY31" fmla="*/ 61011 h 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72798">
                  <a:moveTo>
                    <a:pt x="12093" y="61011"/>
                  </a:moveTo>
                  <a:cubicBezTo>
                    <a:pt x="11456" y="63109"/>
                    <a:pt x="10499" y="67145"/>
                    <a:pt x="10499" y="67629"/>
                  </a:cubicBezTo>
                  <a:cubicBezTo>
                    <a:pt x="10499" y="71180"/>
                    <a:pt x="13369" y="72794"/>
                    <a:pt x="15920" y="72794"/>
                  </a:cubicBezTo>
                  <a:cubicBezTo>
                    <a:pt x="18789" y="72794"/>
                    <a:pt x="21340" y="70696"/>
                    <a:pt x="22137" y="69243"/>
                  </a:cubicBezTo>
                  <a:cubicBezTo>
                    <a:pt x="22934" y="67790"/>
                    <a:pt x="24209" y="62625"/>
                    <a:pt x="25007" y="59235"/>
                  </a:cubicBezTo>
                  <a:cubicBezTo>
                    <a:pt x="25804" y="56168"/>
                    <a:pt x="27557" y="48743"/>
                    <a:pt x="28514" y="44708"/>
                  </a:cubicBezTo>
                  <a:cubicBezTo>
                    <a:pt x="29470" y="41157"/>
                    <a:pt x="30427" y="37606"/>
                    <a:pt x="31224" y="33893"/>
                  </a:cubicBezTo>
                  <a:cubicBezTo>
                    <a:pt x="32978" y="27275"/>
                    <a:pt x="33297" y="25984"/>
                    <a:pt x="37920" y="19366"/>
                  </a:cubicBezTo>
                  <a:cubicBezTo>
                    <a:pt x="42384" y="12909"/>
                    <a:pt x="49876" y="4516"/>
                    <a:pt x="61833" y="4516"/>
                  </a:cubicBezTo>
                  <a:cubicBezTo>
                    <a:pt x="71080" y="4516"/>
                    <a:pt x="71239" y="12748"/>
                    <a:pt x="71239" y="15815"/>
                  </a:cubicBezTo>
                  <a:cubicBezTo>
                    <a:pt x="71239" y="25499"/>
                    <a:pt x="64384" y="43417"/>
                    <a:pt x="61833" y="50196"/>
                  </a:cubicBezTo>
                  <a:cubicBezTo>
                    <a:pt x="60079" y="54716"/>
                    <a:pt x="59442" y="56168"/>
                    <a:pt x="59442" y="58912"/>
                  </a:cubicBezTo>
                  <a:cubicBezTo>
                    <a:pt x="59442" y="67467"/>
                    <a:pt x="66456" y="72794"/>
                    <a:pt x="74587" y="72794"/>
                  </a:cubicBezTo>
                  <a:cubicBezTo>
                    <a:pt x="90529" y="72794"/>
                    <a:pt x="97544" y="50519"/>
                    <a:pt x="97544" y="48098"/>
                  </a:cubicBezTo>
                  <a:cubicBezTo>
                    <a:pt x="97544" y="45999"/>
                    <a:pt x="95471" y="45999"/>
                    <a:pt x="94993" y="45999"/>
                  </a:cubicBezTo>
                  <a:cubicBezTo>
                    <a:pt x="92761" y="45999"/>
                    <a:pt x="92602" y="46968"/>
                    <a:pt x="91964" y="48743"/>
                  </a:cubicBezTo>
                  <a:cubicBezTo>
                    <a:pt x="88297" y="61656"/>
                    <a:pt x="81442" y="68274"/>
                    <a:pt x="75065" y="68274"/>
                  </a:cubicBezTo>
                  <a:cubicBezTo>
                    <a:pt x="71717" y="68274"/>
                    <a:pt x="71080" y="66015"/>
                    <a:pt x="71080" y="62625"/>
                  </a:cubicBezTo>
                  <a:cubicBezTo>
                    <a:pt x="71080" y="58912"/>
                    <a:pt x="71877" y="56814"/>
                    <a:pt x="74746" y="49550"/>
                  </a:cubicBezTo>
                  <a:cubicBezTo>
                    <a:pt x="76659" y="44546"/>
                    <a:pt x="83196" y="27436"/>
                    <a:pt x="83196" y="18397"/>
                  </a:cubicBezTo>
                  <a:cubicBezTo>
                    <a:pt x="83196" y="2740"/>
                    <a:pt x="70920" y="-4"/>
                    <a:pt x="62471" y="-4"/>
                  </a:cubicBezTo>
                  <a:cubicBezTo>
                    <a:pt x="49239" y="-4"/>
                    <a:pt x="40311" y="8228"/>
                    <a:pt x="35528" y="14685"/>
                  </a:cubicBezTo>
                  <a:cubicBezTo>
                    <a:pt x="34412" y="3547"/>
                    <a:pt x="25007" y="-4"/>
                    <a:pt x="18470" y="-4"/>
                  </a:cubicBezTo>
                  <a:cubicBezTo>
                    <a:pt x="11615" y="-4"/>
                    <a:pt x="7948" y="5000"/>
                    <a:pt x="5876" y="8712"/>
                  </a:cubicBezTo>
                  <a:cubicBezTo>
                    <a:pt x="2369" y="14685"/>
                    <a:pt x="137" y="23885"/>
                    <a:pt x="137" y="24692"/>
                  </a:cubicBezTo>
                  <a:cubicBezTo>
                    <a:pt x="137" y="26791"/>
                    <a:pt x="2369" y="26791"/>
                    <a:pt x="2847" y="26791"/>
                  </a:cubicBezTo>
                  <a:cubicBezTo>
                    <a:pt x="5079" y="26791"/>
                    <a:pt x="5238" y="26307"/>
                    <a:pt x="6354" y="21948"/>
                  </a:cubicBezTo>
                  <a:cubicBezTo>
                    <a:pt x="8746" y="12425"/>
                    <a:pt x="11775" y="4516"/>
                    <a:pt x="17992" y="4516"/>
                  </a:cubicBezTo>
                  <a:cubicBezTo>
                    <a:pt x="22137" y="4516"/>
                    <a:pt x="23253" y="8067"/>
                    <a:pt x="23253" y="12425"/>
                  </a:cubicBezTo>
                  <a:cubicBezTo>
                    <a:pt x="23253" y="15492"/>
                    <a:pt x="21818" y="21464"/>
                    <a:pt x="20702" y="25822"/>
                  </a:cubicBezTo>
                  <a:cubicBezTo>
                    <a:pt x="19586" y="30180"/>
                    <a:pt x="17992" y="36798"/>
                    <a:pt x="17195" y="40350"/>
                  </a:cubicBezTo>
                  <a:lnTo>
                    <a:pt x="12093" y="61011"/>
                  </a:lnTo>
                  <a:close/>
                </a:path>
              </a:pathLst>
            </a:custGeom>
            <a:solidFill>
              <a:srgbClr val="000000"/>
            </a:solidFill>
            <a:ln w="22854" cap="flat">
              <a:noFill/>
              <a:prstDash val="solid"/>
              <a:miter/>
            </a:ln>
          </p:spPr>
          <p:txBody>
            <a:bodyPr rtlCol="0" anchor="ctr"/>
            <a:lstStyle/>
            <a:p>
              <a:endParaRPr lang="zh-CN" altLang="en-US"/>
            </a:p>
          </p:txBody>
        </p:sp>
        <p:sp>
          <p:nvSpPr>
            <p:cNvPr id="162" name="任意多边形: 形状 161">
              <a:extLst>
                <a:ext uri="{FF2B5EF4-FFF2-40B4-BE49-F238E27FC236}">
                  <a16:creationId xmlns:a16="http://schemas.microsoft.com/office/drawing/2014/main" id="{82B716BD-FDF6-4099-90E0-80A031B1CB04}"/>
                </a:ext>
              </a:extLst>
            </p:cNvPr>
            <p:cNvSpPr/>
            <p:nvPr>
              <p:custDataLst>
                <p:tags r:id="rId76"/>
              </p:custDataLst>
            </p:nvPr>
          </p:nvSpPr>
          <p:spPr>
            <a:xfrm>
              <a:off x="5657364" y="2527436"/>
              <a:ext cx="120204" cy="71183"/>
            </a:xfrm>
            <a:custGeom>
              <a:avLst/>
              <a:gdLst>
                <a:gd name="connsiteX0" fmla="*/ 106949 w 120204"/>
                <a:gd name="connsiteY0" fmla="*/ 15660 h 71183"/>
                <a:gd name="connsiteX1" fmla="*/ 120340 w 120204"/>
                <a:gd name="connsiteY1" fmla="*/ 5813 h 71183"/>
                <a:gd name="connsiteX2" fmla="*/ 120340 w 120204"/>
                <a:gd name="connsiteY2" fmla="*/ 2 h 71183"/>
                <a:gd name="connsiteX3" fmla="*/ 108862 w 120204"/>
                <a:gd name="connsiteY3" fmla="*/ 648 h 71183"/>
                <a:gd name="connsiteX4" fmla="*/ 93239 w 120204"/>
                <a:gd name="connsiteY4" fmla="*/ 2 h 71183"/>
                <a:gd name="connsiteX5" fmla="*/ 93239 w 120204"/>
                <a:gd name="connsiteY5" fmla="*/ 5813 h 71183"/>
                <a:gd name="connsiteX6" fmla="*/ 101529 w 120204"/>
                <a:gd name="connsiteY6" fmla="*/ 12916 h 71183"/>
                <a:gd name="connsiteX7" fmla="*/ 100572 w 120204"/>
                <a:gd name="connsiteY7" fmla="*/ 16790 h 71183"/>
                <a:gd name="connsiteX8" fmla="*/ 85108 w 120204"/>
                <a:gd name="connsiteY8" fmla="*/ 56982 h 71183"/>
                <a:gd name="connsiteX9" fmla="*/ 67891 w 120204"/>
                <a:gd name="connsiteY9" fmla="*/ 12916 h 71183"/>
                <a:gd name="connsiteX10" fmla="*/ 67093 w 120204"/>
                <a:gd name="connsiteY10" fmla="*/ 9849 h 71183"/>
                <a:gd name="connsiteX11" fmla="*/ 75702 w 120204"/>
                <a:gd name="connsiteY11" fmla="*/ 5813 h 71183"/>
                <a:gd name="connsiteX12" fmla="*/ 75702 w 120204"/>
                <a:gd name="connsiteY12" fmla="*/ 2 h 71183"/>
                <a:gd name="connsiteX13" fmla="*/ 58485 w 120204"/>
                <a:gd name="connsiteY13" fmla="*/ 648 h 71183"/>
                <a:gd name="connsiteX14" fmla="*/ 44456 w 120204"/>
                <a:gd name="connsiteY14" fmla="*/ 2 h 71183"/>
                <a:gd name="connsiteX15" fmla="*/ 44456 w 120204"/>
                <a:gd name="connsiteY15" fmla="*/ 5813 h 71183"/>
                <a:gd name="connsiteX16" fmla="*/ 53543 w 120204"/>
                <a:gd name="connsiteY16" fmla="*/ 7105 h 71183"/>
                <a:gd name="connsiteX17" fmla="*/ 57209 w 120204"/>
                <a:gd name="connsiteY17" fmla="*/ 14207 h 71183"/>
                <a:gd name="connsiteX18" fmla="*/ 56572 w 120204"/>
                <a:gd name="connsiteY18" fmla="*/ 16144 h 71183"/>
                <a:gd name="connsiteX19" fmla="*/ 41586 w 120204"/>
                <a:gd name="connsiteY19" fmla="*/ 54561 h 71183"/>
                <a:gd name="connsiteX20" fmla="*/ 25484 w 120204"/>
                <a:gd name="connsiteY20" fmla="*/ 12916 h 71183"/>
                <a:gd name="connsiteX21" fmla="*/ 24528 w 120204"/>
                <a:gd name="connsiteY21" fmla="*/ 9849 h 71183"/>
                <a:gd name="connsiteX22" fmla="*/ 33137 w 120204"/>
                <a:gd name="connsiteY22" fmla="*/ 5813 h 71183"/>
                <a:gd name="connsiteX23" fmla="*/ 33137 w 120204"/>
                <a:gd name="connsiteY23" fmla="*/ 2 h 71183"/>
                <a:gd name="connsiteX24" fmla="*/ 15122 w 120204"/>
                <a:gd name="connsiteY24" fmla="*/ 648 h 71183"/>
                <a:gd name="connsiteX25" fmla="*/ 136 w 120204"/>
                <a:gd name="connsiteY25" fmla="*/ 2 h 71183"/>
                <a:gd name="connsiteX26" fmla="*/ 136 w 120204"/>
                <a:gd name="connsiteY26" fmla="*/ 5813 h 71183"/>
                <a:gd name="connsiteX27" fmla="*/ 11615 w 120204"/>
                <a:gd name="connsiteY27" fmla="*/ 10494 h 71183"/>
                <a:gd name="connsiteX28" fmla="*/ 33774 w 120204"/>
                <a:gd name="connsiteY28" fmla="*/ 67474 h 71183"/>
                <a:gd name="connsiteX29" fmla="*/ 38079 w 120204"/>
                <a:gd name="connsiteY29" fmla="*/ 71186 h 71183"/>
                <a:gd name="connsiteX30" fmla="*/ 42224 w 120204"/>
                <a:gd name="connsiteY30" fmla="*/ 67797 h 71183"/>
                <a:gd name="connsiteX31" fmla="*/ 60238 w 120204"/>
                <a:gd name="connsiteY31" fmla="*/ 21632 h 71183"/>
                <a:gd name="connsiteX32" fmla="*/ 77934 w 120204"/>
                <a:gd name="connsiteY32" fmla="*/ 67313 h 71183"/>
                <a:gd name="connsiteX33" fmla="*/ 82398 w 120204"/>
                <a:gd name="connsiteY33" fmla="*/ 71186 h 71183"/>
                <a:gd name="connsiteX34" fmla="*/ 86702 w 120204"/>
                <a:gd name="connsiteY34" fmla="*/ 67474 h 71183"/>
                <a:gd name="connsiteX35" fmla="*/ 106949 w 120204"/>
                <a:gd name="connsiteY35" fmla="*/ 15660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0204" h="71183">
                  <a:moveTo>
                    <a:pt x="106949" y="15660"/>
                  </a:moveTo>
                  <a:cubicBezTo>
                    <a:pt x="110137" y="7589"/>
                    <a:pt x="115398" y="5975"/>
                    <a:pt x="120340" y="5813"/>
                  </a:cubicBezTo>
                  <a:lnTo>
                    <a:pt x="120340" y="2"/>
                  </a:lnTo>
                  <a:cubicBezTo>
                    <a:pt x="116036" y="487"/>
                    <a:pt x="113485" y="648"/>
                    <a:pt x="108862" y="648"/>
                  </a:cubicBezTo>
                  <a:cubicBezTo>
                    <a:pt x="104079" y="648"/>
                    <a:pt x="98021" y="487"/>
                    <a:pt x="93239" y="2"/>
                  </a:cubicBezTo>
                  <a:lnTo>
                    <a:pt x="93239" y="5813"/>
                  </a:lnTo>
                  <a:cubicBezTo>
                    <a:pt x="98818" y="5975"/>
                    <a:pt x="101529" y="9042"/>
                    <a:pt x="101529" y="12916"/>
                  </a:cubicBezTo>
                  <a:cubicBezTo>
                    <a:pt x="101529" y="14207"/>
                    <a:pt x="101529" y="14530"/>
                    <a:pt x="100572" y="16790"/>
                  </a:cubicBezTo>
                  <a:lnTo>
                    <a:pt x="85108" y="56982"/>
                  </a:lnTo>
                  <a:lnTo>
                    <a:pt x="67891" y="12916"/>
                  </a:lnTo>
                  <a:cubicBezTo>
                    <a:pt x="67572" y="12109"/>
                    <a:pt x="67093" y="10817"/>
                    <a:pt x="67093" y="9849"/>
                  </a:cubicBezTo>
                  <a:cubicBezTo>
                    <a:pt x="67093" y="6298"/>
                    <a:pt x="71238" y="5813"/>
                    <a:pt x="75702" y="5813"/>
                  </a:cubicBezTo>
                  <a:lnTo>
                    <a:pt x="75702" y="2"/>
                  </a:lnTo>
                  <a:cubicBezTo>
                    <a:pt x="69963" y="487"/>
                    <a:pt x="64224" y="648"/>
                    <a:pt x="58485" y="648"/>
                  </a:cubicBezTo>
                  <a:cubicBezTo>
                    <a:pt x="53861" y="648"/>
                    <a:pt x="49079" y="325"/>
                    <a:pt x="44456" y="2"/>
                  </a:cubicBezTo>
                  <a:lnTo>
                    <a:pt x="44456" y="5813"/>
                  </a:lnTo>
                  <a:cubicBezTo>
                    <a:pt x="48122" y="5813"/>
                    <a:pt x="51470" y="5813"/>
                    <a:pt x="53543" y="7105"/>
                  </a:cubicBezTo>
                  <a:cubicBezTo>
                    <a:pt x="55774" y="8719"/>
                    <a:pt x="57209" y="14046"/>
                    <a:pt x="57209" y="14207"/>
                  </a:cubicBezTo>
                  <a:cubicBezTo>
                    <a:pt x="57209" y="14530"/>
                    <a:pt x="56890" y="15498"/>
                    <a:pt x="56572" y="16144"/>
                  </a:cubicBezTo>
                  <a:lnTo>
                    <a:pt x="41586" y="54561"/>
                  </a:lnTo>
                  <a:lnTo>
                    <a:pt x="25484" y="12916"/>
                  </a:lnTo>
                  <a:cubicBezTo>
                    <a:pt x="24528" y="10656"/>
                    <a:pt x="24528" y="10494"/>
                    <a:pt x="24528" y="9849"/>
                  </a:cubicBezTo>
                  <a:cubicBezTo>
                    <a:pt x="24528" y="5813"/>
                    <a:pt x="30267" y="5813"/>
                    <a:pt x="33137" y="5813"/>
                  </a:cubicBezTo>
                  <a:lnTo>
                    <a:pt x="33137" y="2"/>
                  </a:lnTo>
                  <a:cubicBezTo>
                    <a:pt x="32818" y="2"/>
                    <a:pt x="21499" y="648"/>
                    <a:pt x="15122" y="648"/>
                  </a:cubicBezTo>
                  <a:cubicBezTo>
                    <a:pt x="10180" y="648"/>
                    <a:pt x="5078" y="487"/>
                    <a:pt x="136" y="2"/>
                  </a:cubicBezTo>
                  <a:lnTo>
                    <a:pt x="136" y="5813"/>
                  </a:lnTo>
                  <a:cubicBezTo>
                    <a:pt x="6354" y="5813"/>
                    <a:pt x="9861" y="5813"/>
                    <a:pt x="11615" y="10494"/>
                  </a:cubicBezTo>
                  <a:lnTo>
                    <a:pt x="33774" y="67474"/>
                  </a:lnTo>
                  <a:cubicBezTo>
                    <a:pt x="34731" y="69895"/>
                    <a:pt x="35209" y="71186"/>
                    <a:pt x="38079" y="71186"/>
                  </a:cubicBezTo>
                  <a:cubicBezTo>
                    <a:pt x="40948" y="71186"/>
                    <a:pt x="41427" y="69895"/>
                    <a:pt x="42224" y="67797"/>
                  </a:cubicBezTo>
                  <a:lnTo>
                    <a:pt x="60238" y="21632"/>
                  </a:lnTo>
                  <a:lnTo>
                    <a:pt x="77934" y="67313"/>
                  </a:lnTo>
                  <a:cubicBezTo>
                    <a:pt x="78891" y="69734"/>
                    <a:pt x="79528" y="71186"/>
                    <a:pt x="82398" y="71186"/>
                  </a:cubicBezTo>
                  <a:cubicBezTo>
                    <a:pt x="85268" y="71186"/>
                    <a:pt x="85746" y="70057"/>
                    <a:pt x="86702" y="67474"/>
                  </a:cubicBezTo>
                  <a:lnTo>
                    <a:pt x="106949" y="15660"/>
                  </a:lnTo>
                  <a:close/>
                </a:path>
              </a:pathLst>
            </a:custGeom>
            <a:solidFill>
              <a:srgbClr val="000000"/>
            </a:solidFill>
            <a:ln w="22854" cap="flat">
              <a:noFill/>
              <a:prstDash val="solid"/>
              <a:miter/>
            </a:ln>
          </p:spPr>
          <p:txBody>
            <a:bodyPr rtlCol="0" anchor="ctr"/>
            <a:lstStyle/>
            <a:p>
              <a:endParaRPr lang="zh-CN" altLang="en-US"/>
            </a:p>
          </p:txBody>
        </p:sp>
        <p:sp>
          <p:nvSpPr>
            <p:cNvPr id="163" name="任意多边形: 形状 162">
              <a:extLst>
                <a:ext uri="{FF2B5EF4-FFF2-40B4-BE49-F238E27FC236}">
                  <a16:creationId xmlns:a16="http://schemas.microsoft.com/office/drawing/2014/main" id="{2B122D13-B381-4509-8191-B28D443521A4}"/>
                </a:ext>
              </a:extLst>
            </p:cNvPr>
            <p:cNvSpPr/>
            <p:nvPr>
              <p:custDataLst>
                <p:tags r:id="rId77"/>
              </p:custDataLst>
            </p:nvPr>
          </p:nvSpPr>
          <p:spPr>
            <a:xfrm>
              <a:off x="5802894" y="2578443"/>
              <a:ext cx="20246" cy="49715"/>
            </a:xfrm>
            <a:custGeom>
              <a:avLst/>
              <a:gdLst>
                <a:gd name="connsiteX0" fmla="*/ 15925 w 20246"/>
                <a:gd name="connsiteY0" fmla="*/ 15983 h 49715"/>
                <a:gd name="connsiteX1" fmla="*/ 3490 w 20246"/>
                <a:gd name="connsiteY1" fmla="*/ 45521 h 49715"/>
                <a:gd name="connsiteX2" fmla="*/ 2374 w 20246"/>
                <a:gd name="connsiteY2" fmla="*/ 47458 h 49715"/>
                <a:gd name="connsiteX3" fmla="*/ 4606 w 20246"/>
                <a:gd name="connsiteY3" fmla="*/ 49718 h 49715"/>
                <a:gd name="connsiteX4" fmla="*/ 20389 w 20246"/>
                <a:gd name="connsiteY4" fmla="*/ 17597 h 49715"/>
                <a:gd name="connsiteX5" fmla="*/ 9229 w 20246"/>
                <a:gd name="connsiteY5" fmla="*/ 2 h 49715"/>
                <a:gd name="connsiteX6" fmla="*/ 142 w 20246"/>
                <a:gd name="connsiteY6" fmla="*/ 9203 h 49715"/>
                <a:gd name="connsiteX7" fmla="*/ 9388 w 20246"/>
                <a:gd name="connsiteY7" fmla="*/ 18565 h 49715"/>
                <a:gd name="connsiteX8" fmla="*/ 15925 w 20246"/>
                <a:gd name="connsiteY8" fmla="*/ 15983 h 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49715">
                  <a:moveTo>
                    <a:pt x="15925" y="15983"/>
                  </a:moveTo>
                  <a:cubicBezTo>
                    <a:pt x="15925" y="24860"/>
                    <a:pt x="14331" y="35191"/>
                    <a:pt x="3490" y="45521"/>
                  </a:cubicBezTo>
                  <a:cubicBezTo>
                    <a:pt x="2852" y="46167"/>
                    <a:pt x="2374" y="46651"/>
                    <a:pt x="2374" y="47458"/>
                  </a:cubicBezTo>
                  <a:cubicBezTo>
                    <a:pt x="2374" y="48588"/>
                    <a:pt x="3649" y="49718"/>
                    <a:pt x="4606" y="49718"/>
                  </a:cubicBezTo>
                  <a:cubicBezTo>
                    <a:pt x="6838" y="49718"/>
                    <a:pt x="20389" y="36805"/>
                    <a:pt x="20389" y="17597"/>
                  </a:cubicBezTo>
                  <a:cubicBezTo>
                    <a:pt x="20389" y="7589"/>
                    <a:pt x="16562" y="2"/>
                    <a:pt x="9229" y="2"/>
                  </a:cubicBezTo>
                  <a:cubicBezTo>
                    <a:pt x="3968" y="2"/>
                    <a:pt x="142" y="4199"/>
                    <a:pt x="142" y="9203"/>
                  </a:cubicBezTo>
                  <a:cubicBezTo>
                    <a:pt x="142" y="14368"/>
                    <a:pt x="3809" y="18565"/>
                    <a:pt x="9388" y="18565"/>
                  </a:cubicBezTo>
                  <a:cubicBezTo>
                    <a:pt x="13215" y="18565"/>
                    <a:pt x="15765" y="15983"/>
                    <a:pt x="15925" y="15983"/>
                  </a:cubicBezTo>
                  <a:close/>
                </a:path>
              </a:pathLst>
            </a:custGeom>
            <a:solidFill>
              <a:srgbClr val="000000"/>
            </a:solidFill>
            <a:ln w="22854" cap="flat">
              <a:noFill/>
              <a:prstDash val="solid"/>
              <a:miter/>
            </a:ln>
          </p:spPr>
          <p:txBody>
            <a:bodyPr rtlCol="0" anchor="ctr"/>
            <a:lstStyle/>
            <a:p>
              <a:endParaRPr lang="zh-CN" altLang="en-US"/>
            </a:p>
          </p:txBody>
        </p:sp>
        <p:sp>
          <p:nvSpPr>
            <p:cNvPr id="164" name="任意多边形: 形状 163">
              <a:extLst>
                <a:ext uri="{FF2B5EF4-FFF2-40B4-BE49-F238E27FC236}">
                  <a16:creationId xmlns:a16="http://schemas.microsoft.com/office/drawing/2014/main" id="{F4E7F255-A7D6-4F7C-A277-F64B8A359EF7}"/>
                </a:ext>
              </a:extLst>
            </p:cNvPr>
            <p:cNvSpPr/>
            <p:nvPr>
              <p:custDataLst>
                <p:tags r:id="rId78"/>
              </p:custDataLst>
            </p:nvPr>
          </p:nvSpPr>
          <p:spPr>
            <a:xfrm>
              <a:off x="5846621" y="2489988"/>
              <a:ext cx="48304" cy="108632"/>
            </a:xfrm>
            <a:custGeom>
              <a:avLst/>
              <a:gdLst>
                <a:gd name="connsiteX0" fmla="*/ 44304 w 48304"/>
                <a:gd name="connsiteY0" fmla="*/ 6136 h 108632"/>
                <a:gd name="connsiteX1" fmla="*/ 37927 w 48304"/>
                <a:gd name="connsiteY1" fmla="*/ 2 h 108632"/>
                <a:gd name="connsiteX2" fmla="*/ 29000 w 48304"/>
                <a:gd name="connsiteY2" fmla="*/ 8880 h 108632"/>
                <a:gd name="connsiteX3" fmla="*/ 35377 w 48304"/>
                <a:gd name="connsiteY3" fmla="*/ 15014 h 108632"/>
                <a:gd name="connsiteX4" fmla="*/ 44304 w 48304"/>
                <a:gd name="connsiteY4" fmla="*/ 6136 h 108632"/>
                <a:gd name="connsiteX5" fmla="*/ 11782 w 48304"/>
                <a:gd name="connsiteY5" fmla="*/ 88135 h 108632"/>
                <a:gd name="connsiteX6" fmla="*/ 10347 w 48304"/>
                <a:gd name="connsiteY6" fmla="*/ 94914 h 108632"/>
                <a:gd name="connsiteX7" fmla="*/ 25492 w 48304"/>
                <a:gd name="connsiteY7" fmla="*/ 108635 h 108632"/>
                <a:gd name="connsiteX8" fmla="*/ 48449 w 48304"/>
                <a:gd name="connsiteY8" fmla="*/ 83938 h 108632"/>
                <a:gd name="connsiteX9" fmla="*/ 45898 w 48304"/>
                <a:gd name="connsiteY9" fmla="*/ 81840 h 108632"/>
                <a:gd name="connsiteX10" fmla="*/ 42869 w 48304"/>
                <a:gd name="connsiteY10" fmla="*/ 84584 h 108632"/>
                <a:gd name="connsiteX11" fmla="*/ 25971 w 48304"/>
                <a:gd name="connsiteY11" fmla="*/ 104115 h 108632"/>
                <a:gd name="connsiteX12" fmla="*/ 21985 w 48304"/>
                <a:gd name="connsiteY12" fmla="*/ 98466 h 108632"/>
                <a:gd name="connsiteX13" fmla="*/ 24536 w 48304"/>
                <a:gd name="connsiteY13" fmla="*/ 88135 h 108632"/>
                <a:gd name="connsiteX14" fmla="*/ 29637 w 48304"/>
                <a:gd name="connsiteY14" fmla="*/ 75222 h 108632"/>
                <a:gd name="connsiteX15" fmla="*/ 37449 w 48304"/>
                <a:gd name="connsiteY15" fmla="*/ 54722 h 108632"/>
                <a:gd name="connsiteX16" fmla="*/ 38406 w 48304"/>
                <a:gd name="connsiteY16" fmla="*/ 49557 h 108632"/>
                <a:gd name="connsiteX17" fmla="*/ 23261 w 48304"/>
                <a:gd name="connsiteY17" fmla="*/ 35837 h 108632"/>
                <a:gd name="connsiteX18" fmla="*/ 144 w 48304"/>
                <a:gd name="connsiteY18" fmla="*/ 60533 h 108632"/>
                <a:gd name="connsiteX19" fmla="*/ 2854 w 48304"/>
                <a:gd name="connsiteY19" fmla="*/ 62631 h 108632"/>
                <a:gd name="connsiteX20" fmla="*/ 5724 w 48304"/>
                <a:gd name="connsiteY20" fmla="*/ 60049 h 108632"/>
                <a:gd name="connsiteX21" fmla="*/ 22782 w 48304"/>
                <a:gd name="connsiteY21" fmla="*/ 40356 h 108632"/>
                <a:gd name="connsiteX22" fmla="*/ 26768 w 48304"/>
                <a:gd name="connsiteY22" fmla="*/ 46006 h 108632"/>
                <a:gd name="connsiteX23" fmla="*/ 21826 w 48304"/>
                <a:gd name="connsiteY23" fmla="*/ 62147 h 108632"/>
                <a:gd name="connsiteX24" fmla="*/ 11782 w 48304"/>
                <a:gd name="connsiteY24" fmla="*/ 88135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632">
                  <a:moveTo>
                    <a:pt x="44304" y="6136"/>
                  </a:moveTo>
                  <a:cubicBezTo>
                    <a:pt x="44304" y="3554"/>
                    <a:pt x="42391" y="2"/>
                    <a:pt x="37927" y="2"/>
                  </a:cubicBezTo>
                  <a:cubicBezTo>
                    <a:pt x="33623" y="2"/>
                    <a:pt x="29000" y="4199"/>
                    <a:pt x="29000" y="8880"/>
                  </a:cubicBezTo>
                  <a:cubicBezTo>
                    <a:pt x="29000" y="11624"/>
                    <a:pt x="31072" y="15014"/>
                    <a:pt x="35377" y="15014"/>
                  </a:cubicBezTo>
                  <a:cubicBezTo>
                    <a:pt x="40000" y="15014"/>
                    <a:pt x="44304" y="10494"/>
                    <a:pt x="44304" y="6136"/>
                  </a:cubicBezTo>
                  <a:close/>
                  <a:moveTo>
                    <a:pt x="11782" y="88135"/>
                  </a:moveTo>
                  <a:cubicBezTo>
                    <a:pt x="11144" y="90233"/>
                    <a:pt x="10347" y="92170"/>
                    <a:pt x="10347" y="94914"/>
                  </a:cubicBezTo>
                  <a:cubicBezTo>
                    <a:pt x="10347" y="102501"/>
                    <a:pt x="16724" y="108635"/>
                    <a:pt x="25492" y="108635"/>
                  </a:cubicBezTo>
                  <a:cubicBezTo>
                    <a:pt x="41435" y="108635"/>
                    <a:pt x="48449" y="86359"/>
                    <a:pt x="48449" y="83938"/>
                  </a:cubicBezTo>
                  <a:cubicBezTo>
                    <a:pt x="48449" y="81840"/>
                    <a:pt x="46377" y="81840"/>
                    <a:pt x="45898" y="81840"/>
                  </a:cubicBezTo>
                  <a:cubicBezTo>
                    <a:pt x="43667" y="81840"/>
                    <a:pt x="43507" y="82808"/>
                    <a:pt x="42869" y="84584"/>
                  </a:cubicBezTo>
                  <a:cubicBezTo>
                    <a:pt x="39203" y="97497"/>
                    <a:pt x="32188" y="104115"/>
                    <a:pt x="25971" y="104115"/>
                  </a:cubicBezTo>
                  <a:cubicBezTo>
                    <a:pt x="22782" y="104115"/>
                    <a:pt x="21985" y="102017"/>
                    <a:pt x="21985" y="98466"/>
                  </a:cubicBezTo>
                  <a:cubicBezTo>
                    <a:pt x="21985" y="94753"/>
                    <a:pt x="23101" y="91686"/>
                    <a:pt x="24536" y="88135"/>
                  </a:cubicBezTo>
                  <a:cubicBezTo>
                    <a:pt x="26130" y="83777"/>
                    <a:pt x="27884" y="79419"/>
                    <a:pt x="29637" y="75222"/>
                  </a:cubicBezTo>
                  <a:cubicBezTo>
                    <a:pt x="31072" y="71348"/>
                    <a:pt x="36811" y="56659"/>
                    <a:pt x="37449" y="54722"/>
                  </a:cubicBezTo>
                  <a:cubicBezTo>
                    <a:pt x="37927" y="53108"/>
                    <a:pt x="38406" y="51171"/>
                    <a:pt x="38406" y="49557"/>
                  </a:cubicBezTo>
                  <a:cubicBezTo>
                    <a:pt x="38406" y="41970"/>
                    <a:pt x="32029" y="35837"/>
                    <a:pt x="23261" y="35837"/>
                  </a:cubicBezTo>
                  <a:cubicBezTo>
                    <a:pt x="7478" y="35837"/>
                    <a:pt x="144" y="57789"/>
                    <a:pt x="144" y="60533"/>
                  </a:cubicBezTo>
                  <a:cubicBezTo>
                    <a:pt x="144" y="62631"/>
                    <a:pt x="2376" y="62631"/>
                    <a:pt x="2854" y="62631"/>
                  </a:cubicBezTo>
                  <a:cubicBezTo>
                    <a:pt x="5086" y="62631"/>
                    <a:pt x="5246" y="61824"/>
                    <a:pt x="5724" y="60049"/>
                  </a:cubicBezTo>
                  <a:cubicBezTo>
                    <a:pt x="9869" y="46167"/>
                    <a:pt x="16884" y="40356"/>
                    <a:pt x="22782" y="40356"/>
                  </a:cubicBezTo>
                  <a:cubicBezTo>
                    <a:pt x="25333" y="40356"/>
                    <a:pt x="26768" y="41648"/>
                    <a:pt x="26768" y="46006"/>
                  </a:cubicBezTo>
                  <a:cubicBezTo>
                    <a:pt x="26768" y="49718"/>
                    <a:pt x="25811" y="52139"/>
                    <a:pt x="21826" y="62147"/>
                  </a:cubicBezTo>
                  <a:lnTo>
                    <a:pt x="11782" y="88135"/>
                  </a:lnTo>
                  <a:close/>
                </a:path>
              </a:pathLst>
            </a:custGeom>
            <a:solidFill>
              <a:srgbClr val="000000"/>
            </a:solidFill>
            <a:ln w="22854" cap="flat">
              <a:noFill/>
              <a:prstDash val="solid"/>
              <a:miter/>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1261D5F7-BA40-472F-8E06-6603FA6C03A1}"/>
                </a:ext>
              </a:extLst>
            </p:cNvPr>
            <p:cNvSpPr/>
            <p:nvPr>
              <p:custDataLst>
                <p:tags r:id="rId79"/>
              </p:custDataLst>
            </p:nvPr>
          </p:nvSpPr>
          <p:spPr>
            <a:xfrm>
              <a:off x="5924972" y="2343994"/>
              <a:ext cx="59441" cy="276480"/>
            </a:xfrm>
            <a:custGeom>
              <a:avLst/>
              <a:gdLst>
                <a:gd name="connsiteX0" fmla="*/ 59589 w 59441"/>
                <a:gd name="connsiteY0" fmla="*/ 138348 h 276480"/>
                <a:gd name="connsiteX1" fmla="*/ 24061 w 59441"/>
                <a:gd name="connsiteY1" fmla="*/ 20284 h 276480"/>
                <a:gd name="connsiteX2" fmla="*/ 2881 w 59441"/>
                <a:gd name="connsiteY2" fmla="*/ -8 h 276480"/>
                <a:gd name="connsiteX3" fmla="*/ 148 w 59441"/>
                <a:gd name="connsiteY3" fmla="*/ 2298 h 276480"/>
                <a:gd name="connsiteX4" fmla="*/ 1514 w 59441"/>
                <a:gd name="connsiteY4" fmla="*/ 4604 h 276480"/>
                <a:gd name="connsiteX5" fmla="*/ 36587 w 59441"/>
                <a:gd name="connsiteY5" fmla="*/ 71937 h 276480"/>
                <a:gd name="connsiteX6" fmla="*/ 43875 w 59441"/>
                <a:gd name="connsiteY6" fmla="*/ 138117 h 276480"/>
                <a:gd name="connsiteX7" fmla="*/ 35904 w 59441"/>
                <a:gd name="connsiteY7" fmla="*/ 207525 h 276480"/>
                <a:gd name="connsiteX8" fmla="*/ 2197 w 59441"/>
                <a:gd name="connsiteY8" fmla="*/ 271169 h 276480"/>
                <a:gd name="connsiteX9" fmla="*/ 148 w 59441"/>
                <a:gd name="connsiteY9" fmla="*/ 274167 h 276480"/>
                <a:gd name="connsiteX10" fmla="*/ 2881 w 59441"/>
                <a:gd name="connsiteY10" fmla="*/ 276473 h 276480"/>
                <a:gd name="connsiteX11" fmla="*/ 21556 w 59441"/>
                <a:gd name="connsiteY11" fmla="*/ 259178 h 276480"/>
                <a:gd name="connsiteX12" fmla="*/ 59589 w 59441"/>
                <a:gd name="connsiteY12" fmla="*/ 138348 h 27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441" h="276480">
                  <a:moveTo>
                    <a:pt x="59589" y="138348"/>
                  </a:moveTo>
                  <a:cubicBezTo>
                    <a:pt x="59589" y="105603"/>
                    <a:pt x="53896" y="59254"/>
                    <a:pt x="24061" y="20284"/>
                  </a:cubicBezTo>
                  <a:cubicBezTo>
                    <a:pt x="21784" y="17517"/>
                    <a:pt x="6980" y="-8"/>
                    <a:pt x="2881" y="-8"/>
                  </a:cubicBezTo>
                  <a:cubicBezTo>
                    <a:pt x="1742" y="-8"/>
                    <a:pt x="148" y="453"/>
                    <a:pt x="148" y="2298"/>
                  </a:cubicBezTo>
                  <a:cubicBezTo>
                    <a:pt x="148" y="3220"/>
                    <a:pt x="603" y="3912"/>
                    <a:pt x="1514" y="4604"/>
                  </a:cubicBezTo>
                  <a:cubicBezTo>
                    <a:pt x="12446" y="16595"/>
                    <a:pt x="27249" y="35273"/>
                    <a:pt x="36587" y="71937"/>
                  </a:cubicBezTo>
                  <a:cubicBezTo>
                    <a:pt x="41825" y="92921"/>
                    <a:pt x="43875" y="116672"/>
                    <a:pt x="43875" y="138117"/>
                  </a:cubicBezTo>
                  <a:cubicBezTo>
                    <a:pt x="43875" y="161407"/>
                    <a:pt x="41825" y="184927"/>
                    <a:pt x="35904" y="207525"/>
                  </a:cubicBezTo>
                  <a:cubicBezTo>
                    <a:pt x="27249" y="239808"/>
                    <a:pt x="13812" y="258256"/>
                    <a:pt x="2197" y="271169"/>
                  </a:cubicBezTo>
                  <a:cubicBezTo>
                    <a:pt x="148" y="273244"/>
                    <a:pt x="148" y="273706"/>
                    <a:pt x="148" y="274167"/>
                  </a:cubicBezTo>
                  <a:cubicBezTo>
                    <a:pt x="148" y="276012"/>
                    <a:pt x="1742" y="276473"/>
                    <a:pt x="2881" y="276473"/>
                  </a:cubicBezTo>
                  <a:cubicBezTo>
                    <a:pt x="6297" y="276473"/>
                    <a:pt x="18823" y="262407"/>
                    <a:pt x="21556" y="259178"/>
                  </a:cubicBezTo>
                  <a:cubicBezTo>
                    <a:pt x="44786" y="231276"/>
                    <a:pt x="59589" y="189770"/>
                    <a:pt x="59589" y="138348"/>
                  </a:cubicBezTo>
                  <a:close/>
                </a:path>
              </a:pathLst>
            </a:custGeom>
            <a:solidFill>
              <a:srgbClr val="000000"/>
            </a:solidFill>
            <a:ln w="22854" cap="flat">
              <a:no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BFD5A107-2C41-4442-B3D7-072B9E8DAA08}"/>
                </a:ext>
              </a:extLst>
            </p:cNvPr>
            <p:cNvSpPr/>
            <p:nvPr>
              <p:custDataLst>
                <p:tags r:id="rId80"/>
              </p:custDataLst>
            </p:nvPr>
          </p:nvSpPr>
          <p:spPr>
            <a:xfrm>
              <a:off x="6076878" y="2515557"/>
              <a:ext cx="26646" cy="68947"/>
            </a:xfrm>
            <a:custGeom>
              <a:avLst/>
              <a:gdLst>
                <a:gd name="connsiteX0" fmla="*/ 26800 w 26646"/>
                <a:gd name="connsiteY0" fmla="*/ 24212 h 68947"/>
                <a:gd name="connsiteX1" fmla="*/ 12224 w 26646"/>
                <a:gd name="connsiteY1" fmla="*/ 0 h 68947"/>
                <a:gd name="connsiteX2" fmla="*/ 154 w 26646"/>
                <a:gd name="connsiteY2" fmla="*/ 12221 h 68947"/>
                <a:gd name="connsiteX3" fmla="*/ 12224 w 26646"/>
                <a:gd name="connsiteY3" fmla="*/ 24443 h 68947"/>
                <a:gd name="connsiteX4" fmla="*/ 20196 w 26646"/>
                <a:gd name="connsiteY4" fmla="*/ 21445 h 68947"/>
                <a:gd name="connsiteX5" fmla="*/ 21334 w 26646"/>
                <a:gd name="connsiteY5" fmla="*/ 20753 h 68947"/>
                <a:gd name="connsiteX6" fmla="*/ 21790 w 26646"/>
                <a:gd name="connsiteY6" fmla="*/ 24212 h 68947"/>
                <a:gd name="connsiteX7" fmla="*/ 6303 w 26646"/>
                <a:gd name="connsiteY7" fmla="*/ 62721 h 68947"/>
                <a:gd name="connsiteX8" fmla="*/ 3798 w 26646"/>
                <a:gd name="connsiteY8" fmla="*/ 66411 h 68947"/>
                <a:gd name="connsiteX9" fmla="*/ 6075 w 26646"/>
                <a:gd name="connsiteY9" fmla="*/ 68947 h 68947"/>
                <a:gd name="connsiteX10" fmla="*/ 26800 w 26646"/>
                <a:gd name="connsiteY10" fmla="*/ 24212 h 6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947">
                  <a:moveTo>
                    <a:pt x="26800" y="24212"/>
                  </a:moveTo>
                  <a:cubicBezTo>
                    <a:pt x="26800" y="8993"/>
                    <a:pt x="21106" y="0"/>
                    <a:pt x="12224" y="0"/>
                  </a:cubicBezTo>
                  <a:cubicBezTo>
                    <a:pt x="4709" y="0"/>
                    <a:pt x="154" y="5765"/>
                    <a:pt x="154" y="12221"/>
                  </a:cubicBezTo>
                  <a:cubicBezTo>
                    <a:pt x="154" y="18447"/>
                    <a:pt x="4709" y="24443"/>
                    <a:pt x="12224" y="24443"/>
                  </a:cubicBezTo>
                  <a:cubicBezTo>
                    <a:pt x="14957" y="24443"/>
                    <a:pt x="17918" y="23520"/>
                    <a:pt x="20196" y="21445"/>
                  </a:cubicBezTo>
                  <a:cubicBezTo>
                    <a:pt x="20879" y="20984"/>
                    <a:pt x="21106" y="20753"/>
                    <a:pt x="21334" y="20753"/>
                  </a:cubicBezTo>
                  <a:cubicBezTo>
                    <a:pt x="21562" y="20753"/>
                    <a:pt x="21790" y="20984"/>
                    <a:pt x="21790" y="24212"/>
                  </a:cubicBezTo>
                  <a:cubicBezTo>
                    <a:pt x="21790" y="41276"/>
                    <a:pt x="13819" y="55112"/>
                    <a:pt x="6303" y="62721"/>
                  </a:cubicBezTo>
                  <a:cubicBezTo>
                    <a:pt x="3798" y="65258"/>
                    <a:pt x="3798" y="65719"/>
                    <a:pt x="3798" y="66411"/>
                  </a:cubicBezTo>
                  <a:cubicBezTo>
                    <a:pt x="3798" y="68025"/>
                    <a:pt x="4937" y="68947"/>
                    <a:pt x="6075" y="68947"/>
                  </a:cubicBezTo>
                  <a:cubicBezTo>
                    <a:pt x="8580" y="68947"/>
                    <a:pt x="26800" y="51192"/>
                    <a:pt x="26800" y="24212"/>
                  </a:cubicBezTo>
                  <a:close/>
                </a:path>
              </a:pathLst>
            </a:custGeom>
            <a:solidFill>
              <a:srgbClr val="000000"/>
            </a:solidFill>
            <a:ln w="22854" cap="flat">
              <a:no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F19B88AB-D099-4970-A685-3B0A0E13E6F9}"/>
                </a:ext>
              </a:extLst>
            </p:cNvPr>
            <p:cNvSpPr/>
            <p:nvPr>
              <p:custDataLst>
                <p:tags r:id="rId81"/>
              </p:custDataLst>
            </p:nvPr>
          </p:nvSpPr>
          <p:spPr>
            <a:xfrm>
              <a:off x="6395823" y="2377432"/>
              <a:ext cx="94059" cy="165104"/>
            </a:xfrm>
            <a:custGeom>
              <a:avLst/>
              <a:gdLst>
                <a:gd name="connsiteX0" fmla="*/ 94227 w 94059"/>
                <a:gd name="connsiteY0" fmla="*/ 47272 h 165104"/>
                <a:gd name="connsiteX1" fmla="*/ 66898 w 94059"/>
                <a:gd name="connsiteY1" fmla="*/ 0 h 165104"/>
                <a:gd name="connsiteX2" fmla="*/ 168 w 94059"/>
                <a:gd name="connsiteY2" fmla="*/ 117833 h 165104"/>
                <a:gd name="connsiteX3" fmla="*/ 27498 w 94059"/>
                <a:gd name="connsiteY3" fmla="*/ 165104 h 165104"/>
                <a:gd name="connsiteX4" fmla="*/ 94227 w 94059"/>
                <a:gd name="connsiteY4" fmla="*/ 47272 h 165104"/>
                <a:gd name="connsiteX5" fmla="*/ 24309 w 94059"/>
                <a:gd name="connsiteY5" fmla="*/ 78863 h 165104"/>
                <a:gd name="connsiteX6" fmla="*/ 41846 w 94059"/>
                <a:gd name="connsiteY6" fmla="*/ 29285 h 165104"/>
                <a:gd name="connsiteX7" fmla="*/ 66670 w 94059"/>
                <a:gd name="connsiteY7" fmla="*/ 5073 h 165104"/>
                <a:gd name="connsiteX8" fmla="*/ 79196 w 94059"/>
                <a:gd name="connsiteY8" fmla="*/ 32975 h 165104"/>
                <a:gd name="connsiteX9" fmla="*/ 71908 w 94059"/>
                <a:gd name="connsiteY9" fmla="*/ 78863 h 165104"/>
                <a:gd name="connsiteX10" fmla="*/ 24309 w 94059"/>
                <a:gd name="connsiteY10" fmla="*/ 78863 h 165104"/>
                <a:gd name="connsiteX11" fmla="*/ 69859 w 94059"/>
                <a:gd name="connsiteY11" fmla="*/ 86242 h 165104"/>
                <a:gd name="connsiteX12" fmla="*/ 53916 w 94059"/>
                <a:gd name="connsiteY12" fmla="*/ 133052 h 165104"/>
                <a:gd name="connsiteX13" fmla="*/ 27498 w 94059"/>
                <a:gd name="connsiteY13" fmla="*/ 160031 h 165104"/>
                <a:gd name="connsiteX14" fmla="*/ 15199 w 94059"/>
                <a:gd name="connsiteY14" fmla="*/ 131899 h 165104"/>
                <a:gd name="connsiteX15" fmla="*/ 22487 w 94059"/>
                <a:gd name="connsiteY15" fmla="*/ 86242 h 165104"/>
                <a:gd name="connsiteX16" fmla="*/ 69859 w 94059"/>
                <a:gd name="connsiteY16" fmla="*/ 86242 h 1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059" h="165104">
                  <a:moveTo>
                    <a:pt x="94227" y="47272"/>
                  </a:moveTo>
                  <a:cubicBezTo>
                    <a:pt x="94227" y="32052"/>
                    <a:pt x="90128" y="0"/>
                    <a:pt x="66898" y="0"/>
                  </a:cubicBezTo>
                  <a:cubicBezTo>
                    <a:pt x="35241" y="0"/>
                    <a:pt x="168" y="65027"/>
                    <a:pt x="168" y="117833"/>
                  </a:cubicBezTo>
                  <a:cubicBezTo>
                    <a:pt x="168" y="139509"/>
                    <a:pt x="6773" y="165104"/>
                    <a:pt x="27498" y="165104"/>
                  </a:cubicBezTo>
                  <a:cubicBezTo>
                    <a:pt x="59610" y="165104"/>
                    <a:pt x="94227" y="98924"/>
                    <a:pt x="94227" y="47272"/>
                  </a:cubicBezTo>
                  <a:close/>
                  <a:moveTo>
                    <a:pt x="24309" y="78863"/>
                  </a:moveTo>
                  <a:cubicBezTo>
                    <a:pt x="28181" y="64105"/>
                    <a:pt x="32736" y="45657"/>
                    <a:pt x="41846" y="29285"/>
                  </a:cubicBezTo>
                  <a:cubicBezTo>
                    <a:pt x="47995" y="17986"/>
                    <a:pt x="56422" y="5073"/>
                    <a:pt x="66670" y="5073"/>
                  </a:cubicBezTo>
                  <a:cubicBezTo>
                    <a:pt x="77830" y="5073"/>
                    <a:pt x="79196" y="19831"/>
                    <a:pt x="79196" y="32975"/>
                  </a:cubicBezTo>
                  <a:cubicBezTo>
                    <a:pt x="79196" y="44274"/>
                    <a:pt x="77374" y="56034"/>
                    <a:pt x="71908" y="78863"/>
                  </a:cubicBezTo>
                  <a:lnTo>
                    <a:pt x="24309" y="78863"/>
                  </a:lnTo>
                  <a:close/>
                  <a:moveTo>
                    <a:pt x="69859" y="86242"/>
                  </a:moveTo>
                  <a:cubicBezTo>
                    <a:pt x="67353" y="96849"/>
                    <a:pt x="62571" y="116449"/>
                    <a:pt x="53916" y="133052"/>
                  </a:cubicBezTo>
                  <a:cubicBezTo>
                    <a:pt x="45945" y="148732"/>
                    <a:pt x="37291" y="160031"/>
                    <a:pt x="27498" y="160031"/>
                  </a:cubicBezTo>
                  <a:cubicBezTo>
                    <a:pt x="19982" y="160031"/>
                    <a:pt x="15199" y="153344"/>
                    <a:pt x="15199" y="131899"/>
                  </a:cubicBezTo>
                  <a:cubicBezTo>
                    <a:pt x="15199" y="122214"/>
                    <a:pt x="16566" y="108840"/>
                    <a:pt x="22487" y="86242"/>
                  </a:cubicBezTo>
                  <a:lnTo>
                    <a:pt x="69859" y="86242"/>
                  </a:lnTo>
                  <a:close/>
                </a:path>
              </a:pathLst>
            </a:custGeom>
            <a:solidFill>
              <a:srgbClr val="000000"/>
            </a:solidFill>
            <a:ln w="22854" cap="flat">
              <a:no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825F7031-5B68-4D36-9EF0-20A4B3C1D4F4}"/>
                </a:ext>
              </a:extLst>
            </p:cNvPr>
            <p:cNvSpPr/>
            <p:nvPr>
              <p:custDataLst>
                <p:tags r:id="rId82"/>
              </p:custDataLst>
            </p:nvPr>
          </p:nvSpPr>
          <p:spPr>
            <a:xfrm>
              <a:off x="6582345" y="2440614"/>
              <a:ext cx="24141" cy="99385"/>
            </a:xfrm>
            <a:custGeom>
              <a:avLst/>
              <a:gdLst>
                <a:gd name="connsiteX0" fmla="*/ 24317 w 24141"/>
                <a:gd name="connsiteY0" fmla="*/ 12221 h 99385"/>
                <a:gd name="connsiteX1" fmla="*/ 12247 w 24141"/>
                <a:gd name="connsiteY1" fmla="*/ 0 h 99385"/>
                <a:gd name="connsiteX2" fmla="*/ 176 w 24141"/>
                <a:gd name="connsiteY2" fmla="*/ 12221 h 99385"/>
                <a:gd name="connsiteX3" fmla="*/ 12247 w 24141"/>
                <a:gd name="connsiteY3" fmla="*/ 24443 h 99385"/>
                <a:gd name="connsiteX4" fmla="*/ 24317 w 24141"/>
                <a:gd name="connsiteY4" fmla="*/ 12221 h 99385"/>
                <a:gd name="connsiteX5" fmla="*/ 24317 w 24141"/>
                <a:gd name="connsiteY5" fmla="*/ 87164 h 99385"/>
                <a:gd name="connsiteX6" fmla="*/ 12247 w 24141"/>
                <a:gd name="connsiteY6" fmla="*/ 74943 h 99385"/>
                <a:gd name="connsiteX7" fmla="*/ 176 w 24141"/>
                <a:gd name="connsiteY7" fmla="*/ 87164 h 99385"/>
                <a:gd name="connsiteX8" fmla="*/ 12247 w 24141"/>
                <a:gd name="connsiteY8" fmla="*/ 99385 h 99385"/>
                <a:gd name="connsiteX9" fmla="*/ 24317 w 24141"/>
                <a:gd name="connsiteY9" fmla="*/ 87164 h 9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1" h="99385">
                  <a:moveTo>
                    <a:pt x="24317" y="12221"/>
                  </a:moveTo>
                  <a:cubicBezTo>
                    <a:pt x="24317" y="5534"/>
                    <a:pt x="18851" y="0"/>
                    <a:pt x="12247" y="0"/>
                  </a:cubicBezTo>
                  <a:cubicBezTo>
                    <a:pt x="5642" y="0"/>
                    <a:pt x="176" y="5534"/>
                    <a:pt x="176" y="12221"/>
                  </a:cubicBezTo>
                  <a:cubicBezTo>
                    <a:pt x="176" y="18909"/>
                    <a:pt x="5642" y="24443"/>
                    <a:pt x="12247" y="24443"/>
                  </a:cubicBezTo>
                  <a:cubicBezTo>
                    <a:pt x="18851" y="24443"/>
                    <a:pt x="24317" y="18909"/>
                    <a:pt x="24317" y="12221"/>
                  </a:cubicBezTo>
                  <a:close/>
                  <a:moveTo>
                    <a:pt x="24317" y="87164"/>
                  </a:moveTo>
                  <a:cubicBezTo>
                    <a:pt x="24317" y="80477"/>
                    <a:pt x="18851" y="74943"/>
                    <a:pt x="12247" y="74943"/>
                  </a:cubicBezTo>
                  <a:cubicBezTo>
                    <a:pt x="5642" y="74943"/>
                    <a:pt x="176" y="80477"/>
                    <a:pt x="176" y="87164"/>
                  </a:cubicBezTo>
                  <a:cubicBezTo>
                    <a:pt x="176" y="93851"/>
                    <a:pt x="5642" y="99385"/>
                    <a:pt x="12247" y="99385"/>
                  </a:cubicBezTo>
                  <a:cubicBezTo>
                    <a:pt x="18851" y="99385"/>
                    <a:pt x="24317" y="93851"/>
                    <a:pt x="24317" y="87164"/>
                  </a:cubicBezTo>
                  <a:close/>
                </a:path>
              </a:pathLst>
            </a:custGeom>
            <a:solidFill>
              <a:srgbClr val="000000"/>
            </a:solidFill>
            <a:ln w="22854" cap="flat">
              <a:no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D19A39BC-FD3C-44AB-A8B3-E0EE0403A609}"/>
                </a:ext>
              </a:extLst>
            </p:cNvPr>
            <p:cNvSpPr/>
            <p:nvPr>
              <p:custDataLst>
                <p:tags r:id="rId83"/>
              </p:custDataLst>
            </p:nvPr>
          </p:nvSpPr>
          <p:spPr>
            <a:xfrm>
              <a:off x="6638776" y="2455372"/>
              <a:ext cx="151451" cy="53958"/>
            </a:xfrm>
            <a:custGeom>
              <a:avLst/>
              <a:gdLst>
                <a:gd name="connsiteX0" fmla="*/ 143886 w 151451"/>
                <a:gd name="connsiteY0" fmla="*/ 9224 h 53958"/>
                <a:gd name="connsiteX1" fmla="*/ 151630 w 151451"/>
                <a:gd name="connsiteY1" fmla="*/ 4612 h 53958"/>
                <a:gd name="connsiteX2" fmla="*/ 144114 w 151451"/>
                <a:gd name="connsiteY2" fmla="*/ 0 h 53958"/>
                <a:gd name="connsiteX3" fmla="*/ 7694 w 151451"/>
                <a:gd name="connsiteY3" fmla="*/ 0 h 53958"/>
                <a:gd name="connsiteX4" fmla="*/ 179 w 151451"/>
                <a:gd name="connsiteY4" fmla="*/ 4612 h 53958"/>
                <a:gd name="connsiteX5" fmla="*/ 7922 w 151451"/>
                <a:gd name="connsiteY5" fmla="*/ 9224 h 53958"/>
                <a:gd name="connsiteX6" fmla="*/ 143886 w 151451"/>
                <a:gd name="connsiteY6" fmla="*/ 9224 h 53958"/>
                <a:gd name="connsiteX7" fmla="*/ 144114 w 151451"/>
                <a:gd name="connsiteY7" fmla="*/ 53959 h 53958"/>
                <a:gd name="connsiteX8" fmla="*/ 151630 w 151451"/>
                <a:gd name="connsiteY8" fmla="*/ 49347 h 53958"/>
                <a:gd name="connsiteX9" fmla="*/ 143886 w 151451"/>
                <a:gd name="connsiteY9" fmla="*/ 44735 h 53958"/>
                <a:gd name="connsiteX10" fmla="*/ 7922 w 151451"/>
                <a:gd name="connsiteY10" fmla="*/ 44735 h 53958"/>
                <a:gd name="connsiteX11" fmla="*/ 179 w 151451"/>
                <a:gd name="connsiteY11" fmla="*/ 49347 h 53958"/>
                <a:gd name="connsiteX12" fmla="*/ 7694 w 151451"/>
                <a:gd name="connsiteY12" fmla="*/ 53959 h 53958"/>
                <a:gd name="connsiteX13" fmla="*/ 144114 w 151451"/>
                <a:gd name="connsiteY13" fmla="*/ 53959 h 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958">
                  <a:moveTo>
                    <a:pt x="143886" y="9224"/>
                  </a:moveTo>
                  <a:cubicBezTo>
                    <a:pt x="147303" y="9224"/>
                    <a:pt x="151630" y="9224"/>
                    <a:pt x="151630" y="4612"/>
                  </a:cubicBezTo>
                  <a:cubicBezTo>
                    <a:pt x="151630" y="0"/>
                    <a:pt x="147303" y="0"/>
                    <a:pt x="144114" y="0"/>
                  </a:cubicBezTo>
                  <a:lnTo>
                    <a:pt x="7694" y="0"/>
                  </a:lnTo>
                  <a:cubicBezTo>
                    <a:pt x="4506" y="0"/>
                    <a:pt x="179" y="0"/>
                    <a:pt x="179" y="4612"/>
                  </a:cubicBezTo>
                  <a:cubicBezTo>
                    <a:pt x="179" y="9224"/>
                    <a:pt x="4506" y="9224"/>
                    <a:pt x="7922" y="9224"/>
                  </a:cubicBezTo>
                  <a:lnTo>
                    <a:pt x="143886" y="9224"/>
                  </a:lnTo>
                  <a:close/>
                  <a:moveTo>
                    <a:pt x="144114" y="53959"/>
                  </a:moveTo>
                  <a:cubicBezTo>
                    <a:pt x="147303" y="53959"/>
                    <a:pt x="151630" y="53959"/>
                    <a:pt x="151630" y="49347"/>
                  </a:cubicBezTo>
                  <a:cubicBezTo>
                    <a:pt x="151630" y="44735"/>
                    <a:pt x="147303" y="44735"/>
                    <a:pt x="143886" y="44735"/>
                  </a:cubicBezTo>
                  <a:lnTo>
                    <a:pt x="7922" y="44735"/>
                  </a:lnTo>
                  <a:cubicBezTo>
                    <a:pt x="4506" y="44735"/>
                    <a:pt x="179" y="44735"/>
                    <a:pt x="179" y="49347"/>
                  </a:cubicBezTo>
                  <a:cubicBezTo>
                    <a:pt x="179" y="53959"/>
                    <a:pt x="4506" y="53959"/>
                    <a:pt x="7694" y="53959"/>
                  </a:cubicBezTo>
                  <a:lnTo>
                    <a:pt x="144114" y="53959"/>
                  </a:lnTo>
                  <a:close/>
                </a:path>
              </a:pathLst>
            </a:custGeom>
            <a:solidFill>
              <a:srgbClr val="000000"/>
            </a:solidFill>
            <a:ln w="22854" cap="flat">
              <a:no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7DEA08A6-2A07-483C-B68A-86181BF58D65}"/>
                </a:ext>
              </a:extLst>
            </p:cNvPr>
            <p:cNvSpPr/>
            <p:nvPr>
              <p:custDataLst>
                <p:tags r:id="rId84"/>
              </p:custDataLst>
            </p:nvPr>
          </p:nvSpPr>
          <p:spPr>
            <a:xfrm>
              <a:off x="6898987" y="2239651"/>
              <a:ext cx="69917" cy="146887"/>
            </a:xfrm>
            <a:custGeom>
              <a:avLst/>
              <a:gdLst>
                <a:gd name="connsiteX0" fmla="*/ 41868 w 69917"/>
                <a:gd name="connsiteY0" fmla="*/ 52107 h 146887"/>
                <a:gd name="connsiteX1" fmla="*/ 63276 w 69917"/>
                <a:gd name="connsiteY1" fmla="*/ 52107 h 146887"/>
                <a:gd name="connsiteX2" fmla="*/ 70108 w 69917"/>
                <a:gd name="connsiteY2" fmla="*/ 47495 h 146887"/>
                <a:gd name="connsiteX3" fmla="*/ 63732 w 69917"/>
                <a:gd name="connsiteY3" fmla="*/ 44959 h 146887"/>
                <a:gd name="connsiteX4" fmla="*/ 43690 w 69917"/>
                <a:gd name="connsiteY4" fmla="*/ 44959 h 146887"/>
                <a:gd name="connsiteX5" fmla="*/ 53028 w 69917"/>
                <a:gd name="connsiteY5" fmla="*/ 6219 h 146887"/>
                <a:gd name="connsiteX6" fmla="*/ 46423 w 69917"/>
                <a:gd name="connsiteY6" fmla="*/ -7 h 146887"/>
                <a:gd name="connsiteX7" fmla="*/ 37313 w 69917"/>
                <a:gd name="connsiteY7" fmla="*/ 8295 h 146887"/>
                <a:gd name="connsiteX8" fmla="*/ 28431 w 69917"/>
                <a:gd name="connsiteY8" fmla="*/ 44959 h 146887"/>
                <a:gd name="connsiteX9" fmla="*/ 7023 w 69917"/>
                <a:gd name="connsiteY9" fmla="*/ 44959 h 146887"/>
                <a:gd name="connsiteX10" fmla="*/ 190 w 69917"/>
                <a:gd name="connsiteY10" fmla="*/ 49340 h 146887"/>
                <a:gd name="connsiteX11" fmla="*/ 6567 w 69917"/>
                <a:gd name="connsiteY11" fmla="*/ 52107 h 146887"/>
                <a:gd name="connsiteX12" fmla="*/ 26609 w 69917"/>
                <a:gd name="connsiteY12" fmla="*/ 52107 h 146887"/>
                <a:gd name="connsiteX13" fmla="*/ 9300 w 69917"/>
                <a:gd name="connsiteY13" fmla="*/ 125666 h 146887"/>
                <a:gd name="connsiteX14" fmla="*/ 30253 w 69917"/>
                <a:gd name="connsiteY14" fmla="*/ 146881 h 146887"/>
                <a:gd name="connsiteX15" fmla="*/ 66465 w 69917"/>
                <a:gd name="connsiteY15" fmla="*/ 111370 h 146887"/>
                <a:gd name="connsiteX16" fmla="*/ 63732 w 69917"/>
                <a:gd name="connsiteY16" fmla="*/ 109064 h 146887"/>
                <a:gd name="connsiteX17" fmla="*/ 60315 w 69917"/>
                <a:gd name="connsiteY17" fmla="*/ 112292 h 146887"/>
                <a:gd name="connsiteX18" fmla="*/ 30708 w 69917"/>
                <a:gd name="connsiteY18" fmla="*/ 141808 h 146887"/>
                <a:gd name="connsiteX19" fmla="*/ 23648 w 69917"/>
                <a:gd name="connsiteY19" fmla="*/ 131201 h 146887"/>
                <a:gd name="connsiteX20" fmla="*/ 25015 w 69917"/>
                <a:gd name="connsiteY20" fmla="*/ 120132 h 146887"/>
                <a:gd name="connsiteX21" fmla="*/ 41868 w 69917"/>
                <a:gd name="connsiteY21" fmla="*/ 52107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1868" y="52107"/>
                  </a:moveTo>
                  <a:lnTo>
                    <a:pt x="63276" y="52107"/>
                  </a:lnTo>
                  <a:cubicBezTo>
                    <a:pt x="67831" y="52107"/>
                    <a:pt x="70108" y="52107"/>
                    <a:pt x="70108" y="47495"/>
                  </a:cubicBezTo>
                  <a:cubicBezTo>
                    <a:pt x="70108" y="44959"/>
                    <a:pt x="67831" y="44959"/>
                    <a:pt x="63732" y="44959"/>
                  </a:cubicBezTo>
                  <a:lnTo>
                    <a:pt x="43690" y="44959"/>
                  </a:lnTo>
                  <a:cubicBezTo>
                    <a:pt x="51889" y="12215"/>
                    <a:pt x="53028" y="7603"/>
                    <a:pt x="53028" y="6219"/>
                  </a:cubicBezTo>
                  <a:cubicBezTo>
                    <a:pt x="53028" y="2299"/>
                    <a:pt x="50295" y="-7"/>
                    <a:pt x="46423" y="-7"/>
                  </a:cubicBezTo>
                  <a:cubicBezTo>
                    <a:pt x="45740" y="-7"/>
                    <a:pt x="39363" y="224"/>
                    <a:pt x="37313" y="8295"/>
                  </a:cubicBezTo>
                  <a:lnTo>
                    <a:pt x="28431" y="44959"/>
                  </a:lnTo>
                  <a:lnTo>
                    <a:pt x="7023" y="44959"/>
                  </a:lnTo>
                  <a:cubicBezTo>
                    <a:pt x="2468" y="44959"/>
                    <a:pt x="190" y="44959"/>
                    <a:pt x="190" y="49340"/>
                  </a:cubicBezTo>
                  <a:cubicBezTo>
                    <a:pt x="190" y="52107"/>
                    <a:pt x="2012" y="52107"/>
                    <a:pt x="6567" y="52107"/>
                  </a:cubicBezTo>
                  <a:lnTo>
                    <a:pt x="26609" y="52107"/>
                  </a:lnTo>
                  <a:cubicBezTo>
                    <a:pt x="10211" y="117596"/>
                    <a:pt x="9300" y="121516"/>
                    <a:pt x="9300" y="125666"/>
                  </a:cubicBezTo>
                  <a:cubicBezTo>
                    <a:pt x="9300" y="138118"/>
                    <a:pt x="17955" y="146881"/>
                    <a:pt x="30253" y="146881"/>
                  </a:cubicBezTo>
                  <a:cubicBezTo>
                    <a:pt x="53483" y="146881"/>
                    <a:pt x="66465" y="113214"/>
                    <a:pt x="66465" y="111370"/>
                  </a:cubicBezTo>
                  <a:cubicBezTo>
                    <a:pt x="66465" y="109064"/>
                    <a:pt x="64643" y="109064"/>
                    <a:pt x="63732" y="109064"/>
                  </a:cubicBezTo>
                  <a:cubicBezTo>
                    <a:pt x="61682" y="109064"/>
                    <a:pt x="61454" y="109755"/>
                    <a:pt x="60315" y="112292"/>
                  </a:cubicBezTo>
                  <a:cubicBezTo>
                    <a:pt x="50522" y="136274"/>
                    <a:pt x="38452" y="141808"/>
                    <a:pt x="30708" y="141808"/>
                  </a:cubicBezTo>
                  <a:cubicBezTo>
                    <a:pt x="25926" y="141808"/>
                    <a:pt x="23648" y="138810"/>
                    <a:pt x="23648" y="131201"/>
                  </a:cubicBezTo>
                  <a:cubicBezTo>
                    <a:pt x="23648" y="125666"/>
                    <a:pt x="24104" y="124052"/>
                    <a:pt x="25015" y="120132"/>
                  </a:cubicBezTo>
                  <a:lnTo>
                    <a:pt x="41868" y="52107"/>
                  </a:lnTo>
                  <a:close/>
                </a:path>
              </a:pathLst>
            </a:custGeom>
            <a:solidFill>
              <a:srgbClr val="000000"/>
            </a:solidFill>
            <a:ln w="22854" cap="flat">
              <a:no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EEF95367-3C57-4F68-B4C1-E0DAEAA257F8}"/>
                </a:ext>
              </a:extLst>
            </p:cNvPr>
            <p:cNvSpPr/>
            <p:nvPr>
              <p:custDataLst>
                <p:tags r:id="rId85"/>
              </p:custDataLst>
            </p:nvPr>
          </p:nvSpPr>
          <p:spPr>
            <a:xfrm>
              <a:off x="7045503" y="2321742"/>
              <a:ext cx="139152" cy="9223"/>
            </a:xfrm>
            <a:custGeom>
              <a:avLst/>
              <a:gdLst>
                <a:gd name="connsiteX0" fmla="*/ 131378 w 139152"/>
                <a:gd name="connsiteY0" fmla="*/ 9217 h 9223"/>
                <a:gd name="connsiteX1" fmla="*/ 139349 w 139152"/>
                <a:gd name="connsiteY1" fmla="*/ 4605 h 9223"/>
                <a:gd name="connsiteX2" fmla="*/ 131378 w 139152"/>
                <a:gd name="connsiteY2" fmla="*/ -7 h 9223"/>
                <a:gd name="connsiteX3" fmla="*/ 8167 w 139152"/>
                <a:gd name="connsiteY3" fmla="*/ -7 h 9223"/>
                <a:gd name="connsiteX4" fmla="*/ 196 w 139152"/>
                <a:gd name="connsiteY4" fmla="*/ 4605 h 9223"/>
                <a:gd name="connsiteX5" fmla="*/ 8167 w 139152"/>
                <a:gd name="connsiteY5" fmla="*/ 9217 h 9223"/>
                <a:gd name="connsiteX6" fmla="*/ 131378 w 139152"/>
                <a:gd name="connsiteY6" fmla="*/ 9217 h 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52" h="9223">
                  <a:moveTo>
                    <a:pt x="131378" y="9217"/>
                  </a:moveTo>
                  <a:cubicBezTo>
                    <a:pt x="135250" y="9217"/>
                    <a:pt x="139349" y="9217"/>
                    <a:pt x="139349" y="4605"/>
                  </a:cubicBezTo>
                  <a:cubicBezTo>
                    <a:pt x="139349" y="-7"/>
                    <a:pt x="135250" y="-7"/>
                    <a:pt x="131378" y="-7"/>
                  </a:cubicBezTo>
                  <a:lnTo>
                    <a:pt x="8167" y="-7"/>
                  </a:lnTo>
                  <a:cubicBezTo>
                    <a:pt x="4296" y="-7"/>
                    <a:pt x="196" y="-7"/>
                    <a:pt x="196" y="4605"/>
                  </a:cubicBezTo>
                  <a:cubicBezTo>
                    <a:pt x="196" y="9217"/>
                    <a:pt x="4296" y="9217"/>
                    <a:pt x="8167" y="9217"/>
                  </a:cubicBezTo>
                  <a:lnTo>
                    <a:pt x="131378" y="9217"/>
                  </a:lnTo>
                  <a:close/>
                </a:path>
              </a:pathLst>
            </a:custGeom>
            <a:solidFill>
              <a:srgbClr val="000000"/>
            </a:solidFill>
            <a:ln w="22854"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C4E0C96F-6499-4BC0-92CA-3336AB0D485F}"/>
                </a:ext>
              </a:extLst>
            </p:cNvPr>
            <p:cNvSpPr/>
            <p:nvPr>
              <p:custDataLst>
                <p:tags r:id="rId86"/>
              </p:custDataLst>
            </p:nvPr>
          </p:nvSpPr>
          <p:spPr>
            <a:xfrm>
              <a:off x="7259583" y="2239651"/>
              <a:ext cx="69917" cy="146887"/>
            </a:xfrm>
            <a:custGeom>
              <a:avLst/>
              <a:gdLst>
                <a:gd name="connsiteX0" fmla="*/ 41884 w 69917"/>
                <a:gd name="connsiteY0" fmla="*/ 52107 h 146887"/>
                <a:gd name="connsiteX1" fmla="*/ 63292 w 69917"/>
                <a:gd name="connsiteY1" fmla="*/ 52107 h 146887"/>
                <a:gd name="connsiteX2" fmla="*/ 70124 w 69917"/>
                <a:gd name="connsiteY2" fmla="*/ 47495 h 146887"/>
                <a:gd name="connsiteX3" fmla="*/ 63747 w 69917"/>
                <a:gd name="connsiteY3" fmla="*/ 44959 h 146887"/>
                <a:gd name="connsiteX4" fmla="*/ 43706 w 69917"/>
                <a:gd name="connsiteY4" fmla="*/ 44959 h 146887"/>
                <a:gd name="connsiteX5" fmla="*/ 53043 w 69917"/>
                <a:gd name="connsiteY5" fmla="*/ 6219 h 146887"/>
                <a:gd name="connsiteX6" fmla="*/ 46439 w 69917"/>
                <a:gd name="connsiteY6" fmla="*/ -7 h 146887"/>
                <a:gd name="connsiteX7" fmla="*/ 37329 w 69917"/>
                <a:gd name="connsiteY7" fmla="*/ 8295 h 146887"/>
                <a:gd name="connsiteX8" fmla="*/ 28447 w 69917"/>
                <a:gd name="connsiteY8" fmla="*/ 44959 h 146887"/>
                <a:gd name="connsiteX9" fmla="*/ 7039 w 69917"/>
                <a:gd name="connsiteY9" fmla="*/ 44959 h 146887"/>
                <a:gd name="connsiteX10" fmla="*/ 206 w 69917"/>
                <a:gd name="connsiteY10" fmla="*/ 49340 h 146887"/>
                <a:gd name="connsiteX11" fmla="*/ 6583 w 69917"/>
                <a:gd name="connsiteY11" fmla="*/ 52107 h 146887"/>
                <a:gd name="connsiteX12" fmla="*/ 26625 w 69917"/>
                <a:gd name="connsiteY12" fmla="*/ 52107 h 146887"/>
                <a:gd name="connsiteX13" fmla="*/ 9316 w 69917"/>
                <a:gd name="connsiteY13" fmla="*/ 125666 h 146887"/>
                <a:gd name="connsiteX14" fmla="*/ 30269 w 69917"/>
                <a:gd name="connsiteY14" fmla="*/ 146881 h 146887"/>
                <a:gd name="connsiteX15" fmla="*/ 66480 w 69917"/>
                <a:gd name="connsiteY15" fmla="*/ 111370 h 146887"/>
                <a:gd name="connsiteX16" fmla="*/ 63747 w 69917"/>
                <a:gd name="connsiteY16" fmla="*/ 109064 h 146887"/>
                <a:gd name="connsiteX17" fmla="*/ 60331 w 69917"/>
                <a:gd name="connsiteY17" fmla="*/ 112292 h 146887"/>
                <a:gd name="connsiteX18" fmla="*/ 30724 w 69917"/>
                <a:gd name="connsiteY18" fmla="*/ 141808 h 146887"/>
                <a:gd name="connsiteX19" fmla="*/ 23664 w 69917"/>
                <a:gd name="connsiteY19" fmla="*/ 131201 h 146887"/>
                <a:gd name="connsiteX20" fmla="*/ 25031 w 69917"/>
                <a:gd name="connsiteY20" fmla="*/ 120132 h 146887"/>
                <a:gd name="connsiteX21" fmla="*/ 41884 w 69917"/>
                <a:gd name="connsiteY21" fmla="*/ 52107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1884" y="52107"/>
                  </a:moveTo>
                  <a:lnTo>
                    <a:pt x="63292" y="52107"/>
                  </a:lnTo>
                  <a:cubicBezTo>
                    <a:pt x="67847" y="52107"/>
                    <a:pt x="70124" y="52107"/>
                    <a:pt x="70124" y="47495"/>
                  </a:cubicBezTo>
                  <a:cubicBezTo>
                    <a:pt x="70124" y="44959"/>
                    <a:pt x="67847" y="44959"/>
                    <a:pt x="63747" y="44959"/>
                  </a:cubicBezTo>
                  <a:lnTo>
                    <a:pt x="43706" y="44959"/>
                  </a:lnTo>
                  <a:cubicBezTo>
                    <a:pt x="51905" y="12215"/>
                    <a:pt x="53043" y="7603"/>
                    <a:pt x="53043" y="6219"/>
                  </a:cubicBezTo>
                  <a:cubicBezTo>
                    <a:pt x="53043" y="2299"/>
                    <a:pt x="50310" y="-7"/>
                    <a:pt x="46439" y="-7"/>
                  </a:cubicBezTo>
                  <a:cubicBezTo>
                    <a:pt x="45755" y="-7"/>
                    <a:pt x="39379" y="224"/>
                    <a:pt x="37329" y="8295"/>
                  </a:cubicBezTo>
                  <a:lnTo>
                    <a:pt x="28447" y="44959"/>
                  </a:lnTo>
                  <a:lnTo>
                    <a:pt x="7039" y="44959"/>
                  </a:lnTo>
                  <a:cubicBezTo>
                    <a:pt x="2484" y="44959"/>
                    <a:pt x="206" y="44959"/>
                    <a:pt x="206" y="49340"/>
                  </a:cubicBezTo>
                  <a:cubicBezTo>
                    <a:pt x="206" y="52107"/>
                    <a:pt x="2028" y="52107"/>
                    <a:pt x="6583" y="52107"/>
                  </a:cubicBezTo>
                  <a:lnTo>
                    <a:pt x="26625" y="52107"/>
                  </a:lnTo>
                  <a:cubicBezTo>
                    <a:pt x="10227" y="117596"/>
                    <a:pt x="9316" y="121516"/>
                    <a:pt x="9316" y="125666"/>
                  </a:cubicBezTo>
                  <a:cubicBezTo>
                    <a:pt x="9316" y="138118"/>
                    <a:pt x="17970" y="146881"/>
                    <a:pt x="30269" y="146881"/>
                  </a:cubicBezTo>
                  <a:cubicBezTo>
                    <a:pt x="53499" y="146881"/>
                    <a:pt x="66480" y="113214"/>
                    <a:pt x="66480" y="111370"/>
                  </a:cubicBezTo>
                  <a:cubicBezTo>
                    <a:pt x="66480" y="109064"/>
                    <a:pt x="64658" y="109064"/>
                    <a:pt x="63747" y="109064"/>
                  </a:cubicBezTo>
                  <a:cubicBezTo>
                    <a:pt x="61698" y="109064"/>
                    <a:pt x="61470" y="109755"/>
                    <a:pt x="60331" y="112292"/>
                  </a:cubicBezTo>
                  <a:cubicBezTo>
                    <a:pt x="50538" y="136274"/>
                    <a:pt x="38468" y="141808"/>
                    <a:pt x="30724" y="141808"/>
                  </a:cubicBezTo>
                  <a:cubicBezTo>
                    <a:pt x="25942" y="141808"/>
                    <a:pt x="23664" y="138810"/>
                    <a:pt x="23664" y="131201"/>
                  </a:cubicBezTo>
                  <a:cubicBezTo>
                    <a:pt x="23664" y="125666"/>
                    <a:pt x="24120" y="124052"/>
                    <a:pt x="25031" y="120132"/>
                  </a:cubicBezTo>
                  <a:lnTo>
                    <a:pt x="41884" y="52107"/>
                  </a:lnTo>
                  <a:close/>
                </a:path>
              </a:pathLst>
            </a:custGeom>
            <a:solidFill>
              <a:srgbClr val="000000"/>
            </a:solidFill>
            <a:ln w="22854"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0B8B2087-5FDF-404C-9341-F0A38E061A91}"/>
                </a:ext>
              </a:extLst>
            </p:cNvPr>
            <p:cNvSpPr/>
            <p:nvPr>
              <p:custDataLst>
                <p:tags r:id="rId87"/>
              </p:custDataLst>
            </p:nvPr>
          </p:nvSpPr>
          <p:spPr>
            <a:xfrm>
              <a:off x="7344080" y="2229137"/>
              <a:ext cx="97406" cy="72798"/>
            </a:xfrm>
            <a:custGeom>
              <a:avLst/>
              <a:gdLst>
                <a:gd name="connsiteX0" fmla="*/ 12166 w 97406"/>
                <a:gd name="connsiteY0" fmla="*/ 61005 h 72798"/>
                <a:gd name="connsiteX1" fmla="*/ 10572 w 97406"/>
                <a:gd name="connsiteY1" fmla="*/ 67623 h 72798"/>
                <a:gd name="connsiteX2" fmla="*/ 15993 w 97406"/>
                <a:gd name="connsiteY2" fmla="*/ 72788 h 72798"/>
                <a:gd name="connsiteX3" fmla="*/ 22210 w 97406"/>
                <a:gd name="connsiteY3" fmla="*/ 69237 h 72798"/>
                <a:gd name="connsiteX4" fmla="*/ 25080 w 97406"/>
                <a:gd name="connsiteY4" fmla="*/ 59229 h 72798"/>
                <a:gd name="connsiteX5" fmla="*/ 28587 w 97406"/>
                <a:gd name="connsiteY5" fmla="*/ 44702 h 72798"/>
                <a:gd name="connsiteX6" fmla="*/ 31297 w 97406"/>
                <a:gd name="connsiteY6" fmla="*/ 33887 h 72798"/>
                <a:gd name="connsiteX7" fmla="*/ 37993 w 97406"/>
                <a:gd name="connsiteY7" fmla="*/ 19359 h 72798"/>
                <a:gd name="connsiteX8" fmla="*/ 61906 w 97406"/>
                <a:gd name="connsiteY8" fmla="*/ 4509 h 72798"/>
                <a:gd name="connsiteX9" fmla="*/ 71312 w 97406"/>
                <a:gd name="connsiteY9" fmla="*/ 15808 h 72798"/>
                <a:gd name="connsiteX10" fmla="*/ 61906 w 97406"/>
                <a:gd name="connsiteY10" fmla="*/ 50190 h 72798"/>
                <a:gd name="connsiteX11" fmla="*/ 59515 w 97406"/>
                <a:gd name="connsiteY11" fmla="*/ 58906 h 72798"/>
                <a:gd name="connsiteX12" fmla="*/ 74660 w 97406"/>
                <a:gd name="connsiteY12" fmla="*/ 72788 h 72798"/>
                <a:gd name="connsiteX13" fmla="*/ 97617 w 97406"/>
                <a:gd name="connsiteY13" fmla="*/ 48091 h 72798"/>
                <a:gd name="connsiteX14" fmla="*/ 95066 w 97406"/>
                <a:gd name="connsiteY14" fmla="*/ 45993 h 72798"/>
                <a:gd name="connsiteX15" fmla="*/ 92037 w 97406"/>
                <a:gd name="connsiteY15" fmla="*/ 48737 h 72798"/>
                <a:gd name="connsiteX16" fmla="*/ 75138 w 97406"/>
                <a:gd name="connsiteY16" fmla="*/ 68268 h 72798"/>
                <a:gd name="connsiteX17" fmla="*/ 71153 w 97406"/>
                <a:gd name="connsiteY17" fmla="*/ 62619 h 72798"/>
                <a:gd name="connsiteX18" fmla="*/ 74819 w 97406"/>
                <a:gd name="connsiteY18" fmla="*/ 49544 h 72798"/>
                <a:gd name="connsiteX19" fmla="*/ 83269 w 97406"/>
                <a:gd name="connsiteY19" fmla="*/ 18391 h 72798"/>
                <a:gd name="connsiteX20" fmla="*/ 62544 w 97406"/>
                <a:gd name="connsiteY20" fmla="*/ -10 h 72798"/>
                <a:gd name="connsiteX21" fmla="*/ 35602 w 97406"/>
                <a:gd name="connsiteY21" fmla="*/ 14678 h 72798"/>
                <a:gd name="connsiteX22" fmla="*/ 18543 w 97406"/>
                <a:gd name="connsiteY22" fmla="*/ -10 h 72798"/>
                <a:gd name="connsiteX23" fmla="*/ 5949 w 97406"/>
                <a:gd name="connsiteY23" fmla="*/ 8706 h 72798"/>
                <a:gd name="connsiteX24" fmla="*/ 210 w 97406"/>
                <a:gd name="connsiteY24" fmla="*/ 24686 h 72798"/>
                <a:gd name="connsiteX25" fmla="*/ 2920 w 97406"/>
                <a:gd name="connsiteY25" fmla="*/ 26785 h 72798"/>
                <a:gd name="connsiteX26" fmla="*/ 6427 w 97406"/>
                <a:gd name="connsiteY26" fmla="*/ 21942 h 72798"/>
                <a:gd name="connsiteX27" fmla="*/ 18065 w 97406"/>
                <a:gd name="connsiteY27" fmla="*/ 4509 h 72798"/>
                <a:gd name="connsiteX28" fmla="*/ 23326 w 97406"/>
                <a:gd name="connsiteY28" fmla="*/ 12419 h 72798"/>
                <a:gd name="connsiteX29" fmla="*/ 20775 w 97406"/>
                <a:gd name="connsiteY29" fmla="*/ 25816 h 72798"/>
                <a:gd name="connsiteX30" fmla="*/ 17268 w 97406"/>
                <a:gd name="connsiteY30" fmla="*/ 40343 h 72798"/>
                <a:gd name="connsiteX31" fmla="*/ 12166 w 97406"/>
                <a:gd name="connsiteY31" fmla="*/ 61005 h 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72798">
                  <a:moveTo>
                    <a:pt x="12166" y="61005"/>
                  </a:moveTo>
                  <a:cubicBezTo>
                    <a:pt x="11529" y="63103"/>
                    <a:pt x="10572" y="67138"/>
                    <a:pt x="10572" y="67623"/>
                  </a:cubicBezTo>
                  <a:cubicBezTo>
                    <a:pt x="10572" y="71174"/>
                    <a:pt x="13442" y="72788"/>
                    <a:pt x="15993" y="72788"/>
                  </a:cubicBezTo>
                  <a:cubicBezTo>
                    <a:pt x="18862" y="72788"/>
                    <a:pt x="21413" y="70689"/>
                    <a:pt x="22210" y="69237"/>
                  </a:cubicBezTo>
                  <a:cubicBezTo>
                    <a:pt x="23007" y="67784"/>
                    <a:pt x="24283" y="62619"/>
                    <a:pt x="25080" y="59229"/>
                  </a:cubicBezTo>
                  <a:cubicBezTo>
                    <a:pt x="25877" y="56162"/>
                    <a:pt x="27630" y="48737"/>
                    <a:pt x="28587" y="44702"/>
                  </a:cubicBezTo>
                  <a:cubicBezTo>
                    <a:pt x="29544" y="41150"/>
                    <a:pt x="30500" y="37599"/>
                    <a:pt x="31297" y="33887"/>
                  </a:cubicBezTo>
                  <a:cubicBezTo>
                    <a:pt x="33051" y="27269"/>
                    <a:pt x="33370" y="25977"/>
                    <a:pt x="37993" y="19359"/>
                  </a:cubicBezTo>
                  <a:cubicBezTo>
                    <a:pt x="42457" y="12903"/>
                    <a:pt x="49950" y="4509"/>
                    <a:pt x="61906" y="4509"/>
                  </a:cubicBezTo>
                  <a:cubicBezTo>
                    <a:pt x="71153" y="4509"/>
                    <a:pt x="71312" y="12741"/>
                    <a:pt x="71312" y="15808"/>
                  </a:cubicBezTo>
                  <a:cubicBezTo>
                    <a:pt x="71312" y="25493"/>
                    <a:pt x="64457" y="43410"/>
                    <a:pt x="61906" y="50190"/>
                  </a:cubicBezTo>
                  <a:cubicBezTo>
                    <a:pt x="60153" y="54709"/>
                    <a:pt x="59515" y="56162"/>
                    <a:pt x="59515" y="58906"/>
                  </a:cubicBezTo>
                  <a:cubicBezTo>
                    <a:pt x="59515" y="67461"/>
                    <a:pt x="66529" y="72788"/>
                    <a:pt x="74660" y="72788"/>
                  </a:cubicBezTo>
                  <a:cubicBezTo>
                    <a:pt x="90602" y="72788"/>
                    <a:pt x="97617" y="50513"/>
                    <a:pt x="97617" y="48091"/>
                  </a:cubicBezTo>
                  <a:cubicBezTo>
                    <a:pt x="97617" y="45993"/>
                    <a:pt x="95544" y="45993"/>
                    <a:pt x="95066" y="45993"/>
                  </a:cubicBezTo>
                  <a:cubicBezTo>
                    <a:pt x="92834" y="45993"/>
                    <a:pt x="92675" y="46961"/>
                    <a:pt x="92037" y="48737"/>
                  </a:cubicBezTo>
                  <a:cubicBezTo>
                    <a:pt x="88370" y="61650"/>
                    <a:pt x="81515" y="68268"/>
                    <a:pt x="75138" y="68268"/>
                  </a:cubicBezTo>
                  <a:cubicBezTo>
                    <a:pt x="71790" y="68268"/>
                    <a:pt x="71153" y="66008"/>
                    <a:pt x="71153" y="62619"/>
                  </a:cubicBezTo>
                  <a:cubicBezTo>
                    <a:pt x="71153" y="58906"/>
                    <a:pt x="71950" y="56808"/>
                    <a:pt x="74819" y="49544"/>
                  </a:cubicBezTo>
                  <a:cubicBezTo>
                    <a:pt x="76732" y="44540"/>
                    <a:pt x="83269" y="27430"/>
                    <a:pt x="83269" y="18391"/>
                  </a:cubicBezTo>
                  <a:cubicBezTo>
                    <a:pt x="83269" y="2734"/>
                    <a:pt x="70993" y="-10"/>
                    <a:pt x="62544" y="-10"/>
                  </a:cubicBezTo>
                  <a:cubicBezTo>
                    <a:pt x="49312" y="-10"/>
                    <a:pt x="40384" y="8222"/>
                    <a:pt x="35602" y="14678"/>
                  </a:cubicBezTo>
                  <a:cubicBezTo>
                    <a:pt x="34486" y="3541"/>
                    <a:pt x="25080" y="-10"/>
                    <a:pt x="18543" y="-10"/>
                  </a:cubicBezTo>
                  <a:cubicBezTo>
                    <a:pt x="11688" y="-10"/>
                    <a:pt x="8021" y="4994"/>
                    <a:pt x="5949" y="8706"/>
                  </a:cubicBezTo>
                  <a:cubicBezTo>
                    <a:pt x="2442" y="14678"/>
                    <a:pt x="210" y="23879"/>
                    <a:pt x="210" y="24686"/>
                  </a:cubicBezTo>
                  <a:cubicBezTo>
                    <a:pt x="210" y="26785"/>
                    <a:pt x="2442" y="26785"/>
                    <a:pt x="2920" y="26785"/>
                  </a:cubicBezTo>
                  <a:cubicBezTo>
                    <a:pt x="5152" y="26785"/>
                    <a:pt x="5311" y="26300"/>
                    <a:pt x="6427" y="21942"/>
                  </a:cubicBezTo>
                  <a:cubicBezTo>
                    <a:pt x="8819" y="12419"/>
                    <a:pt x="11848" y="4509"/>
                    <a:pt x="18065" y="4509"/>
                  </a:cubicBezTo>
                  <a:cubicBezTo>
                    <a:pt x="22210" y="4509"/>
                    <a:pt x="23326" y="8060"/>
                    <a:pt x="23326" y="12419"/>
                  </a:cubicBezTo>
                  <a:cubicBezTo>
                    <a:pt x="23326" y="15485"/>
                    <a:pt x="21891" y="21458"/>
                    <a:pt x="20775" y="25816"/>
                  </a:cubicBezTo>
                  <a:cubicBezTo>
                    <a:pt x="19659" y="30174"/>
                    <a:pt x="18065" y="36792"/>
                    <a:pt x="17268" y="40343"/>
                  </a:cubicBezTo>
                  <a:lnTo>
                    <a:pt x="12166" y="61005"/>
                  </a:lnTo>
                  <a:close/>
                </a:path>
              </a:pathLst>
            </a:custGeom>
            <a:solidFill>
              <a:srgbClr val="000000"/>
            </a:solidFill>
            <a:ln w="22854" cap="flat">
              <a:no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2DB162FD-C250-4999-8218-28ADB66C1D96}"/>
                </a:ext>
              </a:extLst>
            </p:cNvPr>
            <p:cNvSpPr/>
            <p:nvPr>
              <p:custDataLst>
                <p:tags r:id="rId88"/>
              </p:custDataLst>
            </p:nvPr>
          </p:nvSpPr>
          <p:spPr>
            <a:xfrm>
              <a:off x="6893749" y="2477740"/>
              <a:ext cx="566807" cy="9223"/>
            </a:xfrm>
            <a:custGeom>
              <a:avLst/>
              <a:gdLst>
                <a:gd name="connsiteX0" fmla="*/ 0 w 566807"/>
                <a:gd name="connsiteY0" fmla="*/ 0 h 9223"/>
                <a:gd name="connsiteX1" fmla="*/ 566807 w 566807"/>
                <a:gd name="connsiteY1" fmla="*/ 0 h 9223"/>
                <a:gd name="connsiteX2" fmla="*/ 566807 w 566807"/>
                <a:gd name="connsiteY2" fmla="*/ 9223 h 9223"/>
                <a:gd name="connsiteX3" fmla="*/ 0 w 566807"/>
                <a:gd name="connsiteY3" fmla="*/ 9223 h 9223"/>
              </a:gdLst>
              <a:ahLst/>
              <a:cxnLst>
                <a:cxn ang="0">
                  <a:pos x="connsiteX0" y="connsiteY0"/>
                </a:cxn>
                <a:cxn ang="0">
                  <a:pos x="connsiteX1" y="connsiteY1"/>
                </a:cxn>
                <a:cxn ang="0">
                  <a:pos x="connsiteX2" y="connsiteY2"/>
                </a:cxn>
                <a:cxn ang="0">
                  <a:pos x="connsiteX3" y="connsiteY3"/>
                </a:cxn>
              </a:cxnLst>
              <a:rect l="l" t="t" r="r" b="b"/>
              <a:pathLst>
                <a:path w="566807" h="9223">
                  <a:moveTo>
                    <a:pt x="0" y="0"/>
                  </a:moveTo>
                  <a:lnTo>
                    <a:pt x="566807" y="0"/>
                  </a:lnTo>
                  <a:lnTo>
                    <a:pt x="566807" y="9223"/>
                  </a:lnTo>
                  <a:lnTo>
                    <a:pt x="0" y="9223"/>
                  </a:lnTo>
                  <a:close/>
                </a:path>
              </a:pathLst>
            </a:custGeom>
            <a:solidFill>
              <a:srgbClr val="000000"/>
            </a:solidFill>
            <a:ln w="22854"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68FB5DF7-6E3A-4C93-A690-F93F38AB8C38}"/>
                </a:ext>
              </a:extLst>
            </p:cNvPr>
            <p:cNvSpPr/>
            <p:nvPr>
              <p:custDataLst>
                <p:tags r:id="rId89"/>
              </p:custDataLst>
            </p:nvPr>
          </p:nvSpPr>
          <p:spPr>
            <a:xfrm>
              <a:off x="7051842" y="2533070"/>
              <a:ext cx="168076" cy="165104"/>
            </a:xfrm>
            <a:custGeom>
              <a:avLst/>
              <a:gdLst>
                <a:gd name="connsiteX0" fmla="*/ 90157 w 168076"/>
                <a:gd name="connsiteY0" fmla="*/ 4157 h 165104"/>
                <a:gd name="connsiteX1" fmla="*/ 84235 w 168076"/>
                <a:gd name="connsiteY1" fmla="*/ 7 h 165104"/>
                <a:gd name="connsiteX2" fmla="*/ 78314 w 168076"/>
                <a:gd name="connsiteY2" fmla="*/ 4157 h 165104"/>
                <a:gd name="connsiteX3" fmla="*/ 1336 w 168076"/>
                <a:gd name="connsiteY3" fmla="*/ 160499 h 165104"/>
                <a:gd name="connsiteX4" fmla="*/ 197 w 168076"/>
                <a:gd name="connsiteY4" fmla="*/ 163267 h 165104"/>
                <a:gd name="connsiteX5" fmla="*/ 5207 w 168076"/>
                <a:gd name="connsiteY5" fmla="*/ 165111 h 165104"/>
                <a:gd name="connsiteX6" fmla="*/ 163263 w 168076"/>
                <a:gd name="connsiteY6" fmla="*/ 165111 h 165104"/>
                <a:gd name="connsiteX7" fmla="*/ 168273 w 168076"/>
                <a:gd name="connsiteY7" fmla="*/ 163267 h 165104"/>
                <a:gd name="connsiteX8" fmla="*/ 167135 w 168076"/>
                <a:gd name="connsiteY8" fmla="*/ 160499 h 165104"/>
                <a:gd name="connsiteX9" fmla="*/ 90157 w 168076"/>
                <a:gd name="connsiteY9" fmla="*/ 4157 h 165104"/>
                <a:gd name="connsiteX10" fmla="*/ 76947 w 168076"/>
                <a:gd name="connsiteY10" fmla="*/ 23066 h 165104"/>
                <a:gd name="connsiteX11" fmla="*/ 138211 w 168076"/>
                <a:gd name="connsiteY11" fmla="*/ 147586 h 165104"/>
                <a:gd name="connsiteX12" fmla="*/ 15456 w 168076"/>
                <a:gd name="connsiteY12" fmla="*/ 147586 h 165104"/>
                <a:gd name="connsiteX13" fmla="*/ 76947 w 168076"/>
                <a:gd name="connsiteY13" fmla="*/ 23066 h 1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76" h="165104">
                  <a:moveTo>
                    <a:pt x="90157" y="4157"/>
                  </a:moveTo>
                  <a:cubicBezTo>
                    <a:pt x="88562" y="1160"/>
                    <a:pt x="88107" y="7"/>
                    <a:pt x="84235" y="7"/>
                  </a:cubicBezTo>
                  <a:cubicBezTo>
                    <a:pt x="80363" y="7"/>
                    <a:pt x="79908" y="1160"/>
                    <a:pt x="78314" y="4157"/>
                  </a:cubicBezTo>
                  <a:lnTo>
                    <a:pt x="1336" y="160499"/>
                  </a:lnTo>
                  <a:cubicBezTo>
                    <a:pt x="197" y="162575"/>
                    <a:pt x="197" y="163036"/>
                    <a:pt x="197" y="163267"/>
                  </a:cubicBezTo>
                  <a:cubicBezTo>
                    <a:pt x="197" y="165111"/>
                    <a:pt x="1563" y="165111"/>
                    <a:pt x="5207" y="165111"/>
                  </a:cubicBezTo>
                  <a:lnTo>
                    <a:pt x="163263" y="165111"/>
                  </a:lnTo>
                  <a:cubicBezTo>
                    <a:pt x="166907" y="165111"/>
                    <a:pt x="168273" y="165111"/>
                    <a:pt x="168273" y="163267"/>
                  </a:cubicBezTo>
                  <a:cubicBezTo>
                    <a:pt x="168273" y="163036"/>
                    <a:pt x="168273" y="162575"/>
                    <a:pt x="167135" y="160499"/>
                  </a:cubicBezTo>
                  <a:lnTo>
                    <a:pt x="90157" y="4157"/>
                  </a:lnTo>
                  <a:close/>
                  <a:moveTo>
                    <a:pt x="76947" y="23066"/>
                  </a:moveTo>
                  <a:lnTo>
                    <a:pt x="138211" y="147586"/>
                  </a:lnTo>
                  <a:lnTo>
                    <a:pt x="15456" y="147586"/>
                  </a:lnTo>
                  <a:lnTo>
                    <a:pt x="76947" y="23066"/>
                  </a:lnTo>
                  <a:close/>
                </a:path>
              </a:pathLst>
            </a:custGeom>
            <a:solidFill>
              <a:srgbClr val="000000"/>
            </a:solidFill>
            <a:ln w="22854" cap="flat">
              <a:no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451CB51B-BBF5-40AA-93A2-FB8D95807221}"/>
                </a:ext>
              </a:extLst>
            </p:cNvPr>
            <p:cNvSpPr/>
            <p:nvPr>
              <p:custDataLst>
                <p:tags r:id="rId90"/>
              </p:custDataLst>
            </p:nvPr>
          </p:nvSpPr>
          <p:spPr>
            <a:xfrm>
              <a:off x="7236165" y="2553823"/>
              <a:ext cx="69917" cy="146887"/>
            </a:xfrm>
            <a:custGeom>
              <a:avLst/>
              <a:gdLst>
                <a:gd name="connsiteX0" fmla="*/ 41883 w 69917"/>
                <a:gd name="connsiteY0" fmla="*/ 52121 h 146887"/>
                <a:gd name="connsiteX1" fmla="*/ 63291 w 69917"/>
                <a:gd name="connsiteY1" fmla="*/ 52121 h 146887"/>
                <a:gd name="connsiteX2" fmla="*/ 70123 w 69917"/>
                <a:gd name="connsiteY2" fmla="*/ 47509 h 146887"/>
                <a:gd name="connsiteX3" fmla="*/ 63746 w 69917"/>
                <a:gd name="connsiteY3" fmla="*/ 44972 h 146887"/>
                <a:gd name="connsiteX4" fmla="*/ 43705 w 69917"/>
                <a:gd name="connsiteY4" fmla="*/ 44972 h 146887"/>
                <a:gd name="connsiteX5" fmla="*/ 53042 w 69917"/>
                <a:gd name="connsiteY5" fmla="*/ 6233 h 146887"/>
                <a:gd name="connsiteX6" fmla="*/ 46438 w 69917"/>
                <a:gd name="connsiteY6" fmla="*/ 7 h 146887"/>
                <a:gd name="connsiteX7" fmla="*/ 37328 w 69917"/>
                <a:gd name="connsiteY7" fmla="*/ 8308 h 146887"/>
                <a:gd name="connsiteX8" fmla="*/ 28446 w 69917"/>
                <a:gd name="connsiteY8" fmla="*/ 44972 h 146887"/>
                <a:gd name="connsiteX9" fmla="*/ 7038 w 69917"/>
                <a:gd name="connsiteY9" fmla="*/ 44972 h 146887"/>
                <a:gd name="connsiteX10" fmla="*/ 205 w 69917"/>
                <a:gd name="connsiteY10" fmla="*/ 49354 h 146887"/>
                <a:gd name="connsiteX11" fmla="*/ 6582 w 69917"/>
                <a:gd name="connsiteY11" fmla="*/ 52121 h 146887"/>
                <a:gd name="connsiteX12" fmla="*/ 26624 w 69917"/>
                <a:gd name="connsiteY12" fmla="*/ 52121 h 146887"/>
                <a:gd name="connsiteX13" fmla="*/ 9315 w 69917"/>
                <a:gd name="connsiteY13" fmla="*/ 125680 h 146887"/>
                <a:gd name="connsiteX14" fmla="*/ 30268 w 69917"/>
                <a:gd name="connsiteY14" fmla="*/ 146894 h 146887"/>
                <a:gd name="connsiteX15" fmla="*/ 66479 w 69917"/>
                <a:gd name="connsiteY15" fmla="*/ 111383 h 146887"/>
                <a:gd name="connsiteX16" fmla="*/ 63746 w 69917"/>
                <a:gd name="connsiteY16" fmla="*/ 109077 h 146887"/>
                <a:gd name="connsiteX17" fmla="*/ 60330 w 69917"/>
                <a:gd name="connsiteY17" fmla="*/ 112306 h 146887"/>
                <a:gd name="connsiteX18" fmla="*/ 30723 w 69917"/>
                <a:gd name="connsiteY18" fmla="*/ 141821 h 146887"/>
                <a:gd name="connsiteX19" fmla="*/ 23663 w 69917"/>
                <a:gd name="connsiteY19" fmla="*/ 131214 h 146887"/>
                <a:gd name="connsiteX20" fmla="*/ 25029 w 69917"/>
                <a:gd name="connsiteY20" fmla="*/ 120146 h 146887"/>
                <a:gd name="connsiteX21" fmla="*/ 41883 w 69917"/>
                <a:gd name="connsiteY21" fmla="*/ 52121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1883" y="52121"/>
                  </a:moveTo>
                  <a:lnTo>
                    <a:pt x="63291" y="52121"/>
                  </a:lnTo>
                  <a:cubicBezTo>
                    <a:pt x="67846" y="52121"/>
                    <a:pt x="70123" y="52121"/>
                    <a:pt x="70123" y="47509"/>
                  </a:cubicBezTo>
                  <a:cubicBezTo>
                    <a:pt x="70123" y="44972"/>
                    <a:pt x="67846" y="44972"/>
                    <a:pt x="63746" y="44972"/>
                  </a:cubicBezTo>
                  <a:lnTo>
                    <a:pt x="43705" y="44972"/>
                  </a:lnTo>
                  <a:cubicBezTo>
                    <a:pt x="51904" y="12228"/>
                    <a:pt x="53042" y="7616"/>
                    <a:pt x="53042" y="6233"/>
                  </a:cubicBezTo>
                  <a:cubicBezTo>
                    <a:pt x="53042" y="2313"/>
                    <a:pt x="50309" y="7"/>
                    <a:pt x="46438" y="7"/>
                  </a:cubicBezTo>
                  <a:cubicBezTo>
                    <a:pt x="45754" y="7"/>
                    <a:pt x="39378" y="237"/>
                    <a:pt x="37328" y="8308"/>
                  </a:cubicBezTo>
                  <a:lnTo>
                    <a:pt x="28446" y="44972"/>
                  </a:lnTo>
                  <a:lnTo>
                    <a:pt x="7038" y="44972"/>
                  </a:lnTo>
                  <a:cubicBezTo>
                    <a:pt x="2483" y="44972"/>
                    <a:pt x="205" y="44972"/>
                    <a:pt x="205" y="49354"/>
                  </a:cubicBezTo>
                  <a:cubicBezTo>
                    <a:pt x="205" y="52121"/>
                    <a:pt x="2027" y="52121"/>
                    <a:pt x="6582" y="52121"/>
                  </a:cubicBezTo>
                  <a:lnTo>
                    <a:pt x="26624" y="52121"/>
                  </a:lnTo>
                  <a:cubicBezTo>
                    <a:pt x="10226" y="117609"/>
                    <a:pt x="9315" y="121529"/>
                    <a:pt x="9315" y="125680"/>
                  </a:cubicBezTo>
                  <a:cubicBezTo>
                    <a:pt x="9315" y="138132"/>
                    <a:pt x="17969" y="146894"/>
                    <a:pt x="30268" y="146894"/>
                  </a:cubicBezTo>
                  <a:cubicBezTo>
                    <a:pt x="53498" y="146894"/>
                    <a:pt x="66479" y="113228"/>
                    <a:pt x="66479" y="111383"/>
                  </a:cubicBezTo>
                  <a:cubicBezTo>
                    <a:pt x="66479" y="109077"/>
                    <a:pt x="64657" y="109077"/>
                    <a:pt x="63746" y="109077"/>
                  </a:cubicBezTo>
                  <a:cubicBezTo>
                    <a:pt x="61697" y="109077"/>
                    <a:pt x="61469" y="109769"/>
                    <a:pt x="60330" y="112306"/>
                  </a:cubicBezTo>
                  <a:cubicBezTo>
                    <a:pt x="50537" y="136287"/>
                    <a:pt x="38467" y="141821"/>
                    <a:pt x="30723" y="141821"/>
                  </a:cubicBezTo>
                  <a:cubicBezTo>
                    <a:pt x="25940" y="141821"/>
                    <a:pt x="23663" y="138824"/>
                    <a:pt x="23663" y="131214"/>
                  </a:cubicBezTo>
                  <a:cubicBezTo>
                    <a:pt x="23663" y="125680"/>
                    <a:pt x="24119" y="124066"/>
                    <a:pt x="25029" y="120146"/>
                  </a:cubicBezTo>
                  <a:lnTo>
                    <a:pt x="41883" y="52121"/>
                  </a:lnTo>
                  <a:close/>
                </a:path>
              </a:pathLst>
            </a:custGeom>
            <a:solidFill>
              <a:srgbClr val="000000"/>
            </a:solidFill>
            <a:ln w="22854" cap="flat">
              <a:noFill/>
              <a:prstDash val="solid"/>
              <a:miter/>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B23D42A8-9938-40B7-93E4-6151F029E104}"/>
                </a:ext>
              </a:extLst>
            </p:cNvPr>
            <p:cNvSpPr/>
            <p:nvPr>
              <p:custDataLst>
                <p:tags r:id="rId91"/>
              </p:custDataLst>
            </p:nvPr>
          </p:nvSpPr>
          <p:spPr>
            <a:xfrm>
              <a:off x="7570050" y="2415479"/>
              <a:ext cx="113872" cy="133743"/>
            </a:xfrm>
            <a:custGeom>
              <a:avLst/>
              <a:gdLst>
                <a:gd name="connsiteX0" fmla="*/ 106121 w 113872"/>
                <a:gd name="connsiteY0" fmla="*/ 71484 h 133743"/>
                <a:gd name="connsiteX1" fmla="*/ 114092 w 113872"/>
                <a:gd name="connsiteY1" fmla="*/ 66872 h 133743"/>
                <a:gd name="connsiteX2" fmla="*/ 106121 w 113872"/>
                <a:gd name="connsiteY2" fmla="*/ 62260 h 133743"/>
                <a:gd name="connsiteX3" fmla="*/ 9557 w 113872"/>
                <a:gd name="connsiteY3" fmla="*/ 62260 h 133743"/>
                <a:gd name="connsiteX4" fmla="*/ 70593 w 113872"/>
                <a:gd name="connsiteY4" fmla="*/ 9224 h 133743"/>
                <a:gd name="connsiteX5" fmla="*/ 106121 w 113872"/>
                <a:gd name="connsiteY5" fmla="*/ 9224 h 133743"/>
                <a:gd name="connsiteX6" fmla="*/ 114092 w 113872"/>
                <a:gd name="connsiteY6" fmla="*/ 4612 h 133743"/>
                <a:gd name="connsiteX7" fmla="*/ 106121 w 113872"/>
                <a:gd name="connsiteY7" fmla="*/ 0 h 133743"/>
                <a:gd name="connsiteX8" fmla="*/ 70137 w 113872"/>
                <a:gd name="connsiteY8" fmla="*/ 0 h 133743"/>
                <a:gd name="connsiteX9" fmla="*/ 219 w 113872"/>
                <a:gd name="connsiteY9" fmla="*/ 66872 h 133743"/>
                <a:gd name="connsiteX10" fmla="*/ 70137 w 113872"/>
                <a:gd name="connsiteY10" fmla="*/ 133744 h 133743"/>
                <a:gd name="connsiteX11" fmla="*/ 106121 w 113872"/>
                <a:gd name="connsiteY11" fmla="*/ 133744 h 133743"/>
                <a:gd name="connsiteX12" fmla="*/ 114092 w 113872"/>
                <a:gd name="connsiteY12" fmla="*/ 129132 h 133743"/>
                <a:gd name="connsiteX13" fmla="*/ 106121 w 113872"/>
                <a:gd name="connsiteY13" fmla="*/ 124520 h 133743"/>
                <a:gd name="connsiteX14" fmla="*/ 70593 w 113872"/>
                <a:gd name="connsiteY14" fmla="*/ 124520 h 133743"/>
                <a:gd name="connsiteX15" fmla="*/ 9557 w 113872"/>
                <a:gd name="connsiteY15" fmla="*/ 71484 h 133743"/>
                <a:gd name="connsiteX16" fmla="*/ 106121 w 113872"/>
                <a:gd name="connsiteY16" fmla="*/ 71484 h 13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72" h="133743">
                  <a:moveTo>
                    <a:pt x="106121" y="71484"/>
                  </a:moveTo>
                  <a:cubicBezTo>
                    <a:pt x="109993" y="71484"/>
                    <a:pt x="114092" y="71484"/>
                    <a:pt x="114092" y="66872"/>
                  </a:cubicBezTo>
                  <a:cubicBezTo>
                    <a:pt x="114092" y="62260"/>
                    <a:pt x="109993" y="62260"/>
                    <a:pt x="106121" y="62260"/>
                  </a:cubicBezTo>
                  <a:lnTo>
                    <a:pt x="9557" y="62260"/>
                  </a:lnTo>
                  <a:cubicBezTo>
                    <a:pt x="12290" y="31361"/>
                    <a:pt x="38481" y="9224"/>
                    <a:pt x="70593" y="9224"/>
                  </a:cubicBezTo>
                  <a:lnTo>
                    <a:pt x="106121" y="9224"/>
                  </a:lnTo>
                  <a:cubicBezTo>
                    <a:pt x="109993" y="9224"/>
                    <a:pt x="114092" y="9224"/>
                    <a:pt x="114092" y="4612"/>
                  </a:cubicBezTo>
                  <a:cubicBezTo>
                    <a:pt x="114092" y="0"/>
                    <a:pt x="109993" y="0"/>
                    <a:pt x="106121" y="0"/>
                  </a:cubicBezTo>
                  <a:lnTo>
                    <a:pt x="70137" y="0"/>
                  </a:lnTo>
                  <a:cubicBezTo>
                    <a:pt x="31193" y="0"/>
                    <a:pt x="219" y="29977"/>
                    <a:pt x="219" y="66872"/>
                  </a:cubicBezTo>
                  <a:cubicBezTo>
                    <a:pt x="219" y="103767"/>
                    <a:pt x="31193" y="133744"/>
                    <a:pt x="70137" y="133744"/>
                  </a:cubicBezTo>
                  <a:lnTo>
                    <a:pt x="106121" y="133744"/>
                  </a:lnTo>
                  <a:cubicBezTo>
                    <a:pt x="109993" y="133744"/>
                    <a:pt x="114092" y="133744"/>
                    <a:pt x="114092" y="129132"/>
                  </a:cubicBezTo>
                  <a:cubicBezTo>
                    <a:pt x="114092" y="124520"/>
                    <a:pt x="109993" y="124520"/>
                    <a:pt x="106121" y="124520"/>
                  </a:cubicBezTo>
                  <a:lnTo>
                    <a:pt x="70593" y="124520"/>
                  </a:lnTo>
                  <a:cubicBezTo>
                    <a:pt x="38481" y="124520"/>
                    <a:pt x="12290" y="102383"/>
                    <a:pt x="9557" y="71484"/>
                  </a:cubicBezTo>
                  <a:lnTo>
                    <a:pt x="106121" y="71484"/>
                  </a:lnTo>
                  <a:close/>
                </a:path>
              </a:pathLst>
            </a:custGeom>
            <a:solidFill>
              <a:srgbClr val="000000"/>
            </a:solidFill>
            <a:ln w="22854" cap="flat">
              <a:noFill/>
              <a:prstDash val="solid"/>
              <a:miter/>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EEC3D55D-0810-4EED-9DE9-364320DFED67}"/>
                </a:ext>
              </a:extLst>
            </p:cNvPr>
            <p:cNvSpPr/>
            <p:nvPr>
              <p:custDataLst>
                <p:tags r:id="rId92"/>
              </p:custDataLst>
            </p:nvPr>
          </p:nvSpPr>
          <p:spPr>
            <a:xfrm>
              <a:off x="7793113" y="2367055"/>
              <a:ext cx="31201" cy="230592"/>
            </a:xfrm>
            <a:custGeom>
              <a:avLst/>
              <a:gdLst>
                <a:gd name="connsiteX0" fmla="*/ 31430 w 31201"/>
                <a:gd name="connsiteY0" fmla="*/ 230593 h 230592"/>
                <a:gd name="connsiteX1" fmla="*/ 31430 w 31201"/>
                <a:gd name="connsiteY1" fmla="*/ 221369 h 230592"/>
                <a:gd name="connsiteX2" fmla="*/ 9338 w 31201"/>
                <a:gd name="connsiteY2" fmla="*/ 221369 h 230592"/>
                <a:gd name="connsiteX3" fmla="*/ 9338 w 31201"/>
                <a:gd name="connsiteY3" fmla="*/ 9224 h 230592"/>
                <a:gd name="connsiteX4" fmla="*/ 31430 w 31201"/>
                <a:gd name="connsiteY4" fmla="*/ 9224 h 230592"/>
                <a:gd name="connsiteX5" fmla="*/ 31430 w 31201"/>
                <a:gd name="connsiteY5" fmla="*/ 0 h 230592"/>
                <a:gd name="connsiteX6" fmla="*/ 229 w 31201"/>
                <a:gd name="connsiteY6" fmla="*/ 0 h 230592"/>
                <a:gd name="connsiteX7" fmla="*/ 229 w 31201"/>
                <a:gd name="connsiteY7" fmla="*/ 230593 h 230592"/>
                <a:gd name="connsiteX8" fmla="*/ 31430 w 31201"/>
                <a:gd name="connsiteY8" fmla="*/ 230593 h 23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30592">
                  <a:moveTo>
                    <a:pt x="31430" y="230593"/>
                  </a:moveTo>
                  <a:lnTo>
                    <a:pt x="31430" y="221369"/>
                  </a:lnTo>
                  <a:lnTo>
                    <a:pt x="9338" y="221369"/>
                  </a:lnTo>
                  <a:lnTo>
                    <a:pt x="9338" y="9224"/>
                  </a:lnTo>
                  <a:lnTo>
                    <a:pt x="31430" y="9224"/>
                  </a:lnTo>
                  <a:lnTo>
                    <a:pt x="31430" y="0"/>
                  </a:lnTo>
                  <a:lnTo>
                    <a:pt x="229" y="0"/>
                  </a:lnTo>
                  <a:lnTo>
                    <a:pt x="229" y="230593"/>
                  </a:lnTo>
                  <a:lnTo>
                    <a:pt x="31430" y="230593"/>
                  </a:lnTo>
                  <a:close/>
                </a:path>
              </a:pathLst>
            </a:custGeom>
            <a:solidFill>
              <a:srgbClr val="000000"/>
            </a:solidFill>
            <a:ln w="22854" cap="flat">
              <a:noFill/>
              <a:prstDash val="solid"/>
              <a:miter/>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EE1D5456-2531-4C8E-B3C0-45B669FFE83D}"/>
                </a:ext>
              </a:extLst>
            </p:cNvPr>
            <p:cNvSpPr/>
            <p:nvPr>
              <p:custDataLst>
                <p:tags r:id="rId93"/>
              </p:custDataLst>
            </p:nvPr>
          </p:nvSpPr>
          <p:spPr>
            <a:xfrm>
              <a:off x="7838384" y="2386425"/>
              <a:ext cx="95881" cy="158647"/>
            </a:xfrm>
            <a:custGeom>
              <a:avLst/>
              <a:gdLst>
                <a:gd name="connsiteX0" fmla="*/ 96112 w 95881"/>
                <a:gd name="connsiteY0" fmla="*/ 79785 h 158647"/>
                <a:gd name="connsiteX1" fmla="*/ 87003 w 95881"/>
                <a:gd name="connsiteY1" fmla="*/ 25826 h 158647"/>
                <a:gd name="connsiteX2" fmla="*/ 48286 w 95881"/>
                <a:gd name="connsiteY2" fmla="*/ 0 h 158647"/>
                <a:gd name="connsiteX3" fmla="*/ 8658 w 95881"/>
                <a:gd name="connsiteY3" fmla="*/ 27441 h 158647"/>
                <a:gd name="connsiteX4" fmla="*/ 231 w 95881"/>
                <a:gd name="connsiteY4" fmla="*/ 79785 h 158647"/>
                <a:gd name="connsiteX5" fmla="*/ 10480 w 95881"/>
                <a:gd name="connsiteY5" fmla="*/ 135358 h 158647"/>
                <a:gd name="connsiteX6" fmla="*/ 48058 w 95881"/>
                <a:gd name="connsiteY6" fmla="*/ 158648 h 158647"/>
                <a:gd name="connsiteX7" fmla="*/ 87686 w 95881"/>
                <a:gd name="connsiteY7" fmla="*/ 131899 h 158647"/>
                <a:gd name="connsiteX8" fmla="*/ 96112 w 95881"/>
                <a:gd name="connsiteY8" fmla="*/ 79785 h 158647"/>
                <a:gd name="connsiteX9" fmla="*/ 48058 w 95881"/>
                <a:gd name="connsiteY9" fmla="*/ 153575 h 158647"/>
                <a:gd name="connsiteX10" fmla="*/ 21640 w 95881"/>
                <a:gd name="connsiteY10" fmla="*/ 125673 h 158647"/>
                <a:gd name="connsiteX11" fmla="*/ 19134 w 95881"/>
                <a:gd name="connsiteY11" fmla="*/ 77018 h 158647"/>
                <a:gd name="connsiteX12" fmla="*/ 20956 w 95881"/>
                <a:gd name="connsiteY12" fmla="*/ 34589 h 158647"/>
                <a:gd name="connsiteX13" fmla="*/ 48058 w 95881"/>
                <a:gd name="connsiteY13" fmla="*/ 5073 h 158647"/>
                <a:gd name="connsiteX14" fmla="*/ 74932 w 95881"/>
                <a:gd name="connsiteY14" fmla="*/ 32052 h 158647"/>
                <a:gd name="connsiteX15" fmla="*/ 77210 w 95881"/>
                <a:gd name="connsiteY15" fmla="*/ 77018 h 158647"/>
                <a:gd name="connsiteX16" fmla="*/ 74704 w 95881"/>
                <a:gd name="connsiteY16" fmla="*/ 124751 h 158647"/>
                <a:gd name="connsiteX17" fmla="*/ 48058 w 95881"/>
                <a:gd name="connsiteY17" fmla="*/ 153575 h 15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881" h="158647">
                  <a:moveTo>
                    <a:pt x="96112" y="79785"/>
                  </a:moveTo>
                  <a:cubicBezTo>
                    <a:pt x="96112" y="61338"/>
                    <a:pt x="94974" y="42890"/>
                    <a:pt x="87003" y="25826"/>
                  </a:cubicBezTo>
                  <a:cubicBezTo>
                    <a:pt x="76526" y="3689"/>
                    <a:pt x="57851" y="0"/>
                    <a:pt x="48286" y="0"/>
                  </a:cubicBezTo>
                  <a:cubicBezTo>
                    <a:pt x="34621" y="0"/>
                    <a:pt x="17996" y="5995"/>
                    <a:pt x="8658" y="27441"/>
                  </a:cubicBezTo>
                  <a:cubicBezTo>
                    <a:pt x="1370" y="43351"/>
                    <a:pt x="231" y="61338"/>
                    <a:pt x="231" y="79785"/>
                  </a:cubicBezTo>
                  <a:cubicBezTo>
                    <a:pt x="231" y="97080"/>
                    <a:pt x="1142" y="117833"/>
                    <a:pt x="10480" y="135358"/>
                  </a:cubicBezTo>
                  <a:cubicBezTo>
                    <a:pt x="20273" y="154036"/>
                    <a:pt x="36898" y="158648"/>
                    <a:pt x="48058" y="158648"/>
                  </a:cubicBezTo>
                  <a:cubicBezTo>
                    <a:pt x="60356" y="158648"/>
                    <a:pt x="77665" y="153805"/>
                    <a:pt x="87686" y="131899"/>
                  </a:cubicBezTo>
                  <a:cubicBezTo>
                    <a:pt x="94974" y="115988"/>
                    <a:pt x="96112" y="98002"/>
                    <a:pt x="96112" y="79785"/>
                  </a:cubicBezTo>
                  <a:close/>
                  <a:moveTo>
                    <a:pt x="48058" y="153575"/>
                  </a:moveTo>
                  <a:cubicBezTo>
                    <a:pt x="39176" y="153575"/>
                    <a:pt x="25739" y="147810"/>
                    <a:pt x="21640" y="125673"/>
                  </a:cubicBezTo>
                  <a:cubicBezTo>
                    <a:pt x="19134" y="111837"/>
                    <a:pt x="19134" y="90623"/>
                    <a:pt x="19134" y="77018"/>
                  </a:cubicBezTo>
                  <a:cubicBezTo>
                    <a:pt x="19134" y="62260"/>
                    <a:pt x="19134" y="47041"/>
                    <a:pt x="20956" y="34589"/>
                  </a:cubicBezTo>
                  <a:cubicBezTo>
                    <a:pt x="25283" y="7148"/>
                    <a:pt x="42364" y="5073"/>
                    <a:pt x="48058" y="5073"/>
                  </a:cubicBezTo>
                  <a:cubicBezTo>
                    <a:pt x="55574" y="5073"/>
                    <a:pt x="70605" y="9224"/>
                    <a:pt x="74932" y="32052"/>
                  </a:cubicBezTo>
                  <a:cubicBezTo>
                    <a:pt x="77210" y="44966"/>
                    <a:pt x="77210" y="62491"/>
                    <a:pt x="77210" y="77018"/>
                  </a:cubicBezTo>
                  <a:cubicBezTo>
                    <a:pt x="77210" y="94312"/>
                    <a:pt x="77210" y="109993"/>
                    <a:pt x="74704" y="124751"/>
                  </a:cubicBezTo>
                  <a:cubicBezTo>
                    <a:pt x="71288" y="146657"/>
                    <a:pt x="58307" y="153575"/>
                    <a:pt x="48058" y="153575"/>
                  </a:cubicBezTo>
                  <a:close/>
                </a:path>
              </a:pathLst>
            </a:custGeom>
            <a:solidFill>
              <a:srgbClr val="000000"/>
            </a:solidFill>
            <a:ln w="22854" cap="flat">
              <a:noFill/>
              <a:prstDash val="solid"/>
              <a:miter/>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7DE76FE2-B20B-4A95-BCDC-FF4E9674CB27}"/>
                </a:ext>
              </a:extLst>
            </p:cNvPr>
            <p:cNvSpPr/>
            <p:nvPr>
              <p:custDataLst>
                <p:tags r:id="rId94"/>
              </p:custDataLst>
            </p:nvPr>
          </p:nvSpPr>
          <p:spPr>
            <a:xfrm>
              <a:off x="7962962" y="2515557"/>
              <a:ext cx="26646" cy="68947"/>
            </a:xfrm>
            <a:custGeom>
              <a:avLst/>
              <a:gdLst>
                <a:gd name="connsiteX0" fmla="*/ 26883 w 26646"/>
                <a:gd name="connsiteY0" fmla="*/ 24212 h 68947"/>
                <a:gd name="connsiteX1" fmla="*/ 12307 w 26646"/>
                <a:gd name="connsiteY1" fmla="*/ 0 h 68947"/>
                <a:gd name="connsiteX2" fmla="*/ 236 w 26646"/>
                <a:gd name="connsiteY2" fmla="*/ 12221 h 68947"/>
                <a:gd name="connsiteX3" fmla="*/ 12307 w 26646"/>
                <a:gd name="connsiteY3" fmla="*/ 24443 h 68947"/>
                <a:gd name="connsiteX4" fmla="*/ 20278 w 26646"/>
                <a:gd name="connsiteY4" fmla="*/ 21445 h 68947"/>
                <a:gd name="connsiteX5" fmla="*/ 21417 w 26646"/>
                <a:gd name="connsiteY5" fmla="*/ 20753 h 68947"/>
                <a:gd name="connsiteX6" fmla="*/ 21872 w 26646"/>
                <a:gd name="connsiteY6" fmla="*/ 24212 h 68947"/>
                <a:gd name="connsiteX7" fmla="*/ 6386 w 26646"/>
                <a:gd name="connsiteY7" fmla="*/ 62721 h 68947"/>
                <a:gd name="connsiteX8" fmla="*/ 3880 w 26646"/>
                <a:gd name="connsiteY8" fmla="*/ 66411 h 68947"/>
                <a:gd name="connsiteX9" fmla="*/ 6158 w 26646"/>
                <a:gd name="connsiteY9" fmla="*/ 68947 h 68947"/>
                <a:gd name="connsiteX10" fmla="*/ 26883 w 26646"/>
                <a:gd name="connsiteY10" fmla="*/ 24212 h 6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947">
                  <a:moveTo>
                    <a:pt x="26883" y="24212"/>
                  </a:moveTo>
                  <a:cubicBezTo>
                    <a:pt x="26883" y="8993"/>
                    <a:pt x="21189" y="0"/>
                    <a:pt x="12307" y="0"/>
                  </a:cubicBezTo>
                  <a:cubicBezTo>
                    <a:pt x="4791" y="0"/>
                    <a:pt x="236" y="5765"/>
                    <a:pt x="236" y="12221"/>
                  </a:cubicBezTo>
                  <a:cubicBezTo>
                    <a:pt x="236" y="18447"/>
                    <a:pt x="4791" y="24443"/>
                    <a:pt x="12307" y="24443"/>
                  </a:cubicBezTo>
                  <a:cubicBezTo>
                    <a:pt x="15040" y="24443"/>
                    <a:pt x="18001" y="23520"/>
                    <a:pt x="20278" y="21445"/>
                  </a:cubicBezTo>
                  <a:cubicBezTo>
                    <a:pt x="20961" y="20984"/>
                    <a:pt x="21189" y="20753"/>
                    <a:pt x="21417" y="20753"/>
                  </a:cubicBezTo>
                  <a:cubicBezTo>
                    <a:pt x="21645" y="20753"/>
                    <a:pt x="21872" y="20984"/>
                    <a:pt x="21872" y="24212"/>
                  </a:cubicBezTo>
                  <a:cubicBezTo>
                    <a:pt x="21872" y="41276"/>
                    <a:pt x="13901" y="55112"/>
                    <a:pt x="6386" y="62721"/>
                  </a:cubicBezTo>
                  <a:cubicBezTo>
                    <a:pt x="3880" y="65258"/>
                    <a:pt x="3880" y="65719"/>
                    <a:pt x="3880" y="66411"/>
                  </a:cubicBezTo>
                  <a:cubicBezTo>
                    <a:pt x="3880" y="68025"/>
                    <a:pt x="5019" y="68947"/>
                    <a:pt x="6158" y="68947"/>
                  </a:cubicBezTo>
                  <a:cubicBezTo>
                    <a:pt x="8663" y="68947"/>
                    <a:pt x="26883" y="51192"/>
                    <a:pt x="26883" y="24212"/>
                  </a:cubicBezTo>
                  <a:close/>
                </a:path>
              </a:pathLst>
            </a:custGeom>
            <a:solidFill>
              <a:srgbClr val="000000"/>
            </a:solidFill>
            <a:ln w="22854" cap="flat">
              <a:noFill/>
              <a:prstDash val="solid"/>
              <a:miter/>
            </a:ln>
          </p:spPr>
          <p:txBody>
            <a:bodyPr rtlCol="0" anchor="ctr"/>
            <a:lstStyle/>
            <a:p>
              <a:endParaRPr lang="zh-CN" altLang="en-US"/>
            </a:p>
          </p:txBody>
        </p:sp>
        <p:sp>
          <p:nvSpPr>
            <p:cNvPr id="181" name="任意多边形: 形状 180">
              <a:extLst>
                <a:ext uri="{FF2B5EF4-FFF2-40B4-BE49-F238E27FC236}">
                  <a16:creationId xmlns:a16="http://schemas.microsoft.com/office/drawing/2014/main" id="{A77A387E-FE59-4851-8B5B-A9FCEEA9C61A}"/>
                </a:ext>
              </a:extLst>
            </p:cNvPr>
            <p:cNvSpPr/>
            <p:nvPr>
              <p:custDataLst>
                <p:tags r:id="rId95"/>
              </p:custDataLst>
            </p:nvPr>
          </p:nvSpPr>
          <p:spPr>
            <a:xfrm>
              <a:off x="8064865" y="2386425"/>
              <a:ext cx="75156" cy="153574"/>
            </a:xfrm>
            <a:custGeom>
              <a:avLst/>
              <a:gdLst>
                <a:gd name="connsiteX0" fmla="*/ 46929 w 75156"/>
                <a:gd name="connsiteY0" fmla="*/ 5995 h 153574"/>
                <a:gd name="connsiteX1" fmla="*/ 41691 w 75156"/>
                <a:gd name="connsiteY1" fmla="*/ 0 h 153574"/>
                <a:gd name="connsiteX2" fmla="*/ 241 w 75156"/>
                <a:gd name="connsiteY2" fmla="*/ 14758 h 153574"/>
                <a:gd name="connsiteX3" fmla="*/ 241 w 75156"/>
                <a:gd name="connsiteY3" fmla="*/ 21906 h 153574"/>
                <a:gd name="connsiteX4" fmla="*/ 30076 w 75156"/>
                <a:gd name="connsiteY4" fmla="*/ 15911 h 153574"/>
                <a:gd name="connsiteX5" fmla="*/ 30076 w 75156"/>
                <a:gd name="connsiteY5" fmla="*/ 135358 h 153574"/>
                <a:gd name="connsiteX6" fmla="*/ 8895 w 75156"/>
                <a:gd name="connsiteY6" fmla="*/ 146426 h 153574"/>
                <a:gd name="connsiteX7" fmla="*/ 1607 w 75156"/>
                <a:gd name="connsiteY7" fmla="*/ 146426 h 153574"/>
                <a:gd name="connsiteX8" fmla="*/ 1607 w 75156"/>
                <a:gd name="connsiteY8" fmla="*/ 153575 h 153574"/>
                <a:gd name="connsiteX9" fmla="*/ 38502 w 75156"/>
                <a:gd name="connsiteY9" fmla="*/ 152883 h 153574"/>
                <a:gd name="connsiteX10" fmla="*/ 75397 w 75156"/>
                <a:gd name="connsiteY10" fmla="*/ 153575 h 153574"/>
                <a:gd name="connsiteX11" fmla="*/ 75397 w 75156"/>
                <a:gd name="connsiteY11" fmla="*/ 146426 h 153574"/>
                <a:gd name="connsiteX12" fmla="*/ 68109 w 75156"/>
                <a:gd name="connsiteY12" fmla="*/ 146426 h 153574"/>
                <a:gd name="connsiteX13" fmla="*/ 46929 w 75156"/>
                <a:gd name="connsiteY13" fmla="*/ 135358 h 153574"/>
                <a:gd name="connsiteX14" fmla="*/ 46929 w 75156"/>
                <a:gd name="connsiteY14" fmla="*/ 5995 h 15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56" h="153574">
                  <a:moveTo>
                    <a:pt x="46929" y="5995"/>
                  </a:moveTo>
                  <a:cubicBezTo>
                    <a:pt x="46929" y="461"/>
                    <a:pt x="46929" y="0"/>
                    <a:pt x="41691" y="0"/>
                  </a:cubicBezTo>
                  <a:cubicBezTo>
                    <a:pt x="27570" y="14758"/>
                    <a:pt x="7529" y="14758"/>
                    <a:pt x="241" y="14758"/>
                  </a:cubicBezTo>
                  <a:lnTo>
                    <a:pt x="241" y="21906"/>
                  </a:lnTo>
                  <a:cubicBezTo>
                    <a:pt x="4796" y="21906"/>
                    <a:pt x="18233" y="21906"/>
                    <a:pt x="30076" y="15911"/>
                  </a:cubicBezTo>
                  <a:lnTo>
                    <a:pt x="30076" y="135358"/>
                  </a:lnTo>
                  <a:cubicBezTo>
                    <a:pt x="30076" y="143659"/>
                    <a:pt x="29392" y="146426"/>
                    <a:pt x="8895" y="146426"/>
                  </a:cubicBezTo>
                  <a:lnTo>
                    <a:pt x="1607" y="146426"/>
                  </a:lnTo>
                  <a:lnTo>
                    <a:pt x="1607" y="153575"/>
                  </a:lnTo>
                  <a:cubicBezTo>
                    <a:pt x="9578" y="152883"/>
                    <a:pt x="29392" y="152883"/>
                    <a:pt x="38502" y="152883"/>
                  </a:cubicBezTo>
                  <a:cubicBezTo>
                    <a:pt x="47612" y="152883"/>
                    <a:pt x="67426" y="152883"/>
                    <a:pt x="75397" y="153575"/>
                  </a:cubicBezTo>
                  <a:lnTo>
                    <a:pt x="75397" y="146426"/>
                  </a:lnTo>
                  <a:lnTo>
                    <a:pt x="68109" y="146426"/>
                  </a:lnTo>
                  <a:cubicBezTo>
                    <a:pt x="47612" y="146426"/>
                    <a:pt x="46929" y="143890"/>
                    <a:pt x="46929" y="135358"/>
                  </a:cubicBezTo>
                  <a:lnTo>
                    <a:pt x="46929" y="5995"/>
                  </a:lnTo>
                  <a:close/>
                </a:path>
              </a:pathLst>
            </a:custGeom>
            <a:solidFill>
              <a:srgbClr val="000000"/>
            </a:solidFill>
            <a:ln w="22854" cap="flat">
              <a:noFill/>
              <a:prstDash val="solid"/>
              <a:miter/>
            </a:ln>
          </p:spPr>
          <p:txBody>
            <a:bodyPr rtlCol="0" anchor="ctr"/>
            <a:lstStyle/>
            <a:p>
              <a:endParaRPr lang="zh-CN" altLang="en-US"/>
            </a:p>
          </p:txBody>
        </p:sp>
        <p:sp>
          <p:nvSpPr>
            <p:cNvPr id="182" name="任意多边形: 形状 181">
              <a:extLst>
                <a:ext uri="{FF2B5EF4-FFF2-40B4-BE49-F238E27FC236}">
                  <a16:creationId xmlns:a16="http://schemas.microsoft.com/office/drawing/2014/main" id="{AC5ABEE0-D1E7-4953-99C7-5B00F976652C}"/>
                </a:ext>
              </a:extLst>
            </p:cNvPr>
            <p:cNvSpPr/>
            <p:nvPr>
              <p:custDataLst>
                <p:tags r:id="rId96"/>
              </p:custDataLst>
            </p:nvPr>
          </p:nvSpPr>
          <p:spPr>
            <a:xfrm>
              <a:off x="8163479" y="2367055"/>
              <a:ext cx="31201" cy="230592"/>
            </a:xfrm>
            <a:custGeom>
              <a:avLst/>
              <a:gdLst>
                <a:gd name="connsiteX0" fmla="*/ 31447 w 31201"/>
                <a:gd name="connsiteY0" fmla="*/ 0 h 230592"/>
                <a:gd name="connsiteX1" fmla="*/ 246 w 31201"/>
                <a:gd name="connsiteY1" fmla="*/ 0 h 230592"/>
                <a:gd name="connsiteX2" fmla="*/ 246 w 31201"/>
                <a:gd name="connsiteY2" fmla="*/ 9224 h 230592"/>
                <a:gd name="connsiteX3" fmla="*/ 22337 w 31201"/>
                <a:gd name="connsiteY3" fmla="*/ 9224 h 230592"/>
                <a:gd name="connsiteX4" fmla="*/ 22337 w 31201"/>
                <a:gd name="connsiteY4" fmla="*/ 221369 h 230592"/>
                <a:gd name="connsiteX5" fmla="*/ 246 w 31201"/>
                <a:gd name="connsiteY5" fmla="*/ 221369 h 230592"/>
                <a:gd name="connsiteX6" fmla="*/ 246 w 31201"/>
                <a:gd name="connsiteY6" fmla="*/ 230593 h 230592"/>
                <a:gd name="connsiteX7" fmla="*/ 31447 w 31201"/>
                <a:gd name="connsiteY7" fmla="*/ 230593 h 230592"/>
                <a:gd name="connsiteX8" fmla="*/ 31447 w 31201"/>
                <a:gd name="connsiteY8" fmla="*/ 0 h 23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30592">
                  <a:moveTo>
                    <a:pt x="31447" y="0"/>
                  </a:moveTo>
                  <a:lnTo>
                    <a:pt x="246" y="0"/>
                  </a:lnTo>
                  <a:lnTo>
                    <a:pt x="246" y="9224"/>
                  </a:lnTo>
                  <a:lnTo>
                    <a:pt x="22337" y="9224"/>
                  </a:lnTo>
                  <a:lnTo>
                    <a:pt x="22337" y="221369"/>
                  </a:lnTo>
                  <a:lnTo>
                    <a:pt x="246" y="221369"/>
                  </a:lnTo>
                  <a:lnTo>
                    <a:pt x="246" y="230593"/>
                  </a:lnTo>
                  <a:lnTo>
                    <a:pt x="31447" y="230593"/>
                  </a:lnTo>
                  <a:lnTo>
                    <a:pt x="31447" y="0"/>
                  </a:lnTo>
                  <a:close/>
                </a:path>
              </a:pathLst>
            </a:custGeom>
            <a:solidFill>
              <a:srgbClr val="000000"/>
            </a:solidFill>
            <a:ln w="22854" cap="flat">
              <a:noFill/>
              <a:prstDash val="solid"/>
              <a:miter/>
            </a:ln>
          </p:spPr>
          <p:txBody>
            <a:bodyPr rtlCol="0" anchor="ctr"/>
            <a:lstStyle/>
            <a:p>
              <a:endParaRPr lang="zh-CN" altLang="en-US"/>
            </a:p>
          </p:txBody>
        </p:sp>
        <p:sp>
          <p:nvSpPr>
            <p:cNvPr id="183" name="任意多边形: 形状 182">
              <a:extLst>
                <a:ext uri="{FF2B5EF4-FFF2-40B4-BE49-F238E27FC236}">
                  <a16:creationId xmlns:a16="http://schemas.microsoft.com/office/drawing/2014/main" id="{63B18A78-87DA-44B7-8554-9FDB2178B933}"/>
                </a:ext>
              </a:extLst>
            </p:cNvPr>
            <p:cNvSpPr/>
            <p:nvPr>
              <p:custDataLst>
                <p:tags r:id="rId97"/>
              </p:custDataLst>
            </p:nvPr>
          </p:nvSpPr>
          <p:spPr>
            <a:xfrm>
              <a:off x="8241318" y="2515557"/>
              <a:ext cx="26646" cy="68947"/>
            </a:xfrm>
            <a:custGeom>
              <a:avLst/>
              <a:gdLst>
                <a:gd name="connsiteX0" fmla="*/ 26895 w 26646"/>
                <a:gd name="connsiteY0" fmla="*/ 24212 h 68947"/>
                <a:gd name="connsiteX1" fmla="*/ 12319 w 26646"/>
                <a:gd name="connsiteY1" fmla="*/ 0 h 68947"/>
                <a:gd name="connsiteX2" fmla="*/ 249 w 26646"/>
                <a:gd name="connsiteY2" fmla="*/ 12221 h 68947"/>
                <a:gd name="connsiteX3" fmla="*/ 12319 w 26646"/>
                <a:gd name="connsiteY3" fmla="*/ 24443 h 68947"/>
                <a:gd name="connsiteX4" fmla="*/ 20290 w 26646"/>
                <a:gd name="connsiteY4" fmla="*/ 21445 h 68947"/>
                <a:gd name="connsiteX5" fmla="*/ 21429 w 26646"/>
                <a:gd name="connsiteY5" fmla="*/ 20753 h 68947"/>
                <a:gd name="connsiteX6" fmla="*/ 21884 w 26646"/>
                <a:gd name="connsiteY6" fmla="*/ 24212 h 68947"/>
                <a:gd name="connsiteX7" fmla="*/ 6398 w 26646"/>
                <a:gd name="connsiteY7" fmla="*/ 62721 h 68947"/>
                <a:gd name="connsiteX8" fmla="*/ 3892 w 26646"/>
                <a:gd name="connsiteY8" fmla="*/ 66411 h 68947"/>
                <a:gd name="connsiteX9" fmla="*/ 6170 w 26646"/>
                <a:gd name="connsiteY9" fmla="*/ 68947 h 68947"/>
                <a:gd name="connsiteX10" fmla="*/ 26895 w 26646"/>
                <a:gd name="connsiteY10" fmla="*/ 24212 h 6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947">
                  <a:moveTo>
                    <a:pt x="26895" y="24212"/>
                  </a:moveTo>
                  <a:cubicBezTo>
                    <a:pt x="26895" y="8993"/>
                    <a:pt x="21201" y="0"/>
                    <a:pt x="12319" y="0"/>
                  </a:cubicBezTo>
                  <a:cubicBezTo>
                    <a:pt x="4803" y="0"/>
                    <a:pt x="249" y="5765"/>
                    <a:pt x="249" y="12221"/>
                  </a:cubicBezTo>
                  <a:cubicBezTo>
                    <a:pt x="249" y="18447"/>
                    <a:pt x="4803" y="24443"/>
                    <a:pt x="12319" y="24443"/>
                  </a:cubicBezTo>
                  <a:cubicBezTo>
                    <a:pt x="15052" y="24443"/>
                    <a:pt x="18013" y="23520"/>
                    <a:pt x="20290" y="21445"/>
                  </a:cubicBezTo>
                  <a:cubicBezTo>
                    <a:pt x="20973" y="20984"/>
                    <a:pt x="21201" y="20753"/>
                    <a:pt x="21429" y="20753"/>
                  </a:cubicBezTo>
                  <a:cubicBezTo>
                    <a:pt x="21657" y="20753"/>
                    <a:pt x="21884" y="20984"/>
                    <a:pt x="21884" y="24212"/>
                  </a:cubicBezTo>
                  <a:cubicBezTo>
                    <a:pt x="21884" y="41276"/>
                    <a:pt x="13913" y="55112"/>
                    <a:pt x="6398" y="62721"/>
                  </a:cubicBezTo>
                  <a:cubicBezTo>
                    <a:pt x="3892" y="65258"/>
                    <a:pt x="3892" y="65719"/>
                    <a:pt x="3892" y="66411"/>
                  </a:cubicBezTo>
                  <a:cubicBezTo>
                    <a:pt x="3892" y="68025"/>
                    <a:pt x="5031" y="68947"/>
                    <a:pt x="6170" y="68947"/>
                  </a:cubicBezTo>
                  <a:cubicBezTo>
                    <a:pt x="8675" y="68947"/>
                    <a:pt x="26895" y="51192"/>
                    <a:pt x="26895" y="24212"/>
                  </a:cubicBezTo>
                  <a:close/>
                </a:path>
              </a:pathLst>
            </a:custGeom>
            <a:solidFill>
              <a:srgbClr val="000000"/>
            </a:solidFill>
            <a:ln w="22854" cap="flat">
              <a:noFill/>
              <a:prstDash val="solid"/>
              <a:miter/>
            </a:ln>
          </p:spPr>
          <p:txBody>
            <a:bodyPr rtlCol="0" anchor="ctr"/>
            <a:lstStyle/>
            <a:p>
              <a:endParaRPr lang="zh-CN" altLang="en-US"/>
            </a:p>
          </p:txBody>
        </p:sp>
        <p:sp>
          <p:nvSpPr>
            <p:cNvPr id="184" name="任意多边形: 形状 183">
              <a:extLst>
                <a:ext uri="{FF2B5EF4-FFF2-40B4-BE49-F238E27FC236}">
                  <a16:creationId xmlns:a16="http://schemas.microsoft.com/office/drawing/2014/main" id="{60115AEC-92D2-4469-A8D0-B7C9667DD5FD}"/>
                </a:ext>
              </a:extLst>
            </p:cNvPr>
            <p:cNvSpPr/>
            <p:nvPr>
              <p:custDataLst>
                <p:tags r:id="rId98"/>
              </p:custDataLst>
            </p:nvPr>
          </p:nvSpPr>
          <p:spPr>
            <a:xfrm>
              <a:off x="8561402" y="2374895"/>
              <a:ext cx="168076" cy="165104"/>
            </a:xfrm>
            <a:custGeom>
              <a:avLst/>
              <a:gdLst>
                <a:gd name="connsiteX0" fmla="*/ 90223 w 168076"/>
                <a:gd name="connsiteY0" fmla="*/ 4151 h 165104"/>
                <a:gd name="connsiteX1" fmla="*/ 84301 w 168076"/>
                <a:gd name="connsiteY1" fmla="*/ 0 h 165104"/>
                <a:gd name="connsiteX2" fmla="*/ 78380 w 168076"/>
                <a:gd name="connsiteY2" fmla="*/ 4151 h 165104"/>
                <a:gd name="connsiteX3" fmla="*/ 1402 w 168076"/>
                <a:gd name="connsiteY3" fmla="*/ 160493 h 165104"/>
                <a:gd name="connsiteX4" fmla="*/ 263 w 168076"/>
                <a:gd name="connsiteY4" fmla="*/ 163260 h 165104"/>
                <a:gd name="connsiteX5" fmla="*/ 5273 w 168076"/>
                <a:gd name="connsiteY5" fmla="*/ 165104 h 165104"/>
                <a:gd name="connsiteX6" fmla="*/ 163329 w 168076"/>
                <a:gd name="connsiteY6" fmla="*/ 165104 h 165104"/>
                <a:gd name="connsiteX7" fmla="*/ 168339 w 168076"/>
                <a:gd name="connsiteY7" fmla="*/ 163260 h 165104"/>
                <a:gd name="connsiteX8" fmla="*/ 167201 w 168076"/>
                <a:gd name="connsiteY8" fmla="*/ 160493 h 165104"/>
                <a:gd name="connsiteX9" fmla="*/ 90223 w 168076"/>
                <a:gd name="connsiteY9" fmla="*/ 4151 h 165104"/>
                <a:gd name="connsiteX10" fmla="*/ 77013 w 168076"/>
                <a:gd name="connsiteY10" fmla="*/ 23059 h 165104"/>
                <a:gd name="connsiteX11" fmla="*/ 138277 w 168076"/>
                <a:gd name="connsiteY11" fmla="*/ 147579 h 165104"/>
                <a:gd name="connsiteX12" fmla="*/ 15522 w 168076"/>
                <a:gd name="connsiteY12" fmla="*/ 147579 h 165104"/>
                <a:gd name="connsiteX13" fmla="*/ 77013 w 168076"/>
                <a:gd name="connsiteY13" fmla="*/ 23059 h 1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76" h="165104">
                  <a:moveTo>
                    <a:pt x="90223" y="4151"/>
                  </a:moveTo>
                  <a:cubicBezTo>
                    <a:pt x="88628" y="1153"/>
                    <a:pt x="88173" y="0"/>
                    <a:pt x="84301" y="0"/>
                  </a:cubicBezTo>
                  <a:cubicBezTo>
                    <a:pt x="80430" y="0"/>
                    <a:pt x="79974" y="1153"/>
                    <a:pt x="78380" y="4151"/>
                  </a:cubicBezTo>
                  <a:lnTo>
                    <a:pt x="1402" y="160493"/>
                  </a:lnTo>
                  <a:cubicBezTo>
                    <a:pt x="263" y="162568"/>
                    <a:pt x="263" y="163029"/>
                    <a:pt x="263" y="163260"/>
                  </a:cubicBezTo>
                  <a:cubicBezTo>
                    <a:pt x="263" y="165104"/>
                    <a:pt x="1629" y="165104"/>
                    <a:pt x="5273" y="165104"/>
                  </a:cubicBezTo>
                  <a:lnTo>
                    <a:pt x="163329" y="165104"/>
                  </a:lnTo>
                  <a:cubicBezTo>
                    <a:pt x="166973" y="165104"/>
                    <a:pt x="168339" y="165104"/>
                    <a:pt x="168339" y="163260"/>
                  </a:cubicBezTo>
                  <a:cubicBezTo>
                    <a:pt x="168339" y="163029"/>
                    <a:pt x="168339" y="162568"/>
                    <a:pt x="167201" y="160493"/>
                  </a:cubicBezTo>
                  <a:lnTo>
                    <a:pt x="90223" y="4151"/>
                  </a:lnTo>
                  <a:close/>
                  <a:moveTo>
                    <a:pt x="77013" y="23059"/>
                  </a:moveTo>
                  <a:lnTo>
                    <a:pt x="138277" y="147579"/>
                  </a:lnTo>
                  <a:lnTo>
                    <a:pt x="15522" y="147579"/>
                  </a:lnTo>
                  <a:lnTo>
                    <a:pt x="77013" y="23059"/>
                  </a:lnTo>
                  <a:close/>
                </a:path>
              </a:pathLst>
            </a:custGeom>
            <a:solidFill>
              <a:srgbClr val="000000"/>
            </a:solidFill>
            <a:ln w="22854" cap="flat">
              <a:noFill/>
              <a:prstDash val="solid"/>
              <a:miter/>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3CCC4216-D2EA-49FC-8001-D8D8D2D9BEB3}"/>
                </a:ext>
              </a:extLst>
            </p:cNvPr>
            <p:cNvSpPr/>
            <p:nvPr>
              <p:custDataLst>
                <p:tags r:id="rId99"/>
              </p:custDataLst>
            </p:nvPr>
          </p:nvSpPr>
          <p:spPr>
            <a:xfrm>
              <a:off x="8745725" y="2395648"/>
              <a:ext cx="69917" cy="146887"/>
            </a:xfrm>
            <a:custGeom>
              <a:avLst/>
              <a:gdLst>
                <a:gd name="connsiteX0" fmla="*/ 41949 w 69917"/>
                <a:gd name="connsiteY0" fmla="*/ 52114 h 146887"/>
                <a:gd name="connsiteX1" fmla="*/ 63357 w 69917"/>
                <a:gd name="connsiteY1" fmla="*/ 52114 h 146887"/>
                <a:gd name="connsiteX2" fmla="*/ 70189 w 69917"/>
                <a:gd name="connsiteY2" fmla="*/ 47502 h 146887"/>
                <a:gd name="connsiteX3" fmla="*/ 63812 w 69917"/>
                <a:gd name="connsiteY3" fmla="*/ 44966 h 146887"/>
                <a:gd name="connsiteX4" fmla="*/ 43771 w 69917"/>
                <a:gd name="connsiteY4" fmla="*/ 44966 h 146887"/>
                <a:gd name="connsiteX5" fmla="*/ 53108 w 69917"/>
                <a:gd name="connsiteY5" fmla="*/ 6226 h 146887"/>
                <a:gd name="connsiteX6" fmla="*/ 46504 w 69917"/>
                <a:gd name="connsiteY6" fmla="*/ 0 h 146887"/>
                <a:gd name="connsiteX7" fmla="*/ 37394 w 69917"/>
                <a:gd name="connsiteY7" fmla="*/ 8301 h 146887"/>
                <a:gd name="connsiteX8" fmla="*/ 28512 w 69917"/>
                <a:gd name="connsiteY8" fmla="*/ 44966 h 146887"/>
                <a:gd name="connsiteX9" fmla="*/ 7104 w 69917"/>
                <a:gd name="connsiteY9" fmla="*/ 44966 h 146887"/>
                <a:gd name="connsiteX10" fmla="*/ 271 w 69917"/>
                <a:gd name="connsiteY10" fmla="*/ 49347 h 146887"/>
                <a:gd name="connsiteX11" fmla="*/ 6648 w 69917"/>
                <a:gd name="connsiteY11" fmla="*/ 52114 h 146887"/>
                <a:gd name="connsiteX12" fmla="*/ 26690 w 69917"/>
                <a:gd name="connsiteY12" fmla="*/ 52114 h 146887"/>
                <a:gd name="connsiteX13" fmla="*/ 9381 w 69917"/>
                <a:gd name="connsiteY13" fmla="*/ 125673 h 146887"/>
                <a:gd name="connsiteX14" fmla="*/ 30334 w 69917"/>
                <a:gd name="connsiteY14" fmla="*/ 146888 h 146887"/>
                <a:gd name="connsiteX15" fmla="*/ 66545 w 69917"/>
                <a:gd name="connsiteY15" fmla="*/ 111376 h 146887"/>
                <a:gd name="connsiteX16" fmla="*/ 63812 w 69917"/>
                <a:gd name="connsiteY16" fmla="*/ 109070 h 146887"/>
                <a:gd name="connsiteX17" fmla="*/ 60396 w 69917"/>
                <a:gd name="connsiteY17" fmla="*/ 112299 h 146887"/>
                <a:gd name="connsiteX18" fmla="*/ 30789 w 69917"/>
                <a:gd name="connsiteY18" fmla="*/ 141815 h 146887"/>
                <a:gd name="connsiteX19" fmla="*/ 23729 w 69917"/>
                <a:gd name="connsiteY19" fmla="*/ 131207 h 146887"/>
                <a:gd name="connsiteX20" fmla="*/ 25096 w 69917"/>
                <a:gd name="connsiteY20" fmla="*/ 120139 h 146887"/>
                <a:gd name="connsiteX21" fmla="*/ 41949 w 69917"/>
                <a:gd name="connsiteY21" fmla="*/ 52114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1949" y="52114"/>
                  </a:moveTo>
                  <a:lnTo>
                    <a:pt x="63357" y="52114"/>
                  </a:lnTo>
                  <a:cubicBezTo>
                    <a:pt x="67912" y="52114"/>
                    <a:pt x="70189" y="52114"/>
                    <a:pt x="70189" y="47502"/>
                  </a:cubicBezTo>
                  <a:cubicBezTo>
                    <a:pt x="70189" y="44966"/>
                    <a:pt x="67912" y="44966"/>
                    <a:pt x="63812" y="44966"/>
                  </a:cubicBezTo>
                  <a:lnTo>
                    <a:pt x="43771" y="44966"/>
                  </a:lnTo>
                  <a:cubicBezTo>
                    <a:pt x="51970" y="12221"/>
                    <a:pt x="53108" y="7610"/>
                    <a:pt x="53108" y="6226"/>
                  </a:cubicBezTo>
                  <a:cubicBezTo>
                    <a:pt x="53108" y="2306"/>
                    <a:pt x="50375" y="0"/>
                    <a:pt x="46504" y="0"/>
                  </a:cubicBezTo>
                  <a:cubicBezTo>
                    <a:pt x="45820" y="0"/>
                    <a:pt x="39444" y="231"/>
                    <a:pt x="37394" y="8301"/>
                  </a:cubicBezTo>
                  <a:lnTo>
                    <a:pt x="28512" y="44966"/>
                  </a:lnTo>
                  <a:lnTo>
                    <a:pt x="7104" y="44966"/>
                  </a:lnTo>
                  <a:cubicBezTo>
                    <a:pt x="2549" y="44966"/>
                    <a:pt x="271" y="44966"/>
                    <a:pt x="271" y="49347"/>
                  </a:cubicBezTo>
                  <a:cubicBezTo>
                    <a:pt x="271" y="52114"/>
                    <a:pt x="2093" y="52114"/>
                    <a:pt x="6648" y="52114"/>
                  </a:cubicBezTo>
                  <a:lnTo>
                    <a:pt x="26690" y="52114"/>
                  </a:lnTo>
                  <a:cubicBezTo>
                    <a:pt x="10292" y="117602"/>
                    <a:pt x="9381" y="121522"/>
                    <a:pt x="9381" y="125673"/>
                  </a:cubicBezTo>
                  <a:cubicBezTo>
                    <a:pt x="9381" y="138125"/>
                    <a:pt x="18035" y="146888"/>
                    <a:pt x="30334" y="146888"/>
                  </a:cubicBezTo>
                  <a:cubicBezTo>
                    <a:pt x="53564" y="146888"/>
                    <a:pt x="66545" y="113221"/>
                    <a:pt x="66545" y="111376"/>
                  </a:cubicBezTo>
                  <a:cubicBezTo>
                    <a:pt x="66545" y="109070"/>
                    <a:pt x="64723" y="109070"/>
                    <a:pt x="63812" y="109070"/>
                  </a:cubicBezTo>
                  <a:cubicBezTo>
                    <a:pt x="61763" y="109070"/>
                    <a:pt x="61535" y="109762"/>
                    <a:pt x="60396" y="112299"/>
                  </a:cubicBezTo>
                  <a:cubicBezTo>
                    <a:pt x="50603" y="136280"/>
                    <a:pt x="38533" y="141815"/>
                    <a:pt x="30789" y="141815"/>
                  </a:cubicBezTo>
                  <a:cubicBezTo>
                    <a:pt x="26007" y="141815"/>
                    <a:pt x="23729" y="138817"/>
                    <a:pt x="23729" y="131207"/>
                  </a:cubicBezTo>
                  <a:cubicBezTo>
                    <a:pt x="23729" y="125673"/>
                    <a:pt x="24185" y="124059"/>
                    <a:pt x="25096" y="120139"/>
                  </a:cubicBezTo>
                  <a:lnTo>
                    <a:pt x="41949" y="52114"/>
                  </a:lnTo>
                  <a:close/>
                </a:path>
              </a:pathLst>
            </a:custGeom>
            <a:solidFill>
              <a:srgbClr val="000000"/>
            </a:solidFill>
            <a:ln w="22854" cap="flat">
              <a:noFill/>
              <a:prstDash val="solid"/>
              <a:miter/>
            </a:ln>
          </p:spPr>
          <p:txBody>
            <a:bodyPr rtlCol="0" anchor="ctr"/>
            <a:lstStyle/>
            <a:p>
              <a:endParaRPr lang="zh-CN" altLang="en-US"/>
            </a:p>
          </p:txBody>
        </p:sp>
        <p:sp>
          <p:nvSpPr>
            <p:cNvPr id="186" name="任意多边形: 形状 185">
              <a:extLst>
                <a:ext uri="{FF2B5EF4-FFF2-40B4-BE49-F238E27FC236}">
                  <a16:creationId xmlns:a16="http://schemas.microsoft.com/office/drawing/2014/main" id="{8C2962AB-7351-449B-AA9F-FC7C2EAD31DF}"/>
                </a:ext>
              </a:extLst>
            </p:cNvPr>
            <p:cNvSpPr/>
            <p:nvPr>
              <p:custDataLst>
                <p:tags r:id="rId100"/>
              </p:custDataLst>
            </p:nvPr>
          </p:nvSpPr>
          <p:spPr>
            <a:xfrm>
              <a:off x="8905576" y="2440614"/>
              <a:ext cx="24141" cy="99385"/>
            </a:xfrm>
            <a:custGeom>
              <a:avLst/>
              <a:gdLst>
                <a:gd name="connsiteX0" fmla="*/ 24419 w 24141"/>
                <a:gd name="connsiteY0" fmla="*/ 12221 h 99385"/>
                <a:gd name="connsiteX1" fmla="*/ 12348 w 24141"/>
                <a:gd name="connsiteY1" fmla="*/ 0 h 99385"/>
                <a:gd name="connsiteX2" fmla="*/ 278 w 24141"/>
                <a:gd name="connsiteY2" fmla="*/ 12221 h 99385"/>
                <a:gd name="connsiteX3" fmla="*/ 12348 w 24141"/>
                <a:gd name="connsiteY3" fmla="*/ 24443 h 99385"/>
                <a:gd name="connsiteX4" fmla="*/ 24419 w 24141"/>
                <a:gd name="connsiteY4" fmla="*/ 12221 h 99385"/>
                <a:gd name="connsiteX5" fmla="*/ 24419 w 24141"/>
                <a:gd name="connsiteY5" fmla="*/ 87164 h 99385"/>
                <a:gd name="connsiteX6" fmla="*/ 12348 w 24141"/>
                <a:gd name="connsiteY6" fmla="*/ 74943 h 99385"/>
                <a:gd name="connsiteX7" fmla="*/ 278 w 24141"/>
                <a:gd name="connsiteY7" fmla="*/ 87164 h 99385"/>
                <a:gd name="connsiteX8" fmla="*/ 12348 w 24141"/>
                <a:gd name="connsiteY8" fmla="*/ 99385 h 99385"/>
                <a:gd name="connsiteX9" fmla="*/ 24419 w 24141"/>
                <a:gd name="connsiteY9" fmla="*/ 87164 h 9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1" h="99385">
                  <a:moveTo>
                    <a:pt x="24419" y="12221"/>
                  </a:moveTo>
                  <a:cubicBezTo>
                    <a:pt x="24419" y="5534"/>
                    <a:pt x="18953" y="0"/>
                    <a:pt x="12348" y="0"/>
                  </a:cubicBezTo>
                  <a:cubicBezTo>
                    <a:pt x="5743" y="0"/>
                    <a:pt x="278" y="5534"/>
                    <a:pt x="278" y="12221"/>
                  </a:cubicBezTo>
                  <a:cubicBezTo>
                    <a:pt x="278" y="18909"/>
                    <a:pt x="5743" y="24443"/>
                    <a:pt x="12348" y="24443"/>
                  </a:cubicBezTo>
                  <a:cubicBezTo>
                    <a:pt x="18953" y="24443"/>
                    <a:pt x="24419" y="18909"/>
                    <a:pt x="24419" y="12221"/>
                  </a:cubicBezTo>
                  <a:close/>
                  <a:moveTo>
                    <a:pt x="24419" y="87164"/>
                  </a:moveTo>
                  <a:cubicBezTo>
                    <a:pt x="24419" y="80477"/>
                    <a:pt x="18953" y="74943"/>
                    <a:pt x="12348" y="74943"/>
                  </a:cubicBezTo>
                  <a:cubicBezTo>
                    <a:pt x="5743" y="74943"/>
                    <a:pt x="278" y="80477"/>
                    <a:pt x="278" y="87164"/>
                  </a:cubicBezTo>
                  <a:cubicBezTo>
                    <a:pt x="278" y="93851"/>
                    <a:pt x="5743" y="99385"/>
                    <a:pt x="12348" y="99385"/>
                  </a:cubicBezTo>
                  <a:cubicBezTo>
                    <a:pt x="18953" y="99385"/>
                    <a:pt x="24419" y="93851"/>
                    <a:pt x="24419" y="87164"/>
                  </a:cubicBezTo>
                  <a:close/>
                </a:path>
              </a:pathLst>
            </a:custGeom>
            <a:solidFill>
              <a:srgbClr val="000000"/>
            </a:solidFill>
            <a:ln w="22854" cap="flat">
              <a:noFill/>
              <a:prstDash val="solid"/>
              <a:miter/>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4C6F69B2-1A53-4B5E-87E7-5E00CCF06E4C}"/>
                </a:ext>
              </a:extLst>
            </p:cNvPr>
            <p:cNvSpPr/>
            <p:nvPr>
              <p:custDataLst>
                <p:tags r:id="rId101"/>
              </p:custDataLst>
            </p:nvPr>
          </p:nvSpPr>
          <p:spPr>
            <a:xfrm>
              <a:off x="8962006" y="2455372"/>
              <a:ext cx="151451" cy="53958"/>
            </a:xfrm>
            <a:custGeom>
              <a:avLst/>
              <a:gdLst>
                <a:gd name="connsiteX0" fmla="*/ 143988 w 151451"/>
                <a:gd name="connsiteY0" fmla="*/ 9224 h 53958"/>
                <a:gd name="connsiteX1" fmla="*/ 151731 w 151451"/>
                <a:gd name="connsiteY1" fmla="*/ 4612 h 53958"/>
                <a:gd name="connsiteX2" fmla="*/ 144216 w 151451"/>
                <a:gd name="connsiteY2" fmla="*/ 0 h 53958"/>
                <a:gd name="connsiteX3" fmla="*/ 7796 w 151451"/>
                <a:gd name="connsiteY3" fmla="*/ 0 h 53958"/>
                <a:gd name="connsiteX4" fmla="*/ 280 w 151451"/>
                <a:gd name="connsiteY4" fmla="*/ 4612 h 53958"/>
                <a:gd name="connsiteX5" fmla="*/ 8024 w 151451"/>
                <a:gd name="connsiteY5" fmla="*/ 9224 h 53958"/>
                <a:gd name="connsiteX6" fmla="*/ 143988 w 151451"/>
                <a:gd name="connsiteY6" fmla="*/ 9224 h 53958"/>
                <a:gd name="connsiteX7" fmla="*/ 144216 w 151451"/>
                <a:gd name="connsiteY7" fmla="*/ 53959 h 53958"/>
                <a:gd name="connsiteX8" fmla="*/ 151731 w 151451"/>
                <a:gd name="connsiteY8" fmla="*/ 49347 h 53958"/>
                <a:gd name="connsiteX9" fmla="*/ 143988 w 151451"/>
                <a:gd name="connsiteY9" fmla="*/ 44735 h 53958"/>
                <a:gd name="connsiteX10" fmla="*/ 8024 w 151451"/>
                <a:gd name="connsiteY10" fmla="*/ 44735 h 53958"/>
                <a:gd name="connsiteX11" fmla="*/ 280 w 151451"/>
                <a:gd name="connsiteY11" fmla="*/ 49347 h 53958"/>
                <a:gd name="connsiteX12" fmla="*/ 7796 w 151451"/>
                <a:gd name="connsiteY12" fmla="*/ 53959 h 53958"/>
                <a:gd name="connsiteX13" fmla="*/ 144216 w 151451"/>
                <a:gd name="connsiteY13" fmla="*/ 53959 h 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958">
                  <a:moveTo>
                    <a:pt x="143988" y="9224"/>
                  </a:moveTo>
                  <a:cubicBezTo>
                    <a:pt x="147404" y="9224"/>
                    <a:pt x="151731" y="9224"/>
                    <a:pt x="151731" y="4612"/>
                  </a:cubicBezTo>
                  <a:cubicBezTo>
                    <a:pt x="151731" y="0"/>
                    <a:pt x="147404" y="0"/>
                    <a:pt x="144216" y="0"/>
                  </a:cubicBezTo>
                  <a:lnTo>
                    <a:pt x="7796" y="0"/>
                  </a:lnTo>
                  <a:cubicBezTo>
                    <a:pt x="4608" y="0"/>
                    <a:pt x="280" y="0"/>
                    <a:pt x="280" y="4612"/>
                  </a:cubicBezTo>
                  <a:cubicBezTo>
                    <a:pt x="280" y="9224"/>
                    <a:pt x="4608" y="9224"/>
                    <a:pt x="8024" y="9224"/>
                  </a:cubicBezTo>
                  <a:lnTo>
                    <a:pt x="143988" y="9224"/>
                  </a:lnTo>
                  <a:close/>
                  <a:moveTo>
                    <a:pt x="144216" y="53959"/>
                  </a:moveTo>
                  <a:cubicBezTo>
                    <a:pt x="147404" y="53959"/>
                    <a:pt x="151731" y="53959"/>
                    <a:pt x="151731" y="49347"/>
                  </a:cubicBezTo>
                  <a:cubicBezTo>
                    <a:pt x="151731" y="44735"/>
                    <a:pt x="147404" y="44735"/>
                    <a:pt x="143988" y="44735"/>
                  </a:cubicBezTo>
                  <a:lnTo>
                    <a:pt x="8024" y="44735"/>
                  </a:lnTo>
                  <a:cubicBezTo>
                    <a:pt x="4608" y="44735"/>
                    <a:pt x="280" y="44735"/>
                    <a:pt x="280" y="49347"/>
                  </a:cubicBezTo>
                  <a:cubicBezTo>
                    <a:pt x="280" y="53959"/>
                    <a:pt x="4608" y="53959"/>
                    <a:pt x="7796" y="53959"/>
                  </a:cubicBezTo>
                  <a:lnTo>
                    <a:pt x="144216" y="53959"/>
                  </a:lnTo>
                  <a:close/>
                </a:path>
              </a:pathLst>
            </a:custGeom>
            <a:solidFill>
              <a:srgbClr val="000000"/>
            </a:solidFill>
            <a:ln w="22854" cap="flat">
              <a:noFill/>
              <a:prstDash val="solid"/>
              <a:miter/>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8E650C4F-DB3A-4C03-A316-F695E06FA14F}"/>
                </a:ext>
              </a:extLst>
            </p:cNvPr>
            <p:cNvSpPr/>
            <p:nvPr>
              <p:custDataLst>
                <p:tags r:id="rId102"/>
              </p:custDataLst>
            </p:nvPr>
          </p:nvSpPr>
          <p:spPr>
            <a:xfrm>
              <a:off x="9194888" y="2395648"/>
              <a:ext cx="69917" cy="146887"/>
            </a:xfrm>
            <a:custGeom>
              <a:avLst/>
              <a:gdLst>
                <a:gd name="connsiteX0" fmla="*/ 41968 w 69917"/>
                <a:gd name="connsiteY0" fmla="*/ 52114 h 146887"/>
                <a:gd name="connsiteX1" fmla="*/ 63377 w 69917"/>
                <a:gd name="connsiteY1" fmla="*/ 52114 h 146887"/>
                <a:gd name="connsiteX2" fmla="*/ 70209 w 69917"/>
                <a:gd name="connsiteY2" fmla="*/ 47502 h 146887"/>
                <a:gd name="connsiteX3" fmla="*/ 63832 w 69917"/>
                <a:gd name="connsiteY3" fmla="*/ 44966 h 146887"/>
                <a:gd name="connsiteX4" fmla="*/ 43790 w 69917"/>
                <a:gd name="connsiteY4" fmla="*/ 44966 h 146887"/>
                <a:gd name="connsiteX5" fmla="*/ 53128 w 69917"/>
                <a:gd name="connsiteY5" fmla="*/ 6226 h 146887"/>
                <a:gd name="connsiteX6" fmla="*/ 46523 w 69917"/>
                <a:gd name="connsiteY6" fmla="*/ 0 h 146887"/>
                <a:gd name="connsiteX7" fmla="*/ 37413 w 69917"/>
                <a:gd name="connsiteY7" fmla="*/ 8301 h 146887"/>
                <a:gd name="connsiteX8" fmla="*/ 28531 w 69917"/>
                <a:gd name="connsiteY8" fmla="*/ 44966 h 146887"/>
                <a:gd name="connsiteX9" fmla="*/ 7123 w 69917"/>
                <a:gd name="connsiteY9" fmla="*/ 44966 h 146887"/>
                <a:gd name="connsiteX10" fmla="*/ 291 w 69917"/>
                <a:gd name="connsiteY10" fmla="*/ 49347 h 146887"/>
                <a:gd name="connsiteX11" fmla="*/ 6668 w 69917"/>
                <a:gd name="connsiteY11" fmla="*/ 52114 h 146887"/>
                <a:gd name="connsiteX12" fmla="*/ 26709 w 69917"/>
                <a:gd name="connsiteY12" fmla="*/ 52114 h 146887"/>
                <a:gd name="connsiteX13" fmla="*/ 9401 w 69917"/>
                <a:gd name="connsiteY13" fmla="*/ 125673 h 146887"/>
                <a:gd name="connsiteX14" fmla="*/ 30353 w 69917"/>
                <a:gd name="connsiteY14" fmla="*/ 146888 h 146887"/>
                <a:gd name="connsiteX15" fmla="*/ 66565 w 69917"/>
                <a:gd name="connsiteY15" fmla="*/ 111376 h 146887"/>
                <a:gd name="connsiteX16" fmla="*/ 63832 w 69917"/>
                <a:gd name="connsiteY16" fmla="*/ 109070 h 146887"/>
                <a:gd name="connsiteX17" fmla="*/ 60416 w 69917"/>
                <a:gd name="connsiteY17" fmla="*/ 112299 h 146887"/>
                <a:gd name="connsiteX18" fmla="*/ 30809 w 69917"/>
                <a:gd name="connsiteY18" fmla="*/ 141815 h 146887"/>
                <a:gd name="connsiteX19" fmla="*/ 23749 w 69917"/>
                <a:gd name="connsiteY19" fmla="*/ 131207 h 146887"/>
                <a:gd name="connsiteX20" fmla="*/ 25115 w 69917"/>
                <a:gd name="connsiteY20" fmla="*/ 120139 h 146887"/>
                <a:gd name="connsiteX21" fmla="*/ 41968 w 69917"/>
                <a:gd name="connsiteY21" fmla="*/ 52114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1968" y="52114"/>
                  </a:moveTo>
                  <a:lnTo>
                    <a:pt x="63377" y="52114"/>
                  </a:lnTo>
                  <a:cubicBezTo>
                    <a:pt x="67931" y="52114"/>
                    <a:pt x="70209" y="52114"/>
                    <a:pt x="70209" y="47502"/>
                  </a:cubicBezTo>
                  <a:cubicBezTo>
                    <a:pt x="70209" y="44966"/>
                    <a:pt x="67931" y="44966"/>
                    <a:pt x="63832" y="44966"/>
                  </a:cubicBezTo>
                  <a:lnTo>
                    <a:pt x="43790" y="44966"/>
                  </a:lnTo>
                  <a:cubicBezTo>
                    <a:pt x="51989" y="12221"/>
                    <a:pt x="53128" y="7610"/>
                    <a:pt x="53128" y="6226"/>
                  </a:cubicBezTo>
                  <a:cubicBezTo>
                    <a:pt x="53128" y="2306"/>
                    <a:pt x="50395" y="0"/>
                    <a:pt x="46523" y="0"/>
                  </a:cubicBezTo>
                  <a:cubicBezTo>
                    <a:pt x="45840" y="0"/>
                    <a:pt x="39463" y="231"/>
                    <a:pt x="37413" y="8301"/>
                  </a:cubicBezTo>
                  <a:lnTo>
                    <a:pt x="28531" y="44966"/>
                  </a:lnTo>
                  <a:lnTo>
                    <a:pt x="7123" y="44966"/>
                  </a:lnTo>
                  <a:cubicBezTo>
                    <a:pt x="2568" y="44966"/>
                    <a:pt x="291" y="44966"/>
                    <a:pt x="291" y="49347"/>
                  </a:cubicBezTo>
                  <a:cubicBezTo>
                    <a:pt x="291" y="52114"/>
                    <a:pt x="2113" y="52114"/>
                    <a:pt x="6668" y="52114"/>
                  </a:cubicBezTo>
                  <a:lnTo>
                    <a:pt x="26709" y="52114"/>
                  </a:lnTo>
                  <a:cubicBezTo>
                    <a:pt x="10312" y="117602"/>
                    <a:pt x="9401" y="121522"/>
                    <a:pt x="9401" y="125673"/>
                  </a:cubicBezTo>
                  <a:cubicBezTo>
                    <a:pt x="9401" y="138125"/>
                    <a:pt x="18055" y="146888"/>
                    <a:pt x="30353" y="146888"/>
                  </a:cubicBezTo>
                  <a:cubicBezTo>
                    <a:pt x="53583" y="146888"/>
                    <a:pt x="66565" y="113221"/>
                    <a:pt x="66565" y="111376"/>
                  </a:cubicBezTo>
                  <a:cubicBezTo>
                    <a:pt x="66565" y="109070"/>
                    <a:pt x="64743" y="109070"/>
                    <a:pt x="63832" y="109070"/>
                  </a:cubicBezTo>
                  <a:cubicBezTo>
                    <a:pt x="61782" y="109070"/>
                    <a:pt x="61555" y="109762"/>
                    <a:pt x="60416" y="112299"/>
                  </a:cubicBezTo>
                  <a:cubicBezTo>
                    <a:pt x="50623" y="136280"/>
                    <a:pt x="38552" y="141815"/>
                    <a:pt x="30809" y="141815"/>
                  </a:cubicBezTo>
                  <a:cubicBezTo>
                    <a:pt x="26026" y="141815"/>
                    <a:pt x="23749" y="138817"/>
                    <a:pt x="23749" y="131207"/>
                  </a:cubicBezTo>
                  <a:cubicBezTo>
                    <a:pt x="23749" y="125673"/>
                    <a:pt x="24204" y="124059"/>
                    <a:pt x="25115" y="120139"/>
                  </a:cubicBezTo>
                  <a:lnTo>
                    <a:pt x="41968" y="52114"/>
                  </a:lnTo>
                  <a:close/>
                </a:path>
              </a:pathLst>
            </a:custGeom>
            <a:solidFill>
              <a:srgbClr val="000000"/>
            </a:solidFill>
            <a:ln w="22854" cap="flat">
              <a:noFill/>
              <a:prstDash val="solid"/>
              <a:miter/>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B423B5CC-3CA1-41EC-A926-2E96FC83DBBC}"/>
                </a:ext>
              </a:extLst>
            </p:cNvPr>
            <p:cNvSpPr/>
            <p:nvPr>
              <p:custDataLst>
                <p:tags r:id="rId103"/>
              </p:custDataLst>
            </p:nvPr>
          </p:nvSpPr>
          <p:spPr>
            <a:xfrm>
              <a:off x="9279385" y="2373606"/>
              <a:ext cx="97406" cy="72798"/>
            </a:xfrm>
            <a:custGeom>
              <a:avLst/>
              <a:gdLst>
                <a:gd name="connsiteX0" fmla="*/ 12251 w 97406"/>
                <a:gd name="connsiteY0" fmla="*/ 61011 h 72798"/>
                <a:gd name="connsiteX1" fmla="*/ 10657 w 97406"/>
                <a:gd name="connsiteY1" fmla="*/ 67629 h 72798"/>
                <a:gd name="connsiteX2" fmla="*/ 16077 w 97406"/>
                <a:gd name="connsiteY2" fmla="*/ 72794 h 72798"/>
                <a:gd name="connsiteX3" fmla="*/ 22295 w 97406"/>
                <a:gd name="connsiteY3" fmla="*/ 69243 h 72798"/>
                <a:gd name="connsiteX4" fmla="*/ 25164 w 97406"/>
                <a:gd name="connsiteY4" fmla="*/ 59235 h 72798"/>
                <a:gd name="connsiteX5" fmla="*/ 28672 w 97406"/>
                <a:gd name="connsiteY5" fmla="*/ 44708 h 72798"/>
                <a:gd name="connsiteX6" fmla="*/ 31382 w 97406"/>
                <a:gd name="connsiteY6" fmla="*/ 33893 h 72798"/>
                <a:gd name="connsiteX7" fmla="*/ 38078 w 97406"/>
                <a:gd name="connsiteY7" fmla="*/ 19366 h 72798"/>
                <a:gd name="connsiteX8" fmla="*/ 61991 w 97406"/>
                <a:gd name="connsiteY8" fmla="*/ 4516 h 72798"/>
                <a:gd name="connsiteX9" fmla="*/ 71397 w 97406"/>
                <a:gd name="connsiteY9" fmla="*/ 15815 h 72798"/>
                <a:gd name="connsiteX10" fmla="*/ 61991 w 97406"/>
                <a:gd name="connsiteY10" fmla="*/ 50196 h 72798"/>
                <a:gd name="connsiteX11" fmla="*/ 59600 w 97406"/>
                <a:gd name="connsiteY11" fmla="*/ 58912 h 72798"/>
                <a:gd name="connsiteX12" fmla="*/ 74745 w 97406"/>
                <a:gd name="connsiteY12" fmla="*/ 72794 h 72798"/>
                <a:gd name="connsiteX13" fmla="*/ 97701 w 97406"/>
                <a:gd name="connsiteY13" fmla="*/ 48098 h 72798"/>
                <a:gd name="connsiteX14" fmla="*/ 95151 w 97406"/>
                <a:gd name="connsiteY14" fmla="*/ 45999 h 72798"/>
                <a:gd name="connsiteX15" fmla="*/ 92122 w 97406"/>
                <a:gd name="connsiteY15" fmla="*/ 48743 h 72798"/>
                <a:gd name="connsiteX16" fmla="*/ 75223 w 97406"/>
                <a:gd name="connsiteY16" fmla="*/ 68274 h 72798"/>
                <a:gd name="connsiteX17" fmla="*/ 71237 w 97406"/>
                <a:gd name="connsiteY17" fmla="*/ 62625 h 72798"/>
                <a:gd name="connsiteX18" fmla="*/ 74904 w 97406"/>
                <a:gd name="connsiteY18" fmla="*/ 49550 h 72798"/>
                <a:gd name="connsiteX19" fmla="*/ 83353 w 97406"/>
                <a:gd name="connsiteY19" fmla="*/ 18397 h 72798"/>
                <a:gd name="connsiteX20" fmla="*/ 62629 w 97406"/>
                <a:gd name="connsiteY20" fmla="*/ -4 h 72798"/>
                <a:gd name="connsiteX21" fmla="*/ 35686 w 97406"/>
                <a:gd name="connsiteY21" fmla="*/ 14685 h 72798"/>
                <a:gd name="connsiteX22" fmla="*/ 18628 w 97406"/>
                <a:gd name="connsiteY22" fmla="*/ -4 h 72798"/>
                <a:gd name="connsiteX23" fmla="*/ 6034 w 97406"/>
                <a:gd name="connsiteY23" fmla="*/ 8712 h 72798"/>
                <a:gd name="connsiteX24" fmla="*/ 294 w 97406"/>
                <a:gd name="connsiteY24" fmla="*/ 24692 h 72798"/>
                <a:gd name="connsiteX25" fmla="*/ 3005 w 97406"/>
                <a:gd name="connsiteY25" fmla="*/ 26791 h 72798"/>
                <a:gd name="connsiteX26" fmla="*/ 6512 w 97406"/>
                <a:gd name="connsiteY26" fmla="*/ 21948 h 72798"/>
                <a:gd name="connsiteX27" fmla="*/ 18150 w 97406"/>
                <a:gd name="connsiteY27" fmla="*/ 4516 h 72798"/>
                <a:gd name="connsiteX28" fmla="*/ 23411 w 97406"/>
                <a:gd name="connsiteY28" fmla="*/ 12425 h 72798"/>
                <a:gd name="connsiteX29" fmla="*/ 20860 w 97406"/>
                <a:gd name="connsiteY29" fmla="*/ 25822 h 72798"/>
                <a:gd name="connsiteX30" fmla="*/ 17353 w 97406"/>
                <a:gd name="connsiteY30" fmla="*/ 40350 h 72798"/>
                <a:gd name="connsiteX31" fmla="*/ 12251 w 97406"/>
                <a:gd name="connsiteY31" fmla="*/ 61011 h 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72798">
                  <a:moveTo>
                    <a:pt x="12251" y="61011"/>
                  </a:moveTo>
                  <a:cubicBezTo>
                    <a:pt x="11613" y="63109"/>
                    <a:pt x="10657" y="67145"/>
                    <a:pt x="10657" y="67629"/>
                  </a:cubicBezTo>
                  <a:cubicBezTo>
                    <a:pt x="10657" y="71180"/>
                    <a:pt x="13527" y="72794"/>
                    <a:pt x="16077" y="72794"/>
                  </a:cubicBezTo>
                  <a:cubicBezTo>
                    <a:pt x="18947" y="72794"/>
                    <a:pt x="21498" y="70696"/>
                    <a:pt x="22295" y="69243"/>
                  </a:cubicBezTo>
                  <a:cubicBezTo>
                    <a:pt x="23092" y="67790"/>
                    <a:pt x="24367" y="62625"/>
                    <a:pt x="25164" y="59235"/>
                  </a:cubicBezTo>
                  <a:cubicBezTo>
                    <a:pt x="25961" y="56168"/>
                    <a:pt x="27715" y="48743"/>
                    <a:pt x="28672" y="44708"/>
                  </a:cubicBezTo>
                  <a:cubicBezTo>
                    <a:pt x="29628" y="41157"/>
                    <a:pt x="30585" y="37606"/>
                    <a:pt x="31382" y="33893"/>
                  </a:cubicBezTo>
                  <a:cubicBezTo>
                    <a:pt x="33135" y="27275"/>
                    <a:pt x="33454" y="25984"/>
                    <a:pt x="38078" y="19366"/>
                  </a:cubicBezTo>
                  <a:cubicBezTo>
                    <a:pt x="42541" y="12909"/>
                    <a:pt x="50034" y="4516"/>
                    <a:pt x="61991" y="4516"/>
                  </a:cubicBezTo>
                  <a:cubicBezTo>
                    <a:pt x="71237" y="4516"/>
                    <a:pt x="71397" y="12748"/>
                    <a:pt x="71397" y="15815"/>
                  </a:cubicBezTo>
                  <a:cubicBezTo>
                    <a:pt x="71397" y="25499"/>
                    <a:pt x="64542" y="43417"/>
                    <a:pt x="61991" y="50196"/>
                  </a:cubicBezTo>
                  <a:cubicBezTo>
                    <a:pt x="60237" y="54716"/>
                    <a:pt x="59600" y="56168"/>
                    <a:pt x="59600" y="58912"/>
                  </a:cubicBezTo>
                  <a:cubicBezTo>
                    <a:pt x="59600" y="67467"/>
                    <a:pt x="66614" y="72794"/>
                    <a:pt x="74745" y="72794"/>
                  </a:cubicBezTo>
                  <a:cubicBezTo>
                    <a:pt x="90687" y="72794"/>
                    <a:pt x="97701" y="50519"/>
                    <a:pt x="97701" y="48098"/>
                  </a:cubicBezTo>
                  <a:cubicBezTo>
                    <a:pt x="97701" y="45999"/>
                    <a:pt x="95629" y="45999"/>
                    <a:pt x="95151" y="45999"/>
                  </a:cubicBezTo>
                  <a:cubicBezTo>
                    <a:pt x="92919" y="45999"/>
                    <a:pt x="92759" y="46968"/>
                    <a:pt x="92122" y="48743"/>
                  </a:cubicBezTo>
                  <a:cubicBezTo>
                    <a:pt x="88455" y="61656"/>
                    <a:pt x="81600" y="68274"/>
                    <a:pt x="75223" y="68274"/>
                  </a:cubicBezTo>
                  <a:cubicBezTo>
                    <a:pt x="71875" y="68274"/>
                    <a:pt x="71237" y="66015"/>
                    <a:pt x="71237" y="62625"/>
                  </a:cubicBezTo>
                  <a:cubicBezTo>
                    <a:pt x="71237" y="58912"/>
                    <a:pt x="72034" y="56814"/>
                    <a:pt x="74904" y="49550"/>
                  </a:cubicBezTo>
                  <a:cubicBezTo>
                    <a:pt x="76817" y="44546"/>
                    <a:pt x="83353" y="27436"/>
                    <a:pt x="83353" y="18397"/>
                  </a:cubicBezTo>
                  <a:cubicBezTo>
                    <a:pt x="83353" y="2740"/>
                    <a:pt x="71078" y="-4"/>
                    <a:pt x="62629" y="-4"/>
                  </a:cubicBezTo>
                  <a:cubicBezTo>
                    <a:pt x="49397" y="-4"/>
                    <a:pt x="40469" y="8228"/>
                    <a:pt x="35686" y="14685"/>
                  </a:cubicBezTo>
                  <a:cubicBezTo>
                    <a:pt x="34570" y="3547"/>
                    <a:pt x="25164" y="-4"/>
                    <a:pt x="18628" y="-4"/>
                  </a:cubicBezTo>
                  <a:cubicBezTo>
                    <a:pt x="11773" y="-4"/>
                    <a:pt x="8106" y="5000"/>
                    <a:pt x="6034" y="8712"/>
                  </a:cubicBezTo>
                  <a:cubicBezTo>
                    <a:pt x="2526" y="14685"/>
                    <a:pt x="294" y="23885"/>
                    <a:pt x="294" y="24692"/>
                  </a:cubicBezTo>
                  <a:cubicBezTo>
                    <a:pt x="294" y="26791"/>
                    <a:pt x="2526" y="26791"/>
                    <a:pt x="3005" y="26791"/>
                  </a:cubicBezTo>
                  <a:cubicBezTo>
                    <a:pt x="5237" y="26791"/>
                    <a:pt x="5396" y="26307"/>
                    <a:pt x="6512" y="21948"/>
                  </a:cubicBezTo>
                  <a:cubicBezTo>
                    <a:pt x="8903" y="12425"/>
                    <a:pt x="11932" y="4516"/>
                    <a:pt x="18150" y="4516"/>
                  </a:cubicBezTo>
                  <a:cubicBezTo>
                    <a:pt x="22295" y="4516"/>
                    <a:pt x="23411" y="8067"/>
                    <a:pt x="23411" y="12425"/>
                  </a:cubicBezTo>
                  <a:cubicBezTo>
                    <a:pt x="23411" y="15492"/>
                    <a:pt x="21976" y="21464"/>
                    <a:pt x="20860" y="25822"/>
                  </a:cubicBezTo>
                  <a:cubicBezTo>
                    <a:pt x="19744" y="30180"/>
                    <a:pt x="18150" y="36798"/>
                    <a:pt x="17353" y="40350"/>
                  </a:cubicBezTo>
                  <a:lnTo>
                    <a:pt x="12251" y="61011"/>
                  </a:lnTo>
                  <a:close/>
                </a:path>
              </a:pathLst>
            </a:custGeom>
            <a:solidFill>
              <a:srgbClr val="000000"/>
            </a:solidFill>
            <a:ln w="22854" cap="flat">
              <a:noFill/>
              <a:prstDash val="solid"/>
              <a:miter/>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3CA747FF-5B44-4421-8865-7C257F5AF960}"/>
                </a:ext>
              </a:extLst>
            </p:cNvPr>
            <p:cNvSpPr/>
            <p:nvPr>
              <p:custDataLst>
                <p:tags r:id="rId104"/>
              </p:custDataLst>
            </p:nvPr>
          </p:nvSpPr>
          <p:spPr>
            <a:xfrm>
              <a:off x="9395634" y="2344874"/>
              <a:ext cx="117334" cy="118962"/>
            </a:xfrm>
            <a:custGeom>
              <a:avLst/>
              <a:gdLst>
                <a:gd name="connsiteX0" fmla="*/ 62952 w 117334"/>
                <a:gd name="connsiteY0" fmla="*/ 63432 h 118962"/>
                <a:gd name="connsiteX1" fmla="*/ 111736 w 117334"/>
                <a:gd name="connsiteY1" fmla="*/ 63432 h 118962"/>
                <a:gd name="connsiteX2" fmla="*/ 117634 w 117334"/>
                <a:gd name="connsiteY2" fmla="*/ 59558 h 118962"/>
                <a:gd name="connsiteX3" fmla="*/ 111736 w 117334"/>
                <a:gd name="connsiteY3" fmla="*/ 55523 h 118962"/>
                <a:gd name="connsiteX4" fmla="*/ 62952 w 117334"/>
                <a:gd name="connsiteY4" fmla="*/ 55523 h 118962"/>
                <a:gd name="connsiteX5" fmla="*/ 62952 w 117334"/>
                <a:gd name="connsiteY5" fmla="*/ 5968 h 118962"/>
                <a:gd name="connsiteX6" fmla="*/ 59126 w 117334"/>
                <a:gd name="connsiteY6" fmla="*/ -4 h 118962"/>
                <a:gd name="connsiteX7" fmla="*/ 55141 w 117334"/>
                <a:gd name="connsiteY7" fmla="*/ 5968 h 118962"/>
                <a:gd name="connsiteX8" fmla="*/ 55141 w 117334"/>
                <a:gd name="connsiteY8" fmla="*/ 55523 h 118962"/>
                <a:gd name="connsiteX9" fmla="*/ 6198 w 117334"/>
                <a:gd name="connsiteY9" fmla="*/ 55523 h 118962"/>
                <a:gd name="connsiteX10" fmla="*/ 299 w 117334"/>
                <a:gd name="connsiteY10" fmla="*/ 59397 h 118962"/>
                <a:gd name="connsiteX11" fmla="*/ 6198 w 117334"/>
                <a:gd name="connsiteY11" fmla="*/ 63432 h 118962"/>
                <a:gd name="connsiteX12" fmla="*/ 55141 w 117334"/>
                <a:gd name="connsiteY12" fmla="*/ 63432 h 118962"/>
                <a:gd name="connsiteX13" fmla="*/ 55141 w 117334"/>
                <a:gd name="connsiteY13" fmla="*/ 112986 h 118962"/>
                <a:gd name="connsiteX14" fmla="*/ 58967 w 117334"/>
                <a:gd name="connsiteY14" fmla="*/ 118959 h 118962"/>
                <a:gd name="connsiteX15" fmla="*/ 62952 w 117334"/>
                <a:gd name="connsiteY15" fmla="*/ 112986 h 118962"/>
                <a:gd name="connsiteX16" fmla="*/ 62952 w 117334"/>
                <a:gd name="connsiteY16" fmla="*/ 63432 h 1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334" h="118962">
                  <a:moveTo>
                    <a:pt x="62952" y="63432"/>
                  </a:moveTo>
                  <a:lnTo>
                    <a:pt x="111736" y="63432"/>
                  </a:lnTo>
                  <a:cubicBezTo>
                    <a:pt x="113808" y="63432"/>
                    <a:pt x="117634" y="63432"/>
                    <a:pt x="117634" y="59558"/>
                  </a:cubicBezTo>
                  <a:cubicBezTo>
                    <a:pt x="117634" y="55523"/>
                    <a:pt x="113967" y="55523"/>
                    <a:pt x="111736" y="55523"/>
                  </a:cubicBezTo>
                  <a:lnTo>
                    <a:pt x="62952" y="55523"/>
                  </a:lnTo>
                  <a:lnTo>
                    <a:pt x="62952" y="5968"/>
                  </a:lnTo>
                  <a:cubicBezTo>
                    <a:pt x="62952" y="3870"/>
                    <a:pt x="62952" y="-4"/>
                    <a:pt x="59126" y="-4"/>
                  </a:cubicBezTo>
                  <a:cubicBezTo>
                    <a:pt x="55141" y="-4"/>
                    <a:pt x="55141" y="3708"/>
                    <a:pt x="55141" y="5968"/>
                  </a:cubicBezTo>
                  <a:lnTo>
                    <a:pt x="55141" y="55523"/>
                  </a:lnTo>
                  <a:lnTo>
                    <a:pt x="6198" y="55523"/>
                  </a:lnTo>
                  <a:cubicBezTo>
                    <a:pt x="4126" y="55523"/>
                    <a:pt x="299" y="55523"/>
                    <a:pt x="299" y="59397"/>
                  </a:cubicBezTo>
                  <a:cubicBezTo>
                    <a:pt x="299" y="63432"/>
                    <a:pt x="3966" y="63432"/>
                    <a:pt x="6198" y="63432"/>
                  </a:cubicBezTo>
                  <a:lnTo>
                    <a:pt x="55141" y="63432"/>
                  </a:lnTo>
                  <a:lnTo>
                    <a:pt x="55141" y="112986"/>
                  </a:lnTo>
                  <a:cubicBezTo>
                    <a:pt x="55141" y="115085"/>
                    <a:pt x="55141" y="118959"/>
                    <a:pt x="58967" y="118959"/>
                  </a:cubicBezTo>
                  <a:cubicBezTo>
                    <a:pt x="62952" y="118959"/>
                    <a:pt x="62952" y="115246"/>
                    <a:pt x="62952" y="112986"/>
                  </a:cubicBezTo>
                  <a:lnTo>
                    <a:pt x="62952" y="63432"/>
                  </a:lnTo>
                  <a:close/>
                </a:path>
              </a:pathLst>
            </a:custGeom>
            <a:solidFill>
              <a:srgbClr val="000000"/>
            </a:solidFill>
            <a:ln w="22854" cap="flat">
              <a:noFill/>
              <a:prstDash val="solid"/>
              <a:miter/>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95FCEA8D-3B65-4738-96E8-6588050EE01A}"/>
                </a:ext>
              </a:extLst>
            </p:cNvPr>
            <p:cNvSpPr/>
            <p:nvPr>
              <p:custDataLst>
                <p:tags r:id="rId105"/>
              </p:custDataLst>
            </p:nvPr>
          </p:nvSpPr>
          <p:spPr>
            <a:xfrm>
              <a:off x="9541663" y="2337610"/>
              <a:ext cx="58029" cy="107179"/>
            </a:xfrm>
            <a:custGeom>
              <a:avLst/>
              <a:gdLst>
                <a:gd name="connsiteX0" fmla="*/ 36335 w 58029"/>
                <a:gd name="connsiteY0" fmla="*/ 4516 h 107179"/>
                <a:gd name="connsiteX1" fmla="*/ 31552 w 58029"/>
                <a:gd name="connsiteY1" fmla="*/ -4 h 107179"/>
                <a:gd name="connsiteX2" fmla="*/ 306 w 58029"/>
                <a:gd name="connsiteY2" fmla="*/ 10326 h 107179"/>
                <a:gd name="connsiteX3" fmla="*/ 306 w 58029"/>
                <a:gd name="connsiteY3" fmla="*/ 16137 h 107179"/>
                <a:gd name="connsiteX4" fmla="*/ 23422 w 58029"/>
                <a:gd name="connsiteY4" fmla="*/ 11618 h 107179"/>
                <a:gd name="connsiteX5" fmla="*/ 23422 w 58029"/>
                <a:gd name="connsiteY5" fmla="*/ 93939 h 107179"/>
                <a:gd name="connsiteX6" fmla="*/ 7480 w 58029"/>
                <a:gd name="connsiteY6" fmla="*/ 101364 h 107179"/>
                <a:gd name="connsiteX7" fmla="*/ 1421 w 58029"/>
                <a:gd name="connsiteY7" fmla="*/ 101364 h 107179"/>
                <a:gd name="connsiteX8" fmla="*/ 1421 w 58029"/>
                <a:gd name="connsiteY8" fmla="*/ 107175 h 107179"/>
                <a:gd name="connsiteX9" fmla="*/ 29799 w 58029"/>
                <a:gd name="connsiteY9" fmla="*/ 106530 h 107179"/>
                <a:gd name="connsiteX10" fmla="*/ 58335 w 58029"/>
                <a:gd name="connsiteY10" fmla="*/ 107175 h 107179"/>
                <a:gd name="connsiteX11" fmla="*/ 58335 w 58029"/>
                <a:gd name="connsiteY11" fmla="*/ 101364 h 107179"/>
                <a:gd name="connsiteX12" fmla="*/ 52277 w 58029"/>
                <a:gd name="connsiteY12" fmla="*/ 101364 h 107179"/>
                <a:gd name="connsiteX13" fmla="*/ 36335 w 58029"/>
                <a:gd name="connsiteY13" fmla="*/ 93939 h 107179"/>
                <a:gd name="connsiteX14" fmla="*/ 36335 w 58029"/>
                <a:gd name="connsiteY14" fmla="*/ 4516 h 1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7179">
                  <a:moveTo>
                    <a:pt x="36335" y="4516"/>
                  </a:moveTo>
                  <a:cubicBezTo>
                    <a:pt x="36335" y="157"/>
                    <a:pt x="36016" y="-4"/>
                    <a:pt x="31552" y="-4"/>
                  </a:cubicBezTo>
                  <a:cubicBezTo>
                    <a:pt x="21349" y="10165"/>
                    <a:pt x="6842" y="10326"/>
                    <a:pt x="306" y="10326"/>
                  </a:cubicBezTo>
                  <a:lnTo>
                    <a:pt x="306" y="16137"/>
                  </a:lnTo>
                  <a:cubicBezTo>
                    <a:pt x="4132" y="16137"/>
                    <a:pt x="14654" y="16137"/>
                    <a:pt x="23422" y="11618"/>
                  </a:cubicBezTo>
                  <a:lnTo>
                    <a:pt x="23422" y="93939"/>
                  </a:lnTo>
                  <a:cubicBezTo>
                    <a:pt x="23422" y="99266"/>
                    <a:pt x="23422" y="101364"/>
                    <a:pt x="7480" y="101364"/>
                  </a:cubicBezTo>
                  <a:lnTo>
                    <a:pt x="1421" y="101364"/>
                  </a:lnTo>
                  <a:lnTo>
                    <a:pt x="1421" y="107175"/>
                  </a:lnTo>
                  <a:cubicBezTo>
                    <a:pt x="4291" y="107014"/>
                    <a:pt x="23900" y="106530"/>
                    <a:pt x="29799" y="106530"/>
                  </a:cubicBezTo>
                  <a:cubicBezTo>
                    <a:pt x="34741" y="106530"/>
                    <a:pt x="54828" y="107014"/>
                    <a:pt x="58335" y="107175"/>
                  </a:cubicBezTo>
                  <a:lnTo>
                    <a:pt x="58335" y="101364"/>
                  </a:lnTo>
                  <a:lnTo>
                    <a:pt x="52277" y="101364"/>
                  </a:lnTo>
                  <a:cubicBezTo>
                    <a:pt x="36335" y="101364"/>
                    <a:pt x="36335" y="99266"/>
                    <a:pt x="36335" y="93939"/>
                  </a:cubicBezTo>
                  <a:lnTo>
                    <a:pt x="36335" y="4516"/>
                  </a:lnTo>
                  <a:close/>
                </a:path>
              </a:pathLst>
            </a:custGeom>
            <a:solidFill>
              <a:srgbClr val="000000"/>
            </a:solidFill>
            <a:ln w="22854" cap="flat">
              <a:noFill/>
              <a:prstDash val="solid"/>
              <a:miter/>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B32B30D4-F110-4ACA-A604-09F811448ADA}"/>
                </a:ext>
              </a:extLst>
            </p:cNvPr>
            <p:cNvSpPr/>
            <p:nvPr>
              <p:custDataLst>
                <p:tags r:id="rId106"/>
              </p:custDataLst>
            </p:nvPr>
          </p:nvSpPr>
          <p:spPr>
            <a:xfrm>
              <a:off x="9695968" y="2477739"/>
              <a:ext cx="139152" cy="9223"/>
            </a:xfrm>
            <a:custGeom>
              <a:avLst/>
              <a:gdLst>
                <a:gd name="connsiteX0" fmla="*/ 131494 w 139152"/>
                <a:gd name="connsiteY0" fmla="*/ 9224 h 9223"/>
                <a:gd name="connsiteX1" fmla="*/ 139465 w 139152"/>
                <a:gd name="connsiteY1" fmla="*/ 4612 h 9223"/>
                <a:gd name="connsiteX2" fmla="*/ 131494 w 139152"/>
                <a:gd name="connsiteY2" fmla="*/ 0 h 9223"/>
                <a:gd name="connsiteX3" fmla="*/ 8283 w 139152"/>
                <a:gd name="connsiteY3" fmla="*/ 0 h 9223"/>
                <a:gd name="connsiteX4" fmla="*/ 312 w 139152"/>
                <a:gd name="connsiteY4" fmla="*/ 4612 h 9223"/>
                <a:gd name="connsiteX5" fmla="*/ 8283 w 139152"/>
                <a:gd name="connsiteY5" fmla="*/ 9224 h 9223"/>
                <a:gd name="connsiteX6" fmla="*/ 131494 w 139152"/>
                <a:gd name="connsiteY6" fmla="*/ 9224 h 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52" h="9223">
                  <a:moveTo>
                    <a:pt x="131494" y="9224"/>
                  </a:moveTo>
                  <a:cubicBezTo>
                    <a:pt x="135366" y="9224"/>
                    <a:pt x="139465" y="9224"/>
                    <a:pt x="139465" y="4612"/>
                  </a:cubicBezTo>
                  <a:cubicBezTo>
                    <a:pt x="139465" y="0"/>
                    <a:pt x="135366" y="0"/>
                    <a:pt x="131494" y="0"/>
                  </a:cubicBezTo>
                  <a:lnTo>
                    <a:pt x="8283" y="0"/>
                  </a:lnTo>
                  <a:cubicBezTo>
                    <a:pt x="4412" y="0"/>
                    <a:pt x="312" y="0"/>
                    <a:pt x="312" y="4612"/>
                  </a:cubicBezTo>
                  <a:cubicBezTo>
                    <a:pt x="312" y="9224"/>
                    <a:pt x="4412" y="9224"/>
                    <a:pt x="8283" y="9224"/>
                  </a:cubicBezTo>
                  <a:lnTo>
                    <a:pt x="131494" y="9224"/>
                  </a:lnTo>
                  <a:close/>
                </a:path>
              </a:pathLst>
            </a:custGeom>
            <a:solidFill>
              <a:srgbClr val="000000"/>
            </a:solidFill>
            <a:ln w="22854" cap="flat">
              <a:noFill/>
              <a:prstDash val="solid"/>
              <a:miter/>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95471479-5CA7-4811-B2F7-CF3826EBE1BA}"/>
                </a:ext>
              </a:extLst>
            </p:cNvPr>
            <p:cNvSpPr/>
            <p:nvPr>
              <p:custDataLst>
                <p:tags r:id="rId107"/>
              </p:custDataLst>
            </p:nvPr>
          </p:nvSpPr>
          <p:spPr>
            <a:xfrm>
              <a:off x="9910048" y="2395648"/>
              <a:ext cx="69917" cy="146887"/>
            </a:xfrm>
            <a:custGeom>
              <a:avLst/>
              <a:gdLst>
                <a:gd name="connsiteX0" fmla="*/ 42000 w 69917"/>
                <a:gd name="connsiteY0" fmla="*/ 52114 h 146887"/>
                <a:gd name="connsiteX1" fmla="*/ 63408 w 69917"/>
                <a:gd name="connsiteY1" fmla="*/ 52114 h 146887"/>
                <a:gd name="connsiteX2" fmla="*/ 70240 w 69917"/>
                <a:gd name="connsiteY2" fmla="*/ 47502 h 146887"/>
                <a:gd name="connsiteX3" fmla="*/ 63863 w 69917"/>
                <a:gd name="connsiteY3" fmla="*/ 44966 h 146887"/>
                <a:gd name="connsiteX4" fmla="*/ 43822 w 69917"/>
                <a:gd name="connsiteY4" fmla="*/ 44966 h 146887"/>
                <a:gd name="connsiteX5" fmla="*/ 53159 w 69917"/>
                <a:gd name="connsiteY5" fmla="*/ 6226 h 146887"/>
                <a:gd name="connsiteX6" fmla="*/ 46555 w 69917"/>
                <a:gd name="connsiteY6" fmla="*/ 0 h 146887"/>
                <a:gd name="connsiteX7" fmla="*/ 37445 w 69917"/>
                <a:gd name="connsiteY7" fmla="*/ 8301 h 146887"/>
                <a:gd name="connsiteX8" fmla="*/ 28563 w 69917"/>
                <a:gd name="connsiteY8" fmla="*/ 44966 h 146887"/>
                <a:gd name="connsiteX9" fmla="*/ 7155 w 69917"/>
                <a:gd name="connsiteY9" fmla="*/ 44966 h 146887"/>
                <a:gd name="connsiteX10" fmla="*/ 322 w 69917"/>
                <a:gd name="connsiteY10" fmla="*/ 49347 h 146887"/>
                <a:gd name="connsiteX11" fmla="*/ 6699 w 69917"/>
                <a:gd name="connsiteY11" fmla="*/ 52114 h 146887"/>
                <a:gd name="connsiteX12" fmla="*/ 26741 w 69917"/>
                <a:gd name="connsiteY12" fmla="*/ 52114 h 146887"/>
                <a:gd name="connsiteX13" fmla="*/ 9432 w 69917"/>
                <a:gd name="connsiteY13" fmla="*/ 125673 h 146887"/>
                <a:gd name="connsiteX14" fmla="*/ 30385 w 69917"/>
                <a:gd name="connsiteY14" fmla="*/ 146888 h 146887"/>
                <a:gd name="connsiteX15" fmla="*/ 66596 w 69917"/>
                <a:gd name="connsiteY15" fmla="*/ 111376 h 146887"/>
                <a:gd name="connsiteX16" fmla="*/ 63863 w 69917"/>
                <a:gd name="connsiteY16" fmla="*/ 109070 h 146887"/>
                <a:gd name="connsiteX17" fmla="*/ 60447 w 69917"/>
                <a:gd name="connsiteY17" fmla="*/ 112299 h 146887"/>
                <a:gd name="connsiteX18" fmla="*/ 30840 w 69917"/>
                <a:gd name="connsiteY18" fmla="*/ 141815 h 146887"/>
                <a:gd name="connsiteX19" fmla="*/ 23780 w 69917"/>
                <a:gd name="connsiteY19" fmla="*/ 131207 h 146887"/>
                <a:gd name="connsiteX20" fmla="*/ 25146 w 69917"/>
                <a:gd name="connsiteY20" fmla="*/ 120139 h 146887"/>
                <a:gd name="connsiteX21" fmla="*/ 42000 w 69917"/>
                <a:gd name="connsiteY21" fmla="*/ 52114 h 14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887">
                  <a:moveTo>
                    <a:pt x="42000" y="52114"/>
                  </a:moveTo>
                  <a:lnTo>
                    <a:pt x="63408" y="52114"/>
                  </a:lnTo>
                  <a:cubicBezTo>
                    <a:pt x="67963" y="52114"/>
                    <a:pt x="70240" y="52114"/>
                    <a:pt x="70240" y="47502"/>
                  </a:cubicBezTo>
                  <a:cubicBezTo>
                    <a:pt x="70240" y="44966"/>
                    <a:pt x="67963" y="44966"/>
                    <a:pt x="63863" y="44966"/>
                  </a:cubicBezTo>
                  <a:lnTo>
                    <a:pt x="43822" y="44966"/>
                  </a:lnTo>
                  <a:cubicBezTo>
                    <a:pt x="52020" y="12221"/>
                    <a:pt x="53159" y="7610"/>
                    <a:pt x="53159" y="6226"/>
                  </a:cubicBezTo>
                  <a:cubicBezTo>
                    <a:pt x="53159" y="2306"/>
                    <a:pt x="50426" y="0"/>
                    <a:pt x="46555" y="0"/>
                  </a:cubicBezTo>
                  <a:cubicBezTo>
                    <a:pt x="45871" y="0"/>
                    <a:pt x="39494" y="231"/>
                    <a:pt x="37445" y="8301"/>
                  </a:cubicBezTo>
                  <a:lnTo>
                    <a:pt x="28563" y="44966"/>
                  </a:lnTo>
                  <a:lnTo>
                    <a:pt x="7155" y="44966"/>
                  </a:lnTo>
                  <a:cubicBezTo>
                    <a:pt x="2600" y="44966"/>
                    <a:pt x="322" y="44966"/>
                    <a:pt x="322" y="49347"/>
                  </a:cubicBezTo>
                  <a:cubicBezTo>
                    <a:pt x="322" y="52114"/>
                    <a:pt x="2144" y="52114"/>
                    <a:pt x="6699" y="52114"/>
                  </a:cubicBezTo>
                  <a:lnTo>
                    <a:pt x="26741" y="52114"/>
                  </a:lnTo>
                  <a:cubicBezTo>
                    <a:pt x="10343" y="117602"/>
                    <a:pt x="9432" y="121522"/>
                    <a:pt x="9432" y="125673"/>
                  </a:cubicBezTo>
                  <a:cubicBezTo>
                    <a:pt x="9432" y="138125"/>
                    <a:pt x="18086" y="146888"/>
                    <a:pt x="30385" y="146888"/>
                  </a:cubicBezTo>
                  <a:cubicBezTo>
                    <a:pt x="53615" y="146888"/>
                    <a:pt x="66596" y="113221"/>
                    <a:pt x="66596" y="111376"/>
                  </a:cubicBezTo>
                  <a:cubicBezTo>
                    <a:pt x="66596" y="109070"/>
                    <a:pt x="64774" y="109070"/>
                    <a:pt x="63863" y="109070"/>
                  </a:cubicBezTo>
                  <a:cubicBezTo>
                    <a:pt x="61814" y="109070"/>
                    <a:pt x="61586" y="109762"/>
                    <a:pt x="60447" y="112299"/>
                  </a:cubicBezTo>
                  <a:cubicBezTo>
                    <a:pt x="50654" y="136280"/>
                    <a:pt x="38583" y="141815"/>
                    <a:pt x="30840" y="141815"/>
                  </a:cubicBezTo>
                  <a:cubicBezTo>
                    <a:pt x="26057" y="141815"/>
                    <a:pt x="23780" y="138817"/>
                    <a:pt x="23780" y="131207"/>
                  </a:cubicBezTo>
                  <a:cubicBezTo>
                    <a:pt x="23780" y="125673"/>
                    <a:pt x="24235" y="124059"/>
                    <a:pt x="25146" y="120139"/>
                  </a:cubicBezTo>
                  <a:lnTo>
                    <a:pt x="42000" y="52114"/>
                  </a:lnTo>
                  <a:close/>
                </a:path>
              </a:pathLst>
            </a:custGeom>
            <a:solidFill>
              <a:srgbClr val="000000"/>
            </a:solidFill>
            <a:ln w="22854" cap="flat">
              <a:no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BE2B7BB7-9646-412F-84E4-EA9C2AB5AA58}"/>
                </a:ext>
              </a:extLst>
            </p:cNvPr>
            <p:cNvSpPr/>
            <p:nvPr>
              <p:custDataLst>
                <p:tags r:id="rId108"/>
              </p:custDataLst>
            </p:nvPr>
          </p:nvSpPr>
          <p:spPr>
            <a:xfrm>
              <a:off x="9994545" y="2373606"/>
              <a:ext cx="97406" cy="72798"/>
            </a:xfrm>
            <a:custGeom>
              <a:avLst/>
              <a:gdLst>
                <a:gd name="connsiteX0" fmla="*/ 12282 w 97406"/>
                <a:gd name="connsiteY0" fmla="*/ 61011 h 72798"/>
                <a:gd name="connsiteX1" fmla="*/ 10688 w 97406"/>
                <a:gd name="connsiteY1" fmla="*/ 67629 h 72798"/>
                <a:gd name="connsiteX2" fmla="*/ 16109 w 97406"/>
                <a:gd name="connsiteY2" fmla="*/ 72794 h 72798"/>
                <a:gd name="connsiteX3" fmla="*/ 22326 w 97406"/>
                <a:gd name="connsiteY3" fmla="*/ 69243 h 72798"/>
                <a:gd name="connsiteX4" fmla="*/ 25196 w 97406"/>
                <a:gd name="connsiteY4" fmla="*/ 59235 h 72798"/>
                <a:gd name="connsiteX5" fmla="*/ 28703 w 97406"/>
                <a:gd name="connsiteY5" fmla="*/ 44708 h 72798"/>
                <a:gd name="connsiteX6" fmla="*/ 31413 w 97406"/>
                <a:gd name="connsiteY6" fmla="*/ 33893 h 72798"/>
                <a:gd name="connsiteX7" fmla="*/ 38109 w 97406"/>
                <a:gd name="connsiteY7" fmla="*/ 19366 h 72798"/>
                <a:gd name="connsiteX8" fmla="*/ 62022 w 97406"/>
                <a:gd name="connsiteY8" fmla="*/ 4516 h 72798"/>
                <a:gd name="connsiteX9" fmla="*/ 71428 w 97406"/>
                <a:gd name="connsiteY9" fmla="*/ 15815 h 72798"/>
                <a:gd name="connsiteX10" fmla="*/ 62022 w 97406"/>
                <a:gd name="connsiteY10" fmla="*/ 50196 h 72798"/>
                <a:gd name="connsiteX11" fmla="*/ 59631 w 97406"/>
                <a:gd name="connsiteY11" fmla="*/ 58912 h 72798"/>
                <a:gd name="connsiteX12" fmla="*/ 74776 w 97406"/>
                <a:gd name="connsiteY12" fmla="*/ 72794 h 72798"/>
                <a:gd name="connsiteX13" fmla="*/ 97733 w 97406"/>
                <a:gd name="connsiteY13" fmla="*/ 48098 h 72798"/>
                <a:gd name="connsiteX14" fmla="*/ 95182 w 97406"/>
                <a:gd name="connsiteY14" fmla="*/ 45999 h 72798"/>
                <a:gd name="connsiteX15" fmla="*/ 92153 w 97406"/>
                <a:gd name="connsiteY15" fmla="*/ 48743 h 72798"/>
                <a:gd name="connsiteX16" fmla="*/ 75254 w 97406"/>
                <a:gd name="connsiteY16" fmla="*/ 68274 h 72798"/>
                <a:gd name="connsiteX17" fmla="*/ 71269 w 97406"/>
                <a:gd name="connsiteY17" fmla="*/ 62625 h 72798"/>
                <a:gd name="connsiteX18" fmla="*/ 74935 w 97406"/>
                <a:gd name="connsiteY18" fmla="*/ 49550 h 72798"/>
                <a:gd name="connsiteX19" fmla="*/ 83385 w 97406"/>
                <a:gd name="connsiteY19" fmla="*/ 18397 h 72798"/>
                <a:gd name="connsiteX20" fmla="*/ 62660 w 97406"/>
                <a:gd name="connsiteY20" fmla="*/ -4 h 72798"/>
                <a:gd name="connsiteX21" fmla="*/ 35717 w 97406"/>
                <a:gd name="connsiteY21" fmla="*/ 14685 h 72798"/>
                <a:gd name="connsiteX22" fmla="*/ 18659 w 97406"/>
                <a:gd name="connsiteY22" fmla="*/ -4 h 72798"/>
                <a:gd name="connsiteX23" fmla="*/ 6065 w 97406"/>
                <a:gd name="connsiteY23" fmla="*/ 8712 h 72798"/>
                <a:gd name="connsiteX24" fmla="*/ 326 w 97406"/>
                <a:gd name="connsiteY24" fmla="*/ 24692 h 72798"/>
                <a:gd name="connsiteX25" fmla="*/ 3036 w 97406"/>
                <a:gd name="connsiteY25" fmla="*/ 26791 h 72798"/>
                <a:gd name="connsiteX26" fmla="*/ 6543 w 97406"/>
                <a:gd name="connsiteY26" fmla="*/ 21948 h 72798"/>
                <a:gd name="connsiteX27" fmla="*/ 18181 w 97406"/>
                <a:gd name="connsiteY27" fmla="*/ 4516 h 72798"/>
                <a:gd name="connsiteX28" fmla="*/ 23442 w 97406"/>
                <a:gd name="connsiteY28" fmla="*/ 12425 h 72798"/>
                <a:gd name="connsiteX29" fmla="*/ 20891 w 97406"/>
                <a:gd name="connsiteY29" fmla="*/ 25822 h 72798"/>
                <a:gd name="connsiteX30" fmla="*/ 17384 w 97406"/>
                <a:gd name="connsiteY30" fmla="*/ 40350 h 72798"/>
                <a:gd name="connsiteX31" fmla="*/ 12282 w 97406"/>
                <a:gd name="connsiteY31" fmla="*/ 61011 h 7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72798">
                  <a:moveTo>
                    <a:pt x="12282" y="61011"/>
                  </a:moveTo>
                  <a:cubicBezTo>
                    <a:pt x="11645" y="63109"/>
                    <a:pt x="10688" y="67145"/>
                    <a:pt x="10688" y="67629"/>
                  </a:cubicBezTo>
                  <a:cubicBezTo>
                    <a:pt x="10688" y="71180"/>
                    <a:pt x="13558" y="72794"/>
                    <a:pt x="16109" y="72794"/>
                  </a:cubicBezTo>
                  <a:cubicBezTo>
                    <a:pt x="18978" y="72794"/>
                    <a:pt x="21529" y="70696"/>
                    <a:pt x="22326" y="69243"/>
                  </a:cubicBezTo>
                  <a:cubicBezTo>
                    <a:pt x="23123" y="67790"/>
                    <a:pt x="24399" y="62625"/>
                    <a:pt x="25196" y="59235"/>
                  </a:cubicBezTo>
                  <a:cubicBezTo>
                    <a:pt x="25993" y="56168"/>
                    <a:pt x="27746" y="48743"/>
                    <a:pt x="28703" y="44708"/>
                  </a:cubicBezTo>
                  <a:cubicBezTo>
                    <a:pt x="29659" y="41157"/>
                    <a:pt x="30616" y="37606"/>
                    <a:pt x="31413" y="33893"/>
                  </a:cubicBezTo>
                  <a:cubicBezTo>
                    <a:pt x="33167" y="27275"/>
                    <a:pt x="33486" y="25984"/>
                    <a:pt x="38109" y="19366"/>
                  </a:cubicBezTo>
                  <a:cubicBezTo>
                    <a:pt x="42573" y="12909"/>
                    <a:pt x="50065" y="4516"/>
                    <a:pt x="62022" y="4516"/>
                  </a:cubicBezTo>
                  <a:cubicBezTo>
                    <a:pt x="71269" y="4516"/>
                    <a:pt x="71428" y="12748"/>
                    <a:pt x="71428" y="15815"/>
                  </a:cubicBezTo>
                  <a:cubicBezTo>
                    <a:pt x="71428" y="25499"/>
                    <a:pt x="64573" y="43417"/>
                    <a:pt x="62022" y="50196"/>
                  </a:cubicBezTo>
                  <a:cubicBezTo>
                    <a:pt x="60269" y="54716"/>
                    <a:pt x="59631" y="56168"/>
                    <a:pt x="59631" y="58912"/>
                  </a:cubicBezTo>
                  <a:cubicBezTo>
                    <a:pt x="59631" y="67467"/>
                    <a:pt x="66645" y="72794"/>
                    <a:pt x="74776" y="72794"/>
                  </a:cubicBezTo>
                  <a:cubicBezTo>
                    <a:pt x="90718" y="72794"/>
                    <a:pt x="97733" y="50519"/>
                    <a:pt x="97733" y="48098"/>
                  </a:cubicBezTo>
                  <a:cubicBezTo>
                    <a:pt x="97733" y="45999"/>
                    <a:pt x="95660" y="45999"/>
                    <a:pt x="95182" y="45999"/>
                  </a:cubicBezTo>
                  <a:cubicBezTo>
                    <a:pt x="92950" y="45999"/>
                    <a:pt x="92791" y="46968"/>
                    <a:pt x="92153" y="48743"/>
                  </a:cubicBezTo>
                  <a:cubicBezTo>
                    <a:pt x="88486" y="61656"/>
                    <a:pt x="81631" y="68274"/>
                    <a:pt x="75254" y="68274"/>
                  </a:cubicBezTo>
                  <a:cubicBezTo>
                    <a:pt x="71906" y="68274"/>
                    <a:pt x="71269" y="66015"/>
                    <a:pt x="71269" y="62625"/>
                  </a:cubicBezTo>
                  <a:cubicBezTo>
                    <a:pt x="71269" y="58912"/>
                    <a:pt x="72066" y="56814"/>
                    <a:pt x="74935" y="49550"/>
                  </a:cubicBezTo>
                  <a:cubicBezTo>
                    <a:pt x="76848" y="44546"/>
                    <a:pt x="83385" y="27436"/>
                    <a:pt x="83385" y="18397"/>
                  </a:cubicBezTo>
                  <a:cubicBezTo>
                    <a:pt x="83385" y="2740"/>
                    <a:pt x="71109" y="-4"/>
                    <a:pt x="62660" y="-4"/>
                  </a:cubicBezTo>
                  <a:cubicBezTo>
                    <a:pt x="49428" y="-4"/>
                    <a:pt x="40500" y="8228"/>
                    <a:pt x="35717" y="14685"/>
                  </a:cubicBezTo>
                  <a:cubicBezTo>
                    <a:pt x="34602" y="3547"/>
                    <a:pt x="25196" y="-4"/>
                    <a:pt x="18659" y="-4"/>
                  </a:cubicBezTo>
                  <a:cubicBezTo>
                    <a:pt x="11804" y="-4"/>
                    <a:pt x="8137" y="5000"/>
                    <a:pt x="6065" y="8712"/>
                  </a:cubicBezTo>
                  <a:cubicBezTo>
                    <a:pt x="2558" y="14685"/>
                    <a:pt x="326" y="23885"/>
                    <a:pt x="326" y="24692"/>
                  </a:cubicBezTo>
                  <a:cubicBezTo>
                    <a:pt x="326" y="26791"/>
                    <a:pt x="2558" y="26791"/>
                    <a:pt x="3036" y="26791"/>
                  </a:cubicBezTo>
                  <a:cubicBezTo>
                    <a:pt x="5268" y="26791"/>
                    <a:pt x="5427" y="26307"/>
                    <a:pt x="6543" y="21948"/>
                  </a:cubicBezTo>
                  <a:cubicBezTo>
                    <a:pt x="8935" y="12425"/>
                    <a:pt x="11964" y="4516"/>
                    <a:pt x="18181" y="4516"/>
                  </a:cubicBezTo>
                  <a:cubicBezTo>
                    <a:pt x="22326" y="4516"/>
                    <a:pt x="23442" y="8067"/>
                    <a:pt x="23442" y="12425"/>
                  </a:cubicBezTo>
                  <a:cubicBezTo>
                    <a:pt x="23442" y="15492"/>
                    <a:pt x="22007" y="21464"/>
                    <a:pt x="20891" y="25822"/>
                  </a:cubicBezTo>
                  <a:cubicBezTo>
                    <a:pt x="19775" y="30180"/>
                    <a:pt x="18181" y="36798"/>
                    <a:pt x="17384" y="40350"/>
                  </a:cubicBezTo>
                  <a:lnTo>
                    <a:pt x="12282" y="61011"/>
                  </a:lnTo>
                  <a:close/>
                </a:path>
              </a:pathLst>
            </a:custGeom>
            <a:solidFill>
              <a:srgbClr val="000000"/>
            </a:solidFill>
            <a:ln w="22854" cap="flat">
              <a:noFill/>
              <a:prstDash val="solid"/>
              <a:miter/>
            </a:ln>
          </p:spPr>
          <p:txBody>
            <a:bodyPr rtlCol="0" anchor="ctr"/>
            <a:lstStyle/>
            <a:p>
              <a:endParaRPr lang="zh-CN" altLang="en-US"/>
            </a:p>
          </p:txBody>
        </p:sp>
      </p:grpSp>
      <p:grpSp>
        <p:nvGrpSpPr>
          <p:cNvPr id="243" name="组合 242" descr="\documentclass[preview]{standalone}&#10;\usepackage[utf8]{inputenc}&#10;\usepackage{amsmath}&#10;&#10;\begin{document}&#10;&#10;\begin{flalign*}&#10;f_{i,\tau_{\star}}(t):=p_{c,i}(t)-p_{c,\mathrm{entry}}(\tau_{\star})=0,\quad t\in(t^{n},t^{n+1}] \end{flalign*}&#10;&#10;\end{document}&#10;" title="IguanaTex Shape Display">
            <a:extLst>
              <a:ext uri="{FF2B5EF4-FFF2-40B4-BE49-F238E27FC236}">
                <a16:creationId xmlns:a16="http://schemas.microsoft.com/office/drawing/2014/main" id="{FD919F58-7CC3-456F-9E0F-1768D24D7437}"/>
              </a:ext>
            </a:extLst>
          </p:cNvPr>
          <p:cNvGrpSpPr>
            <a:grpSpLocks noChangeAspect="1"/>
          </p:cNvGrpSpPr>
          <p:nvPr>
            <p:custDataLst>
              <p:tags r:id="rId5"/>
            </p:custDataLst>
          </p:nvPr>
        </p:nvGrpSpPr>
        <p:grpSpPr>
          <a:xfrm>
            <a:off x="3814355" y="6301977"/>
            <a:ext cx="4923247" cy="272632"/>
            <a:chOff x="3990511" y="2335566"/>
            <a:chExt cx="4923247" cy="272632"/>
          </a:xfrm>
        </p:grpSpPr>
        <p:sp>
          <p:nvSpPr>
            <p:cNvPr id="199" name="任意多边形: 形状 198">
              <a:extLst>
                <a:ext uri="{FF2B5EF4-FFF2-40B4-BE49-F238E27FC236}">
                  <a16:creationId xmlns:a16="http://schemas.microsoft.com/office/drawing/2014/main" id="{F8464973-A6CB-4EDC-BE12-1D18DB67CDD5}"/>
                </a:ext>
              </a:extLst>
            </p:cNvPr>
            <p:cNvSpPr/>
            <p:nvPr>
              <p:custDataLst>
                <p:tags r:id="rId6"/>
              </p:custDataLst>
            </p:nvPr>
          </p:nvSpPr>
          <p:spPr>
            <a:xfrm>
              <a:off x="3990511" y="2375789"/>
              <a:ext cx="113384" cy="211959"/>
            </a:xfrm>
            <a:custGeom>
              <a:avLst/>
              <a:gdLst>
                <a:gd name="connsiteX0" fmla="*/ 71411 w 113384"/>
                <a:gd name="connsiteY0" fmla="*/ 71041 h 211959"/>
                <a:gd name="connsiteX1" fmla="*/ 90953 w 113384"/>
                <a:gd name="connsiteY1" fmla="*/ 71041 h 211959"/>
                <a:gd name="connsiteX2" fmla="*/ 97769 w 113384"/>
                <a:gd name="connsiteY2" fmla="*/ 66383 h 211959"/>
                <a:gd name="connsiteX3" fmla="*/ 91634 w 113384"/>
                <a:gd name="connsiteY3" fmla="*/ 63821 h 211959"/>
                <a:gd name="connsiteX4" fmla="*/ 72775 w 113384"/>
                <a:gd name="connsiteY4" fmla="*/ 63821 h 211959"/>
                <a:gd name="connsiteX5" fmla="*/ 77546 w 113384"/>
                <a:gd name="connsiteY5" fmla="*/ 37268 h 211959"/>
                <a:gd name="connsiteX6" fmla="*/ 83000 w 113384"/>
                <a:gd name="connsiteY6" fmla="*/ 13044 h 211959"/>
                <a:gd name="connsiteX7" fmla="*/ 93679 w 113384"/>
                <a:gd name="connsiteY7" fmla="*/ 5124 h 211959"/>
                <a:gd name="connsiteX8" fmla="*/ 104813 w 113384"/>
                <a:gd name="connsiteY8" fmla="*/ 9317 h 211959"/>
                <a:gd name="connsiteX9" fmla="*/ 92543 w 113384"/>
                <a:gd name="connsiteY9" fmla="*/ 21895 h 211959"/>
                <a:gd name="connsiteX10" fmla="*/ 100950 w 113384"/>
                <a:gd name="connsiteY10" fmla="*/ 30047 h 211959"/>
                <a:gd name="connsiteX11" fmla="*/ 113448 w 113384"/>
                <a:gd name="connsiteY11" fmla="*/ 16072 h 211959"/>
                <a:gd name="connsiteX12" fmla="*/ 93679 w 113384"/>
                <a:gd name="connsiteY12" fmla="*/ 0 h 211959"/>
                <a:gd name="connsiteX13" fmla="*/ 64822 w 113384"/>
                <a:gd name="connsiteY13" fmla="*/ 27252 h 211959"/>
                <a:gd name="connsiteX14" fmla="*/ 57323 w 113384"/>
                <a:gd name="connsiteY14" fmla="*/ 63821 h 211959"/>
                <a:gd name="connsiteX15" fmla="*/ 41645 w 113384"/>
                <a:gd name="connsiteY15" fmla="*/ 63821 h 211959"/>
                <a:gd name="connsiteX16" fmla="*/ 34828 w 113384"/>
                <a:gd name="connsiteY16" fmla="*/ 68246 h 211959"/>
                <a:gd name="connsiteX17" fmla="*/ 41191 w 113384"/>
                <a:gd name="connsiteY17" fmla="*/ 71041 h 211959"/>
                <a:gd name="connsiteX18" fmla="*/ 56187 w 113384"/>
                <a:gd name="connsiteY18" fmla="*/ 71041 h 211959"/>
                <a:gd name="connsiteX19" fmla="*/ 39146 w 113384"/>
                <a:gd name="connsiteY19" fmla="*/ 163045 h 211959"/>
                <a:gd name="connsiteX20" fmla="*/ 19377 w 113384"/>
                <a:gd name="connsiteY20" fmla="*/ 206835 h 211959"/>
                <a:gd name="connsiteX21" fmla="*/ 8470 w 113384"/>
                <a:gd name="connsiteY21" fmla="*/ 202642 h 211959"/>
                <a:gd name="connsiteX22" fmla="*/ 20968 w 113384"/>
                <a:gd name="connsiteY22" fmla="*/ 190064 h 211959"/>
                <a:gd name="connsiteX23" fmla="*/ 12560 w 113384"/>
                <a:gd name="connsiteY23" fmla="*/ 181912 h 211959"/>
                <a:gd name="connsiteX24" fmla="*/ 63 w 113384"/>
                <a:gd name="connsiteY24" fmla="*/ 195887 h 211959"/>
                <a:gd name="connsiteX25" fmla="*/ 19377 w 113384"/>
                <a:gd name="connsiteY25" fmla="*/ 211959 h 211959"/>
                <a:gd name="connsiteX26" fmla="*/ 45053 w 113384"/>
                <a:gd name="connsiteY26" fmla="*/ 189366 h 211959"/>
                <a:gd name="connsiteX27" fmla="*/ 57778 w 113384"/>
                <a:gd name="connsiteY27" fmla="*/ 144877 h 211959"/>
                <a:gd name="connsiteX28" fmla="*/ 71411 w 113384"/>
                <a:gd name="connsiteY28" fmla="*/ 71041 h 21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384" h="211959">
                  <a:moveTo>
                    <a:pt x="71411" y="71041"/>
                  </a:moveTo>
                  <a:lnTo>
                    <a:pt x="90953" y="71041"/>
                  </a:lnTo>
                  <a:cubicBezTo>
                    <a:pt x="95497" y="71041"/>
                    <a:pt x="97769" y="71041"/>
                    <a:pt x="97769" y="66383"/>
                  </a:cubicBezTo>
                  <a:cubicBezTo>
                    <a:pt x="97769" y="63821"/>
                    <a:pt x="95497" y="63821"/>
                    <a:pt x="91634" y="63821"/>
                  </a:cubicBezTo>
                  <a:lnTo>
                    <a:pt x="72775" y="63821"/>
                  </a:lnTo>
                  <a:lnTo>
                    <a:pt x="77546" y="37268"/>
                  </a:lnTo>
                  <a:cubicBezTo>
                    <a:pt x="78455" y="32376"/>
                    <a:pt x="81636" y="15839"/>
                    <a:pt x="83000" y="13044"/>
                  </a:cubicBezTo>
                  <a:cubicBezTo>
                    <a:pt x="85045" y="8618"/>
                    <a:pt x="88907" y="5124"/>
                    <a:pt x="93679" y="5124"/>
                  </a:cubicBezTo>
                  <a:cubicBezTo>
                    <a:pt x="94588" y="5124"/>
                    <a:pt x="100496" y="5124"/>
                    <a:pt x="104813" y="9317"/>
                  </a:cubicBezTo>
                  <a:cubicBezTo>
                    <a:pt x="94815" y="10249"/>
                    <a:pt x="92543" y="18401"/>
                    <a:pt x="92543" y="21895"/>
                  </a:cubicBezTo>
                  <a:cubicBezTo>
                    <a:pt x="92543" y="27252"/>
                    <a:pt x="96633" y="30047"/>
                    <a:pt x="100950" y="30047"/>
                  </a:cubicBezTo>
                  <a:cubicBezTo>
                    <a:pt x="106858" y="30047"/>
                    <a:pt x="113448" y="24923"/>
                    <a:pt x="113448" y="16072"/>
                  </a:cubicBezTo>
                  <a:cubicBezTo>
                    <a:pt x="113448" y="5357"/>
                    <a:pt x="102995" y="0"/>
                    <a:pt x="93679" y="0"/>
                  </a:cubicBezTo>
                  <a:cubicBezTo>
                    <a:pt x="85954" y="0"/>
                    <a:pt x="71639" y="4193"/>
                    <a:pt x="64822" y="27252"/>
                  </a:cubicBezTo>
                  <a:cubicBezTo>
                    <a:pt x="63458" y="32143"/>
                    <a:pt x="62777" y="34472"/>
                    <a:pt x="57323" y="63821"/>
                  </a:cubicBezTo>
                  <a:lnTo>
                    <a:pt x="41645" y="63821"/>
                  </a:lnTo>
                  <a:cubicBezTo>
                    <a:pt x="37328" y="63821"/>
                    <a:pt x="34828" y="63821"/>
                    <a:pt x="34828" y="68246"/>
                  </a:cubicBezTo>
                  <a:cubicBezTo>
                    <a:pt x="34828" y="71041"/>
                    <a:pt x="36873" y="71041"/>
                    <a:pt x="41191" y="71041"/>
                  </a:cubicBezTo>
                  <a:lnTo>
                    <a:pt x="56187" y="71041"/>
                  </a:lnTo>
                  <a:lnTo>
                    <a:pt x="39146" y="163045"/>
                  </a:lnTo>
                  <a:cubicBezTo>
                    <a:pt x="35056" y="185639"/>
                    <a:pt x="31193" y="206835"/>
                    <a:pt x="19377" y="206835"/>
                  </a:cubicBezTo>
                  <a:cubicBezTo>
                    <a:pt x="18468" y="206835"/>
                    <a:pt x="12788" y="206835"/>
                    <a:pt x="8470" y="202642"/>
                  </a:cubicBezTo>
                  <a:cubicBezTo>
                    <a:pt x="18923" y="201943"/>
                    <a:pt x="20968" y="193558"/>
                    <a:pt x="20968" y="190064"/>
                  </a:cubicBezTo>
                  <a:cubicBezTo>
                    <a:pt x="20968" y="184707"/>
                    <a:pt x="16878" y="181912"/>
                    <a:pt x="12560" y="181912"/>
                  </a:cubicBezTo>
                  <a:cubicBezTo>
                    <a:pt x="6653" y="181912"/>
                    <a:pt x="63" y="187036"/>
                    <a:pt x="63" y="195887"/>
                  </a:cubicBezTo>
                  <a:cubicBezTo>
                    <a:pt x="63" y="206369"/>
                    <a:pt x="10061" y="211959"/>
                    <a:pt x="19377" y="211959"/>
                  </a:cubicBezTo>
                  <a:cubicBezTo>
                    <a:pt x="31874" y="211959"/>
                    <a:pt x="40963" y="198217"/>
                    <a:pt x="45053" y="189366"/>
                  </a:cubicBezTo>
                  <a:cubicBezTo>
                    <a:pt x="52324" y="174692"/>
                    <a:pt x="57551" y="146508"/>
                    <a:pt x="57778" y="144877"/>
                  </a:cubicBezTo>
                  <a:lnTo>
                    <a:pt x="71411" y="71041"/>
                  </a:lnTo>
                  <a:close/>
                </a:path>
              </a:pathLst>
            </a:custGeom>
            <a:solidFill>
              <a:srgbClr val="000000"/>
            </a:solidFill>
            <a:ln w="22808" cap="flat">
              <a:noFill/>
              <a:prstDash val="solid"/>
              <a:miter/>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A652777B-1583-43AF-96AE-BACCD4250AA3}"/>
                </a:ext>
              </a:extLst>
            </p:cNvPr>
            <p:cNvSpPr/>
            <p:nvPr>
              <p:custDataLst>
                <p:tags r:id="rId7"/>
              </p:custDataLst>
            </p:nvPr>
          </p:nvSpPr>
          <p:spPr>
            <a:xfrm>
              <a:off x="4097189" y="2466838"/>
              <a:ext cx="48194" cy="109729"/>
            </a:xfrm>
            <a:custGeom>
              <a:avLst/>
              <a:gdLst>
                <a:gd name="connsiteX0" fmla="*/ 44127 w 48194"/>
                <a:gd name="connsiteY0" fmla="*/ 6197 h 109729"/>
                <a:gd name="connsiteX1" fmla="*/ 37764 w 48194"/>
                <a:gd name="connsiteY1" fmla="*/ 1 h 109729"/>
                <a:gd name="connsiteX2" fmla="*/ 28857 w 48194"/>
                <a:gd name="connsiteY2" fmla="*/ 8969 h 109729"/>
                <a:gd name="connsiteX3" fmla="*/ 35219 w 48194"/>
                <a:gd name="connsiteY3" fmla="*/ 15165 h 109729"/>
                <a:gd name="connsiteX4" fmla="*/ 44127 w 48194"/>
                <a:gd name="connsiteY4" fmla="*/ 6197 h 109729"/>
                <a:gd name="connsiteX5" fmla="*/ 11679 w 48194"/>
                <a:gd name="connsiteY5" fmla="*/ 89024 h 109729"/>
                <a:gd name="connsiteX6" fmla="*/ 10248 w 48194"/>
                <a:gd name="connsiteY6" fmla="*/ 95872 h 109729"/>
                <a:gd name="connsiteX7" fmla="*/ 25358 w 48194"/>
                <a:gd name="connsiteY7" fmla="*/ 109731 h 109729"/>
                <a:gd name="connsiteX8" fmla="*/ 48262 w 48194"/>
                <a:gd name="connsiteY8" fmla="*/ 84785 h 109729"/>
                <a:gd name="connsiteX9" fmla="*/ 45717 w 48194"/>
                <a:gd name="connsiteY9" fmla="*/ 82666 h 109729"/>
                <a:gd name="connsiteX10" fmla="*/ 42695 w 48194"/>
                <a:gd name="connsiteY10" fmla="*/ 85437 h 109729"/>
                <a:gd name="connsiteX11" fmla="*/ 25835 w 48194"/>
                <a:gd name="connsiteY11" fmla="*/ 105166 h 109729"/>
                <a:gd name="connsiteX12" fmla="*/ 21859 w 48194"/>
                <a:gd name="connsiteY12" fmla="*/ 99459 h 109729"/>
                <a:gd name="connsiteX13" fmla="*/ 24404 w 48194"/>
                <a:gd name="connsiteY13" fmla="*/ 89024 h 109729"/>
                <a:gd name="connsiteX14" fmla="*/ 29493 w 48194"/>
                <a:gd name="connsiteY14" fmla="*/ 75981 h 109729"/>
                <a:gd name="connsiteX15" fmla="*/ 37287 w 48194"/>
                <a:gd name="connsiteY15" fmla="*/ 55274 h 109729"/>
                <a:gd name="connsiteX16" fmla="*/ 38242 w 48194"/>
                <a:gd name="connsiteY16" fmla="*/ 50056 h 109729"/>
                <a:gd name="connsiteX17" fmla="*/ 23131 w 48194"/>
                <a:gd name="connsiteY17" fmla="*/ 36198 h 109729"/>
                <a:gd name="connsiteX18" fmla="*/ 68 w 48194"/>
                <a:gd name="connsiteY18" fmla="*/ 61144 h 109729"/>
                <a:gd name="connsiteX19" fmla="*/ 2772 w 48194"/>
                <a:gd name="connsiteY19" fmla="*/ 63263 h 109729"/>
                <a:gd name="connsiteX20" fmla="*/ 5635 w 48194"/>
                <a:gd name="connsiteY20" fmla="*/ 60654 h 109729"/>
                <a:gd name="connsiteX21" fmla="*/ 22654 w 48194"/>
                <a:gd name="connsiteY21" fmla="*/ 40763 h 109729"/>
                <a:gd name="connsiteX22" fmla="*/ 26630 w 48194"/>
                <a:gd name="connsiteY22" fmla="*/ 46469 h 109729"/>
                <a:gd name="connsiteX23" fmla="*/ 21700 w 48194"/>
                <a:gd name="connsiteY23" fmla="*/ 62774 h 109729"/>
                <a:gd name="connsiteX24" fmla="*/ 11679 w 48194"/>
                <a:gd name="connsiteY24" fmla="*/ 89024 h 109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94" h="109729">
                  <a:moveTo>
                    <a:pt x="44127" y="6197"/>
                  </a:moveTo>
                  <a:cubicBezTo>
                    <a:pt x="44127" y="3588"/>
                    <a:pt x="42218" y="1"/>
                    <a:pt x="37764" y="1"/>
                  </a:cubicBezTo>
                  <a:cubicBezTo>
                    <a:pt x="33470" y="1"/>
                    <a:pt x="28857" y="4241"/>
                    <a:pt x="28857" y="8969"/>
                  </a:cubicBezTo>
                  <a:cubicBezTo>
                    <a:pt x="28857" y="11741"/>
                    <a:pt x="30925" y="15165"/>
                    <a:pt x="35219" y="15165"/>
                  </a:cubicBezTo>
                  <a:cubicBezTo>
                    <a:pt x="39832" y="15165"/>
                    <a:pt x="44127" y="10599"/>
                    <a:pt x="44127" y="6197"/>
                  </a:cubicBezTo>
                  <a:close/>
                  <a:moveTo>
                    <a:pt x="11679" y="89024"/>
                  </a:moveTo>
                  <a:cubicBezTo>
                    <a:pt x="11043" y="91144"/>
                    <a:pt x="10248" y="93100"/>
                    <a:pt x="10248" y="95872"/>
                  </a:cubicBezTo>
                  <a:cubicBezTo>
                    <a:pt x="10248" y="103535"/>
                    <a:pt x="16610" y="109731"/>
                    <a:pt x="25358" y="109731"/>
                  </a:cubicBezTo>
                  <a:cubicBezTo>
                    <a:pt x="41264" y="109731"/>
                    <a:pt x="48262" y="87231"/>
                    <a:pt x="48262" y="84785"/>
                  </a:cubicBezTo>
                  <a:cubicBezTo>
                    <a:pt x="48262" y="82666"/>
                    <a:pt x="46194" y="82666"/>
                    <a:pt x="45717" y="82666"/>
                  </a:cubicBezTo>
                  <a:cubicBezTo>
                    <a:pt x="43490" y="82666"/>
                    <a:pt x="43331" y="83644"/>
                    <a:pt x="42695" y="85437"/>
                  </a:cubicBezTo>
                  <a:cubicBezTo>
                    <a:pt x="39037" y="98481"/>
                    <a:pt x="32038" y="105166"/>
                    <a:pt x="25835" y="105166"/>
                  </a:cubicBezTo>
                  <a:cubicBezTo>
                    <a:pt x="22654" y="105166"/>
                    <a:pt x="21859" y="103046"/>
                    <a:pt x="21859" y="99459"/>
                  </a:cubicBezTo>
                  <a:cubicBezTo>
                    <a:pt x="21859" y="95709"/>
                    <a:pt x="22972" y="92611"/>
                    <a:pt x="24404" y="89024"/>
                  </a:cubicBezTo>
                  <a:cubicBezTo>
                    <a:pt x="25994" y="84622"/>
                    <a:pt x="27744" y="80220"/>
                    <a:pt x="29493" y="75981"/>
                  </a:cubicBezTo>
                  <a:cubicBezTo>
                    <a:pt x="30925" y="72068"/>
                    <a:pt x="36651" y="57230"/>
                    <a:pt x="37287" y="55274"/>
                  </a:cubicBezTo>
                  <a:cubicBezTo>
                    <a:pt x="37764" y="53643"/>
                    <a:pt x="38242" y="51687"/>
                    <a:pt x="38242" y="50056"/>
                  </a:cubicBezTo>
                  <a:cubicBezTo>
                    <a:pt x="38242" y="42393"/>
                    <a:pt x="31879" y="36198"/>
                    <a:pt x="23131" y="36198"/>
                  </a:cubicBezTo>
                  <a:cubicBezTo>
                    <a:pt x="7385" y="36198"/>
                    <a:pt x="68" y="58372"/>
                    <a:pt x="68" y="61144"/>
                  </a:cubicBezTo>
                  <a:cubicBezTo>
                    <a:pt x="68" y="63263"/>
                    <a:pt x="2295" y="63263"/>
                    <a:pt x="2772" y="63263"/>
                  </a:cubicBezTo>
                  <a:cubicBezTo>
                    <a:pt x="4999" y="63263"/>
                    <a:pt x="5158" y="62448"/>
                    <a:pt x="5635" y="60654"/>
                  </a:cubicBezTo>
                  <a:cubicBezTo>
                    <a:pt x="9770" y="46632"/>
                    <a:pt x="16769" y="40763"/>
                    <a:pt x="22654" y="40763"/>
                  </a:cubicBezTo>
                  <a:cubicBezTo>
                    <a:pt x="25199" y="40763"/>
                    <a:pt x="26630" y="42067"/>
                    <a:pt x="26630" y="46469"/>
                  </a:cubicBezTo>
                  <a:cubicBezTo>
                    <a:pt x="26630" y="50219"/>
                    <a:pt x="25676" y="52665"/>
                    <a:pt x="21700" y="62774"/>
                  </a:cubicBezTo>
                  <a:lnTo>
                    <a:pt x="11679" y="89024"/>
                  </a:lnTo>
                  <a:close/>
                </a:path>
              </a:pathLst>
            </a:custGeom>
            <a:solidFill>
              <a:srgbClr val="000000"/>
            </a:solidFill>
            <a:ln w="22808" cap="flat">
              <a:noFill/>
              <a:prstDash val="solid"/>
              <a:miter/>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6D557392-C1C8-4B88-9D40-5977C71A2EB3}"/>
                </a:ext>
              </a:extLst>
            </p:cNvPr>
            <p:cNvSpPr/>
            <p:nvPr>
              <p:custDataLst>
                <p:tags r:id="rId8"/>
              </p:custDataLst>
            </p:nvPr>
          </p:nvSpPr>
          <p:spPr>
            <a:xfrm>
              <a:off x="4171816" y="2556187"/>
              <a:ext cx="20200" cy="50218"/>
            </a:xfrm>
            <a:custGeom>
              <a:avLst/>
              <a:gdLst>
                <a:gd name="connsiteX0" fmla="*/ 15817 w 20200"/>
                <a:gd name="connsiteY0" fmla="*/ 16143 h 50218"/>
                <a:gd name="connsiteX1" fmla="*/ 3411 w 20200"/>
                <a:gd name="connsiteY1" fmla="*/ 45980 h 50218"/>
                <a:gd name="connsiteX2" fmla="*/ 2298 w 20200"/>
                <a:gd name="connsiteY2" fmla="*/ 47937 h 50218"/>
                <a:gd name="connsiteX3" fmla="*/ 4524 w 20200"/>
                <a:gd name="connsiteY3" fmla="*/ 50219 h 50218"/>
                <a:gd name="connsiteX4" fmla="*/ 20271 w 20200"/>
                <a:gd name="connsiteY4" fmla="*/ 17773 h 50218"/>
                <a:gd name="connsiteX5" fmla="*/ 9137 w 20200"/>
                <a:gd name="connsiteY5" fmla="*/ 1 h 50218"/>
                <a:gd name="connsiteX6" fmla="*/ 71 w 20200"/>
                <a:gd name="connsiteY6" fmla="*/ 9295 h 50218"/>
                <a:gd name="connsiteX7" fmla="*/ 9296 w 20200"/>
                <a:gd name="connsiteY7" fmla="*/ 18752 h 50218"/>
                <a:gd name="connsiteX8" fmla="*/ 15817 w 20200"/>
                <a:gd name="connsiteY8" fmla="*/ 16143 h 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0" h="50218">
                  <a:moveTo>
                    <a:pt x="15817" y="16143"/>
                  </a:moveTo>
                  <a:cubicBezTo>
                    <a:pt x="15817" y="25110"/>
                    <a:pt x="14227" y="35545"/>
                    <a:pt x="3411" y="45980"/>
                  </a:cubicBezTo>
                  <a:cubicBezTo>
                    <a:pt x="2775" y="46632"/>
                    <a:pt x="2298" y="47122"/>
                    <a:pt x="2298" y="47937"/>
                  </a:cubicBezTo>
                  <a:cubicBezTo>
                    <a:pt x="2298" y="49078"/>
                    <a:pt x="3570" y="50219"/>
                    <a:pt x="4524" y="50219"/>
                  </a:cubicBezTo>
                  <a:cubicBezTo>
                    <a:pt x="6751" y="50219"/>
                    <a:pt x="20271" y="37176"/>
                    <a:pt x="20271" y="17773"/>
                  </a:cubicBezTo>
                  <a:cubicBezTo>
                    <a:pt x="20271" y="7665"/>
                    <a:pt x="16454" y="1"/>
                    <a:pt x="9137" y="1"/>
                  </a:cubicBezTo>
                  <a:cubicBezTo>
                    <a:pt x="3888" y="1"/>
                    <a:pt x="71" y="4241"/>
                    <a:pt x="71" y="9295"/>
                  </a:cubicBezTo>
                  <a:cubicBezTo>
                    <a:pt x="71" y="14513"/>
                    <a:pt x="3729" y="18752"/>
                    <a:pt x="9296" y="18752"/>
                  </a:cubicBezTo>
                  <a:cubicBezTo>
                    <a:pt x="13113" y="18752"/>
                    <a:pt x="15658" y="16143"/>
                    <a:pt x="15817" y="16143"/>
                  </a:cubicBezTo>
                  <a:close/>
                </a:path>
              </a:pathLst>
            </a:custGeom>
            <a:solidFill>
              <a:srgbClr val="000000"/>
            </a:solidFill>
            <a:ln w="22808" cap="flat">
              <a:no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79FC0520-A1DD-48C2-9C04-2E99402BF7AA}"/>
                </a:ext>
              </a:extLst>
            </p:cNvPr>
            <p:cNvSpPr/>
            <p:nvPr>
              <p:custDataLst>
                <p:tags r:id="rId9"/>
              </p:custDataLst>
            </p:nvPr>
          </p:nvSpPr>
          <p:spPr>
            <a:xfrm>
              <a:off x="4215125" y="2504665"/>
              <a:ext cx="85413" cy="72229"/>
            </a:xfrm>
            <a:custGeom>
              <a:avLst/>
              <a:gdLst>
                <a:gd name="connsiteX0" fmla="*/ 47472 w 85413"/>
                <a:gd name="connsiteY0" fmla="*/ 11089 h 72229"/>
                <a:gd name="connsiteX1" fmla="*/ 77057 w 85413"/>
                <a:gd name="connsiteY1" fmla="*/ 11089 h 72229"/>
                <a:gd name="connsiteX2" fmla="*/ 85487 w 85413"/>
                <a:gd name="connsiteY2" fmla="*/ 4567 h 72229"/>
                <a:gd name="connsiteX3" fmla="*/ 78647 w 85413"/>
                <a:gd name="connsiteY3" fmla="*/ 1 h 72229"/>
                <a:gd name="connsiteX4" fmla="*/ 28544 w 85413"/>
                <a:gd name="connsiteY4" fmla="*/ 1 h 72229"/>
                <a:gd name="connsiteX5" fmla="*/ 10571 w 85413"/>
                <a:gd name="connsiteY5" fmla="*/ 8154 h 72229"/>
                <a:gd name="connsiteX6" fmla="*/ 73 w 85413"/>
                <a:gd name="connsiteY6" fmla="*/ 22339 h 72229"/>
                <a:gd name="connsiteX7" fmla="*/ 2777 w 85413"/>
                <a:gd name="connsiteY7" fmla="*/ 24295 h 72229"/>
                <a:gd name="connsiteX8" fmla="*/ 5640 w 85413"/>
                <a:gd name="connsiteY8" fmla="*/ 22502 h 72229"/>
                <a:gd name="connsiteX9" fmla="*/ 27113 w 85413"/>
                <a:gd name="connsiteY9" fmla="*/ 11089 h 72229"/>
                <a:gd name="connsiteX10" fmla="*/ 41269 w 85413"/>
                <a:gd name="connsiteY10" fmla="*/ 11089 h 72229"/>
                <a:gd name="connsiteX11" fmla="*/ 25522 w 85413"/>
                <a:gd name="connsiteY11" fmla="*/ 63263 h 72229"/>
                <a:gd name="connsiteX12" fmla="*/ 24727 w 85413"/>
                <a:gd name="connsiteY12" fmla="*/ 67013 h 72229"/>
                <a:gd name="connsiteX13" fmla="*/ 29976 w 85413"/>
                <a:gd name="connsiteY13" fmla="*/ 72231 h 72229"/>
                <a:gd name="connsiteX14" fmla="*/ 37610 w 85413"/>
                <a:gd name="connsiteY14" fmla="*/ 64078 h 72229"/>
                <a:gd name="connsiteX15" fmla="*/ 47472 w 85413"/>
                <a:gd name="connsiteY15" fmla="*/ 11089 h 7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413" h="72229">
                  <a:moveTo>
                    <a:pt x="47472" y="11089"/>
                  </a:moveTo>
                  <a:lnTo>
                    <a:pt x="77057" y="11089"/>
                  </a:lnTo>
                  <a:cubicBezTo>
                    <a:pt x="78806" y="11089"/>
                    <a:pt x="85487" y="11089"/>
                    <a:pt x="85487" y="4567"/>
                  </a:cubicBezTo>
                  <a:cubicBezTo>
                    <a:pt x="85487" y="1"/>
                    <a:pt x="81351" y="1"/>
                    <a:pt x="78647" y="1"/>
                  </a:cubicBezTo>
                  <a:lnTo>
                    <a:pt x="28544" y="1"/>
                  </a:lnTo>
                  <a:cubicBezTo>
                    <a:pt x="23932" y="1"/>
                    <a:pt x="18842" y="328"/>
                    <a:pt x="10571" y="8154"/>
                  </a:cubicBezTo>
                  <a:cubicBezTo>
                    <a:pt x="5958" y="12393"/>
                    <a:pt x="73" y="21034"/>
                    <a:pt x="73" y="22339"/>
                  </a:cubicBezTo>
                  <a:cubicBezTo>
                    <a:pt x="73" y="24295"/>
                    <a:pt x="2141" y="24295"/>
                    <a:pt x="2777" y="24295"/>
                  </a:cubicBezTo>
                  <a:cubicBezTo>
                    <a:pt x="4527" y="24295"/>
                    <a:pt x="4686" y="23969"/>
                    <a:pt x="5640" y="22502"/>
                  </a:cubicBezTo>
                  <a:cubicBezTo>
                    <a:pt x="13752" y="11089"/>
                    <a:pt x="23454" y="11089"/>
                    <a:pt x="27113" y="11089"/>
                  </a:cubicBezTo>
                  <a:lnTo>
                    <a:pt x="41269" y="11089"/>
                  </a:lnTo>
                  <a:lnTo>
                    <a:pt x="25522" y="63263"/>
                  </a:lnTo>
                  <a:cubicBezTo>
                    <a:pt x="24727" y="65872"/>
                    <a:pt x="24727" y="66035"/>
                    <a:pt x="24727" y="67013"/>
                  </a:cubicBezTo>
                  <a:cubicBezTo>
                    <a:pt x="24727" y="71415"/>
                    <a:pt x="28703" y="72231"/>
                    <a:pt x="29976" y="72231"/>
                  </a:cubicBezTo>
                  <a:cubicBezTo>
                    <a:pt x="36020" y="72231"/>
                    <a:pt x="37133" y="66361"/>
                    <a:pt x="37610" y="64078"/>
                  </a:cubicBezTo>
                  <a:lnTo>
                    <a:pt x="47472" y="11089"/>
                  </a:lnTo>
                  <a:close/>
                </a:path>
              </a:pathLst>
            </a:custGeom>
            <a:solidFill>
              <a:srgbClr val="000000"/>
            </a:solidFill>
            <a:ln w="22808" cap="flat">
              <a:no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0B5DD34A-6DAC-430C-A748-C3E8ECA72F39}"/>
                </a:ext>
              </a:extLst>
            </p:cNvPr>
            <p:cNvSpPr/>
            <p:nvPr>
              <p:custDataLst>
                <p:tags r:id="rId10"/>
              </p:custDataLst>
            </p:nvPr>
          </p:nvSpPr>
          <p:spPr>
            <a:xfrm>
              <a:off x="4304717" y="2540698"/>
              <a:ext cx="57828" cy="56483"/>
            </a:xfrm>
            <a:custGeom>
              <a:avLst/>
              <a:gdLst>
                <a:gd name="connsiteX0" fmla="*/ 36546 w 57828"/>
                <a:gd name="connsiteY0" fmla="*/ 33543 h 56483"/>
                <a:gd name="connsiteX1" fmla="*/ 55519 w 57828"/>
                <a:gd name="connsiteY1" fmla="*/ 24343 h 56483"/>
                <a:gd name="connsiteX2" fmla="*/ 57905 w 57828"/>
                <a:gd name="connsiteY2" fmla="*/ 22014 h 56483"/>
                <a:gd name="connsiteX3" fmla="*/ 56315 w 57828"/>
                <a:gd name="connsiteY3" fmla="*/ 20150 h 56483"/>
                <a:gd name="connsiteX4" fmla="*/ 33706 w 57828"/>
                <a:gd name="connsiteY4" fmla="*/ 24459 h 56483"/>
                <a:gd name="connsiteX5" fmla="*/ 31093 w 57828"/>
                <a:gd name="connsiteY5" fmla="*/ 3263 h 56483"/>
                <a:gd name="connsiteX6" fmla="*/ 29048 w 57828"/>
                <a:gd name="connsiteY6" fmla="*/ 2 h 56483"/>
                <a:gd name="connsiteX7" fmla="*/ 26889 w 57828"/>
                <a:gd name="connsiteY7" fmla="*/ 3147 h 56483"/>
                <a:gd name="connsiteX8" fmla="*/ 24276 w 57828"/>
                <a:gd name="connsiteY8" fmla="*/ 24459 h 56483"/>
                <a:gd name="connsiteX9" fmla="*/ 2008 w 57828"/>
                <a:gd name="connsiteY9" fmla="*/ 20150 h 56483"/>
                <a:gd name="connsiteX10" fmla="*/ 77 w 57828"/>
                <a:gd name="connsiteY10" fmla="*/ 22014 h 56483"/>
                <a:gd name="connsiteX11" fmla="*/ 2122 w 57828"/>
                <a:gd name="connsiteY11" fmla="*/ 24343 h 56483"/>
                <a:gd name="connsiteX12" fmla="*/ 21436 w 57828"/>
                <a:gd name="connsiteY12" fmla="*/ 33543 h 56483"/>
                <a:gd name="connsiteX13" fmla="*/ 11211 w 57828"/>
                <a:gd name="connsiteY13" fmla="*/ 52643 h 56483"/>
                <a:gd name="connsiteX14" fmla="*/ 10415 w 57828"/>
                <a:gd name="connsiteY14" fmla="*/ 54623 h 56483"/>
                <a:gd name="connsiteX15" fmla="*/ 12233 w 57828"/>
                <a:gd name="connsiteY15" fmla="*/ 56486 h 56483"/>
                <a:gd name="connsiteX16" fmla="*/ 13483 w 57828"/>
                <a:gd name="connsiteY16" fmla="*/ 56137 h 56483"/>
                <a:gd name="connsiteX17" fmla="*/ 28934 w 57828"/>
                <a:gd name="connsiteY17" fmla="*/ 39250 h 56483"/>
                <a:gd name="connsiteX18" fmla="*/ 37682 w 57828"/>
                <a:gd name="connsiteY18" fmla="*/ 48800 h 56483"/>
                <a:gd name="connsiteX19" fmla="*/ 42000 w 57828"/>
                <a:gd name="connsiteY19" fmla="*/ 53342 h 56483"/>
                <a:gd name="connsiteX20" fmla="*/ 44158 w 57828"/>
                <a:gd name="connsiteY20" fmla="*/ 55671 h 56483"/>
                <a:gd name="connsiteX21" fmla="*/ 45749 w 57828"/>
                <a:gd name="connsiteY21" fmla="*/ 56486 h 56483"/>
                <a:gd name="connsiteX22" fmla="*/ 47567 w 57828"/>
                <a:gd name="connsiteY22" fmla="*/ 54623 h 56483"/>
                <a:gd name="connsiteX23" fmla="*/ 46771 w 57828"/>
                <a:gd name="connsiteY23" fmla="*/ 52643 h 56483"/>
                <a:gd name="connsiteX24" fmla="*/ 36546 w 57828"/>
                <a:gd name="connsiteY24" fmla="*/ 33543 h 5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28" h="56483">
                  <a:moveTo>
                    <a:pt x="36546" y="33543"/>
                  </a:moveTo>
                  <a:lnTo>
                    <a:pt x="55519" y="24343"/>
                  </a:lnTo>
                  <a:cubicBezTo>
                    <a:pt x="57564" y="23295"/>
                    <a:pt x="57905" y="23178"/>
                    <a:pt x="57905" y="22014"/>
                  </a:cubicBezTo>
                  <a:cubicBezTo>
                    <a:pt x="57905" y="21082"/>
                    <a:pt x="57110" y="20383"/>
                    <a:pt x="56315" y="20150"/>
                  </a:cubicBezTo>
                  <a:lnTo>
                    <a:pt x="33706" y="24459"/>
                  </a:lnTo>
                  <a:lnTo>
                    <a:pt x="31093" y="3263"/>
                  </a:lnTo>
                  <a:cubicBezTo>
                    <a:pt x="30866" y="1866"/>
                    <a:pt x="30752" y="2"/>
                    <a:pt x="29048" y="2"/>
                  </a:cubicBezTo>
                  <a:cubicBezTo>
                    <a:pt x="27344" y="2"/>
                    <a:pt x="27003" y="1982"/>
                    <a:pt x="26889" y="3147"/>
                  </a:cubicBezTo>
                  <a:lnTo>
                    <a:pt x="24276" y="24459"/>
                  </a:lnTo>
                  <a:lnTo>
                    <a:pt x="2008" y="20150"/>
                  </a:lnTo>
                  <a:cubicBezTo>
                    <a:pt x="645" y="20150"/>
                    <a:pt x="77" y="21315"/>
                    <a:pt x="77" y="22014"/>
                  </a:cubicBezTo>
                  <a:cubicBezTo>
                    <a:pt x="77" y="22945"/>
                    <a:pt x="531" y="23528"/>
                    <a:pt x="2122" y="24343"/>
                  </a:cubicBezTo>
                  <a:lnTo>
                    <a:pt x="21436" y="33543"/>
                  </a:lnTo>
                  <a:lnTo>
                    <a:pt x="11211" y="52643"/>
                  </a:lnTo>
                  <a:cubicBezTo>
                    <a:pt x="10984" y="52992"/>
                    <a:pt x="10415" y="54040"/>
                    <a:pt x="10415" y="54623"/>
                  </a:cubicBezTo>
                  <a:cubicBezTo>
                    <a:pt x="10415" y="55787"/>
                    <a:pt x="11438" y="56486"/>
                    <a:pt x="12233" y="56486"/>
                  </a:cubicBezTo>
                  <a:cubicBezTo>
                    <a:pt x="12688" y="56486"/>
                    <a:pt x="13142" y="56253"/>
                    <a:pt x="13483" y="56137"/>
                  </a:cubicBezTo>
                  <a:cubicBezTo>
                    <a:pt x="14278" y="55321"/>
                    <a:pt x="28480" y="39832"/>
                    <a:pt x="28934" y="39250"/>
                  </a:cubicBezTo>
                  <a:lnTo>
                    <a:pt x="37682" y="48800"/>
                  </a:lnTo>
                  <a:lnTo>
                    <a:pt x="42000" y="53342"/>
                  </a:lnTo>
                  <a:cubicBezTo>
                    <a:pt x="42454" y="53924"/>
                    <a:pt x="43590" y="55205"/>
                    <a:pt x="44158" y="55671"/>
                  </a:cubicBezTo>
                  <a:cubicBezTo>
                    <a:pt x="44499" y="56020"/>
                    <a:pt x="44953" y="56486"/>
                    <a:pt x="45749" y="56486"/>
                  </a:cubicBezTo>
                  <a:cubicBezTo>
                    <a:pt x="46544" y="56486"/>
                    <a:pt x="47567" y="55787"/>
                    <a:pt x="47567" y="54623"/>
                  </a:cubicBezTo>
                  <a:cubicBezTo>
                    <a:pt x="47567" y="54040"/>
                    <a:pt x="46998" y="52992"/>
                    <a:pt x="46771" y="52643"/>
                  </a:cubicBezTo>
                  <a:lnTo>
                    <a:pt x="36546" y="33543"/>
                  </a:lnTo>
                  <a:close/>
                </a:path>
              </a:pathLst>
            </a:custGeom>
            <a:solidFill>
              <a:srgbClr val="000000"/>
            </a:solidFill>
            <a:ln w="22808" cap="flat">
              <a:noFill/>
              <a:prstDash val="solid"/>
              <a:miter/>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982FA60B-D2A7-4E4B-8579-18E12FE42CB8}"/>
                </a:ext>
              </a:extLst>
            </p:cNvPr>
            <p:cNvSpPr/>
            <p:nvPr>
              <p:custDataLst>
                <p:tags r:id="rId11"/>
              </p:custDataLst>
            </p:nvPr>
          </p:nvSpPr>
          <p:spPr>
            <a:xfrm>
              <a:off x="4420613" y="2365308"/>
              <a:ext cx="52715" cy="232921"/>
            </a:xfrm>
            <a:custGeom>
              <a:avLst/>
              <a:gdLst>
                <a:gd name="connsiteX0" fmla="*/ 52797 w 52715"/>
                <a:gd name="connsiteY0" fmla="*/ 230593 h 232921"/>
                <a:gd name="connsiteX1" fmla="*/ 48935 w 52715"/>
                <a:gd name="connsiteY1" fmla="*/ 225469 h 232921"/>
                <a:gd name="connsiteX2" fmla="*/ 13260 w 52715"/>
                <a:gd name="connsiteY2" fmla="*/ 116461 h 232921"/>
                <a:gd name="connsiteX3" fmla="*/ 49843 w 52715"/>
                <a:gd name="connsiteY3" fmla="*/ 6289 h 232921"/>
                <a:gd name="connsiteX4" fmla="*/ 52797 w 52715"/>
                <a:gd name="connsiteY4" fmla="*/ 2329 h 232921"/>
                <a:gd name="connsiteX5" fmla="*/ 50525 w 52715"/>
                <a:gd name="connsiteY5" fmla="*/ 0 h 232921"/>
                <a:gd name="connsiteX6" fmla="*/ 14397 w 52715"/>
                <a:gd name="connsiteY6" fmla="*/ 45420 h 232921"/>
                <a:gd name="connsiteX7" fmla="*/ 81 w 52715"/>
                <a:gd name="connsiteY7" fmla="*/ 116461 h 232921"/>
                <a:gd name="connsiteX8" fmla="*/ 15078 w 52715"/>
                <a:gd name="connsiteY8" fmla="*/ 189133 h 232921"/>
                <a:gd name="connsiteX9" fmla="*/ 50525 w 52715"/>
                <a:gd name="connsiteY9" fmla="*/ 232922 h 232921"/>
                <a:gd name="connsiteX10" fmla="*/ 52797 w 52715"/>
                <a:gd name="connsiteY10" fmla="*/ 230593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797" y="230593"/>
                  </a:moveTo>
                  <a:cubicBezTo>
                    <a:pt x="52797" y="229894"/>
                    <a:pt x="52797" y="229428"/>
                    <a:pt x="48935" y="225469"/>
                  </a:cubicBezTo>
                  <a:cubicBezTo>
                    <a:pt x="20532" y="196120"/>
                    <a:pt x="13260" y="152098"/>
                    <a:pt x="13260" y="116461"/>
                  </a:cubicBezTo>
                  <a:cubicBezTo>
                    <a:pt x="13260" y="75933"/>
                    <a:pt x="21895" y="35404"/>
                    <a:pt x="49843" y="6289"/>
                  </a:cubicBezTo>
                  <a:cubicBezTo>
                    <a:pt x="52797" y="3494"/>
                    <a:pt x="52797" y="3028"/>
                    <a:pt x="52797" y="2329"/>
                  </a:cubicBezTo>
                  <a:cubicBezTo>
                    <a:pt x="52797" y="699"/>
                    <a:pt x="51888" y="0"/>
                    <a:pt x="50525" y="0"/>
                  </a:cubicBezTo>
                  <a:cubicBezTo>
                    <a:pt x="48253" y="0"/>
                    <a:pt x="27803" y="15839"/>
                    <a:pt x="14397" y="45420"/>
                  </a:cubicBezTo>
                  <a:cubicBezTo>
                    <a:pt x="2808" y="71041"/>
                    <a:pt x="81" y="96896"/>
                    <a:pt x="81" y="116461"/>
                  </a:cubicBezTo>
                  <a:cubicBezTo>
                    <a:pt x="81" y="134629"/>
                    <a:pt x="2581" y="162812"/>
                    <a:pt x="15078" y="189133"/>
                  </a:cubicBezTo>
                  <a:cubicBezTo>
                    <a:pt x="28712" y="217782"/>
                    <a:pt x="48253" y="232922"/>
                    <a:pt x="50525" y="232922"/>
                  </a:cubicBezTo>
                  <a:cubicBezTo>
                    <a:pt x="51888" y="232922"/>
                    <a:pt x="52797" y="232223"/>
                    <a:pt x="52797" y="230593"/>
                  </a:cubicBezTo>
                  <a:close/>
                </a:path>
              </a:pathLst>
            </a:custGeom>
            <a:solidFill>
              <a:srgbClr val="000000"/>
            </a:solidFill>
            <a:ln w="22808" cap="flat">
              <a:no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735343B3-A82D-4407-A028-5F9D1286EDE2}"/>
                </a:ext>
              </a:extLst>
            </p:cNvPr>
            <p:cNvSpPr/>
            <p:nvPr>
              <p:custDataLst>
                <p:tags r:id="rId12"/>
              </p:custDataLst>
            </p:nvPr>
          </p:nvSpPr>
          <p:spPr>
            <a:xfrm>
              <a:off x="4491709" y="2394190"/>
              <a:ext cx="69757" cy="148371"/>
            </a:xfrm>
            <a:custGeom>
              <a:avLst/>
              <a:gdLst>
                <a:gd name="connsiteX0" fmla="*/ 41667 w 69757"/>
                <a:gd name="connsiteY0" fmla="*/ 52640 h 148371"/>
                <a:gd name="connsiteX1" fmla="*/ 63026 w 69757"/>
                <a:gd name="connsiteY1" fmla="*/ 52640 h 148371"/>
                <a:gd name="connsiteX2" fmla="*/ 69843 w 69757"/>
                <a:gd name="connsiteY2" fmla="*/ 47982 h 148371"/>
                <a:gd name="connsiteX3" fmla="*/ 63481 w 69757"/>
                <a:gd name="connsiteY3" fmla="*/ 45420 h 148371"/>
                <a:gd name="connsiteX4" fmla="*/ 43485 w 69757"/>
                <a:gd name="connsiteY4" fmla="*/ 45420 h 148371"/>
                <a:gd name="connsiteX5" fmla="*/ 52801 w 69757"/>
                <a:gd name="connsiteY5" fmla="*/ 6289 h 148371"/>
                <a:gd name="connsiteX6" fmla="*/ 46212 w 69757"/>
                <a:gd name="connsiteY6" fmla="*/ 0 h 148371"/>
                <a:gd name="connsiteX7" fmla="*/ 37123 w 69757"/>
                <a:gd name="connsiteY7" fmla="*/ 8385 h 148371"/>
                <a:gd name="connsiteX8" fmla="*/ 28261 w 69757"/>
                <a:gd name="connsiteY8" fmla="*/ 45420 h 148371"/>
                <a:gd name="connsiteX9" fmla="*/ 6902 w 69757"/>
                <a:gd name="connsiteY9" fmla="*/ 45420 h 148371"/>
                <a:gd name="connsiteX10" fmla="*/ 85 w 69757"/>
                <a:gd name="connsiteY10" fmla="*/ 49845 h 148371"/>
                <a:gd name="connsiteX11" fmla="*/ 6448 w 69757"/>
                <a:gd name="connsiteY11" fmla="*/ 52640 h 148371"/>
                <a:gd name="connsiteX12" fmla="*/ 26443 w 69757"/>
                <a:gd name="connsiteY12" fmla="*/ 52640 h 148371"/>
                <a:gd name="connsiteX13" fmla="*/ 9174 w 69757"/>
                <a:gd name="connsiteY13" fmla="*/ 126942 h 148371"/>
                <a:gd name="connsiteX14" fmla="*/ 30079 w 69757"/>
                <a:gd name="connsiteY14" fmla="*/ 148371 h 148371"/>
                <a:gd name="connsiteX15" fmla="*/ 66207 w 69757"/>
                <a:gd name="connsiteY15" fmla="*/ 112501 h 148371"/>
                <a:gd name="connsiteX16" fmla="*/ 63481 w 69757"/>
                <a:gd name="connsiteY16" fmla="*/ 110172 h 148371"/>
                <a:gd name="connsiteX17" fmla="*/ 60072 w 69757"/>
                <a:gd name="connsiteY17" fmla="*/ 113433 h 148371"/>
                <a:gd name="connsiteX18" fmla="*/ 30533 w 69757"/>
                <a:gd name="connsiteY18" fmla="*/ 143247 h 148371"/>
                <a:gd name="connsiteX19" fmla="*/ 23489 w 69757"/>
                <a:gd name="connsiteY19" fmla="*/ 132533 h 148371"/>
                <a:gd name="connsiteX20" fmla="*/ 24853 w 69757"/>
                <a:gd name="connsiteY20" fmla="*/ 121352 h 148371"/>
                <a:gd name="connsiteX21" fmla="*/ 41667 w 69757"/>
                <a:gd name="connsiteY21" fmla="*/ 52640 h 1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57" h="148371">
                  <a:moveTo>
                    <a:pt x="41667" y="52640"/>
                  </a:moveTo>
                  <a:lnTo>
                    <a:pt x="63026" y="52640"/>
                  </a:lnTo>
                  <a:cubicBezTo>
                    <a:pt x="67571" y="52640"/>
                    <a:pt x="69843" y="52640"/>
                    <a:pt x="69843" y="47982"/>
                  </a:cubicBezTo>
                  <a:cubicBezTo>
                    <a:pt x="69843" y="45420"/>
                    <a:pt x="67571" y="45420"/>
                    <a:pt x="63481" y="45420"/>
                  </a:cubicBezTo>
                  <a:lnTo>
                    <a:pt x="43485" y="45420"/>
                  </a:lnTo>
                  <a:cubicBezTo>
                    <a:pt x="51665" y="12345"/>
                    <a:pt x="52801" y="7686"/>
                    <a:pt x="52801" y="6289"/>
                  </a:cubicBezTo>
                  <a:cubicBezTo>
                    <a:pt x="52801" y="2329"/>
                    <a:pt x="50075" y="0"/>
                    <a:pt x="46212" y="0"/>
                  </a:cubicBezTo>
                  <a:cubicBezTo>
                    <a:pt x="45530" y="0"/>
                    <a:pt x="39168" y="233"/>
                    <a:pt x="37123" y="8385"/>
                  </a:cubicBezTo>
                  <a:lnTo>
                    <a:pt x="28261" y="45420"/>
                  </a:lnTo>
                  <a:lnTo>
                    <a:pt x="6902" y="45420"/>
                  </a:lnTo>
                  <a:cubicBezTo>
                    <a:pt x="2358" y="45420"/>
                    <a:pt x="85" y="45420"/>
                    <a:pt x="85" y="49845"/>
                  </a:cubicBezTo>
                  <a:cubicBezTo>
                    <a:pt x="85" y="52640"/>
                    <a:pt x="1903" y="52640"/>
                    <a:pt x="6448" y="52640"/>
                  </a:cubicBezTo>
                  <a:lnTo>
                    <a:pt x="26443" y="52640"/>
                  </a:lnTo>
                  <a:cubicBezTo>
                    <a:pt x="10083" y="118790"/>
                    <a:pt x="9174" y="122750"/>
                    <a:pt x="9174" y="126942"/>
                  </a:cubicBezTo>
                  <a:cubicBezTo>
                    <a:pt x="9174" y="139520"/>
                    <a:pt x="17809" y="148371"/>
                    <a:pt x="30079" y="148371"/>
                  </a:cubicBezTo>
                  <a:cubicBezTo>
                    <a:pt x="53256" y="148371"/>
                    <a:pt x="66207" y="114365"/>
                    <a:pt x="66207" y="112501"/>
                  </a:cubicBezTo>
                  <a:cubicBezTo>
                    <a:pt x="66207" y="110172"/>
                    <a:pt x="64390" y="110172"/>
                    <a:pt x="63481" y="110172"/>
                  </a:cubicBezTo>
                  <a:cubicBezTo>
                    <a:pt x="61436" y="110172"/>
                    <a:pt x="61208" y="110871"/>
                    <a:pt x="60072" y="113433"/>
                  </a:cubicBezTo>
                  <a:cubicBezTo>
                    <a:pt x="50302" y="137657"/>
                    <a:pt x="38259" y="143247"/>
                    <a:pt x="30533" y="143247"/>
                  </a:cubicBezTo>
                  <a:cubicBezTo>
                    <a:pt x="25762" y="143247"/>
                    <a:pt x="23489" y="140219"/>
                    <a:pt x="23489" y="132533"/>
                  </a:cubicBezTo>
                  <a:cubicBezTo>
                    <a:pt x="23489" y="126942"/>
                    <a:pt x="23944" y="125312"/>
                    <a:pt x="24853" y="121352"/>
                  </a:cubicBezTo>
                  <a:lnTo>
                    <a:pt x="41667" y="52640"/>
                  </a:lnTo>
                  <a:close/>
                </a:path>
              </a:pathLst>
            </a:custGeom>
            <a:solidFill>
              <a:srgbClr val="000000"/>
            </a:solidFill>
            <a:ln w="22808" cap="flat">
              <a:no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355F60A4-0B32-4447-A7E1-44421E249F8E}"/>
                </a:ext>
              </a:extLst>
            </p:cNvPr>
            <p:cNvSpPr/>
            <p:nvPr>
              <p:custDataLst>
                <p:tags r:id="rId13"/>
              </p:custDataLst>
            </p:nvPr>
          </p:nvSpPr>
          <p:spPr>
            <a:xfrm>
              <a:off x="4581488" y="2365308"/>
              <a:ext cx="52715" cy="232921"/>
            </a:xfrm>
            <a:custGeom>
              <a:avLst/>
              <a:gdLst>
                <a:gd name="connsiteX0" fmla="*/ 52805 w 52715"/>
                <a:gd name="connsiteY0" fmla="*/ 116461 h 232921"/>
                <a:gd name="connsiteX1" fmla="*/ 37808 w 52715"/>
                <a:gd name="connsiteY1" fmla="*/ 43789 h 232921"/>
                <a:gd name="connsiteX2" fmla="*/ 2361 w 52715"/>
                <a:gd name="connsiteY2" fmla="*/ 0 h 232921"/>
                <a:gd name="connsiteX3" fmla="*/ 89 w 52715"/>
                <a:gd name="connsiteY3" fmla="*/ 2329 h 232921"/>
                <a:gd name="connsiteX4" fmla="*/ 4406 w 52715"/>
                <a:gd name="connsiteY4" fmla="*/ 7686 h 232921"/>
                <a:gd name="connsiteX5" fmla="*/ 39626 w 52715"/>
                <a:gd name="connsiteY5" fmla="*/ 116461 h 232921"/>
                <a:gd name="connsiteX6" fmla="*/ 3043 w 52715"/>
                <a:gd name="connsiteY6" fmla="*/ 226633 h 232921"/>
                <a:gd name="connsiteX7" fmla="*/ 89 w 52715"/>
                <a:gd name="connsiteY7" fmla="*/ 230593 h 232921"/>
                <a:gd name="connsiteX8" fmla="*/ 2361 w 52715"/>
                <a:gd name="connsiteY8" fmla="*/ 232922 h 232921"/>
                <a:gd name="connsiteX9" fmla="*/ 38490 w 52715"/>
                <a:gd name="connsiteY9" fmla="*/ 187502 h 232921"/>
                <a:gd name="connsiteX10" fmla="*/ 52805 w 52715"/>
                <a:gd name="connsiteY10" fmla="*/ 116461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805" y="116461"/>
                  </a:moveTo>
                  <a:cubicBezTo>
                    <a:pt x="52805" y="98293"/>
                    <a:pt x="50305" y="70110"/>
                    <a:pt x="37808" y="43789"/>
                  </a:cubicBezTo>
                  <a:cubicBezTo>
                    <a:pt x="24175" y="15140"/>
                    <a:pt x="4633" y="0"/>
                    <a:pt x="2361" y="0"/>
                  </a:cubicBezTo>
                  <a:cubicBezTo>
                    <a:pt x="998" y="0"/>
                    <a:pt x="89" y="932"/>
                    <a:pt x="89" y="2329"/>
                  </a:cubicBezTo>
                  <a:cubicBezTo>
                    <a:pt x="89" y="3028"/>
                    <a:pt x="89" y="3494"/>
                    <a:pt x="4406" y="7686"/>
                  </a:cubicBezTo>
                  <a:cubicBezTo>
                    <a:pt x="26674" y="30746"/>
                    <a:pt x="39626" y="67780"/>
                    <a:pt x="39626" y="116461"/>
                  </a:cubicBezTo>
                  <a:cubicBezTo>
                    <a:pt x="39626" y="156291"/>
                    <a:pt x="31219" y="197285"/>
                    <a:pt x="3043" y="226633"/>
                  </a:cubicBezTo>
                  <a:cubicBezTo>
                    <a:pt x="89" y="229428"/>
                    <a:pt x="89" y="229894"/>
                    <a:pt x="89" y="230593"/>
                  </a:cubicBezTo>
                  <a:cubicBezTo>
                    <a:pt x="89" y="231990"/>
                    <a:pt x="998" y="232922"/>
                    <a:pt x="2361" y="232922"/>
                  </a:cubicBezTo>
                  <a:cubicBezTo>
                    <a:pt x="4633" y="232922"/>
                    <a:pt x="25084" y="217083"/>
                    <a:pt x="38490" y="187502"/>
                  </a:cubicBezTo>
                  <a:cubicBezTo>
                    <a:pt x="50078" y="161881"/>
                    <a:pt x="52805" y="136026"/>
                    <a:pt x="52805" y="116461"/>
                  </a:cubicBezTo>
                  <a:close/>
                </a:path>
              </a:pathLst>
            </a:custGeom>
            <a:solidFill>
              <a:srgbClr val="000000"/>
            </a:solidFill>
            <a:ln w="22808" cap="flat">
              <a:no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FD235EA9-9884-4202-886E-D2C5ACC8E4EA}"/>
                </a:ext>
              </a:extLst>
            </p:cNvPr>
            <p:cNvSpPr/>
            <p:nvPr>
              <p:custDataLst>
                <p:tags r:id="rId14"/>
              </p:custDataLst>
            </p:nvPr>
          </p:nvSpPr>
          <p:spPr>
            <a:xfrm>
              <a:off x="4739559" y="2439610"/>
              <a:ext cx="24085" cy="100389"/>
            </a:xfrm>
            <a:custGeom>
              <a:avLst/>
              <a:gdLst>
                <a:gd name="connsiteX0" fmla="*/ 24181 w 24085"/>
                <a:gd name="connsiteY0" fmla="*/ 12345 h 100389"/>
                <a:gd name="connsiteX1" fmla="*/ 12138 w 24085"/>
                <a:gd name="connsiteY1" fmla="*/ 0 h 100389"/>
                <a:gd name="connsiteX2" fmla="*/ 96 w 24085"/>
                <a:gd name="connsiteY2" fmla="*/ 12345 h 100389"/>
                <a:gd name="connsiteX3" fmla="*/ 12138 w 24085"/>
                <a:gd name="connsiteY3" fmla="*/ 24690 h 100389"/>
                <a:gd name="connsiteX4" fmla="*/ 24181 w 24085"/>
                <a:gd name="connsiteY4" fmla="*/ 12345 h 100389"/>
                <a:gd name="connsiteX5" fmla="*/ 24181 w 24085"/>
                <a:gd name="connsiteY5" fmla="*/ 88045 h 100389"/>
                <a:gd name="connsiteX6" fmla="*/ 12138 w 24085"/>
                <a:gd name="connsiteY6" fmla="*/ 75700 h 100389"/>
                <a:gd name="connsiteX7" fmla="*/ 96 w 24085"/>
                <a:gd name="connsiteY7" fmla="*/ 88045 h 100389"/>
                <a:gd name="connsiteX8" fmla="*/ 12138 w 24085"/>
                <a:gd name="connsiteY8" fmla="*/ 100389 h 100389"/>
                <a:gd name="connsiteX9" fmla="*/ 24181 w 24085"/>
                <a:gd name="connsiteY9" fmla="*/ 88045 h 10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85" h="100389">
                  <a:moveTo>
                    <a:pt x="24181" y="12345"/>
                  </a:moveTo>
                  <a:cubicBezTo>
                    <a:pt x="24181" y="5590"/>
                    <a:pt x="18728" y="0"/>
                    <a:pt x="12138" y="0"/>
                  </a:cubicBezTo>
                  <a:cubicBezTo>
                    <a:pt x="5549" y="0"/>
                    <a:pt x="96" y="5590"/>
                    <a:pt x="96" y="12345"/>
                  </a:cubicBezTo>
                  <a:cubicBezTo>
                    <a:pt x="96" y="19100"/>
                    <a:pt x="5549" y="24690"/>
                    <a:pt x="12138" y="24690"/>
                  </a:cubicBezTo>
                  <a:cubicBezTo>
                    <a:pt x="18728" y="24690"/>
                    <a:pt x="24181" y="19100"/>
                    <a:pt x="24181" y="12345"/>
                  </a:cubicBezTo>
                  <a:close/>
                  <a:moveTo>
                    <a:pt x="24181" y="88045"/>
                  </a:moveTo>
                  <a:cubicBezTo>
                    <a:pt x="24181" y="81290"/>
                    <a:pt x="18728" y="75700"/>
                    <a:pt x="12138" y="75700"/>
                  </a:cubicBezTo>
                  <a:cubicBezTo>
                    <a:pt x="5549" y="75700"/>
                    <a:pt x="96" y="81290"/>
                    <a:pt x="96" y="88045"/>
                  </a:cubicBezTo>
                  <a:cubicBezTo>
                    <a:pt x="96" y="94799"/>
                    <a:pt x="5549" y="100389"/>
                    <a:pt x="12138" y="100389"/>
                  </a:cubicBezTo>
                  <a:cubicBezTo>
                    <a:pt x="18728" y="100389"/>
                    <a:pt x="24181" y="94799"/>
                    <a:pt x="24181" y="88045"/>
                  </a:cubicBezTo>
                  <a:close/>
                </a:path>
              </a:pathLst>
            </a:custGeom>
            <a:solidFill>
              <a:srgbClr val="000000"/>
            </a:solidFill>
            <a:ln w="22808" cap="flat">
              <a:noFill/>
              <a:prstDash val="solid"/>
              <a:miter/>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950A5F0C-3843-42ED-A269-3B2F3EBE8098}"/>
                </a:ext>
              </a:extLst>
            </p:cNvPr>
            <p:cNvSpPr/>
            <p:nvPr>
              <p:custDataLst>
                <p:tags r:id="rId15"/>
              </p:custDataLst>
            </p:nvPr>
          </p:nvSpPr>
          <p:spPr>
            <a:xfrm>
              <a:off x="4795860" y="2454517"/>
              <a:ext cx="151103" cy="54503"/>
            </a:xfrm>
            <a:custGeom>
              <a:avLst/>
              <a:gdLst>
                <a:gd name="connsiteX0" fmla="*/ 143476 w 151103"/>
                <a:gd name="connsiteY0" fmla="*/ 9317 h 54503"/>
                <a:gd name="connsiteX1" fmla="*/ 151202 w 151103"/>
                <a:gd name="connsiteY1" fmla="*/ 4658 h 54503"/>
                <a:gd name="connsiteX2" fmla="*/ 143704 w 151103"/>
                <a:gd name="connsiteY2" fmla="*/ 0 h 54503"/>
                <a:gd name="connsiteX3" fmla="*/ 7597 w 151103"/>
                <a:gd name="connsiteY3" fmla="*/ 0 h 54503"/>
                <a:gd name="connsiteX4" fmla="*/ 98 w 151103"/>
                <a:gd name="connsiteY4" fmla="*/ 4658 h 54503"/>
                <a:gd name="connsiteX5" fmla="*/ 7824 w 151103"/>
                <a:gd name="connsiteY5" fmla="*/ 9317 h 54503"/>
                <a:gd name="connsiteX6" fmla="*/ 143476 w 151103"/>
                <a:gd name="connsiteY6" fmla="*/ 9317 h 54503"/>
                <a:gd name="connsiteX7" fmla="*/ 143704 w 151103"/>
                <a:gd name="connsiteY7" fmla="*/ 54504 h 54503"/>
                <a:gd name="connsiteX8" fmla="*/ 151202 w 151103"/>
                <a:gd name="connsiteY8" fmla="*/ 49845 h 54503"/>
                <a:gd name="connsiteX9" fmla="*/ 143476 w 151103"/>
                <a:gd name="connsiteY9" fmla="*/ 45187 h 54503"/>
                <a:gd name="connsiteX10" fmla="*/ 7824 w 151103"/>
                <a:gd name="connsiteY10" fmla="*/ 45187 h 54503"/>
                <a:gd name="connsiteX11" fmla="*/ 98 w 151103"/>
                <a:gd name="connsiteY11" fmla="*/ 49845 h 54503"/>
                <a:gd name="connsiteX12" fmla="*/ 7597 w 151103"/>
                <a:gd name="connsiteY12" fmla="*/ 54504 h 54503"/>
                <a:gd name="connsiteX13" fmla="*/ 143704 w 151103"/>
                <a:gd name="connsiteY13" fmla="*/ 54504 h 5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03" h="54503">
                  <a:moveTo>
                    <a:pt x="143476" y="9317"/>
                  </a:moveTo>
                  <a:cubicBezTo>
                    <a:pt x="146885" y="9317"/>
                    <a:pt x="151202" y="9317"/>
                    <a:pt x="151202" y="4658"/>
                  </a:cubicBezTo>
                  <a:cubicBezTo>
                    <a:pt x="151202" y="0"/>
                    <a:pt x="146885" y="0"/>
                    <a:pt x="143704" y="0"/>
                  </a:cubicBezTo>
                  <a:lnTo>
                    <a:pt x="7597" y="0"/>
                  </a:lnTo>
                  <a:cubicBezTo>
                    <a:pt x="4416" y="0"/>
                    <a:pt x="98" y="0"/>
                    <a:pt x="98" y="4658"/>
                  </a:cubicBezTo>
                  <a:cubicBezTo>
                    <a:pt x="98" y="9317"/>
                    <a:pt x="4416" y="9317"/>
                    <a:pt x="7824" y="9317"/>
                  </a:cubicBezTo>
                  <a:lnTo>
                    <a:pt x="143476" y="9317"/>
                  </a:lnTo>
                  <a:close/>
                  <a:moveTo>
                    <a:pt x="143704" y="54504"/>
                  </a:moveTo>
                  <a:cubicBezTo>
                    <a:pt x="146885" y="54504"/>
                    <a:pt x="151202" y="54504"/>
                    <a:pt x="151202" y="49845"/>
                  </a:cubicBezTo>
                  <a:cubicBezTo>
                    <a:pt x="151202" y="45187"/>
                    <a:pt x="146885" y="45187"/>
                    <a:pt x="143476" y="45187"/>
                  </a:cubicBezTo>
                  <a:lnTo>
                    <a:pt x="7824" y="45187"/>
                  </a:lnTo>
                  <a:cubicBezTo>
                    <a:pt x="4416" y="45187"/>
                    <a:pt x="98" y="45187"/>
                    <a:pt x="98" y="49845"/>
                  </a:cubicBezTo>
                  <a:cubicBezTo>
                    <a:pt x="98" y="54504"/>
                    <a:pt x="4416" y="54504"/>
                    <a:pt x="7597" y="54504"/>
                  </a:cubicBezTo>
                  <a:lnTo>
                    <a:pt x="143704" y="54504"/>
                  </a:lnTo>
                  <a:close/>
                </a:path>
              </a:pathLst>
            </a:custGeom>
            <a:solidFill>
              <a:srgbClr val="000000"/>
            </a:solidFill>
            <a:ln w="22808" cap="flat">
              <a:noFill/>
              <a:prstDash val="solid"/>
              <a:miter/>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2AEF9309-05A0-419F-8385-745D7C1EE86D}"/>
                </a:ext>
              </a:extLst>
            </p:cNvPr>
            <p:cNvSpPr/>
            <p:nvPr>
              <p:custDataLst>
                <p:tags r:id="rId16"/>
              </p:custDataLst>
            </p:nvPr>
          </p:nvSpPr>
          <p:spPr>
            <a:xfrm>
              <a:off x="5015711" y="2437048"/>
              <a:ext cx="118610" cy="148138"/>
            </a:xfrm>
            <a:custGeom>
              <a:avLst/>
              <a:gdLst>
                <a:gd name="connsiteX0" fmla="*/ 17605 w 118610"/>
                <a:gd name="connsiteY0" fmla="*/ 131368 h 148138"/>
                <a:gd name="connsiteX1" fmla="*/ 5335 w 118610"/>
                <a:gd name="connsiteY1" fmla="*/ 140918 h 148138"/>
                <a:gd name="connsiteX2" fmla="*/ 109 w 118610"/>
                <a:gd name="connsiteY2" fmla="*/ 145343 h 148138"/>
                <a:gd name="connsiteX3" fmla="*/ 3063 w 118610"/>
                <a:gd name="connsiteY3" fmla="*/ 148138 h 148138"/>
                <a:gd name="connsiteX4" fmla="*/ 22150 w 118610"/>
                <a:gd name="connsiteY4" fmla="*/ 147440 h 148138"/>
                <a:gd name="connsiteX5" fmla="*/ 44645 w 118610"/>
                <a:gd name="connsiteY5" fmla="*/ 148138 h 148138"/>
                <a:gd name="connsiteX6" fmla="*/ 48735 w 118610"/>
                <a:gd name="connsiteY6" fmla="*/ 143480 h 148138"/>
                <a:gd name="connsiteX7" fmla="*/ 43281 w 118610"/>
                <a:gd name="connsiteY7" fmla="*/ 140918 h 148138"/>
                <a:gd name="connsiteX8" fmla="*/ 31920 w 118610"/>
                <a:gd name="connsiteY8" fmla="*/ 137191 h 148138"/>
                <a:gd name="connsiteX9" fmla="*/ 43054 w 118610"/>
                <a:gd name="connsiteY9" fmla="*/ 90607 h 148138"/>
                <a:gd name="connsiteX10" fmla="*/ 63959 w 118610"/>
                <a:gd name="connsiteY10" fmla="*/ 105514 h 148138"/>
                <a:gd name="connsiteX11" fmla="*/ 118720 w 118610"/>
                <a:gd name="connsiteY11" fmla="*/ 37268 h 148138"/>
                <a:gd name="connsiteX12" fmla="*/ 88499 w 118610"/>
                <a:gd name="connsiteY12" fmla="*/ 0 h 148138"/>
                <a:gd name="connsiteX13" fmla="*/ 58733 w 118610"/>
                <a:gd name="connsiteY13" fmla="*/ 17469 h 148138"/>
                <a:gd name="connsiteX14" fmla="*/ 38282 w 118610"/>
                <a:gd name="connsiteY14" fmla="*/ 0 h 148138"/>
                <a:gd name="connsiteX15" fmla="*/ 21468 w 118610"/>
                <a:gd name="connsiteY15" fmla="*/ 13277 h 148138"/>
                <a:gd name="connsiteX16" fmla="*/ 14424 w 118610"/>
                <a:gd name="connsiteY16" fmla="*/ 35870 h 148138"/>
                <a:gd name="connsiteX17" fmla="*/ 17151 w 118610"/>
                <a:gd name="connsiteY17" fmla="*/ 38199 h 148138"/>
                <a:gd name="connsiteX18" fmla="*/ 21013 w 118610"/>
                <a:gd name="connsiteY18" fmla="*/ 32842 h 148138"/>
                <a:gd name="connsiteX19" fmla="*/ 37601 w 118610"/>
                <a:gd name="connsiteY19" fmla="*/ 5124 h 148138"/>
                <a:gd name="connsiteX20" fmla="*/ 44645 w 118610"/>
                <a:gd name="connsiteY20" fmla="*/ 15839 h 148138"/>
                <a:gd name="connsiteX21" fmla="*/ 43054 w 118610"/>
                <a:gd name="connsiteY21" fmla="*/ 27718 h 148138"/>
                <a:gd name="connsiteX22" fmla="*/ 17605 w 118610"/>
                <a:gd name="connsiteY22" fmla="*/ 131368 h 148138"/>
                <a:gd name="connsiteX23" fmla="*/ 57596 w 118610"/>
                <a:gd name="connsiteY23" fmla="*/ 30280 h 148138"/>
                <a:gd name="connsiteX24" fmla="*/ 69412 w 118610"/>
                <a:gd name="connsiteY24" fmla="*/ 13975 h 148138"/>
                <a:gd name="connsiteX25" fmla="*/ 87817 w 118610"/>
                <a:gd name="connsiteY25" fmla="*/ 5124 h 148138"/>
                <a:gd name="connsiteX26" fmla="*/ 102359 w 118610"/>
                <a:gd name="connsiteY26" fmla="*/ 27019 h 148138"/>
                <a:gd name="connsiteX27" fmla="*/ 90771 w 118610"/>
                <a:gd name="connsiteY27" fmla="*/ 76398 h 148138"/>
                <a:gd name="connsiteX28" fmla="*/ 63731 w 118610"/>
                <a:gd name="connsiteY28" fmla="*/ 100389 h 148138"/>
                <a:gd name="connsiteX29" fmla="*/ 45781 w 118610"/>
                <a:gd name="connsiteY29" fmla="*/ 79659 h 148138"/>
                <a:gd name="connsiteX30" fmla="*/ 46462 w 118610"/>
                <a:gd name="connsiteY30" fmla="*/ 75933 h 148138"/>
                <a:gd name="connsiteX31" fmla="*/ 57596 w 118610"/>
                <a:gd name="connsiteY31" fmla="*/ 30280 h 14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610" h="148138">
                  <a:moveTo>
                    <a:pt x="17605" y="131368"/>
                  </a:moveTo>
                  <a:cubicBezTo>
                    <a:pt x="15787" y="139287"/>
                    <a:pt x="15333" y="140918"/>
                    <a:pt x="5335" y="140918"/>
                  </a:cubicBezTo>
                  <a:cubicBezTo>
                    <a:pt x="2608" y="140918"/>
                    <a:pt x="109" y="140918"/>
                    <a:pt x="109" y="145343"/>
                  </a:cubicBezTo>
                  <a:cubicBezTo>
                    <a:pt x="109" y="147207"/>
                    <a:pt x="1245" y="148138"/>
                    <a:pt x="3063" y="148138"/>
                  </a:cubicBezTo>
                  <a:cubicBezTo>
                    <a:pt x="9198" y="148138"/>
                    <a:pt x="15787" y="147440"/>
                    <a:pt x="22150" y="147440"/>
                  </a:cubicBezTo>
                  <a:cubicBezTo>
                    <a:pt x="29648" y="147440"/>
                    <a:pt x="37374" y="148138"/>
                    <a:pt x="44645" y="148138"/>
                  </a:cubicBezTo>
                  <a:cubicBezTo>
                    <a:pt x="45781" y="148138"/>
                    <a:pt x="48735" y="148138"/>
                    <a:pt x="48735" y="143480"/>
                  </a:cubicBezTo>
                  <a:cubicBezTo>
                    <a:pt x="48735" y="140918"/>
                    <a:pt x="46462" y="140918"/>
                    <a:pt x="43281" y="140918"/>
                  </a:cubicBezTo>
                  <a:cubicBezTo>
                    <a:pt x="31920" y="140918"/>
                    <a:pt x="31920" y="139287"/>
                    <a:pt x="31920" y="137191"/>
                  </a:cubicBezTo>
                  <a:cubicBezTo>
                    <a:pt x="31920" y="134396"/>
                    <a:pt x="41464" y="96430"/>
                    <a:pt x="43054" y="90607"/>
                  </a:cubicBezTo>
                  <a:cubicBezTo>
                    <a:pt x="46008" y="97361"/>
                    <a:pt x="52370" y="105514"/>
                    <a:pt x="63959" y="105514"/>
                  </a:cubicBezTo>
                  <a:cubicBezTo>
                    <a:pt x="90317" y="105514"/>
                    <a:pt x="118720" y="71507"/>
                    <a:pt x="118720" y="37268"/>
                  </a:cubicBezTo>
                  <a:cubicBezTo>
                    <a:pt x="118720" y="15373"/>
                    <a:pt x="105768" y="0"/>
                    <a:pt x="88499" y="0"/>
                  </a:cubicBezTo>
                  <a:cubicBezTo>
                    <a:pt x="77138" y="0"/>
                    <a:pt x="66231" y="8385"/>
                    <a:pt x="58733" y="17469"/>
                  </a:cubicBezTo>
                  <a:cubicBezTo>
                    <a:pt x="56460" y="4891"/>
                    <a:pt x="46690" y="0"/>
                    <a:pt x="38282" y="0"/>
                  </a:cubicBezTo>
                  <a:cubicBezTo>
                    <a:pt x="27830" y="0"/>
                    <a:pt x="23513" y="9084"/>
                    <a:pt x="21468" y="13277"/>
                  </a:cubicBezTo>
                  <a:cubicBezTo>
                    <a:pt x="17378" y="21196"/>
                    <a:pt x="14424" y="35171"/>
                    <a:pt x="14424" y="35870"/>
                  </a:cubicBezTo>
                  <a:cubicBezTo>
                    <a:pt x="14424" y="38199"/>
                    <a:pt x="16696" y="38199"/>
                    <a:pt x="17151" y="38199"/>
                  </a:cubicBezTo>
                  <a:cubicBezTo>
                    <a:pt x="19423" y="38199"/>
                    <a:pt x="19650" y="37966"/>
                    <a:pt x="21013" y="32842"/>
                  </a:cubicBezTo>
                  <a:cubicBezTo>
                    <a:pt x="24876" y="16305"/>
                    <a:pt x="29421" y="5124"/>
                    <a:pt x="37601" y="5124"/>
                  </a:cubicBezTo>
                  <a:cubicBezTo>
                    <a:pt x="41464" y="5124"/>
                    <a:pt x="44645" y="6988"/>
                    <a:pt x="44645" y="15839"/>
                  </a:cubicBezTo>
                  <a:cubicBezTo>
                    <a:pt x="44645" y="21196"/>
                    <a:pt x="43963" y="23758"/>
                    <a:pt x="43054" y="27718"/>
                  </a:cubicBezTo>
                  <a:lnTo>
                    <a:pt x="17605" y="131368"/>
                  </a:lnTo>
                  <a:close/>
                  <a:moveTo>
                    <a:pt x="57596" y="30280"/>
                  </a:moveTo>
                  <a:cubicBezTo>
                    <a:pt x="59187" y="23991"/>
                    <a:pt x="65322" y="17469"/>
                    <a:pt x="69412" y="13975"/>
                  </a:cubicBezTo>
                  <a:cubicBezTo>
                    <a:pt x="77365" y="6755"/>
                    <a:pt x="83954" y="5124"/>
                    <a:pt x="87817" y="5124"/>
                  </a:cubicBezTo>
                  <a:cubicBezTo>
                    <a:pt x="96906" y="5124"/>
                    <a:pt x="102359" y="13277"/>
                    <a:pt x="102359" y="27019"/>
                  </a:cubicBezTo>
                  <a:cubicBezTo>
                    <a:pt x="102359" y="40761"/>
                    <a:pt x="94861" y="67547"/>
                    <a:pt x="90771" y="76398"/>
                  </a:cubicBezTo>
                  <a:cubicBezTo>
                    <a:pt x="83045" y="92703"/>
                    <a:pt x="72139" y="100389"/>
                    <a:pt x="63731" y="100389"/>
                  </a:cubicBezTo>
                  <a:cubicBezTo>
                    <a:pt x="48735" y="100389"/>
                    <a:pt x="45781" y="81057"/>
                    <a:pt x="45781" y="79659"/>
                  </a:cubicBezTo>
                  <a:cubicBezTo>
                    <a:pt x="45781" y="79193"/>
                    <a:pt x="45781" y="78728"/>
                    <a:pt x="46462" y="75933"/>
                  </a:cubicBezTo>
                  <a:lnTo>
                    <a:pt x="57596" y="30280"/>
                  </a:lnTo>
                  <a:close/>
                </a:path>
              </a:pathLst>
            </a:custGeom>
            <a:solidFill>
              <a:srgbClr val="000000"/>
            </a:solidFill>
            <a:ln w="22808" cap="flat">
              <a:noFill/>
              <a:prstDash val="solid"/>
              <a:miter/>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F409A1E5-0970-43E6-9791-1A40B1DEF3CF}"/>
                </a:ext>
              </a:extLst>
            </p:cNvPr>
            <p:cNvSpPr/>
            <p:nvPr>
              <p:custDataLst>
                <p:tags r:id="rId17"/>
              </p:custDataLst>
            </p:nvPr>
          </p:nvSpPr>
          <p:spPr>
            <a:xfrm>
              <a:off x="5147166" y="2503034"/>
              <a:ext cx="68871" cy="73533"/>
            </a:xfrm>
            <a:custGeom>
              <a:avLst/>
              <a:gdLst>
                <a:gd name="connsiteX0" fmla="*/ 59919 w 68871"/>
                <a:gd name="connsiteY0" fmla="*/ 9458 h 73533"/>
                <a:gd name="connsiteX1" fmla="*/ 51807 w 68871"/>
                <a:gd name="connsiteY1" fmla="*/ 18589 h 73533"/>
                <a:gd name="connsiteX2" fmla="*/ 58010 w 68871"/>
                <a:gd name="connsiteY2" fmla="*/ 24621 h 73533"/>
                <a:gd name="connsiteX3" fmla="*/ 67077 w 68871"/>
                <a:gd name="connsiteY3" fmla="*/ 14186 h 73533"/>
                <a:gd name="connsiteX4" fmla="*/ 46081 w 68871"/>
                <a:gd name="connsiteY4" fmla="*/ 1 h 73533"/>
                <a:gd name="connsiteX5" fmla="*/ 114 w 68871"/>
                <a:gd name="connsiteY5" fmla="*/ 45165 h 73533"/>
                <a:gd name="connsiteX6" fmla="*/ 29539 w 68871"/>
                <a:gd name="connsiteY6" fmla="*/ 73535 h 73533"/>
                <a:gd name="connsiteX7" fmla="*/ 68985 w 68871"/>
                <a:gd name="connsiteY7" fmla="*/ 55111 h 73533"/>
                <a:gd name="connsiteX8" fmla="*/ 66281 w 68871"/>
                <a:gd name="connsiteY8" fmla="*/ 52339 h 73533"/>
                <a:gd name="connsiteX9" fmla="*/ 63736 w 68871"/>
                <a:gd name="connsiteY9" fmla="*/ 53970 h 73533"/>
                <a:gd name="connsiteX10" fmla="*/ 29857 w 68871"/>
                <a:gd name="connsiteY10" fmla="*/ 68970 h 73533"/>
                <a:gd name="connsiteX11" fmla="*/ 13316 w 68871"/>
                <a:gd name="connsiteY11" fmla="*/ 50872 h 73533"/>
                <a:gd name="connsiteX12" fmla="*/ 23813 w 68871"/>
                <a:gd name="connsiteY12" fmla="*/ 17121 h 73533"/>
                <a:gd name="connsiteX13" fmla="*/ 46081 w 68871"/>
                <a:gd name="connsiteY13" fmla="*/ 4567 h 73533"/>
                <a:gd name="connsiteX14" fmla="*/ 59919 w 68871"/>
                <a:gd name="connsiteY14" fmla="*/ 9458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1" h="73533">
                  <a:moveTo>
                    <a:pt x="59919" y="9458"/>
                  </a:moveTo>
                  <a:cubicBezTo>
                    <a:pt x="54193" y="10436"/>
                    <a:pt x="51807" y="15002"/>
                    <a:pt x="51807" y="18589"/>
                  </a:cubicBezTo>
                  <a:cubicBezTo>
                    <a:pt x="51807" y="22991"/>
                    <a:pt x="55147" y="24621"/>
                    <a:pt x="58010" y="24621"/>
                  </a:cubicBezTo>
                  <a:cubicBezTo>
                    <a:pt x="61510" y="24621"/>
                    <a:pt x="67077" y="22013"/>
                    <a:pt x="67077" y="14186"/>
                  </a:cubicBezTo>
                  <a:cubicBezTo>
                    <a:pt x="67077" y="3099"/>
                    <a:pt x="54670" y="1"/>
                    <a:pt x="46081" y="1"/>
                  </a:cubicBezTo>
                  <a:cubicBezTo>
                    <a:pt x="22223" y="1"/>
                    <a:pt x="114" y="22502"/>
                    <a:pt x="114" y="45165"/>
                  </a:cubicBezTo>
                  <a:cubicBezTo>
                    <a:pt x="114" y="59187"/>
                    <a:pt x="9657" y="73535"/>
                    <a:pt x="29539" y="73535"/>
                  </a:cubicBezTo>
                  <a:cubicBezTo>
                    <a:pt x="56420" y="73535"/>
                    <a:pt x="68985" y="57393"/>
                    <a:pt x="68985" y="55111"/>
                  </a:cubicBezTo>
                  <a:cubicBezTo>
                    <a:pt x="68985" y="54133"/>
                    <a:pt x="67554" y="52339"/>
                    <a:pt x="66281" y="52339"/>
                  </a:cubicBezTo>
                  <a:cubicBezTo>
                    <a:pt x="65327" y="52339"/>
                    <a:pt x="65009" y="52665"/>
                    <a:pt x="63736" y="53970"/>
                  </a:cubicBezTo>
                  <a:cubicBezTo>
                    <a:pt x="51330" y="68970"/>
                    <a:pt x="32720" y="68970"/>
                    <a:pt x="29857" y="68970"/>
                  </a:cubicBezTo>
                  <a:cubicBezTo>
                    <a:pt x="18405" y="68970"/>
                    <a:pt x="13316" y="60980"/>
                    <a:pt x="13316" y="50872"/>
                  </a:cubicBezTo>
                  <a:cubicBezTo>
                    <a:pt x="13316" y="46143"/>
                    <a:pt x="15542" y="28371"/>
                    <a:pt x="23813" y="17121"/>
                  </a:cubicBezTo>
                  <a:cubicBezTo>
                    <a:pt x="29857" y="9132"/>
                    <a:pt x="38128" y="4567"/>
                    <a:pt x="46081" y="4567"/>
                  </a:cubicBezTo>
                  <a:cubicBezTo>
                    <a:pt x="48308" y="4567"/>
                    <a:pt x="55943" y="4893"/>
                    <a:pt x="59919" y="9458"/>
                  </a:cubicBezTo>
                  <a:close/>
                </a:path>
              </a:pathLst>
            </a:custGeom>
            <a:solidFill>
              <a:srgbClr val="000000"/>
            </a:solidFill>
            <a:ln w="22808" cap="flat">
              <a:noFill/>
              <a:prstDash val="solid"/>
              <a:miter/>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2985C9DF-6462-4D87-B0DB-CE72CBD7B193}"/>
                </a:ext>
              </a:extLst>
            </p:cNvPr>
            <p:cNvSpPr/>
            <p:nvPr>
              <p:custDataLst>
                <p:tags r:id="rId18"/>
              </p:custDataLst>
            </p:nvPr>
          </p:nvSpPr>
          <p:spPr>
            <a:xfrm>
              <a:off x="5236322" y="2556187"/>
              <a:ext cx="20200" cy="50218"/>
            </a:xfrm>
            <a:custGeom>
              <a:avLst/>
              <a:gdLst>
                <a:gd name="connsiteX0" fmla="*/ 15864 w 20200"/>
                <a:gd name="connsiteY0" fmla="*/ 16143 h 50218"/>
                <a:gd name="connsiteX1" fmla="*/ 3458 w 20200"/>
                <a:gd name="connsiteY1" fmla="*/ 45980 h 50218"/>
                <a:gd name="connsiteX2" fmla="*/ 2344 w 20200"/>
                <a:gd name="connsiteY2" fmla="*/ 47937 h 50218"/>
                <a:gd name="connsiteX3" fmla="*/ 4571 w 20200"/>
                <a:gd name="connsiteY3" fmla="*/ 50219 h 50218"/>
                <a:gd name="connsiteX4" fmla="*/ 20318 w 20200"/>
                <a:gd name="connsiteY4" fmla="*/ 17773 h 50218"/>
                <a:gd name="connsiteX5" fmla="*/ 9184 w 20200"/>
                <a:gd name="connsiteY5" fmla="*/ 1 h 50218"/>
                <a:gd name="connsiteX6" fmla="*/ 117 w 20200"/>
                <a:gd name="connsiteY6" fmla="*/ 9295 h 50218"/>
                <a:gd name="connsiteX7" fmla="*/ 9343 w 20200"/>
                <a:gd name="connsiteY7" fmla="*/ 18752 h 50218"/>
                <a:gd name="connsiteX8" fmla="*/ 15864 w 20200"/>
                <a:gd name="connsiteY8" fmla="*/ 16143 h 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0" h="50218">
                  <a:moveTo>
                    <a:pt x="15864" y="16143"/>
                  </a:moveTo>
                  <a:cubicBezTo>
                    <a:pt x="15864" y="25110"/>
                    <a:pt x="14273" y="35545"/>
                    <a:pt x="3458" y="45980"/>
                  </a:cubicBezTo>
                  <a:cubicBezTo>
                    <a:pt x="2821" y="46632"/>
                    <a:pt x="2344" y="47122"/>
                    <a:pt x="2344" y="47937"/>
                  </a:cubicBezTo>
                  <a:cubicBezTo>
                    <a:pt x="2344" y="49078"/>
                    <a:pt x="3617" y="50219"/>
                    <a:pt x="4571" y="50219"/>
                  </a:cubicBezTo>
                  <a:cubicBezTo>
                    <a:pt x="6798" y="50219"/>
                    <a:pt x="20318" y="37176"/>
                    <a:pt x="20318" y="17773"/>
                  </a:cubicBezTo>
                  <a:cubicBezTo>
                    <a:pt x="20318" y="7665"/>
                    <a:pt x="16500" y="1"/>
                    <a:pt x="9184" y="1"/>
                  </a:cubicBezTo>
                  <a:cubicBezTo>
                    <a:pt x="3935" y="1"/>
                    <a:pt x="117" y="4241"/>
                    <a:pt x="117" y="9295"/>
                  </a:cubicBezTo>
                  <a:cubicBezTo>
                    <a:pt x="117" y="14513"/>
                    <a:pt x="3776" y="18752"/>
                    <a:pt x="9343" y="18752"/>
                  </a:cubicBezTo>
                  <a:cubicBezTo>
                    <a:pt x="13160" y="18752"/>
                    <a:pt x="15705" y="16143"/>
                    <a:pt x="15864" y="16143"/>
                  </a:cubicBezTo>
                  <a:close/>
                </a:path>
              </a:pathLst>
            </a:custGeom>
            <a:solidFill>
              <a:srgbClr val="000000"/>
            </a:solidFill>
            <a:ln w="22808" cap="flat">
              <a:noFill/>
              <a:prstDash val="solid"/>
              <a:miter/>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21D4AD76-DED1-4A39-B14C-41CFD92395F2}"/>
                </a:ext>
              </a:extLst>
            </p:cNvPr>
            <p:cNvSpPr/>
            <p:nvPr>
              <p:custDataLst>
                <p:tags r:id="rId19"/>
              </p:custDataLst>
            </p:nvPr>
          </p:nvSpPr>
          <p:spPr>
            <a:xfrm>
              <a:off x="5279950" y="2466838"/>
              <a:ext cx="48194" cy="109729"/>
            </a:xfrm>
            <a:custGeom>
              <a:avLst/>
              <a:gdLst>
                <a:gd name="connsiteX0" fmla="*/ 44178 w 48194"/>
                <a:gd name="connsiteY0" fmla="*/ 6197 h 109729"/>
                <a:gd name="connsiteX1" fmla="*/ 37816 w 48194"/>
                <a:gd name="connsiteY1" fmla="*/ 1 h 109729"/>
                <a:gd name="connsiteX2" fmla="*/ 28909 w 48194"/>
                <a:gd name="connsiteY2" fmla="*/ 8969 h 109729"/>
                <a:gd name="connsiteX3" fmla="*/ 35271 w 48194"/>
                <a:gd name="connsiteY3" fmla="*/ 15165 h 109729"/>
                <a:gd name="connsiteX4" fmla="*/ 44178 w 48194"/>
                <a:gd name="connsiteY4" fmla="*/ 6197 h 109729"/>
                <a:gd name="connsiteX5" fmla="*/ 11731 w 48194"/>
                <a:gd name="connsiteY5" fmla="*/ 89024 h 109729"/>
                <a:gd name="connsiteX6" fmla="*/ 10299 w 48194"/>
                <a:gd name="connsiteY6" fmla="*/ 95872 h 109729"/>
                <a:gd name="connsiteX7" fmla="*/ 25410 w 48194"/>
                <a:gd name="connsiteY7" fmla="*/ 109731 h 109729"/>
                <a:gd name="connsiteX8" fmla="*/ 48314 w 48194"/>
                <a:gd name="connsiteY8" fmla="*/ 84785 h 109729"/>
                <a:gd name="connsiteX9" fmla="*/ 45769 w 48194"/>
                <a:gd name="connsiteY9" fmla="*/ 82666 h 109729"/>
                <a:gd name="connsiteX10" fmla="*/ 42747 w 48194"/>
                <a:gd name="connsiteY10" fmla="*/ 85437 h 109729"/>
                <a:gd name="connsiteX11" fmla="*/ 25887 w 48194"/>
                <a:gd name="connsiteY11" fmla="*/ 105166 h 109729"/>
                <a:gd name="connsiteX12" fmla="*/ 21911 w 48194"/>
                <a:gd name="connsiteY12" fmla="*/ 99459 h 109729"/>
                <a:gd name="connsiteX13" fmla="*/ 24455 w 48194"/>
                <a:gd name="connsiteY13" fmla="*/ 89024 h 109729"/>
                <a:gd name="connsiteX14" fmla="*/ 29545 w 48194"/>
                <a:gd name="connsiteY14" fmla="*/ 75981 h 109729"/>
                <a:gd name="connsiteX15" fmla="*/ 37339 w 48194"/>
                <a:gd name="connsiteY15" fmla="*/ 55274 h 109729"/>
                <a:gd name="connsiteX16" fmla="*/ 38293 w 48194"/>
                <a:gd name="connsiteY16" fmla="*/ 50056 h 109729"/>
                <a:gd name="connsiteX17" fmla="*/ 23183 w 48194"/>
                <a:gd name="connsiteY17" fmla="*/ 36198 h 109729"/>
                <a:gd name="connsiteX18" fmla="*/ 120 w 48194"/>
                <a:gd name="connsiteY18" fmla="*/ 61144 h 109729"/>
                <a:gd name="connsiteX19" fmla="*/ 2824 w 48194"/>
                <a:gd name="connsiteY19" fmla="*/ 63263 h 109729"/>
                <a:gd name="connsiteX20" fmla="*/ 5687 w 48194"/>
                <a:gd name="connsiteY20" fmla="*/ 60654 h 109729"/>
                <a:gd name="connsiteX21" fmla="*/ 22706 w 48194"/>
                <a:gd name="connsiteY21" fmla="*/ 40763 h 109729"/>
                <a:gd name="connsiteX22" fmla="*/ 26682 w 48194"/>
                <a:gd name="connsiteY22" fmla="*/ 46469 h 109729"/>
                <a:gd name="connsiteX23" fmla="*/ 21751 w 48194"/>
                <a:gd name="connsiteY23" fmla="*/ 62774 h 109729"/>
                <a:gd name="connsiteX24" fmla="*/ 11731 w 48194"/>
                <a:gd name="connsiteY24" fmla="*/ 89024 h 109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94" h="109729">
                  <a:moveTo>
                    <a:pt x="44178" y="6197"/>
                  </a:moveTo>
                  <a:cubicBezTo>
                    <a:pt x="44178" y="3588"/>
                    <a:pt x="42270" y="1"/>
                    <a:pt x="37816" y="1"/>
                  </a:cubicBezTo>
                  <a:cubicBezTo>
                    <a:pt x="33522" y="1"/>
                    <a:pt x="28909" y="4241"/>
                    <a:pt x="28909" y="8969"/>
                  </a:cubicBezTo>
                  <a:cubicBezTo>
                    <a:pt x="28909" y="11741"/>
                    <a:pt x="30977" y="15165"/>
                    <a:pt x="35271" y="15165"/>
                  </a:cubicBezTo>
                  <a:cubicBezTo>
                    <a:pt x="39884" y="15165"/>
                    <a:pt x="44178" y="10599"/>
                    <a:pt x="44178" y="6197"/>
                  </a:cubicBezTo>
                  <a:close/>
                  <a:moveTo>
                    <a:pt x="11731" y="89024"/>
                  </a:moveTo>
                  <a:cubicBezTo>
                    <a:pt x="11095" y="91144"/>
                    <a:pt x="10299" y="93100"/>
                    <a:pt x="10299" y="95872"/>
                  </a:cubicBezTo>
                  <a:cubicBezTo>
                    <a:pt x="10299" y="103535"/>
                    <a:pt x="16662" y="109731"/>
                    <a:pt x="25410" y="109731"/>
                  </a:cubicBezTo>
                  <a:cubicBezTo>
                    <a:pt x="41315" y="109731"/>
                    <a:pt x="48314" y="87231"/>
                    <a:pt x="48314" y="84785"/>
                  </a:cubicBezTo>
                  <a:cubicBezTo>
                    <a:pt x="48314" y="82666"/>
                    <a:pt x="46246" y="82666"/>
                    <a:pt x="45769" y="82666"/>
                  </a:cubicBezTo>
                  <a:cubicBezTo>
                    <a:pt x="43542" y="82666"/>
                    <a:pt x="43383" y="83644"/>
                    <a:pt x="42747" y="85437"/>
                  </a:cubicBezTo>
                  <a:cubicBezTo>
                    <a:pt x="39089" y="98481"/>
                    <a:pt x="32090" y="105166"/>
                    <a:pt x="25887" y="105166"/>
                  </a:cubicBezTo>
                  <a:cubicBezTo>
                    <a:pt x="22706" y="105166"/>
                    <a:pt x="21911" y="103046"/>
                    <a:pt x="21911" y="99459"/>
                  </a:cubicBezTo>
                  <a:cubicBezTo>
                    <a:pt x="21911" y="95709"/>
                    <a:pt x="23024" y="92611"/>
                    <a:pt x="24455" y="89024"/>
                  </a:cubicBezTo>
                  <a:cubicBezTo>
                    <a:pt x="26046" y="84622"/>
                    <a:pt x="27796" y="80220"/>
                    <a:pt x="29545" y="75981"/>
                  </a:cubicBezTo>
                  <a:cubicBezTo>
                    <a:pt x="30977" y="72068"/>
                    <a:pt x="36703" y="57230"/>
                    <a:pt x="37339" y="55274"/>
                  </a:cubicBezTo>
                  <a:cubicBezTo>
                    <a:pt x="37816" y="53643"/>
                    <a:pt x="38293" y="51687"/>
                    <a:pt x="38293" y="50056"/>
                  </a:cubicBezTo>
                  <a:cubicBezTo>
                    <a:pt x="38293" y="42393"/>
                    <a:pt x="31931" y="36198"/>
                    <a:pt x="23183" y="36198"/>
                  </a:cubicBezTo>
                  <a:cubicBezTo>
                    <a:pt x="7436" y="36198"/>
                    <a:pt x="120" y="58372"/>
                    <a:pt x="120" y="61144"/>
                  </a:cubicBezTo>
                  <a:cubicBezTo>
                    <a:pt x="120" y="63263"/>
                    <a:pt x="2347" y="63263"/>
                    <a:pt x="2824" y="63263"/>
                  </a:cubicBezTo>
                  <a:cubicBezTo>
                    <a:pt x="5051" y="63263"/>
                    <a:pt x="5210" y="62448"/>
                    <a:pt x="5687" y="60654"/>
                  </a:cubicBezTo>
                  <a:cubicBezTo>
                    <a:pt x="9822" y="46632"/>
                    <a:pt x="16821" y="40763"/>
                    <a:pt x="22706" y="40763"/>
                  </a:cubicBezTo>
                  <a:cubicBezTo>
                    <a:pt x="25251" y="40763"/>
                    <a:pt x="26682" y="42067"/>
                    <a:pt x="26682" y="46469"/>
                  </a:cubicBezTo>
                  <a:cubicBezTo>
                    <a:pt x="26682" y="50219"/>
                    <a:pt x="25728" y="52665"/>
                    <a:pt x="21751" y="62774"/>
                  </a:cubicBezTo>
                  <a:lnTo>
                    <a:pt x="11731" y="89024"/>
                  </a:lnTo>
                  <a:close/>
                </a:path>
              </a:pathLst>
            </a:custGeom>
            <a:solidFill>
              <a:srgbClr val="000000"/>
            </a:solidFill>
            <a:ln w="22808" cap="flat">
              <a:noFill/>
              <a:prstDash val="solid"/>
              <a:miter/>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A07A20DD-E2BA-4E65-B1D9-B23C49C95694}"/>
                </a:ext>
              </a:extLst>
            </p:cNvPr>
            <p:cNvSpPr/>
            <p:nvPr>
              <p:custDataLst>
                <p:tags r:id="rId20"/>
              </p:custDataLst>
            </p:nvPr>
          </p:nvSpPr>
          <p:spPr>
            <a:xfrm>
              <a:off x="5370618" y="2365308"/>
              <a:ext cx="52715" cy="232921"/>
            </a:xfrm>
            <a:custGeom>
              <a:avLst/>
              <a:gdLst>
                <a:gd name="connsiteX0" fmla="*/ 52839 w 52715"/>
                <a:gd name="connsiteY0" fmla="*/ 230593 h 232921"/>
                <a:gd name="connsiteX1" fmla="*/ 48976 w 52715"/>
                <a:gd name="connsiteY1" fmla="*/ 225469 h 232921"/>
                <a:gd name="connsiteX2" fmla="*/ 13302 w 52715"/>
                <a:gd name="connsiteY2" fmla="*/ 116461 h 232921"/>
                <a:gd name="connsiteX3" fmla="*/ 49885 w 52715"/>
                <a:gd name="connsiteY3" fmla="*/ 6289 h 232921"/>
                <a:gd name="connsiteX4" fmla="*/ 52839 w 52715"/>
                <a:gd name="connsiteY4" fmla="*/ 2329 h 232921"/>
                <a:gd name="connsiteX5" fmla="*/ 50567 w 52715"/>
                <a:gd name="connsiteY5" fmla="*/ 0 h 232921"/>
                <a:gd name="connsiteX6" fmla="*/ 14438 w 52715"/>
                <a:gd name="connsiteY6" fmla="*/ 45420 h 232921"/>
                <a:gd name="connsiteX7" fmla="*/ 123 w 52715"/>
                <a:gd name="connsiteY7" fmla="*/ 116461 h 232921"/>
                <a:gd name="connsiteX8" fmla="*/ 15120 w 52715"/>
                <a:gd name="connsiteY8" fmla="*/ 189133 h 232921"/>
                <a:gd name="connsiteX9" fmla="*/ 50567 w 52715"/>
                <a:gd name="connsiteY9" fmla="*/ 232922 h 232921"/>
                <a:gd name="connsiteX10" fmla="*/ 52839 w 52715"/>
                <a:gd name="connsiteY10" fmla="*/ 230593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839" y="230593"/>
                  </a:moveTo>
                  <a:cubicBezTo>
                    <a:pt x="52839" y="229894"/>
                    <a:pt x="52839" y="229428"/>
                    <a:pt x="48976" y="225469"/>
                  </a:cubicBezTo>
                  <a:cubicBezTo>
                    <a:pt x="20573" y="196120"/>
                    <a:pt x="13302" y="152098"/>
                    <a:pt x="13302" y="116461"/>
                  </a:cubicBezTo>
                  <a:cubicBezTo>
                    <a:pt x="13302" y="75933"/>
                    <a:pt x="21937" y="35404"/>
                    <a:pt x="49885" y="6289"/>
                  </a:cubicBezTo>
                  <a:cubicBezTo>
                    <a:pt x="52839" y="3494"/>
                    <a:pt x="52839" y="3028"/>
                    <a:pt x="52839" y="2329"/>
                  </a:cubicBezTo>
                  <a:cubicBezTo>
                    <a:pt x="52839" y="699"/>
                    <a:pt x="51930" y="0"/>
                    <a:pt x="50567" y="0"/>
                  </a:cubicBezTo>
                  <a:cubicBezTo>
                    <a:pt x="48295" y="0"/>
                    <a:pt x="27844" y="15839"/>
                    <a:pt x="14438" y="45420"/>
                  </a:cubicBezTo>
                  <a:cubicBezTo>
                    <a:pt x="2850" y="71041"/>
                    <a:pt x="123" y="96896"/>
                    <a:pt x="123" y="116461"/>
                  </a:cubicBezTo>
                  <a:cubicBezTo>
                    <a:pt x="123" y="134629"/>
                    <a:pt x="2623" y="162812"/>
                    <a:pt x="15120" y="189133"/>
                  </a:cubicBezTo>
                  <a:cubicBezTo>
                    <a:pt x="28753" y="217782"/>
                    <a:pt x="48295" y="232922"/>
                    <a:pt x="50567" y="232922"/>
                  </a:cubicBezTo>
                  <a:cubicBezTo>
                    <a:pt x="51930" y="232922"/>
                    <a:pt x="52839" y="232223"/>
                    <a:pt x="52839" y="230593"/>
                  </a:cubicBezTo>
                  <a:close/>
                </a:path>
              </a:pathLst>
            </a:custGeom>
            <a:solidFill>
              <a:srgbClr val="000000"/>
            </a:solidFill>
            <a:ln w="22808" cap="flat">
              <a:noFill/>
              <a:prstDash val="solid"/>
              <a:miter/>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574138F4-CAF2-44E1-ADD2-04F8E3565DF5}"/>
                </a:ext>
              </a:extLst>
            </p:cNvPr>
            <p:cNvSpPr/>
            <p:nvPr>
              <p:custDataLst>
                <p:tags r:id="rId21"/>
              </p:custDataLst>
            </p:nvPr>
          </p:nvSpPr>
          <p:spPr>
            <a:xfrm>
              <a:off x="5441714" y="2394190"/>
              <a:ext cx="69757" cy="148371"/>
            </a:xfrm>
            <a:custGeom>
              <a:avLst/>
              <a:gdLst>
                <a:gd name="connsiteX0" fmla="*/ 41709 w 69757"/>
                <a:gd name="connsiteY0" fmla="*/ 52640 h 148371"/>
                <a:gd name="connsiteX1" fmla="*/ 63068 w 69757"/>
                <a:gd name="connsiteY1" fmla="*/ 52640 h 148371"/>
                <a:gd name="connsiteX2" fmla="*/ 69885 w 69757"/>
                <a:gd name="connsiteY2" fmla="*/ 47982 h 148371"/>
                <a:gd name="connsiteX3" fmla="*/ 63522 w 69757"/>
                <a:gd name="connsiteY3" fmla="*/ 45420 h 148371"/>
                <a:gd name="connsiteX4" fmla="*/ 43527 w 69757"/>
                <a:gd name="connsiteY4" fmla="*/ 45420 h 148371"/>
                <a:gd name="connsiteX5" fmla="*/ 52843 w 69757"/>
                <a:gd name="connsiteY5" fmla="*/ 6289 h 148371"/>
                <a:gd name="connsiteX6" fmla="*/ 46253 w 69757"/>
                <a:gd name="connsiteY6" fmla="*/ 0 h 148371"/>
                <a:gd name="connsiteX7" fmla="*/ 37164 w 69757"/>
                <a:gd name="connsiteY7" fmla="*/ 8385 h 148371"/>
                <a:gd name="connsiteX8" fmla="*/ 28303 w 69757"/>
                <a:gd name="connsiteY8" fmla="*/ 45420 h 148371"/>
                <a:gd name="connsiteX9" fmla="*/ 6944 w 69757"/>
                <a:gd name="connsiteY9" fmla="*/ 45420 h 148371"/>
                <a:gd name="connsiteX10" fmla="*/ 127 w 69757"/>
                <a:gd name="connsiteY10" fmla="*/ 49845 h 148371"/>
                <a:gd name="connsiteX11" fmla="*/ 6489 w 69757"/>
                <a:gd name="connsiteY11" fmla="*/ 52640 h 148371"/>
                <a:gd name="connsiteX12" fmla="*/ 26485 w 69757"/>
                <a:gd name="connsiteY12" fmla="*/ 52640 h 148371"/>
                <a:gd name="connsiteX13" fmla="*/ 9216 w 69757"/>
                <a:gd name="connsiteY13" fmla="*/ 126942 h 148371"/>
                <a:gd name="connsiteX14" fmla="*/ 30121 w 69757"/>
                <a:gd name="connsiteY14" fmla="*/ 148371 h 148371"/>
                <a:gd name="connsiteX15" fmla="*/ 66249 w 69757"/>
                <a:gd name="connsiteY15" fmla="*/ 112501 h 148371"/>
                <a:gd name="connsiteX16" fmla="*/ 63522 w 69757"/>
                <a:gd name="connsiteY16" fmla="*/ 110172 h 148371"/>
                <a:gd name="connsiteX17" fmla="*/ 60114 w 69757"/>
                <a:gd name="connsiteY17" fmla="*/ 113433 h 148371"/>
                <a:gd name="connsiteX18" fmla="*/ 30575 w 69757"/>
                <a:gd name="connsiteY18" fmla="*/ 143247 h 148371"/>
                <a:gd name="connsiteX19" fmla="*/ 23531 w 69757"/>
                <a:gd name="connsiteY19" fmla="*/ 132533 h 148371"/>
                <a:gd name="connsiteX20" fmla="*/ 24894 w 69757"/>
                <a:gd name="connsiteY20" fmla="*/ 121352 h 148371"/>
                <a:gd name="connsiteX21" fmla="*/ 41709 w 69757"/>
                <a:gd name="connsiteY21" fmla="*/ 52640 h 1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57" h="148371">
                  <a:moveTo>
                    <a:pt x="41709" y="52640"/>
                  </a:moveTo>
                  <a:lnTo>
                    <a:pt x="63068" y="52640"/>
                  </a:lnTo>
                  <a:cubicBezTo>
                    <a:pt x="67612" y="52640"/>
                    <a:pt x="69885" y="52640"/>
                    <a:pt x="69885" y="47982"/>
                  </a:cubicBezTo>
                  <a:cubicBezTo>
                    <a:pt x="69885" y="45420"/>
                    <a:pt x="67612" y="45420"/>
                    <a:pt x="63522" y="45420"/>
                  </a:cubicBezTo>
                  <a:lnTo>
                    <a:pt x="43527" y="45420"/>
                  </a:lnTo>
                  <a:cubicBezTo>
                    <a:pt x="51707" y="12345"/>
                    <a:pt x="52843" y="7686"/>
                    <a:pt x="52843" y="6289"/>
                  </a:cubicBezTo>
                  <a:cubicBezTo>
                    <a:pt x="52843" y="2329"/>
                    <a:pt x="50116" y="0"/>
                    <a:pt x="46253" y="0"/>
                  </a:cubicBezTo>
                  <a:cubicBezTo>
                    <a:pt x="45572" y="0"/>
                    <a:pt x="39209" y="233"/>
                    <a:pt x="37164" y="8385"/>
                  </a:cubicBezTo>
                  <a:lnTo>
                    <a:pt x="28303" y="45420"/>
                  </a:lnTo>
                  <a:lnTo>
                    <a:pt x="6944" y="45420"/>
                  </a:lnTo>
                  <a:cubicBezTo>
                    <a:pt x="2399" y="45420"/>
                    <a:pt x="127" y="45420"/>
                    <a:pt x="127" y="49845"/>
                  </a:cubicBezTo>
                  <a:cubicBezTo>
                    <a:pt x="127" y="52640"/>
                    <a:pt x="1945" y="52640"/>
                    <a:pt x="6489" y="52640"/>
                  </a:cubicBezTo>
                  <a:lnTo>
                    <a:pt x="26485" y="52640"/>
                  </a:lnTo>
                  <a:cubicBezTo>
                    <a:pt x="10125" y="118790"/>
                    <a:pt x="9216" y="122750"/>
                    <a:pt x="9216" y="126942"/>
                  </a:cubicBezTo>
                  <a:cubicBezTo>
                    <a:pt x="9216" y="139520"/>
                    <a:pt x="17850" y="148371"/>
                    <a:pt x="30121" y="148371"/>
                  </a:cubicBezTo>
                  <a:cubicBezTo>
                    <a:pt x="53297" y="148371"/>
                    <a:pt x="66249" y="114365"/>
                    <a:pt x="66249" y="112501"/>
                  </a:cubicBezTo>
                  <a:cubicBezTo>
                    <a:pt x="66249" y="110172"/>
                    <a:pt x="64431" y="110172"/>
                    <a:pt x="63522" y="110172"/>
                  </a:cubicBezTo>
                  <a:cubicBezTo>
                    <a:pt x="61477" y="110172"/>
                    <a:pt x="61250" y="110871"/>
                    <a:pt x="60114" y="113433"/>
                  </a:cubicBezTo>
                  <a:cubicBezTo>
                    <a:pt x="50343" y="137657"/>
                    <a:pt x="38301" y="143247"/>
                    <a:pt x="30575" y="143247"/>
                  </a:cubicBezTo>
                  <a:cubicBezTo>
                    <a:pt x="25803" y="143247"/>
                    <a:pt x="23531" y="140219"/>
                    <a:pt x="23531" y="132533"/>
                  </a:cubicBezTo>
                  <a:cubicBezTo>
                    <a:pt x="23531" y="126942"/>
                    <a:pt x="23985" y="125312"/>
                    <a:pt x="24894" y="121352"/>
                  </a:cubicBezTo>
                  <a:lnTo>
                    <a:pt x="41709" y="52640"/>
                  </a:lnTo>
                  <a:close/>
                </a:path>
              </a:pathLst>
            </a:custGeom>
            <a:solidFill>
              <a:srgbClr val="000000"/>
            </a:solidFill>
            <a:ln w="22808" cap="flat">
              <a:noFill/>
              <a:prstDash val="solid"/>
              <a:miter/>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A4E0147E-965B-43C7-AC1C-3C3FD42F9EC7}"/>
                </a:ext>
              </a:extLst>
            </p:cNvPr>
            <p:cNvSpPr/>
            <p:nvPr>
              <p:custDataLst>
                <p:tags r:id="rId22"/>
              </p:custDataLst>
            </p:nvPr>
          </p:nvSpPr>
          <p:spPr>
            <a:xfrm>
              <a:off x="5531493" y="2365308"/>
              <a:ext cx="52715" cy="232921"/>
            </a:xfrm>
            <a:custGeom>
              <a:avLst/>
              <a:gdLst>
                <a:gd name="connsiteX0" fmla="*/ 52846 w 52715"/>
                <a:gd name="connsiteY0" fmla="*/ 116461 h 232921"/>
                <a:gd name="connsiteX1" fmla="*/ 37850 w 52715"/>
                <a:gd name="connsiteY1" fmla="*/ 43789 h 232921"/>
                <a:gd name="connsiteX2" fmla="*/ 2403 w 52715"/>
                <a:gd name="connsiteY2" fmla="*/ 0 h 232921"/>
                <a:gd name="connsiteX3" fmla="*/ 131 w 52715"/>
                <a:gd name="connsiteY3" fmla="*/ 2329 h 232921"/>
                <a:gd name="connsiteX4" fmla="*/ 4448 w 52715"/>
                <a:gd name="connsiteY4" fmla="*/ 7686 h 232921"/>
                <a:gd name="connsiteX5" fmla="*/ 39668 w 52715"/>
                <a:gd name="connsiteY5" fmla="*/ 116461 h 232921"/>
                <a:gd name="connsiteX6" fmla="*/ 3085 w 52715"/>
                <a:gd name="connsiteY6" fmla="*/ 226633 h 232921"/>
                <a:gd name="connsiteX7" fmla="*/ 131 w 52715"/>
                <a:gd name="connsiteY7" fmla="*/ 230593 h 232921"/>
                <a:gd name="connsiteX8" fmla="*/ 2403 w 52715"/>
                <a:gd name="connsiteY8" fmla="*/ 232922 h 232921"/>
                <a:gd name="connsiteX9" fmla="*/ 38531 w 52715"/>
                <a:gd name="connsiteY9" fmla="*/ 187502 h 232921"/>
                <a:gd name="connsiteX10" fmla="*/ 52846 w 52715"/>
                <a:gd name="connsiteY10" fmla="*/ 116461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846" y="116461"/>
                  </a:moveTo>
                  <a:cubicBezTo>
                    <a:pt x="52846" y="98293"/>
                    <a:pt x="50347" y="70110"/>
                    <a:pt x="37850" y="43789"/>
                  </a:cubicBezTo>
                  <a:cubicBezTo>
                    <a:pt x="24216" y="15140"/>
                    <a:pt x="4675" y="0"/>
                    <a:pt x="2403" y="0"/>
                  </a:cubicBezTo>
                  <a:cubicBezTo>
                    <a:pt x="1039" y="0"/>
                    <a:pt x="131" y="932"/>
                    <a:pt x="131" y="2329"/>
                  </a:cubicBezTo>
                  <a:cubicBezTo>
                    <a:pt x="131" y="3028"/>
                    <a:pt x="131" y="3494"/>
                    <a:pt x="4448" y="7686"/>
                  </a:cubicBezTo>
                  <a:cubicBezTo>
                    <a:pt x="26716" y="30746"/>
                    <a:pt x="39668" y="67780"/>
                    <a:pt x="39668" y="116461"/>
                  </a:cubicBezTo>
                  <a:cubicBezTo>
                    <a:pt x="39668" y="156291"/>
                    <a:pt x="31260" y="197285"/>
                    <a:pt x="3085" y="226633"/>
                  </a:cubicBezTo>
                  <a:cubicBezTo>
                    <a:pt x="131" y="229428"/>
                    <a:pt x="131" y="229894"/>
                    <a:pt x="131" y="230593"/>
                  </a:cubicBezTo>
                  <a:cubicBezTo>
                    <a:pt x="131" y="231990"/>
                    <a:pt x="1039" y="232922"/>
                    <a:pt x="2403" y="232922"/>
                  </a:cubicBezTo>
                  <a:cubicBezTo>
                    <a:pt x="4675" y="232922"/>
                    <a:pt x="25125" y="217083"/>
                    <a:pt x="38531" y="187502"/>
                  </a:cubicBezTo>
                  <a:cubicBezTo>
                    <a:pt x="50120" y="161881"/>
                    <a:pt x="52846" y="136026"/>
                    <a:pt x="52846" y="116461"/>
                  </a:cubicBezTo>
                  <a:close/>
                </a:path>
              </a:pathLst>
            </a:custGeom>
            <a:solidFill>
              <a:srgbClr val="000000"/>
            </a:solidFill>
            <a:ln w="22808" cap="flat">
              <a:noFill/>
              <a:prstDash val="solid"/>
              <a:miter/>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D8B75CB0-C7C4-41EA-BFAD-8CDD6E826F8A}"/>
                </a:ext>
              </a:extLst>
            </p:cNvPr>
            <p:cNvSpPr/>
            <p:nvPr>
              <p:custDataLst>
                <p:tags r:id="rId23"/>
              </p:custDataLst>
            </p:nvPr>
          </p:nvSpPr>
          <p:spPr>
            <a:xfrm>
              <a:off x="5676259" y="2477111"/>
              <a:ext cx="138833" cy="9316"/>
            </a:xfrm>
            <a:custGeom>
              <a:avLst/>
              <a:gdLst>
                <a:gd name="connsiteX0" fmla="*/ 131017 w 138833"/>
                <a:gd name="connsiteY0" fmla="*/ 9317 h 9316"/>
                <a:gd name="connsiteX1" fmla="*/ 138970 w 138833"/>
                <a:gd name="connsiteY1" fmla="*/ 4658 h 9316"/>
                <a:gd name="connsiteX2" fmla="*/ 131017 w 138833"/>
                <a:gd name="connsiteY2" fmla="*/ 0 h 9316"/>
                <a:gd name="connsiteX3" fmla="*/ 8090 w 138833"/>
                <a:gd name="connsiteY3" fmla="*/ 0 h 9316"/>
                <a:gd name="connsiteX4" fmla="*/ 137 w 138833"/>
                <a:gd name="connsiteY4" fmla="*/ 4658 h 9316"/>
                <a:gd name="connsiteX5" fmla="*/ 8090 w 138833"/>
                <a:gd name="connsiteY5" fmla="*/ 9317 h 9316"/>
                <a:gd name="connsiteX6" fmla="*/ 131017 w 138833"/>
                <a:gd name="connsiteY6" fmla="*/ 9317 h 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33" h="9316">
                  <a:moveTo>
                    <a:pt x="131017" y="9317"/>
                  </a:moveTo>
                  <a:cubicBezTo>
                    <a:pt x="134880" y="9317"/>
                    <a:pt x="138970" y="9317"/>
                    <a:pt x="138970" y="4658"/>
                  </a:cubicBezTo>
                  <a:cubicBezTo>
                    <a:pt x="138970" y="0"/>
                    <a:pt x="134880" y="0"/>
                    <a:pt x="131017" y="0"/>
                  </a:cubicBezTo>
                  <a:lnTo>
                    <a:pt x="8090" y="0"/>
                  </a:lnTo>
                  <a:cubicBezTo>
                    <a:pt x="4227" y="0"/>
                    <a:pt x="137" y="0"/>
                    <a:pt x="137" y="4658"/>
                  </a:cubicBezTo>
                  <a:cubicBezTo>
                    <a:pt x="137" y="9317"/>
                    <a:pt x="4227" y="9317"/>
                    <a:pt x="8090" y="9317"/>
                  </a:cubicBezTo>
                  <a:lnTo>
                    <a:pt x="131017" y="9317"/>
                  </a:lnTo>
                  <a:close/>
                </a:path>
              </a:pathLst>
            </a:custGeom>
            <a:solidFill>
              <a:srgbClr val="000000"/>
            </a:solidFill>
            <a:ln w="22808" cap="flat">
              <a:noFill/>
              <a:prstDash val="solid"/>
              <a:miter/>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9FC972F9-1432-46D0-AAB2-93CC577CFF55}"/>
                </a:ext>
              </a:extLst>
            </p:cNvPr>
            <p:cNvSpPr/>
            <p:nvPr>
              <p:custDataLst>
                <p:tags r:id="rId24"/>
              </p:custDataLst>
            </p:nvPr>
          </p:nvSpPr>
          <p:spPr>
            <a:xfrm>
              <a:off x="5877351" y="2437048"/>
              <a:ext cx="118610" cy="148138"/>
            </a:xfrm>
            <a:custGeom>
              <a:avLst/>
              <a:gdLst>
                <a:gd name="connsiteX0" fmla="*/ 17643 w 118610"/>
                <a:gd name="connsiteY0" fmla="*/ 131368 h 148138"/>
                <a:gd name="connsiteX1" fmla="*/ 5373 w 118610"/>
                <a:gd name="connsiteY1" fmla="*/ 140918 h 148138"/>
                <a:gd name="connsiteX2" fmla="*/ 147 w 118610"/>
                <a:gd name="connsiteY2" fmla="*/ 145343 h 148138"/>
                <a:gd name="connsiteX3" fmla="*/ 3101 w 118610"/>
                <a:gd name="connsiteY3" fmla="*/ 148138 h 148138"/>
                <a:gd name="connsiteX4" fmla="*/ 22187 w 118610"/>
                <a:gd name="connsiteY4" fmla="*/ 147440 h 148138"/>
                <a:gd name="connsiteX5" fmla="*/ 44682 w 118610"/>
                <a:gd name="connsiteY5" fmla="*/ 148138 h 148138"/>
                <a:gd name="connsiteX6" fmla="*/ 48772 w 118610"/>
                <a:gd name="connsiteY6" fmla="*/ 143480 h 148138"/>
                <a:gd name="connsiteX7" fmla="*/ 43319 w 118610"/>
                <a:gd name="connsiteY7" fmla="*/ 140918 h 148138"/>
                <a:gd name="connsiteX8" fmla="*/ 31958 w 118610"/>
                <a:gd name="connsiteY8" fmla="*/ 137191 h 148138"/>
                <a:gd name="connsiteX9" fmla="*/ 43092 w 118610"/>
                <a:gd name="connsiteY9" fmla="*/ 90607 h 148138"/>
                <a:gd name="connsiteX10" fmla="*/ 63996 w 118610"/>
                <a:gd name="connsiteY10" fmla="*/ 105514 h 148138"/>
                <a:gd name="connsiteX11" fmla="*/ 118757 w 118610"/>
                <a:gd name="connsiteY11" fmla="*/ 37268 h 148138"/>
                <a:gd name="connsiteX12" fmla="*/ 88537 w 118610"/>
                <a:gd name="connsiteY12" fmla="*/ 0 h 148138"/>
                <a:gd name="connsiteX13" fmla="*/ 58770 w 118610"/>
                <a:gd name="connsiteY13" fmla="*/ 17469 h 148138"/>
                <a:gd name="connsiteX14" fmla="*/ 38320 w 118610"/>
                <a:gd name="connsiteY14" fmla="*/ 0 h 148138"/>
                <a:gd name="connsiteX15" fmla="*/ 21506 w 118610"/>
                <a:gd name="connsiteY15" fmla="*/ 13277 h 148138"/>
                <a:gd name="connsiteX16" fmla="*/ 14462 w 118610"/>
                <a:gd name="connsiteY16" fmla="*/ 35870 h 148138"/>
                <a:gd name="connsiteX17" fmla="*/ 17188 w 118610"/>
                <a:gd name="connsiteY17" fmla="*/ 38199 h 148138"/>
                <a:gd name="connsiteX18" fmla="*/ 21051 w 118610"/>
                <a:gd name="connsiteY18" fmla="*/ 32842 h 148138"/>
                <a:gd name="connsiteX19" fmla="*/ 37639 w 118610"/>
                <a:gd name="connsiteY19" fmla="*/ 5124 h 148138"/>
                <a:gd name="connsiteX20" fmla="*/ 44682 w 118610"/>
                <a:gd name="connsiteY20" fmla="*/ 15839 h 148138"/>
                <a:gd name="connsiteX21" fmla="*/ 43092 w 118610"/>
                <a:gd name="connsiteY21" fmla="*/ 27718 h 148138"/>
                <a:gd name="connsiteX22" fmla="*/ 17643 w 118610"/>
                <a:gd name="connsiteY22" fmla="*/ 131368 h 148138"/>
                <a:gd name="connsiteX23" fmla="*/ 57634 w 118610"/>
                <a:gd name="connsiteY23" fmla="*/ 30280 h 148138"/>
                <a:gd name="connsiteX24" fmla="*/ 69450 w 118610"/>
                <a:gd name="connsiteY24" fmla="*/ 13975 h 148138"/>
                <a:gd name="connsiteX25" fmla="*/ 87855 w 118610"/>
                <a:gd name="connsiteY25" fmla="*/ 5124 h 148138"/>
                <a:gd name="connsiteX26" fmla="*/ 102397 w 118610"/>
                <a:gd name="connsiteY26" fmla="*/ 27019 h 148138"/>
                <a:gd name="connsiteX27" fmla="*/ 90809 w 118610"/>
                <a:gd name="connsiteY27" fmla="*/ 76398 h 148138"/>
                <a:gd name="connsiteX28" fmla="*/ 63769 w 118610"/>
                <a:gd name="connsiteY28" fmla="*/ 100389 h 148138"/>
                <a:gd name="connsiteX29" fmla="*/ 45819 w 118610"/>
                <a:gd name="connsiteY29" fmla="*/ 79659 h 148138"/>
                <a:gd name="connsiteX30" fmla="*/ 46500 w 118610"/>
                <a:gd name="connsiteY30" fmla="*/ 75933 h 148138"/>
                <a:gd name="connsiteX31" fmla="*/ 57634 w 118610"/>
                <a:gd name="connsiteY31" fmla="*/ 30280 h 14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610" h="148138">
                  <a:moveTo>
                    <a:pt x="17643" y="131368"/>
                  </a:moveTo>
                  <a:cubicBezTo>
                    <a:pt x="15825" y="139287"/>
                    <a:pt x="15371" y="140918"/>
                    <a:pt x="5373" y="140918"/>
                  </a:cubicBezTo>
                  <a:cubicBezTo>
                    <a:pt x="2646" y="140918"/>
                    <a:pt x="147" y="140918"/>
                    <a:pt x="147" y="145343"/>
                  </a:cubicBezTo>
                  <a:cubicBezTo>
                    <a:pt x="147" y="147207"/>
                    <a:pt x="1283" y="148138"/>
                    <a:pt x="3101" y="148138"/>
                  </a:cubicBezTo>
                  <a:cubicBezTo>
                    <a:pt x="9236" y="148138"/>
                    <a:pt x="15825" y="147440"/>
                    <a:pt x="22187" y="147440"/>
                  </a:cubicBezTo>
                  <a:cubicBezTo>
                    <a:pt x="29686" y="147440"/>
                    <a:pt x="37411" y="148138"/>
                    <a:pt x="44682" y="148138"/>
                  </a:cubicBezTo>
                  <a:cubicBezTo>
                    <a:pt x="45819" y="148138"/>
                    <a:pt x="48772" y="148138"/>
                    <a:pt x="48772" y="143480"/>
                  </a:cubicBezTo>
                  <a:cubicBezTo>
                    <a:pt x="48772" y="140918"/>
                    <a:pt x="46500" y="140918"/>
                    <a:pt x="43319" y="140918"/>
                  </a:cubicBezTo>
                  <a:cubicBezTo>
                    <a:pt x="31958" y="140918"/>
                    <a:pt x="31958" y="139287"/>
                    <a:pt x="31958" y="137191"/>
                  </a:cubicBezTo>
                  <a:cubicBezTo>
                    <a:pt x="31958" y="134396"/>
                    <a:pt x="41501" y="96430"/>
                    <a:pt x="43092" y="90607"/>
                  </a:cubicBezTo>
                  <a:cubicBezTo>
                    <a:pt x="46046" y="97361"/>
                    <a:pt x="52408" y="105514"/>
                    <a:pt x="63996" y="105514"/>
                  </a:cubicBezTo>
                  <a:cubicBezTo>
                    <a:pt x="90354" y="105514"/>
                    <a:pt x="118757" y="71507"/>
                    <a:pt x="118757" y="37268"/>
                  </a:cubicBezTo>
                  <a:cubicBezTo>
                    <a:pt x="118757" y="15373"/>
                    <a:pt x="105806" y="0"/>
                    <a:pt x="88537" y="0"/>
                  </a:cubicBezTo>
                  <a:cubicBezTo>
                    <a:pt x="77175" y="0"/>
                    <a:pt x="66269" y="8385"/>
                    <a:pt x="58770" y="17469"/>
                  </a:cubicBezTo>
                  <a:cubicBezTo>
                    <a:pt x="56498" y="4891"/>
                    <a:pt x="46727" y="0"/>
                    <a:pt x="38320" y="0"/>
                  </a:cubicBezTo>
                  <a:cubicBezTo>
                    <a:pt x="27868" y="0"/>
                    <a:pt x="23551" y="9084"/>
                    <a:pt x="21506" y="13277"/>
                  </a:cubicBezTo>
                  <a:cubicBezTo>
                    <a:pt x="17416" y="21196"/>
                    <a:pt x="14462" y="35171"/>
                    <a:pt x="14462" y="35870"/>
                  </a:cubicBezTo>
                  <a:cubicBezTo>
                    <a:pt x="14462" y="38199"/>
                    <a:pt x="16734" y="38199"/>
                    <a:pt x="17188" y="38199"/>
                  </a:cubicBezTo>
                  <a:cubicBezTo>
                    <a:pt x="19461" y="38199"/>
                    <a:pt x="19688" y="37966"/>
                    <a:pt x="21051" y="32842"/>
                  </a:cubicBezTo>
                  <a:cubicBezTo>
                    <a:pt x="24914" y="16305"/>
                    <a:pt x="29458" y="5124"/>
                    <a:pt x="37639" y="5124"/>
                  </a:cubicBezTo>
                  <a:cubicBezTo>
                    <a:pt x="41501" y="5124"/>
                    <a:pt x="44682" y="6988"/>
                    <a:pt x="44682" y="15839"/>
                  </a:cubicBezTo>
                  <a:cubicBezTo>
                    <a:pt x="44682" y="21196"/>
                    <a:pt x="44001" y="23758"/>
                    <a:pt x="43092" y="27718"/>
                  </a:cubicBezTo>
                  <a:lnTo>
                    <a:pt x="17643" y="131368"/>
                  </a:lnTo>
                  <a:close/>
                  <a:moveTo>
                    <a:pt x="57634" y="30280"/>
                  </a:moveTo>
                  <a:cubicBezTo>
                    <a:pt x="59225" y="23991"/>
                    <a:pt x="65360" y="17469"/>
                    <a:pt x="69450" y="13975"/>
                  </a:cubicBezTo>
                  <a:cubicBezTo>
                    <a:pt x="77403" y="6755"/>
                    <a:pt x="83992" y="5124"/>
                    <a:pt x="87855" y="5124"/>
                  </a:cubicBezTo>
                  <a:cubicBezTo>
                    <a:pt x="96944" y="5124"/>
                    <a:pt x="102397" y="13277"/>
                    <a:pt x="102397" y="27019"/>
                  </a:cubicBezTo>
                  <a:cubicBezTo>
                    <a:pt x="102397" y="40761"/>
                    <a:pt x="94899" y="67547"/>
                    <a:pt x="90809" y="76398"/>
                  </a:cubicBezTo>
                  <a:cubicBezTo>
                    <a:pt x="83083" y="92703"/>
                    <a:pt x="72177" y="100389"/>
                    <a:pt x="63769" y="100389"/>
                  </a:cubicBezTo>
                  <a:cubicBezTo>
                    <a:pt x="48772" y="100389"/>
                    <a:pt x="45819" y="81057"/>
                    <a:pt x="45819" y="79659"/>
                  </a:cubicBezTo>
                  <a:cubicBezTo>
                    <a:pt x="45819" y="79193"/>
                    <a:pt x="45819" y="78728"/>
                    <a:pt x="46500" y="75933"/>
                  </a:cubicBezTo>
                  <a:lnTo>
                    <a:pt x="57634" y="30280"/>
                  </a:lnTo>
                  <a:close/>
                </a:path>
              </a:pathLst>
            </a:custGeom>
            <a:solidFill>
              <a:srgbClr val="000000"/>
            </a:solidFill>
            <a:ln w="22808" cap="flat">
              <a:noFill/>
              <a:prstDash val="solid"/>
              <a:miter/>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68704CCB-0FA3-4771-8949-0A2A28BF12EA}"/>
                </a:ext>
              </a:extLst>
            </p:cNvPr>
            <p:cNvSpPr/>
            <p:nvPr>
              <p:custDataLst>
                <p:tags r:id="rId25"/>
              </p:custDataLst>
            </p:nvPr>
          </p:nvSpPr>
          <p:spPr>
            <a:xfrm>
              <a:off x="6008806" y="2503034"/>
              <a:ext cx="68871" cy="73533"/>
            </a:xfrm>
            <a:custGeom>
              <a:avLst/>
              <a:gdLst>
                <a:gd name="connsiteX0" fmla="*/ 59957 w 68871"/>
                <a:gd name="connsiteY0" fmla="*/ 9458 h 73533"/>
                <a:gd name="connsiteX1" fmla="*/ 51845 w 68871"/>
                <a:gd name="connsiteY1" fmla="*/ 18589 h 73533"/>
                <a:gd name="connsiteX2" fmla="*/ 58048 w 68871"/>
                <a:gd name="connsiteY2" fmla="*/ 24621 h 73533"/>
                <a:gd name="connsiteX3" fmla="*/ 67114 w 68871"/>
                <a:gd name="connsiteY3" fmla="*/ 14186 h 73533"/>
                <a:gd name="connsiteX4" fmla="*/ 46119 w 68871"/>
                <a:gd name="connsiteY4" fmla="*/ 1 h 73533"/>
                <a:gd name="connsiteX5" fmla="*/ 152 w 68871"/>
                <a:gd name="connsiteY5" fmla="*/ 45165 h 73533"/>
                <a:gd name="connsiteX6" fmla="*/ 29577 w 68871"/>
                <a:gd name="connsiteY6" fmla="*/ 73535 h 73533"/>
                <a:gd name="connsiteX7" fmla="*/ 69023 w 68871"/>
                <a:gd name="connsiteY7" fmla="*/ 55111 h 73533"/>
                <a:gd name="connsiteX8" fmla="*/ 66319 w 68871"/>
                <a:gd name="connsiteY8" fmla="*/ 52339 h 73533"/>
                <a:gd name="connsiteX9" fmla="*/ 63774 w 68871"/>
                <a:gd name="connsiteY9" fmla="*/ 53970 h 73533"/>
                <a:gd name="connsiteX10" fmla="*/ 29895 w 68871"/>
                <a:gd name="connsiteY10" fmla="*/ 68970 h 73533"/>
                <a:gd name="connsiteX11" fmla="*/ 13353 w 68871"/>
                <a:gd name="connsiteY11" fmla="*/ 50872 h 73533"/>
                <a:gd name="connsiteX12" fmla="*/ 23851 w 68871"/>
                <a:gd name="connsiteY12" fmla="*/ 17121 h 73533"/>
                <a:gd name="connsiteX13" fmla="*/ 46119 w 68871"/>
                <a:gd name="connsiteY13" fmla="*/ 4567 h 73533"/>
                <a:gd name="connsiteX14" fmla="*/ 59957 w 68871"/>
                <a:gd name="connsiteY14" fmla="*/ 9458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1" h="73533">
                  <a:moveTo>
                    <a:pt x="59957" y="9458"/>
                  </a:moveTo>
                  <a:cubicBezTo>
                    <a:pt x="54231" y="10436"/>
                    <a:pt x="51845" y="15002"/>
                    <a:pt x="51845" y="18589"/>
                  </a:cubicBezTo>
                  <a:cubicBezTo>
                    <a:pt x="51845" y="22991"/>
                    <a:pt x="55185" y="24621"/>
                    <a:pt x="58048" y="24621"/>
                  </a:cubicBezTo>
                  <a:cubicBezTo>
                    <a:pt x="61547" y="24621"/>
                    <a:pt x="67114" y="22013"/>
                    <a:pt x="67114" y="14186"/>
                  </a:cubicBezTo>
                  <a:cubicBezTo>
                    <a:pt x="67114" y="3099"/>
                    <a:pt x="54708" y="1"/>
                    <a:pt x="46119" y="1"/>
                  </a:cubicBezTo>
                  <a:cubicBezTo>
                    <a:pt x="22260" y="1"/>
                    <a:pt x="152" y="22502"/>
                    <a:pt x="152" y="45165"/>
                  </a:cubicBezTo>
                  <a:cubicBezTo>
                    <a:pt x="152" y="59187"/>
                    <a:pt x="9695" y="73535"/>
                    <a:pt x="29577" y="73535"/>
                  </a:cubicBezTo>
                  <a:cubicBezTo>
                    <a:pt x="56458" y="73535"/>
                    <a:pt x="69023" y="57393"/>
                    <a:pt x="69023" y="55111"/>
                  </a:cubicBezTo>
                  <a:cubicBezTo>
                    <a:pt x="69023" y="54133"/>
                    <a:pt x="67592" y="52339"/>
                    <a:pt x="66319" y="52339"/>
                  </a:cubicBezTo>
                  <a:cubicBezTo>
                    <a:pt x="65365" y="52339"/>
                    <a:pt x="65047" y="52665"/>
                    <a:pt x="63774" y="53970"/>
                  </a:cubicBezTo>
                  <a:cubicBezTo>
                    <a:pt x="51368" y="68970"/>
                    <a:pt x="32758" y="68970"/>
                    <a:pt x="29895" y="68970"/>
                  </a:cubicBezTo>
                  <a:cubicBezTo>
                    <a:pt x="18443" y="68970"/>
                    <a:pt x="13353" y="60980"/>
                    <a:pt x="13353" y="50872"/>
                  </a:cubicBezTo>
                  <a:cubicBezTo>
                    <a:pt x="13353" y="46143"/>
                    <a:pt x="15580" y="28371"/>
                    <a:pt x="23851" y="17121"/>
                  </a:cubicBezTo>
                  <a:cubicBezTo>
                    <a:pt x="29895" y="9132"/>
                    <a:pt x="38166" y="4567"/>
                    <a:pt x="46119" y="4567"/>
                  </a:cubicBezTo>
                  <a:cubicBezTo>
                    <a:pt x="48346" y="4567"/>
                    <a:pt x="55980" y="4893"/>
                    <a:pt x="59957" y="9458"/>
                  </a:cubicBezTo>
                  <a:close/>
                </a:path>
              </a:pathLst>
            </a:custGeom>
            <a:solidFill>
              <a:srgbClr val="000000"/>
            </a:solidFill>
            <a:ln w="22808" cap="flat">
              <a:noFill/>
              <a:prstDash val="solid"/>
              <a:miter/>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BB74B8C9-5DAA-4186-90E9-DF729FE5BBBB}"/>
                </a:ext>
              </a:extLst>
            </p:cNvPr>
            <p:cNvSpPr/>
            <p:nvPr>
              <p:custDataLst>
                <p:tags r:id="rId26"/>
              </p:custDataLst>
            </p:nvPr>
          </p:nvSpPr>
          <p:spPr>
            <a:xfrm>
              <a:off x="6097962" y="2556187"/>
              <a:ext cx="20200" cy="50218"/>
            </a:xfrm>
            <a:custGeom>
              <a:avLst/>
              <a:gdLst>
                <a:gd name="connsiteX0" fmla="*/ 15902 w 20200"/>
                <a:gd name="connsiteY0" fmla="*/ 16143 h 50218"/>
                <a:gd name="connsiteX1" fmla="*/ 3495 w 20200"/>
                <a:gd name="connsiteY1" fmla="*/ 45980 h 50218"/>
                <a:gd name="connsiteX2" fmla="*/ 2382 w 20200"/>
                <a:gd name="connsiteY2" fmla="*/ 47937 h 50218"/>
                <a:gd name="connsiteX3" fmla="*/ 4609 w 20200"/>
                <a:gd name="connsiteY3" fmla="*/ 50219 h 50218"/>
                <a:gd name="connsiteX4" fmla="*/ 20355 w 20200"/>
                <a:gd name="connsiteY4" fmla="*/ 17773 h 50218"/>
                <a:gd name="connsiteX5" fmla="*/ 9221 w 20200"/>
                <a:gd name="connsiteY5" fmla="*/ 1 h 50218"/>
                <a:gd name="connsiteX6" fmla="*/ 155 w 20200"/>
                <a:gd name="connsiteY6" fmla="*/ 9295 h 50218"/>
                <a:gd name="connsiteX7" fmla="*/ 9380 w 20200"/>
                <a:gd name="connsiteY7" fmla="*/ 18752 h 50218"/>
                <a:gd name="connsiteX8" fmla="*/ 15902 w 20200"/>
                <a:gd name="connsiteY8" fmla="*/ 16143 h 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0" h="50218">
                  <a:moveTo>
                    <a:pt x="15902" y="16143"/>
                  </a:moveTo>
                  <a:cubicBezTo>
                    <a:pt x="15902" y="25110"/>
                    <a:pt x="14311" y="35545"/>
                    <a:pt x="3495" y="45980"/>
                  </a:cubicBezTo>
                  <a:cubicBezTo>
                    <a:pt x="2859" y="46632"/>
                    <a:pt x="2382" y="47122"/>
                    <a:pt x="2382" y="47937"/>
                  </a:cubicBezTo>
                  <a:cubicBezTo>
                    <a:pt x="2382" y="49078"/>
                    <a:pt x="3654" y="50219"/>
                    <a:pt x="4609" y="50219"/>
                  </a:cubicBezTo>
                  <a:cubicBezTo>
                    <a:pt x="6836" y="50219"/>
                    <a:pt x="20355" y="37176"/>
                    <a:pt x="20355" y="17773"/>
                  </a:cubicBezTo>
                  <a:cubicBezTo>
                    <a:pt x="20355" y="7665"/>
                    <a:pt x="16538" y="1"/>
                    <a:pt x="9221" y="1"/>
                  </a:cubicBezTo>
                  <a:cubicBezTo>
                    <a:pt x="3973" y="1"/>
                    <a:pt x="155" y="4241"/>
                    <a:pt x="155" y="9295"/>
                  </a:cubicBezTo>
                  <a:cubicBezTo>
                    <a:pt x="155" y="14513"/>
                    <a:pt x="3814" y="18752"/>
                    <a:pt x="9380" y="18752"/>
                  </a:cubicBezTo>
                  <a:cubicBezTo>
                    <a:pt x="13198" y="18752"/>
                    <a:pt x="15743" y="16143"/>
                    <a:pt x="15902" y="16143"/>
                  </a:cubicBezTo>
                  <a:close/>
                </a:path>
              </a:pathLst>
            </a:custGeom>
            <a:solidFill>
              <a:srgbClr val="000000"/>
            </a:solidFill>
            <a:ln w="22808" cap="flat">
              <a:noFill/>
              <a:prstDash val="solid"/>
              <a:miter/>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1F141A72-DEA5-4234-8600-1C851D5A6E01}"/>
                </a:ext>
              </a:extLst>
            </p:cNvPr>
            <p:cNvSpPr/>
            <p:nvPr>
              <p:custDataLst>
                <p:tags r:id="rId27"/>
              </p:custDataLst>
            </p:nvPr>
          </p:nvSpPr>
          <p:spPr>
            <a:xfrm>
              <a:off x="6140317" y="2502219"/>
              <a:ext cx="68235" cy="74348"/>
            </a:xfrm>
            <a:custGeom>
              <a:avLst/>
              <a:gdLst>
                <a:gd name="connsiteX0" fmla="*/ 63939 w 68235"/>
                <a:gd name="connsiteY0" fmla="*/ 35545 h 74348"/>
                <a:gd name="connsiteX1" fmla="*/ 68393 w 68235"/>
                <a:gd name="connsiteY1" fmla="*/ 31958 h 74348"/>
                <a:gd name="connsiteX2" fmla="*/ 36900 w 68235"/>
                <a:gd name="connsiteY2" fmla="*/ 1 h 74348"/>
                <a:gd name="connsiteX3" fmla="*/ 158 w 68235"/>
                <a:gd name="connsiteY3" fmla="*/ 37013 h 74348"/>
                <a:gd name="connsiteX4" fmla="*/ 38967 w 68235"/>
                <a:gd name="connsiteY4" fmla="*/ 74350 h 74348"/>
                <a:gd name="connsiteX5" fmla="*/ 68393 w 68235"/>
                <a:gd name="connsiteY5" fmla="*/ 53154 h 74348"/>
                <a:gd name="connsiteX6" fmla="*/ 65689 w 68235"/>
                <a:gd name="connsiteY6" fmla="*/ 50872 h 74348"/>
                <a:gd name="connsiteX7" fmla="*/ 62826 w 68235"/>
                <a:gd name="connsiteY7" fmla="*/ 53480 h 74348"/>
                <a:gd name="connsiteX8" fmla="*/ 40081 w 68235"/>
                <a:gd name="connsiteY8" fmla="*/ 69133 h 74348"/>
                <a:gd name="connsiteX9" fmla="*/ 20676 w 68235"/>
                <a:gd name="connsiteY9" fmla="*/ 59513 h 74348"/>
                <a:gd name="connsiteX10" fmla="*/ 14632 w 68235"/>
                <a:gd name="connsiteY10" fmla="*/ 35545 h 74348"/>
                <a:gd name="connsiteX11" fmla="*/ 63939 w 68235"/>
                <a:gd name="connsiteY11" fmla="*/ 35545 h 74348"/>
                <a:gd name="connsiteX12" fmla="*/ 14791 w 68235"/>
                <a:gd name="connsiteY12" fmla="*/ 31306 h 74348"/>
                <a:gd name="connsiteX13" fmla="*/ 36900 w 68235"/>
                <a:gd name="connsiteY13" fmla="*/ 4567 h 74348"/>
                <a:gd name="connsiteX14" fmla="*/ 57259 w 68235"/>
                <a:gd name="connsiteY14" fmla="*/ 31306 h 74348"/>
                <a:gd name="connsiteX15" fmla="*/ 14791 w 68235"/>
                <a:gd name="connsiteY15" fmla="*/ 31306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35" h="74348">
                  <a:moveTo>
                    <a:pt x="63939" y="35545"/>
                  </a:moveTo>
                  <a:cubicBezTo>
                    <a:pt x="67279" y="35545"/>
                    <a:pt x="68393" y="35545"/>
                    <a:pt x="68393" y="31958"/>
                  </a:cubicBezTo>
                  <a:cubicBezTo>
                    <a:pt x="68393" y="17610"/>
                    <a:pt x="60599" y="1"/>
                    <a:pt x="36900" y="1"/>
                  </a:cubicBezTo>
                  <a:cubicBezTo>
                    <a:pt x="16063" y="1"/>
                    <a:pt x="158" y="16958"/>
                    <a:pt x="158" y="37013"/>
                  </a:cubicBezTo>
                  <a:cubicBezTo>
                    <a:pt x="158" y="57720"/>
                    <a:pt x="17813" y="74350"/>
                    <a:pt x="38967" y="74350"/>
                  </a:cubicBezTo>
                  <a:cubicBezTo>
                    <a:pt x="60440" y="74350"/>
                    <a:pt x="68393" y="56741"/>
                    <a:pt x="68393" y="53154"/>
                  </a:cubicBezTo>
                  <a:cubicBezTo>
                    <a:pt x="68393" y="52502"/>
                    <a:pt x="68075" y="50872"/>
                    <a:pt x="65689" y="50872"/>
                  </a:cubicBezTo>
                  <a:cubicBezTo>
                    <a:pt x="63621" y="50872"/>
                    <a:pt x="63303" y="51850"/>
                    <a:pt x="62826" y="53480"/>
                  </a:cubicBezTo>
                  <a:cubicBezTo>
                    <a:pt x="57895" y="66687"/>
                    <a:pt x="45807" y="69133"/>
                    <a:pt x="40081" y="69133"/>
                  </a:cubicBezTo>
                  <a:cubicBezTo>
                    <a:pt x="32605" y="69133"/>
                    <a:pt x="25448" y="65709"/>
                    <a:pt x="20676" y="59513"/>
                  </a:cubicBezTo>
                  <a:cubicBezTo>
                    <a:pt x="14791" y="51850"/>
                    <a:pt x="14632" y="41904"/>
                    <a:pt x="14632" y="35545"/>
                  </a:cubicBezTo>
                  <a:lnTo>
                    <a:pt x="63939" y="35545"/>
                  </a:lnTo>
                  <a:close/>
                  <a:moveTo>
                    <a:pt x="14791" y="31306"/>
                  </a:moveTo>
                  <a:cubicBezTo>
                    <a:pt x="16540" y="8317"/>
                    <a:pt x="30856" y="4567"/>
                    <a:pt x="36900" y="4567"/>
                  </a:cubicBezTo>
                  <a:cubicBezTo>
                    <a:pt x="56464" y="4567"/>
                    <a:pt x="57100" y="27230"/>
                    <a:pt x="57259" y="31306"/>
                  </a:cubicBezTo>
                  <a:lnTo>
                    <a:pt x="14791" y="31306"/>
                  </a:lnTo>
                  <a:close/>
                </a:path>
              </a:pathLst>
            </a:custGeom>
            <a:solidFill>
              <a:srgbClr val="000000"/>
            </a:solidFill>
            <a:ln w="22808" cap="flat">
              <a:noFill/>
              <a:prstDash val="solid"/>
              <a:miter/>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4BDB00DE-942D-438E-9DF5-BD9B3E145DBB}"/>
                </a:ext>
              </a:extLst>
            </p:cNvPr>
            <p:cNvSpPr/>
            <p:nvPr>
              <p:custDataLst>
                <p:tags r:id="rId28"/>
              </p:custDataLst>
            </p:nvPr>
          </p:nvSpPr>
          <p:spPr>
            <a:xfrm>
              <a:off x="6223494" y="2503034"/>
              <a:ext cx="85254" cy="71903"/>
            </a:xfrm>
            <a:custGeom>
              <a:avLst/>
              <a:gdLst>
                <a:gd name="connsiteX0" fmla="*/ 73486 w 85254"/>
                <a:gd name="connsiteY0" fmla="*/ 22502 h 71903"/>
                <a:gd name="connsiteX1" fmla="*/ 49628 w 85254"/>
                <a:gd name="connsiteY1" fmla="*/ 1 h 71903"/>
                <a:gd name="connsiteX2" fmla="*/ 23701 w 85254"/>
                <a:gd name="connsiteY2" fmla="*/ 15817 h 71903"/>
                <a:gd name="connsiteX3" fmla="*/ 23542 w 85254"/>
                <a:gd name="connsiteY3" fmla="*/ 15817 h 71903"/>
                <a:gd name="connsiteX4" fmla="*/ 23542 w 85254"/>
                <a:gd name="connsiteY4" fmla="*/ 1 h 71903"/>
                <a:gd name="connsiteX5" fmla="*/ 161 w 85254"/>
                <a:gd name="connsiteY5" fmla="*/ 1795 h 71903"/>
                <a:gd name="connsiteX6" fmla="*/ 161 w 85254"/>
                <a:gd name="connsiteY6" fmla="*/ 7665 h 71903"/>
                <a:gd name="connsiteX7" fmla="*/ 12090 w 85254"/>
                <a:gd name="connsiteY7" fmla="*/ 16795 h 71903"/>
                <a:gd name="connsiteX8" fmla="*/ 12090 w 85254"/>
                <a:gd name="connsiteY8" fmla="*/ 59024 h 71903"/>
                <a:gd name="connsiteX9" fmla="*/ 161 w 85254"/>
                <a:gd name="connsiteY9" fmla="*/ 66035 h 71903"/>
                <a:gd name="connsiteX10" fmla="*/ 161 w 85254"/>
                <a:gd name="connsiteY10" fmla="*/ 71905 h 71903"/>
                <a:gd name="connsiteX11" fmla="*/ 18294 w 85254"/>
                <a:gd name="connsiteY11" fmla="*/ 71252 h 71903"/>
                <a:gd name="connsiteX12" fmla="*/ 36585 w 85254"/>
                <a:gd name="connsiteY12" fmla="*/ 71905 h 71903"/>
                <a:gd name="connsiteX13" fmla="*/ 36585 w 85254"/>
                <a:gd name="connsiteY13" fmla="*/ 66035 h 71903"/>
                <a:gd name="connsiteX14" fmla="*/ 24656 w 85254"/>
                <a:gd name="connsiteY14" fmla="*/ 59024 h 71903"/>
                <a:gd name="connsiteX15" fmla="*/ 24656 w 85254"/>
                <a:gd name="connsiteY15" fmla="*/ 29676 h 71903"/>
                <a:gd name="connsiteX16" fmla="*/ 48355 w 85254"/>
                <a:gd name="connsiteY16" fmla="*/ 4567 h 71903"/>
                <a:gd name="connsiteX17" fmla="*/ 60921 w 85254"/>
                <a:gd name="connsiteY17" fmla="*/ 21850 h 71903"/>
                <a:gd name="connsiteX18" fmla="*/ 60921 w 85254"/>
                <a:gd name="connsiteY18" fmla="*/ 59024 h 71903"/>
                <a:gd name="connsiteX19" fmla="*/ 48991 w 85254"/>
                <a:gd name="connsiteY19" fmla="*/ 66035 h 71903"/>
                <a:gd name="connsiteX20" fmla="*/ 48991 w 85254"/>
                <a:gd name="connsiteY20" fmla="*/ 71905 h 71903"/>
                <a:gd name="connsiteX21" fmla="*/ 67124 w 85254"/>
                <a:gd name="connsiteY21" fmla="*/ 71252 h 71903"/>
                <a:gd name="connsiteX22" fmla="*/ 85415 w 85254"/>
                <a:gd name="connsiteY22" fmla="*/ 71905 h 71903"/>
                <a:gd name="connsiteX23" fmla="*/ 85415 w 85254"/>
                <a:gd name="connsiteY23" fmla="*/ 66035 h 71903"/>
                <a:gd name="connsiteX24" fmla="*/ 73486 w 85254"/>
                <a:gd name="connsiteY24" fmla="*/ 59024 h 71903"/>
                <a:gd name="connsiteX25" fmla="*/ 73486 w 85254"/>
                <a:gd name="connsiteY25" fmla="*/ 22502 h 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254" h="71903">
                  <a:moveTo>
                    <a:pt x="73486" y="22502"/>
                  </a:moveTo>
                  <a:cubicBezTo>
                    <a:pt x="73486" y="8317"/>
                    <a:pt x="66647" y="1"/>
                    <a:pt x="49628" y="1"/>
                  </a:cubicBezTo>
                  <a:cubicBezTo>
                    <a:pt x="36585" y="1"/>
                    <a:pt x="28155" y="7339"/>
                    <a:pt x="23701" y="15817"/>
                  </a:cubicBezTo>
                  <a:lnTo>
                    <a:pt x="23542" y="15817"/>
                  </a:lnTo>
                  <a:lnTo>
                    <a:pt x="23542" y="1"/>
                  </a:lnTo>
                  <a:lnTo>
                    <a:pt x="161" y="1795"/>
                  </a:lnTo>
                  <a:lnTo>
                    <a:pt x="161" y="7665"/>
                  </a:lnTo>
                  <a:cubicBezTo>
                    <a:pt x="10818" y="7665"/>
                    <a:pt x="12090" y="8806"/>
                    <a:pt x="12090" y="16795"/>
                  </a:cubicBezTo>
                  <a:lnTo>
                    <a:pt x="12090" y="59024"/>
                  </a:lnTo>
                  <a:cubicBezTo>
                    <a:pt x="12090" y="66035"/>
                    <a:pt x="10500" y="66035"/>
                    <a:pt x="161" y="66035"/>
                  </a:cubicBezTo>
                  <a:lnTo>
                    <a:pt x="161" y="71905"/>
                  </a:lnTo>
                  <a:cubicBezTo>
                    <a:pt x="479" y="71905"/>
                    <a:pt x="11613" y="71252"/>
                    <a:pt x="18294" y="71252"/>
                  </a:cubicBezTo>
                  <a:cubicBezTo>
                    <a:pt x="24179" y="71252"/>
                    <a:pt x="35154" y="71741"/>
                    <a:pt x="36585" y="71905"/>
                  </a:cubicBezTo>
                  <a:lnTo>
                    <a:pt x="36585" y="66035"/>
                  </a:lnTo>
                  <a:cubicBezTo>
                    <a:pt x="26246" y="66035"/>
                    <a:pt x="24656" y="66035"/>
                    <a:pt x="24656" y="59024"/>
                  </a:cubicBezTo>
                  <a:lnTo>
                    <a:pt x="24656" y="29676"/>
                  </a:lnTo>
                  <a:cubicBezTo>
                    <a:pt x="24656" y="12556"/>
                    <a:pt x="37858" y="4567"/>
                    <a:pt x="48355" y="4567"/>
                  </a:cubicBezTo>
                  <a:cubicBezTo>
                    <a:pt x="59489" y="4567"/>
                    <a:pt x="60921" y="13534"/>
                    <a:pt x="60921" y="21850"/>
                  </a:cubicBezTo>
                  <a:lnTo>
                    <a:pt x="60921" y="59024"/>
                  </a:lnTo>
                  <a:cubicBezTo>
                    <a:pt x="60921" y="66035"/>
                    <a:pt x="59330" y="66035"/>
                    <a:pt x="48991" y="66035"/>
                  </a:cubicBezTo>
                  <a:lnTo>
                    <a:pt x="48991" y="71905"/>
                  </a:lnTo>
                  <a:cubicBezTo>
                    <a:pt x="49310" y="71905"/>
                    <a:pt x="60444" y="71252"/>
                    <a:pt x="67124" y="71252"/>
                  </a:cubicBezTo>
                  <a:cubicBezTo>
                    <a:pt x="73009" y="71252"/>
                    <a:pt x="83984" y="71741"/>
                    <a:pt x="85415" y="71905"/>
                  </a:cubicBezTo>
                  <a:lnTo>
                    <a:pt x="85415" y="66035"/>
                  </a:lnTo>
                  <a:cubicBezTo>
                    <a:pt x="75077" y="66035"/>
                    <a:pt x="73486" y="66035"/>
                    <a:pt x="73486" y="59024"/>
                  </a:cubicBezTo>
                  <a:lnTo>
                    <a:pt x="73486" y="22502"/>
                  </a:lnTo>
                  <a:close/>
                </a:path>
              </a:pathLst>
            </a:custGeom>
            <a:solidFill>
              <a:srgbClr val="000000"/>
            </a:solidFill>
            <a:ln w="22808" cap="flat">
              <a:noFill/>
              <a:prstDash val="solid"/>
              <a:miter/>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9786FE65-24AE-4020-9D29-A8857334FF5E}"/>
                </a:ext>
              </a:extLst>
            </p:cNvPr>
            <p:cNvSpPr/>
            <p:nvPr>
              <p:custDataLst>
                <p:tags r:id="rId29"/>
              </p:custDataLst>
            </p:nvPr>
          </p:nvSpPr>
          <p:spPr>
            <a:xfrm>
              <a:off x="6314984" y="2474665"/>
              <a:ext cx="55033" cy="101903"/>
            </a:xfrm>
            <a:custGeom>
              <a:avLst/>
              <a:gdLst>
                <a:gd name="connsiteX0" fmla="*/ 27523 w 55033"/>
                <a:gd name="connsiteY0" fmla="*/ 35871 h 101903"/>
                <a:gd name="connsiteX1" fmla="*/ 52336 w 55033"/>
                <a:gd name="connsiteY1" fmla="*/ 35871 h 101903"/>
                <a:gd name="connsiteX2" fmla="*/ 52336 w 55033"/>
                <a:gd name="connsiteY2" fmla="*/ 30002 h 101903"/>
                <a:gd name="connsiteX3" fmla="*/ 27523 w 55033"/>
                <a:gd name="connsiteY3" fmla="*/ 30002 h 101903"/>
                <a:gd name="connsiteX4" fmla="*/ 27523 w 55033"/>
                <a:gd name="connsiteY4" fmla="*/ 1 h 101903"/>
                <a:gd name="connsiteX5" fmla="*/ 22115 w 55033"/>
                <a:gd name="connsiteY5" fmla="*/ 1 h 101903"/>
                <a:gd name="connsiteX6" fmla="*/ 165 w 55033"/>
                <a:gd name="connsiteY6" fmla="*/ 31306 h 101903"/>
                <a:gd name="connsiteX7" fmla="*/ 165 w 55033"/>
                <a:gd name="connsiteY7" fmla="*/ 35871 h 101903"/>
                <a:gd name="connsiteX8" fmla="*/ 14958 w 55033"/>
                <a:gd name="connsiteY8" fmla="*/ 35871 h 101903"/>
                <a:gd name="connsiteX9" fmla="*/ 14958 w 55033"/>
                <a:gd name="connsiteY9" fmla="*/ 79894 h 101903"/>
                <a:gd name="connsiteX10" fmla="*/ 37225 w 55033"/>
                <a:gd name="connsiteY10" fmla="*/ 101905 h 101903"/>
                <a:gd name="connsiteX11" fmla="*/ 55199 w 55033"/>
                <a:gd name="connsiteY11" fmla="*/ 79731 h 101903"/>
                <a:gd name="connsiteX12" fmla="*/ 55199 w 55033"/>
                <a:gd name="connsiteY12" fmla="*/ 70763 h 101903"/>
                <a:gd name="connsiteX13" fmla="*/ 49791 w 55033"/>
                <a:gd name="connsiteY13" fmla="*/ 70763 h 101903"/>
                <a:gd name="connsiteX14" fmla="*/ 49791 w 55033"/>
                <a:gd name="connsiteY14" fmla="*/ 79568 h 101903"/>
                <a:gd name="connsiteX15" fmla="*/ 38498 w 55033"/>
                <a:gd name="connsiteY15" fmla="*/ 96687 h 101903"/>
                <a:gd name="connsiteX16" fmla="*/ 27523 w 55033"/>
                <a:gd name="connsiteY16" fmla="*/ 80057 h 101903"/>
                <a:gd name="connsiteX17" fmla="*/ 27523 w 55033"/>
                <a:gd name="connsiteY17" fmla="*/ 35871 h 10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033" h="101903">
                  <a:moveTo>
                    <a:pt x="27523" y="35871"/>
                  </a:moveTo>
                  <a:lnTo>
                    <a:pt x="52336" y="35871"/>
                  </a:lnTo>
                  <a:lnTo>
                    <a:pt x="52336" y="30002"/>
                  </a:lnTo>
                  <a:lnTo>
                    <a:pt x="27523" y="30002"/>
                  </a:lnTo>
                  <a:lnTo>
                    <a:pt x="27523" y="1"/>
                  </a:lnTo>
                  <a:lnTo>
                    <a:pt x="22115" y="1"/>
                  </a:lnTo>
                  <a:cubicBezTo>
                    <a:pt x="21956" y="14676"/>
                    <a:pt x="15435" y="30817"/>
                    <a:pt x="165" y="31306"/>
                  </a:cubicBezTo>
                  <a:lnTo>
                    <a:pt x="165" y="35871"/>
                  </a:lnTo>
                  <a:lnTo>
                    <a:pt x="14958" y="35871"/>
                  </a:lnTo>
                  <a:lnTo>
                    <a:pt x="14958" y="79894"/>
                  </a:lnTo>
                  <a:cubicBezTo>
                    <a:pt x="14958" y="98155"/>
                    <a:pt x="28318" y="101905"/>
                    <a:pt x="37225" y="101905"/>
                  </a:cubicBezTo>
                  <a:cubicBezTo>
                    <a:pt x="47882" y="101905"/>
                    <a:pt x="55199" y="92611"/>
                    <a:pt x="55199" y="79731"/>
                  </a:cubicBezTo>
                  <a:lnTo>
                    <a:pt x="55199" y="70763"/>
                  </a:lnTo>
                  <a:lnTo>
                    <a:pt x="49791" y="70763"/>
                  </a:lnTo>
                  <a:lnTo>
                    <a:pt x="49791" y="79568"/>
                  </a:lnTo>
                  <a:cubicBezTo>
                    <a:pt x="49791" y="90655"/>
                    <a:pt x="44701" y="96687"/>
                    <a:pt x="38498" y="96687"/>
                  </a:cubicBezTo>
                  <a:cubicBezTo>
                    <a:pt x="27523" y="96687"/>
                    <a:pt x="27523" y="82992"/>
                    <a:pt x="27523" y="80057"/>
                  </a:cubicBezTo>
                  <a:lnTo>
                    <a:pt x="27523" y="35871"/>
                  </a:lnTo>
                  <a:close/>
                </a:path>
              </a:pathLst>
            </a:custGeom>
            <a:solidFill>
              <a:srgbClr val="000000"/>
            </a:solidFill>
            <a:ln w="22808" cap="flat">
              <a:noFill/>
              <a:prstDash val="solid"/>
              <a:miter/>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CBBABC97-FB3D-4639-80EA-9CC87D90A2D3}"/>
                </a:ext>
              </a:extLst>
            </p:cNvPr>
            <p:cNvSpPr/>
            <p:nvPr>
              <p:custDataLst>
                <p:tags r:id="rId30"/>
              </p:custDataLst>
            </p:nvPr>
          </p:nvSpPr>
          <p:spPr>
            <a:xfrm>
              <a:off x="6389172" y="2503034"/>
              <a:ext cx="56942" cy="71903"/>
            </a:xfrm>
            <a:custGeom>
              <a:avLst/>
              <a:gdLst>
                <a:gd name="connsiteX0" fmla="*/ 24027 w 56942"/>
                <a:gd name="connsiteY0" fmla="*/ 34730 h 71903"/>
                <a:gd name="connsiteX1" fmla="*/ 45340 w 56942"/>
                <a:gd name="connsiteY1" fmla="*/ 4567 h 71903"/>
                <a:gd name="connsiteX2" fmla="*/ 42637 w 56942"/>
                <a:gd name="connsiteY2" fmla="*/ 10436 h 71903"/>
                <a:gd name="connsiteX3" fmla="*/ 49794 w 56942"/>
                <a:gd name="connsiteY3" fmla="*/ 17936 h 71903"/>
                <a:gd name="connsiteX4" fmla="*/ 57111 w 56942"/>
                <a:gd name="connsiteY4" fmla="*/ 10436 h 71903"/>
                <a:gd name="connsiteX5" fmla="*/ 44545 w 56942"/>
                <a:gd name="connsiteY5" fmla="*/ 1 h 71903"/>
                <a:gd name="connsiteX6" fmla="*/ 23073 w 56942"/>
                <a:gd name="connsiteY6" fmla="*/ 17447 h 71903"/>
                <a:gd name="connsiteX7" fmla="*/ 22914 w 56942"/>
                <a:gd name="connsiteY7" fmla="*/ 17447 h 71903"/>
                <a:gd name="connsiteX8" fmla="*/ 22914 w 56942"/>
                <a:gd name="connsiteY8" fmla="*/ 1 h 71903"/>
                <a:gd name="connsiteX9" fmla="*/ 168 w 56942"/>
                <a:gd name="connsiteY9" fmla="*/ 1795 h 71903"/>
                <a:gd name="connsiteX10" fmla="*/ 168 w 56942"/>
                <a:gd name="connsiteY10" fmla="*/ 7665 h 71903"/>
                <a:gd name="connsiteX11" fmla="*/ 12098 w 56942"/>
                <a:gd name="connsiteY11" fmla="*/ 16795 h 71903"/>
                <a:gd name="connsiteX12" fmla="*/ 12098 w 56942"/>
                <a:gd name="connsiteY12" fmla="*/ 59024 h 71903"/>
                <a:gd name="connsiteX13" fmla="*/ 168 w 56942"/>
                <a:gd name="connsiteY13" fmla="*/ 66035 h 71903"/>
                <a:gd name="connsiteX14" fmla="*/ 168 w 56942"/>
                <a:gd name="connsiteY14" fmla="*/ 71905 h 71903"/>
                <a:gd name="connsiteX15" fmla="*/ 18301 w 56942"/>
                <a:gd name="connsiteY15" fmla="*/ 71252 h 71903"/>
                <a:gd name="connsiteX16" fmla="*/ 38978 w 56942"/>
                <a:gd name="connsiteY16" fmla="*/ 71905 h 71903"/>
                <a:gd name="connsiteX17" fmla="*/ 38978 w 56942"/>
                <a:gd name="connsiteY17" fmla="*/ 66035 h 71903"/>
                <a:gd name="connsiteX18" fmla="*/ 35797 w 56942"/>
                <a:gd name="connsiteY18" fmla="*/ 66035 h 71903"/>
                <a:gd name="connsiteX19" fmla="*/ 24027 w 56942"/>
                <a:gd name="connsiteY19" fmla="*/ 58698 h 71903"/>
                <a:gd name="connsiteX20" fmla="*/ 24027 w 56942"/>
                <a:gd name="connsiteY20" fmla="*/ 34730 h 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42" h="71903">
                  <a:moveTo>
                    <a:pt x="24027" y="34730"/>
                  </a:moveTo>
                  <a:cubicBezTo>
                    <a:pt x="24027" y="21034"/>
                    <a:pt x="30230" y="4567"/>
                    <a:pt x="45340" y="4567"/>
                  </a:cubicBezTo>
                  <a:cubicBezTo>
                    <a:pt x="43909" y="5708"/>
                    <a:pt x="42637" y="7828"/>
                    <a:pt x="42637" y="10436"/>
                  </a:cubicBezTo>
                  <a:cubicBezTo>
                    <a:pt x="42637" y="15817"/>
                    <a:pt x="46772" y="17936"/>
                    <a:pt x="49794" y="17936"/>
                  </a:cubicBezTo>
                  <a:cubicBezTo>
                    <a:pt x="53611" y="17936"/>
                    <a:pt x="57111" y="15328"/>
                    <a:pt x="57111" y="10436"/>
                  </a:cubicBezTo>
                  <a:cubicBezTo>
                    <a:pt x="57111" y="4893"/>
                    <a:pt x="52021" y="1"/>
                    <a:pt x="44545" y="1"/>
                  </a:cubicBezTo>
                  <a:cubicBezTo>
                    <a:pt x="36592" y="1"/>
                    <a:pt x="27844" y="5056"/>
                    <a:pt x="23073" y="17447"/>
                  </a:cubicBezTo>
                  <a:lnTo>
                    <a:pt x="22914" y="17447"/>
                  </a:lnTo>
                  <a:lnTo>
                    <a:pt x="22914" y="1"/>
                  </a:lnTo>
                  <a:lnTo>
                    <a:pt x="168" y="1795"/>
                  </a:lnTo>
                  <a:lnTo>
                    <a:pt x="168" y="7665"/>
                  </a:lnTo>
                  <a:cubicBezTo>
                    <a:pt x="10825" y="7665"/>
                    <a:pt x="12098" y="8806"/>
                    <a:pt x="12098" y="16795"/>
                  </a:cubicBezTo>
                  <a:lnTo>
                    <a:pt x="12098" y="59024"/>
                  </a:lnTo>
                  <a:cubicBezTo>
                    <a:pt x="12098" y="66035"/>
                    <a:pt x="10507" y="66035"/>
                    <a:pt x="168" y="66035"/>
                  </a:cubicBezTo>
                  <a:lnTo>
                    <a:pt x="168" y="71905"/>
                  </a:lnTo>
                  <a:cubicBezTo>
                    <a:pt x="964" y="71905"/>
                    <a:pt x="11780" y="71252"/>
                    <a:pt x="18301" y="71252"/>
                  </a:cubicBezTo>
                  <a:cubicBezTo>
                    <a:pt x="25140" y="71252"/>
                    <a:pt x="32139" y="71578"/>
                    <a:pt x="38978" y="71905"/>
                  </a:cubicBezTo>
                  <a:lnTo>
                    <a:pt x="38978" y="66035"/>
                  </a:lnTo>
                  <a:lnTo>
                    <a:pt x="35797" y="66035"/>
                  </a:lnTo>
                  <a:cubicBezTo>
                    <a:pt x="24027" y="66035"/>
                    <a:pt x="24027" y="64241"/>
                    <a:pt x="24027" y="58698"/>
                  </a:cubicBezTo>
                  <a:lnTo>
                    <a:pt x="24027" y="34730"/>
                  </a:lnTo>
                  <a:close/>
                </a:path>
              </a:pathLst>
            </a:custGeom>
            <a:solidFill>
              <a:srgbClr val="000000"/>
            </a:solidFill>
            <a:ln w="22808" cap="flat">
              <a:noFill/>
              <a:prstDash val="solid"/>
              <a:miter/>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67705CBA-5A3B-42F3-BE1D-8F3EC7F28F90}"/>
                </a:ext>
              </a:extLst>
            </p:cNvPr>
            <p:cNvSpPr/>
            <p:nvPr>
              <p:custDataLst>
                <p:tags r:id="rId31"/>
              </p:custDataLst>
            </p:nvPr>
          </p:nvSpPr>
          <p:spPr>
            <a:xfrm>
              <a:off x="6457158" y="2504665"/>
              <a:ext cx="85572" cy="103533"/>
            </a:xfrm>
            <a:custGeom>
              <a:avLst/>
              <a:gdLst>
                <a:gd name="connsiteX0" fmla="*/ 70634 w 85572"/>
                <a:gd name="connsiteY0" fmla="*/ 15980 h 103533"/>
                <a:gd name="connsiteX1" fmla="*/ 85744 w 85572"/>
                <a:gd name="connsiteY1" fmla="*/ 5871 h 103533"/>
                <a:gd name="connsiteX2" fmla="*/ 85744 w 85572"/>
                <a:gd name="connsiteY2" fmla="*/ 1 h 103533"/>
                <a:gd name="connsiteX3" fmla="*/ 73656 w 85572"/>
                <a:gd name="connsiteY3" fmla="*/ 654 h 103533"/>
                <a:gd name="connsiteX4" fmla="*/ 59182 w 85572"/>
                <a:gd name="connsiteY4" fmla="*/ 1 h 103533"/>
                <a:gd name="connsiteX5" fmla="*/ 59182 w 85572"/>
                <a:gd name="connsiteY5" fmla="*/ 5871 h 103533"/>
                <a:gd name="connsiteX6" fmla="*/ 65703 w 85572"/>
                <a:gd name="connsiteY6" fmla="*/ 12067 h 103533"/>
                <a:gd name="connsiteX7" fmla="*/ 64271 w 85572"/>
                <a:gd name="connsiteY7" fmla="*/ 17121 h 103533"/>
                <a:gd name="connsiteX8" fmla="*/ 46616 w 85572"/>
                <a:gd name="connsiteY8" fmla="*/ 55763 h 103533"/>
                <a:gd name="connsiteX9" fmla="*/ 27052 w 85572"/>
                <a:gd name="connsiteY9" fmla="*/ 12719 h 103533"/>
                <a:gd name="connsiteX10" fmla="*/ 26098 w 85572"/>
                <a:gd name="connsiteY10" fmla="*/ 9621 h 103533"/>
                <a:gd name="connsiteX11" fmla="*/ 34210 w 85572"/>
                <a:gd name="connsiteY11" fmla="*/ 5871 h 103533"/>
                <a:gd name="connsiteX12" fmla="*/ 34210 w 85572"/>
                <a:gd name="connsiteY12" fmla="*/ 1 h 103533"/>
                <a:gd name="connsiteX13" fmla="*/ 15918 w 85572"/>
                <a:gd name="connsiteY13" fmla="*/ 654 h 103533"/>
                <a:gd name="connsiteX14" fmla="*/ 331 w 85572"/>
                <a:gd name="connsiteY14" fmla="*/ 1 h 103533"/>
                <a:gd name="connsiteX15" fmla="*/ 331 w 85572"/>
                <a:gd name="connsiteY15" fmla="*/ 5871 h 103533"/>
                <a:gd name="connsiteX16" fmla="*/ 13373 w 85572"/>
                <a:gd name="connsiteY16" fmla="*/ 11578 h 103533"/>
                <a:gd name="connsiteX17" fmla="*/ 40095 w 85572"/>
                <a:gd name="connsiteY17" fmla="*/ 70274 h 103533"/>
                <a:gd name="connsiteX18" fmla="*/ 35641 w 85572"/>
                <a:gd name="connsiteY18" fmla="*/ 79894 h 103533"/>
                <a:gd name="connsiteX19" fmla="*/ 16236 w 85572"/>
                <a:gd name="connsiteY19" fmla="*/ 98970 h 103533"/>
                <a:gd name="connsiteX20" fmla="*/ 9397 w 85572"/>
                <a:gd name="connsiteY20" fmla="*/ 97014 h 103533"/>
                <a:gd name="connsiteX21" fmla="*/ 14009 w 85572"/>
                <a:gd name="connsiteY21" fmla="*/ 90003 h 103533"/>
                <a:gd name="connsiteX22" fmla="*/ 7170 w 85572"/>
                <a:gd name="connsiteY22" fmla="*/ 82992 h 103533"/>
                <a:gd name="connsiteX23" fmla="*/ 172 w 85572"/>
                <a:gd name="connsiteY23" fmla="*/ 90166 h 103533"/>
                <a:gd name="connsiteX24" fmla="*/ 16236 w 85572"/>
                <a:gd name="connsiteY24" fmla="*/ 103535 h 103533"/>
                <a:gd name="connsiteX25" fmla="*/ 39777 w 85572"/>
                <a:gd name="connsiteY25" fmla="*/ 84133 h 103533"/>
                <a:gd name="connsiteX26" fmla="*/ 70634 w 85572"/>
                <a:gd name="connsiteY26" fmla="*/ 15980 h 1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572" h="103533">
                  <a:moveTo>
                    <a:pt x="70634" y="15980"/>
                  </a:moveTo>
                  <a:cubicBezTo>
                    <a:pt x="75087" y="6034"/>
                    <a:pt x="83199" y="5871"/>
                    <a:pt x="85744" y="5871"/>
                  </a:cubicBezTo>
                  <a:lnTo>
                    <a:pt x="85744" y="1"/>
                  </a:lnTo>
                  <a:cubicBezTo>
                    <a:pt x="81290" y="328"/>
                    <a:pt x="78268" y="654"/>
                    <a:pt x="73656" y="654"/>
                  </a:cubicBezTo>
                  <a:cubicBezTo>
                    <a:pt x="69361" y="654"/>
                    <a:pt x="63476" y="491"/>
                    <a:pt x="59182" y="1"/>
                  </a:cubicBezTo>
                  <a:lnTo>
                    <a:pt x="59182" y="5871"/>
                  </a:lnTo>
                  <a:cubicBezTo>
                    <a:pt x="64430" y="6197"/>
                    <a:pt x="65703" y="9458"/>
                    <a:pt x="65703" y="12067"/>
                  </a:cubicBezTo>
                  <a:cubicBezTo>
                    <a:pt x="65703" y="14023"/>
                    <a:pt x="64908" y="15491"/>
                    <a:pt x="64271" y="17121"/>
                  </a:cubicBezTo>
                  <a:lnTo>
                    <a:pt x="46616" y="55763"/>
                  </a:lnTo>
                  <a:lnTo>
                    <a:pt x="27052" y="12719"/>
                  </a:lnTo>
                  <a:cubicBezTo>
                    <a:pt x="26575" y="11741"/>
                    <a:pt x="26098" y="10762"/>
                    <a:pt x="26098" y="9621"/>
                  </a:cubicBezTo>
                  <a:cubicBezTo>
                    <a:pt x="26098" y="5871"/>
                    <a:pt x="31506" y="5871"/>
                    <a:pt x="34210" y="5871"/>
                  </a:cubicBezTo>
                  <a:lnTo>
                    <a:pt x="34210" y="1"/>
                  </a:lnTo>
                  <a:cubicBezTo>
                    <a:pt x="31824" y="165"/>
                    <a:pt x="20372" y="654"/>
                    <a:pt x="15918" y="654"/>
                  </a:cubicBezTo>
                  <a:cubicBezTo>
                    <a:pt x="11146" y="654"/>
                    <a:pt x="4943" y="491"/>
                    <a:pt x="331" y="1"/>
                  </a:cubicBezTo>
                  <a:lnTo>
                    <a:pt x="331" y="5871"/>
                  </a:lnTo>
                  <a:cubicBezTo>
                    <a:pt x="9238" y="5871"/>
                    <a:pt x="10987" y="6360"/>
                    <a:pt x="13373" y="11578"/>
                  </a:cubicBezTo>
                  <a:lnTo>
                    <a:pt x="40095" y="70274"/>
                  </a:lnTo>
                  <a:cubicBezTo>
                    <a:pt x="38663" y="73535"/>
                    <a:pt x="37073" y="76633"/>
                    <a:pt x="35641" y="79894"/>
                  </a:cubicBezTo>
                  <a:cubicBezTo>
                    <a:pt x="32142" y="87720"/>
                    <a:pt x="27052" y="98970"/>
                    <a:pt x="16236" y="98970"/>
                  </a:cubicBezTo>
                  <a:cubicBezTo>
                    <a:pt x="12260" y="98970"/>
                    <a:pt x="10987" y="98155"/>
                    <a:pt x="9397" y="97014"/>
                  </a:cubicBezTo>
                  <a:cubicBezTo>
                    <a:pt x="9556" y="97014"/>
                    <a:pt x="14009" y="95383"/>
                    <a:pt x="14009" y="90003"/>
                  </a:cubicBezTo>
                  <a:cubicBezTo>
                    <a:pt x="14009" y="85926"/>
                    <a:pt x="11146" y="82992"/>
                    <a:pt x="7170" y="82992"/>
                  </a:cubicBezTo>
                  <a:cubicBezTo>
                    <a:pt x="3035" y="82992"/>
                    <a:pt x="172" y="85926"/>
                    <a:pt x="172" y="90166"/>
                  </a:cubicBezTo>
                  <a:cubicBezTo>
                    <a:pt x="172" y="97829"/>
                    <a:pt x="7647" y="103535"/>
                    <a:pt x="16236" y="103535"/>
                  </a:cubicBezTo>
                  <a:cubicBezTo>
                    <a:pt x="29756" y="103535"/>
                    <a:pt x="37550" y="89024"/>
                    <a:pt x="39777" y="84133"/>
                  </a:cubicBezTo>
                  <a:lnTo>
                    <a:pt x="70634" y="15980"/>
                  </a:lnTo>
                  <a:close/>
                </a:path>
              </a:pathLst>
            </a:custGeom>
            <a:solidFill>
              <a:srgbClr val="000000"/>
            </a:solidFill>
            <a:ln w="22808" cap="flat">
              <a:noFill/>
              <a:prstDash val="solid"/>
              <a:miter/>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31DA08E2-D92B-4EB2-B4FD-7AE2DEC37DEF}"/>
                </a:ext>
              </a:extLst>
            </p:cNvPr>
            <p:cNvSpPr/>
            <p:nvPr>
              <p:custDataLst>
                <p:tags r:id="rId32"/>
              </p:custDataLst>
            </p:nvPr>
          </p:nvSpPr>
          <p:spPr>
            <a:xfrm>
              <a:off x="6584154" y="2365308"/>
              <a:ext cx="52715" cy="232921"/>
            </a:xfrm>
            <a:custGeom>
              <a:avLst/>
              <a:gdLst>
                <a:gd name="connsiteX0" fmla="*/ 52892 w 52715"/>
                <a:gd name="connsiteY0" fmla="*/ 230593 h 232921"/>
                <a:gd name="connsiteX1" fmla="*/ 49029 w 52715"/>
                <a:gd name="connsiteY1" fmla="*/ 225469 h 232921"/>
                <a:gd name="connsiteX2" fmla="*/ 13355 w 52715"/>
                <a:gd name="connsiteY2" fmla="*/ 116461 h 232921"/>
                <a:gd name="connsiteX3" fmla="*/ 49938 w 52715"/>
                <a:gd name="connsiteY3" fmla="*/ 6289 h 232921"/>
                <a:gd name="connsiteX4" fmla="*/ 52892 w 52715"/>
                <a:gd name="connsiteY4" fmla="*/ 2329 h 232921"/>
                <a:gd name="connsiteX5" fmla="*/ 50620 w 52715"/>
                <a:gd name="connsiteY5" fmla="*/ 0 h 232921"/>
                <a:gd name="connsiteX6" fmla="*/ 14491 w 52715"/>
                <a:gd name="connsiteY6" fmla="*/ 45420 h 232921"/>
                <a:gd name="connsiteX7" fmla="*/ 176 w 52715"/>
                <a:gd name="connsiteY7" fmla="*/ 116461 h 232921"/>
                <a:gd name="connsiteX8" fmla="*/ 15173 w 52715"/>
                <a:gd name="connsiteY8" fmla="*/ 189133 h 232921"/>
                <a:gd name="connsiteX9" fmla="*/ 50620 w 52715"/>
                <a:gd name="connsiteY9" fmla="*/ 232922 h 232921"/>
                <a:gd name="connsiteX10" fmla="*/ 52892 w 52715"/>
                <a:gd name="connsiteY10" fmla="*/ 230593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892" y="230593"/>
                  </a:moveTo>
                  <a:cubicBezTo>
                    <a:pt x="52892" y="229894"/>
                    <a:pt x="52892" y="229428"/>
                    <a:pt x="49029" y="225469"/>
                  </a:cubicBezTo>
                  <a:cubicBezTo>
                    <a:pt x="20626" y="196120"/>
                    <a:pt x="13355" y="152098"/>
                    <a:pt x="13355" y="116461"/>
                  </a:cubicBezTo>
                  <a:cubicBezTo>
                    <a:pt x="13355" y="75933"/>
                    <a:pt x="21990" y="35404"/>
                    <a:pt x="49938" y="6289"/>
                  </a:cubicBezTo>
                  <a:cubicBezTo>
                    <a:pt x="52892" y="3494"/>
                    <a:pt x="52892" y="3028"/>
                    <a:pt x="52892" y="2329"/>
                  </a:cubicBezTo>
                  <a:cubicBezTo>
                    <a:pt x="52892" y="699"/>
                    <a:pt x="51983" y="0"/>
                    <a:pt x="50620" y="0"/>
                  </a:cubicBezTo>
                  <a:cubicBezTo>
                    <a:pt x="48348" y="0"/>
                    <a:pt x="27898" y="15839"/>
                    <a:pt x="14491" y="45420"/>
                  </a:cubicBezTo>
                  <a:cubicBezTo>
                    <a:pt x="2903" y="71041"/>
                    <a:pt x="176" y="96896"/>
                    <a:pt x="176" y="116461"/>
                  </a:cubicBezTo>
                  <a:cubicBezTo>
                    <a:pt x="176" y="134629"/>
                    <a:pt x="2676" y="162812"/>
                    <a:pt x="15173" y="189133"/>
                  </a:cubicBezTo>
                  <a:cubicBezTo>
                    <a:pt x="28807" y="217782"/>
                    <a:pt x="48348" y="232922"/>
                    <a:pt x="50620" y="232922"/>
                  </a:cubicBezTo>
                  <a:cubicBezTo>
                    <a:pt x="51983" y="232922"/>
                    <a:pt x="52892" y="232223"/>
                    <a:pt x="52892" y="230593"/>
                  </a:cubicBezTo>
                  <a:close/>
                </a:path>
              </a:pathLst>
            </a:custGeom>
            <a:solidFill>
              <a:srgbClr val="000000"/>
            </a:solidFill>
            <a:ln w="22808" cap="flat">
              <a:noFill/>
              <a:prstDash val="solid"/>
              <a:miter/>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99D1C586-CBF1-45B3-AD73-971390D08C61}"/>
                </a:ext>
              </a:extLst>
            </p:cNvPr>
            <p:cNvSpPr/>
            <p:nvPr>
              <p:custDataLst>
                <p:tags r:id="rId33"/>
              </p:custDataLst>
            </p:nvPr>
          </p:nvSpPr>
          <p:spPr>
            <a:xfrm>
              <a:off x="6656159" y="2439610"/>
              <a:ext cx="109976" cy="103184"/>
            </a:xfrm>
            <a:custGeom>
              <a:avLst/>
              <a:gdLst>
                <a:gd name="connsiteX0" fmla="*/ 60849 w 109976"/>
                <a:gd name="connsiteY0" fmla="*/ 13509 h 103184"/>
                <a:gd name="connsiteX1" fmla="*/ 99022 w 109976"/>
                <a:gd name="connsiteY1" fmla="*/ 13509 h 103184"/>
                <a:gd name="connsiteX2" fmla="*/ 110156 w 109976"/>
                <a:gd name="connsiteY2" fmla="*/ 5590 h 103184"/>
                <a:gd name="connsiteX3" fmla="*/ 101067 w 109976"/>
                <a:gd name="connsiteY3" fmla="*/ 0 h 103184"/>
                <a:gd name="connsiteX4" fmla="*/ 37445 w 109976"/>
                <a:gd name="connsiteY4" fmla="*/ 0 h 103184"/>
                <a:gd name="connsiteX5" fmla="*/ 14041 w 109976"/>
                <a:gd name="connsiteY5" fmla="*/ 10947 h 103184"/>
                <a:gd name="connsiteX6" fmla="*/ 180 w 109976"/>
                <a:gd name="connsiteY6" fmla="*/ 31910 h 103184"/>
                <a:gd name="connsiteX7" fmla="*/ 2907 w 109976"/>
                <a:gd name="connsiteY7" fmla="*/ 34240 h 103184"/>
                <a:gd name="connsiteX8" fmla="*/ 6542 w 109976"/>
                <a:gd name="connsiteY8" fmla="*/ 31444 h 103184"/>
                <a:gd name="connsiteX9" fmla="*/ 35400 w 109976"/>
                <a:gd name="connsiteY9" fmla="*/ 13509 h 103184"/>
                <a:gd name="connsiteX10" fmla="*/ 54259 w 109976"/>
                <a:gd name="connsiteY10" fmla="*/ 13509 h 103184"/>
                <a:gd name="connsiteX11" fmla="*/ 31992 w 109976"/>
                <a:gd name="connsiteY11" fmla="*/ 88277 h 103184"/>
                <a:gd name="connsiteX12" fmla="*/ 29719 w 109976"/>
                <a:gd name="connsiteY12" fmla="*/ 96896 h 103184"/>
                <a:gd name="connsiteX13" fmla="*/ 36309 w 109976"/>
                <a:gd name="connsiteY13" fmla="*/ 103184 h 103184"/>
                <a:gd name="connsiteX14" fmla="*/ 45625 w 109976"/>
                <a:gd name="connsiteY14" fmla="*/ 93169 h 103184"/>
                <a:gd name="connsiteX15" fmla="*/ 60849 w 109976"/>
                <a:gd name="connsiteY15" fmla="*/ 13509 h 10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976" h="103184">
                  <a:moveTo>
                    <a:pt x="60849" y="13509"/>
                  </a:moveTo>
                  <a:lnTo>
                    <a:pt x="99022" y="13509"/>
                  </a:lnTo>
                  <a:cubicBezTo>
                    <a:pt x="101976" y="13509"/>
                    <a:pt x="110156" y="13509"/>
                    <a:pt x="110156" y="5590"/>
                  </a:cubicBezTo>
                  <a:cubicBezTo>
                    <a:pt x="110156" y="0"/>
                    <a:pt x="105385" y="0"/>
                    <a:pt x="101067" y="0"/>
                  </a:cubicBezTo>
                  <a:lnTo>
                    <a:pt x="37445" y="0"/>
                  </a:lnTo>
                  <a:cubicBezTo>
                    <a:pt x="32900" y="0"/>
                    <a:pt x="24039" y="0"/>
                    <a:pt x="14041" y="10947"/>
                  </a:cubicBezTo>
                  <a:cubicBezTo>
                    <a:pt x="6542" y="19333"/>
                    <a:pt x="180" y="30513"/>
                    <a:pt x="180" y="31910"/>
                  </a:cubicBezTo>
                  <a:cubicBezTo>
                    <a:pt x="180" y="32143"/>
                    <a:pt x="180" y="34240"/>
                    <a:pt x="2907" y="34240"/>
                  </a:cubicBezTo>
                  <a:cubicBezTo>
                    <a:pt x="4725" y="34240"/>
                    <a:pt x="5179" y="33308"/>
                    <a:pt x="6542" y="31444"/>
                  </a:cubicBezTo>
                  <a:cubicBezTo>
                    <a:pt x="17676" y="13509"/>
                    <a:pt x="30628" y="13509"/>
                    <a:pt x="35400" y="13509"/>
                  </a:cubicBezTo>
                  <a:lnTo>
                    <a:pt x="54259" y="13509"/>
                  </a:lnTo>
                  <a:lnTo>
                    <a:pt x="31992" y="88277"/>
                  </a:lnTo>
                  <a:cubicBezTo>
                    <a:pt x="31083" y="91073"/>
                    <a:pt x="29719" y="95964"/>
                    <a:pt x="29719" y="96896"/>
                  </a:cubicBezTo>
                  <a:cubicBezTo>
                    <a:pt x="29719" y="99458"/>
                    <a:pt x="31310" y="103184"/>
                    <a:pt x="36309" y="103184"/>
                  </a:cubicBezTo>
                  <a:cubicBezTo>
                    <a:pt x="43807" y="103184"/>
                    <a:pt x="44943" y="96663"/>
                    <a:pt x="45625" y="93169"/>
                  </a:cubicBezTo>
                  <a:lnTo>
                    <a:pt x="60849" y="13509"/>
                  </a:lnTo>
                  <a:close/>
                </a:path>
              </a:pathLst>
            </a:custGeom>
            <a:solidFill>
              <a:srgbClr val="000000"/>
            </a:solidFill>
            <a:ln w="22808" cap="flat">
              <a:noFill/>
              <a:prstDash val="solid"/>
              <a:miter/>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1AE38F77-0EBF-4573-8136-7FA2E574B9A2}"/>
                </a:ext>
              </a:extLst>
            </p:cNvPr>
            <p:cNvSpPr/>
            <p:nvPr>
              <p:custDataLst>
                <p:tags r:id="rId34"/>
              </p:custDataLst>
            </p:nvPr>
          </p:nvSpPr>
          <p:spPr>
            <a:xfrm>
              <a:off x="6755877" y="2494882"/>
              <a:ext cx="79846" cy="78098"/>
            </a:xfrm>
            <a:custGeom>
              <a:avLst/>
              <a:gdLst>
                <a:gd name="connsiteX0" fmla="*/ 77168 w 79846"/>
                <a:gd name="connsiteY0" fmla="*/ 33263 h 78098"/>
                <a:gd name="connsiteX1" fmla="*/ 80031 w 79846"/>
                <a:gd name="connsiteY1" fmla="*/ 30328 h 78098"/>
                <a:gd name="connsiteX2" fmla="*/ 77804 w 79846"/>
                <a:gd name="connsiteY2" fmla="*/ 28208 h 78098"/>
                <a:gd name="connsiteX3" fmla="*/ 46311 w 79846"/>
                <a:gd name="connsiteY3" fmla="*/ 34404 h 78098"/>
                <a:gd name="connsiteX4" fmla="*/ 42653 w 79846"/>
                <a:gd name="connsiteY4" fmla="*/ 4241 h 78098"/>
                <a:gd name="connsiteX5" fmla="*/ 40108 w 79846"/>
                <a:gd name="connsiteY5" fmla="*/ 1 h 78098"/>
                <a:gd name="connsiteX6" fmla="*/ 37563 w 79846"/>
                <a:gd name="connsiteY6" fmla="*/ 4078 h 78098"/>
                <a:gd name="connsiteX7" fmla="*/ 34064 w 79846"/>
                <a:gd name="connsiteY7" fmla="*/ 34404 h 78098"/>
                <a:gd name="connsiteX8" fmla="*/ 4797 w 79846"/>
                <a:gd name="connsiteY8" fmla="*/ 28534 h 78098"/>
                <a:gd name="connsiteX9" fmla="*/ 2411 w 79846"/>
                <a:gd name="connsiteY9" fmla="*/ 28208 h 78098"/>
                <a:gd name="connsiteX10" fmla="*/ 185 w 79846"/>
                <a:gd name="connsiteY10" fmla="*/ 30328 h 78098"/>
                <a:gd name="connsiteX11" fmla="*/ 980 w 79846"/>
                <a:gd name="connsiteY11" fmla="*/ 32121 h 78098"/>
                <a:gd name="connsiteX12" fmla="*/ 30246 w 79846"/>
                <a:gd name="connsiteY12" fmla="*/ 46143 h 78098"/>
                <a:gd name="connsiteX13" fmla="*/ 15772 w 79846"/>
                <a:gd name="connsiteY13" fmla="*/ 73209 h 78098"/>
                <a:gd name="connsiteX14" fmla="*/ 14659 w 79846"/>
                <a:gd name="connsiteY14" fmla="*/ 75818 h 78098"/>
                <a:gd name="connsiteX15" fmla="*/ 16726 w 79846"/>
                <a:gd name="connsiteY15" fmla="*/ 78100 h 78098"/>
                <a:gd name="connsiteX16" fmla="*/ 27701 w 79846"/>
                <a:gd name="connsiteY16" fmla="*/ 67013 h 78098"/>
                <a:gd name="connsiteX17" fmla="*/ 40108 w 79846"/>
                <a:gd name="connsiteY17" fmla="*/ 53643 h 78098"/>
                <a:gd name="connsiteX18" fmla="*/ 61103 w 79846"/>
                <a:gd name="connsiteY18" fmla="*/ 76470 h 78098"/>
                <a:gd name="connsiteX19" fmla="*/ 63489 w 79846"/>
                <a:gd name="connsiteY19" fmla="*/ 78100 h 78098"/>
                <a:gd name="connsiteX20" fmla="*/ 65557 w 79846"/>
                <a:gd name="connsiteY20" fmla="*/ 75818 h 78098"/>
                <a:gd name="connsiteX21" fmla="*/ 62535 w 79846"/>
                <a:gd name="connsiteY21" fmla="*/ 69459 h 78098"/>
                <a:gd name="connsiteX22" fmla="*/ 49969 w 79846"/>
                <a:gd name="connsiteY22" fmla="*/ 46306 h 78098"/>
                <a:gd name="connsiteX23" fmla="*/ 77168 w 79846"/>
                <a:gd name="connsiteY23" fmla="*/ 33263 h 7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846" h="78098">
                  <a:moveTo>
                    <a:pt x="77168" y="33263"/>
                  </a:moveTo>
                  <a:cubicBezTo>
                    <a:pt x="80031" y="31958"/>
                    <a:pt x="80031" y="30980"/>
                    <a:pt x="80031" y="30328"/>
                  </a:cubicBezTo>
                  <a:cubicBezTo>
                    <a:pt x="80031" y="28861"/>
                    <a:pt x="78599" y="28208"/>
                    <a:pt x="77804" y="28208"/>
                  </a:cubicBezTo>
                  <a:cubicBezTo>
                    <a:pt x="77009" y="28208"/>
                    <a:pt x="50605" y="33426"/>
                    <a:pt x="46311" y="34404"/>
                  </a:cubicBezTo>
                  <a:lnTo>
                    <a:pt x="42653" y="4241"/>
                  </a:lnTo>
                  <a:cubicBezTo>
                    <a:pt x="42335" y="1958"/>
                    <a:pt x="42016" y="1"/>
                    <a:pt x="40108" y="1"/>
                  </a:cubicBezTo>
                  <a:cubicBezTo>
                    <a:pt x="38517" y="1"/>
                    <a:pt x="37881" y="1469"/>
                    <a:pt x="37563" y="4078"/>
                  </a:cubicBezTo>
                  <a:lnTo>
                    <a:pt x="34064" y="34404"/>
                  </a:lnTo>
                  <a:lnTo>
                    <a:pt x="4797" y="28534"/>
                  </a:lnTo>
                  <a:cubicBezTo>
                    <a:pt x="2889" y="28208"/>
                    <a:pt x="2570" y="28208"/>
                    <a:pt x="2411" y="28208"/>
                  </a:cubicBezTo>
                  <a:cubicBezTo>
                    <a:pt x="1616" y="28208"/>
                    <a:pt x="185" y="28861"/>
                    <a:pt x="185" y="30328"/>
                  </a:cubicBezTo>
                  <a:cubicBezTo>
                    <a:pt x="185" y="30980"/>
                    <a:pt x="503" y="31469"/>
                    <a:pt x="980" y="32121"/>
                  </a:cubicBezTo>
                  <a:cubicBezTo>
                    <a:pt x="1616" y="32611"/>
                    <a:pt x="26747" y="44513"/>
                    <a:pt x="30246" y="46143"/>
                  </a:cubicBezTo>
                  <a:lnTo>
                    <a:pt x="15772" y="73209"/>
                  </a:lnTo>
                  <a:cubicBezTo>
                    <a:pt x="14659" y="75165"/>
                    <a:pt x="14659" y="75492"/>
                    <a:pt x="14659" y="75818"/>
                  </a:cubicBezTo>
                  <a:cubicBezTo>
                    <a:pt x="14659" y="76959"/>
                    <a:pt x="15613" y="78100"/>
                    <a:pt x="16726" y="78100"/>
                  </a:cubicBezTo>
                  <a:cubicBezTo>
                    <a:pt x="18158" y="78100"/>
                    <a:pt x="21498" y="74187"/>
                    <a:pt x="27701" y="67013"/>
                  </a:cubicBezTo>
                  <a:cubicBezTo>
                    <a:pt x="31678" y="62448"/>
                    <a:pt x="35972" y="58046"/>
                    <a:pt x="40108" y="53643"/>
                  </a:cubicBezTo>
                  <a:cubicBezTo>
                    <a:pt x="47902" y="61796"/>
                    <a:pt x="59195" y="74676"/>
                    <a:pt x="61103" y="76470"/>
                  </a:cubicBezTo>
                  <a:cubicBezTo>
                    <a:pt x="62376" y="77774"/>
                    <a:pt x="62535" y="78100"/>
                    <a:pt x="63489" y="78100"/>
                  </a:cubicBezTo>
                  <a:cubicBezTo>
                    <a:pt x="64602" y="78100"/>
                    <a:pt x="65557" y="76959"/>
                    <a:pt x="65557" y="75818"/>
                  </a:cubicBezTo>
                  <a:cubicBezTo>
                    <a:pt x="65557" y="75165"/>
                    <a:pt x="63648" y="71578"/>
                    <a:pt x="62535" y="69459"/>
                  </a:cubicBezTo>
                  <a:lnTo>
                    <a:pt x="49969" y="46306"/>
                  </a:lnTo>
                  <a:lnTo>
                    <a:pt x="77168" y="33263"/>
                  </a:lnTo>
                  <a:close/>
                </a:path>
              </a:pathLst>
            </a:custGeom>
            <a:solidFill>
              <a:srgbClr val="000000"/>
            </a:solidFill>
            <a:ln w="22808" cap="flat">
              <a:noFill/>
              <a:prstDash val="solid"/>
              <a:miter/>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54233019-8352-49CF-BCF7-5EF6EF2ED426}"/>
                </a:ext>
              </a:extLst>
            </p:cNvPr>
            <p:cNvSpPr/>
            <p:nvPr>
              <p:custDataLst>
                <p:tags r:id="rId35"/>
              </p:custDataLst>
            </p:nvPr>
          </p:nvSpPr>
          <p:spPr>
            <a:xfrm>
              <a:off x="6866767" y="2365308"/>
              <a:ext cx="52715" cy="232921"/>
            </a:xfrm>
            <a:custGeom>
              <a:avLst/>
              <a:gdLst>
                <a:gd name="connsiteX0" fmla="*/ 52905 w 52715"/>
                <a:gd name="connsiteY0" fmla="*/ 116461 h 232921"/>
                <a:gd name="connsiteX1" fmla="*/ 37908 w 52715"/>
                <a:gd name="connsiteY1" fmla="*/ 43789 h 232921"/>
                <a:gd name="connsiteX2" fmla="*/ 2461 w 52715"/>
                <a:gd name="connsiteY2" fmla="*/ 0 h 232921"/>
                <a:gd name="connsiteX3" fmla="*/ 189 w 52715"/>
                <a:gd name="connsiteY3" fmla="*/ 2329 h 232921"/>
                <a:gd name="connsiteX4" fmla="*/ 4506 w 52715"/>
                <a:gd name="connsiteY4" fmla="*/ 7686 h 232921"/>
                <a:gd name="connsiteX5" fmla="*/ 39726 w 52715"/>
                <a:gd name="connsiteY5" fmla="*/ 116461 h 232921"/>
                <a:gd name="connsiteX6" fmla="*/ 3143 w 52715"/>
                <a:gd name="connsiteY6" fmla="*/ 226633 h 232921"/>
                <a:gd name="connsiteX7" fmla="*/ 189 w 52715"/>
                <a:gd name="connsiteY7" fmla="*/ 230593 h 232921"/>
                <a:gd name="connsiteX8" fmla="*/ 2461 w 52715"/>
                <a:gd name="connsiteY8" fmla="*/ 232922 h 232921"/>
                <a:gd name="connsiteX9" fmla="*/ 38590 w 52715"/>
                <a:gd name="connsiteY9" fmla="*/ 187502 h 232921"/>
                <a:gd name="connsiteX10" fmla="*/ 52905 w 52715"/>
                <a:gd name="connsiteY10" fmla="*/ 116461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905" y="116461"/>
                  </a:moveTo>
                  <a:cubicBezTo>
                    <a:pt x="52905" y="98293"/>
                    <a:pt x="50406" y="70110"/>
                    <a:pt x="37908" y="43789"/>
                  </a:cubicBezTo>
                  <a:cubicBezTo>
                    <a:pt x="24275" y="15140"/>
                    <a:pt x="4734" y="0"/>
                    <a:pt x="2461" y="0"/>
                  </a:cubicBezTo>
                  <a:cubicBezTo>
                    <a:pt x="1098" y="0"/>
                    <a:pt x="189" y="932"/>
                    <a:pt x="189" y="2329"/>
                  </a:cubicBezTo>
                  <a:cubicBezTo>
                    <a:pt x="189" y="3028"/>
                    <a:pt x="189" y="3494"/>
                    <a:pt x="4506" y="7686"/>
                  </a:cubicBezTo>
                  <a:cubicBezTo>
                    <a:pt x="26774" y="30746"/>
                    <a:pt x="39726" y="67780"/>
                    <a:pt x="39726" y="116461"/>
                  </a:cubicBezTo>
                  <a:cubicBezTo>
                    <a:pt x="39726" y="156291"/>
                    <a:pt x="31319" y="197285"/>
                    <a:pt x="3143" y="226633"/>
                  </a:cubicBezTo>
                  <a:cubicBezTo>
                    <a:pt x="189" y="229428"/>
                    <a:pt x="189" y="229894"/>
                    <a:pt x="189" y="230593"/>
                  </a:cubicBezTo>
                  <a:cubicBezTo>
                    <a:pt x="189" y="231990"/>
                    <a:pt x="1098" y="232922"/>
                    <a:pt x="2461" y="232922"/>
                  </a:cubicBezTo>
                  <a:cubicBezTo>
                    <a:pt x="4734" y="232922"/>
                    <a:pt x="25184" y="217083"/>
                    <a:pt x="38590" y="187502"/>
                  </a:cubicBezTo>
                  <a:cubicBezTo>
                    <a:pt x="50178" y="161881"/>
                    <a:pt x="52905" y="136026"/>
                    <a:pt x="52905" y="116461"/>
                  </a:cubicBezTo>
                  <a:close/>
                </a:path>
              </a:pathLst>
            </a:custGeom>
            <a:solidFill>
              <a:srgbClr val="000000"/>
            </a:solidFill>
            <a:ln w="22808" cap="flat">
              <a:noFill/>
              <a:prstDash val="solid"/>
              <a:miter/>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EEC0964A-F66B-4910-AE34-37FA9479A483}"/>
                </a:ext>
              </a:extLst>
            </p:cNvPr>
            <p:cNvSpPr/>
            <p:nvPr>
              <p:custDataLst>
                <p:tags r:id="rId36"/>
              </p:custDataLst>
            </p:nvPr>
          </p:nvSpPr>
          <p:spPr>
            <a:xfrm>
              <a:off x="7018021" y="2454517"/>
              <a:ext cx="151103" cy="54503"/>
            </a:xfrm>
            <a:custGeom>
              <a:avLst/>
              <a:gdLst>
                <a:gd name="connsiteX0" fmla="*/ 143574 w 151103"/>
                <a:gd name="connsiteY0" fmla="*/ 9317 h 54503"/>
                <a:gd name="connsiteX1" fmla="*/ 151299 w 151103"/>
                <a:gd name="connsiteY1" fmla="*/ 4658 h 54503"/>
                <a:gd name="connsiteX2" fmla="*/ 143801 w 151103"/>
                <a:gd name="connsiteY2" fmla="*/ 0 h 54503"/>
                <a:gd name="connsiteX3" fmla="*/ 7694 w 151103"/>
                <a:gd name="connsiteY3" fmla="*/ 0 h 54503"/>
                <a:gd name="connsiteX4" fmla="*/ 196 w 151103"/>
                <a:gd name="connsiteY4" fmla="*/ 4658 h 54503"/>
                <a:gd name="connsiteX5" fmla="*/ 7921 w 151103"/>
                <a:gd name="connsiteY5" fmla="*/ 9317 h 54503"/>
                <a:gd name="connsiteX6" fmla="*/ 143574 w 151103"/>
                <a:gd name="connsiteY6" fmla="*/ 9317 h 54503"/>
                <a:gd name="connsiteX7" fmla="*/ 143801 w 151103"/>
                <a:gd name="connsiteY7" fmla="*/ 54504 h 54503"/>
                <a:gd name="connsiteX8" fmla="*/ 151299 w 151103"/>
                <a:gd name="connsiteY8" fmla="*/ 49845 h 54503"/>
                <a:gd name="connsiteX9" fmla="*/ 143574 w 151103"/>
                <a:gd name="connsiteY9" fmla="*/ 45187 h 54503"/>
                <a:gd name="connsiteX10" fmla="*/ 7921 w 151103"/>
                <a:gd name="connsiteY10" fmla="*/ 45187 h 54503"/>
                <a:gd name="connsiteX11" fmla="*/ 196 w 151103"/>
                <a:gd name="connsiteY11" fmla="*/ 49845 h 54503"/>
                <a:gd name="connsiteX12" fmla="*/ 7694 w 151103"/>
                <a:gd name="connsiteY12" fmla="*/ 54504 h 54503"/>
                <a:gd name="connsiteX13" fmla="*/ 143801 w 151103"/>
                <a:gd name="connsiteY13" fmla="*/ 54504 h 5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103" h="54503">
                  <a:moveTo>
                    <a:pt x="143574" y="9317"/>
                  </a:moveTo>
                  <a:cubicBezTo>
                    <a:pt x="146982" y="9317"/>
                    <a:pt x="151299" y="9317"/>
                    <a:pt x="151299" y="4658"/>
                  </a:cubicBezTo>
                  <a:cubicBezTo>
                    <a:pt x="151299" y="0"/>
                    <a:pt x="146982" y="0"/>
                    <a:pt x="143801" y="0"/>
                  </a:cubicBezTo>
                  <a:lnTo>
                    <a:pt x="7694" y="0"/>
                  </a:lnTo>
                  <a:cubicBezTo>
                    <a:pt x="4513" y="0"/>
                    <a:pt x="196" y="0"/>
                    <a:pt x="196" y="4658"/>
                  </a:cubicBezTo>
                  <a:cubicBezTo>
                    <a:pt x="196" y="9317"/>
                    <a:pt x="4513" y="9317"/>
                    <a:pt x="7921" y="9317"/>
                  </a:cubicBezTo>
                  <a:lnTo>
                    <a:pt x="143574" y="9317"/>
                  </a:lnTo>
                  <a:close/>
                  <a:moveTo>
                    <a:pt x="143801" y="54504"/>
                  </a:moveTo>
                  <a:cubicBezTo>
                    <a:pt x="146982" y="54504"/>
                    <a:pt x="151299" y="54504"/>
                    <a:pt x="151299" y="49845"/>
                  </a:cubicBezTo>
                  <a:cubicBezTo>
                    <a:pt x="151299" y="45187"/>
                    <a:pt x="146982" y="45187"/>
                    <a:pt x="143574" y="45187"/>
                  </a:cubicBezTo>
                  <a:lnTo>
                    <a:pt x="7921" y="45187"/>
                  </a:lnTo>
                  <a:cubicBezTo>
                    <a:pt x="4513" y="45187"/>
                    <a:pt x="196" y="45187"/>
                    <a:pt x="196" y="49845"/>
                  </a:cubicBezTo>
                  <a:cubicBezTo>
                    <a:pt x="196" y="54504"/>
                    <a:pt x="4513" y="54504"/>
                    <a:pt x="7694" y="54504"/>
                  </a:cubicBezTo>
                  <a:lnTo>
                    <a:pt x="143801" y="54504"/>
                  </a:lnTo>
                  <a:close/>
                </a:path>
              </a:pathLst>
            </a:custGeom>
            <a:solidFill>
              <a:srgbClr val="000000"/>
            </a:solidFill>
            <a:ln w="22808" cap="flat">
              <a:noFill/>
              <a:prstDash val="solid"/>
              <a:miter/>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96F916F0-3E77-47F5-8973-C31AABE54434}"/>
                </a:ext>
              </a:extLst>
            </p:cNvPr>
            <p:cNvSpPr/>
            <p:nvPr>
              <p:custDataLst>
                <p:tags r:id="rId37"/>
              </p:custDataLst>
            </p:nvPr>
          </p:nvSpPr>
          <p:spPr>
            <a:xfrm>
              <a:off x="7254004" y="2384873"/>
              <a:ext cx="95661" cy="160250"/>
            </a:xfrm>
            <a:custGeom>
              <a:avLst/>
              <a:gdLst>
                <a:gd name="connsiteX0" fmla="*/ 95867 w 95661"/>
                <a:gd name="connsiteY0" fmla="*/ 80591 h 160250"/>
                <a:gd name="connsiteX1" fmla="*/ 86778 w 95661"/>
                <a:gd name="connsiteY1" fmla="*/ 26087 h 160250"/>
                <a:gd name="connsiteX2" fmla="*/ 48150 w 95661"/>
                <a:gd name="connsiteY2" fmla="*/ 0 h 160250"/>
                <a:gd name="connsiteX3" fmla="*/ 8614 w 95661"/>
                <a:gd name="connsiteY3" fmla="*/ 27718 h 160250"/>
                <a:gd name="connsiteX4" fmla="*/ 206 w 95661"/>
                <a:gd name="connsiteY4" fmla="*/ 80591 h 160250"/>
                <a:gd name="connsiteX5" fmla="*/ 10431 w 95661"/>
                <a:gd name="connsiteY5" fmla="*/ 136725 h 160250"/>
                <a:gd name="connsiteX6" fmla="*/ 47923 w 95661"/>
                <a:gd name="connsiteY6" fmla="*/ 160250 h 160250"/>
                <a:gd name="connsiteX7" fmla="*/ 87460 w 95661"/>
                <a:gd name="connsiteY7" fmla="*/ 133231 h 160250"/>
                <a:gd name="connsiteX8" fmla="*/ 95867 w 95661"/>
                <a:gd name="connsiteY8" fmla="*/ 80591 h 160250"/>
                <a:gd name="connsiteX9" fmla="*/ 47923 w 95661"/>
                <a:gd name="connsiteY9" fmla="*/ 155126 h 160250"/>
                <a:gd name="connsiteX10" fmla="*/ 21565 w 95661"/>
                <a:gd name="connsiteY10" fmla="*/ 126942 h 160250"/>
                <a:gd name="connsiteX11" fmla="*/ 19066 w 95661"/>
                <a:gd name="connsiteY11" fmla="*/ 77796 h 160250"/>
                <a:gd name="connsiteX12" fmla="*/ 20884 w 95661"/>
                <a:gd name="connsiteY12" fmla="*/ 34938 h 160250"/>
                <a:gd name="connsiteX13" fmla="*/ 47923 w 95661"/>
                <a:gd name="connsiteY13" fmla="*/ 5124 h 160250"/>
                <a:gd name="connsiteX14" fmla="*/ 74736 w 95661"/>
                <a:gd name="connsiteY14" fmla="*/ 32376 h 160250"/>
                <a:gd name="connsiteX15" fmla="*/ 77008 w 95661"/>
                <a:gd name="connsiteY15" fmla="*/ 77796 h 160250"/>
                <a:gd name="connsiteX16" fmla="*/ 74508 w 95661"/>
                <a:gd name="connsiteY16" fmla="*/ 126011 h 160250"/>
                <a:gd name="connsiteX17" fmla="*/ 47923 w 95661"/>
                <a:gd name="connsiteY17" fmla="*/ 155126 h 16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661" h="160250">
                  <a:moveTo>
                    <a:pt x="95867" y="80591"/>
                  </a:moveTo>
                  <a:cubicBezTo>
                    <a:pt x="95867" y="61957"/>
                    <a:pt x="94731" y="43323"/>
                    <a:pt x="86778" y="26087"/>
                  </a:cubicBezTo>
                  <a:cubicBezTo>
                    <a:pt x="76326" y="3727"/>
                    <a:pt x="57694" y="0"/>
                    <a:pt x="48150" y="0"/>
                  </a:cubicBezTo>
                  <a:cubicBezTo>
                    <a:pt x="34517" y="0"/>
                    <a:pt x="17930" y="6056"/>
                    <a:pt x="8614" y="27718"/>
                  </a:cubicBezTo>
                  <a:cubicBezTo>
                    <a:pt x="1342" y="43789"/>
                    <a:pt x="206" y="61957"/>
                    <a:pt x="206" y="80591"/>
                  </a:cubicBezTo>
                  <a:cubicBezTo>
                    <a:pt x="206" y="98060"/>
                    <a:pt x="1115" y="119023"/>
                    <a:pt x="10431" y="136725"/>
                  </a:cubicBezTo>
                  <a:cubicBezTo>
                    <a:pt x="20202" y="155592"/>
                    <a:pt x="36789" y="160250"/>
                    <a:pt x="47923" y="160250"/>
                  </a:cubicBezTo>
                  <a:cubicBezTo>
                    <a:pt x="60193" y="160250"/>
                    <a:pt x="77462" y="155359"/>
                    <a:pt x="87460" y="133231"/>
                  </a:cubicBezTo>
                  <a:cubicBezTo>
                    <a:pt x="94731" y="117160"/>
                    <a:pt x="95867" y="98992"/>
                    <a:pt x="95867" y="80591"/>
                  </a:cubicBezTo>
                  <a:close/>
                  <a:moveTo>
                    <a:pt x="47923" y="155126"/>
                  </a:moveTo>
                  <a:cubicBezTo>
                    <a:pt x="39062" y="155126"/>
                    <a:pt x="25655" y="149303"/>
                    <a:pt x="21565" y="126942"/>
                  </a:cubicBezTo>
                  <a:cubicBezTo>
                    <a:pt x="19066" y="112967"/>
                    <a:pt x="19066" y="91538"/>
                    <a:pt x="19066" y="77796"/>
                  </a:cubicBezTo>
                  <a:cubicBezTo>
                    <a:pt x="19066" y="62889"/>
                    <a:pt x="19066" y="47516"/>
                    <a:pt x="20884" y="34938"/>
                  </a:cubicBezTo>
                  <a:cubicBezTo>
                    <a:pt x="25201" y="7221"/>
                    <a:pt x="42243" y="5124"/>
                    <a:pt x="47923" y="5124"/>
                  </a:cubicBezTo>
                  <a:cubicBezTo>
                    <a:pt x="55422" y="5124"/>
                    <a:pt x="70418" y="9317"/>
                    <a:pt x="74736" y="32376"/>
                  </a:cubicBezTo>
                  <a:cubicBezTo>
                    <a:pt x="77008" y="45420"/>
                    <a:pt x="77008" y="63122"/>
                    <a:pt x="77008" y="77796"/>
                  </a:cubicBezTo>
                  <a:cubicBezTo>
                    <a:pt x="77008" y="95265"/>
                    <a:pt x="77008" y="111104"/>
                    <a:pt x="74508" y="126011"/>
                  </a:cubicBezTo>
                  <a:cubicBezTo>
                    <a:pt x="71100" y="148138"/>
                    <a:pt x="58148" y="155126"/>
                    <a:pt x="47923" y="155126"/>
                  </a:cubicBezTo>
                  <a:close/>
                </a:path>
              </a:pathLst>
            </a:custGeom>
            <a:solidFill>
              <a:srgbClr val="000000"/>
            </a:solidFill>
            <a:ln w="22808" cap="flat">
              <a:noFill/>
              <a:prstDash val="solid"/>
              <a:miter/>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9282CD9C-41F4-49F2-A883-BA073990473D}"/>
                </a:ext>
              </a:extLst>
            </p:cNvPr>
            <p:cNvSpPr/>
            <p:nvPr>
              <p:custDataLst>
                <p:tags r:id="rId38"/>
              </p:custDataLst>
            </p:nvPr>
          </p:nvSpPr>
          <p:spPr>
            <a:xfrm>
              <a:off x="7378296" y="2515310"/>
              <a:ext cx="26585" cy="69643"/>
            </a:xfrm>
            <a:custGeom>
              <a:avLst/>
              <a:gdLst>
                <a:gd name="connsiteX0" fmla="*/ 26796 w 26585"/>
                <a:gd name="connsiteY0" fmla="*/ 24457 h 69643"/>
                <a:gd name="connsiteX1" fmla="*/ 12254 w 26585"/>
                <a:gd name="connsiteY1" fmla="*/ 0 h 69643"/>
                <a:gd name="connsiteX2" fmla="*/ 211 w 26585"/>
                <a:gd name="connsiteY2" fmla="*/ 12345 h 69643"/>
                <a:gd name="connsiteX3" fmla="*/ 12254 w 26585"/>
                <a:gd name="connsiteY3" fmla="*/ 24690 h 69643"/>
                <a:gd name="connsiteX4" fmla="*/ 20207 w 26585"/>
                <a:gd name="connsiteY4" fmla="*/ 21662 h 69643"/>
                <a:gd name="connsiteX5" fmla="*/ 21343 w 26585"/>
                <a:gd name="connsiteY5" fmla="*/ 20963 h 69643"/>
                <a:gd name="connsiteX6" fmla="*/ 21798 w 26585"/>
                <a:gd name="connsiteY6" fmla="*/ 24457 h 69643"/>
                <a:gd name="connsiteX7" fmla="*/ 6346 w 26585"/>
                <a:gd name="connsiteY7" fmla="*/ 63355 h 69643"/>
                <a:gd name="connsiteX8" fmla="*/ 3847 w 26585"/>
                <a:gd name="connsiteY8" fmla="*/ 67082 h 69643"/>
                <a:gd name="connsiteX9" fmla="*/ 6119 w 26585"/>
                <a:gd name="connsiteY9" fmla="*/ 69644 h 69643"/>
                <a:gd name="connsiteX10" fmla="*/ 26796 w 26585"/>
                <a:gd name="connsiteY10" fmla="*/ 24457 h 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5" h="69643">
                  <a:moveTo>
                    <a:pt x="26796" y="24457"/>
                  </a:moveTo>
                  <a:cubicBezTo>
                    <a:pt x="26796" y="9084"/>
                    <a:pt x="21116" y="0"/>
                    <a:pt x="12254" y="0"/>
                  </a:cubicBezTo>
                  <a:cubicBezTo>
                    <a:pt x="4756" y="0"/>
                    <a:pt x="211" y="5823"/>
                    <a:pt x="211" y="12345"/>
                  </a:cubicBezTo>
                  <a:cubicBezTo>
                    <a:pt x="211" y="18634"/>
                    <a:pt x="4756" y="24690"/>
                    <a:pt x="12254" y="24690"/>
                  </a:cubicBezTo>
                  <a:cubicBezTo>
                    <a:pt x="14981" y="24690"/>
                    <a:pt x="17935" y="23758"/>
                    <a:pt x="20207" y="21662"/>
                  </a:cubicBezTo>
                  <a:cubicBezTo>
                    <a:pt x="20889" y="21196"/>
                    <a:pt x="21116" y="20963"/>
                    <a:pt x="21343" y="20963"/>
                  </a:cubicBezTo>
                  <a:cubicBezTo>
                    <a:pt x="21570" y="20963"/>
                    <a:pt x="21798" y="21196"/>
                    <a:pt x="21798" y="24457"/>
                  </a:cubicBezTo>
                  <a:cubicBezTo>
                    <a:pt x="21798" y="41693"/>
                    <a:pt x="13845" y="55668"/>
                    <a:pt x="6346" y="63355"/>
                  </a:cubicBezTo>
                  <a:cubicBezTo>
                    <a:pt x="3847" y="65917"/>
                    <a:pt x="3847" y="66383"/>
                    <a:pt x="3847" y="67082"/>
                  </a:cubicBezTo>
                  <a:cubicBezTo>
                    <a:pt x="3847" y="68712"/>
                    <a:pt x="4983" y="69644"/>
                    <a:pt x="6119" y="69644"/>
                  </a:cubicBezTo>
                  <a:cubicBezTo>
                    <a:pt x="8619" y="69644"/>
                    <a:pt x="26796" y="51709"/>
                    <a:pt x="26796" y="24457"/>
                  </a:cubicBezTo>
                  <a:close/>
                </a:path>
              </a:pathLst>
            </a:custGeom>
            <a:solidFill>
              <a:srgbClr val="000000"/>
            </a:solidFill>
            <a:ln w="22808" cap="flat">
              <a:noFill/>
              <a:prstDash val="solid"/>
              <a:miter/>
            </a:ln>
          </p:spPr>
          <p:txBody>
            <a:bodyPr rtlCol="0" anchor="ctr"/>
            <a:lstStyle/>
            <a:p>
              <a:endParaRPr lang="zh-CN" altLang="en-US"/>
            </a:p>
          </p:txBody>
        </p:sp>
        <p:sp>
          <p:nvSpPr>
            <p:cNvPr id="232" name="任意多边形: 形状 231">
              <a:extLst>
                <a:ext uri="{FF2B5EF4-FFF2-40B4-BE49-F238E27FC236}">
                  <a16:creationId xmlns:a16="http://schemas.microsoft.com/office/drawing/2014/main" id="{9C1DA993-874E-469F-9690-53DC34476BE4}"/>
                </a:ext>
              </a:extLst>
            </p:cNvPr>
            <p:cNvSpPr/>
            <p:nvPr>
              <p:custDataLst>
                <p:tags r:id="rId39"/>
              </p:custDataLst>
            </p:nvPr>
          </p:nvSpPr>
          <p:spPr>
            <a:xfrm>
              <a:off x="7692193" y="2394190"/>
              <a:ext cx="69757" cy="148371"/>
            </a:xfrm>
            <a:custGeom>
              <a:avLst/>
              <a:gdLst>
                <a:gd name="connsiteX0" fmla="*/ 41808 w 69757"/>
                <a:gd name="connsiteY0" fmla="*/ 52640 h 148371"/>
                <a:gd name="connsiteX1" fmla="*/ 63167 w 69757"/>
                <a:gd name="connsiteY1" fmla="*/ 52640 h 148371"/>
                <a:gd name="connsiteX2" fmla="*/ 69983 w 69757"/>
                <a:gd name="connsiteY2" fmla="*/ 47982 h 148371"/>
                <a:gd name="connsiteX3" fmla="*/ 63621 w 69757"/>
                <a:gd name="connsiteY3" fmla="*/ 45420 h 148371"/>
                <a:gd name="connsiteX4" fmla="*/ 43625 w 69757"/>
                <a:gd name="connsiteY4" fmla="*/ 45420 h 148371"/>
                <a:gd name="connsiteX5" fmla="*/ 52942 w 69757"/>
                <a:gd name="connsiteY5" fmla="*/ 6289 h 148371"/>
                <a:gd name="connsiteX6" fmla="*/ 46352 w 69757"/>
                <a:gd name="connsiteY6" fmla="*/ 0 h 148371"/>
                <a:gd name="connsiteX7" fmla="*/ 37263 w 69757"/>
                <a:gd name="connsiteY7" fmla="*/ 8385 h 148371"/>
                <a:gd name="connsiteX8" fmla="*/ 28401 w 69757"/>
                <a:gd name="connsiteY8" fmla="*/ 45420 h 148371"/>
                <a:gd name="connsiteX9" fmla="*/ 7042 w 69757"/>
                <a:gd name="connsiteY9" fmla="*/ 45420 h 148371"/>
                <a:gd name="connsiteX10" fmla="*/ 226 w 69757"/>
                <a:gd name="connsiteY10" fmla="*/ 49845 h 148371"/>
                <a:gd name="connsiteX11" fmla="*/ 6588 w 69757"/>
                <a:gd name="connsiteY11" fmla="*/ 52640 h 148371"/>
                <a:gd name="connsiteX12" fmla="*/ 26584 w 69757"/>
                <a:gd name="connsiteY12" fmla="*/ 52640 h 148371"/>
                <a:gd name="connsiteX13" fmla="*/ 9315 w 69757"/>
                <a:gd name="connsiteY13" fmla="*/ 126942 h 148371"/>
                <a:gd name="connsiteX14" fmla="*/ 30219 w 69757"/>
                <a:gd name="connsiteY14" fmla="*/ 148371 h 148371"/>
                <a:gd name="connsiteX15" fmla="*/ 66348 w 69757"/>
                <a:gd name="connsiteY15" fmla="*/ 112501 h 148371"/>
                <a:gd name="connsiteX16" fmla="*/ 63621 w 69757"/>
                <a:gd name="connsiteY16" fmla="*/ 110172 h 148371"/>
                <a:gd name="connsiteX17" fmla="*/ 60213 w 69757"/>
                <a:gd name="connsiteY17" fmla="*/ 113433 h 148371"/>
                <a:gd name="connsiteX18" fmla="*/ 30674 w 69757"/>
                <a:gd name="connsiteY18" fmla="*/ 143247 h 148371"/>
                <a:gd name="connsiteX19" fmla="*/ 23630 w 69757"/>
                <a:gd name="connsiteY19" fmla="*/ 132533 h 148371"/>
                <a:gd name="connsiteX20" fmla="*/ 24993 w 69757"/>
                <a:gd name="connsiteY20" fmla="*/ 121352 h 148371"/>
                <a:gd name="connsiteX21" fmla="*/ 41808 w 69757"/>
                <a:gd name="connsiteY21" fmla="*/ 52640 h 1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57" h="148371">
                  <a:moveTo>
                    <a:pt x="41808" y="52640"/>
                  </a:moveTo>
                  <a:lnTo>
                    <a:pt x="63167" y="52640"/>
                  </a:lnTo>
                  <a:cubicBezTo>
                    <a:pt x="67711" y="52640"/>
                    <a:pt x="69983" y="52640"/>
                    <a:pt x="69983" y="47982"/>
                  </a:cubicBezTo>
                  <a:cubicBezTo>
                    <a:pt x="69983" y="45420"/>
                    <a:pt x="67711" y="45420"/>
                    <a:pt x="63621" y="45420"/>
                  </a:cubicBezTo>
                  <a:lnTo>
                    <a:pt x="43625" y="45420"/>
                  </a:lnTo>
                  <a:cubicBezTo>
                    <a:pt x="51805" y="12345"/>
                    <a:pt x="52942" y="7686"/>
                    <a:pt x="52942" y="6289"/>
                  </a:cubicBezTo>
                  <a:cubicBezTo>
                    <a:pt x="52942" y="2329"/>
                    <a:pt x="50215" y="0"/>
                    <a:pt x="46352" y="0"/>
                  </a:cubicBezTo>
                  <a:cubicBezTo>
                    <a:pt x="45670" y="0"/>
                    <a:pt x="39308" y="233"/>
                    <a:pt x="37263" y="8385"/>
                  </a:cubicBezTo>
                  <a:lnTo>
                    <a:pt x="28401" y="45420"/>
                  </a:lnTo>
                  <a:lnTo>
                    <a:pt x="7042" y="45420"/>
                  </a:lnTo>
                  <a:cubicBezTo>
                    <a:pt x="2498" y="45420"/>
                    <a:pt x="226" y="45420"/>
                    <a:pt x="226" y="49845"/>
                  </a:cubicBezTo>
                  <a:cubicBezTo>
                    <a:pt x="226" y="52640"/>
                    <a:pt x="2043" y="52640"/>
                    <a:pt x="6588" y="52640"/>
                  </a:cubicBezTo>
                  <a:lnTo>
                    <a:pt x="26584" y="52640"/>
                  </a:lnTo>
                  <a:cubicBezTo>
                    <a:pt x="10224" y="118790"/>
                    <a:pt x="9315" y="122750"/>
                    <a:pt x="9315" y="126942"/>
                  </a:cubicBezTo>
                  <a:cubicBezTo>
                    <a:pt x="9315" y="139520"/>
                    <a:pt x="17949" y="148371"/>
                    <a:pt x="30219" y="148371"/>
                  </a:cubicBezTo>
                  <a:cubicBezTo>
                    <a:pt x="53396" y="148371"/>
                    <a:pt x="66348" y="114365"/>
                    <a:pt x="66348" y="112501"/>
                  </a:cubicBezTo>
                  <a:cubicBezTo>
                    <a:pt x="66348" y="110172"/>
                    <a:pt x="64530" y="110172"/>
                    <a:pt x="63621" y="110172"/>
                  </a:cubicBezTo>
                  <a:cubicBezTo>
                    <a:pt x="61576" y="110172"/>
                    <a:pt x="61349" y="110871"/>
                    <a:pt x="60213" y="113433"/>
                  </a:cubicBezTo>
                  <a:cubicBezTo>
                    <a:pt x="50442" y="137657"/>
                    <a:pt x="38399" y="143247"/>
                    <a:pt x="30674" y="143247"/>
                  </a:cubicBezTo>
                  <a:cubicBezTo>
                    <a:pt x="25902" y="143247"/>
                    <a:pt x="23630" y="140219"/>
                    <a:pt x="23630" y="132533"/>
                  </a:cubicBezTo>
                  <a:cubicBezTo>
                    <a:pt x="23630" y="126942"/>
                    <a:pt x="24084" y="125312"/>
                    <a:pt x="24993" y="121352"/>
                  </a:cubicBezTo>
                  <a:lnTo>
                    <a:pt x="41808" y="52640"/>
                  </a:lnTo>
                  <a:close/>
                </a:path>
              </a:pathLst>
            </a:custGeom>
            <a:solidFill>
              <a:srgbClr val="000000"/>
            </a:solidFill>
            <a:ln w="22808" cap="flat">
              <a:noFill/>
              <a:prstDash val="solid"/>
              <a:miter/>
            </a:ln>
          </p:spPr>
          <p:txBody>
            <a:bodyPr rtlCol="0" anchor="ctr"/>
            <a:lstStyle/>
            <a:p>
              <a:endParaRPr lang="zh-CN" altLang="en-US"/>
            </a:p>
          </p:txBody>
        </p:sp>
        <p:sp>
          <p:nvSpPr>
            <p:cNvPr id="233" name="任意多边形: 形状 232">
              <a:extLst>
                <a:ext uri="{FF2B5EF4-FFF2-40B4-BE49-F238E27FC236}">
                  <a16:creationId xmlns:a16="http://schemas.microsoft.com/office/drawing/2014/main" id="{CE8EC21A-450C-49BB-A6E5-254B7A9050B1}"/>
                </a:ext>
              </a:extLst>
            </p:cNvPr>
            <p:cNvSpPr/>
            <p:nvPr>
              <p:custDataLst>
                <p:tags r:id="rId40"/>
              </p:custDataLst>
            </p:nvPr>
          </p:nvSpPr>
          <p:spPr>
            <a:xfrm>
              <a:off x="7850995" y="2414222"/>
              <a:ext cx="113611" cy="135094"/>
            </a:xfrm>
            <a:custGeom>
              <a:avLst/>
              <a:gdLst>
                <a:gd name="connsiteX0" fmla="*/ 105891 w 113611"/>
                <a:gd name="connsiteY0" fmla="*/ 72206 h 135094"/>
                <a:gd name="connsiteX1" fmla="*/ 113844 w 113611"/>
                <a:gd name="connsiteY1" fmla="*/ 67547 h 135094"/>
                <a:gd name="connsiteX2" fmla="*/ 105891 w 113611"/>
                <a:gd name="connsiteY2" fmla="*/ 62889 h 135094"/>
                <a:gd name="connsiteX3" fmla="*/ 9548 w 113611"/>
                <a:gd name="connsiteY3" fmla="*/ 62889 h 135094"/>
                <a:gd name="connsiteX4" fmla="*/ 70444 w 113611"/>
                <a:gd name="connsiteY4" fmla="*/ 9317 h 135094"/>
                <a:gd name="connsiteX5" fmla="*/ 105891 w 113611"/>
                <a:gd name="connsiteY5" fmla="*/ 9317 h 135094"/>
                <a:gd name="connsiteX6" fmla="*/ 113844 w 113611"/>
                <a:gd name="connsiteY6" fmla="*/ 4658 h 135094"/>
                <a:gd name="connsiteX7" fmla="*/ 105891 w 113611"/>
                <a:gd name="connsiteY7" fmla="*/ 0 h 135094"/>
                <a:gd name="connsiteX8" fmla="*/ 69990 w 113611"/>
                <a:gd name="connsiteY8" fmla="*/ 0 h 135094"/>
                <a:gd name="connsiteX9" fmla="*/ 232 w 113611"/>
                <a:gd name="connsiteY9" fmla="*/ 67547 h 135094"/>
                <a:gd name="connsiteX10" fmla="*/ 69990 w 113611"/>
                <a:gd name="connsiteY10" fmla="*/ 135095 h 135094"/>
                <a:gd name="connsiteX11" fmla="*/ 105891 w 113611"/>
                <a:gd name="connsiteY11" fmla="*/ 135095 h 135094"/>
                <a:gd name="connsiteX12" fmla="*/ 113844 w 113611"/>
                <a:gd name="connsiteY12" fmla="*/ 130436 h 135094"/>
                <a:gd name="connsiteX13" fmla="*/ 105891 w 113611"/>
                <a:gd name="connsiteY13" fmla="*/ 125778 h 135094"/>
                <a:gd name="connsiteX14" fmla="*/ 70444 w 113611"/>
                <a:gd name="connsiteY14" fmla="*/ 125778 h 135094"/>
                <a:gd name="connsiteX15" fmla="*/ 9548 w 113611"/>
                <a:gd name="connsiteY15" fmla="*/ 72206 h 135094"/>
                <a:gd name="connsiteX16" fmla="*/ 105891 w 113611"/>
                <a:gd name="connsiteY16" fmla="*/ 72206 h 13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11" h="135094">
                  <a:moveTo>
                    <a:pt x="105891" y="72206"/>
                  </a:moveTo>
                  <a:cubicBezTo>
                    <a:pt x="109754" y="72206"/>
                    <a:pt x="113844" y="72206"/>
                    <a:pt x="113844" y="67547"/>
                  </a:cubicBezTo>
                  <a:cubicBezTo>
                    <a:pt x="113844" y="62889"/>
                    <a:pt x="109754" y="62889"/>
                    <a:pt x="105891" y="62889"/>
                  </a:cubicBezTo>
                  <a:lnTo>
                    <a:pt x="9548" y="62889"/>
                  </a:lnTo>
                  <a:cubicBezTo>
                    <a:pt x="12275" y="31677"/>
                    <a:pt x="38406" y="9317"/>
                    <a:pt x="70444" y="9317"/>
                  </a:cubicBezTo>
                  <a:lnTo>
                    <a:pt x="105891" y="9317"/>
                  </a:lnTo>
                  <a:cubicBezTo>
                    <a:pt x="109754" y="9317"/>
                    <a:pt x="113844" y="9317"/>
                    <a:pt x="113844" y="4658"/>
                  </a:cubicBezTo>
                  <a:cubicBezTo>
                    <a:pt x="113844" y="0"/>
                    <a:pt x="109754" y="0"/>
                    <a:pt x="105891" y="0"/>
                  </a:cubicBezTo>
                  <a:lnTo>
                    <a:pt x="69990" y="0"/>
                  </a:lnTo>
                  <a:cubicBezTo>
                    <a:pt x="31134" y="0"/>
                    <a:pt x="232" y="30280"/>
                    <a:pt x="232" y="67547"/>
                  </a:cubicBezTo>
                  <a:cubicBezTo>
                    <a:pt x="232" y="104815"/>
                    <a:pt x="31134" y="135095"/>
                    <a:pt x="69990" y="135095"/>
                  </a:cubicBezTo>
                  <a:lnTo>
                    <a:pt x="105891" y="135095"/>
                  </a:lnTo>
                  <a:cubicBezTo>
                    <a:pt x="109754" y="135095"/>
                    <a:pt x="113844" y="135095"/>
                    <a:pt x="113844" y="130436"/>
                  </a:cubicBezTo>
                  <a:cubicBezTo>
                    <a:pt x="113844" y="125778"/>
                    <a:pt x="109754" y="125778"/>
                    <a:pt x="105891" y="125778"/>
                  </a:cubicBezTo>
                  <a:lnTo>
                    <a:pt x="70444" y="125778"/>
                  </a:lnTo>
                  <a:cubicBezTo>
                    <a:pt x="38406" y="125778"/>
                    <a:pt x="12275" y="103417"/>
                    <a:pt x="9548" y="72206"/>
                  </a:cubicBezTo>
                  <a:lnTo>
                    <a:pt x="105891" y="72206"/>
                  </a:lnTo>
                  <a:close/>
                </a:path>
              </a:pathLst>
            </a:custGeom>
            <a:solidFill>
              <a:srgbClr val="000000"/>
            </a:solidFill>
            <a:ln w="22808" cap="flat">
              <a:noFill/>
              <a:prstDash val="solid"/>
              <a:miter/>
            </a:ln>
          </p:spPr>
          <p:txBody>
            <a:bodyPr rtlCol="0" anchor="ctr"/>
            <a:lstStyle/>
            <a:p>
              <a:endParaRPr lang="zh-CN" altLang="en-US"/>
            </a:p>
          </p:txBody>
        </p:sp>
        <p:sp>
          <p:nvSpPr>
            <p:cNvPr id="234" name="任意多边形: 形状 233">
              <a:extLst>
                <a:ext uri="{FF2B5EF4-FFF2-40B4-BE49-F238E27FC236}">
                  <a16:creationId xmlns:a16="http://schemas.microsoft.com/office/drawing/2014/main" id="{034B0A76-7D60-467C-B630-6FC532BBB38F}"/>
                </a:ext>
              </a:extLst>
            </p:cNvPr>
            <p:cNvSpPr/>
            <p:nvPr>
              <p:custDataLst>
                <p:tags r:id="rId41"/>
              </p:custDataLst>
            </p:nvPr>
          </p:nvSpPr>
          <p:spPr>
            <a:xfrm>
              <a:off x="8069230" y="2365308"/>
              <a:ext cx="52715" cy="232921"/>
            </a:xfrm>
            <a:custGeom>
              <a:avLst/>
              <a:gdLst>
                <a:gd name="connsiteX0" fmla="*/ 52957 w 52715"/>
                <a:gd name="connsiteY0" fmla="*/ 230593 h 232921"/>
                <a:gd name="connsiteX1" fmla="*/ 49095 w 52715"/>
                <a:gd name="connsiteY1" fmla="*/ 225469 h 232921"/>
                <a:gd name="connsiteX2" fmla="*/ 13420 w 52715"/>
                <a:gd name="connsiteY2" fmla="*/ 116461 h 232921"/>
                <a:gd name="connsiteX3" fmla="*/ 50003 w 52715"/>
                <a:gd name="connsiteY3" fmla="*/ 6289 h 232921"/>
                <a:gd name="connsiteX4" fmla="*/ 52957 w 52715"/>
                <a:gd name="connsiteY4" fmla="*/ 2329 h 232921"/>
                <a:gd name="connsiteX5" fmla="*/ 50685 w 52715"/>
                <a:gd name="connsiteY5" fmla="*/ 0 h 232921"/>
                <a:gd name="connsiteX6" fmla="*/ 14557 w 52715"/>
                <a:gd name="connsiteY6" fmla="*/ 45420 h 232921"/>
                <a:gd name="connsiteX7" fmla="*/ 241 w 52715"/>
                <a:gd name="connsiteY7" fmla="*/ 116461 h 232921"/>
                <a:gd name="connsiteX8" fmla="*/ 15238 w 52715"/>
                <a:gd name="connsiteY8" fmla="*/ 189133 h 232921"/>
                <a:gd name="connsiteX9" fmla="*/ 50685 w 52715"/>
                <a:gd name="connsiteY9" fmla="*/ 232922 h 232921"/>
                <a:gd name="connsiteX10" fmla="*/ 52957 w 52715"/>
                <a:gd name="connsiteY10" fmla="*/ 230593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15" h="232921">
                  <a:moveTo>
                    <a:pt x="52957" y="230593"/>
                  </a:moveTo>
                  <a:cubicBezTo>
                    <a:pt x="52957" y="229894"/>
                    <a:pt x="52957" y="229428"/>
                    <a:pt x="49095" y="225469"/>
                  </a:cubicBezTo>
                  <a:cubicBezTo>
                    <a:pt x="20692" y="196120"/>
                    <a:pt x="13420" y="152098"/>
                    <a:pt x="13420" y="116461"/>
                  </a:cubicBezTo>
                  <a:cubicBezTo>
                    <a:pt x="13420" y="75933"/>
                    <a:pt x="22055" y="35404"/>
                    <a:pt x="50003" y="6289"/>
                  </a:cubicBezTo>
                  <a:cubicBezTo>
                    <a:pt x="52957" y="3494"/>
                    <a:pt x="52957" y="3028"/>
                    <a:pt x="52957" y="2329"/>
                  </a:cubicBezTo>
                  <a:cubicBezTo>
                    <a:pt x="52957" y="699"/>
                    <a:pt x="52048" y="0"/>
                    <a:pt x="50685" y="0"/>
                  </a:cubicBezTo>
                  <a:cubicBezTo>
                    <a:pt x="48413" y="0"/>
                    <a:pt x="27963" y="15839"/>
                    <a:pt x="14557" y="45420"/>
                  </a:cubicBezTo>
                  <a:cubicBezTo>
                    <a:pt x="2968" y="71041"/>
                    <a:pt x="241" y="96896"/>
                    <a:pt x="241" y="116461"/>
                  </a:cubicBezTo>
                  <a:cubicBezTo>
                    <a:pt x="241" y="134629"/>
                    <a:pt x="2741" y="162812"/>
                    <a:pt x="15238" y="189133"/>
                  </a:cubicBezTo>
                  <a:cubicBezTo>
                    <a:pt x="28872" y="217782"/>
                    <a:pt x="48413" y="232922"/>
                    <a:pt x="50685" y="232922"/>
                  </a:cubicBezTo>
                  <a:cubicBezTo>
                    <a:pt x="52048" y="232922"/>
                    <a:pt x="52957" y="232223"/>
                    <a:pt x="52957" y="230593"/>
                  </a:cubicBezTo>
                  <a:close/>
                </a:path>
              </a:pathLst>
            </a:custGeom>
            <a:solidFill>
              <a:srgbClr val="000000"/>
            </a:solidFill>
            <a:ln w="22808" cap="flat">
              <a:noFill/>
              <a:prstDash val="solid"/>
              <a:miter/>
            </a:ln>
          </p:spPr>
          <p:txBody>
            <a:bodyPr rtlCol="0" anchor="ctr"/>
            <a:lstStyle/>
            <a:p>
              <a:endParaRPr lang="zh-CN" altLang="en-US"/>
            </a:p>
          </p:txBody>
        </p:sp>
        <p:sp>
          <p:nvSpPr>
            <p:cNvPr id="235" name="任意多边形: 形状 234">
              <a:extLst>
                <a:ext uri="{FF2B5EF4-FFF2-40B4-BE49-F238E27FC236}">
                  <a16:creationId xmlns:a16="http://schemas.microsoft.com/office/drawing/2014/main" id="{8718A974-3A54-4DB3-9350-69348874F8A5}"/>
                </a:ext>
              </a:extLst>
            </p:cNvPr>
            <p:cNvSpPr/>
            <p:nvPr>
              <p:custDataLst>
                <p:tags r:id="rId42"/>
              </p:custDataLst>
            </p:nvPr>
          </p:nvSpPr>
          <p:spPr>
            <a:xfrm>
              <a:off x="8140326" y="2394190"/>
              <a:ext cx="69757" cy="148371"/>
            </a:xfrm>
            <a:custGeom>
              <a:avLst/>
              <a:gdLst>
                <a:gd name="connsiteX0" fmla="*/ 41827 w 69757"/>
                <a:gd name="connsiteY0" fmla="*/ 52640 h 148371"/>
                <a:gd name="connsiteX1" fmla="*/ 63186 w 69757"/>
                <a:gd name="connsiteY1" fmla="*/ 52640 h 148371"/>
                <a:gd name="connsiteX2" fmla="*/ 70003 w 69757"/>
                <a:gd name="connsiteY2" fmla="*/ 47982 h 148371"/>
                <a:gd name="connsiteX3" fmla="*/ 63641 w 69757"/>
                <a:gd name="connsiteY3" fmla="*/ 45420 h 148371"/>
                <a:gd name="connsiteX4" fmla="*/ 43645 w 69757"/>
                <a:gd name="connsiteY4" fmla="*/ 45420 h 148371"/>
                <a:gd name="connsiteX5" fmla="*/ 52961 w 69757"/>
                <a:gd name="connsiteY5" fmla="*/ 6289 h 148371"/>
                <a:gd name="connsiteX6" fmla="*/ 46372 w 69757"/>
                <a:gd name="connsiteY6" fmla="*/ 0 h 148371"/>
                <a:gd name="connsiteX7" fmla="*/ 37283 w 69757"/>
                <a:gd name="connsiteY7" fmla="*/ 8385 h 148371"/>
                <a:gd name="connsiteX8" fmla="*/ 28421 w 69757"/>
                <a:gd name="connsiteY8" fmla="*/ 45420 h 148371"/>
                <a:gd name="connsiteX9" fmla="*/ 7062 w 69757"/>
                <a:gd name="connsiteY9" fmla="*/ 45420 h 148371"/>
                <a:gd name="connsiteX10" fmla="*/ 245 w 69757"/>
                <a:gd name="connsiteY10" fmla="*/ 49845 h 148371"/>
                <a:gd name="connsiteX11" fmla="*/ 6608 w 69757"/>
                <a:gd name="connsiteY11" fmla="*/ 52640 h 148371"/>
                <a:gd name="connsiteX12" fmla="*/ 26603 w 69757"/>
                <a:gd name="connsiteY12" fmla="*/ 52640 h 148371"/>
                <a:gd name="connsiteX13" fmla="*/ 9334 w 69757"/>
                <a:gd name="connsiteY13" fmla="*/ 126942 h 148371"/>
                <a:gd name="connsiteX14" fmla="*/ 30239 w 69757"/>
                <a:gd name="connsiteY14" fmla="*/ 148371 h 148371"/>
                <a:gd name="connsiteX15" fmla="*/ 66367 w 69757"/>
                <a:gd name="connsiteY15" fmla="*/ 112501 h 148371"/>
                <a:gd name="connsiteX16" fmla="*/ 63641 w 69757"/>
                <a:gd name="connsiteY16" fmla="*/ 110172 h 148371"/>
                <a:gd name="connsiteX17" fmla="*/ 60232 w 69757"/>
                <a:gd name="connsiteY17" fmla="*/ 113433 h 148371"/>
                <a:gd name="connsiteX18" fmla="*/ 30693 w 69757"/>
                <a:gd name="connsiteY18" fmla="*/ 143247 h 148371"/>
                <a:gd name="connsiteX19" fmla="*/ 23649 w 69757"/>
                <a:gd name="connsiteY19" fmla="*/ 132533 h 148371"/>
                <a:gd name="connsiteX20" fmla="*/ 25013 w 69757"/>
                <a:gd name="connsiteY20" fmla="*/ 121352 h 148371"/>
                <a:gd name="connsiteX21" fmla="*/ 41827 w 69757"/>
                <a:gd name="connsiteY21" fmla="*/ 52640 h 1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57" h="148371">
                  <a:moveTo>
                    <a:pt x="41827" y="52640"/>
                  </a:moveTo>
                  <a:lnTo>
                    <a:pt x="63186" y="52640"/>
                  </a:lnTo>
                  <a:cubicBezTo>
                    <a:pt x="67731" y="52640"/>
                    <a:pt x="70003" y="52640"/>
                    <a:pt x="70003" y="47982"/>
                  </a:cubicBezTo>
                  <a:cubicBezTo>
                    <a:pt x="70003" y="45420"/>
                    <a:pt x="67731" y="45420"/>
                    <a:pt x="63641" y="45420"/>
                  </a:cubicBezTo>
                  <a:lnTo>
                    <a:pt x="43645" y="45420"/>
                  </a:lnTo>
                  <a:cubicBezTo>
                    <a:pt x="51825" y="12345"/>
                    <a:pt x="52961" y="7686"/>
                    <a:pt x="52961" y="6289"/>
                  </a:cubicBezTo>
                  <a:cubicBezTo>
                    <a:pt x="52961" y="2329"/>
                    <a:pt x="50235" y="0"/>
                    <a:pt x="46372" y="0"/>
                  </a:cubicBezTo>
                  <a:cubicBezTo>
                    <a:pt x="45690" y="0"/>
                    <a:pt x="39328" y="233"/>
                    <a:pt x="37283" y="8385"/>
                  </a:cubicBezTo>
                  <a:lnTo>
                    <a:pt x="28421" y="45420"/>
                  </a:lnTo>
                  <a:lnTo>
                    <a:pt x="7062" y="45420"/>
                  </a:lnTo>
                  <a:cubicBezTo>
                    <a:pt x="2518" y="45420"/>
                    <a:pt x="245" y="45420"/>
                    <a:pt x="245" y="49845"/>
                  </a:cubicBezTo>
                  <a:cubicBezTo>
                    <a:pt x="245" y="52640"/>
                    <a:pt x="2063" y="52640"/>
                    <a:pt x="6608" y="52640"/>
                  </a:cubicBezTo>
                  <a:lnTo>
                    <a:pt x="26603" y="52640"/>
                  </a:lnTo>
                  <a:cubicBezTo>
                    <a:pt x="10243" y="118790"/>
                    <a:pt x="9334" y="122750"/>
                    <a:pt x="9334" y="126942"/>
                  </a:cubicBezTo>
                  <a:cubicBezTo>
                    <a:pt x="9334" y="139520"/>
                    <a:pt x="17969" y="148371"/>
                    <a:pt x="30239" y="148371"/>
                  </a:cubicBezTo>
                  <a:cubicBezTo>
                    <a:pt x="53416" y="148371"/>
                    <a:pt x="66367" y="114365"/>
                    <a:pt x="66367" y="112501"/>
                  </a:cubicBezTo>
                  <a:cubicBezTo>
                    <a:pt x="66367" y="110172"/>
                    <a:pt x="64550" y="110172"/>
                    <a:pt x="63641" y="110172"/>
                  </a:cubicBezTo>
                  <a:cubicBezTo>
                    <a:pt x="61596" y="110172"/>
                    <a:pt x="61368" y="110871"/>
                    <a:pt x="60232" y="113433"/>
                  </a:cubicBezTo>
                  <a:cubicBezTo>
                    <a:pt x="50462" y="137657"/>
                    <a:pt x="38419" y="143247"/>
                    <a:pt x="30693" y="143247"/>
                  </a:cubicBezTo>
                  <a:cubicBezTo>
                    <a:pt x="25922" y="143247"/>
                    <a:pt x="23649" y="140219"/>
                    <a:pt x="23649" y="132533"/>
                  </a:cubicBezTo>
                  <a:cubicBezTo>
                    <a:pt x="23649" y="126942"/>
                    <a:pt x="24104" y="125312"/>
                    <a:pt x="25013" y="121352"/>
                  </a:cubicBezTo>
                  <a:lnTo>
                    <a:pt x="41827" y="52640"/>
                  </a:lnTo>
                  <a:close/>
                </a:path>
              </a:pathLst>
            </a:custGeom>
            <a:solidFill>
              <a:srgbClr val="000000"/>
            </a:solidFill>
            <a:ln w="22808" cap="flat">
              <a:noFill/>
              <a:prstDash val="solid"/>
              <a:miter/>
            </a:ln>
          </p:spPr>
          <p:txBody>
            <a:bodyPr rtlCol="0" anchor="ctr"/>
            <a:lstStyle/>
            <a:p>
              <a:endParaRPr lang="zh-CN" altLang="en-US"/>
            </a:p>
          </p:txBody>
        </p:sp>
        <p:sp>
          <p:nvSpPr>
            <p:cNvPr id="236" name="任意多边形: 形状 235">
              <a:extLst>
                <a:ext uri="{FF2B5EF4-FFF2-40B4-BE49-F238E27FC236}">
                  <a16:creationId xmlns:a16="http://schemas.microsoft.com/office/drawing/2014/main" id="{46D066F4-3EFD-41D1-80C9-92877163DF21}"/>
                </a:ext>
              </a:extLst>
            </p:cNvPr>
            <p:cNvSpPr/>
            <p:nvPr>
              <p:custDataLst>
                <p:tags r:id="rId43"/>
              </p:custDataLst>
            </p:nvPr>
          </p:nvSpPr>
          <p:spPr>
            <a:xfrm>
              <a:off x="8224629" y="2371925"/>
              <a:ext cx="97183" cy="73533"/>
            </a:xfrm>
            <a:custGeom>
              <a:avLst/>
              <a:gdLst>
                <a:gd name="connsiteX0" fmla="*/ 12178 w 97183"/>
                <a:gd name="connsiteY0" fmla="*/ 61627 h 73533"/>
                <a:gd name="connsiteX1" fmla="*/ 10588 w 97183"/>
                <a:gd name="connsiteY1" fmla="*/ 68312 h 73533"/>
                <a:gd name="connsiteX2" fmla="*/ 15996 w 97183"/>
                <a:gd name="connsiteY2" fmla="*/ 73529 h 73533"/>
                <a:gd name="connsiteX3" fmla="*/ 22199 w 97183"/>
                <a:gd name="connsiteY3" fmla="*/ 69942 h 73533"/>
                <a:gd name="connsiteX4" fmla="*/ 25062 w 97183"/>
                <a:gd name="connsiteY4" fmla="*/ 59834 h 73533"/>
                <a:gd name="connsiteX5" fmla="*/ 28561 w 97183"/>
                <a:gd name="connsiteY5" fmla="*/ 45159 h 73533"/>
                <a:gd name="connsiteX6" fmla="*/ 31265 w 97183"/>
                <a:gd name="connsiteY6" fmla="*/ 34235 h 73533"/>
                <a:gd name="connsiteX7" fmla="*/ 37945 w 97183"/>
                <a:gd name="connsiteY7" fmla="*/ 19561 h 73533"/>
                <a:gd name="connsiteX8" fmla="*/ 61804 w 97183"/>
                <a:gd name="connsiteY8" fmla="*/ 4561 h 73533"/>
                <a:gd name="connsiteX9" fmla="*/ 71188 w 97183"/>
                <a:gd name="connsiteY9" fmla="*/ 15974 h 73533"/>
                <a:gd name="connsiteX10" fmla="*/ 61804 w 97183"/>
                <a:gd name="connsiteY10" fmla="*/ 50703 h 73533"/>
                <a:gd name="connsiteX11" fmla="*/ 59418 w 97183"/>
                <a:gd name="connsiteY11" fmla="*/ 59507 h 73533"/>
                <a:gd name="connsiteX12" fmla="*/ 74528 w 97183"/>
                <a:gd name="connsiteY12" fmla="*/ 73529 h 73533"/>
                <a:gd name="connsiteX13" fmla="*/ 97432 w 97183"/>
                <a:gd name="connsiteY13" fmla="*/ 48583 h 73533"/>
                <a:gd name="connsiteX14" fmla="*/ 94888 w 97183"/>
                <a:gd name="connsiteY14" fmla="*/ 46464 h 73533"/>
                <a:gd name="connsiteX15" fmla="*/ 91865 w 97183"/>
                <a:gd name="connsiteY15" fmla="*/ 49236 h 73533"/>
                <a:gd name="connsiteX16" fmla="*/ 75005 w 97183"/>
                <a:gd name="connsiteY16" fmla="*/ 68964 h 73533"/>
                <a:gd name="connsiteX17" fmla="*/ 71029 w 97183"/>
                <a:gd name="connsiteY17" fmla="*/ 63258 h 73533"/>
                <a:gd name="connsiteX18" fmla="*/ 74687 w 97183"/>
                <a:gd name="connsiteY18" fmla="*/ 50051 h 73533"/>
                <a:gd name="connsiteX19" fmla="*/ 83117 w 97183"/>
                <a:gd name="connsiteY19" fmla="*/ 18583 h 73533"/>
                <a:gd name="connsiteX20" fmla="*/ 62440 w 97183"/>
                <a:gd name="connsiteY20" fmla="*/ -4 h 73533"/>
                <a:gd name="connsiteX21" fmla="*/ 35559 w 97183"/>
                <a:gd name="connsiteY21" fmla="*/ 14833 h 73533"/>
                <a:gd name="connsiteX22" fmla="*/ 18540 w 97183"/>
                <a:gd name="connsiteY22" fmla="*/ -4 h 73533"/>
                <a:gd name="connsiteX23" fmla="*/ 5975 w 97183"/>
                <a:gd name="connsiteY23" fmla="*/ 8800 h 73533"/>
                <a:gd name="connsiteX24" fmla="*/ 249 w 97183"/>
                <a:gd name="connsiteY24" fmla="*/ 24942 h 73533"/>
                <a:gd name="connsiteX25" fmla="*/ 2953 w 97183"/>
                <a:gd name="connsiteY25" fmla="*/ 27061 h 73533"/>
                <a:gd name="connsiteX26" fmla="*/ 6452 w 97183"/>
                <a:gd name="connsiteY26" fmla="*/ 22170 h 73533"/>
                <a:gd name="connsiteX27" fmla="*/ 18063 w 97183"/>
                <a:gd name="connsiteY27" fmla="*/ 4561 h 73533"/>
                <a:gd name="connsiteX28" fmla="*/ 23312 w 97183"/>
                <a:gd name="connsiteY28" fmla="*/ 12550 h 73533"/>
                <a:gd name="connsiteX29" fmla="*/ 20767 w 97183"/>
                <a:gd name="connsiteY29" fmla="*/ 26083 h 73533"/>
                <a:gd name="connsiteX30" fmla="*/ 17268 w 97183"/>
                <a:gd name="connsiteY30" fmla="*/ 40757 h 73533"/>
                <a:gd name="connsiteX31" fmla="*/ 12178 w 97183"/>
                <a:gd name="connsiteY31" fmla="*/ 61627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183" h="73533">
                  <a:moveTo>
                    <a:pt x="12178" y="61627"/>
                  </a:moveTo>
                  <a:cubicBezTo>
                    <a:pt x="11542" y="63747"/>
                    <a:pt x="10588" y="67823"/>
                    <a:pt x="10588" y="68312"/>
                  </a:cubicBezTo>
                  <a:cubicBezTo>
                    <a:pt x="10588" y="71899"/>
                    <a:pt x="13451" y="73529"/>
                    <a:pt x="15996" y="73529"/>
                  </a:cubicBezTo>
                  <a:cubicBezTo>
                    <a:pt x="18859" y="73529"/>
                    <a:pt x="21403" y="71410"/>
                    <a:pt x="22199" y="69942"/>
                  </a:cubicBezTo>
                  <a:cubicBezTo>
                    <a:pt x="22994" y="68475"/>
                    <a:pt x="24266" y="63258"/>
                    <a:pt x="25062" y="59834"/>
                  </a:cubicBezTo>
                  <a:cubicBezTo>
                    <a:pt x="25857" y="56736"/>
                    <a:pt x="27607" y="49236"/>
                    <a:pt x="28561" y="45159"/>
                  </a:cubicBezTo>
                  <a:cubicBezTo>
                    <a:pt x="29515" y="41572"/>
                    <a:pt x="30470" y="37985"/>
                    <a:pt x="31265" y="34235"/>
                  </a:cubicBezTo>
                  <a:cubicBezTo>
                    <a:pt x="33015" y="27551"/>
                    <a:pt x="33333" y="26246"/>
                    <a:pt x="37945" y="19561"/>
                  </a:cubicBezTo>
                  <a:cubicBezTo>
                    <a:pt x="42399" y="13040"/>
                    <a:pt x="49875" y="4561"/>
                    <a:pt x="61804" y="4561"/>
                  </a:cubicBezTo>
                  <a:cubicBezTo>
                    <a:pt x="71029" y="4561"/>
                    <a:pt x="71188" y="12876"/>
                    <a:pt x="71188" y="15974"/>
                  </a:cubicBezTo>
                  <a:cubicBezTo>
                    <a:pt x="71188" y="25757"/>
                    <a:pt x="64349" y="43855"/>
                    <a:pt x="61804" y="50703"/>
                  </a:cubicBezTo>
                  <a:cubicBezTo>
                    <a:pt x="60054" y="55268"/>
                    <a:pt x="59418" y="56736"/>
                    <a:pt x="59418" y="59507"/>
                  </a:cubicBezTo>
                  <a:cubicBezTo>
                    <a:pt x="59418" y="68149"/>
                    <a:pt x="66416" y="73529"/>
                    <a:pt x="74528" y="73529"/>
                  </a:cubicBezTo>
                  <a:cubicBezTo>
                    <a:pt x="90434" y="73529"/>
                    <a:pt x="97432" y="51029"/>
                    <a:pt x="97432" y="48583"/>
                  </a:cubicBezTo>
                  <a:cubicBezTo>
                    <a:pt x="97432" y="46464"/>
                    <a:pt x="95365" y="46464"/>
                    <a:pt x="94888" y="46464"/>
                  </a:cubicBezTo>
                  <a:cubicBezTo>
                    <a:pt x="92661" y="46464"/>
                    <a:pt x="92502" y="47442"/>
                    <a:pt x="91865" y="49236"/>
                  </a:cubicBezTo>
                  <a:cubicBezTo>
                    <a:pt x="88207" y="62279"/>
                    <a:pt x="81368" y="68964"/>
                    <a:pt x="75005" y="68964"/>
                  </a:cubicBezTo>
                  <a:cubicBezTo>
                    <a:pt x="71665" y="68964"/>
                    <a:pt x="71029" y="66681"/>
                    <a:pt x="71029" y="63258"/>
                  </a:cubicBezTo>
                  <a:cubicBezTo>
                    <a:pt x="71029" y="59507"/>
                    <a:pt x="71824" y="57388"/>
                    <a:pt x="74687" y="50051"/>
                  </a:cubicBezTo>
                  <a:cubicBezTo>
                    <a:pt x="76596" y="44996"/>
                    <a:pt x="83117" y="27714"/>
                    <a:pt x="83117" y="18583"/>
                  </a:cubicBezTo>
                  <a:cubicBezTo>
                    <a:pt x="83117" y="2768"/>
                    <a:pt x="70870" y="-4"/>
                    <a:pt x="62440" y="-4"/>
                  </a:cubicBezTo>
                  <a:cubicBezTo>
                    <a:pt x="49238" y="-4"/>
                    <a:pt x="40331" y="8311"/>
                    <a:pt x="35559" y="14833"/>
                  </a:cubicBezTo>
                  <a:cubicBezTo>
                    <a:pt x="34446" y="3583"/>
                    <a:pt x="25062" y="-4"/>
                    <a:pt x="18540" y="-4"/>
                  </a:cubicBezTo>
                  <a:cubicBezTo>
                    <a:pt x="11701" y="-4"/>
                    <a:pt x="8043" y="5050"/>
                    <a:pt x="5975" y="8800"/>
                  </a:cubicBezTo>
                  <a:cubicBezTo>
                    <a:pt x="2476" y="14833"/>
                    <a:pt x="249" y="24127"/>
                    <a:pt x="249" y="24942"/>
                  </a:cubicBezTo>
                  <a:cubicBezTo>
                    <a:pt x="249" y="27061"/>
                    <a:pt x="2476" y="27061"/>
                    <a:pt x="2953" y="27061"/>
                  </a:cubicBezTo>
                  <a:cubicBezTo>
                    <a:pt x="5180" y="27061"/>
                    <a:pt x="5339" y="26572"/>
                    <a:pt x="6452" y="22170"/>
                  </a:cubicBezTo>
                  <a:cubicBezTo>
                    <a:pt x="8838" y="12550"/>
                    <a:pt x="11860" y="4561"/>
                    <a:pt x="18063" y="4561"/>
                  </a:cubicBezTo>
                  <a:cubicBezTo>
                    <a:pt x="22199" y="4561"/>
                    <a:pt x="23312" y="8148"/>
                    <a:pt x="23312" y="12550"/>
                  </a:cubicBezTo>
                  <a:cubicBezTo>
                    <a:pt x="23312" y="15648"/>
                    <a:pt x="21881" y="21681"/>
                    <a:pt x="20767" y="26083"/>
                  </a:cubicBezTo>
                  <a:cubicBezTo>
                    <a:pt x="19654" y="30485"/>
                    <a:pt x="18063" y="37170"/>
                    <a:pt x="17268" y="40757"/>
                  </a:cubicBezTo>
                  <a:lnTo>
                    <a:pt x="12178" y="61627"/>
                  </a:lnTo>
                  <a:close/>
                </a:path>
              </a:pathLst>
            </a:custGeom>
            <a:solidFill>
              <a:srgbClr val="000000"/>
            </a:solidFill>
            <a:ln w="22808" cap="flat">
              <a:noFill/>
              <a:prstDash val="solid"/>
              <a:miter/>
            </a:ln>
          </p:spPr>
          <p:txBody>
            <a:bodyPr rtlCol="0" anchor="ctr"/>
            <a:lstStyle/>
            <a:p>
              <a:endParaRPr lang="zh-CN" altLang="en-US"/>
            </a:p>
          </p:txBody>
        </p:sp>
        <p:sp>
          <p:nvSpPr>
            <p:cNvPr id="237" name="任意多边形: 形状 236">
              <a:extLst>
                <a:ext uri="{FF2B5EF4-FFF2-40B4-BE49-F238E27FC236}">
                  <a16:creationId xmlns:a16="http://schemas.microsoft.com/office/drawing/2014/main" id="{D75218DF-0AA1-4B36-BE55-5C2F0D6C4C8F}"/>
                </a:ext>
              </a:extLst>
            </p:cNvPr>
            <p:cNvSpPr/>
            <p:nvPr>
              <p:custDataLst>
                <p:tags r:id="rId44"/>
              </p:custDataLst>
            </p:nvPr>
          </p:nvSpPr>
          <p:spPr>
            <a:xfrm>
              <a:off x="8360380" y="2515310"/>
              <a:ext cx="26585" cy="69643"/>
            </a:xfrm>
            <a:custGeom>
              <a:avLst/>
              <a:gdLst>
                <a:gd name="connsiteX0" fmla="*/ 26840 w 26585"/>
                <a:gd name="connsiteY0" fmla="*/ 24457 h 69643"/>
                <a:gd name="connsiteX1" fmla="*/ 12297 w 26585"/>
                <a:gd name="connsiteY1" fmla="*/ 0 h 69643"/>
                <a:gd name="connsiteX2" fmla="*/ 254 w 26585"/>
                <a:gd name="connsiteY2" fmla="*/ 12345 h 69643"/>
                <a:gd name="connsiteX3" fmla="*/ 12297 w 26585"/>
                <a:gd name="connsiteY3" fmla="*/ 24690 h 69643"/>
                <a:gd name="connsiteX4" fmla="*/ 20250 w 26585"/>
                <a:gd name="connsiteY4" fmla="*/ 21662 h 69643"/>
                <a:gd name="connsiteX5" fmla="*/ 21386 w 26585"/>
                <a:gd name="connsiteY5" fmla="*/ 20963 h 69643"/>
                <a:gd name="connsiteX6" fmla="*/ 21841 w 26585"/>
                <a:gd name="connsiteY6" fmla="*/ 24457 h 69643"/>
                <a:gd name="connsiteX7" fmla="*/ 6389 w 26585"/>
                <a:gd name="connsiteY7" fmla="*/ 63355 h 69643"/>
                <a:gd name="connsiteX8" fmla="*/ 3890 w 26585"/>
                <a:gd name="connsiteY8" fmla="*/ 67082 h 69643"/>
                <a:gd name="connsiteX9" fmla="*/ 6162 w 26585"/>
                <a:gd name="connsiteY9" fmla="*/ 69644 h 69643"/>
                <a:gd name="connsiteX10" fmla="*/ 26840 w 26585"/>
                <a:gd name="connsiteY10" fmla="*/ 24457 h 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85" h="69643">
                  <a:moveTo>
                    <a:pt x="26840" y="24457"/>
                  </a:moveTo>
                  <a:cubicBezTo>
                    <a:pt x="26840" y="9084"/>
                    <a:pt x="21159" y="0"/>
                    <a:pt x="12297" y="0"/>
                  </a:cubicBezTo>
                  <a:cubicBezTo>
                    <a:pt x="4799" y="0"/>
                    <a:pt x="254" y="5823"/>
                    <a:pt x="254" y="12345"/>
                  </a:cubicBezTo>
                  <a:cubicBezTo>
                    <a:pt x="254" y="18634"/>
                    <a:pt x="4799" y="24690"/>
                    <a:pt x="12297" y="24690"/>
                  </a:cubicBezTo>
                  <a:cubicBezTo>
                    <a:pt x="15024" y="24690"/>
                    <a:pt x="17978" y="23758"/>
                    <a:pt x="20250" y="21662"/>
                  </a:cubicBezTo>
                  <a:cubicBezTo>
                    <a:pt x="20932" y="21196"/>
                    <a:pt x="21159" y="20963"/>
                    <a:pt x="21386" y="20963"/>
                  </a:cubicBezTo>
                  <a:cubicBezTo>
                    <a:pt x="21613" y="20963"/>
                    <a:pt x="21841" y="21196"/>
                    <a:pt x="21841" y="24457"/>
                  </a:cubicBezTo>
                  <a:cubicBezTo>
                    <a:pt x="21841" y="41693"/>
                    <a:pt x="13888" y="55668"/>
                    <a:pt x="6389" y="63355"/>
                  </a:cubicBezTo>
                  <a:cubicBezTo>
                    <a:pt x="3890" y="65917"/>
                    <a:pt x="3890" y="66383"/>
                    <a:pt x="3890" y="67082"/>
                  </a:cubicBezTo>
                  <a:cubicBezTo>
                    <a:pt x="3890" y="68712"/>
                    <a:pt x="5026" y="69644"/>
                    <a:pt x="6162" y="69644"/>
                  </a:cubicBezTo>
                  <a:cubicBezTo>
                    <a:pt x="8662" y="69644"/>
                    <a:pt x="26840" y="51709"/>
                    <a:pt x="26840" y="24457"/>
                  </a:cubicBezTo>
                  <a:close/>
                </a:path>
              </a:pathLst>
            </a:custGeom>
            <a:solidFill>
              <a:srgbClr val="000000"/>
            </a:solidFill>
            <a:ln w="22808" cap="flat">
              <a:noFill/>
              <a:prstDash val="solid"/>
              <a:miter/>
            </a:ln>
          </p:spPr>
          <p:txBody>
            <a:bodyPr rtlCol="0" anchor="ctr"/>
            <a:lstStyle/>
            <a:p>
              <a:endParaRPr lang="zh-CN" altLang="en-US"/>
            </a:p>
          </p:txBody>
        </p:sp>
        <p:sp>
          <p:nvSpPr>
            <p:cNvPr id="238" name="任意多边形: 形状 237">
              <a:extLst>
                <a:ext uri="{FF2B5EF4-FFF2-40B4-BE49-F238E27FC236}">
                  <a16:creationId xmlns:a16="http://schemas.microsoft.com/office/drawing/2014/main" id="{E4471072-4D5F-4536-AD08-75415E849BB3}"/>
                </a:ext>
              </a:extLst>
            </p:cNvPr>
            <p:cNvSpPr/>
            <p:nvPr>
              <p:custDataLst>
                <p:tags r:id="rId45"/>
              </p:custDataLst>
            </p:nvPr>
          </p:nvSpPr>
          <p:spPr>
            <a:xfrm>
              <a:off x="8447052" y="2394190"/>
              <a:ext cx="69757" cy="148371"/>
            </a:xfrm>
            <a:custGeom>
              <a:avLst/>
              <a:gdLst>
                <a:gd name="connsiteX0" fmla="*/ 41841 w 69757"/>
                <a:gd name="connsiteY0" fmla="*/ 52640 h 148371"/>
                <a:gd name="connsiteX1" fmla="*/ 63200 w 69757"/>
                <a:gd name="connsiteY1" fmla="*/ 52640 h 148371"/>
                <a:gd name="connsiteX2" fmla="*/ 70016 w 69757"/>
                <a:gd name="connsiteY2" fmla="*/ 47982 h 148371"/>
                <a:gd name="connsiteX3" fmla="*/ 63654 w 69757"/>
                <a:gd name="connsiteY3" fmla="*/ 45420 h 148371"/>
                <a:gd name="connsiteX4" fmla="*/ 43658 w 69757"/>
                <a:gd name="connsiteY4" fmla="*/ 45420 h 148371"/>
                <a:gd name="connsiteX5" fmla="*/ 52975 w 69757"/>
                <a:gd name="connsiteY5" fmla="*/ 6289 h 148371"/>
                <a:gd name="connsiteX6" fmla="*/ 46385 w 69757"/>
                <a:gd name="connsiteY6" fmla="*/ 0 h 148371"/>
                <a:gd name="connsiteX7" fmla="*/ 37296 w 69757"/>
                <a:gd name="connsiteY7" fmla="*/ 8385 h 148371"/>
                <a:gd name="connsiteX8" fmla="*/ 28434 w 69757"/>
                <a:gd name="connsiteY8" fmla="*/ 45420 h 148371"/>
                <a:gd name="connsiteX9" fmla="*/ 7075 w 69757"/>
                <a:gd name="connsiteY9" fmla="*/ 45420 h 148371"/>
                <a:gd name="connsiteX10" fmla="*/ 259 w 69757"/>
                <a:gd name="connsiteY10" fmla="*/ 49845 h 148371"/>
                <a:gd name="connsiteX11" fmla="*/ 6621 w 69757"/>
                <a:gd name="connsiteY11" fmla="*/ 52640 h 148371"/>
                <a:gd name="connsiteX12" fmla="*/ 26617 w 69757"/>
                <a:gd name="connsiteY12" fmla="*/ 52640 h 148371"/>
                <a:gd name="connsiteX13" fmla="*/ 9348 w 69757"/>
                <a:gd name="connsiteY13" fmla="*/ 126942 h 148371"/>
                <a:gd name="connsiteX14" fmla="*/ 30252 w 69757"/>
                <a:gd name="connsiteY14" fmla="*/ 148371 h 148371"/>
                <a:gd name="connsiteX15" fmla="*/ 66381 w 69757"/>
                <a:gd name="connsiteY15" fmla="*/ 112501 h 148371"/>
                <a:gd name="connsiteX16" fmla="*/ 63654 w 69757"/>
                <a:gd name="connsiteY16" fmla="*/ 110172 h 148371"/>
                <a:gd name="connsiteX17" fmla="*/ 60246 w 69757"/>
                <a:gd name="connsiteY17" fmla="*/ 113433 h 148371"/>
                <a:gd name="connsiteX18" fmla="*/ 30707 w 69757"/>
                <a:gd name="connsiteY18" fmla="*/ 143247 h 148371"/>
                <a:gd name="connsiteX19" fmla="*/ 23663 w 69757"/>
                <a:gd name="connsiteY19" fmla="*/ 132533 h 148371"/>
                <a:gd name="connsiteX20" fmla="*/ 25026 w 69757"/>
                <a:gd name="connsiteY20" fmla="*/ 121352 h 148371"/>
                <a:gd name="connsiteX21" fmla="*/ 41841 w 69757"/>
                <a:gd name="connsiteY21" fmla="*/ 52640 h 14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57" h="148371">
                  <a:moveTo>
                    <a:pt x="41841" y="52640"/>
                  </a:moveTo>
                  <a:lnTo>
                    <a:pt x="63200" y="52640"/>
                  </a:lnTo>
                  <a:cubicBezTo>
                    <a:pt x="67744" y="52640"/>
                    <a:pt x="70016" y="52640"/>
                    <a:pt x="70016" y="47982"/>
                  </a:cubicBezTo>
                  <a:cubicBezTo>
                    <a:pt x="70016" y="45420"/>
                    <a:pt x="67744" y="45420"/>
                    <a:pt x="63654" y="45420"/>
                  </a:cubicBezTo>
                  <a:lnTo>
                    <a:pt x="43658" y="45420"/>
                  </a:lnTo>
                  <a:cubicBezTo>
                    <a:pt x="51839" y="12345"/>
                    <a:pt x="52975" y="7686"/>
                    <a:pt x="52975" y="6289"/>
                  </a:cubicBezTo>
                  <a:cubicBezTo>
                    <a:pt x="52975" y="2329"/>
                    <a:pt x="50248" y="0"/>
                    <a:pt x="46385" y="0"/>
                  </a:cubicBezTo>
                  <a:cubicBezTo>
                    <a:pt x="45703" y="0"/>
                    <a:pt x="39341" y="233"/>
                    <a:pt x="37296" y="8385"/>
                  </a:cubicBezTo>
                  <a:lnTo>
                    <a:pt x="28434" y="45420"/>
                  </a:lnTo>
                  <a:lnTo>
                    <a:pt x="7075" y="45420"/>
                  </a:lnTo>
                  <a:cubicBezTo>
                    <a:pt x="2531" y="45420"/>
                    <a:pt x="259" y="45420"/>
                    <a:pt x="259" y="49845"/>
                  </a:cubicBezTo>
                  <a:cubicBezTo>
                    <a:pt x="259" y="52640"/>
                    <a:pt x="2077" y="52640"/>
                    <a:pt x="6621" y="52640"/>
                  </a:cubicBezTo>
                  <a:lnTo>
                    <a:pt x="26617" y="52640"/>
                  </a:lnTo>
                  <a:cubicBezTo>
                    <a:pt x="10257" y="118790"/>
                    <a:pt x="9348" y="122750"/>
                    <a:pt x="9348" y="126942"/>
                  </a:cubicBezTo>
                  <a:cubicBezTo>
                    <a:pt x="9348" y="139520"/>
                    <a:pt x="17982" y="148371"/>
                    <a:pt x="30252" y="148371"/>
                  </a:cubicBezTo>
                  <a:cubicBezTo>
                    <a:pt x="53429" y="148371"/>
                    <a:pt x="66381" y="114365"/>
                    <a:pt x="66381" y="112501"/>
                  </a:cubicBezTo>
                  <a:cubicBezTo>
                    <a:pt x="66381" y="110172"/>
                    <a:pt x="64563" y="110172"/>
                    <a:pt x="63654" y="110172"/>
                  </a:cubicBezTo>
                  <a:cubicBezTo>
                    <a:pt x="61609" y="110172"/>
                    <a:pt x="61382" y="110871"/>
                    <a:pt x="60246" y="113433"/>
                  </a:cubicBezTo>
                  <a:cubicBezTo>
                    <a:pt x="50475" y="137657"/>
                    <a:pt x="38432" y="143247"/>
                    <a:pt x="30707" y="143247"/>
                  </a:cubicBezTo>
                  <a:cubicBezTo>
                    <a:pt x="25935" y="143247"/>
                    <a:pt x="23663" y="140219"/>
                    <a:pt x="23663" y="132533"/>
                  </a:cubicBezTo>
                  <a:cubicBezTo>
                    <a:pt x="23663" y="126942"/>
                    <a:pt x="24117" y="125312"/>
                    <a:pt x="25026" y="121352"/>
                  </a:cubicBezTo>
                  <a:lnTo>
                    <a:pt x="41841" y="52640"/>
                  </a:lnTo>
                  <a:close/>
                </a:path>
              </a:pathLst>
            </a:custGeom>
            <a:solidFill>
              <a:srgbClr val="000000"/>
            </a:solidFill>
            <a:ln w="22808" cap="flat">
              <a:noFill/>
              <a:prstDash val="solid"/>
              <a:miter/>
            </a:ln>
          </p:spPr>
          <p:txBody>
            <a:bodyPr rtlCol="0" anchor="ctr"/>
            <a:lstStyle/>
            <a:p>
              <a:endParaRPr lang="zh-CN" altLang="en-US"/>
            </a:p>
          </p:txBody>
        </p:sp>
        <p:sp>
          <p:nvSpPr>
            <p:cNvPr id="239" name="任意多边形: 形状 238">
              <a:extLst>
                <a:ext uri="{FF2B5EF4-FFF2-40B4-BE49-F238E27FC236}">
                  <a16:creationId xmlns:a16="http://schemas.microsoft.com/office/drawing/2014/main" id="{C31B8230-4E5D-471A-8062-3404CFD1350F}"/>
                </a:ext>
              </a:extLst>
            </p:cNvPr>
            <p:cNvSpPr/>
            <p:nvPr>
              <p:custDataLst>
                <p:tags r:id="rId46"/>
              </p:custDataLst>
            </p:nvPr>
          </p:nvSpPr>
          <p:spPr>
            <a:xfrm>
              <a:off x="8531355" y="2371925"/>
              <a:ext cx="97183" cy="73533"/>
            </a:xfrm>
            <a:custGeom>
              <a:avLst/>
              <a:gdLst>
                <a:gd name="connsiteX0" fmla="*/ 12192 w 97183"/>
                <a:gd name="connsiteY0" fmla="*/ 61627 h 73533"/>
                <a:gd name="connsiteX1" fmla="*/ 10601 w 97183"/>
                <a:gd name="connsiteY1" fmla="*/ 68312 h 73533"/>
                <a:gd name="connsiteX2" fmla="*/ 16009 w 97183"/>
                <a:gd name="connsiteY2" fmla="*/ 73529 h 73533"/>
                <a:gd name="connsiteX3" fmla="*/ 22212 w 97183"/>
                <a:gd name="connsiteY3" fmla="*/ 69942 h 73533"/>
                <a:gd name="connsiteX4" fmla="*/ 25075 w 97183"/>
                <a:gd name="connsiteY4" fmla="*/ 59834 h 73533"/>
                <a:gd name="connsiteX5" fmla="*/ 28574 w 97183"/>
                <a:gd name="connsiteY5" fmla="*/ 45159 h 73533"/>
                <a:gd name="connsiteX6" fmla="*/ 31278 w 97183"/>
                <a:gd name="connsiteY6" fmla="*/ 34235 h 73533"/>
                <a:gd name="connsiteX7" fmla="*/ 37959 w 97183"/>
                <a:gd name="connsiteY7" fmla="*/ 19561 h 73533"/>
                <a:gd name="connsiteX8" fmla="*/ 61817 w 97183"/>
                <a:gd name="connsiteY8" fmla="*/ 4561 h 73533"/>
                <a:gd name="connsiteX9" fmla="*/ 71202 w 97183"/>
                <a:gd name="connsiteY9" fmla="*/ 15974 h 73533"/>
                <a:gd name="connsiteX10" fmla="*/ 61817 w 97183"/>
                <a:gd name="connsiteY10" fmla="*/ 50703 h 73533"/>
                <a:gd name="connsiteX11" fmla="*/ 59431 w 97183"/>
                <a:gd name="connsiteY11" fmla="*/ 59507 h 73533"/>
                <a:gd name="connsiteX12" fmla="*/ 74542 w 97183"/>
                <a:gd name="connsiteY12" fmla="*/ 73529 h 73533"/>
                <a:gd name="connsiteX13" fmla="*/ 97446 w 97183"/>
                <a:gd name="connsiteY13" fmla="*/ 48583 h 73533"/>
                <a:gd name="connsiteX14" fmla="*/ 94901 w 97183"/>
                <a:gd name="connsiteY14" fmla="*/ 46464 h 73533"/>
                <a:gd name="connsiteX15" fmla="*/ 91879 w 97183"/>
                <a:gd name="connsiteY15" fmla="*/ 49236 h 73533"/>
                <a:gd name="connsiteX16" fmla="*/ 75019 w 97183"/>
                <a:gd name="connsiteY16" fmla="*/ 68964 h 73533"/>
                <a:gd name="connsiteX17" fmla="*/ 71043 w 97183"/>
                <a:gd name="connsiteY17" fmla="*/ 63258 h 73533"/>
                <a:gd name="connsiteX18" fmla="*/ 74701 w 97183"/>
                <a:gd name="connsiteY18" fmla="*/ 50051 h 73533"/>
                <a:gd name="connsiteX19" fmla="*/ 83131 w 97183"/>
                <a:gd name="connsiteY19" fmla="*/ 18583 h 73533"/>
                <a:gd name="connsiteX20" fmla="*/ 62453 w 97183"/>
                <a:gd name="connsiteY20" fmla="*/ -4 h 73533"/>
                <a:gd name="connsiteX21" fmla="*/ 35573 w 97183"/>
                <a:gd name="connsiteY21" fmla="*/ 14833 h 73533"/>
                <a:gd name="connsiteX22" fmla="*/ 18554 w 97183"/>
                <a:gd name="connsiteY22" fmla="*/ -4 h 73533"/>
                <a:gd name="connsiteX23" fmla="*/ 5988 w 97183"/>
                <a:gd name="connsiteY23" fmla="*/ 8800 h 73533"/>
                <a:gd name="connsiteX24" fmla="*/ 262 w 97183"/>
                <a:gd name="connsiteY24" fmla="*/ 24942 h 73533"/>
                <a:gd name="connsiteX25" fmla="*/ 2966 w 97183"/>
                <a:gd name="connsiteY25" fmla="*/ 27061 h 73533"/>
                <a:gd name="connsiteX26" fmla="*/ 6466 w 97183"/>
                <a:gd name="connsiteY26" fmla="*/ 22170 h 73533"/>
                <a:gd name="connsiteX27" fmla="*/ 18077 w 97183"/>
                <a:gd name="connsiteY27" fmla="*/ 4561 h 73533"/>
                <a:gd name="connsiteX28" fmla="*/ 23326 w 97183"/>
                <a:gd name="connsiteY28" fmla="*/ 12550 h 73533"/>
                <a:gd name="connsiteX29" fmla="*/ 20781 w 97183"/>
                <a:gd name="connsiteY29" fmla="*/ 26083 h 73533"/>
                <a:gd name="connsiteX30" fmla="*/ 17281 w 97183"/>
                <a:gd name="connsiteY30" fmla="*/ 40757 h 73533"/>
                <a:gd name="connsiteX31" fmla="*/ 12192 w 97183"/>
                <a:gd name="connsiteY31" fmla="*/ 61627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183" h="73533">
                  <a:moveTo>
                    <a:pt x="12192" y="61627"/>
                  </a:moveTo>
                  <a:cubicBezTo>
                    <a:pt x="11555" y="63747"/>
                    <a:pt x="10601" y="67823"/>
                    <a:pt x="10601" y="68312"/>
                  </a:cubicBezTo>
                  <a:cubicBezTo>
                    <a:pt x="10601" y="71899"/>
                    <a:pt x="13464" y="73529"/>
                    <a:pt x="16009" y="73529"/>
                  </a:cubicBezTo>
                  <a:cubicBezTo>
                    <a:pt x="18872" y="73529"/>
                    <a:pt x="21417" y="71410"/>
                    <a:pt x="22212" y="69942"/>
                  </a:cubicBezTo>
                  <a:cubicBezTo>
                    <a:pt x="23007" y="68475"/>
                    <a:pt x="24280" y="63258"/>
                    <a:pt x="25075" y="59834"/>
                  </a:cubicBezTo>
                  <a:cubicBezTo>
                    <a:pt x="25870" y="56736"/>
                    <a:pt x="27620" y="49236"/>
                    <a:pt x="28574" y="45159"/>
                  </a:cubicBezTo>
                  <a:cubicBezTo>
                    <a:pt x="29529" y="41572"/>
                    <a:pt x="30483" y="37985"/>
                    <a:pt x="31278" y="34235"/>
                  </a:cubicBezTo>
                  <a:cubicBezTo>
                    <a:pt x="33028" y="27551"/>
                    <a:pt x="33346" y="26246"/>
                    <a:pt x="37959" y="19561"/>
                  </a:cubicBezTo>
                  <a:cubicBezTo>
                    <a:pt x="42412" y="13040"/>
                    <a:pt x="49888" y="4561"/>
                    <a:pt x="61817" y="4561"/>
                  </a:cubicBezTo>
                  <a:cubicBezTo>
                    <a:pt x="71043" y="4561"/>
                    <a:pt x="71202" y="12876"/>
                    <a:pt x="71202" y="15974"/>
                  </a:cubicBezTo>
                  <a:cubicBezTo>
                    <a:pt x="71202" y="25757"/>
                    <a:pt x="64362" y="43855"/>
                    <a:pt x="61817" y="50703"/>
                  </a:cubicBezTo>
                  <a:cubicBezTo>
                    <a:pt x="60068" y="55268"/>
                    <a:pt x="59431" y="56736"/>
                    <a:pt x="59431" y="59507"/>
                  </a:cubicBezTo>
                  <a:cubicBezTo>
                    <a:pt x="59431" y="68149"/>
                    <a:pt x="66430" y="73529"/>
                    <a:pt x="74542" y="73529"/>
                  </a:cubicBezTo>
                  <a:cubicBezTo>
                    <a:pt x="90447" y="73529"/>
                    <a:pt x="97446" y="51029"/>
                    <a:pt x="97446" y="48583"/>
                  </a:cubicBezTo>
                  <a:cubicBezTo>
                    <a:pt x="97446" y="46464"/>
                    <a:pt x="95378" y="46464"/>
                    <a:pt x="94901" y="46464"/>
                  </a:cubicBezTo>
                  <a:cubicBezTo>
                    <a:pt x="92674" y="46464"/>
                    <a:pt x="92515" y="47442"/>
                    <a:pt x="91879" y="49236"/>
                  </a:cubicBezTo>
                  <a:cubicBezTo>
                    <a:pt x="88221" y="62279"/>
                    <a:pt x="81381" y="68964"/>
                    <a:pt x="75019" y="68964"/>
                  </a:cubicBezTo>
                  <a:cubicBezTo>
                    <a:pt x="71679" y="68964"/>
                    <a:pt x="71043" y="66681"/>
                    <a:pt x="71043" y="63258"/>
                  </a:cubicBezTo>
                  <a:cubicBezTo>
                    <a:pt x="71043" y="59507"/>
                    <a:pt x="71838" y="57388"/>
                    <a:pt x="74701" y="50051"/>
                  </a:cubicBezTo>
                  <a:cubicBezTo>
                    <a:pt x="76609" y="44996"/>
                    <a:pt x="83131" y="27714"/>
                    <a:pt x="83131" y="18583"/>
                  </a:cubicBezTo>
                  <a:cubicBezTo>
                    <a:pt x="83131" y="2768"/>
                    <a:pt x="70883" y="-4"/>
                    <a:pt x="62453" y="-4"/>
                  </a:cubicBezTo>
                  <a:cubicBezTo>
                    <a:pt x="49252" y="-4"/>
                    <a:pt x="40345" y="8311"/>
                    <a:pt x="35573" y="14833"/>
                  </a:cubicBezTo>
                  <a:cubicBezTo>
                    <a:pt x="34460" y="3583"/>
                    <a:pt x="25075" y="-4"/>
                    <a:pt x="18554" y="-4"/>
                  </a:cubicBezTo>
                  <a:cubicBezTo>
                    <a:pt x="11714" y="-4"/>
                    <a:pt x="8056" y="5050"/>
                    <a:pt x="5988" y="8800"/>
                  </a:cubicBezTo>
                  <a:cubicBezTo>
                    <a:pt x="2489" y="14833"/>
                    <a:pt x="262" y="24127"/>
                    <a:pt x="262" y="24942"/>
                  </a:cubicBezTo>
                  <a:cubicBezTo>
                    <a:pt x="262" y="27061"/>
                    <a:pt x="2489" y="27061"/>
                    <a:pt x="2966" y="27061"/>
                  </a:cubicBezTo>
                  <a:cubicBezTo>
                    <a:pt x="5193" y="27061"/>
                    <a:pt x="5352" y="26572"/>
                    <a:pt x="6466" y="22170"/>
                  </a:cubicBezTo>
                  <a:cubicBezTo>
                    <a:pt x="8851" y="12550"/>
                    <a:pt x="11873" y="4561"/>
                    <a:pt x="18077" y="4561"/>
                  </a:cubicBezTo>
                  <a:cubicBezTo>
                    <a:pt x="22212" y="4561"/>
                    <a:pt x="23326" y="8148"/>
                    <a:pt x="23326" y="12550"/>
                  </a:cubicBezTo>
                  <a:cubicBezTo>
                    <a:pt x="23326" y="15648"/>
                    <a:pt x="21894" y="21681"/>
                    <a:pt x="20781" y="26083"/>
                  </a:cubicBezTo>
                  <a:cubicBezTo>
                    <a:pt x="19667" y="30485"/>
                    <a:pt x="18077" y="37170"/>
                    <a:pt x="17281" y="40757"/>
                  </a:cubicBezTo>
                  <a:lnTo>
                    <a:pt x="12192" y="61627"/>
                  </a:lnTo>
                  <a:close/>
                </a:path>
              </a:pathLst>
            </a:custGeom>
            <a:solidFill>
              <a:srgbClr val="000000"/>
            </a:solidFill>
            <a:ln w="22808" cap="flat">
              <a:noFill/>
              <a:prstDash val="solid"/>
              <a:miter/>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5C7211C6-4F55-4130-8D76-74F059FA9FE9}"/>
                </a:ext>
              </a:extLst>
            </p:cNvPr>
            <p:cNvSpPr/>
            <p:nvPr>
              <p:custDataLst>
                <p:tags r:id="rId47"/>
              </p:custDataLst>
            </p:nvPr>
          </p:nvSpPr>
          <p:spPr>
            <a:xfrm>
              <a:off x="8647337" y="2342903"/>
              <a:ext cx="117065" cy="120164"/>
            </a:xfrm>
            <a:custGeom>
              <a:avLst/>
              <a:gdLst>
                <a:gd name="connsiteX0" fmla="*/ 62777 w 117065"/>
                <a:gd name="connsiteY0" fmla="*/ 64073 h 120164"/>
                <a:gd name="connsiteX1" fmla="*/ 111448 w 117065"/>
                <a:gd name="connsiteY1" fmla="*/ 64073 h 120164"/>
                <a:gd name="connsiteX2" fmla="*/ 117333 w 117065"/>
                <a:gd name="connsiteY2" fmla="*/ 60160 h 120164"/>
                <a:gd name="connsiteX3" fmla="*/ 111448 w 117065"/>
                <a:gd name="connsiteY3" fmla="*/ 56084 h 120164"/>
                <a:gd name="connsiteX4" fmla="*/ 62777 w 117065"/>
                <a:gd name="connsiteY4" fmla="*/ 56084 h 120164"/>
                <a:gd name="connsiteX5" fmla="*/ 62777 w 117065"/>
                <a:gd name="connsiteY5" fmla="*/ 6029 h 120164"/>
                <a:gd name="connsiteX6" fmla="*/ 58959 w 117065"/>
                <a:gd name="connsiteY6" fmla="*/ -4 h 120164"/>
                <a:gd name="connsiteX7" fmla="*/ 54983 w 117065"/>
                <a:gd name="connsiteY7" fmla="*/ 6029 h 120164"/>
                <a:gd name="connsiteX8" fmla="*/ 54983 w 117065"/>
                <a:gd name="connsiteY8" fmla="*/ 56084 h 120164"/>
                <a:gd name="connsiteX9" fmla="*/ 6152 w 117065"/>
                <a:gd name="connsiteY9" fmla="*/ 56084 h 120164"/>
                <a:gd name="connsiteX10" fmla="*/ 267 w 117065"/>
                <a:gd name="connsiteY10" fmla="*/ 59997 h 120164"/>
                <a:gd name="connsiteX11" fmla="*/ 6152 w 117065"/>
                <a:gd name="connsiteY11" fmla="*/ 64073 h 120164"/>
                <a:gd name="connsiteX12" fmla="*/ 54983 w 117065"/>
                <a:gd name="connsiteY12" fmla="*/ 64073 h 120164"/>
                <a:gd name="connsiteX13" fmla="*/ 54983 w 117065"/>
                <a:gd name="connsiteY13" fmla="*/ 114128 h 120164"/>
                <a:gd name="connsiteX14" fmla="*/ 58800 w 117065"/>
                <a:gd name="connsiteY14" fmla="*/ 120160 h 120164"/>
                <a:gd name="connsiteX15" fmla="*/ 62777 w 117065"/>
                <a:gd name="connsiteY15" fmla="*/ 114128 h 120164"/>
                <a:gd name="connsiteX16" fmla="*/ 62777 w 117065"/>
                <a:gd name="connsiteY16" fmla="*/ 64073 h 12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065" h="120164">
                  <a:moveTo>
                    <a:pt x="62777" y="64073"/>
                  </a:moveTo>
                  <a:lnTo>
                    <a:pt x="111448" y="64073"/>
                  </a:lnTo>
                  <a:cubicBezTo>
                    <a:pt x="113516" y="64073"/>
                    <a:pt x="117333" y="64073"/>
                    <a:pt x="117333" y="60160"/>
                  </a:cubicBezTo>
                  <a:cubicBezTo>
                    <a:pt x="117333" y="56084"/>
                    <a:pt x="113675" y="56084"/>
                    <a:pt x="111448" y="56084"/>
                  </a:cubicBezTo>
                  <a:lnTo>
                    <a:pt x="62777" y="56084"/>
                  </a:lnTo>
                  <a:lnTo>
                    <a:pt x="62777" y="6029"/>
                  </a:lnTo>
                  <a:cubicBezTo>
                    <a:pt x="62777" y="3909"/>
                    <a:pt x="62777" y="-4"/>
                    <a:pt x="58959" y="-4"/>
                  </a:cubicBezTo>
                  <a:cubicBezTo>
                    <a:pt x="54983" y="-4"/>
                    <a:pt x="54983" y="3746"/>
                    <a:pt x="54983" y="6029"/>
                  </a:cubicBezTo>
                  <a:lnTo>
                    <a:pt x="54983" y="56084"/>
                  </a:lnTo>
                  <a:lnTo>
                    <a:pt x="6152" y="56084"/>
                  </a:lnTo>
                  <a:cubicBezTo>
                    <a:pt x="4085" y="56084"/>
                    <a:pt x="267" y="56084"/>
                    <a:pt x="267" y="59997"/>
                  </a:cubicBezTo>
                  <a:cubicBezTo>
                    <a:pt x="267" y="64073"/>
                    <a:pt x="3926" y="64073"/>
                    <a:pt x="6152" y="64073"/>
                  </a:cubicBezTo>
                  <a:lnTo>
                    <a:pt x="54983" y="64073"/>
                  </a:lnTo>
                  <a:lnTo>
                    <a:pt x="54983" y="114128"/>
                  </a:lnTo>
                  <a:cubicBezTo>
                    <a:pt x="54983" y="116247"/>
                    <a:pt x="54983" y="120160"/>
                    <a:pt x="58800" y="120160"/>
                  </a:cubicBezTo>
                  <a:cubicBezTo>
                    <a:pt x="62777" y="120160"/>
                    <a:pt x="62777" y="116410"/>
                    <a:pt x="62777" y="114128"/>
                  </a:cubicBezTo>
                  <a:lnTo>
                    <a:pt x="62777" y="64073"/>
                  </a:lnTo>
                  <a:close/>
                </a:path>
              </a:pathLst>
            </a:custGeom>
            <a:solidFill>
              <a:srgbClr val="000000"/>
            </a:solidFill>
            <a:ln w="22808" cap="flat">
              <a:noFill/>
              <a:prstDash val="solid"/>
              <a:miter/>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49CD6B71-E974-4FA8-8C1F-D0E51B9EA667}"/>
                </a:ext>
              </a:extLst>
            </p:cNvPr>
            <p:cNvSpPr/>
            <p:nvPr>
              <p:custDataLst>
                <p:tags r:id="rId48"/>
              </p:custDataLst>
            </p:nvPr>
          </p:nvSpPr>
          <p:spPr>
            <a:xfrm>
              <a:off x="8793031" y="2335566"/>
              <a:ext cx="57896" cy="108262"/>
            </a:xfrm>
            <a:custGeom>
              <a:avLst/>
              <a:gdLst>
                <a:gd name="connsiteX0" fmla="*/ 36220 w 57896"/>
                <a:gd name="connsiteY0" fmla="*/ 4561 h 108262"/>
                <a:gd name="connsiteX1" fmla="*/ 31448 w 57896"/>
                <a:gd name="connsiteY1" fmla="*/ -4 h 108262"/>
                <a:gd name="connsiteX2" fmla="*/ 273 w 57896"/>
                <a:gd name="connsiteY2" fmla="*/ 10431 h 108262"/>
                <a:gd name="connsiteX3" fmla="*/ 273 w 57896"/>
                <a:gd name="connsiteY3" fmla="*/ 16300 h 108262"/>
                <a:gd name="connsiteX4" fmla="*/ 23337 w 57896"/>
                <a:gd name="connsiteY4" fmla="*/ 11735 h 108262"/>
                <a:gd name="connsiteX5" fmla="*/ 23337 w 57896"/>
                <a:gd name="connsiteY5" fmla="*/ 94888 h 108262"/>
                <a:gd name="connsiteX6" fmla="*/ 7431 w 57896"/>
                <a:gd name="connsiteY6" fmla="*/ 102388 h 108262"/>
                <a:gd name="connsiteX7" fmla="*/ 1387 w 57896"/>
                <a:gd name="connsiteY7" fmla="*/ 102388 h 108262"/>
                <a:gd name="connsiteX8" fmla="*/ 1387 w 57896"/>
                <a:gd name="connsiteY8" fmla="*/ 108258 h 108262"/>
                <a:gd name="connsiteX9" fmla="*/ 29699 w 57896"/>
                <a:gd name="connsiteY9" fmla="*/ 107606 h 108262"/>
                <a:gd name="connsiteX10" fmla="*/ 58170 w 57896"/>
                <a:gd name="connsiteY10" fmla="*/ 108258 h 108262"/>
                <a:gd name="connsiteX11" fmla="*/ 58170 w 57896"/>
                <a:gd name="connsiteY11" fmla="*/ 102388 h 108262"/>
                <a:gd name="connsiteX12" fmla="*/ 52126 w 57896"/>
                <a:gd name="connsiteY12" fmla="*/ 102388 h 108262"/>
                <a:gd name="connsiteX13" fmla="*/ 36220 w 57896"/>
                <a:gd name="connsiteY13" fmla="*/ 94888 h 108262"/>
                <a:gd name="connsiteX14" fmla="*/ 36220 w 57896"/>
                <a:gd name="connsiteY14" fmla="*/ 4561 h 10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96" h="108262">
                  <a:moveTo>
                    <a:pt x="36220" y="4561"/>
                  </a:moveTo>
                  <a:cubicBezTo>
                    <a:pt x="36220" y="159"/>
                    <a:pt x="35902" y="-4"/>
                    <a:pt x="31448" y="-4"/>
                  </a:cubicBezTo>
                  <a:cubicBezTo>
                    <a:pt x="21269" y="10268"/>
                    <a:pt x="6795" y="10431"/>
                    <a:pt x="273" y="10431"/>
                  </a:cubicBezTo>
                  <a:lnTo>
                    <a:pt x="273" y="16300"/>
                  </a:lnTo>
                  <a:cubicBezTo>
                    <a:pt x="4091" y="16300"/>
                    <a:pt x="14589" y="16300"/>
                    <a:pt x="23337" y="11735"/>
                  </a:cubicBezTo>
                  <a:lnTo>
                    <a:pt x="23337" y="94888"/>
                  </a:lnTo>
                  <a:cubicBezTo>
                    <a:pt x="23337" y="100269"/>
                    <a:pt x="23337" y="102388"/>
                    <a:pt x="7431" y="102388"/>
                  </a:cubicBezTo>
                  <a:lnTo>
                    <a:pt x="1387" y="102388"/>
                  </a:lnTo>
                  <a:lnTo>
                    <a:pt x="1387" y="108258"/>
                  </a:lnTo>
                  <a:cubicBezTo>
                    <a:pt x="4250" y="108095"/>
                    <a:pt x="23814" y="107606"/>
                    <a:pt x="29699" y="107606"/>
                  </a:cubicBezTo>
                  <a:cubicBezTo>
                    <a:pt x="34630" y="107606"/>
                    <a:pt x="54671" y="108095"/>
                    <a:pt x="58170" y="108258"/>
                  </a:cubicBezTo>
                  <a:lnTo>
                    <a:pt x="58170" y="102388"/>
                  </a:lnTo>
                  <a:lnTo>
                    <a:pt x="52126" y="102388"/>
                  </a:lnTo>
                  <a:cubicBezTo>
                    <a:pt x="36220" y="102388"/>
                    <a:pt x="36220" y="100269"/>
                    <a:pt x="36220" y="94888"/>
                  </a:cubicBezTo>
                  <a:lnTo>
                    <a:pt x="36220" y="4561"/>
                  </a:lnTo>
                  <a:close/>
                </a:path>
              </a:pathLst>
            </a:custGeom>
            <a:solidFill>
              <a:srgbClr val="000000"/>
            </a:solidFill>
            <a:ln w="22808" cap="flat">
              <a:noFill/>
              <a:prstDash val="solid"/>
              <a:miter/>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B4F9B0DA-D28D-40F7-8948-EE4A1C6F1282}"/>
                </a:ext>
              </a:extLst>
            </p:cNvPr>
            <p:cNvSpPr/>
            <p:nvPr>
              <p:custDataLst>
                <p:tags r:id="rId49"/>
              </p:custDataLst>
            </p:nvPr>
          </p:nvSpPr>
          <p:spPr>
            <a:xfrm>
              <a:off x="8882629" y="2365308"/>
              <a:ext cx="31129" cy="232921"/>
            </a:xfrm>
            <a:custGeom>
              <a:avLst/>
              <a:gdLst>
                <a:gd name="connsiteX0" fmla="*/ 31408 w 31129"/>
                <a:gd name="connsiteY0" fmla="*/ 0 h 232921"/>
                <a:gd name="connsiteX1" fmla="*/ 278 w 31129"/>
                <a:gd name="connsiteY1" fmla="*/ 0 h 232921"/>
                <a:gd name="connsiteX2" fmla="*/ 278 w 31129"/>
                <a:gd name="connsiteY2" fmla="*/ 9317 h 232921"/>
                <a:gd name="connsiteX3" fmla="*/ 22319 w 31129"/>
                <a:gd name="connsiteY3" fmla="*/ 9317 h 232921"/>
                <a:gd name="connsiteX4" fmla="*/ 22319 w 31129"/>
                <a:gd name="connsiteY4" fmla="*/ 223605 h 232921"/>
                <a:gd name="connsiteX5" fmla="*/ 278 w 31129"/>
                <a:gd name="connsiteY5" fmla="*/ 223605 h 232921"/>
                <a:gd name="connsiteX6" fmla="*/ 278 w 31129"/>
                <a:gd name="connsiteY6" fmla="*/ 232922 h 232921"/>
                <a:gd name="connsiteX7" fmla="*/ 31408 w 31129"/>
                <a:gd name="connsiteY7" fmla="*/ 232922 h 232921"/>
                <a:gd name="connsiteX8" fmla="*/ 31408 w 31129"/>
                <a:gd name="connsiteY8" fmla="*/ 0 h 23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 h="232921">
                  <a:moveTo>
                    <a:pt x="31408" y="0"/>
                  </a:moveTo>
                  <a:lnTo>
                    <a:pt x="278" y="0"/>
                  </a:lnTo>
                  <a:lnTo>
                    <a:pt x="278" y="9317"/>
                  </a:lnTo>
                  <a:lnTo>
                    <a:pt x="22319" y="9317"/>
                  </a:lnTo>
                  <a:lnTo>
                    <a:pt x="22319" y="223605"/>
                  </a:lnTo>
                  <a:lnTo>
                    <a:pt x="278" y="223605"/>
                  </a:lnTo>
                  <a:lnTo>
                    <a:pt x="278" y="232922"/>
                  </a:lnTo>
                  <a:lnTo>
                    <a:pt x="31408" y="232922"/>
                  </a:lnTo>
                  <a:lnTo>
                    <a:pt x="31408" y="0"/>
                  </a:lnTo>
                  <a:close/>
                </a:path>
              </a:pathLst>
            </a:custGeom>
            <a:solidFill>
              <a:srgbClr val="000000"/>
            </a:solidFill>
            <a:ln w="22808" cap="flat">
              <a:noFill/>
              <a:prstDash val="solid"/>
              <a:miter/>
            </a:ln>
          </p:spPr>
          <p:txBody>
            <a:bodyPr rtlCol="0" anchor="ctr"/>
            <a:lstStyle/>
            <a:p>
              <a:endParaRPr lang="zh-CN" altLang="en-US"/>
            </a:p>
          </p:txBody>
        </p:sp>
      </p:grpSp>
      <p:pic>
        <p:nvPicPr>
          <p:cNvPr id="244" name="图片 243">
            <a:extLst>
              <a:ext uri="{FF2B5EF4-FFF2-40B4-BE49-F238E27FC236}">
                <a16:creationId xmlns:a16="http://schemas.microsoft.com/office/drawing/2014/main" id="{8A8DD0EE-2520-4C93-8D37-2DF848F304ED}"/>
              </a:ext>
            </a:extLst>
          </p:cNvPr>
          <p:cNvPicPr>
            <a:picLocks noChangeAspect="1"/>
          </p:cNvPicPr>
          <p:nvPr/>
        </p:nvPicPr>
        <p:blipFill rotWithShape="1">
          <a:blip r:embed="rId218">
            <a:extLst>
              <a:ext uri="{28A0092B-C50C-407E-A947-70E740481C1C}">
                <a14:useLocalDpi xmlns:a14="http://schemas.microsoft.com/office/drawing/2010/main" val="0"/>
              </a:ext>
            </a:extLst>
          </a:blip>
          <a:srcRect l="34964" t="8561" r="54897" b="19239"/>
          <a:stretch/>
        </p:blipFill>
        <p:spPr>
          <a:xfrm>
            <a:off x="10173498" y="3252818"/>
            <a:ext cx="1242959" cy="2242266"/>
          </a:xfrm>
          <a:prstGeom prst="rect">
            <a:avLst/>
          </a:prstGeom>
        </p:spPr>
      </p:pic>
      <p:sp>
        <p:nvSpPr>
          <p:cNvPr id="245" name="文本框 244">
            <a:extLst>
              <a:ext uri="{FF2B5EF4-FFF2-40B4-BE49-F238E27FC236}">
                <a16:creationId xmlns:a16="http://schemas.microsoft.com/office/drawing/2014/main" id="{EAB490B6-BF2C-44D8-A9E4-3F7B4CD196FC}"/>
              </a:ext>
            </a:extLst>
          </p:cNvPr>
          <p:cNvSpPr txBox="1"/>
          <p:nvPr/>
        </p:nvSpPr>
        <p:spPr>
          <a:xfrm>
            <a:off x="9288439" y="2737743"/>
            <a:ext cx="3114330" cy="646331"/>
          </a:xfrm>
          <a:prstGeom prst="rect">
            <a:avLst/>
          </a:prstGeom>
          <a:noFill/>
        </p:spPr>
        <p:txBody>
          <a:bodyPr wrap="square" rtlCol="0">
            <a:spAutoFit/>
          </a:bodyPr>
          <a:lstStyle/>
          <a:p>
            <a:pPr algn="ctr">
              <a:buClr>
                <a:srgbClr val="00519E"/>
              </a:buClr>
            </a:pPr>
            <a:r>
              <a:rPr lang="en-US" altLang="zh-CN" sz="1800" dirty="0">
                <a:latin typeface="Arial" panose="020B0604020202020204" pitchFamily="34" charset="0"/>
                <a:cs typeface="Arial" panose="020B0604020202020204" pitchFamily="34" charset="0"/>
              </a:rPr>
              <a:t>Drying-induced liquid redistribution </a:t>
            </a:r>
            <a:endParaRPr lang="en-US" altLang="zh-CN" dirty="0">
              <a:latin typeface="Arial" panose="020B0604020202020204" pitchFamily="34" charset="0"/>
              <a:cs typeface="Arial" panose="020B0604020202020204" pitchFamily="34" charset="0"/>
            </a:endParaRPr>
          </a:p>
        </p:txBody>
      </p:sp>
      <p:sp>
        <p:nvSpPr>
          <p:cNvPr id="247" name="文本框 246">
            <a:extLst>
              <a:ext uri="{FF2B5EF4-FFF2-40B4-BE49-F238E27FC236}">
                <a16:creationId xmlns:a16="http://schemas.microsoft.com/office/drawing/2014/main" id="{F694E064-B9C9-4707-908E-E7E3B4B5C49C}"/>
              </a:ext>
            </a:extLst>
          </p:cNvPr>
          <p:cNvSpPr txBox="1"/>
          <p:nvPr/>
        </p:nvSpPr>
        <p:spPr>
          <a:xfrm>
            <a:off x="9321188" y="5502810"/>
            <a:ext cx="3114330" cy="646331"/>
          </a:xfrm>
          <a:prstGeom prst="rect">
            <a:avLst/>
          </a:prstGeom>
          <a:noFill/>
        </p:spPr>
        <p:txBody>
          <a:bodyPr wrap="square" rtlCol="0">
            <a:spAutoFit/>
          </a:bodyPr>
          <a:lstStyle/>
          <a:p>
            <a:pPr algn="ctr">
              <a:buClr>
                <a:srgbClr val="00519E"/>
              </a:buClr>
            </a:pPr>
            <a:r>
              <a:rPr lang="en-US" altLang="zh-CN" sz="1800" dirty="0">
                <a:latin typeface="Arial" panose="020B0604020202020204" pitchFamily="34" charset="0"/>
                <a:cs typeface="Arial" panose="020B0604020202020204" pitchFamily="34" charset="0"/>
              </a:rPr>
              <a:t>Invasion-induced liquid redistribution </a:t>
            </a:r>
            <a:endParaRPr lang="en-US" altLang="zh-CN" dirty="0">
              <a:latin typeface="Arial" panose="020B0604020202020204" pitchFamily="34" charset="0"/>
              <a:cs typeface="Arial" panose="020B0604020202020204" pitchFamily="34" charset="0"/>
            </a:endParaRPr>
          </a:p>
        </p:txBody>
      </p:sp>
      <p:sp>
        <p:nvSpPr>
          <p:cNvPr id="6" name="L 形 5">
            <a:extLst>
              <a:ext uri="{FF2B5EF4-FFF2-40B4-BE49-F238E27FC236}">
                <a16:creationId xmlns:a16="http://schemas.microsoft.com/office/drawing/2014/main" id="{8792396A-A911-479F-8C46-B4B526DEF2AA}"/>
              </a:ext>
            </a:extLst>
          </p:cNvPr>
          <p:cNvSpPr/>
          <p:nvPr/>
        </p:nvSpPr>
        <p:spPr>
          <a:xfrm rot="5400000">
            <a:off x="10079911" y="1066023"/>
            <a:ext cx="1400626" cy="1064734"/>
          </a:xfrm>
          <a:prstGeom prst="corner">
            <a:avLst>
              <a:gd name="adj1" fmla="val 50000"/>
              <a:gd name="adj2" fmla="val 88734"/>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Step02_evaporative_surface_text">
            <a:extLst>
              <a:ext uri="{FF2B5EF4-FFF2-40B4-BE49-F238E27FC236}">
                <a16:creationId xmlns:a16="http://schemas.microsoft.com/office/drawing/2014/main" id="{436E9551-7784-4356-BD8E-78457D9ED064}"/>
              </a:ext>
            </a:extLst>
          </p:cNvPr>
          <p:cNvSpPr txBox="1"/>
          <p:nvPr/>
        </p:nvSpPr>
        <p:spPr>
          <a:xfrm>
            <a:off x="9895397" y="241310"/>
            <a:ext cx="2082621" cy="369332"/>
          </a:xfrm>
          <a:prstGeom prst="rect">
            <a:avLst/>
          </a:prstGeom>
          <a:noFill/>
        </p:spPr>
        <p:txBody>
          <a:bodyPr wrap="none" rtlCol="0">
            <a:spAutoFit/>
          </a:bodyPr>
          <a:lstStyle/>
          <a:p>
            <a:pPr lvl="0">
              <a:defRPr/>
            </a:pPr>
            <a:r>
              <a:rPr lang="en-US" altLang="zh-CN" kern="0" dirty="0">
                <a:solidFill>
                  <a:prstClr val="black"/>
                </a:solidFill>
                <a:ea typeface="等线" panose="02010600030101010101" pitchFamily="2" charset="-122"/>
                <a:cs typeface="Arial" panose="020B0604020202020204" pitchFamily="34" charset="0"/>
              </a:rPr>
              <a:t>invaded cluster </a:t>
            </a:r>
            <a:r>
              <a:rPr lang="en-US" altLang="zh-CN" i="1" kern="0" dirty="0">
                <a:solidFill>
                  <a:prstClr val="black"/>
                </a:solidFill>
                <a:ea typeface="等线" panose="02010600030101010101" pitchFamily="2" charset="-122"/>
                <a:cs typeface="Arial" panose="020B0604020202020204" pitchFamily="34" charset="0"/>
              </a:rPr>
              <a:t>C</a:t>
            </a:r>
            <a:r>
              <a:rPr lang="en-US" altLang="zh-CN" i="1" kern="0" baseline="-25000" dirty="0">
                <a:solidFill>
                  <a:prstClr val="black"/>
                </a:solidFill>
                <a:ea typeface="等线" panose="02010600030101010101" pitchFamily="2" charset="-122"/>
                <a:cs typeface="Arial" panose="020B0604020202020204" pitchFamily="34" charset="0"/>
              </a:rPr>
              <a:t>k</a:t>
            </a:r>
            <a:endParaRPr kumimoji="0" lang="zh-CN" altLang="en-US" sz="1800" b="0" i="1" u="none" strike="noStrike" kern="0" cap="none" spc="0" normalizeH="0" baseline="-25000" noProof="0" dirty="0">
              <a:ln>
                <a:noFill/>
              </a:ln>
              <a:solidFill>
                <a:prstClr val="black"/>
              </a:solidFill>
              <a:effectLst/>
              <a:uLnTx/>
              <a:uFillTx/>
              <a:ea typeface="等线" panose="02010600030101010101" pitchFamily="2" charset="-122"/>
              <a:cs typeface="Arial" panose="020B0604020202020204" pitchFamily="34" charset="0"/>
            </a:endParaRPr>
          </a:p>
        </p:txBody>
      </p:sp>
      <p:cxnSp>
        <p:nvCxnSpPr>
          <p:cNvPr id="250" name="Step02_evaporative_surface_arrow">
            <a:extLst>
              <a:ext uri="{FF2B5EF4-FFF2-40B4-BE49-F238E27FC236}">
                <a16:creationId xmlns:a16="http://schemas.microsoft.com/office/drawing/2014/main" id="{D7569C46-0EBD-4803-B62D-064072607720}"/>
              </a:ext>
            </a:extLst>
          </p:cNvPr>
          <p:cNvCxnSpPr>
            <a:cxnSpLocks/>
            <a:endCxn id="6" idx="2"/>
          </p:cNvCxnSpPr>
          <p:nvPr/>
        </p:nvCxnSpPr>
        <p:spPr>
          <a:xfrm flipH="1">
            <a:off x="10780224" y="626733"/>
            <a:ext cx="117306" cy="271344"/>
          </a:xfrm>
          <a:prstGeom prst="straightConnector1">
            <a:avLst/>
          </a:prstGeom>
          <a:noFill/>
          <a:ln w="6350" cap="flat" cmpd="sng" algn="ctr">
            <a:solidFill>
              <a:sysClr val="windowText" lastClr="000000"/>
            </a:solidFill>
            <a:prstDash val="solid"/>
            <a:miter lim="800000"/>
            <a:tailEnd type="triangle"/>
          </a:ln>
          <a:effectLst/>
        </p:spPr>
      </p:cxnSp>
      <p:sp>
        <p:nvSpPr>
          <p:cNvPr id="9" name="矩形 8">
            <a:extLst>
              <a:ext uri="{FF2B5EF4-FFF2-40B4-BE49-F238E27FC236}">
                <a16:creationId xmlns:a16="http://schemas.microsoft.com/office/drawing/2014/main" id="{D1E327AE-E52D-45CC-A9CE-3DDED8C82CDF}"/>
              </a:ext>
            </a:extLst>
          </p:cNvPr>
          <p:cNvSpPr/>
          <p:nvPr/>
        </p:nvSpPr>
        <p:spPr>
          <a:xfrm>
            <a:off x="10458450" y="2247900"/>
            <a:ext cx="149225" cy="133350"/>
          </a:xfrm>
          <a:prstGeom prst="rect">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0">
            <a:extLst>
              <a:ext uri="{FF2B5EF4-FFF2-40B4-BE49-F238E27FC236}">
                <a16:creationId xmlns:a16="http://schemas.microsoft.com/office/drawing/2014/main" id="{42910B51-93EE-477B-A0D2-562B25B93D34}"/>
              </a:ext>
            </a:extLst>
          </p:cNvPr>
          <p:cNvSpPr/>
          <p:nvPr/>
        </p:nvSpPr>
        <p:spPr>
          <a:xfrm>
            <a:off x="10705611" y="2001541"/>
            <a:ext cx="149225" cy="133350"/>
          </a:xfrm>
          <a:prstGeom prst="rect">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1">
            <a:extLst>
              <a:ext uri="{FF2B5EF4-FFF2-40B4-BE49-F238E27FC236}">
                <a16:creationId xmlns:a16="http://schemas.microsoft.com/office/drawing/2014/main" id="{A3E830D0-6C21-498F-B46C-7EEE6ECC9871}"/>
              </a:ext>
            </a:extLst>
          </p:cNvPr>
          <p:cNvSpPr/>
          <p:nvPr/>
        </p:nvSpPr>
        <p:spPr>
          <a:xfrm>
            <a:off x="10936707" y="1777175"/>
            <a:ext cx="149225" cy="133350"/>
          </a:xfrm>
          <a:prstGeom prst="rect">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3" name="Step02_evaporative_surface_arrow">
            <a:extLst>
              <a:ext uri="{FF2B5EF4-FFF2-40B4-BE49-F238E27FC236}">
                <a16:creationId xmlns:a16="http://schemas.microsoft.com/office/drawing/2014/main" id="{06A9D675-4418-43DE-8A39-35B55B353D83}"/>
              </a:ext>
            </a:extLst>
          </p:cNvPr>
          <p:cNvCxnSpPr>
            <a:cxnSpLocks/>
          </p:cNvCxnSpPr>
          <p:nvPr/>
        </p:nvCxnSpPr>
        <p:spPr>
          <a:xfrm flipV="1">
            <a:off x="9912606" y="2328508"/>
            <a:ext cx="514868" cy="151698"/>
          </a:xfrm>
          <a:prstGeom prst="straightConnector1">
            <a:avLst/>
          </a:prstGeom>
          <a:noFill/>
          <a:ln w="6350" cap="flat" cmpd="sng" algn="ctr">
            <a:solidFill>
              <a:srgbClr val="C00000"/>
            </a:solidFill>
            <a:prstDash val="solid"/>
            <a:miter lim="800000"/>
            <a:tailEnd type="triangle"/>
          </a:ln>
          <a:effectLst/>
        </p:spPr>
      </p:cxnSp>
      <p:sp>
        <p:nvSpPr>
          <p:cNvPr id="254" name="Step02_evaporative_surface_text">
            <a:extLst>
              <a:ext uri="{FF2B5EF4-FFF2-40B4-BE49-F238E27FC236}">
                <a16:creationId xmlns:a16="http://schemas.microsoft.com/office/drawing/2014/main" id="{8D2C1D0D-7C26-492B-8DB6-E3F3D0E6DA16}"/>
              </a:ext>
            </a:extLst>
          </p:cNvPr>
          <p:cNvSpPr txBox="1"/>
          <p:nvPr/>
        </p:nvSpPr>
        <p:spPr>
          <a:xfrm>
            <a:off x="7883450" y="2184087"/>
            <a:ext cx="2119491" cy="369332"/>
          </a:xfrm>
          <a:prstGeom prst="rect">
            <a:avLst/>
          </a:prstGeom>
          <a:noFill/>
        </p:spPr>
        <p:txBody>
          <a:bodyPr wrap="none" rtlCol="0">
            <a:spAutoFit/>
          </a:bodyPr>
          <a:lstStyle/>
          <a:p>
            <a:pPr lvl="0">
              <a:defRPr/>
            </a:pPr>
            <a:r>
              <a:rPr lang="en-US" altLang="zh-CN" kern="0" dirty="0">
                <a:solidFill>
                  <a:srgbClr val="C00000"/>
                </a:solidFill>
                <a:ea typeface="等线" panose="02010600030101010101" pitchFamily="2" charset="-122"/>
                <a:cs typeface="Arial" panose="020B0604020202020204" pitchFamily="34" charset="0"/>
              </a:rPr>
              <a:t>Interfacial throats </a:t>
            </a:r>
            <a:r>
              <a:rPr lang="en-US" altLang="zh-CN" i="1" kern="0" dirty="0">
                <a:solidFill>
                  <a:srgbClr val="C00000"/>
                </a:solidFill>
                <a:ea typeface="等线" panose="02010600030101010101" pitchFamily="2" charset="-122"/>
                <a:cs typeface="Arial" panose="020B0604020202020204" pitchFamily="34" charset="0"/>
                <a:sym typeface="Symbol" panose="05050102010706020507" pitchFamily="18" charset="2"/>
              </a:rPr>
              <a:t></a:t>
            </a:r>
            <a:endParaRPr kumimoji="0" lang="zh-CN" altLang="en-US" sz="1800" b="0" i="1" u="none" strike="noStrike" kern="0" cap="none" spc="0" normalizeH="0" baseline="-25000" noProof="0" dirty="0">
              <a:ln>
                <a:noFill/>
              </a:ln>
              <a:solidFill>
                <a:srgbClr val="C00000"/>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05124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250"/>
                                        <p:tgtEl>
                                          <p:spTgt spid="249"/>
                                        </p:tgtEl>
                                      </p:cBhvr>
                                    </p:animEffect>
                                  </p:childTnLst>
                                </p:cTn>
                              </p:par>
                              <p:par>
                                <p:cTn id="13" presetID="10" presetClass="entr" presetSubtype="0" fill="hold" nodeType="with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250"/>
                                        <p:tgtEl>
                                          <p:spTgt spid="250"/>
                                        </p:tgtEl>
                                      </p:cBhvr>
                                    </p:animEffect>
                                  </p:childTnLst>
                                </p:cTn>
                              </p:par>
                              <p:par>
                                <p:cTn id="16" presetID="10" presetClass="entr" presetSubtype="0" fill="hold" nodeType="withEffect">
                                  <p:stCondLst>
                                    <p:cond delay="0"/>
                                  </p:stCondLst>
                                  <p:childTnLst>
                                    <p:set>
                                      <p:cBhvr>
                                        <p:cTn id="17" dur="1" fill="hold">
                                          <p:stCondLst>
                                            <p:cond delay="0"/>
                                          </p:stCondLst>
                                        </p:cTn>
                                        <p:tgtEl>
                                          <p:spTgt spid="253"/>
                                        </p:tgtEl>
                                        <p:attrNameLst>
                                          <p:attrName>style.visibility</p:attrName>
                                        </p:attrNameLst>
                                      </p:cBhvr>
                                      <p:to>
                                        <p:strVal val="visible"/>
                                      </p:to>
                                    </p:set>
                                    <p:animEffect transition="in" filter="fade">
                                      <p:cBhvr>
                                        <p:cTn id="18" dur="250"/>
                                        <p:tgtEl>
                                          <p:spTgt spid="253"/>
                                        </p:tgtEl>
                                      </p:cBhvr>
                                    </p:animEffect>
                                  </p:childTnLst>
                                </p:cTn>
                              </p:par>
                            </p:childTnLst>
                          </p:cTn>
                        </p:par>
                        <p:par>
                          <p:cTn id="19" fill="hold">
                            <p:stCondLst>
                              <p:cond delay="250"/>
                            </p:stCondLst>
                            <p:childTnLst>
                              <p:par>
                                <p:cTn id="20" presetID="10" presetClass="entr" presetSubtype="0" fill="hold" grpId="0" nodeType="afterEffect">
                                  <p:stCondLst>
                                    <p:cond delay="0"/>
                                  </p:stCondLst>
                                  <p:childTnLst>
                                    <p:set>
                                      <p:cBhvr>
                                        <p:cTn id="21" dur="1" fill="hold">
                                          <p:stCondLst>
                                            <p:cond delay="0"/>
                                          </p:stCondLst>
                                        </p:cTn>
                                        <p:tgtEl>
                                          <p:spTgt spid="254"/>
                                        </p:tgtEl>
                                        <p:attrNameLst>
                                          <p:attrName>style.visibility</p:attrName>
                                        </p:attrNameLst>
                                      </p:cBhvr>
                                      <p:to>
                                        <p:strVal val="visible"/>
                                      </p:to>
                                    </p:set>
                                    <p:animEffect transition="in" filter="fade">
                                      <p:cBhvr>
                                        <p:cTn id="22" dur="25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249" grpId="0"/>
      <p:bldP spid="2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defTabSz="548640"/>
            <a:fld id="{ED67B7D5-5CDE-F040-8EBE-C46889F2673E}" type="slidenum">
              <a:rPr lang="de-DE">
                <a:solidFill>
                  <a:srgbClr val="3E444C"/>
                </a:solidFill>
                <a:latin typeface="Arial" panose="020B0604020202020204"/>
              </a:rPr>
              <a:pPr defTabSz="548640"/>
              <a:t>22</a:t>
            </a:fld>
            <a:endParaRPr lang="de-DE">
              <a:solidFill>
                <a:srgbClr val="3E444C"/>
              </a:solidFill>
              <a:latin typeface="Arial" panose="020B0604020202020204"/>
            </a:endParaRPr>
          </a:p>
        </p:txBody>
      </p:sp>
      <p:sp>
        <p:nvSpPr>
          <p:cNvPr id="11" name="标题 10">
            <a:extLst>
              <a:ext uri="{FF2B5EF4-FFF2-40B4-BE49-F238E27FC236}">
                <a16:creationId xmlns:a16="http://schemas.microsoft.com/office/drawing/2014/main" id="{2B3D9F2C-DF84-456B-B2E8-D4D74CD5CD81}"/>
              </a:ext>
            </a:extLst>
          </p:cNvPr>
          <p:cNvSpPr>
            <a:spLocks noGrp="1"/>
          </p:cNvSpPr>
          <p:nvPr>
            <p:ph type="title"/>
          </p:nvPr>
        </p:nvSpPr>
        <p:spPr/>
        <p:txBody>
          <a:bodyPr/>
          <a:lstStyle/>
          <a:p>
            <a:r>
              <a:rPr lang="en-US" altLang="zh-CN" dirty="0"/>
              <a:t>Salt diffusion</a:t>
            </a:r>
            <a:endParaRPr lang="zh-CN" altLang="en-US" dirty="0"/>
          </a:p>
        </p:txBody>
      </p:sp>
      <p:sp>
        <p:nvSpPr>
          <p:cNvPr id="12" name="文本框 11">
            <a:extLst>
              <a:ext uri="{FF2B5EF4-FFF2-40B4-BE49-F238E27FC236}">
                <a16:creationId xmlns:a16="http://schemas.microsoft.com/office/drawing/2014/main" id="{91CA471E-27E6-4F21-9025-F440DC0BC16C}"/>
              </a:ext>
            </a:extLst>
          </p:cNvPr>
          <p:cNvSpPr txBox="1"/>
          <p:nvPr/>
        </p:nvSpPr>
        <p:spPr>
          <a:xfrm>
            <a:off x="547617" y="884693"/>
            <a:ext cx="8044174" cy="577850"/>
          </a:xfrm>
          <a:prstGeom prst="rect">
            <a:avLst/>
          </a:prstGeom>
          <a:noFill/>
        </p:spPr>
        <p:txBody>
          <a:bodyPr wrap="square" rtlCol="0">
            <a:spAutoFit/>
          </a:bodyPr>
          <a:lstStyle/>
          <a:p>
            <a:pPr marL="285750" indent="-285750">
              <a:lnSpc>
                <a:spcPct val="150000"/>
              </a:lnSpc>
              <a:buClr>
                <a:srgbClr val="00519E"/>
              </a:buClr>
              <a:buFont typeface="Arial" panose="020B0604020202020204" pitchFamily="34" charset="0"/>
              <a:buChar char="•"/>
            </a:pPr>
            <a:r>
              <a:rPr lang="en-US" altLang="zh-CN" sz="2400" dirty="0">
                <a:solidFill>
                  <a:srgbClr val="00519E"/>
                </a:solidFill>
                <a:latin typeface="Arial" panose="020B0604020202020204" pitchFamily="34" charset="0"/>
                <a:cs typeface="Arial" panose="020B0604020202020204" pitchFamily="34" charset="0"/>
              </a:rPr>
              <a:t>Implicit scheme</a:t>
            </a:r>
          </a:p>
        </p:txBody>
      </p:sp>
      <p:sp>
        <p:nvSpPr>
          <p:cNvPr id="13" name="文本框 12">
            <a:extLst>
              <a:ext uri="{FF2B5EF4-FFF2-40B4-BE49-F238E27FC236}">
                <a16:creationId xmlns:a16="http://schemas.microsoft.com/office/drawing/2014/main" id="{648EB679-AB38-487F-AC53-77E1CB77EF4D}"/>
              </a:ext>
            </a:extLst>
          </p:cNvPr>
          <p:cNvSpPr txBox="1"/>
          <p:nvPr/>
        </p:nvSpPr>
        <p:spPr>
          <a:xfrm>
            <a:off x="833951" y="1537546"/>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Mass conservation for each pore </a:t>
            </a:r>
            <a:endParaRPr lang="en-US" altLang="zh-CN" sz="2000" i="1" baseline="-25000" dirty="0">
              <a:latin typeface="Arial" panose="020B0604020202020204" pitchFamily="34" charset="0"/>
              <a:cs typeface="Arial" panose="020B0604020202020204" pitchFamily="34" charset="0"/>
            </a:endParaRPr>
          </a:p>
        </p:txBody>
      </p:sp>
      <p:sp>
        <p:nvSpPr>
          <p:cNvPr id="113" name="文本框 112">
            <a:extLst>
              <a:ext uri="{FF2B5EF4-FFF2-40B4-BE49-F238E27FC236}">
                <a16:creationId xmlns:a16="http://schemas.microsoft.com/office/drawing/2014/main" id="{CA68F87A-0147-40DE-8C63-749192166533}"/>
              </a:ext>
            </a:extLst>
          </p:cNvPr>
          <p:cNvSpPr txBox="1"/>
          <p:nvPr/>
        </p:nvSpPr>
        <p:spPr>
          <a:xfrm>
            <a:off x="833951" y="3188402"/>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Solve the salt concentration at the new time:</a:t>
            </a:r>
            <a:endParaRPr lang="en-US" altLang="zh-CN" sz="2000" i="1" baseline="-25000" dirty="0">
              <a:latin typeface="Arial" panose="020B0604020202020204" pitchFamily="34" charset="0"/>
              <a:cs typeface="Arial" panose="020B0604020202020204" pitchFamily="34" charset="0"/>
            </a:endParaRPr>
          </a:p>
        </p:txBody>
      </p:sp>
      <p:grpSp>
        <p:nvGrpSpPr>
          <p:cNvPr id="62" name="组合 61" descr="\documentclass[preview]{standalone}&#10;\usepackage[utf8]{inputenc}&#10;\usepackage{amsmath}&#10;&#10;\begin{document}&#10;&#10;\begin{flalign*}&#10;\frac{C_i^{t^{n+1}}-C_i^{t^n}}{\Delta t}=\frac{1}{V_{\mathrm{w},i}}\sum_{j\in\mathcal{N}(i)}J_{\mathrm{diff},ij}^{\mathrm{NaCl,t^n}}A_{\mathrm{w},ij} \end{flalign*}&#10;&#10;\end{document}&#10;" title="IguanaTex Shape Display">
            <a:extLst>
              <a:ext uri="{FF2B5EF4-FFF2-40B4-BE49-F238E27FC236}">
                <a16:creationId xmlns:a16="http://schemas.microsoft.com/office/drawing/2014/main" id="{0BD0D381-A277-4695-B30E-8F964CC8CEF5}"/>
              </a:ext>
            </a:extLst>
          </p:cNvPr>
          <p:cNvGrpSpPr>
            <a:grpSpLocks noChangeAspect="1"/>
          </p:cNvGrpSpPr>
          <p:nvPr>
            <p:custDataLst>
              <p:tags r:id="rId2"/>
            </p:custDataLst>
          </p:nvPr>
        </p:nvGrpSpPr>
        <p:grpSpPr>
          <a:xfrm>
            <a:off x="2184874" y="2175136"/>
            <a:ext cx="4382925" cy="775785"/>
            <a:chOff x="4720728" y="2119637"/>
            <a:chExt cx="4382925" cy="775785"/>
          </a:xfrm>
        </p:grpSpPr>
        <p:sp>
          <p:nvSpPr>
            <p:cNvPr id="14" name="任意多边形: 形状 13">
              <a:extLst>
                <a:ext uri="{FF2B5EF4-FFF2-40B4-BE49-F238E27FC236}">
                  <a16:creationId xmlns:a16="http://schemas.microsoft.com/office/drawing/2014/main" id="{4E7CCFAC-4E80-499B-8215-8D2912BD742B}"/>
                </a:ext>
              </a:extLst>
            </p:cNvPr>
            <p:cNvSpPr/>
            <p:nvPr>
              <p:custDataLst>
                <p:tags r:id="rId150"/>
              </p:custDataLst>
            </p:nvPr>
          </p:nvSpPr>
          <p:spPr>
            <a:xfrm>
              <a:off x="4733399" y="2193226"/>
              <a:ext cx="179925" cy="182484"/>
            </a:xfrm>
            <a:custGeom>
              <a:avLst/>
              <a:gdLst>
                <a:gd name="connsiteX0" fmla="*/ 180012 w 179925"/>
                <a:gd name="connsiteY0" fmla="*/ 2503 h 182484"/>
                <a:gd name="connsiteX1" fmla="*/ 177224 w 179925"/>
                <a:gd name="connsiteY1" fmla="*/ -7 h 182484"/>
                <a:gd name="connsiteX2" fmla="*/ 173423 w 179925"/>
                <a:gd name="connsiteY2" fmla="*/ 3005 h 182484"/>
                <a:gd name="connsiteX3" fmla="*/ 155684 w 179925"/>
                <a:gd name="connsiteY3" fmla="*/ 22333 h 182484"/>
                <a:gd name="connsiteX4" fmla="*/ 113616 w 179925"/>
                <a:gd name="connsiteY4" fmla="*/ -7 h 182484"/>
                <a:gd name="connsiteX5" fmla="*/ 86 w 179925"/>
                <a:gd name="connsiteY5" fmla="*/ 113701 h 182484"/>
                <a:gd name="connsiteX6" fmla="*/ 68762 w 179925"/>
                <a:gd name="connsiteY6" fmla="*/ 182478 h 182484"/>
                <a:gd name="connsiteX7" fmla="*/ 123500 w 179925"/>
                <a:gd name="connsiteY7" fmla="*/ 160891 h 182484"/>
                <a:gd name="connsiteX8" fmla="*/ 151376 w 179925"/>
                <a:gd name="connsiteY8" fmla="*/ 116713 h 182484"/>
                <a:gd name="connsiteX9" fmla="*/ 148335 w 179925"/>
                <a:gd name="connsiteY9" fmla="*/ 114203 h 182484"/>
                <a:gd name="connsiteX10" fmla="*/ 145040 w 179925"/>
                <a:gd name="connsiteY10" fmla="*/ 116713 h 182484"/>
                <a:gd name="connsiteX11" fmla="*/ 119445 w 179925"/>
                <a:gd name="connsiteY11" fmla="*/ 156373 h 182484"/>
                <a:gd name="connsiteX12" fmla="*/ 72816 w 179925"/>
                <a:gd name="connsiteY12" fmla="*/ 174696 h 182484"/>
                <a:gd name="connsiteX13" fmla="*/ 23147 w 179925"/>
                <a:gd name="connsiteY13" fmla="*/ 122486 h 182484"/>
                <a:gd name="connsiteX14" fmla="*/ 53810 w 179925"/>
                <a:gd name="connsiteY14" fmla="*/ 38147 h 182484"/>
                <a:gd name="connsiteX15" fmla="*/ 115644 w 179925"/>
                <a:gd name="connsiteY15" fmla="*/ 7775 h 182484"/>
                <a:gd name="connsiteX16" fmla="*/ 156444 w 179925"/>
                <a:gd name="connsiteY16" fmla="*/ 56220 h 182484"/>
                <a:gd name="connsiteX17" fmla="*/ 155684 w 179925"/>
                <a:gd name="connsiteY17" fmla="*/ 69021 h 182484"/>
                <a:gd name="connsiteX18" fmla="*/ 159485 w 179925"/>
                <a:gd name="connsiteY18" fmla="*/ 71531 h 182484"/>
                <a:gd name="connsiteX19" fmla="*/ 164046 w 179925"/>
                <a:gd name="connsiteY19" fmla="*/ 66511 h 182484"/>
                <a:gd name="connsiteX20" fmla="*/ 180012 w 179925"/>
                <a:gd name="connsiteY20" fmla="*/ 2503 h 18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925" h="182484">
                  <a:moveTo>
                    <a:pt x="180012" y="2503"/>
                  </a:moveTo>
                  <a:cubicBezTo>
                    <a:pt x="180012" y="1750"/>
                    <a:pt x="179505" y="-7"/>
                    <a:pt x="177224" y="-7"/>
                  </a:cubicBezTo>
                  <a:cubicBezTo>
                    <a:pt x="176464" y="-7"/>
                    <a:pt x="176210" y="244"/>
                    <a:pt x="173423" y="3005"/>
                  </a:cubicBezTo>
                  <a:lnTo>
                    <a:pt x="155684" y="22333"/>
                  </a:lnTo>
                  <a:cubicBezTo>
                    <a:pt x="153403" y="18819"/>
                    <a:pt x="141746" y="-7"/>
                    <a:pt x="113616" y="-7"/>
                  </a:cubicBezTo>
                  <a:cubicBezTo>
                    <a:pt x="57105" y="-7"/>
                    <a:pt x="86" y="55467"/>
                    <a:pt x="86" y="113701"/>
                  </a:cubicBezTo>
                  <a:cubicBezTo>
                    <a:pt x="86" y="155118"/>
                    <a:pt x="29989" y="182478"/>
                    <a:pt x="68762" y="182478"/>
                  </a:cubicBezTo>
                  <a:cubicBezTo>
                    <a:pt x="90809" y="182478"/>
                    <a:pt x="110069" y="172437"/>
                    <a:pt x="123500" y="160891"/>
                  </a:cubicBezTo>
                  <a:cubicBezTo>
                    <a:pt x="147067" y="140308"/>
                    <a:pt x="151376" y="117466"/>
                    <a:pt x="151376" y="116713"/>
                  </a:cubicBezTo>
                  <a:cubicBezTo>
                    <a:pt x="151376" y="114203"/>
                    <a:pt x="148841" y="114203"/>
                    <a:pt x="148335" y="114203"/>
                  </a:cubicBezTo>
                  <a:cubicBezTo>
                    <a:pt x="146814" y="114203"/>
                    <a:pt x="145547" y="114705"/>
                    <a:pt x="145040" y="116713"/>
                  </a:cubicBezTo>
                  <a:cubicBezTo>
                    <a:pt x="142759" y="123992"/>
                    <a:pt x="136931" y="141814"/>
                    <a:pt x="119445" y="156373"/>
                  </a:cubicBezTo>
                  <a:cubicBezTo>
                    <a:pt x="101959" y="170429"/>
                    <a:pt x="85994" y="174696"/>
                    <a:pt x="72816" y="174696"/>
                  </a:cubicBezTo>
                  <a:cubicBezTo>
                    <a:pt x="50009" y="174696"/>
                    <a:pt x="23147" y="161644"/>
                    <a:pt x="23147" y="122486"/>
                  </a:cubicBezTo>
                  <a:cubicBezTo>
                    <a:pt x="23147" y="108179"/>
                    <a:pt x="28468" y="67515"/>
                    <a:pt x="53810" y="38147"/>
                  </a:cubicBezTo>
                  <a:cubicBezTo>
                    <a:pt x="69269" y="20325"/>
                    <a:pt x="93090" y="7775"/>
                    <a:pt x="115644" y="7775"/>
                  </a:cubicBezTo>
                  <a:cubicBezTo>
                    <a:pt x="141492" y="7775"/>
                    <a:pt x="156444" y="27102"/>
                    <a:pt x="156444" y="56220"/>
                  </a:cubicBezTo>
                  <a:cubicBezTo>
                    <a:pt x="156444" y="66260"/>
                    <a:pt x="155684" y="66511"/>
                    <a:pt x="155684" y="69021"/>
                  </a:cubicBezTo>
                  <a:cubicBezTo>
                    <a:pt x="155684" y="71531"/>
                    <a:pt x="158471" y="71531"/>
                    <a:pt x="159485" y="71531"/>
                  </a:cubicBezTo>
                  <a:cubicBezTo>
                    <a:pt x="162779" y="71531"/>
                    <a:pt x="162779" y="71029"/>
                    <a:pt x="164046" y="66511"/>
                  </a:cubicBezTo>
                  <a:lnTo>
                    <a:pt x="180012" y="2503"/>
                  </a:lnTo>
                  <a:close/>
                </a:path>
              </a:pathLst>
            </a:custGeom>
            <a:solidFill>
              <a:srgbClr val="000000"/>
            </a:solidFill>
            <a:ln w="25437"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FF28EE0C-92A0-4378-8406-D81EABC96152}"/>
                </a:ext>
              </a:extLst>
            </p:cNvPr>
            <p:cNvSpPr/>
            <p:nvPr>
              <p:custDataLst>
                <p:tags r:id="rId151"/>
              </p:custDataLst>
            </p:nvPr>
          </p:nvSpPr>
          <p:spPr>
            <a:xfrm>
              <a:off x="4927427" y="2169281"/>
              <a:ext cx="59958" cy="111574"/>
            </a:xfrm>
            <a:custGeom>
              <a:avLst/>
              <a:gdLst>
                <a:gd name="connsiteX0" fmla="*/ 36281 w 59958"/>
                <a:gd name="connsiteY0" fmla="*/ 40402 h 111574"/>
                <a:gd name="connsiteX1" fmla="*/ 54375 w 59958"/>
                <a:gd name="connsiteY1" fmla="*/ 40402 h 111574"/>
                <a:gd name="connsiteX2" fmla="*/ 60052 w 59958"/>
                <a:gd name="connsiteY2" fmla="*/ 36537 h 111574"/>
                <a:gd name="connsiteX3" fmla="*/ 54730 w 59958"/>
                <a:gd name="connsiteY3" fmla="*/ 34077 h 111574"/>
                <a:gd name="connsiteX4" fmla="*/ 37878 w 59958"/>
                <a:gd name="connsiteY4" fmla="*/ 34077 h 111574"/>
                <a:gd name="connsiteX5" fmla="*/ 44441 w 59958"/>
                <a:gd name="connsiteY5" fmla="*/ 8072 h 111574"/>
                <a:gd name="connsiteX6" fmla="*/ 44974 w 59958"/>
                <a:gd name="connsiteY6" fmla="*/ 5612 h 111574"/>
                <a:gd name="connsiteX7" fmla="*/ 38942 w 59958"/>
                <a:gd name="connsiteY7" fmla="*/ -10 h 111574"/>
                <a:gd name="connsiteX8" fmla="*/ 30605 w 59958"/>
                <a:gd name="connsiteY8" fmla="*/ 7545 h 111574"/>
                <a:gd name="connsiteX9" fmla="*/ 23864 w 59958"/>
                <a:gd name="connsiteY9" fmla="*/ 34077 h 111574"/>
                <a:gd name="connsiteX10" fmla="*/ 5770 w 59958"/>
                <a:gd name="connsiteY10" fmla="*/ 34077 h 111574"/>
                <a:gd name="connsiteX11" fmla="*/ 94 w 59958"/>
                <a:gd name="connsiteY11" fmla="*/ 37942 h 111574"/>
                <a:gd name="connsiteX12" fmla="*/ 5415 w 59958"/>
                <a:gd name="connsiteY12" fmla="*/ 40402 h 111574"/>
                <a:gd name="connsiteX13" fmla="*/ 22268 w 59958"/>
                <a:gd name="connsiteY13" fmla="*/ 40402 h 111574"/>
                <a:gd name="connsiteX14" fmla="*/ 11801 w 59958"/>
                <a:gd name="connsiteY14" fmla="*/ 81869 h 111574"/>
                <a:gd name="connsiteX15" fmla="*/ 9141 w 59958"/>
                <a:gd name="connsiteY15" fmla="*/ 94872 h 111574"/>
                <a:gd name="connsiteX16" fmla="*/ 28121 w 59958"/>
                <a:gd name="connsiteY16" fmla="*/ 111564 h 111574"/>
                <a:gd name="connsiteX17" fmla="*/ 58988 w 59958"/>
                <a:gd name="connsiteY17" fmla="*/ 84681 h 111574"/>
                <a:gd name="connsiteX18" fmla="*/ 56149 w 59958"/>
                <a:gd name="connsiteY18" fmla="*/ 82396 h 111574"/>
                <a:gd name="connsiteX19" fmla="*/ 52424 w 59958"/>
                <a:gd name="connsiteY19" fmla="*/ 85735 h 111574"/>
                <a:gd name="connsiteX20" fmla="*/ 28654 w 59958"/>
                <a:gd name="connsiteY20" fmla="*/ 106644 h 111574"/>
                <a:gd name="connsiteX21" fmla="*/ 22445 w 59958"/>
                <a:gd name="connsiteY21" fmla="*/ 98034 h 111574"/>
                <a:gd name="connsiteX22" fmla="*/ 23509 w 59958"/>
                <a:gd name="connsiteY22" fmla="*/ 90830 h 111574"/>
                <a:gd name="connsiteX23" fmla="*/ 36281 w 59958"/>
                <a:gd name="connsiteY23" fmla="*/ 40402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958" h="111574">
                  <a:moveTo>
                    <a:pt x="36281" y="40402"/>
                  </a:moveTo>
                  <a:lnTo>
                    <a:pt x="54375" y="40402"/>
                  </a:lnTo>
                  <a:cubicBezTo>
                    <a:pt x="57746" y="40402"/>
                    <a:pt x="60052" y="40402"/>
                    <a:pt x="60052" y="36537"/>
                  </a:cubicBezTo>
                  <a:cubicBezTo>
                    <a:pt x="60052" y="34077"/>
                    <a:pt x="57746" y="34077"/>
                    <a:pt x="54730" y="34077"/>
                  </a:cubicBezTo>
                  <a:lnTo>
                    <a:pt x="37878" y="34077"/>
                  </a:lnTo>
                  <a:lnTo>
                    <a:pt x="44441" y="8072"/>
                  </a:lnTo>
                  <a:cubicBezTo>
                    <a:pt x="44619" y="7194"/>
                    <a:pt x="44974" y="6315"/>
                    <a:pt x="44974" y="5612"/>
                  </a:cubicBezTo>
                  <a:cubicBezTo>
                    <a:pt x="44974" y="2450"/>
                    <a:pt x="42490" y="-10"/>
                    <a:pt x="38942" y="-10"/>
                  </a:cubicBezTo>
                  <a:cubicBezTo>
                    <a:pt x="34508" y="-10"/>
                    <a:pt x="31847" y="2977"/>
                    <a:pt x="30605" y="7545"/>
                  </a:cubicBezTo>
                  <a:cubicBezTo>
                    <a:pt x="29363" y="11938"/>
                    <a:pt x="31669" y="3504"/>
                    <a:pt x="23864" y="34077"/>
                  </a:cubicBezTo>
                  <a:lnTo>
                    <a:pt x="5770" y="34077"/>
                  </a:lnTo>
                  <a:cubicBezTo>
                    <a:pt x="2400" y="34077"/>
                    <a:pt x="94" y="34077"/>
                    <a:pt x="94" y="37942"/>
                  </a:cubicBezTo>
                  <a:cubicBezTo>
                    <a:pt x="94" y="40402"/>
                    <a:pt x="2222" y="40402"/>
                    <a:pt x="5415" y="40402"/>
                  </a:cubicBezTo>
                  <a:lnTo>
                    <a:pt x="22268" y="40402"/>
                  </a:lnTo>
                  <a:lnTo>
                    <a:pt x="11801" y="81869"/>
                  </a:lnTo>
                  <a:cubicBezTo>
                    <a:pt x="10737" y="86262"/>
                    <a:pt x="9141" y="92587"/>
                    <a:pt x="9141" y="94872"/>
                  </a:cubicBezTo>
                  <a:cubicBezTo>
                    <a:pt x="9141" y="105238"/>
                    <a:pt x="18010" y="111564"/>
                    <a:pt x="28121" y="111564"/>
                  </a:cubicBezTo>
                  <a:cubicBezTo>
                    <a:pt x="47812" y="111564"/>
                    <a:pt x="58988" y="86965"/>
                    <a:pt x="58988" y="84681"/>
                  </a:cubicBezTo>
                  <a:cubicBezTo>
                    <a:pt x="58988" y="82396"/>
                    <a:pt x="56682" y="82396"/>
                    <a:pt x="56149" y="82396"/>
                  </a:cubicBezTo>
                  <a:cubicBezTo>
                    <a:pt x="54021" y="82396"/>
                    <a:pt x="53843" y="82748"/>
                    <a:pt x="52424" y="85735"/>
                  </a:cubicBezTo>
                  <a:cubicBezTo>
                    <a:pt x="47457" y="96804"/>
                    <a:pt x="38410" y="106644"/>
                    <a:pt x="28654" y="106644"/>
                  </a:cubicBezTo>
                  <a:cubicBezTo>
                    <a:pt x="24928" y="106644"/>
                    <a:pt x="22445" y="104360"/>
                    <a:pt x="22445" y="98034"/>
                  </a:cubicBezTo>
                  <a:cubicBezTo>
                    <a:pt x="22445" y="96277"/>
                    <a:pt x="23154" y="92587"/>
                    <a:pt x="23509" y="90830"/>
                  </a:cubicBezTo>
                  <a:lnTo>
                    <a:pt x="36281" y="40402"/>
                  </a:lnTo>
                  <a:close/>
                </a:path>
              </a:pathLst>
            </a:custGeom>
            <a:solidFill>
              <a:srgbClr val="000000"/>
            </a:solidFill>
            <a:ln w="25437"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5DE82E89-C037-450D-A252-55E28E57A4B8}"/>
                </a:ext>
              </a:extLst>
            </p:cNvPr>
            <p:cNvSpPr/>
            <p:nvPr>
              <p:custDataLst>
                <p:tags r:id="rId152"/>
              </p:custDataLst>
            </p:nvPr>
          </p:nvSpPr>
          <p:spPr>
            <a:xfrm>
              <a:off x="5008060" y="2147875"/>
              <a:ext cx="88695" cy="56853"/>
            </a:xfrm>
            <a:custGeom>
              <a:avLst/>
              <a:gdLst>
                <a:gd name="connsiteX0" fmla="*/ 13274 w 88695"/>
                <a:gd name="connsiteY0" fmla="*/ 43160 h 56853"/>
                <a:gd name="connsiteX1" fmla="*/ 11120 w 88695"/>
                <a:gd name="connsiteY1" fmla="*/ 52448 h 56853"/>
                <a:gd name="connsiteX2" fmla="*/ 15808 w 88695"/>
                <a:gd name="connsiteY2" fmla="*/ 56840 h 56853"/>
                <a:gd name="connsiteX3" fmla="*/ 21890 w 88695"/>
                <a:gd name="connsiteY3" fmla="*/ 52699 h 56853"/>
                <a:gd name="connsiteX4" fmla="*/ 24298 w 88695"/>
                <a:gd name="connsiteY4" fmla="*/ 42909 h 56853"/>
                <a:gd name="connsiteX5" fmla="*/ 28859 w 88695"/>
                <a:gd name="connsiteY5" fmla="*/ 25213 h 56853"/>
                <a:gd name="connsiteX6" fmla="*/ 55088 w 88695"/>
                <a:gd name="connsiteY6" fmla="*/ 4254 h 56853"/>
                <a:gd name="connsiteX7" fmla="*/ 63958 w 88695"/>
                <a:gd name="connsiteY7" fmla="*/ 13290 h 56853"/>
                <a:gd name="connsiteX8" fmla="*/ 55722 w 88695"/>
                <a:gd name="connsiteY8" fmla="*/ 40525 h 56853"/>
                <a:gd name="connsiteX9" fmla="*/ 54454 w 88695"/>
                <a:gd name="connsiteY9" fmla="*/ 45796 h 56853"/>
                <a:gd name="connsiteX10" fmla="*/ 68266 w 88695"/>
                <a:gd name="connsiteY10" fmla="*/ 56840 h 56853"/>
                <a:gd name="connsiteX11" fmla="*/ 88792 w 88695"/>
                <a:gd name="connsiteY11" fmla="*/ 37387 h 56853"/>
                <a:gd name="connsiteX12" fmla="*/ 86132 w 88695"/>
                <a:gd name="connsiteY12" fmla="*/ 35630 h 56853"/>
                <a:gd name="connsiteX13" fmla="*/ 83091 w 88695"/>
                <a:gd name="connsiteY13" fmla="*/ 38517 h 56853"/>
                <a:gd name="connsiteX14" fmla="*/ 68773 w 88695"/>
                <a:gd name="connsiteY14" fmla="*/ 52573 h 56853"/>
                <a:gd name="connsiteX15" fmla="*/ 64971 w 88695"/>
                <a:gd name="connsiteY15" fmla="*/ 47804 h 56853"/>
                <a:gd name="connsiteX16" fmla="*/ 66618 w 88695"/>
                <a:gd name="connsiteY16" fmla="*/ 41152 h 56853"/>
                <a:gd name="connsiteX17" fmla="*/ 74601 w 88695"/>
                <a:gd name="connsiteY17" fmla="*/ 14922 h 56853"/>
                <a:gd name="connsiteX18" fmla="*/ 55848 w 88695"/>
                <a:gd name="connsiteY18" fmla="*/ -13 h 56853"/>
                <a:gd name="connsiteX19" fmla="*/ 31900 w 88695"/>
                <a:gd name="connsiteY19" fmla="*/ 12412 h 56853"/>
                <a:gd name="connsiteX20" fmla="*/ 16442 w 88695"/>
                <a:gd name="connsiteY20" fmla="*/ -13 h 56853"/>
                <a:gd name="connsiteX21" fmla="*/ 97 w 88695"/>
                <a:gd name="connsiteY21" fmla="*/ 19440 h 56853"/>
                <a:gd name="connsiteX22" fmla="*/ 2757 w 88695"/>
                <a:gd name="connsiteY22" fmla="*/ 21197 h 56853"/>
                <a:gd name="connsiteX23" fmla="*/ 5672 w 88695"/>
                <a:gd name="connsiteY23" fmla="*/ 18812 h 56853"/>
                <a:gd name="connsiteX24" fmla="*/ 15808 w 88695"/>
                <a:gd name="connsiteY24" fmla="*/ 4254 h 56853"/>
                <a:gd name="connsiteX25" fmla="*/ 21003 w 88695"/>
                <a:gd name="connsiteY25" fmla="*/ 10906 h 56853"/>
                <a:gd name="connsiteX26" fmla="*/ 18976 w 88695"/>
                <a:gd name="connsiteY26" fmla="*/ 20695 h 56853"/>
                <a:gd name="connsiteX27" fmla="*/ 16189 w 88695"/>
                <a:gd name="connsiteY27" fmla="*/ 31990 h 56853"/>
                <a:gd name="connsiteX28" fmla="*/ 13274 w 88695"/>
                <a:gd name="connsiteY28" fmla="*/ 43160 h 5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95" h="56853">
                  <a:moveTo>
                    <a:pt x="13274" y="43160"/>
                  </a:moveTo>
                  <a:cubicBezTo>
                    <a:pt x="12514" y="46298"/>
                    <a:pt x="11120" y="51820"/>
                    <a:pt x="11120" y="52448"/>
                  </a:cubicBezTo>
                  <a:cubicBezTo>
                    <a:pt x="11120" y="55209"/>
                    <a:pt x="13401" y="56840"/>
                    <a:pt x="15808" y="56840"/>
                  </a:cubicBezTo>
                  <a:cubicBezTo>
                    <a:pt x="17709" y="56840"/>
                    <a:pt x="20497" y="55836"/>
                    <a:pt x="21890" y="52699"/>
                  </a:cubicBezTo>
                  <a:cubicBezTo>
                    <a:pt x="22017" y="52071"/>
                    <a:pt x="23538" y="46173"/>
                    <a:pt x="24298" y="42909"/>
                  </a:cubicBezTo>
                  <a:cubicBezTo>
                    <a:pt x="28606" y="25966"/>
                    <a:pt x="28606" y="25715"/>
                    <a:pt x="28859" y="25213"/>
                  </a:cubicBezTo>
                  <a:cubicBezTo>
                    <a:pt x="30507" y="21825"/>
                    <a:pt x="39630" y="4254"/>
                    <a:pt x="55088" y="4254"/>
                  </a:cubicBezTo>
                  <a:cubicBezTo>
                    <a:pt x="61297" y="4254"/>
                    <a:pt x="63958" y="7642"/>
                    <a:pt x="63958" y="13290"/>
                  </a:cubicBezTo>
                  <a:cubicBezTo>
                    <a:pt x="63958" y="20444"/>
                    <a:pt x="58636" y="33371"/>
                    <a:pt x="55722" y="40525"/>
                  </a:cubicBezTo>
                  <a:cubicBezTo>
                    <a:pt x="55088" y="42031"/>
                    <a:pt x="54454" y="43662"/>
                    <a:pt x="54454" y="45796"/>
                  </a:cubicBezTo>
                  <a:cubicBezTo>
                    <a:pt x="54454" y="52322"/>
                    <a:pt x="60790" y="56840"/>
                    <a:pt x="68266" y="56840"/>
                  </a:cubicBezTo>
                  <a:cubicBezTo>
                    <a:pt x="81823" y="56840"/>
                    <a:pt x="88792" y="40525"/>
                    <a:pt x="88792" y="37387"/>
                  </a:cubicBezTo>
                  <a:cubicBezTo>
                    <a:pt x="88792" y="35630"/>
                    <a:pt x="86638" y="35630"/>
                    <a:pt x="86132" y="35630"/>
                  </a:cubicBezTo>
                  <a:cubicBezTo>
                    <a:pt x="83978" y="35630"/>
                    <a:pt x="83851" y="36132"/>
                    <a:pt x="83091" y="38517"/>
                  </a:cubicBezTo>
                  <a:cubicBezTo>
                    <a:pt x="80683" y="46047"/>
                    <a:pt x="74855" y="52573"/>
                    <a:pt x="68773" y="52573"/>
                  </a:cubicBezTo>
                  <a:cubicBezTo>
                    <a:pt x="65858" y="52573"/>
                    <a:pt x="64971" y="50565"/>
                    <a:pt x="64971" y="47804"/>
                  </a:cubicBezTo>
                  <a:cubicBezTo>
                    <a:pt x="64971" y="45168"/>
                    <a:pt x="65478" y="43913"/>
                    <a:pt x="66618" y="41152"/>
                  </a:cubicBezTo>
                  <a:cubicBezTo>
                    <a:pt x="68773" y="36132"/>
                    <a:pt x="74601" y="21825"/>
                    <a:pt x="74601" y="14922"/>
                  </a:cubicBezTo>
                  <a:cubicBezTo>
                    <a:pt x="74601" y="5634"/>
                    <a:pt x="67886" y="-13"/>
                    <a:pt x="55848" y="-13"/>
                  </a:cubicBezTo>
                  <a:cubicBezTo>
                    <a:pt x="44318" y="-13"/>
                    <a:pt x="36335" y="6889"/>
                    <a:pt x="31900" y="12412"/>
                  </a:cubicBezTo>
                  <a:cubicBezTo>
                    <a:pt x="31267" y="2120"/>
                    <a:pt x="21130" y="-13"/>
                    <a:pt x="16442" y="-13"/>
                  </a:cubicBezTo>
                  <a:cubicBezTo>
                    <a:pt x="3771" y="-13"/>
                    <a:pt x="97" y="19189"/>
                    <a:pt x="97" y="19440"/>
                  </a:cubicBezTo>
                  <a:cubicBezTo>
                    <a:pt x="97" y="21197"/>
                    <a:pt x="2124" y="21197"/>
                    <a:pt x="2757" y="21197"/>
                  </a:cubicBezTo>
                  <a:cubicBezTo>
                    <a:pt x="4911" y="21197"/>
                    <a:pt x="5165" y="20444"/>
                    <a:pt x="5672" y="18812"/>
                  </a:cubicBezTo>
                  <a:cubicBezTo>
                    <a:pt x="7572" y="11533"/>
                    <a:pt x="10487" y="4254"/>
                    <a:pt x="15808" y="4254"/>
                  </a:cubicBezTo>
                  <a:cubicBezTo>
                    <a:pt x="20117" y="4254"/>
                    <a:pt x="21003" y="8270"/>
                    <a:pt x="21003" y="10906"/>
                  </a:cubicBezTo>
                  <a:cubicBezTo>
                    <a:pt x="21003" y="12663"/>
                    <a:pt x="19736" y="17432"/>
                    <a:pt x="18976" y="20695"/>
                  </a:cubicBezTo>
                  <a:cubicBezTo>
                    <a:pt x="18089" y="24084"/>
                    <a:pt x="16822" y="29229"/>
                    <a:pt x="16189" y="31990"/>
                  </a:cubicBezTo>
                  <a:lnTo>
                    <a:pt x="13274" y="43160"/>
                  </a:lnTo>
                  <a:close/>
                </a:path>
              </a:pathLst>
            </a:custGeom>
            <a:solidFill>
              <a:srgbClr val="000000"/>
            </a:solidFill>
            <a:ln w="25437"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7016FF20-A724-4045-AF64-00098EE9E203}"/>
                </a:ext>
              </a:extLst>
            </p:cNvPr>
            <p:cNvSpPr/>
            <p:nvPr>
              <p:custDataLst>
                <p:tags r:id="rId153"/>
              </p:custDataLst>
            </p:nvPr>
          </p:nvSpPr>
          <p:spPr>
            <a:xfrm>
              <a:off x="5120425" y="2119637"/>
              <a:ext cx="105548" cy="104671"/>
            </a:xfrm>
            <a:custGeom>
              <a:avLst/>
              <a:gdLst>
                <a:gd name="connsiteX0" fmla="*/ 56486 w 105548"/>
                <a:gd name="connsiteY0" fmla="*/ 55836 h 104671"/>
                <a:gd name="connsiteX1" fmla="*/ 100581 w 105548"/>
                <a:gd name="connsiteY1" fmla="*/ 55836 h 104671"/>
                <a:gd name="connsiteX2" fmla="*/ 105649 w 105548"/>
                <a:gd name="connsiteY2" fmla="*/ 52322 h 104671"/>
                <a:gd name="connsiteX3" fmla="*/ 100581 w 105548"/>
                <a:gd name="connsiteY3" fmla="*/ 48808 h 104671"/>
                <a:gd name="connsiteX4" fmla="*/ 56486 w 105548"/>
                <a:gd name="connsiteY4" fmla="*/ 48808 h 104671"/>
                <a:gd name="connsiteX5" fmla="*/ 56486 w 105548"/>
                <a:gd name="connsiteY5" fmla="*/ 5132 h 104671"/>
                <a:gd name="connsiteX6" fmla="*/ 52938 w 105548"/>
                <a:gd name="connsiteY6" fmla="*/ -13 h 104671"/>
                <a:gd name="connsiteX7" fmla="*/ 49391 w 105548"/>
                <a:gd name="connsiteY7" fmla="*/ 5132 h 104671"/>
                <a:gd name="connsiteX8" fmla="*/ 49391 w 105548"/>
                <a:gd name="connsiteY8" fmla="*/ 48808 h 104671"/>
                <a:gd name="connsiteX9" fmla="*/ 5169 w 105548"/>
                <a:gd name="connsiteY9" fmla="*/ 48808 h 104671"/>
                <a:gd name="connsiteX10" fmla="*/ 101 w 105548"/>
                <a:gd name="connsiteY10" fmla="*/ 52322 h 104671"/>
                <a:gd name="connsiteX11" fmla="*/ 5169 w 105548"/>
                <a:gd name="connsiteY11" fmla="*/ 55836 h 104671"/>
                <a:gd name="connsiteX12" fmla="*/ 49391 w 105548"/>
                <a:gd name="connsiteY12" fmla="*/ 55836 h 104671"/>
                <a:gd name="connsiteX13" fmla="*/ 49391 w 105548"/>
                <a:gd name="connsiteY13" fmla="*/ 99512 h 104671"/>
                <a:gd name="connsiteX14" fmla="*/ 52938 w 105548"/>
                <a:gd name="connsiteY14" fmla="*/ 104658 h 104671"/>
                <a:gd name="connsiteX15" fmla="*/ 56486 w 105548"/>
                <a:gd name="connsiteY15" fmla="*/ 99512 h 104671"/>
                <a:gd name="connsiteX16" fmla="*/ 56486 w 105548"/>
                <a:gd name="connsiteY16" fmla="*/ 55836 h 10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548" h="104671">
                  <a:moveTo>
                    <a:pt x="56486" y="55836"/>
                  </a:moveTo>
                  <a:lnTo>
                    <a:pt x="100581" y="55836"/>
                  </a:lnTo>
                  <a:cubicBezTo>
                    <a:pt x="102228" y="55836"/>
                    <a:pt x="105649" y="55836"/>
                    <a:pt x="105649" y="52322"/>
                  </a:cubicBezTo>
                  <a:cubicBezTo>
                    <a:pt x="105649" y="48808"/>
                    <a:pt x="102228" y="48808"/>
                    <a:pt x="100581" y="48808"/>
                  </a:cubicBezTo>
                  <a:lnTo>
                    <a:pt x="56486" y="48808"/>
                  </a:lnTo>
                  <a:lnTo>
                    <a:pt x="56486" y="5132"/>
                  </a:lnTo>
                  <a:cubicBezTo>
                    <a:pt x="56486" y="3375"/>
                    <a:pt x="56486" y="-13"/>
                    <a:pt x="52938" y="-13"/>
                  </a:cubicBezTo>
                  <a:cubicBezTo>
                    <a:pt x="49391" y="-13"/>
                    <a:pt x="49391" y="3375"/>
                    <a:pt x="49391" y="5132"/>
                  </a:cubicBezTo>
                  <a:lnTo>
                    <a:pt x="49391" y="48808"/>
                  </a:lnTo>
                  <a:lnTo>
                    <a:pt x="5169" y="48808"/>
                  </a:lnTo>
                  <a:cubicBezTo>
                    <a:pt x="3522" y="48808"/>
                    <a:pt x="101" y="48808"/>
                    <a:pt x="101" y="52322"/>
                  </a:cubicBezTo>
                  <a:cubicBezTo>
                    <a:pt x="101" y="55836"/>
                    <a:pt x="3522" y="55836"/>
                    <a:pt x="5169" y="55836"/>
                  </a:cubicBezTo>
                  <a:lnTo>
                    <a:pt x="49391" y="55836"/>
                  </a:lnTo>
                  <a:lnTo>
                    <a:pt x="49391" y="99512"/>
                  </a:lnTo>
                  <a:cubicBezTo>
                    <a:pt x="49391" y="101269"/>
                    <a:pt x="49391" y="104658"/>
                    <a:pt x="52938" y="104658"/>
                  </a:cubicBezTo>
                  <a:cubicBezTo>
                    <a:pt x="56486" y="104658"/>
                    <a:pt x="56486" y="101269"/>
                    <a:pt x="56486" y="99512"/>
                  </a:cubicBezTo>
                  <a:lnTo>
                    <a:pt x="56486" y="55836"/>
                  </a:lnTo>
                  <a:close/>
                </a:path>
              </a:pathLst>
            </a:custGeom>
            <a:solidFill>
              <a:srgbClr val="000000"/>
            </a:solidFill>
            <a:ln w="25437"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03531C7A-297F-437F-AFB8-6F33A78C5FF2}"/>
                </a:ext>
              </a:extLst>
            </p:cNvPr>
            <p:cNvSpPr/>
            <p:nvPr>
              <p:custDataLst>
                <p:tags r:id="rId154"/>
              </p:custDataLst>
            </p:nvPr>
          </p:nvSpPr>
          <p:spPr>
            <a:xfrm>
              <a:off x="5256484" y="2119762"/>
              <a:ext cx="52077" cy="83586"/>
            </a:xfrm>
            <a:custGeom>
              <a:avLst/>
              <a:gdLst>
                <a:gd name="connsiteX0" fmla="*/ 32417 w 52077"/>
                <a:gd name="connsiteY0" fmla="*/ 3752 h 83586"/>
                <a:gd name="connsiteX1" fmla="*/ 27855 w 52077"/>
                <a:gd name="connsiteY1" fmla="*/ -13 h 83586"/>
                <a:gd name="connsiteX2" fmla="*/ 2260 w 52077"/>
                <a:gd name="connsiteY2" fmla="*/ 8019 h 83586"/>
                <a:gd name="connsiteX3" fmla="*/ 106 w 52077"/>
                <a:gd name="connsiteY3" fmla="*/ 8019 h 83586"/>
                <a:gd name="connsiteX4" fmla="*/ 106 w 52077"/>
                <a:gd name="connsiteY4" fmla="*/ 13541 h 83586"/>
                <a:gd name="connsiteX5" fmla="*/ 2260 w 52077"/>
                <a:gd name="connsiteY5" fmla="*/ 13541 h 83586"/>
                <a:gd name="connsiteX6" fmla="*/ 20760 w 52077"/>
                <a:gd name="connsiteY6" fmla="*/ 10027 h 83586"/>
                <a:gd name="connsiteX7" fmla="*/ 20760 w 52077"/>
                <a:gd name="connsiteY7" fmla="*/ 72780 h 83586"/>
                <a:gd name="connsiteX8" fmla="*/ 7328 w 52077"/>
                <a:gd name="connsiteY8" fmla="*/ 78051 h 83586"/>
                <a:gd name="connsiteX9" fmla="*/ 993 w 52077"/>
                <a:gd name="connsiteY9" fmla="*/ 78051 h 83586"/>
                <a:gd name="connsiteX10" fmla="*/ 993 w 52077"/>
                <a:gd name="connsiteY10" fmla="*/ 83573 h 83586"/>
                <a:gd name="connsiteX11" fmla="*/ 26588 w 52077"/>
                <a:gd name="connsiteY11" fmla="*/ 83071 h 83586"/>
                <a:gd name="connsiteX12" fmla="*/ 52183 w 52077"/>
                <a:gd name="connsiteY12" fmla="*/ 83573 h 83586"/>
                <a:gd name="connsiteX13" fmla="*/ 52183 w 52077"/>
                <a:gd name="connsiteY13" fmla="*/ 78051 h 83586"/>
                <a:gd name="connsiteX14" fmla="*/ 45848 w 52077"/>
                <a:gd name="connsiteY14" fmla="*/ 78051 h 83586"/>
                <a:gd name="connsiteX15" fmla="*/ 32417 w 52077"/>
                <a:gd name="connsiteY15" fmla="*/ 72780 h 83586"/>
                <a:gd name="connsiteX16" fmla="*/ 32417 w 52077"/>
                <a:gd name="connsiteY16" fmla="*/ 3752 h 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77" h="83586">
                  <a:moveTo>
                    <a:pt x="32417" y="3752"/>
                  </a:moveTo>
                  <a:cubicBezTo>
                    <a:pt x="32417" y="-13"/>
                    <a:pt x="32037" y="-13"/>
                    <a:pt x="27855" y="-13"/>
                  </a:cubicBezTo>
                  <a:cubicBezTo>
                    <a:pt x="18859" y="8019"/>
                    <a:pt x="4794" y="8019"/>
                    <a:pt x="2260" y="8019"/>
                  </a:cubicBezTo>
                  <a:lnTo>
                    <a:pt x="106" y="8019"/>
                  </a:lnTo>
                  <a:lnTo>
                    <a:pt x="106" y="13541"/>
                  </a:lnTo>
                  <a:lnTo>
                    <a:pt x="2260" y="13541"/>
                  </a:lnTo>
                  <a:cubicBezTo>
                    <a:pt x="5174" y="13541"/>
                    <a:pt x="13410" y="13165"/>
                    <a:pt x="20760" y="10027"/>
                  </a:cubicBezTo>
                  <a:lnTo>
                    <a:pt x="20760" y="72780"/>
                  </a:lnTo>
                  <a:cubicBezTo>
                    <a:pt x="20760" y="76670"/>
                    <a:pt x="20760" y="78051"/>
                    <a:pt x="7328" y="78051"/>
                  </a:cubicBezTo>
                  <a:lnTo>
                    <a:pt x="993" y="78051"/>
                  </a:lnTo>
                  <a:lnTo>
                    <a:pt x="993" y="83573"/>
                  </a:lnTo>
                  <a:cubicBezTo>
                    <a:pt x="7962" y="83071"/>
                    <a:pt x="19239" y="83071"/>
                    <a:pt x="26588" y="83071"/>
                  </a:cubicBezTo>
                  <a:cubicBezTo>
                    <a:pt x="33937" y="83071"/>
                    <a:pt x="45214" y="83071"/>
                    <a:pt x="52183" y="83573"/>
                  </a:cubicBezTo>
                  <a:lnTo>
                    <a:pt x="52183" y="78051"/>
                  </a:lnTo>
                  <a:lnTo>
                    <a:pt x="45848" y="78051"/>
                  </a:lnTo>
                  <a:cubicBezTo>
                    <a:pt x="32417" y="78051"/>
                    <a:pt x="32417" y="76670"/>
                    <a:pt x="32417" y="72780"/>
                  </a:cubicBezTo>
                  <a:lnTo>
                    <a:pt x="32417" y="3752"/>
                  </a:lnTo>
                  <a:close/>
                </a:path>
              </a:pathLst>
            </a:custGeom>
            <a:solidFill>
              <a:srgbClr val="000000"/>
            </a:solidFill>
            <a:ln w="25437"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8EDABB02-8DB1-4777-A0DF-EA0AF63C9686}"/>
                </a:ext>
              </a:extLst>
            </p:cNvPr>
            <p:cNvSpPr/>
            <p:nvPr>
              <p:custDataLst>
                <p:tags r:id="rId155"/>
              </p:custDataLst>
            </p:nvPr>
          </p:nvSpPr>
          <p:spPr>
            <a:xfrm>
              <a:off x="4910188" y="2319030"/>
              <a:ext cx="53749" cy="118250"/>
            </a:xfrm>
            <a:custGeom>
              <a:avLst/>
              <a:gdLst>
                <a:gd name="connsiteX0" fmla="*/ 49230 w 53749"/>
                <a:gd name="connsiteY0" fmla="*/ 6673 h 118250"/>
                <a:gd name="connsiteX1" fmla="*/ 42135 w 53749"/>
                <a:gd name="connsiteY1" fmla="*/ -4 h 118250"/>
                <a:gd name="connsiteX2" fmla="*/ 32201 w 53749"/>
                <a:gd name="connsiteY2" fmla="*/ 9660 h 118250"/>
                <a:gd name="connsiteX3" fmla="*/ 39296 w 53749"/>
                <a:gd name="connsiteY3" fmla="*/ 16337 h 118250"/>
                <a:gd name="connsiteX4" fmla="*/ 49230 w 53749"/>
                <a:gd name="connsiteY4" fmla="*/ 6673 h 118250"/>
                <a:gd name="connsiteX5" fmla="*/ 13042 w 53749"/>
                <a:gd name="connsiteY5" fmla="*/ 95932 h 118250"/>
                <a:gd name="connsiteX6" fmla="*/ 11446 w 53749"/>
                <a:gd name="connsiteY6" fmla="*/ 103312 h 118250"/>
                <a:gd name="connsiteX7" fmla="*/ 28298 w 53749"/>
                <a:gd name="connsiteY7" fmla="*/ 118247 h 118250"/>
                <a:gd name="connsiteX8" fmla="*/ 53843 w 53749"/>
                <a:gd name="connsiteY8" fmla="*/ 91364 h 118250"/>
                <a:gd name="connsiteX9" fmla="*/ 51004 w 53749"/>
                <a:gd name="connsiteY9" fmla="*/ 89079 h 118250"/>
                <a:gd name="connsiteX10" fmla="*/ 47634 w 53749"/>
                <a:gd name="connsiteY10" fmla="*/ 92066 h 118250"/>
                <a:gd name="connsiteX11" fmla="*/ 28830 w 53749"/>
                <a:gd name="connsiteY11" fmla="*/ 113327 h 118250"/>
                <a:gd name="connsiteX12" fmla="*/ 24396 w 53749"/>
                <a:gd name="connsiteY12" fmla="*/ 107177 h 118250"/>
                <a:gd name="connsiteX13" fmla="*/ 27234 w 53749"/>
                <a:gd name="connsiteY13" fmla="*/ 95932 h 118250"/>
                <a:gd name="connsiteX14" fmla="*/ 32910 w 53749"/>
                <a:gd name="connsiteY14" fmla="*/ 81875 h 118250"/>
                <a:gd name="connsiteX15" fmla="*/ 41603 w 53749"/>
                <a:gd name="connsiteY15" fmla="*/ 59561 h 118250"/>
                <a:gd name="connsiteX16" fmla="*/ 42667 w 53749"/>
                <a:gd name="connsiteY16" fmla="*/ 53938 h 118250"/>
                <a:gd name="connsiteX17" fmla="*/ 25815 w 53749"/>
                <a:gd name="connsiteY17" fmla="*/ 39003 h 118250"/>
                <a:gd name="connsiteX18" fmla="*/ 93 w 53749"/>
                <a:gd name="connsiteY18" fmla="*/ 65886 h 118250"/>
                <a:gd name="connsiteX19" fmla="*/ 3109 w 53749"/>
                <a:gd name="connsiteY19" fmla="*/ 68170 h 118250"/>
                <a:gd name="connsiteX20" fmla="*/ 6302 w 53749"/>
                <a:gd name="connsiteY20" fmla="*/ 65359 h 118250"/>
                <a:gd name="connsiteX21" fmla="*/ 25282 w 53749"/>
                <a:gd name="connsiteY21" fmla="*/ 43923 h 118250"/>
                <a:gd name="connsiteX22" fmla="*/ 29717 w 53749"/>
                <a:gd name="connsiteY22" fmla="*/ 50072 h 118250"/>
                <a:gd name="connsiteX23" fmla="*/ 24218 w 53749"/>
                <a:gd name="connsiteY23" fmla="*/ 67643 h 118250"/>
                <a:gd name="connsiteX24" fmla="*/ 13042 w 53749"/>
                <a:gd name="connsiteY24" fmla="*/ 95932 h 1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49" h="118250">
                  <a:moveTo>
                    <a:pt x="49230" y="6673"/>
                  </a:moveTo>
                  <a:cubicBezTo>
                    <a:pt x="49230" y="3861"/>
                    <a:pt x="47102" y="-4"/>
                    <a:pt x="42135" y="-4"/>
                  </a:cubicBezTo>
                  <a:cubicBezTo>
                    <a:pt x="37345" y="-4"/>
                    <a:pt x="32201" y="4564"/>
                    <a:pt x="32201" y="9660"/>
                  </a:cubicBezTo>
                  <a:cubicBezTo>
                    <a:pt x="32201" y="12647"/>
                    <a:pt x="34507" y="16337"/>
                    <a:pt x="39296" y="16337"/>
                  </a:cubicBezTo>
                  <a:cubicBezTo>
                    <a:pt x="44441" y="16337"/>
                    <a:pt x="49230" y="11417"/>
                    <a:pt x="49230" y="6673"/>
                  </a:cubicBezTo>
                  <a:close/>
                  <a:moveTo>
                    <a:pt x="13042" y="95932"/>
                  </a:moveTo>
                  <a:cubicBezTo>
                    <a:pt x="12333" y="98216"/>
                    <a:pt x="11446" y="100325"/>
                    <a:pt x="11446" y="103312"/>
                  </a:cubicBezTo>
                  <a:cubicBezTo>
                    <a:pt x="11446" y="111570"/>
                    <a:pt x="18542" y="118247"/>
                    <a:pt x="28298" y="118247"/>
                  </a:cubicBezTo>
                  <a:cubicBezTo>
                    <a:pt x="46037" y="118247"/>
                    <a:pt x="53843" y="93999"/>
                    <a:pt x="53843" y="91364"/>
                  </a:cubicBezTo>
                  <a:cubicBezTo>
                    <a:pt x="53843" y="89079"/>
                    <a:pt x="51536" y="89079"/>
                    <a:pt x="51004" y="89079"/>
                  </a:cubicBezTo>
                  <a:cubicBezTo>
                    <a:pt x="48521" y="89079"/>
                    <a:pt x="48343" y="90134"/>
                    <a:pt x="47634" y="92066"/>
                  </a:cubicBezTo>
                  <a:cubicBezTo>
                    <a:pt x="43554" y="106123"/>
                    <a:pt x="35749" y="113327"/>
                    <a:pt x="28830" y="113327"/>
                  </a:cubicBezTo>
                  <a:cubicBezTo>
                    <a:pt x="25282" y="113327"/>
                    <a:pt x="24396" y="111043"/>
                    <a:pt x="24396" y="107177"/>
                  </a:cubicBezTo>
                  <a:cubicBezTo>
                    <a:pt x="24396" y="103136"/>
                    <a:pt x="25637" y="99798"/>
                    <a:pt x="27234" y="95932"/>
                  </a:cubicBezTo>
                  <a:cubicBezTo>
                    <a:pt x="29008" y="91188"/>
                    <a:pt x="30959" y="86444"/>
                    <a:pt x="32910" y="81875"/>
                  </a:cubicBezTo>
                  <a:cubicBezTo>
                    <a:pt x="34507" y="77658"/>
                    <a:pt x="40893" y="61669"/>
                    <a:pt x="41603" y="59561"/>
                  </a:cubicBezTo>
                  <a:cubicBezTo>
                    <a:pt x="42135" y="57804"/>
                    <a:pt x="42667" y="55695"/>
                    <a:pt x="42667" y="53938"/>
                  </a:cubicBezTo>
                  <a:cubicBezTo>
                    <a:pt x="42667" y="45680"/>
                    <a:pt x="35571" y="39003"/>
                    <a:pt x="25815" y="39003"/>
                  </a:cubicBezTo>
                  <a:cubicBezTo>
                    <a:pt x="8253" y="39003"/>
                    <a:pt x="93" y="62899"/>
                    <a:pt x="93" y="65886"/>
                  </a:cubicBezTo>
                  <a:cubicBezTo>
                    <a:pt x="93" y="68170"/>
                    <a:pt x="2576" y="68170"/>
                    <a:pt x="3109" y="68170"/>
                  </a:cubicBezTo>
                  <a:cubicBezTo>
                    <a:pt x="5592" y="68170"/>
                    <a:pt x="5769" y="67292"/>
                    <a:pt x="6302" y="65359"/>
                  </a:cubicBezTo>
                  <a:cubicBezTo>
                    <a:pt x="10914" y="50248"/>
                    <a:pt x="18719" y="43923"/>
                    <a:pt x="25282" y="43923"/>
                  </a:cubicBezTo>
                  <a:cubicBezTo>
                    <a:pt x="28121" y="43923"/>
                    <a:pt x="29717" y="45328"/>
                    <a:pt x="29717" y="50072"/>
                  </a:cubicBezTo>
                  <a:cubicBezTo>
                    <a:pt x="29717" y="54114"/>
                    <a:pt x="28653" y="56749"/>
                    <a:pt x="24218" y="67643"/>
                  </a:cubicBezTo>
                  <a:lnTo>
                    <a:pt x="13042" y="95932"/>
                  </a:lnTo>
                  <a:close/>
                </a:path>
              </a:pathLst>
            </a:custGeom>
            <a:solidFill>
              <a:srgbClr val="000000"/>
            </a:solidFill>
            <a:ln w="25437"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C237639C-3B60-4C36-89A5-B5B4A8C84A85}"/>
                </a:ext>
              </a:extLst>
            </p:cNvPr>
            <p:cNvSpPr/>
            <p:nvPr>
              <p:custDataLst>
                <p:tags r:id="rId156"/>
              </p:custDataLst>
            </p:nvPr>
          </p:nvSpPr>
          <p:spPr>
            <a:xfrm>
              <a:off x="5427287" y="2302415"/>
              <a:ext cx="154837" cy="10040"/>
            </a:xfrm>
            <a:custGeom>
              <a:avLst/>
              <a:gdLst>
                <a:gd name="connsiteX0" fmla="*/ 146081 w 154837"/>
                <a:gd name="connsiteY0" fmla="*/ 10034 h 10040"/>
                <a:gd name="connsiteX1" fmla="*/ 154950 w 154837"/>
                <a:gd name="connsiteY1" fmla="*/ 5013 h 10040"/>
                <a:gd name="connsiteX2" fmla="*/ 146081 w 154837"/>
                <a:gd name="connsiteY2" fmla="*/ -7 h 10040"/>
                <a:gd name="connsiteX3" fmla="*/ 8982 w 154837"/>
                <a:gd name="connsiteY3" fmla="*/ -7 h 10040"/>
                <a:gd name="connsiteX4" fmla="*/ 113 w 154837"/>
                <a:gd name="connsiteY4" fmla="*/ 5013 h 10040"/>
                <a:gd name="connsiteX5" fmla="*/ 8982 w 154837"/>
                <a:gd name="connsiteY5" fmla="*/ 10034 h 10040"/>
                <a:gd name="connsiteX6" fmla="*/ 146081 w 154837"/>
                <a:gd name="connsiteY6" fmla="*/ 10034 h 1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837" h="10040">
                  <a:moveTo>
                    <a:pt x="146081" y="10034"/>
                  </a:moveTo>
                  <a:cubicBezTo>
                    <a:pt x="150389" y="10034"/>
                    <a:pt x="154950" y="10034"/>
                    <a:pt x="154950" y="5013"/>
                  </a:cubicBezTo>
                  <a:cubicBezTo>
                    <a:pt x="154950" y="-7"/>
                    <a:pt x="150389" y="-7"/>
                    <a:pt x="146081" y="-7"/>
                  </a:cubicBezTo>
                  <a:lnTo>
                    <a:pt x="8982" y="-7"/>
                  </a:lnTo>
                  <a:cubicBezTo>
                    <a:pt x="4674" y="-7"/>
                    <a:pt x="113" y="-7"/>
                    <a:pt x="113" y="5013"/>
                  </a:cubicBezTo>
                  <a:cubicBezTo>
                    <a:pt x="113" y="10034"/>
                    <a:pt x="4674" y="10034"/>
                    <a:pt x="8982" y="10034"/>
                  </a:cubicBezTo>
                  <a:lnTo>
                    <a:pt x="146081" y="10034"/>
                  </a:lnTo>
                  <a:close/>
                </a:path>
              </a:pathLst>
            </a:custGeom>
            <a:solidFill>
              <a:srgbClr val="000000"/>
            </a:solidFill>
            <a:ln w="25437"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0604E2FD-4E14-4D34-AF81-65A79A626E8C}"/>
                </a:ext>
              </a:extLst>
            </p:cNvPr>
            <p:cNvSpPr/>
            <p:nvPr>
              <p:custDataLst>
                <p:tags r:id="rId157"/>
              </p:custDataLst>
            </p:nvPr>
          </p:nvSpPr>
          <p:spPr>
            <a:xfrm>
              <a:off x="5672340" y="2193226"/>
              <a:ext cx="179925" cy="182484"/>
            </a:xfrm>
            <a:custGeom>
              <a:avLst/>
              <a:gdLst>
                <a:gd name="connsiteX0" fmla="*/ 180049 w 179925"/>
                <a:gd name="connsiteY0" fmla="*/ 2503 h 182484"/>
                <a:gd name="connsiteX1" fmla="*/ 177261 w 179925"/>
                <a:gd name="connsiteY1" fmla="*/ -7 h 182484"/>
                <a:gd name="connsiteX2" fmla="*/ 173460 w 179925"/>
                <a:gd name="connsiteY2" fmla="*/ 3005 h 182484"/>
                <a:gd name="connsiteX3" fmla="*/ 155721 w 179925"/>
                <a:gd name="connsiteY3" fmla="*/ 22333 h 182484"/>
                <a:gd name="connsiteX4" fmla="*/ 113653 w 179925"/>
                <a:gd name="connsiteY4" fmla="*/ -7 h 182484"/>
                <a:gd name="connsiteX5" fmla="*/ 123 w 179925"/>
                <a:gd name="connsiteY5" fmla="*/ 113701 h 182484"/>
                <a:gd name="connsiteX6" fmla="*/ 68799 w 179925"/>
                <a:gd name="connsiteY6" fmla="*/ 182478 h 182484"/>
                <a:gd name="connsiteX7" fmla="*/ 123537 w 179925"/>
                <a:gd name="connsiteY7" fmla="*/ 160891 h 182484"/>
                <a:gd name="connsiteX8" fmla="*/ 151412 w 179925"/>
                <a:gd name="connsiteY8" fmla="*/ 116713 h 182484"/>
                <a:gd name="connsiteX9" fmla="*/ 148371 w 179925"/>
                <a:gd name="connsiteY9" fmla="*/ 114203 h 182484"/>
                <a:gd name="connsiteX10" fmla="*/ 145077 w 179925"/>
                <a:gd name="connsiteY10" fmla="*/ 116713 h 182484"/>
                <a:gd name="connsiteX11" fmla="*/ 119482 w 179925"/>
                <a:gd name="connsiteY11" fmla="*/ 156373 h 182484"/>
                <a:gd name="connsiteX12" fmla="*/ 72853 w 179925"/>
                <a:gd name="connsiteY12" fmla="*/ 174696 h 182484"/>
                <a:gd name="connsiteX13" fmla="*/ 23184 w 179925"/>
                <a:gd name="connsiteY13" fmla="*/ 122486 h 182484"/>
                <a:gd name="connsiteX14" fmla="*/ 53847 w 179925"/>
                <a:gd name="connsiteY14" fmla="*/ 38147 h 182484"/>
                <a:gd name="connsiteX15" fmla="*/ 115681 w 179925"/>
                <a:gd name="connsiteY15" fmla="*/ 7775 h 182484"/>
                <a:gd name="connsiteX16" fmla="*/ 156481 w 179925"/>
                <a:gd name="connsiteY16" fmla="*/ 56220 h 182484"/>
                <a:gd name="connsiteX17" fmla="*/ 155721 w 179925"/>
                <a:gd name="connsiteY17" fmla="*/ 69021 h 182484"/>
                <a:gd name="connsiteX18" fmla="*/ 159522 w 179925"/>
                <a:gd name="connsiteY18" fmla="*/ 71531 h 182484"/>
                <a:gd name="connsiteX19" fmla="*/ 164083 w 179925"/>
                <a:gd name="connsiteY19" fmla="*/ 66511 h 182484"/>
                <a:gd name="connsiteX20" fmla="*/ 180049 w 179925"/>
                <a:gd name="connsiteY20" fmla="*/ 2503 h 18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925" h="182484">
                  <a:moveTo>
                    <a:pt x="180049" y="2503"/>
                  </a:moveTo>
                  <a:cubicBezTo>
                    <a:pt x="180049" y="1750"/>
                    <a:pt x="179542" y="-7"/>
                    <a:pt x="177261" y="-7"/>
                  </a:cubicBezTo>
                  <a:cubicBezTo>
                    <a:pt x="176501" y="-7"/>
                    <a:pt x="176247" y="244"/>
                    <a:pt x="173460" y="3005"/>
                  </a:cubicBezTo>
                  <a:lnTo>
                    <a:pt x="155721" y="22333"/>
                  </a:lnTo>
                  <a:cubicBezTo>
                    <a:pt x="153440" y="18819"/>
                    <a:pt x="141783" y="-7"/>
                    <a:pt x="113653" y="-7"/>
                  </a:cubicBezTo>
                  <a:cubicBezTo>
                    <a:pt x="57141" y="-7"/>
                    <a:pt x="123" y="55467"/>
                    <a:pt x="123" y="113701"/>
                  </a:cubicBezTo>
                  <a:cubicBezTo>
                    <a:pt x="123" y="155118"/>
                    <a:pt x="30026" y="182478"/>
                    <a:pt x="68799" y="182478"/>
                  </a:cubicBezTo>
                  <a:cubicBezTo>
                    <a:pt x="90846" y="182478"/>
                    <a:pt x="110106" y="172437"/>
                    <a:pt x="123537" y="160891"/>
                  </a:cubicBezTo>
                  <a:cubicBezTo>
                    <a:pt x="147104" y="140308"/>
                    <a:pt x="151412" y="117466"/>
                    <a:pt x="151412" y="116713"/>
                  </a:cubicBezTo>
                  <a:cubicBezTo>
                    <a:pt x="151412" y="114203"/>
                    <a:pt x="148878" y="114203"/>
                    <a:pt x="148371" y="114203"/>
                  </a:cubicBezTo>
                  <a:cubicBezTo>
                    <a:pt x="146851" y="114203"/>
                    <a:pt x="145584" y="114705"/>
                    <a:pt x="145077" y="116713"/>
                  </a:cubicBezTo>
                  <a:cubicBezTo>
                    <a:pt x="142796" y="123992"/>
                    <a:pt x="136968" y="141814"/>
                    <a:pt x="119482" y="156373"/>
                  </a:cubicBezTo>
                  <a:cubicBezTo>
                    <a:pt x="101996" y="170429"/>
                    <a:pt x="86031" y="174696"/>
                    <a:pt x="72853" y="174696"/>
                  </a:cubicBezTo>
                  <a:cubicBezTo>
                    <a:pt x="50046" y="174696"/>
                    <a:pt x="23184" y="161644"/>
                    <a:pt x="23184" y="122486"/>
                  </a:cubicBezTo>
                  <a:cubicBezTo>
                    <a:pt x="23184" y="108179"/>
                    <a:pt x="28505" y="67515"/>
                    <a:pt x="53847" y="38147"/>
                  </a:cubicBezTo>
                  <a:cubicBezTo>
                    <a:pt x="69305" y="20325"/>
                    <a:pt x="93127" y="7775"/>
                    <a:pt x="115681" y="7775"/>
                  </a:cubicBezTo>
                  <a:cubicBezTo>
                    <a:pt x="141529" y="7775"/>
                    <a:pt x="156481" y="27102"/>
                    <a:pt x="156481" y="56220"/>
                  </a:cubicBezTo>
                  <a:cubicBezTo>
                    <a:pt x="156481" y="66260"/>
                    <a:pt x="155721" y="66511"/>
                    <a:pt x="155721" y="69021"/>
                  </a:cubicBezTo>
                  <a:cubicBezTo>
                    <a:pt x="155721" y="71531"/>
                    <a:pt x="158508" y="71531"/>
                    <a:pt x="159522" y="71531"/>
                  </a:cubicBezTo>
                  <a:cubicBezTo>
                    <a:pt x="162816" y="71531"/>
                    <a:pt x="162816" y="71029"/>
                    <a:pt x="164083" y="66511"/>
                  </a:cubicBezTo>
                  <a:lnTo>
                    <a:pt x="180049" y="2503"/>
                  </a:lnTo>
                  <a:close/>
                </a:path>
              </a:pathLst>
            </a:custGeom>
            <a:solidFill>
              <a:srgbClr val="000000"/>
            </a:solidFill>
            <a:ln w="25437"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48A084C0-F026-43C8-B80E-0AAC0ADA07CB}"/>
                </a:ext>
              </a:extLst>
            </p:cNvPr>
            <p:cNvSpPr/>
            <p:nvPr>
              <p:custDataLst>
                <p:tags r:id="rId158"/>
              </p:custDataLst>
            </p:nvPr>
          </p:nvSpPr>
          <p:spPr>
            <a:xfrm>
              <a:off x="5866368" y="2169281"/>
              <a:ext cx="59958" cy="111574"/>
            </a:xfrm>
            <a:custGeom>
              <a:avLst/>
              <a:gdLst>
                <a:gd name="connsiteX0" fmla="*/ 36318 w 59958"/>
                <a:gd name="connsiteY0" fmla="*/ 40402 h 111574"/>
                <a:gd name="connsiteX1" fmla="*/ 54412 w 59958"/>
                <a:gd name="connsiteY1" fmla="*/ 40402 h 111574"/>
                <a:gd name="connsiteX2" fmla="*/ 60089 w 59958"/>
                <a:gd name="connsiteY2" fmla="*/ 36537 h 111574"/>
                <a:gd name="connsiteX3" fmla="*/ 54767 w 59958"/>
                <a:gd name="connsiteY3" fmla="*/ 34077 h 111574"/>
                <a:gd name="connsiteX4" fmla="*/ 37915 w 59958"/>
                <a:gd name="connsiteY4" fmla="*/ 34077 h 111574"/>
                <a:gd name="connsiteX5" fmla="*/ 44478 w 59958"/>
                <a:gd name="connsiteY5" fmla="*/ 8072 h 111574"/>
                <a:gd name="connsiteX6" fmla="*/ 45011 w 59958"/>
                <a:gd name="connsiteY6" fmla="*/ 5612 h 111574"/>
                <a:gd name="connsiteX7" fmla="*/ 38979 w 59958"/>
                <a:gd name="connsiteY7" fmla="*/ -10 h 111574"/>
                <a:gd name="connsiteX8" fmla="*/ 30642 w 59958"/>
                <a:gd name="connsiteY8" fmla="*/ 7545 h 111574"/>
                <a:gd name="connsiteX9" fmla="*/ 23901 w 59958"/>
                <a:gd name="connsiteY9" fmla="*/ 34077 h 111574"/>
                <a:gd name="connsiteX10" fmla="*/ 5807 w 59958"/>
                <a:gd name="connsiteY10" fmla="*/ 34077 h 111574"/>
                <a:gd name="connsiteX11" fmla="*/ 130 w 59958"/>
                <a:gd name="connsiteY11" fmla="*/ 37942 h 111574"/>
                <a:gd name="connsiteX12" fmla="*/ 5452 w 59958"/>
                <a:gd name="connsiteY12" fmla="*/ 40402 h 111574"/>
                <a:gd name="connsiteX13" fmla="*/ 22304 w 59958"/>
                <a:gd name="connsiteY13" fmla="*/ 40402 h 111574"/>
                <a:gd name="connsiteX14" fmla="*/ 11838 w 59958"/>
                <a:gd name="connsiteY14" fmla="*/ 81869 h 111574"/>
                <a:gd name="connsiteX15" fmla="*/ 9177 w 59958"/>
                <a:gd name="connsiteY15" fmla="*/ 94872 h 111574"/>
                <a:gd name="connsiteX16" fmla="*/ 28158 w 59958"/>
                <a:gd name="connsiteY16" fmla="*/ 111564 h 111574"/>
                <a:gd name="connsiteX17" fmla="*/ 59025 w 59958"/>
                <a:gd name="connsiteY17" fmla="*/ 84681 h 111574"/>
                <a:gd name="connsiteX18" fmla="*/ 56186 w 59958"/>
                <a:gd name="connsiteY18" fmla="*/ 82396 h 111574"/>
                <a:gd name="connsiteX19" fmla="*/ 52461 w 59958"/>
                <a:gd name="connsiteY19" fmla="*/ 85735 h 111574"/>
                <a:gd name="connsiteX20" fmla="*/ 28691 w 59958"/>
                <a:gd name="connsiteY20" fmla="*/ 106644 h 111574"/>
                <a:gd name="connsiteX21" fmla="*/ 22482 w 59958"/>
                <a:gd name="connsiteY21" fmla="*/ 98034 h 111574"/>
                <a:gd name="connsiteX22" fmla="*/ 23546 w 59958"/>
                <a:gd name="connsiteY22" fmla="*/ 90830 h 111574"/>
                <a:gd name="connsiteX23" fmla="*/ 36318 w 59958"/>
                <a:gd name="connsiteY23" fmla="*/ 40402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958" h="111574">
                  <a:moveTo>
                    <a:pt x="36318" y="40402"/>
                  </a:moveTo>
                  <a:lnTo>
                    <a:pt x="54412" y="40402"/>
                  </a:lnTo>
                  <a:cubicBezTo>
                    <a:pt x="57783" y="40402"/>
                    <a:pt x="60089" y="40402"/>
                    <a:pt x="60089" y="36537"/>
                  </a:cubicBezTo>
                  <a:cubicBezTo>
                    <a:pt x="60089" y="34077"/>
                    <a:pt x="57783" y="34077"/>
                    <a:pt x="54767" y="34077"/>
                  </a:cubicBezTo>
                  <a:lnTo>
                    <a:pt x="37915" y="34077"/>
                  </a:lnTo>
                  <a:lnTo>
                    <a:pt x="44478" y="8072"/>
                  </a:lnTo>
                  <a:cubicBezTo>
                    <a:pt x="44656" y="7194"/>
                    <a:pt x="45011" y="6315"/>
                    <a:pt x="45011" y="5612"/>
                  </a:cubicBezTo>
                  <a:cubicBezTo>
                    <a:pt x="45011" y="2450"/>
                    <a:pt x="42527" y="-10"/>
                    <a:pt x="38979" y="-10"/>
                  </a:cubicBezTo>
                  <a:cubicBezTo>
                    <a:pt x="34544" y="-10"/>
                    <a:pt x="31884" y="2977"/>
                    <a:pt x="30642" y="7545"/>
                  </a:cubicBezTo>
                  <a:cubicBezTo>
                    <a:pt x="29400" y="11938"/>
                    <a:pt x="31706" y="3504"/>
                    <a:pt x="23901" y="34077"/>
                  </a:cubicBezTo>
                  <a:lnTo>
                    <a:pt x="5807" y="34077"/>
                  </a:lnTo>
                  <a:cubicBezTo>
                    <a:pt x="2437" y="34077"/>
                    <a:pt x="130" y="34077"/>
                    <a:pt x="130" y="37942"/>
                  </a:cubicBezTo>
                  <a:cubicBezTo>
                    <a:pt x="130" y="40402"/>
                    <a:pt x="2259" y="40402"/>
                    <a:pt x="5452" y="40402"/>
                  </a:cubicBezTo>
                  <a:lnTo>
                    <a:pt x="22304" y="40402"/>
                  </a:lnTo>
                  <a:lnTo>
                    <a:pt x="11838" y="81869"/>
                  </a:lnTo>
                  <a:cubicBezTo>
                    <a:pt x="10774" y="86262"/>
                    <a:pt x="9177" y="92587"/>
                    <a:pt x="9177" y="94872"/>
                  </a:cubicBezTo>
                  <a:cubicBezTo>
                    <a:pt x="9177" y="105238"/>
                    <a:pt x="18047" y="111564"/>
                    <a:pt x="28158" y="111564"/>
                  </a:cubicBezTo>
                  <a:cubicBezTo>
                    <a:pt x="47849" y="111564"/>
                    <a:pt x="59025" y="86965"/>
                    <a:pt x="59025" y="84681"/>
                  </a:cubicBezTo>
                  <a:cubicBezTo>
                    <a:pt x="59025" y="82396"/>
                    <a:pt x="56718" y="82396"/>
                    <a:pt x="56186" y="82396"/>
                  </a:cubicBezTo>
                  <a:cubicBezTo>
                    <a:pt x="54058" y="82396"/>
                    <a:pt x="53880" y="82748"/>
                    <a:pt x="52461" y="85735"/>
                  </a:cubicBezTo>
                  <a:cubicBezTo>
                    <a:pt x="47494" y="96804"/>
                    <a:pt x="38447" y="106644"/>
                    <a:pt x="28691" y="106644"/>
                  </a:cubicBezTo>
                  <a:cubicBezTo>
                    <a:pt x="24965" y="106644"/>
                    <a:pt x="22482" y="104360"/>
                    <a:pt x="22482" y="98034"/>
                  </a:cubicBezTo>
                  <a:cubicBezTo>
                    <a:pt x="22482" y="96277"/>
                    <a:pt x="23191" y="92587"/>
                    <a:pt x="23546" y="90830"/>
                  </a:cubicBezTo>
                  <a:lnTo>
                    <a:pt x="36318" y="40402"/>
                  </a:lnTo>
                  <a:close/>
                </a:path>
              </a:pathLst>
            </a:custGeom>
            <a:solidFill>
              <a:srgbClr val="000000"/>
            </a:solidFill>
            <a:ln w="25437"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561A246A-2883-43A7-A223-5F044958574D}"/>
                </a:ext>
              </a:extLst>
            </p:cNvPr>
            <p:cNvSpPr/>
            <p:nvPr>
              <p:custDataLst>
                <p:tags r:id="rId159"/>
              </p:custDataLst>
            </p:nvPr>
          </p:nvSpPr>
          <p:spPr>
            <a:xfrm>
              <a:off x="5947002" y="2147875"/>
              <a:ext cx="88695" cy="56853"/>
            </a:xfrm>
            <a:custGeom>
              <a:avLst/>
              <a:gdLst>
                <a:gd name="connsiteX0" fmla="*/ 13311 w 88695"/>
                <a:gd name="connsiteY0" fmla="*/ 43160 h 56853"/>
                <a:gd name="connsiteX1" fmla="*/ 11157 w 88695"/>
                <a:gd name="connsiteY1" fmla="*/ 52448 h 56853"/>
                <a:gd name="connsiteX2" fmla="*/ 15845 w 88695"/>
                <a:gd name="connsiteY2" fmla="*/ 56840 h 56853"/>
                <a:gd name="connsiteX3" fmla="*/ 21927 w 88695"/>
                <a:gd name="connsiteY3" fmla="*/ 52699 h 56853"/>
                <a:gd name="connsiteX4" fmla="*/ 24335 w 88695"/>
                <a:gd name="connsiteY4" fmla="*/ 42909 h 56853"/>
                <a:gd name="connsiteX5" fmla="*/ 28896 w 88695"/>
                <a:gd name="connsiteY5" fmla="*/ 25213 h 56853"/>
                <a:gd name="connsiteX6" fmla="*/ 55125 w 88695"/>
                <a:gd name="connsiteY6" fmla="*/ 4254 h 56853"/>
                <a:gd name="connsiteX7" fmla="*/ 63995 w 88695"/>
                <a:gd name="connsiteY7" fmla="*/ 13290 h 56853"/>
                <a:gd name="connsiteX8" fmla="*/ 55758 w 88695"/>
                <a:gd name="connsiteY8" fmla="*/ 40525 h 56853"/>
                <a:gd name="connsiteX9" fmla="*/ 54491 w 88695"/>
                <a:gd name="connsiteY9" fmla="*/ 45796 h 56853"/>
                <a:gd name="connsiteX10" fmla="*/ 68303 w 88695"/>
                <a:gd name="connsiteY10" fmla="*/ 56840 h 56853"/>
                <a:gd name="connsiteX11" fmla="*/ 88829 w 88695"/>
                <a:gd name="connsiteY11" fmla="*/ 37387 h 56853"/>
                <a:gd name="connsiteX12" fmla="*/ 86168 w 88695"/>
                <a:gd name="connsiteY12" fmla="*/ 35630 h 56853"/>
                <a:gd name="connsiteX13" fmla="*/ 83127 w 88695"/>
                <a:gd name="connsiteY13" fmla="*/ 38517 h 56853"/>
                <a:gd name="connsiteX14" fmla="*/ 68809 w 88695"/>
                <a:gd name="connsiteY14" fmla="*/ 52573 h 56853"/>
                <a:gd name="connsiteX15" fmla="*/ 65008 w 88695"/>
                <a:gd name="connsiteY15" fmla="*/ 47804 h 56853"/>
                <a:gd name="connsiteX16" fmla="*/ 66655 w 88695"/>
                <a:gd name="connsiteY16" fmla="*/ 41152 h 56853"/>
                <a:gd name="connsiteX17" fmla="*/ 74638 w 88695"/>
                <a:gd name="connsiteY17" fmla="*/ 14922 h 56853"/>
                <a:gd name="connsiteX18" fmla="*/ 55885 w 88695"/>
                <a:gd name="connsiteY18" fmla="*/ -13 h 56853"/>
                <a:gd name="connsiteX19" fmla="*/ 31937 w 88695"/>
                <a:gd name="connsiteY19" fmla="*/ 12412 h 56853"/>
                <a:gd name="connsiteX20" fmla="*/ 16479 w 88695"/>
                <a:gd name="connsiteY20" fmla="*/ -13 h 56853"/>
                <a:gd name="connsiteX21" fmla="*/ 133 w 88695"/>
                <a:gd name="connsiteY21" fmla="*/ 19440 h 56853"/>
                <a:gd name="connsiteX22" fmla="*/ 2794 w 88695"/>
                <a:gd name="connsiteY22" fmla="*/ 21197 h 56853"/>
                <a:gd name="connsiteX23" fmla="*/ 5709 w 88695"/>
                <a:gd name="connsiteY23" fmla="*/ 18812 h 56853"/>
                <a:gd name="connsiteX24" fmla="*/ 15845 w 88695"/>
                <a:gd name="connsiteY24" fmla="*/ 4254 h 56853"/>
                <a:gd name="connsiteX25" fmla="*/ 21040 w 88695"/>
                <a:gd name="connsiteY25" fmla="*/ 10906 h 56853"/>
                <a:gd name="connsiteX26" fmla="*/ 19013 w 88695"/>
                <a:gd name="connsiteY26" fmla="*/ 20695 h 56853"/>
                <a:gd name="connsiteX27" fmla="*/ 16225 w 88695"/>
                <a:gd name="connsiteY27" fmla="*/ 31990 h 56853"/>
                <a:gd name="connsiteX28" fmla="*/ 13311 w 88695"/>
                <a:gd name="connsiteY28" fmla="*/ 43160 h 5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95" h="56853">
                  <a:moveTo>
                    <a:pt x="13311" y="43160"/>
                  </a:moveTo>
                  <a:cubicBezTo>
                    <a:pt x="12551" y="46298"/>
                    <a:pt x="11157" y="51820"/>
                    <a:pt x="11157" y="52448"/>
                  </a:cubicBezTo>
                  <a:cubicBezTo>
                    <a:pt x="11157" y="55209"/>
                    <a:pt x="13438" y="56840"/>
                    <a:pt x="15845" y="56840"/>
                  </a:cubicBezTo>
                  <a:cubicBezTo>
                    <a:pt x="17746" y="56840"/>
                    <a:pt x="20534" y="55836"/>
                    <a:pt x="21927" y="52699"/>
                  </a:cubicBezTo>
                  <a:cubicBezTo>
                    <a:pt x="22054" y="52071"/>
                    <a:pt x="23575" y="46173"/>
                    <a:pt x="24335" y="42909"/>
                  </a:cubicBezTo>
                  <a:cubicBezTo>
                    <a:pt x="28643" y="25966"/>
                    <a:pt x="28643" y="25715"/>
                    <a:pt x="28896" y="25213"/>
                  </a:cubicBezTo>
                  <a:cubicBezTo>
                    <a:pt x="30544" y="21825"/>
                    <a:pt x="39667" y="4254"/>
                    <a:pt x="55125" y="4254"/>
                  </a:cubicBezTo>
                  <a:cubicBezTo>
                    <a:pt x="61334" y="4254"/>
                    <a:pt x="63995" y="7642"/>
                    <a:pt x="63995" y="13290"/>
                  </a:cubicBezTo>
                  <a:cubicBezTo>
                    <a:pt x="63995" y="20444"/>
                    <a:pt x="58673" y="33371"/>
                    <a:pt x="55758" y="40525"/>
                  </a:cubicBezTo>
                  <a:cubicBezTo>
                    <a:pt x="55125" y="42031"/>
                    <a:pt x="54491" y="43662"/>
                    <a:pt x="54491" y="45796"/>
                  </a:cubicBezTo>
                  <a:cubicBezTo>
                    <a:pt x="54491" y="52322"/>
                    <a:pt x="60827" y="56840"/>
                    <a:pt x="68303" y="56840"/>
                  </a:cubicBezTo>
                  <a:cubicBezTo>
                    <a:pt x="81860" y="56840"/>
                    <a:pt x="88829" y="40525"/>
                    <a:pt x="88829" y="37387"/>
                  </a:cubicBezTo>
                  <a:cubicBezTo>
                    <a:pt x="88829" y="35630"/>
                    <a:pt x="86675" y="35630"/>
                    <a:pt x="86168" y="35630"/>
                  </a:cubicBezTo>
                  <a:cubicBezTo>
                    <a:pt x="84014" y="35630"/>
                    <a:pt x="83888" y="36132"/>
                    <a:pt x="83127" y="38517"/>
                  </a:cubicBezTo>
                  <a:cubicBezTo>
                    <a:pt x="80720" y="46047"/>
                    <a:pt x="74891" y="52573"/>
                    <a:pt x="68809" y="52573"/>
                  </a:cubicBezTo>
                  <a:cubicBezTo>
                    <a:pt x="65895" y="52573"/>
                    <a:pt x="65008" y="50565"/>
                    <a:pt x="65008" y="47804"/>
                  </a:cubicBezTo>
                  <a:cubicBezTo>
                    <a:pt x="65008" y="45168"/>
                    <a:pt x="65515" y="43913"/>
                    <a:pt x="66655" y="41152"/>
                  </a:cubicBezTo>
                  <a:cubicBezTo>
                    <a:pt x="68809" y="36132"/>
                    <a:pt x="74638" y="21825"/>
                    <a:pt x="74638" y="14922"/>
                  </a:cubicBezTo>
                  <a:cubicBezTo>
                    <a:pt x="74638" y="5634"/>
                    <a:pt x="67922" y="-13"/>
                    <a:pt x="55885" y="-13"/>
                  </a:cubicBezTo>
                  <a:cubicBezTo>
                    <a:pt x="44355" y="-13"/>
                    <a:pt x="36372" y="6889"/>
                    <a:pt x="31937" y="12412"/>
                  </a:cubicBezTo>
                  <a:cubicBezTo>
                    <a:pt x="31304" y="2120"/>
                    <a:pt x="21167" y="-13"/>
                    <a:pt x="16479" y="-13"/>
                  </a:cubicBezTo>
                  <a:cubicBezTo>
                    <a:pt x="3808" y="-13"/>
                    <a:pt x="133" y="19189"/>
                    <a:pt x="133" y="19440"/>
                  </a:cubicBezTo>
                  <a:cubicBezTo>
                    <a:pt x="133" y="21197"/>
                    <a:pt x="2161" y="21197"/>
                    <a:pt x="2794" y="21197"/>
                  </a:cubicBezTo>
                  <a:cubicBezTo>
                    <a:pt x="4948" y="21197"/>
                    <a:pt x="5202" y="20444"/>
                    <a:pt x="5709" y="18812"/>
                  </a:cubicBezTo>
                  <a:cubicBezTo>
                    <a:pt x="7609" y="11533"/>
                    <a:pt x="10524" y="4254"/>
                    <a:pt x="15845" y="4254"/>
                  </a:cubicBezTo>
                  <a:cubicBezTo>
                    <a:pt x="20153" y="4254"/>
                    <a:pt x="21040" y="8270"/>
                    <a:pt x="21040" y="10906"/>
                  </a:cubicBezTo>
                  <a:cubicBezTo>
                    <a:pt x="21040" y="12663"/>
                    <a:pt x="19773" y="17432"/>
                    <a:pt x="19013" y="20695"/>
                  </a:cubicBezTo>
                  <a:cubicBezTo>
                    <a:pt x="18126" y="24084"/>
                    <a:pt x="16859" y="29229"/>
                    <a:pt x="16225" y="31990"/>
                  </a:cubicBezTo>
                  <a:lnTo>
                    <a:pt x="13311" y="43160"/>
                  </a:lnTo>
                  <a:close/>
                </a:path>
              </a:pathLst>
            </a:custGeom>
            <a:solidFill>
              <a:srgbClr val="000000"/>
            </a:solidFill>
            <a:ln w="25437"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FF50B59D-064F-404F-8EDB-96C136534F91}"/>
                </a:ext>
              </a:extLst>
            </p:cNvPr>
            <p:cNvSpPr/>
            <p:nvPr>
              <p:custDataLst>
                <p:tags r:id="rId160"/>
              </p:custDataLst>
            </p:nvPr>
          </p:nvSpPr>
          <p:spPr>
            <a:xfrm>
              <a:off x="5849129" y="2319030"/>
              <a:ext cx="53749" cy="118250"/>
            </a:xfrm>
            <a:custGeom>
              <a:avLst/>
              <a:gdLst>
                <a:gd name="connsiteX0" fmla="*/ 49267 w 53749"/>
                <a:gd name="connsiteY0" fmla="*/ 6673 h 118250"/>
                <a:gd name="connsiteX1" fmla="*/ 42172 w 53749"/>
                <a:gd name="connsiteY1" fmla="*/ -4 h 118250"/>
                <a:gd name="connsiteX2" fmla="*/ 32238 w 53749"/>
                <a:gd name="connsiteY2" fmla="*/ 9660 h 118250"/>
                <a:gd name="connsiteX3" fmla="*/ 39333 w 53749"/>
                <a:gd name="connsiteY3" fmla="*/ 16337 h 118250"/>
                <a:gd name="connsiteX4" fmla="*/ 49267 w 53749"/>
                <a:gd name="connsiteY4" fmla="*/ 6673 h 118250"/>
                <a:gd name="connsiteX5" fmla="*/ 13079 w 53749"/>
                <a:gd name="connsiteY5" fmla="*/ 95932 h 118250"/>
                <a:gd name="connsiteX6" fmla="*/ 11483 w 53749"/>
                <a:gd name="connsiteY6" fmla="*/ 103312 h 118250"/>
                <a:gd name="connsiteX7" fmla="*/ 28335 w 53749"/>
                <a:gd name="connsiteY7" fmla="*/ 118247 h 118250"/>
                <a:gd name="connsiteX8" fmla="*/ 53879 w 53749"/>
                <a:gd name="connsiteY8" fmla="*/ 91364 h 118250"/>
                <a:gd name="connsiteX9" fmla="*/ 51041 w 53749"/>
                <a:gd name="connsiteY9" fmla="*/ 89079 h 118250"/>
                <a:gd name="connsiteX10" fmla="*/ 47671 w 53749"/>
                <a:gd name="connsiteY10" fmla="*/ 92066 h 118250"/>
                <a:gd name="connsiteX11" fmla="*/ 28867 w 53749"/>
                <a:gd name="connsiteY11" fmla="*/ 113327 h 118250"/>
                <a:gd name="connsiteX12" fmla="*/ 24432 w 53749"/>
                <a:gd name="connsiteY12" fmla="*/ 107177 h 118250"/>
                <a:gd name="connsiteX13" fmla="*/ 27271 w 53749"/>
                <a:gd name="connsiteY13" fmla="*/ 95932 h 118250"/>
                <a:gd name="connsiteX14" fmla="*/ 32947 w 53749"/>
                <a:gd name="connsiteY14" fmla="*/ 81875 h 118250"/>
                <a:gd name="connsiteX15" fmla="*/ 41639 w 53749"/>
                <a:gd name="connsiteY15" fmla="*/ 59561 h 118250"/>
                <a:gd name="connsiteX16" fmla="*/ 42704 w 53749"/>
                <a:gd name="connsiteY16" fmla="*/ 53938 h 118250"/>
                <a:gd name="connsiteX17" fmla="*/ 25852 w 53749"/>
                <a:gd name="connsiteY17" fmla="*/ 39003 h 118250"/>
                <a:gd name="connsiteX18" fmla="*/ 130 w 53749"/>
                <a:gd name="connsiteY18" fmla="*/ 65886 h 118250"/>
                <a:gd name="connsiteX19" fmla="*/ 3145 w 53749"/>
                <a:gd name="connsiteY19" fmla="*/ 68170 h 118250"/>
                <a:gd name="connsiteX20" fmla="*/ 6338 w 53749"/>
                <a:gd name="connsiteY20" fmla="*/ 65359 h 118250"/>
                <a:gd name="connsiteX21" fmla="*/ 25319 w 53749"/>
                <a:gd name="connsiteY21" fmla="*/ 43923 h 118250"/>
                <a:gd name="connsiteX22" fmla="*/ 29754 w 53749"/>
                <a:gd name="connsiteY22" fmla="*/ 50072 h 118250"/>
                <a:gd name="connsiteX23" fmla="*/ 24255 w 53749"/>
                <a:gd name="connsiteY23" fmla="*/ 67643 h 118250"/>
                <a:gd name="connsiteX24" fmla="*/ 13079 w 53749"/>
                <a:gd name="connsiteY24" fmla="*/ 95932 h 1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49" h="118250">
                  <a:moveTo>
                    <a:pt x="49267" y="6673"/>
                  </a:moveTo>
                  <a:cubicBezTo>
                    <a:pt x="49267" y="3861"/>
                    <a:pt x="47139" y="-4"/>
                    <a:pt x="42172" y="-4"/>
                  </a:cubicBezTo>
                  <a:cubicBezTo>
                    <a:pt x="37382" y="-4"/>
                    <a:pt x="32238" y="4564"/>
                    <a:pt x="32238" y="9660"/>
                  </a:cubicBezTo>
                  <a:cubicBezTo>
                    <a:pt x="32238" y="12647"/>
                    <a:pt x="34544" y="16337"/>
                    <a:pt x="39333" y="16337"/>
                  </a:cubicBezTo>
                  <a:cubicBezTo>
                    <a:pt x="44478" y="16337"/>
                    <a:pt x="49267" y="11417"/>
                    <a:pt x="49267" y="6673"/>
                  </a:cubicBezTo>
                  <a:close/>
                  <a:moveTo>
                    <a:pt x="13079" y="95932"/>
                  </a:moveTo>
                  <a:cubicBezTo>
                    <a:pt x="12370" y="98216"/>
                    <a:pt x="11483" y="100325"/>
                    <a:pt x="11483" y="103312"/>
                  </a:cubicBezTo>
                  <a:cubicBezTo>
                    <a:pt x="11483" y="111570"/>
                    <a:pt x="18578" y="118247"/>
                    <a:pt x="28335" y="118247"/>
                  </a:cubicBezTo>
                  <a:cubicBezTo>
                    <a:pt x="46074" y="118247"/>
                    <a:pt x="53879" y="93999"/>
                    <a:pt x="53879" y="91364"/>
                  </a:cubicBezTo>
                  <a:cubicBezTo>
                    <a:pt x="53879" y="89079"/>
                    <a:pt x="51573" y="89079"/>
                    <a:pt x="51041" y="89079"/>
                  </a:cubicBezTo>
                  <a:cubicBezTo>
                    <a:pt x="48558" y="89079"/>
                    <a:pt x="48380" y="90134"/>
                    <a:pt x="47671" y="92066"/>
                  </a:cubicBezTo>
                  <a:cubicBezTo>
                    <a:pt x="43591" y="106123"/>
                    <a:pt x="35785" y="113327"/>
                    <a:pt x="28867" y="113327"/>
                  </a:cubicBezTo>
                  <a:cubicBezTo>
                    <a:pt x="25319" y="113327"/>
                    <a:pt x="24432" y="111043"/>
                    <a:pt x="24432" y="107177"/>
                  </a:cubicBezTo>
                  <a:cubicBezTo>
                    <a:pt x="24432" y="103136"/>
                    <a:pt x="25674" y="99798"/>
                    <a:pt x="27271" y="95932"/>
                  </a:cubicBezTo>
                  <a:cubicBezTo>
                    <a:pt x="29045" y="91188"/>
                    <a:pt x="30996" y="86444"/>
                    <a:pt x="32947" y="81875"/>
                  </a:cubicBezTo>
                  <a:cubicBezTo>
                    <a:pt x="34544" y="77658"/>
                    <a:pt x="40930" y="61669"/>
                    <a:pt x="41639" y="59561"/>
                  </a:cubicBezTo>
                  <a:cubicBezTo>
                    <a:pt x="42172" y="57804"/>
                    <a:pt x="42704" y="55695"/>
                    <a:pt x="42704" y="53938"/>
                  </a:cubicBezTo>
                  <a:cubicBezTo>
                    <a:pt x="42704" y="45680"/>
                    <a:pt x="35608" y="39003"/>
                    <a:pt x="25852" y="39003"/>
                  </a:cubicBezTo>
                  <a:cubicBezTo>
                    <a:pt x="8290" y="39003"/>
                    <a:pt x="130" y="62899"/>
                    <a:pt x="130" y="65886"/>
                  </a:cubicBezTo>
                  <a:cubicBezTo>
                    <a:pt x="130" y="68170"/>
                    <a:pt x="2613" y="68170"/>
                    <a:pt x="3145" y="68170"/>
                  </a:cubicBezTo>
                  <a:cubicBezTo>
                    <a:pt x="5629" y="68170"/>
                    <a:pt x="5806" y="67292"/>
                    <a:pt x="6338" y="65359"/>
                  </a:cubicBezTo>
                  <a:cubicBezTo>
                    <a:pt x="10951" y="50248"/>
                    <a:pt x="18756" y="43923"/>
                    <a:pt x="25319" y="43923"/>
                  </a:cubicBezTo>
                  <a:cubicBezTo>
                    <a:pt x="28158" y="43923"/>
                    <a:pt x="29754" y="45328"/>
                    <a:pt x="29754" y="50072"/>
                  </a:cubicBezTo>
                  <a:cubicBezTo>
                    <a:pt x="29754" y="54114"/>
                    <a:pt x="28690" y="56749"/>
                    <a:pt x="24255" y="67643"/>
                  </a:cubicBezTo>
                  <a:lnTo>
                    <a:pt x="13079" y="95932"/>
                  </a:lnTo>
                  <a:close/>
                </a:path>
              </a:pathLst>
            </a:custGeom>
            <a:solidFill>
              <a:srgbClr val="000000"/>
            </a:solidFill>
            <a:ln w="25437"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3DAB8931-1558-489C-BE00-29FEA74B07AA}"/>
                </a:ext>
              </a:extLst>
            </p:cNvPr>
            <p:cNvSpPr/>
            <p:nvPr>
              <p:custDataLst>
                <p:tags r:id="rId161"/>
              </p:custDataLst>
            </p:nvPr>
          </p:nvSpPr>
          <p:spPr>
            <a:xfrm>
              <a:off x="4720728" y="2472226"/>
              <a:ext cx="1351689" cy="10039"/>
            </a:xfrm>
            <a:custGeom>
              <a:avLst/>
              <a:gdLst>
                <a:gd name="connsiteX0" fmla="*/ 0 w 1351689"/>
                <a:gd name="connsiteY0" fmla="*/ 0 h 10039"/>
                <a:gd name="connsiteX1" fmla="*/ 1351689 w 1351689"/>
                <a:gd name="connsiteY1" fmla="*/ 0 h 10039"/>
                <a:gd name="connsiteX2" fmla="*/ 1351689 w 1351689"/>
                <a:gd name="connsiteY2" fmla="*/ 10040 h 10039"/>
                <a:gd name="connsiteX3" fmla="*/ 0 w 1351689"/>
                <a:gd name="connsiteY3" fmla="*/ 10040 h 10039"/>
              </a:gdLst>
              <a:ahLst/>
              <a:cxnLst>
                <a:cxn ang="0">
                  <a:pos x="connsiteX0" y="connsiteY0"/>
                </a:cxn>
                <a:cxn ang="0">
                  <a:pos x="connsiteX1" y="connsiteY1"/>
                </a:cxn>
                <a:cxn ang="0">
                  <a:pos x="connsiteX2" y="connsiteY2"/>
                </a:cxn>
                <a:cxn ang="0">
                  <a:pos x="connsiteX3" y="connsiteY3"/>
                </a:cxn>
              </a:cxnLst>
              <a:rect l="l" t="t" r="r" b="b"/>
              <a:pathLst>
                <a:path w="1351689" h="10039">
                  <a:moveTo>
                    <a:pt x="0" y="0"/>
                  </a:moveTo>
                  <a:lnTo>
                    <a:pt x="1351689" y="0"/>
                  </a:lnTo>
                  <a:lnTo>
                    <a:pt x="1351689" y="10040"/>
                  </a:lnTo>
                  <a:lnTo>
                    <a:pt x="0" y="10040"/>
                  </a:lnTo>
                  <a:close/>
                </a:path>
              </a:pathLst>
            </a:custGeom>
            <a:solidFill>
              <a:srgbClr val="000000"/>
            </a:solidFill>
            <a:ln w="25437"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00382AC3-036E-40BF-988A-71B56E5F541E}"/>
                </a:ext>
              </a:extLst>
            </p:cNvPr>
            <p:cNvSpPr/>
            <p:nvPr>
              <p:custDataLst>
                <p:tags r:id="rId162"/>
              </p:custDataLst>
            </p:nvPr>
          </p:nvSpPr>
          <p:spPr>
            <a:xfrm>
              <a:off x="5257137" y="2532456"/>
              <a:ext cx="187021" cy="179723"/>
            </a:xfrm>
            <a:custGeom>
              <a:avLst/>
              <a:gdLst>
                <a:gd name="connsiteX0" fmla="*/ 100206 w 187021"/>
                <a:gd name="connsiteY0" fmla="*/ 4525 h 179723"/>
                <a:gd name="connsiteX1" fmla="*/ 93617 w 187021"/>
                <a:gd name="connsiteY1" fmla="*/ 7 h 179723"/>
                <a:gd name="connsiteX2" fmla="*/ 87028 w 187021"/>
                <a:gd name="connsiteY2" fmla="*/ 4525 h 179723"/>
                <a:gd name="connsiteX3" fmla="*/ 1373 w 187021"/>
                <a:gd name="connsiteY3" fmla="*/ 174710 h 179723"/>
                <a:gd name="connsiteX4" fmla="*/ 106 w 187021"/>
                <a:gd name="connsiteY4" fmla="*/ 177722 h 179723"/>
                <a:gd name="connsiteX5" fmla="*/ 5682 w 187021"/>
                <a:gd name="connsiteY5" fmla="*/ 179730 h 179723"/>
                <a:gd name="connsiteX6" fmla="*/ 181553 w 187021"/>
                <a:gd name="connsiteY6" fmla="*/ 179730 h 179723"/>
                <a:gd name="connsiteX7" fmla="*/ 187128 w 187021"/>
                <a:gd name="connsiteY7" fmla="*/ 177722 h 179723"/>
                <a:gd name="connsiteX8" fmla="*/ 185861 w 187021"/>
                <a:gd name="connsiteY8" fmla="*/ 174710 h 179723"/>
                <a:gd name="connsiteX9" fmla="*/ 100206 w 187021"/>
                <a:gd name="connsiteY9" fmla="*/ 4525 h 179723"/>
                <a:gd name="connsiteX10" fmla="*/ 85508 w 187021"/>
                <a:gd name="connsiteY10" fmla="*/ 25108 h 179723"/>
                <a:gd name="connsiteX11" fmla="*/ 153677 w 187021"/>
                <a:gd name="connsiteY11" fmla="*/ 160653 h 179723"/>
                <a:gd name="connsiteX12" fmla="*/ 17085 w 187021"/>
                <a:gd name="connsiteY12" fmla="*/ 160653 h 179723"/>
                <a:gd name="connsiteX13" fmla="*/ 85508 w 187021"/>
                <a:gd name="connsiteY13" fmla="*/ 25108 h 17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021" h="179723">
                  <a:moveTo>
                    <a:pt x="100206" y="4525"/>
                  </a:moveTo>
                  <a:cubicBezTo>
                    <a:pt x="98432" y="1262"/>
                    <a:pt x="97925" y="7"/>
                    <a:pt x="93617" y="7"/>
                  </a:cubicBezTo>
                  <a:cubicBezTo>
                    <a:pt x="89309" y="7"/>
                    <a:pt x="88802" y="1262"/>
                    <a:pt x="87028" y="4525"/>
                  </a:cubicBezTo>
                  <a:lnTo>
                    <a:pt x="1373" y="174710"/>
                  </a:lnTo>
                  <a:cubicBezTo>
                    <a:pt x="106" y="176969"/>
                    <a:pt x="106" y="177471"/>
                    <a:pt x="106" y="177722"/>
                  </a:cubicBezTo>
                  <a:cubicBezTo>
                    <a:pt x="106" y="179730"/>
                    <a:pt x="1627" y="179730"/>
                    <a:pt x="5682" y="179730"/>
                  </a:cubicBezTo>
                  <a:lnTo>
                    <a:pt x="181553" y="179730"/>
                  </a:lnTo>
                  <a:cubicBezTo>
                    <a:pt x="185607" y="179730"/>
                    <a:pt x="187128" y="179730"/>
                    <a:pt x="187128" y="177722"/>
                  </a:cubicBezTo>
                  <a:cubicBezTo>
                    <a:pt x="187128" y="177471"/>
                    <a:pt x="187128" y="176969"/>
                    <a:pt x="185861" y="174710"/>
                  </a:cubicBezTo>
                  <a:lnTo>
                    <a:pt x="100206" y="4525"/>
                  </a:lnTo>
                  <a:close/>
                  <a:moveTo>
                    <a:pt x="85508" y="25108"/>
                  </a:moveTo>
                  <a:lnTo>
                    <a:pt x="153677" y="160653"/>
                  </a:lnTo>
                  <a:lnTo>
                    <a:pt x="17085" y="160653"/>
                  </a:lnTo>
                  <a:lnTo>
                    <a:pt x="85508" y="25108"/>
                  </a:lnTo>
                  <a:close/>
                </a:path>
              </a:pathLst>
            </a:custGeom>
            <a:solidFill>
              <a:srgbClr val="000000"/>
            </a:solidFill>
            <a:ln w="25437"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685C4EC9-8D5C-46BF-812F-16D67777BD89}"/>
                </a:ext>
              </a:extLst>
            </p:cNvPr>
            <p:cNvSpPr/>
            <p:nvPr>
              <p:custDataLst>
                <p:tags r:id="rId163"/>
              </p:custDataLst>
            </p:nvPr>
          </p:nvSpPr>
          <p:spPr>
            <a:xfrm>
              <a:off x="5462236" y="2555046"/>
              <a:ext cx="77798" cy="159893"/>
            </a:xfrm>
            <a:custGeom>
              <a:avLst/>
              <a:gdLst>
                <a:gd name="connsiteX0" fmla="*/ 46490 w 77798"/>
                <a:gd name="connsiteY0" fmla="*/ 56735 h 159893"/>
                <a:gd name="connsiteX1" fmla="*/ 70311 w 77798"/>
                <a:gd name="connsiteY1" fmla="*/ 56735 h 159893"/>
                <a:gd name="connsiteX2" fmla="*/ 77914 w 77798"/>
                <a:gd name="connsiteY2" fmla="*/ 51715 h 159893"/>
                <a:gd name="connsiteX3" fmla="*/ 70818 w 77798"/>
                <a:gd name="connsiteY3" fmla="*/ 48954 h 159893"/>
                <a:gd name="connsiteX4" fmla="*/ 48517 w 77798"/>
                <a:gd name="connsiteY4" fmla="*/ 48954 h 159893"/>
                <a:gd name="connsiteX5" fmla="*/ 58907 w 77798"/>
                <a:gd name="connsiteY5" fmla="*/ 6784 h 159893"/>
                <a:gd name="connsiteX6" fmla="*/ 51558 w 77798"/>
                <a:gd name="connsiteY6" fmla="*/ 7 h 159893"/>
                <a:gd name="connsiteX7" fmla="*/ 41422 w 77798"/>
                <a:gd name="connsiteY7" fmla="*/ 9043 h 159893"/>
                <a:gd name="connsiteX8" fmla="*/ 31538 w 77798"/>
                <a:gd name="connsiteY8" fmla="*/ 48954 h 159893"/>
                <a:gd name="connsiteX9" fmla="*/ 7717 w 77798"/>
                <a:gd name="connsiteY9" fmla="*/ 48954 h 159893"/>
                <a:gd name="connsiteX10" fmla="*/ 115 w 77798"/>
                <a:gd name="connsiteY10" fmla="*/ 53723 h 159893"/>
                <a:gd name="connsiteX11" fmla="*/ 7210 w 77798"/>
                <a:gd name="connsiteY11" fmla="*/ 56735 h 159893"/>
                <a:gd name="connsiteX12" fmla="*/ 29511 w 77798"/>
                <a:gd name="connsiteY12" fmla="*/ 56735 h 159893"/>
                <a:gd name="connsiteX13" fmla="*/ 10251 w 77798"/>
                <a:gd name="connsiteY13" fmla="*/ 136807 h 159893"/>
                <a:gd name="connsiteX14" fmla="*/ 33566 w 77798"/>
                <a:gd name="connsiteY14" fmla="*/ 159900 h 159893"/>
                <a:gd name="connsiteX15" fmla="*/ 73859 w 77798"/>
                <a:gd name="connsiteY15" fmla="*/ 121245 h 159893"/>
                <a:gd name="connsiteX16" fmla="*/ 70818 w 77798"/>
                <a:gd name="connsiteY16" fmla="*/ 118735 h 159893"/>
                <a:gd name="connsiteX17" fmla="*/ 67017 w 77798"/>
                <a:gd name="connsiteY17" fmla="*/ 122249 h 159893"/>
                <a:gd name="connsiteX18" fmla="*/ 34072 w 77798"/>
                <a:gd name="connsiteY18" fmla="*/ 154378 h 159893"/>
                <a:gd name="connsiteX19" fmla="*/ 26217 w 77798"/>
                <a:gd name="connsiteY19" fmla="*/ 142832 h 159893"/>
                <a:gd name="connsiteX20" fmla="*/ 27737 w 77798"/>
                <a:gd name="connsiteY20" fmla="*/ 130783 h 159893"/>
                <a:gd name="connsiteX21" fmla="*/ 46490 w 77798"/>
                <a:gd name="connsiteY21" fmla="*/ 56735 h 15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798" h="159893">
                  <a:moveTo>
                    <a:pt x="46490" y="56735"/>
                  </a:moveTo>
                  <a:lnTo>
                    <a:pt x="70311" y="56735"/>
                  </a:lnTo>
                  <a:cubicBezTo>
                    <a:pt x="75379" y="56735"/>
                    <a:pt x="77914" y="56735"/>
                    <a:pt x="77914" y="51715"/>
                  </a:cubicBezTo>
                  <a:cubicBezTo>
                    <a:pt x="77914" y="48954"/>
                    <a:pt x="75379" y="48954"/>
                    <a:pt x="70818" y="48954"/>
                  </a:cubicBezTo>
                  <a:lnTo>
                    <a:pt x="48517" y="48954"/>
                  </a:lnTo>
                  <a:cubicBezTo>
                    <a:pt x="57640" y="13310"/>
                    <a:pt x="58907" y="8290"/>
                    <a:pt x="58907" y="6784"/>
                  </a:cubicBezTo>
                  <a:cubicBezTo>
                    <a:pt x="58907" y="2517"/>
                    <a:pt x="55866" y="7"/>
                    <a:pt x="51558" y="7"/>
                  </a:cubicBezTo>
                  <a:cubicBezTo>
                    <a:pt x="50798" y="7"/>
                    <a:pt x="43702" y="258"/>
                    <a:pt x="41422" y="9043"/>
                  </a:cubicBezTo>
                  <a:lnTo>
                    <a:pt x="31538" y="48954"/>
                  </a:lnTo>
                  <a:lnTo>
                    <a:pt x="7717" y="48954"/>
                  </a:lnTo>
                  <a:cubicBezTo>
                    <a:pt x="2649" y="48954"/>
                    <a:pt x="115" y="48954"/>
                    <a:pt x="115" y="53723"/>
                  </a:cubicBezTo>
                  <a:cubicBezTo>
                    <a:pt x="115" y="56735"/>
                    <a:pt x="2142" y="56735"/>
                    <a:pt x="7210" y="56735"/>
                  </a:cubicBezTo>
                  <a:lnTo>
                    <a:pt x="29511" y="56735"/>
                  </a:lnTo>
                  <a:cubicBezTo>
                    <a:pt x="11265" y="128022"/>
                    <a:pt x="10251" y="132289"/>
                    <a:pt x="10251" y="136807"/>
                  </a:cubicBezTo>
                  <a:cubicBezTo>
                    <a:pt x="10251" y="150362"/>
                    <a:pt x="19881" y="159900"/>
                    <a:pt x="33566" y="159900"/>
                  </a:cubicBezTo>
                  <a:cubicBezTo>
                    <a:pt x="59414" y="159900"/>
                    <a:pt x="73859" y="123253"/>
                    <a:pt x="73859" y="121245"/>
                  </a:cubicBezTo>
                  <a:cubicBezTo>
                    <a:pt x="73859" y="118735"/>
                    <a:pt x="71832" y="118735"/>
                    <a:pt x="70818" y="118735"/>
                  </a:cubicBezTo>
                  <a:cubicBezTo>
                    <a:pt x="68537" y="118735"/>
                    <a:pt x="68284" y="119488"/>
                    <a:pt x="67017" y="122249"/>
                  </a:cubicBezTo>
                  <a:cubicBezTo>
                    <a:pt x="56120" y="148354"/>
                    <a:pt x="42689" y="154378"/>
                    <a:pt x="34072" y="154378"/>
                  </a:cubicBezTo>
                  <a:cubicBezTo>
                    <a:pt x="28751" y="154378"/>
                    <a:pt x="26217" y="151115"/>
                    <a:pt x="26217" y="142832"/>
                  </a:cubicBezTo>
                  <a:cubicBezTo>
                    <a:pt x="26217" y="136807"/>
                    <a:pt x="26723" y="135050"/>
                    <a:pt x="27737" y="130783"/>
                  </a:cubicBezTo>
                  <a:lnTo>
                    <a:pt x="46490" y="56735"/>
                  </a:lnTo>
                  <a:close/>
                </a:path>
              </a:pathLst>
            </a:custGeom>
            <a:solidFill>
              <a:srgbClr val="000000"/>
            </a:solidFill>
            <a:ln w="25437"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C034122B-E908-41C4-9A19-70A60E90EE2D}"/>
                </a:ext>
              </a:extLst>
            </p:cNvPr>
            <p:cNvSpPr/>
            <p:nvPr>
              <p:custDataLst>
                <p:tags r:id="rId164"/>
              </p:custDataLst>
            </p:nvPr>
          </p:nvSpPr>
          <p:spPr>
            <a:xfrm>
              <a:off x="6187410" y="2447878"/>
              <a:ext cx="168522" cy="58736"/>
            </a:xfrm>
            <a:custGeom>
              <a:avLst/>
              <a:gdLst>
                <a:gd name="connsiteX0" fmla="*/ 160049 w 168522"/>
                <a:gd name="connsiteY0" fmla="*/ 10040 h 58736"/>
                <a:gd name="connsiteX1" fmla="*/ 168665 w 168522"/>
                <a:gd name="connsiteY1" fmla="*/ 5020 h 58736"/>
                <a:gd name="connsiteX2" fmla="*/ 160302 w 168522"/>
                <a:gd name="connsiteY2" fmla="*/ 0 h 58736"/>
                <a:gd name="connsiteX3" fmla="*/ 8506 w 168522"/>
                <a:gd name="connsiteY3" fmla="*/ 0 h 58736"/>
                <a:gd name="connsiteX4" fmla="*/ 143 w 168522"/>
                <a:gd name="connsiteY4" fmla="*/ 5020 h 58736"/>
                <a:gd name="connsiteX5" fmla="*/ 8759 w 168522"/>
                <a:gd name="connsiteY5" fmla="*/ 10040 h 58736"/>
                <a:gd name="connsiteX6" fmla="*/ 160049 w 168522"/>
                <a:gd name="connsiteY6" fmla="*/ 10040 h 58736"/>
                <a:gd name="connsiteX7" fmla="*/ 160302 w 168522"/>
                <a:gd name="connsiteY7" fmla="*/ 58736 h 58736"/>
                <a:gd name="connsiteX8" fmla="*/ 168665 w 168522"/>
                <a:gd name="connsiteY8" fmla="*/ 53716 h 58736"/>
                <a:gd name="connsiteX9" fmla="*/ 160049 w 168522"/>
                <a:gd name="connsiteY9" fmla="*/ 48696 h 58736"/>
                <a:gd name="connsiteX10" fmla="*/ 8759 w 168522"/>
                <a:gd name="connsiteY10" fmla="*/ 48696 h 58736"/>
                <a:gd name="connsiteX11" fmla="*/ 143 w 168522"/>
                <a:gd name="connsiteY11" fmla="*/ 53716 h 58736"/>
                <a:gd name="connsiteX12" fmla="*/ 8506 w 168522"/>
                <a:gd name="connsiteY12" fmla="*/ 58736 h 58736"/>
                <a:gd name="connsiteX13" fmla="*/ 160302 w 168522"/>
                <a:gd name="connsiteY13" fmla="*/ 58736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22" h="58736">
                  <a:moveTo>
                    <a:pt x="160049" y="10040"/>
                  </a:moveTo>
                  <a:cubicBezTo>
                    <a:pt x="163850" y="10040"/>
                    <a:pt x="168665" y="10040"/>
                    <a:pt x="168665" y="5020"/>
                  </a:cubicBezTo>
                  <a:cubicBezTo>
                    <a:pt x="168665" y="0"/>
                    <a:pt x="163850" y="0"/>
                    <a:pt x="160302" y="0"/>
                  </a:cubicBezTo>
                  <a:lnTo>
                    <a:pt x="8506" y="0"/>
                  </a:lnTo>
                  <a:cubicBezTo>
                    <a:pt x="4958" y="0"/>
                    <a:pt x="143" y="0"/>
                    <a:pt x="143" y="5020"/>
                  </a:cubicBezTo>
                  <a:cubicBezTo>
                    <a:pt x="143" y="10040"/>
                    <a:pt x="4958" y="10040"/>
                    <a:pt x="8759" y="10040"/>
                  </a:cubicBezTo>
                  <a:lnTo>
                    <a:pt x="160049" y="10040"/>
                  </a:lnTo>
                  <a:close/>
                  <a:moveTo>
                    <a:pt x="160302" y="58736"/>
                  </a:moveTo>
                  <a:cubicBezTo>
                    <a:pt x="163850" y="58736"/>
                    <a:pt x="168665" y="58736"/>
                    <a:pt x="168665" y="53716"/>
                  </a:cubicBezTo>
                  <a:cubicBezTo>
                    <a:pt x="168665" y="48696"/>
                    <a:pt x="163850" y="48696"/>
                    <a:pt x="160049" y="48696"/>
                  </a:cubicBezTo>
                  <a:lnTo>
                    <a:pt x="8759" y="48696"/>
                  </a:lnTo>
                  <a:cubicBezTo>
                    <a:pt x="4958" y="48696"/>
                    <a:pt x="143" y="48696"/>
                    <a:pt x="143" y="53716"/>
                  </a:cubicBezTo>
                  <a:cubicBezTo>
                    <a:pt x="143" y="58736"/>
                    <a:pt x="4958" y="58736"/>
                    <a:pt x="8506" y="58736"/>
                  </a:cubicBezTo>
                  <a:lnTo>
                    <a:pt x="160302" y="58736"/>
                  </a:lnTo>
                  <a:close/>
                </a:path>
              </a:pathLst>
            </a:custGeom>
            <a:solidFill>
              <a:srgbClr val="000000"/>
            </a:solidFill>
            <a:ln w="25437"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2D6AEC0A-2673-4920-ACAC-8FE79771B6EC}"/>
                </a:ext>
              </a:extLst>
            </p:cNvPr>
            <p:cNvSpPr/>
            <p:nvPr>
              <p:custDataLst>
                <p:tags r:id="rId165"/>
              </p:custDataLst>
            </p:nvPr>
          </p:nvSpPr>
          <p:spPr>
            <a:xfrm>
              <a:off x="6650207" y="2203015"/>
              <a:ext cx="83627" cy="167172"/>
            </a:xfrm>
            <a:custGeom>
              <a:avLst/>
              <a:gdLst>
                <a:gd name="connsiteX0" fmla="*/ 52111 w 83627"/>
                <a:gd name="connsiteY0" fmla="*/ 6520 h 167172"/>
                <a:gd name="connsiteX1" fmla="*/ 46283 w 83627"/>
                <a:gd name="connsiteY1" fmla="*/ -7 h 167172"/>
                <a:gd name="connsiteX2" fmla="*/ 161 w 83627"/>
                <a:gd name="connsiteY2" fmla="*/ 16058 h 167172"/>
                <a:gd name="connsiteX3" fmla="*/ 161 w 83627"/>
                <a:gd name="connsiteY3" fmla="*/ 23839 h 167172"/>
                <a:gd name="connsiteX4" fmla="*/ 33358 w 83627"/>
                <a:gd name="connsiteY4" fmla="*/ 17313 h 167172"/>
                <a:gd name="connsiteX5" fmla="*/ 33358 w 83627"/>
                <a:gd name="connsiteY5" fmla="*/ 147336 h 167172"/>
                <a:gd name="connsiteX6" fmla="*/ 9791 w 83627"/>
                <a:gd name="connsiteY6" fmla="*/ 159385 h 167172"/>
                <a:gd name="connsiteX7" fmla="*/ 1681 w 83627"/>
                <a:gd name="connsiteY7" fmla="*/ 159385 h 167172"/>
                <a:gd name="connsiteX8" fmla="*/ 1681 w 83627"/>
                <a:gd name="connsiteY8" fmla="*/ 167166 h 167172"/>
                <a:gd name="connsiteX9" fmla="*/ 42735 w 83627"/>
                <a:gd name="connsiteY9" fmla="*/ 166413 h 167172"/>
                <a:gd name="connsiteX10" fmla="*/ 83788 w 83627"/>
                <a:gd name="connsiteY10" fmla="*/ 167166 h 167172"/>
                <a:gd name="connsiteX11" fmla="*/ 83788 w 83627"/>
                <a:gd name="connsiteY11" fmla="*/ 159385 h 167172"/>
                <a:gd name="connsiteX12" fmla="*/ 75679 w 83627"/>
                <a:gd name="connsiteY12" fmla="*/ 159385 h 167172"/>
                <a:gd name="connsiteX13" fmla="*/ 52111 w 83627"/>
                <a:gd name="connsiteY13" fmla="*/ 147336 h 167172"/>
                <a:gd name="connsiteX14" fmla="*/ 52111 w 83627"/>
                <a:gd name="connsiteY14" fmla="*/ 6520 h 16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627" h="167172">
                  <a:moveTo>
                    <a:pt x="52111" y="6520"/>
                  </a:moveTo>
                  <a:cubicBezTo>
                    <a:pt x="52111" y="495"/>
                    <a:pt x="52111" y="-7"/>
                    <a:pt x="46283" y="-7"/>
                  </a:cubicBezTo>
                  <a:cubicBezTo>
                    <a:pt x="30571" y="16058"/>
                    <a:pt x="8270" y="16058"/>
                    <a:pt x="161" y="16058"/>
                  </a:cubicBezTo>
                  <a:lnTo>
                    <a:pt x="161" y="23839"/>
                  </a:lnTo>
                  <a:cubicBezTo>
                    <a:pt x="5229" y="23839"/>
                    <a:pt x="20181" y="23839"/>
                    <a:pt x="33358" y="17313"/>
                  </a:cubicBezTo>
                  <a:lnTo>
                    <a:pt x="33358" y="147336"/>
                  </a:lnTo>
                  <a:cubicBezTo>
                    <a:pt x="33358" y="156373"/>
                    <a:pt x="32598" y="159385"/>
                    <a:pt x="9791" y="159385"/>
                  </a:cubicBezTo>
                  <a:lnTo>
                    <a:pt x="1681" y="159385"/>
                  </a:lnTo>
                  <a:lnTo>
                    <a:pt x="1681" y="167166"/>
                  </a:lnTo>
                  <a:cubicBezTo>
                    <a:pt x="10551" y="166413"/>
                    <a:pt x="32598" y="166413"/>
                    <a:pt x="42735" y="166413"/>
                  </a:cubicBezTo>
                  <a:cubicBezTo>
                    <a:pt x="52871" y="166413"/>
                    <a:pt x="74919" y="166413"/>
                    <a:pt x="83788" y="167166"/>
                  </a:cubicBezTo>
                  <a:lnTo>
                    <a:pt x="83788" y="159385"/>
                  </a:lnTo>
                  <a:lnTo>
                    <a:pt x="75679" y="159385"/>
                  </a:lnTo>
                  <a:cubicBezTo>
                    <a:pt x="52871" y="159385"/>
                    <a:pt x="52111" y="156624"/>
                    <a:pt x="52111" y="147336"/>
                  </a:cubicBezTo>
                  <a:lnTo>
                    <a:pt x="52111" y="6520"/>
                  </a:lnTo>
                  <a:close/>
                </a:path>
              </a:pathLst>
            </a:custGeom>
            <a:solidFill>
              <a:srgbClr val="000000"/>
            </a:solidFill>
            <a:ln w="25437"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31BC4AD3-B565-437C-88CE-5E605BFF18B4}"/>
                </a:ext>
              </a:extLst>
            </p:cNvPr>
            <p:cNvSpPr/>
            <p:nvPr>
              <p:custDataLst>
                <p:tags r:id="rId166"/>
              </p:custDataLst>
            </p:nvPr>
          </p:nvSpPr>
          <p:spPr>
            <a:xfrm>
              <a:off x="6471123" y="2472226"/>
              <a:ext cx="439769" cy="10039"/>
            </a:xfrm>
            <a:custGeom>
              <a:avLst/>
              <a:gdLst>
                <a:gd name="connsiteX0" fmla="*/ 0 w 439769"/>
                <a:gd name="connsiteY0" fmla="*/ 0 h 10039"/>
                <a:gd name="connsiteX1" fmla="*/ 439769 w 439769"/>
                <a:gd name="connsiteY1" fmla="*/ 0 h 10039"/>
                <a:gd name="connsiteX2" fmla="*/ 439769 w 439769"/>
                <a:gd name="connsiteY2" fmla="*/ 10040 h 10039"/>
                <a:gd name="connsiteX3" fmla="*/ 0 w 439769"/>
                <a:gd name="connsiteY3" fmla="*/ 10040 h 10039"/>
              </a:gdLst>
              <a:ahLst/>
              <a:cxnLst>
                <a:cxn ang="0">
                  <a:pos x="connsiteX0" y="connsiteY0"/>
                </a:cxn>
                <a:cxn ang="0">
                  <a:pos x="connsiteX1" y="connsiteY1"/>
                </a:cxn>
                <a:cxn ang="0">
                  <a:pos x="connsiteX2" y="connsiteY2"/>
                </a:cxn>
                <a:cxn ang="0">
                  <a:pos x="connsiteX3" y="connsiteY3"/>
                </a:cxn>
              </a:cxnLst>
              <a:rect l="l" t="t" r="r" b="b"/>
              <a:pathLst>
                <a:path w="439769" h="10039">
                  <a:moveTo>
                    <a:pt x="0" y="0"/>
                  </a:moveTo>
                  <a:lnTo>
                    <a:pt x="439769" y="0"/>
                  </a:lnTo>
                  <a:lnTo>
                    <a:pt x="439769" y="10040"/>
                  </a:lnTo>
                  <a:lnTo>
                    <a:pt x="0" y="10040"/>
                  </a:lnTo>
                  <a:close/>
                </a:path>
              </a:pathLst>
            </a:custGeom>
            <a:solidFill>
              <a:srgbClr val="000000"/>
            </a:solidFill>
            <a:ln w="25437"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DAF88578-20BC-4418-8735-6A8D10154E55}"/>
                </a:ext>
              </a:extLst>
            </p:cNvPr>
            <p:cNvSpPr/>
            <p:nvPr>
              <p:custDataLst>
                <p:tags r:id="rId167"/>
              </p:custDataLst>
            </p:nvPr>
          </p:nvSpPr>
          <p:spPr>
            <a:xfrm>
              <a:off x="6485314" y="2540739"/>
              <a:ext cx="180686" cy="176962"/>
            </a:xfrm>
            <a:custGeom>
              <a:avLst/>
              <a:gdLst>
                <a:gd name="connsiteX0" fmla="*/ 145109 w 180686"/>
                <a:gd name="connsiteY0" fmla="*/ 28622 h 176962"/>
                <a:gd name="connsiteX1" fmla="*/ 177546 w 180686"/>
                <a:gd name="connsiteY1" fmla="*/ 7788 h 176962"/>
                <a:gd name="connsiteX2" fmla="*/ 180841 w 180686"/>
                <a:gd name="connsiteY2" fmla="*/ 3019 h 176962"/>
                <a:gd name="connsiteX3" fmla="*/ 177546 w 180686"/>
                <a:gd name="connsiteY3" fmla="*/ 7 h 176962"/>
                <a:gd name="connsiteX4" fmla="*/ 156766 w 180686"/>
                <a:gd name="connsiteY4" fmla="*/ 760 h 176962"/>
                <a:gd name="connsiteX5" fmla="*/ 131678 w 180686"/>
                <a:gd name="connsiteY5" fmla="*/ 7 h 176962"/>
                <a:gd name="connsiteX6" fmla="*/ 126863 w 180686"/>
                <a:gd name="connsiteY6" fmla="*/ 4776 h 176962"/>
                <a:gd name="connsiteX7" fmla="*/ 130918 w 180686"/>
                <a:gd name="connsiteY7" fmla="*/ 7788 h 176962"/>
                <a:gd name="connsiteX8" fmla="*/ 142575 w 180686"/>
                <a:gd name="connsiteY8" fmla="*/ 16071 h 176962"/>
                <a:gd name="connsiteX9" fmla="*/ 138774 w 180686"/>
                <a:gd name="connsiteY9" fmla="*/ 25610 h 176962"/>
                <a:gd name="connsiteX10" fmla="*/ 60975 w 180686"/>
                <a:gd name="connsiteY10" fmla="*/ 148103 h 176962"/>
                <a:gd name="connsiteX11" fmla="*/ 43742 w 180686"/>
                <a:gd name="connsiteY11" fmla="*/ 15318 h 176962"/>
                <a:gd name="connsiteX12" fmla="*/ 61228 w 180686"/>
                <a:gd name="connsiteY12" fmla="*/ 7788 h 176962"/>
                <a:gd name="connsiteX13" fmla="*/ 67563 w 180686"/>
                <a:gd name="connsiteY13" fmla="*/ 2768 h 176962"/>
                <a:gd name="connsiteX14" fmla="*/ 64016 w 180686"/>
                <a:gd name="connsiteY14" fmla="*/ 7 h 176962"/>
                <a:gd name="connsiteX15" fmla="*/ 32592 w 180686"/>
                <a:gd name="connsiteY15" fmla="*/ 760 h 176962"/>
                <a:gd name="connsiteX16" fmla="*/ 18654 w 180686"/>
                <a:gd name="connsiteY16" fmla="*/ 509 h 176962"/>
                <a:gd name="connsiteX17" fmla="*/ 4969 w 180686"/>
                <a:gd name="connsiteY17" fmla="*/ 7 h 176962"/>
                <a:gd name="connsiteX18" fmla="*/ 155 w 180686"/>
                <a:gd name="connsiteY18" fmla="*/ 4776 h 176962"/>
                <a:gd name="connsiteX19" fmla="*/ 6490 w 180686"/>
                <a:gd name="connsiteY19" fmla="*/ 7788 h 176962"/>
                <a:gd name="connsiteX20" fmla="*/ 21695 w 180686"/>
                <a:gd name="connsiteY20" fmla="*/ 16322 h 176962"/>
                <a:gd name="connsiteX21" fmla="*/ 41715 w 180686"/>
                <a:gd name="connsiteY21" fmla="*/ 171196 h 176962"/>
                <a:gd name="connsiteX22" fmla="*/ 46783 w 180686"/>
                <a:gd name="connsiteY22" fmla="*/ 176969 h 176962"/>
                <a:gd name="connsiteX23" fmla="*/ 53879 w 180686"/>
                <a:gd name="connsiteY23" fmla="*/ 172451 h 176962"/>
                <a:gd name="connsiteX24" fmla="*/ 145109 w 180686"/>
                <a:gd name="connsiteY24" fmla="*/ 28622 h 1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686" h="176962">
                  <a:moveTo>
                    <a:pt x="145109" y="28622"/>
                  </a:moveTo>
                  <a:cubicBezTo>
                    <a:pt x="157526" y="9043"/>
                    <a:pt x="168170" y="8290"/>
                    <a:pt x="177546" y="7788"/>
                  </a:cubicBezTo>
                  <a:cubicBezTo>
                    <a:pt x="180587" y="7537"/>
                    <a:pt x="180841" y="3270"/>
                    <a:pt x="180841" y="3019"/>
                  </a:cubicBezTo>
                  <a:cubicBezTo>
                    <a:pt x="180841" y="1011"/>
                    <a:pt x="179574" y="7"/>
                    <a:pt x="177546" y="7"/>
                  </a:cubicBezTo>
                  <a:cubicBezTo>
                    <a:pt x="170957" y="7"/>
                    <a:pt x="163608" y="760"/>
                    <a:pt x="156766" y="760"/>
                  </a:cubicBezTo>
                  <a:cubicBezTo>
                    <a:pt x="148403" y="760"/>
                    <a:pt x="139787" y="7"/>
                    <a:pt x="131678" y="7"/>
                  </a:cubicBezTo>
                  <a:cubicBezTo>
                    <a:pt x="130157" y="7"/>
                    <a:pt x="126863" y="7"/>
                    <a:pt x="126863" y="4776"/>
                  </a:cubicBezTo>
                  <a:cubicBezTo>
                    <a:pt x="126863" y="7537"/>
                    <a:pt x="129144" y="7788"/>
                    <a:pt x="130918" y="7788"/>
                  </a:cubicBezTo>
                  <a:cubicBezTo>
                    <a:pt x="137760" y="8290"/>
                    <a:pt x="142575" y="10800"/>
                    <a:pt x="142575" y="16071"/>
                  </a:cubicBezTo>
                  <a:cubicBezTo>
                    <a:pt x="142575" y="19837"/>
                    <a:pt x="138774" y="25359"/>
                    <a:pt x="138774" y="25610"/>
                  </a:cubicBezTo>
                  <a:lnTo>
                    <a:pt x="60975" y="148103"/>
                  </a:lnTo>
                  <a:lnTo>
                    <a:pt x="43742" y="15318"/>
                  </a:lnTo>
                  <a:cubicBezTo>
                    <a:pt x="43742" y="11051"/>
                    <a:pt x="49571" y="7788"/>
                    <a:pt x="61228" y="7788"/>
                  </a:cubicBezTo>
                  <a:cubicBezTo>
                    <a:pt x="64776" y="7788"/>
                    <a:pt x="67563" y="7788"/>
                    <a:pt x="67563" y="2768"/>
                  </a:cubicBezTo>
                  <a:cubicBezTo>
                    <a:pt x="67563" y="509"/>
                    <a:pt x="65536" y="7"/>
                    <a:pt x="64016" y="7"/>
                  </a:cubicBezTo>
                  <a:cubicBezTo>
                    <a:pt x="53879" y="7"/>
                    <a:pt x="42982" y="760"/>
                    <a:pt x="32592" y="760"/>
                  </a:cubicBezTo>
                  <a:cubicBezTo>
                    <a:pt x="28030" y="760"/>
                    <a:pt x="23215" y="509"/>
                    <a:pt x="18654" y="509"/>
                  </a:cubicBezTo>
                  <a:cubicBezTo>
                    <a:pt x="14092" y="509"/>
                    <a:pt x="9278" y="7"/>
                    <a:pt x="4969" y="7"/>
                  </a:cubicBezTo>
                  <a:cubicBezTo>
                    <a:pt x="3196" y="7"/>
                    <a:pt x="155" y="7"/>
                    <a:pt x="155" y="4776"/>
                  </a:cubicBezTo>
                  <a:cubicBezTo>
                    <a:pt x="155" y="7788"/>
                    <a:pt x="2435" y="7788"/>
                    <a:pt x="6490" y="7788"/>
                  </a:cubicBezTo>
                  <a:cubicBezTo>
                    <a:pt x="20681" y="7788"/>
                    <a:pt x="20935" y="10047"/>
                    <a:pt x="21695" y="16322"/>
                  </a:cubicBezTo>
                  <a:lnTo>
                    <a:pt x="41715" y="171196"/>
                  </a:lnTo>
                  <a:cubicBezTo>
                    <a:pt x="42475" y="176216"/>
                    <a:pt x="43489" y="176969"/>
                    <a:pt x="46783" y="176969"/>
                  </a:cubicBezTo>
                  <a:cubicBezTo>
                    <a:pt x="50838" y="176969"/>
                    <a:pt x="51852" y="175714"/>
                    <a:pt x="53879" y="172451"/>
                  </a:cubicBezTo>
                  <a:lnTo>
                    <a:pt x="145109" y="28622"/>
                  </a:lnTo>
                  <a:close/>
                </a:path>
              </a:pathLst>
            </a:custGeom>
            <a:solidFill>
              <a:srgbClr val="000000"/>
            </a:solidFill>
            <a:ln w="25437"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16F7A3F5-4C4F-4700-8582-8E85D142EACE}"/>
                </a:ext>
              </a:extLst>
            </p:cNvPr>
            <p:cNvSpPr/>
            <p:nvPr>
              <p:custDataLst>
                <p:tags r:id="rId168"/>
              </p:custDataLst>
            </p:nvPr>
          </p:nvSpPr>
          <p:spPr>
            <a:xfrm>
              <a:off x="6624271" y="2674100"/>
              <a:ext cx="133753" cy="77486"/>
            </a:xfrm>
            <a:custGeom>
              <a:avLst/>
              <a:gdLst>
                <a:gd name="connsiteX0" fmla="*/ 119013 w 133753"/>
                <a:gd name="connsiteY0" fmla="*/ 17052 h 77486"/>
                <a:gd name="connsiteX1" fmla="*/ 133914 w 133753"/>
                <a:gd name="connsiteY1" fmla="*/ 6334 h 77486"/>
                <a:gd name="connsiteX2" fmla="*/ 133914 w 133753"/>
                <a:gd name="connsiteY2" fmla="*/ 8 h 77486"/>
                <a:gd name="connsiteX3" fmla="*/ 121142 w 133753"/>
                <a:gd name="connsiteY3" fmla="*/ 711 h 77486"/>
                <a:gd name="connsiteX4" fmla="*/ 103757 w 133753"/>
                <a:gd name="connsiteY4" fmla="*/ 8 h 77486"/>
                <a:gd name="connsiteX5" fmla="*/ 103757 w 133753"/>
                <a:gd name="connsiteY5" fmla="*/ 6334 h 77486"/>
                <a:gd name="connsiteX6" fmla="*/ 112982 w 133753"/>
                <a:gd name="connsiteY6" fmla="*/ 14065 h 77486"/>
                <a:gd name="connsiteX7" fmla="*/ 111917 w 133753"/>
                <a:gd name="connsiteY7" fmla="*/ 18282 h 77486"/>
                <a:gd name="connsiteX8" fmla="*/ 94710 w 133753"/>
                <a:gd name="connsiteY8" fmla="*/ 62033 h 77486"/>
                <a:gd name="connsiteX9" fmla="*/ 75552 w 133753"/>
                <a:gd name="connsiteY9" fmla="*/ 14065 h 77486"/>
                <a:gd name="connsiteX10" fmla="*/ 74665 w 133753"/>
                <a:gd name="connsiteY10" fmla="*/ 10726 h 77486"/>
                <a:gd name="connsiteX11" fmla="*/ 84244 w 133753"/>
                <a:gd name="connsiteY11" fmla="*/ 6334 h 77486"/>
                <a:gd name="connsiteX12" fmla="*/ 84244 w 133753"/>
                <a:gd name="connsiteY12" fmla="*/ 8 h 77486"/>
                <a:gd name="connsiteX13" fmla="*/ 65086 w 133753"/>
                <a:gd name="connsiteY13" fmla="*/ 711 h 77486"/>
                <a:gd name="connsiteX14" fmla="*/ 49475 w 133753"/>
                <a:gd name="connsiteY14" fmla="*/ 8 h 77486"/>
                <a:gd name="connsiteX15" fmla="*/ 49475 w 133753"/>
                <a:gd name="connsiteY15" fmla="*/ 6334 h 77486"/>
                <a:gd name="connsiteX16" fmla="*/ 59587 w 133753"/>
                <a:gd name="connsiteY16" fmla="*/ 7739 h 77486"/>
                <a:gd name="connsiteX17" fmla="*/ 63667 w 133753"/>
                <a:gd name="connsiteY17" fmla="*/ 15471 h 77486"/>
                <a:gd name="connsiteX18" fmla="*/ 62957 w 133753"/>
                <a:gd name="connsiteY18" fmla="*/ 17579 h 77486"/>
                <a:gd name="connsiteX19" fmla="*/ 46282 w 133753"/>
                <a:gd name="connsiteY19" fmla="*/ 59397 h 77486"/>
                <a:gd name="connsiteX20" fmla="*/ 28366 w 133753"/>
                <a:gd name="connsiteY20" fmla="*/ 14065 h 77486"/>
                <a:gd name="connsiteX21" fmla="*/ 27301 w 133753"/>
                <a:gd name="connsiteY21" fmla="*/ 10726 h 77486"/>
                <a:gd name="connsiteX22" fmla="*/ 36880 w 133753"/>
                <a:gd name="connsiteY22" fmla="*/ 6334 h 77486"/>
                <a:gd name="connsiteX23" fmla="*/ 36880 w 133753"/>
                <a:gd name="connsiteY23" fmla="*/ 8 h 77486"/>
                <a:gd name="connsiteX24" fmla="*/ 16835 w 133753"/>
                <a:gd name="connsiteY24" fmla="*/ 711 h 77486"/>
                <a:gd name="connsiteX25" fmla="*/ 160 w 133753"/>
                <a:gd name="connsiteY25" fmla="*/ 8 h 77486"/>
                <a:gd name="connsiteX26" fmla="*/ 160 w 133753"/>
                <a:gd name="connsiteY26" fmla="*/ 6334 h 77486"/>
                <a:gd name="connsiteX27" fmla="*/ 12933 w 133753"/>
                <a:gd name="connsiteY27" fmla="*/ 11429 h 77486"/>
                <a:gd name="connsiteX28" fmla="*/ 37590 w 133753"/>
                <a:gd name="connsiteY28" fmla="*/ 73454 h 77486"/>
                <a:gd name="connsiteX29" fmla="*/ 42380 w 133753"/>
                <a:gd name="connsiteY29" fmla="*/ 77495 h 77486"/>
                <a:gd name="connsiteX30" fmla="*/ 46992 w 133753"/>
                <a:gd name="connsiteY30" fmla="*/ 73805 h 77486"/>
                <a:gd name="connsiteX31" fmla="*/ 67037 w 133753"/>
                <a:gd name="connsiteY31" fmla="*/ 23553 h 77486"/>
                <a:gd name="connsiteX32" fmla="*/ 86728 w 133753"/>
                <a:gd name="connsiteY32" fmla="*/ 73278 h 77486"/>
                <a:gd name="connsiteX33" fmla="*/ 91694 w 133753"/>
                <a:gd name="connsiteY33" fmla="*/ 77495 h 77486"/>
                <a:gd name="connsiteX34" fmla="*/ 96484 w 133753"/>
                <a:gd name="connsiteY34" fmla="*/ 73454 h 77486"/>
                <a:gd name="connsiteX35" fmla="*/ 119013 w 133753"/>
                <a:gd name="connsiteY35" fmla="*/ 17052 h 7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753" h="77486">
                  <a:moveTo>
                    <a:pt x="119013" y="17052"/>
                  </a:moveTo>
                  <a:cubicBezTo>
                    <a:pt x="122561" y="8267"/>
                    <a:pt x="128415" y="6510"/>
                    <a:pt x="133914" y="6334"/>
                  </a:cubicBezTo>
                  <a:lnTo>
                    <a:pt x="133914" y="8"/>
                  </a:lnTo>
                  <a:cubicBezTo>
                    <a:pt x="129124" y="535"/>
                    <a:pt x="126286" y="711"/>
                    <a:pt x="121142" y="711"/>
                  </a:cubicBezTo>
                  <a:cubicBezTo>
                    <a:pt x="115820" y="711"/>
                    <a:pt x="109079" y="535"/>
                    <a:pt x="103757" y="8"/>
                  </a:cubicBezTo>
                  <a:lnTo>
                    <a:pt x="103757" y="6334"/>
                  </a:lnTo>
                  <a:cubicBezTo>
                    <a:pt x="109966" y="6510"/>
                    <a:pt x="112982" y="9848"/>
                    <a:pt x="112982" y="14065"/>
                  </a:cubicBezTo>
                  <a:cubicBezTo>
                    <a:pt x="112982" y="15471"/>
                    <a:pt x="112982" y="15822"/>
                    <a:pt x="111917" y="18282"/>
                  </a:cubicBezTo>
                  <a:lnTo>
                    <a:pt x="94710" y="62033"/>
                  </a:lnTo>
                  <a:lnTo>
                    <a:pt x="75552" y="14065"/>
                  </a:lnTo>
                  <a:cubicBezTo>
                    <a:pt x="75197" y="13186"/>
                    <a:pt x="74665" y="11781"/>
                    <a:pt x="74665" y="10726"/>
                  </a:cubicBezTo>
                  <a:cubicBezTo>
                    <a:pt x="74665" y="6861"/>
                    <a:pt x="79277" y="6334"/>
                    <a:pt x="84244" y="6334"/>
                  </a:cubicBezTo>
                  <a:lnTo>
                    <a:pt x="84244" y="8"/>
                  </a:lnTo>
                  <a:cubicBezTo>
                    <a:pt x="77858" y="535"/>
                    <a:pt x="71472" y="711"/>
                    <a:pt x="65086" y="711"/>
                  </a:cubicBezTo>
                  <a:cubicBezTo>
                    <a:pt x="59941" y="711"/>
                    <a:pt x="54620" y="360"/>
                    <a:pt x="49475" y="8"/>
                  </a:cubicBezTo>
                  <a:lnTo>
                    <a:pt x="49475" y="6334"/>
                  </a:lnTo>
                  <a:cubicBezTo>
                    <a:pt x="53555" y="6334"/>
                    <a:pt x="57281" y="6334"/>
                    <a:pt x="59587" y="7739"/>
                  </a:cubicBezTo>
                  <a:cubicBezTo>
                    <a:pt x="62070" y="9497"/>
                    <a:pt x="63667" y="15295"/>
                    <a:pt x="63667" y="15471"/>
                  </a:cubicBezTo>
                  <a:cubicBezTo>
                    <a:pt x="63667" y="15822"/>
                    <a:pt x="63312" y="16876"/>
                    <a:pt x="62957" y="17579"/>
                  </a:cubicBezTo>
                  <a:lnTo>
                    <a:pt x="46282" y="59397"/>
                  </a:lnTo>
                  <a:lnTo>
                    <a:pt x="28366" y="14065"/>
                  </a:lnTo>
                  <a:cubicBezTo>
                    <a:pt x="27301" y="11605"/>
                    <a:pt x="27301" y="11429"/>
                    <a:pt x="27301" y="10726"/>
                  </a:cubicBezTo>
                  <a:cubicBezTo>
                    <a:pt x="27301" y="6334"/>
                    <a:pt x="33687" y="6334"/>
                    <a:pt x="36880" y="6334"/>
                  </a:cubicBezTo>
                  <a:lnTo>
                    <a:pt x="36880" y="8"/>
                  </a:lnTo>
                  <a:cubicBezTo>
                    <a:pt x="36526" y="8"/>
                    <a:pt x="23931" y="711"/>
                    <a:pt x="16835" y="711"/>
                  </a:cubicBezTo>
                  <a:cubicBezTo>
                    <a:pt x="11336" y="711"/>
                    <a:pt x="5660" y="535"/>
                    <a:pt x="160" y="8"/>
                  </a:cubicBezTo>
                  <a:lnTo>
                    <a:pt x="160" y="6334"/>
                  </a:lnTo>
                  <a:cubicBezTo>
                    <a:pt x="7079" y="6334"/>
                    <a:pt x="10981" y="6334"/>
                    <a:pt x="12933" y="11429"/>
                  </a:cubicBezTo>
                  <a:lnTo>
                    <a:pt x="37590" y="73454"/>
                  </a:lnTo>
                  <a:cubicBezTo>
                    <a:pt x="38654" y="76090"/>
                    <a:pt x="39187" y="77495"/>
                    <a:pt x="42380" y="77495"/>
                  </a:cubicBezTo>
                  <a:cubicBezTo>
                    <a:pt x="45573" y="77495"/>
                    <a:pt x="46105" y="76090"/>
                    <a:pt x="46992" y="73805"/>
                  </a:cubicBezTo>
                  <a:lnTo>
                    <a:pt x="67037" y="23553"/>
                  </a:lnTo>
                  <a:lnTo>
                    <a:pt x="86728" y="73278"/>
                  </a:lnTo>
                  <a:cubicBezTo>
                    <a:pt x="87792" y="75914"/>
                    <a:pt x="88501" y="77495"/>
                    <a:pt x="91694" y="77495"/>
                  </a:cubicBezTo>
                  <a:cubicBezTo>
                    <a:pt x="94888" y="77495"/>
                    <a:pt x="95420" y="76265"/>
                    <a:pt x="96484" y="73454"/>
                  </a:cubicBezTo>
                  <a:lnTo>
                    <a:pt x="119013" y="17052"/>
                  </a:lnTo>
                  <a:close/>
                </a:path>
              </a:pathLst>
            </a:custGeom>
            <a:solidFill>
              <a:srgbClr val="000000"/>
            </a:solidFill>
            <a:ln w="25437"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1EF89038-295C-4C7E-95B7-CEE5D116E1B8}"/>
                </a:ext>
              </a:extLst>
            </p:cNvPr>
            <p:cNvSpPr/>
            <p:nvPr>
              <p:custDataLst>
                <p:tags r:id="rId169"/>
              </p:custDataLst>
            </p:nvPr>
          </p:nvSpPr>
          <p:spPr>
            <a:xfrm>
              <a:off x="6786204" y="2729624"/>
              <a:ext cx="22528" cy="54117"/>
            </a:xfrm>
            <a:custGeom>
              <a:avLst/>
              <a:gdLst>
                <a:gd name="connsiteX0" fmla="*/ 17728 w 22528"/>
                <a:gd name="connsiteY0" fmla="*/ 17403 h 54117"/>
                <a:gd name="connsiteX1" fmla="*/ 3891 w 22528"/>
                <a:gd name="connsiteY1" fmla="*/ 49558 h 54117"/>
                <a:gd name="connsiteX2" fmla="*/ 2650 w 22528"/>
                <a:gd name="connsiteY2" fmla="*/ 51666 h 54117"/>
                <a:gd name="connsiteX3" fmla="*/ 5133 w 22528"/>
                <a:gd name="connsiteY3" fmla="*/ 54126 h 54117"/>
                <a:gd name="connsiteX4" fmla="*/ 22695 w 22528"/>
                <a:gd name="connsiteY4" fmla="*/ 19160 h 54117"/>
                <a:gd name="connsiteX5" fmla="*/ 10277 w 22528"/>
                <a:gd name="connsiteY5" fmla="*/ 8 h 54117"/>
                <a:gd name="connsiteX6" fmla="*/ 166 w 22528"/>
                <a:gd name="connsiteY6" fmla="*/ 10024 h 54117"/>
                <a:gd name="connsiteX7" fmla="*/ 10455 w 22528"/>
                <a:gd name="connsiteY7" fmla="*/ 20215 h 54117"/>
                <a:gd name="connsiteX8" fmla="*/ 17728 w 22528"/>
                <a:gd name="connsiteY8" fmla="*/ 17403 h 5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8" h="54117">
                  <a:moveTo>
                    <a:pt x="17728" y="17403"/>
                  </a:moveTo>
                  <a:cubicBezTo>
                    <a:pt x="17728" y="27067"/>
                    <a:pt x="15954" y="38313"/>
                    <a:pt x="3891" y="49558"/>
                  </a:cubicBezTo>
                  <a:cubicBezTo>
                    <a:pt x="3182" y="50261"/>
                    <a:pt x="2650" y="50788"/>
                    <a:pt x="2650" y="51666"/>
                  </a:cubicBezTo>
                  <a:cubicBezTo>
                    <a:pt x="2650" y="52896"/>
                    <a:pt x="4069" y="54126"/>
                    <a:pt x="5133" y="54126"/>
                  </a:cubicBezTo>
                  <a:cubicBezTo>
                    <a:pt x="7617" y="54126"/>
                    <a:pt x="22695" y="40070"/>
                    <a:pt x="22695" y="19160"/>
                  </a:cubicBezTo>
                  <a:cubicBezTo>
                    <a:pt x="22695" y="8267"/>
                    <a:pt x="18437" y="8"/>
                    <a:pt x="10277" y="8"/>
                  </a:cubicBezTo>
                  <a:cubicBezTo>
                    <a:pt x="4424" y="8"/>
                    <a:pt x="166" y="4577"/>
                    <a:pt x="166" y="10024"/>
                  </a:cubicBezTo>
                  <a:cubicBezTo>
                    <a:pt x="166" y="15646"/>
                    <a:pt x="4246" y="20215"/>
                    <a:pt x="10455" y="20215"/>
                  </a:cubicBezTo>
                  <a:cubicBezTo>
                    <a:pt x="14712" y="20215"/>
                    <a:pt x="17551" y="17403"/>
                    <a:pt x="17728" y="17403"/>
                  </a:cubicBezTo>
                  <a:close/>
                </a:path>
              </a:pathLst>
            </a:custGeom>
            <a:solidFill>
              <a:srgbClr val="000000"/>
            </a:solidFill>
            <a:ln w="25437"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1B2D2C6F-B3A7-4EC3-B992-F3FD6A876F21}"/>
                </a:ext>
              </a:extLst>
            </p:cNvPr>
            <p:cNvSpPr/>
            <p:nvPr>
              <p:custDataLst>
                <p:tags r:id="rId170"/>
              </p:custDataLst>
            </p:nvPr>
          </p:nvSpPr>
          <p:spPr>
            <a:xfrm>
              <a:off x="6834861" y="2633336"/>
              <a:ext cx="53749" cy="118250"/>
            </a:xfrm>
            <a:custGeom>
              <a:avLst/>
              <a:gdLst>
                <a:gd name="connsiteX0" fmla="*/ 49306 w 53749"/>
                <a:gd name="connsiteY0" fmla="*/ 6685 h 118250"/>
                <a:gd name="connsiteX1" fmla="*/ 42210 w 53749"/>
                <a:gd name="connsiteY1" fmla="*/ 8 h 118250"/>
                <a:gd name="connsiteX2" fmla="*/ 32276 w 53749"/>
                <a:gd name="connsiteY2" fmla="*/ 9672 h 118250"/>
                <a:gd name="connsiteX3" fmla="*/ 39372 w 53749"/>
                <a:gd name="connsiteY3" fmla="*/ 16349 h 118250"/>
                <a:gd name="connsiteX4" fmla="*/ 49306 w 53749"/>
                <a:gd name="connsiteY4" fmla="*/ 6685 h 118250"/>
                <a:gd name="connsiteX5" fmla="*/ 13118 w 53749"/>
                <a:gd name="connsiteY5" fmla="*/ 95944 h 118250"/>
                <a:gd name="connsiteX6" fmla="*/ 11522 w 53749"/>
                <a:gd name="connsiteY6" fmla="*/ 103324 h 118250"/>
                <a:gd name="connsiteX7" fmla="*/ 28374 w 53749"/>
                <a:gd name="connsiteY7" fmla="*/ 118259 h 118250"/>
                <a:gd name="connsiteX8" fmla="*/ 53918 w 53749"/>
                <a:gd name="connsiteY8" fmla="*/ 91376 h 118250"/>
                <a:gd name="connsiteX9" fmla="*/ 51080 w 53749"/>
                <a:gd name="connsiteY9" fmla="*/ 89092 h 118250"/>
                <a:gd name="connsiteX10" fmla="*/ 47709 w 53749"/>
                <a:gd name="connsiteY10" fmla="*/ 92079 h 118250"/>
                <a:gd name="connsiteX11" fmla="*/ 28906 w 53749"/>
                <a:gd name="connsiteY11" fmla="*/ 113339 h 118250"/>
                <a:gd name="connsiteX12" fmla="*/ 24471 w 53749"/>
                <a:gd name="connsiteY12" fmla="*/ 107190 h 118250"/>
                <a:gd name="connsiteX13" fmla="*/ 27309 w 53749"/>
                <a:gd name="connsiteY13" fmla="*/ 95944 h 118250"/>
                <a:gd name="connsiteX14" fmla="*/ 32986 w 53749"/>
                <a:gd name="connsiteY14" fmla="*/ 81888 h 118250"/>
                <a:gd name="connsiteX15" fmla="*/ 41678 w 53749"/>
                <a:gd name="connsiteY15" fmla="*/ 59573 h 118250"/>
                <a:gd name="connsiteX16" fmla="*/ 42743 w 53749"/>
                <a:gd name="connsiteY16" fmla="*/ 53950 h 118250"/>
                <a:gd name="connsiteX17" fmla="*/ 25890 w 53749"/>
                <a:gd name="connsiteY17" fmla="*/ 39015 h 118250"/>
                <a:gd name="connsiteX18" fmla="*/ 169 w 53749"/>
                <a:gd name="connsiteY18" fmla="*/ 65899 h 118250"/>
                <a:gd name="connsiteX19" fmla="*/ 3184 w 53749"/>
                <a:gd name="connsiteY19" fmla="*/ 68183 h 118250"/>
                <a:gd name="connsiteX20" fmla="*/ 6377 w 53749"/>
                <a:gd name="connsiteY20" fmla="*/ 65371 h 118250"/>
                <a:gd name="connsiteX21" fmla="*/ 25358 w 53749"/>
                <a:gd name="connsiteY21" fmla="*/ 43935 h 118250"/>
                <a:gd name="connsiteX22" fmla="*/ 29793 w 53749"/>
                <a:gd name="connsiteY22" fmla="*/ 50085 h 118250"/>
                <a:gd name="connsiteX23" fmla="*/ 24294 w 53749"/>
                <a:gd name="connsiteY23" fmla="*/ 67656 h 118250"/>
                <a:gd name="connsiteX24" fmla="*/ 13118 w 53749"/>
                <a:gd name="connsiteY24" fmla="*/ 95944 h 1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49" h="118250">
                  <a:moveTo>
                    <a:pt x="49306" y="6685"/>
                  </a:moveTo>
                  <a:cubicBezTo>
                    <a:pt x="49306" y="3874"/>
                    <a:pt x="47177" y="8"/>
                    <a:pt x="42210" y="8"/>
                  </a:cubicBezTo>
                  <a:cubicBezTo>
                    <a:pt x="37421" y="8"/>
                    <a:pt x="32276" y="4577"/>
                    <a:pt x="32276" y="9672"/>
                  </a:cubicBezTo>
                  <a:cubicBezTo>
                    <a:pt x="32276" y="12659"/>
                    <a:pt x="34582" y="16349"/>
                    <a:pt x="39372" y="16349"/>
                  </a:cubicBezTo>
                  <a:cubicBezTo>
                    <a:pt x="44516" y="16349"/>
                    <a:pt x="49306" y="11429"/>
                    <a:pt x="49306" y="6685"/>
                  </a:cubicBezTo>
                  <a:close/>
                  <a:moveTo>
                    <a:pt x="13118" y="95944"/>
                  </a:moveTo>
                  <a:cubicBezTo>
                    <a:pt x="12409" y="98229"/>
                    <a:pt x="11522" y="100337"/>
                    <a:pt x="11522" y="103324"/>
                  </a:cubicBezTo>
                  <a:cubicBezTo>
                    <a:pt x="11522" y="111582"/>
                    <a:pt x="18617" y="118259"/>
                    <a:pt x="28374" y="118259"/>
                  </a:cubicBezTo>
                  <a:cubicBezTo>
                    <a:pt x="46113" y="118259"/>
                    <a:pt x="53918" y="94012"/>
                    <a:pt x="53918" y="91376"/>
                  </a:cubicBezTo>
                  <a:cubicBezTo>
                    <a:pt x="53918" y="89092"/>
                    <a:pt x="51612" y="89092"/>
                    <a:pt x="51080" y="89092"/>
                  </a:cubicBezTo>
                  <a:cubicBezTo>
                    <a:pt x="48596" y="89092"/>
                    <a:pt x="48419" y="90146"/>
                    <a:pt x="47709" y="92079"/>
                  </a:cubicBezTo>
                  <a:cubicBezTo>
                    <a:pt x="43629" y="106135"/>
                    <a:pt x="35824" y="113339"/>
                    <a:pt x="28906" y="113339"/>
                  </a:cubicBezTo>
                  <a:cubicBezTo>
                    <a:pt x="25358" y="113339"/>
                    <a:pt x="24471" y="111055"/>
                    <a:pt x="24471" y="107190"/>
                  </a:cubicBezTo>
                  <a:cubicBezTo>
                    <a:pt x="24471" y="103148"/>
                    <a:pt x="25713" y="99810"/>
                    <a:pt x="27309" y="95944"/>
                  </a:cubicBezTo>
                  <a:cubicBezTo>
                    <a:pt x="29083" y="91200"/>
                    <a:pt x="31035" y="86456"/>
                    <a:pt x="32986" y="81888"/>
                  </a:cubicBezTo>
                  <a:cubicBezTo>
                    <a:pt x="34582" y="77671"/>
                    <a:pt x="40969" y="61682"/>
                    <a:pt x="41678" y="59573"/>
                  </a:cubicBezTo>
                  <a:cubicBezTo>
                    <a:pt x="42210" y="57816"/>
                    <a:pt x="42743" y="55708"/>
                    <a:pt x="42743" y="53950"/>
                  </a:cubicBezTo>
                  <a:cubicBezTo>
                    <a:pt x="42743" y="45692"/>
                    <a:pt x="35647" y="39015"/>
                    <a:pt x="25890" y="39015"/>
                  </a:cubicBezTo>
                  <a:cubicBezTo>
                    <a:pt x="8329" y="39015"/>
                    <a:pt x="169" y="62912"/>
                    <a:pt x="169" y="65899"/>
                  </a:cubicBezTo>
                  <a:cubicBezTo>
                    <a:pt x="169" y="68183"/>
                    <a:pt x="2652" y="68183"/>
                    <a:pt x="3184" y="68183"/>
                  </a:cubicBezTo>
                  <a:cubicBezTo>
                    <a:pt x="5668" y="68183"/>
                    <a:pt x="5845" y="67304"/>
                    <a:pt x="6377" y="65371"/>
                  </a:cubicBezTo>
                  <a:cubicBezTo>
                    <a:pt x="10989" y="50261"/>
                    <a:pt x="18795" y="43935"/>
                    <a:pt x="25358" y="43935"/>
                  </a:cubicBezTo>
                  <a:cubicBezTo>
                    <a:pt x="28196" y="43935"/>
                    <a:pt x="29793" y="45341"/>
                    <a:pt x="29793" y="50085"/>
                  </a:cubicBezTo>
                  <a:cubicBezTo>
                    <a:pt x="29793" y="54126"/>
                    <a:pt x="28729" y="56762"/>
                    <a:pt x="24294" y="67656"/>
                  </a:cubicBezTo>
                  <a:lnTo>
                    <a:pt x="13118" y="95944"/>
                  </a:lnTo>
                  <a:close/>
                </a:path>
              </a:pathLst>
            </a:custGeom>
            <a:solidFill>
              <a:srgbClr val="000000"/>
            </a:solidFill>
            <a:ln w="25437"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E36614E8-70BF-4C22-9526-1818CEE04769}"/>
                </a:ext>
              </a:extLst>
            </p:cNvPr>
            <p:cNvSpPr/>
            <p:nvPr>
              <p:custDataLst>
                <p:tags r:id="rId171"/>
              </p:custDataLst>
            </p:nvPr>
          </p:nvSpPr>
          <p:spPr>
            <a:xfrm>
              <a:off x="7141399" y="2301537"/>
              <a:ext cx="337297" cy="351414"/>
            </a:xfrm>
            <a:custGeom>
              <a:avLst/>
              <a:gdLst>
                <a:gd name="connsiteX0" fmla="*/ 306815 w 337297"/>
                <a:gd name="connsiteY0" fmla="*/ 351405 h 351414"/>
                <a:gd name="connsiteX1" fmla="*/ 337478 w 337297"/>
                <a:gd name="connsiteY1" fmla="*/ 271082 h 351414"/>
                <a:gd name="connsiteX2" fmla="*/ 331143 w 337297"/>
                <a:gd name="connsiteY2" fmla="*/ 271082 h 351414"/>
                <a:gd name="connsiteX3" fmla="*/ 265254 w 337297"/>
                <a:gd name="connsiteY3" fmla="*/ 321786 h 351414"/>
                <a:gd name="connsiteX4" fmla="*/ 186442 w 337297"/>
                <a:gd name="connsiteY4" fmla="*/ 329567 h 351414"/>
                <a:gd name="connsiteX5" fmla="*/ 33631 w 337297"/>
                <a:gd name="connsiteY5" fmla="*/ 329567 h 351414"/>
                <a:gd name="connsiteX6" fmla="*/ 162620 w 337297"/>
                <a:gd name="connsiteY6" fmla="*/ 179714 h 351414"/>
                <a:gd name="connsiteX7" fmla="*/ 164901 w 337297"/>
                <a:gd name="connsiteY7" fmla="*/ 175698 h 351414"/>
                <a:gd name="connsiteX8" fmla="*/ 163127 w 337297"/>
                <a:gd name="connsiteY8" fmla="*/ 171933 h 351414"/>
                <a:gd name="connsiteX9" fmla="*/ 45035 w 337297"/>
                <a:gd name="connsiteY9" fmla="*/ 12039 h 351414"/>
                <a:gd name="connsiteX10" fmla="*/ 183907 w 337297"/>
                <a:gd name="connsiteY10" fmla="*/ 12039 h 351414"/>
                <a:gd name="connsiteX11" fmla="*/ 243207 w 337297"/>
                <a:gd name="connsiteY11" fmla="*/ 16055 h 351414"/>
                <a:gd name="connsiteX12" fmla="*/ 298959 w 337297"/>
                <a:gd name="connsiteY12" fmla="*/ 34881 h 351414"/>
                <a:gd name="connsiteX13" fmla="*/ 331143 w 337297"/>
                <a:gd name="connsiteY13" fmla="*/ 70524 h 351414"/>
                <a:gd name="connsiteX14" fmla="*/ 337478 w 337297"/>
                <a:gd name="connsiteY14" fmla="*/ 70524 h 351414"/>
                <a:gd name="connsiteX15" fmla="*/ 306815 w 337297"/>
                <a:gd name="connsiteY15" fmla="*/ -9 h 351414"/>
                <a:gd name="connsiteX16" fmla="*/ 7276 w 337297"/>
                <a:gd name="connsiteY16" fmla="*/ -9 h 351414"/>
                <a:gd name="connsiteX17" fmla="*/ 434 w 337297"/>
                <a:gd name="connsiteY17" fmla="*/ 1748 h 351414"/>
                <a:gd name="connsiteX18" fmla="*/ 180 w 337297"/>
                <a:gd name="connsiteY18" fmla="*/ 10031 h 351414"/>
                <a:gd name="connsiteX19" fmla="*/ 134238 w 337297"/>
                <a:gd name="connsiteY19" fmla="*/ 191762 h 351414"/>
                <a:gd name="connsiteX20" fmla="*/ 2968 w 337297"/>
                <a:gd name="connsiteY20" fmla="*/ 344126 h 351414"/>
                <a:gd name="connsiteX21" fmla="*/ 434 w 337297"/>
                <a:gd name="connsiteY21" fmla="*/ 348644 h 351414"/>
                <a:gd name="connsiteX22" fmla="*/ 7276 w 337297"/>
                <a:gd name="connsiteY22" fmla="*/ 351405 h 351414"/>
                <a:gd name="connsiteX23" fmla="*/ 306815 w 337297"/>
                <a:gd name="connsiteY23" fmla="*/ 351405 h 3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297" h="351414">
                  <a:moveTo>
                    <a:pt x="306815" y="351405"/>
                  </a:moveTo>
                  <a:lnTo>
                    <a:pt x="337478" y="271082"/>
                  </a:lnTo>
                  <a:lnTo>
                    <a:pt x="331143" y="271082"/>
                  </a:lnTo>
                  <a:cubicBezTo>
                    <a:pt x="321259" y="297187"/>
                    <a:pt x="294397" y="314255"/>
                    <a:pt x="265254" y="321786"/>
                  </a:cubicBezTo>
                  <a:cubicBezTo>
                    <a:pt x="259933" y="323041"/>
                    <a:pt x="235098" y="329567"/>
                    <a:pt x="186442" y="329567"/>
                  </a:cubicBezTo>
                  <a:lnTo>
                    <a:pt x="33631" y="329567"/>
                  </a:lnTo>
                  <a:lnTo>
                    <a:pt x="162620" y="179714"/>
                  </a:lnTo>
                  <a:cubicBezTo>
                    <a:pt x="164394" y="177706"/>
                    <a:pt x="164901" y="176953"/>
                    <a:pt x="164901" y="175698"/>
                  </a:cubicBezTo>
                  <a:cubicBezTo>
                    <a:pt x="164901" y="175196"/>
                    <a:pt x="164901" y="174443"/>
                    <a:pt x="163127" y="171933"/>
                  </a:cubicBezTo>
                  <a:lnTo>
                    <a:pt x="45035" y="12039"/>
                  </a:lnTo>
                  <a:lnTo>
                    <a:pt x="183907" y="12039"/>
                  </a:lnTo>
                  <a:cubicBezTo>
                    <a:pt x="217865" y="12039"/>
                    <a:pt x="240926" y="15553"/>
                    <a:pt x="243207" y="16055"/>
                  </a:cubicBezTo>
                  <a:cubicBezTo>
                    <a:pt x="256891" y="18063"/>
                    <a:pt x="278939" y="22330"/>
                    <a:pt x="298959" y="34881"/>
                  </a:cubicBezTo>
                  <a:cubicBezTo>
                    <a:pt x="305294" y="38897"/>
                    <a:pt x="322526" y="50193"/>
                    <a:pt x="331143" y="70524"/>
                  </a:cubicBezTo>
                  <a:lnTo>
                    <a:pt x="337478" y="70524"/>
                  </a:lnTo>
                  <a:lnTo>
                    <a:pt x="306815" y="-9"/>
                  </a:lnTo>
                  <a:lnTo>
                    <a:pt x="7276" y="-9"/>
                  </a:lnTo>
                  <a:cubicBezTo>
                    <a:pt x="1447" y="-9"/>
                    <a:pt x="1194" y="242"/>
                    <a:pt x="434" y="1748"/>
                  </a:cubicBezTo>
                  <a:cubicBezTo>
                    <a:pt x="180" y="2501"/>
                    <a:pt x="180" y="7270"/>
                    <a:pt x="180" y="10031"/>
                  </a:cubicBezTo>
                  <a:lnTo>
                    <a:pt x="134238" y="191762"/>
                  </a:lnTo>
                  <a:lnTo>
                    <a:pt x="2968" y="344126"/>
                  </a:lnTo>
                  <a:cubicBezTo>
                    <a:pt x="434" y="347138"/>
                    <a:pt x="434" y="348393"/>
                    <a:pt x="434" y="348644"/>
                  </a:cubicBezTo>
                  <a:cubicBezTo>
                    <a:pt x="434" y="351405"/>
                    <a:pt x="2714" y="351405"/>
                    <a:pt x="7276" y="351405"/>
                  </a:cubicBezTo>
                  <a:lnTo>
                    <a:pt x="306815" y="351405"/>
                  </a:lnTo>
                  <a:close/>
                </a:path>
              </a:pathLst>
            </a:custGeom>
            <a:solidFill>
              <a:srgbClr val="000000"/>
            </a:solidFill>
            <a:ln w="25437"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BD51AA7D-0A06-4B1F-A993-0EB28F14B18D}"/>
                </a:ext>
              </a:extLst>
            </p:cNvPr>
            <p:cNvSpPr/>
            <p:nvPr>
              <p:custDataLst>
                <p:tags r:id="rId172"/>
              </p:custDataLst>
            </p:nvPr>
          </p:nvSpPr>
          <p:spPr>
            <a:xfrm>
              <a:off x="6983537" y="2735177"/>
              <a:ext cx="77874" cy="152338"/>
            </a:xfrm>
            <a:custGeom>
              <a:avLst/>
              <a:gdLst>
                <a:gd name="connsiteX0" fmla="*/ 78050 w 77874"/>
                <a:gd name="connsiteY0" fmla="*/ 6689 h 152338"/>
                <a:gd name="connsiteX1" fmla="*/ 70954 w 77874"/>
                <a:gd name="connsiteY1" fmla="*/ 12 h 152338"/>
                <a:gd name="connsiteX2" fmla="*/ 61020 w 77874"/>
                <a:gd name="connsiteY2" fmla="*/ 9676 h 152338"/>
                <a:gd name="connsiteX3" fmla="*/ 68116 w 77874"/>
                <a:gd name="connsiteY3" fmla="*/ 16353 h 152338"/>
                <a:gd name="connsiteX4" fmla="*/ 78050 w 77874"/>
                <a:gd name="connsiteY4" fmla="*/ 6689 h 152338"/>
                <a:gd name="connsiteX5" fmla="*/ 40443 w 77874"/>
                <a:gd name="connsiteY5" fmla="*/ 125116 h 152338"/>
                <a:gd name="connsiteX6" fmla="*/ 17559 w 77874"/>
                <a:gd name="connsiteY6" fmla="*/ 147431 h 152338"/>
                <a:gd name="connsiteX7" fmla="*/ 11173 w 77874"/>
                <a:gd name="connsiteY7" fmla="*/ 146376 h 152338"/>
                <a:gd name="connsiteX8" fmla="*/ 17204 w 77874"/>
                <a:gd name="connsiteY8" fmla="*/ 137415 h 152338"/>
                <a:gd name="connsiteX9" fmla="*/ 10286 w 77874"/>
                <a:gd name="connsiteY9" fmla="*/ 130914 h 152338"/>
                <a:gd name="connsiteX10" fmla="*/ 175 w 77874"/>
                <a:gd name="connsiteY10" fmla="*/ 141281 h 152338"/>
                <a:gd name="connsiteX11" fmla="*/ 17736 w 77874"/>
                <a:gd name="connsiteY11" fmla="*/ 152351 h 152338"/>
                <a:gd name="connsiteX12" fmla="*/ 54634 w 77874"/>
                <a:gd name="connsiteY12" fmla="*/ 124589 h 152338"/>
                <a:gd name="connsiteX13" fmla="*/ 70599 w 77874"/>
                <a:gd name="connsiteY13" fmla="*/ 61686 h 152338"/>
                <a:gd name="connsiteX14" fmla="*/ 71486 w 77874"/>
                <a:gd name="connsiteY14" fmla="*/ 55536 h 152338"/>
                <a:gd name="connsiteX15" fmla="*/ 52505 w 77874"/>
                <a:gd name="connsiteY15" fmla="*/ 39019 h 152338"/>
                <a:gd name="connsiteX16" fmla="*/ 21462 w 77874"/>
                <a:gd name="connsiteY16" fmla="*/ 65903 h 152338"/>
                <a:gd name="connsiteX17" fmla="*/ 24477 w 77874"/>
                <a:gd name="connsiteY17" fmla="*/ 68187 h 152338"/>
                <a:gd name="connsiteX18" fmla="*/ 28025 w 77874"/>
                <a:gd name="connsiteY18" fmla="*/ 65024 h 152338"/>
                <a:gd name="connsiteX19" fmla="*/ 51973 w 77874"/>
                <a:gd name="connsiteY19" fmla="*/ 43939 h 152338"/>
                <a:gd name="connsiteX20" fmla="*/ 58004 w 77874"/>
                <a:gd name="connsiteY20" fmla="*/ 52549 h 152338"/>
                <a:gd name="connsiteX21" fmla="*/ 57472 w 77874"/>
                <a:gd name="connsiteY21" fmla="*/ 57820 h 152338"/>
                <a:gd name="connsiteX22" fmla="*/ 40443 w 77874"/>
                <a:gd name="connsiteY22" fmla="*/ 125116 h 15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74" h="152338">
                  <a:moveTo>
                    <a:pt x="78050" y="6689"/>
                  </a:moveTo>
                  <a:cubicBezTo>
                    <a:pt x="78050" y="3702"/>
                    <a:pt x="75744" y="12"/>
                    <a:pt x="70954" y="12"/>
                  </a:cubicBezTo>
                  <a:cubicBezTo>
                    <a:pt x="65810" y="12"/>
                    <a:pt x="61020" y="4932"/>
                    <a:pt x="61020" y="9676"/>
                  </a:cubicBezTo>
                  <a:cubicBezTo>
                    <a:pt x="61020" y="12488"/>
                    <a:pt x="63149" y="16353"/>
                    <a:pt x="68116" y="16353"/>
                  </a:cubicBezTo>
                  <a:cubicBezTo>
                    <a:pt x="72905" y="16353"/>
                    <a:pt x="78050" y="11785"/>
                    <a:pt x="78050" y="6689"/>
                  </a:cubicBezTo>
                  <a:close/>
                  <a:moveTo>
                    <a:pt x="40443" y="125116"/>
                  </a:moveTo>
                  <a:cubicBezTo>
                    <a:pt x="37427" y="137240"/>
                    <a:pt x="28025" y="147431"/>
                    <a:pt x="17559" y="147431"/>
                  </a:cubicBezTo>
                  <a:cubicBezTo>
                    <a:pt x="15253" y="147431"/>
                    <a:pt x="13124" y="147079"/>
                    <a:pt x="11173" y="146376"/>
                  </a:cubicBezTo>
                  <a:cubicBezTo>
                    <a:pt x="15785" y="144268"/>
                    <a:pt x="17204" y="140051"/>
                    <a:pt x="17204" y="137415"/>
                  </a:cubicBezTo>
                  <a:cubicBezTo>
                    <a:pt x="17204" y="133198"/>
                    <a:pt x="13834" y="130914"/>
                    <a:pt x="10286" y="130914"/>
                  </a:cubicBezTo>
                  <a:cubicBezTo>
                    <a:pt x="4787" y="130914"/>
                    <a:pt x="175" y="135658"/>
                    <a:pt x="175" y="141281"/>
                  </a:cubicBezTo>
                  <a:cubicBezTo>
                    <a:pt x="175" y="147958"/>
                    <a:pt x="7093" y="152351"/>
                    <a:pt x="17736" y="152351"/>
                  </a:cubicBezTo>
                  <a:cubicBezTo>
                    <a:pt x="28380" y="152351"/>
                    <a:pt x="49135" y="146025"/>
                    <a:pt x="54634" y="124589"/>
                  </a:cubicBezTo>
                  <a:lnTo>
                    <a:pt x="70599" y="61686"/>
                  </a:lnTo>
                  <a:cubicBezTo>
                    <a:pt x="71131" y="59753"/>
                    <a:pt x="71486" y="58171"/>
                    <a:pt x="71486" y="55536"/>
                  </a:cubicBezTo>
                  <a:cubicBezTo>
                    <a:pt x="71486" y="45872"/>
                    <a:pt x="63149" y="39019"/>
                    <a:pt x="52505" y="39019"/>
                  </a:cubicBezTo>
                  <a:cubicBezTo>
                    <a:pt x="32815" y="39019"/>
                    <a:pt x="21462" y="63443"/>
                    <a:pt x="21462" y="65903"/>
                  </a:cubicBezTo>
                  <a:cubicBezTo>
                    <a:pt x="21462" y="68187"/>
                    <a:pt x="23945" y="68187"/>
                    <a:pt x="24477" y="68187"/>
                  </a:cubicBezTo>
                  <a:cubicBezTo>
                    <a:pt x="26606" y="68187"/>
                    <a:pt x="26783" y="67660"/>
                    <a:pt x="28025" y="65024"/>
                  </a:cubicBezTo>
                  <a:cubicBezTo>
                    <a:pt x="32460" y="54833"/>
                    <a:pt x="41684" y="43939"/>
                    <a:pt x="51973" y="43939"/>
                  </a:cubicBezTo>
                  <a:cubicBezTo>
                    <a:pt x="56408" y="43939"/>
                    <a:pt x="58004" y="46926"/>
                    <a:pt x="58004" y="52549"/>
                  </a:cubicBezTo>
                  <a:cubicBezTo>
                    <a:pt x="58004" y="54482"/>
                    <a:pt x="57650" y="56942"/>
                    <a:pt x="57472" y="57820"/>
                  </a:cubicBezTo>
                  <a:lnTo>
                    <a:pt x="40443" y="125116"/>
                  </a:lnTo>
                  <a:close/>
                </a:path>
              </a:pathLst>
            </a:custGeom>
            <a:solidFill>
              <a:srgbClr val="000000"/>
            </a:solidFill>
            <a:ln w="25437"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871D2BEA-1910-4555-A456-0D654FC945C9}"/>
                </a:ext>
              </a:extLst>
            </p:cNvPr>
            <p:cNvSpPr/>
            <p:nvPr>
              <p:custDataLst>
                <p:tags r:id="rId173"/>
              </p:custDataLst>
            </p:nvPr>
          </p:nvSpPr>
          <p:spPr>
            <a:xfrm>
              <a:off x="7096803" y="2750288"/>
              <a:ext cx="98097" cy="114736"/>
            </a:xfrm>
            <a:custGeom>
              <a:avLst/>
              <a:gdLst>
                <a:gd name="connsiteX0" fmla="*/ 91180 w 98097"/>
                <a:gd name="connsiteY0" fmla="*/ 61686 h 114736"/>
                <a:gd name="connsiteX1" fmla="*/ 98276 w 98097"/>
                <a:gd name="connsiteY1" fmla="*/ 57469 h 114736"/>
                <a:gd name="connsiteX2" fmla="*/ 91180 w 98097"/>
                <a:gd name="connsiteY2" fmla="*/ 53076 h 114736"/>
                <a:gd name="connsiteX3" fmla="*/ 9048 w 98097"/>
                <a:gd name="connsiteY3" fmla="*/ 53076 h 114736"/>
                <a:gd name="connsiteX4" fmla="*/ 60846 w 98097"/>
                <a:gd name="connsiteY4" fmla="*/ 8622 h 114736"/>
                <a:gd name="connsiteX5" fmla="*/ 91180 w 98097"/>
                <a:gd name="connsiteY5" fmla="*/ 8622 h 114736"/>
                <a:gd name="connsiteX6" fmla="*/ 98276 w 98097"/>
                <a:gd name="connsiteY6" fmla="*/ 4405 h 114736"/>
                <a:gd name="connsiteX7" fmla="*/ 91180 w 98097"/>
                <a:gd name="connsiteY7" fmla="*/ 12 h 114736"/>
                <a:gd name="connsiteX8" fmla="*/ 60137 w 98097"/>
                <a:gd name="connsiteY8" fmla="*/ 12 h 114736"/>
                <a:gd name="connsiteX9" fmla="*/ 178 w 98097"/>
                <a:gd name="connsiteY9" fmla="*/ 57293 h 114736"/>
                <a:gd name="connsiteX10" fmla="*/ 60137 w 98097"/>
                <a:gd name="connsiteY10" fmla="*/ 114749 h 114736"/>
                <a:gd name="connsiteX11" fmla="*/ 91180 w 98097"/>
                <a:gd name="connsiteY11" fmla="*/ 114749 h 114736"/>
                <a:gd name="connsiteX12" fmla="*/ 98276 w 98097"/>
                <a:gd name="connsiteY12" fmla="*/ 110532 h 114736"/>
                <a:gd name="connsiteX13" fmla="*/ 91180 w 98097"/>
                <a:gd name="connsiteY13" fmla="*/ 106140 h 114736"/>
                <a:gd name="connsiteX14" fmla="*/ 60846 w 98097"/>
                <a:gd name="connsiteY14" fmla="*/ 106140 h 114736"/>
                <a:gd name="connsiteX15" fmla="*/ 9048 w 98097"/>
                <a:gd name="connsiteY15" fmla="*/ 61686 h 114736"/>
                <a:gd name="connsiteX16" fmla="*/ 91180 w 98097"/>
                <a:gd name="connsiteY16" fmla="*/ 61686 h 11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097" h="114736">
                  <a:moveTo>
                    <a:pt x="91180" y="61686"/>
                  </a:moveTo>
                  <a:cubicBezTo>
                    <a:pt x="94019" y="61686"/>
                    <a:pt x="98276" y="61686"/>
                    <a:pt x="98276" y="57469"/>
                  </a:cubicBezTo>
                  <a:cubicBezTo>
                    <a:pt x="98276" y="53076"/>
                    <a:pt x="94196" y="53076"/>
                    <a:pt x="91180" y="53076"/>
                  </a:cubicBezTo>
                  <a:lnTo>
                    <a:pt x="9048" y="53076"/>
                  </a:lnTo>
                  <a:cubicBezTo>
                    <a:pt x="11709" y="27598"/>
                    <a:pt x="33173" y="8622"/>
                    <a:pt x="60846" y="8622"/>
                  </a:cubicBezTo>
                  <a:lnTo>
                    <a:pt x="91180" y="8622"/>
                  </a:lnTo>
                  <a:cubicBezTo>
                    <a:pt x="94019" y="8622"/>
                    <a:pt x="98276" y="8622"/>
                    <a:pt x="98276" y="4405"/>
                  </a:cubicBezTo>
                  <a:cubicBezTo>
                    <a:pt x="98276" y="12"/>
                    <a:pt x="94196" y="12"/>
                    <a:pt x="91180" y="12"/>
                  </a:cubicBezTo>
                  <a:lnTo>
                    <a:pt x="60137" y="12"/>
                  </a:lnTo>
                  <a:cubicBezTo>
                    <a:pt x="27142" y="12"/>
                    <a:pt x="178" y="25666"/>
                    <a:pt x="178" y="57293"/>
                  </a:cubicBezTo>
                  <a:cubicBezTo>
                    <a:pt x="178" y="89623"/>
                    <a:pt x="27497" y="114749"/>
                    <a:pt x="60137" y="114749"/>
                  </a:cubicBezTo>
                  <a:lnTo>
                    <a:pt x="91180" y="114749"/>
                  </a:lnTo>
                  <a:cubicBezTo>
                    <a:pt x="94019" y="114749"/>
                    <a:pt x="98276" y="114749"/>
                    <a:pt x="98276" y="110532"/>
                  </a:cubicBezTo>
                  <a:cubicBezTo>
                    <a:pt x="98276" y="106140"/>
                    <a:pt x="94196" y="106140"/>
                    <a:pt x="91180" y="106140"/>
                  </a:cubicBezTo>
                  <a:lnTo>
                    <a:pt x="60846" y="106140"/>
                  </a:lnTo>
                  <a:cubicBezTo>
                    <a:pt x="33173" y="106140"/>
                    <a:pt x="11709" y="87163"/>
                    <a:pt x="9048" y="61686"/>
                  </a:cubicBezTo>
                  <a:lnTo>
                    <a:pt x="91180" y="61686"/>
                  </a:lnTo>
                  <a:close/>
                </a:path>
              </a:pathLst>
            </a:custGeom>
            <a:solidFill>
              <a:srgbClr val="000000"/>
            </a:solidFill>
            <a:ln w="25437"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F7C40A0A-C8FA-4FBD-92BA-23D945E40979}"/>
                </a:ext>
              </a:extLst>
            </p:cNvPr>
            <p:cNvSpPr/>
            <p:nvPr>
              <p:custDataLst>
                <p:tags r:id="rId174"/>
              </p:custDataLst>
            </p:nvPr>
          </p:nvSpPr>
          <p:spPr>
            <a:xfrm>
              <a:off x="7211548" y="2714268"/>
              <a:ext cx="194243" cy="146364"/>
            </a:xfrm>
            <a:custGeom>
              <a:avLst/>
              <a:gdLst>
                <a:gd name="connsiteX0" fmla="*/ 62980 w 194243"/>
                <a:gd name="connsiteY0" fmla="*/ 38492 h 146364"/>
                <a:gd name="connsiteX1" fmla="*/ 78414 w 194243"/>
                <a:gd name="connsiteY1" fmla="*/ 76445 h 146364"/>
                <a:gd name="connsiteX2" fmla="*/ 114424 w 194243"/>
                <a:gd name="connsiteY2" fmla="*/ 141105 h 146364"/>
                <a:gd name="connsiteX3" fmla="*/ 117085 w 194243"/>
                <a:gd name="connsiteY3" fmla="*/ 142335 h 146364"/>
                <a:gd name="connsiteX4" fmla="*/ 125777 w 194243"/>
                <a:gd name="connsiteY4" fmla="*/ 138821 h 146364"/>
                <a:gd name="connsiteX5" fmla="*/ 130744 w 194243"/>
                <a:gd name="connsiteY5" fmla="*/ 128103 h 146364"/>
                <a:gd name="connsiteX6" fmla="*/ 159304 w 194243"/>
                <a:gd name="connsiteY6" fmla="*/ 24963 h 146364"/>
                <a:gd name="connsiteX7" fmla="*/ 186977 w 194243"/>
                <a:gd name="connsiteY7" fmla="*/ 17407 h 146364"/>
                <a:gd name="connsiteX8" fmla="*/ 194428 w 194243"/>
                <a:gd name="connsiteY8" fmla="*/ 3351 h 146364"/>
                <a:gd name="connsiteX9" fmla="*/ 190170 w 194243"/>
                <a:gd name="connsiteY9" fmla="*/ 12 h 146364"/>
                <a:gd name="connsiteX10" fmla="*/ 157885 w 194243"/>
                <a:gd name="connsiteY10" fmla="*/ 13015 h 146364"/>
                <a:gd name="connsiteX11" fmla="*/ 124003 w 194243"/>
                <a:gd name="connsiteY11" fmla="*/ 126873 h 146364"/>
                <a:gd name="connsiteX12" fmla="*/ 102184 w 194243"/>
                <a:gd name="connsiteY12" fmla="*/ 88745 h 146364"/>
                <a:gd name="connsiteX13" fmla="*/ 73801 w 194243"/>
                <a:gd name="connsiteY13" fmla="*/ 20043 h 146364"/>
                <a:gd name="connsiteX14" fmla="*/ 71495 w 194243"/>
                <a:gd name="connsiteY14" fmla="*/ 14420 h 146364"/>
                <a:gd name="connsiteX15" fmla="*/ 69544 w 194243"/>
                <a:gd name="connsiteY15" fmla="*/ 13893 h 146364"/>
                <a:gd name="connsiteX16" fmla="*/ 60852 w 194243"/>
                <a:gd name="connsiteY16" fmla="*/ 17407 h 146364"/>
                <a:gd name="connsiteX17" fmla="*/ 57127 w 194243"/>
                <a:gd name="connsiteY17" fmla="*/ 24963 h 146364"/>
                <a:gd name="connsiteX18" fmla="*/ 32469 w 194243"/>
                <a:gd name="connsiteY18" fmla="*/ 121602 h 146364"/>
                <a:gd name="connsiteX19" fmla="*/ 23599 w 194243"/>
                <a:gd name="connsiteY19" fmla="*/ 128981 h 146364"/>
                <a:gd name="connsiteX20" fmla="*/ 8521 w 194243"/>
                <a:gd name="connsiteY20" fmla="*/ 123710 h 146364"/>
                <a:gd name="connsiteX21" fmla="*/ 7279 w 194243"/>
                <a:gd name="connsiteY21" fmla="*/ 123007 h 146364"/>
                <a:gd name="connsiteX22" fmla="*/ 184 w 194243"/>
                <a:gd name="connsiteY22" fmla="*/ 137064 h 146364"/>
                <a:gd name="connsiteX23" fmla="*/ 6925 w 194243"/>
                <a:gd name="connsiteY23" fmla="*/ 143917 h 146364"/>
                <a:gd name="connsiteX24" fmla="*/ 17923 w 194243"/>
                <a:gd name="connsiteY24" fmla="*/ 146376 h 146364"/>
                <a:gd name="connsiteX25" fmla="*/ 44354 w 194243"/>
                <a:gd name="connsiteY25" fmla="*/ 109478 h 146364"/>
                <a:gd name="connsiteX26" fmla="*/ 62980 w 194243"/>
                <a:gd name="connsiteY26" fmla="*/ 38492 h 1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243" h="146364">
                  <a:moveTo>
                    <a:pt x="62980" y="38492"/>
                  </a:moveTo>
                  <a:cubicBezTo>
                    <a:pt x="65287" y="44291"/>
                    <a:pt x="70253" y="57469"/>
                    <a:pt x="78414" y="76445"/>
                  </a:cubicBezTo>
                  <a:cubicBezTo>
                    <a:pt x="92073" y="107721"/>
                    <a:pt x="100942" y="124589"/>
                    <a:pt x="114424" y="141105"/>
                  </a:cubicBezTo>
                  <a:cubicBezTo>
                    <a:pt x="115488" y="142335"/>
                    <a:pt x="116375" y="142335"/>
                    <a:pt x="117085" y="142335"/>
                  </a:cubicBezTo>
                  <a:cubicBezTo>
                    <a:pt x="120810" y="142335"/>
                    <a:pt x="125422" y="138997"/>
                    <a:pt x="125777" y="138821"/>
                  </a:cubicBezTo>
                  <a:cubicBezTo>
                    <a:pt x="128793" y="136537"/>
                    <a:pt x="128970" y="135834"/>
                    <a:pt x="130744" y="128103"/>
                  </a:cubicBezTo>
                  <a:cubicBezTo>
                    <a:pt x="142807" y="75742"/>
                    <a:pt x="156821" y="28301"/>
                    <a:pt x="159304" y="24963"/>
                  </a:cubicBezTo>
                  <a:cubicBezTo>
                    <a:pt x="161788" y="21273"/>
                    <a:pt x="170125" y="17583"/>
                    <a:pt x="186977" y="17407"/>
                  </a:cubicBezTo>
                  <a:cubicBezTo>
                    <a:pt x="190702" y="17407"/>
                    <a:pt x="194428" y="8446"/>
                    <a:pt x="194428" y="3351"/>
                  </a:cubicBezTo>
                  <a:cubicBezTo>
                    <a:pt x="194428" y="12"/>
                    <a:pt x="193718" y="12"/>
                    <a:pt x="190170" y="12"/>
                  </a:cubicBezTo>
                  <a:cubicBezTo>
                    <a:pt x="171012" y="12"/>
                    <a:pt x="161610" y="7216"/>
                    <a:pt x="157885" y="13015"/>
                  </a:cubicBezTo>
                  <a:cubicBezTo>
                    <a:pt x="148128" y="28301"/>
                    <a:pt x="131986" y="94367"/>
                    <a:pt x="124003" y="126873"/>
                  </a:cubicBezTo>
                  <a:cubicBezTo>
                    <a:pt x="113892" y="113344"/>
                    <a:pt x="106796" y="98408"/>
                    <a:pt x="102184" y="88745"/>
                  </a:cubicBezTo>
                  <a:cubicBezTo>
                    <a:pt x="93314" y="69592"/>
                    <a:pt x="83558" y="46926"/>
                    <a:pt x="73801" y="20043"/>
                  </a:cubicBezTo>
                  <a:cubicBezTo>
                    <a:pt x="72027" y="15123"/>
                    <a:pt x="72027" y="14772"/>
                    <a:pt x="71495" y="14420"/>
                  </a:cubicBezTo>
                  <a:cubicBezTo>
                    <a:pt x="70786" y="13893"/>
                    <a:pt x="70076" y="13893"/>
                    <a:pt x="69544" y="13893"/>
                  </a:cubicBezTo>
                  <a:cubicBezTo>
                    <a:pt x="66883" y="13893"/>
                    <a:pt x="63158" y="15826"/>
                    <a:pt x="60852" y="17407"/>
                  </a:cubicBezTo>
                  <a:cubicBezTo>
                    <a:pt x="57481" y="20043"/>
                    <a:pt x="57304" y="21273"/>
                    <a:pt x="57127" y="24963"/>
                  </a:cubicBezTo>
                  <a:cubicBezTo>
                    <a:pt x="53401" y="69768"/>
                    <a:pt x="36549" y="114222"/>
                    <a:pt x="32469" y="121602"/>
                  </a:cubicBezTo>
                  <a:cubicBezTo>
                    <a:pt x="30873" y="124413"/>
                    <a:pt x="28389" y="128981"/>
                    <a:pt x="23599" y="128981"/>
                  </a:cubicBezTo>
                  <a:cubicBezTo>
                    <a:pt x="23422" y="128981"/>
                    <a:pt x="15794" y="128981"/>
                    <a:pt x="8521" y="123710"/>
                  </a:cubicBezTo>
                  <a:cubicBezTo>
                    <a:pt x="7812" y="123183"/>
                    <a:pt x="7812" y="123007"/>
                    <a:pt x="7279" y="123007"/>
                  </a:cubicBezTo>
                  <a:cubicBezTo>
                    <a:pt x="4264" y="123007"/>
                    <a:pt x="184" y="131969"/>
                    <a:pt x="184" y="137064"/>
                  </a:cubicBezTo>
                  <a:cubicBezTo>
                    <a:pt x="184" y="138997"/>
                    <a:pt x="539" y="141105"/>
                    <a:pt x="6925" y="143917"/>
                  </a:cubicBezTo>
                  <a:cubicBezTo>
                    <a:pt x="11714" y="146025"/>
                    <a:pt x="16149" y="146376"/>
                    <a:pt x="17923" y="146376"/>
                  </a:cubicBezTo>
                  <a:cubicBezTo>
                    <a:pt x="31227" y="146376"/>
                    <a:pt x="40629" y="120020"/>
                    <a:pt x="44354" y="109478"/>
                  </a:cubicBezTo>
                  <a:cubicBezTo>
                    <a:pt x="56062" y="76972"/>
                    <a:pt x="59610" y="57117"/>
                    <a:pt x="62980" y="38492"/>
                  </a:cubicBezTo>
                  <a:close/>
                </a:path>
              </a:pathLst>
            </a:custGeom>
            <a:solidFill>
              <a:srgbClr val="000000"/>
            </a:solidFill>
            <a:ln w="25437"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152FCC1B-B33E-4ABA-9327-5B41C954AA70}"/>
                </a:ext>
              </a:extLst>
            </p:cNvPr>
            <p:cNvSpPr/>
            <p:nvPr>
              <p:custDataLst>
                <p:tags r:id="rId175"/>
              </p:custDataLst>
            </p:nvPr>
          </p:nvSpPr>
          <p:spPr>
            <a:xfrm>
              <a:off x="7427240" y="2719891"/>
              <a:ext cx="46121" cy="175531"/>
            </a:xfrm>
            <a:custGeom>
              <a:avLst/>
              <a:gdLst>
                <a:gd name="connsiteX0" fmla="*/ 42765 w 46121"/>
                <a:gd name="connsiteY0" fmla="*/ 12 h 175531"/>
                <a:gd name="connsiteX1" fmla="*/ 191 w 46121"/>
                <a:gd name="connsiteY1" fmla="*/ 87690 h 175531"/>
                <a:gd name="connsiteX2" fmla="*/ 42765 w 46121"/>
                <a:gd name="connsiteY2" fmla="*/ 175544 h 175531"/>
                <a:gd name="connsiteX3" fmla="*/ 46313 w 46121"/>
                <a:gd name="connsiteY3" fmla="*/ 173435 h 175531"/>
                <a:gd name="connsiteX4" fmla="*/ 44539 w 46121"/>
                <a:gd name="connsiteY4" fmla="*/ 170800 h 175531"/>
                <a:gd name="connsiteX5" fmla="*/ 12254 w 46121"/>
                <a:gd name="connsiteY5" fmla="*/ 87866 h 175531"/>
                <a:gd name="connsiteX6" fmla="*/ 45071 w 46121"/>
                <a:gd name="connsiteY6" fmla="*/ 4229 h 175531"/>
                <a:gd name="connsiteX7" fmla="*/ 46313 w 46121"/>
                <a:gd name="connsiteY7" fmla="*/ 2121 h 175531"/>
                <a:gd name="connsiteX8" fmla="*/ 42765 w 46121"/>
                <a:gd name="connsiteY8" fmla="*/ 12 h 17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21" h="175531">
                  <a:moveTo>
                    <a:pt x="42765" y="12"/>
                  </a:moveTo>
                  <a:cubicBezTo>
                    <a:pt x="9061" y="23557"/>
                    <a:pt x="191" y="60807"/>
                    <a:pt x="191" y="87690"/>
                  </a:cubicBezTo>
                  <a:cubicBezTo>
                    <a:pt x="191" y="112465"/>
                    <a:pt x="7642" y="150945"/>
                    <a:pt x="42765" y="175544"/>
                  </a:cubicBezTo>
                  <a:cubicBezTo>
                    <a:pt x="44184" y="175544"/>
                    <a:pt x="46313" y="175544"/>
                    <a:pt x="46313" y="173435"/>
                  </a:cubicBezTo>
                  <a:cubicBezTo>
                    <a:pt x="46313" y="172381"/>
                    <a:pt x="45781" y="172030"/>
                    <a:pt x="44539" y="170800"/>
                  </a:cubicBezTo>
                  <a:cubicBezTo>
                    <a:pt x="20946" y="149715"/>
                    <a:pt x="12254" y="119845"/>
                    <a:pt x="12254" y="87866"/>
                  </a:cubicBezTo>
                  <a:cubicBezTo>
                    <a:pt x="12254" y="40425"/>
                    <a:pt x="30525" y="17232"/>
                    <a:pt x="45071" y="4229"/>
                  </a:cubicBezTo>
                  <a:cubicBezTo>
                    <a:pt x="45781" y="3527"/>
                    <a:pt x="46313" y="2999"/>
                    <a:pt x="46313" y="2121"/>
                  </a:cubicBezTo>
                  <a:cubicBezTo>
                    <a:pt x="46313" y="12"/>
                    <a:pt x="44184" y="12"/>
                    <a:pt x="42765" y="12"/>
                  </a:cubicBezTo>
                  <a:close/>
                </a:path>
              </a:pathLst>
            </a:custGeom>
            <a:solidFill>
              <a:srgbClr val="000000"/>
            </a:solidFill>
            <a:ln w="25437"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047FC3AA-128F-4432-B2F8-C24801D4585D}"/>
                </a:ext>
              </a:extLst>
            </p:cNvPr>
            <p:cNvSpPr/>
            <p:nvPr>
              <p:custDataLst>
                <p:tags r:id="rId176"/>
              </p:custDataLst>
            </p:nvPr>
          </p:nvSpPr>
          <p:spPr>
            <a:xfrm>
              <a:off x="7494371" y="2735177"/>
              <a:ext cx="53749" cy="118250"/>
            </a:xfrm>
            <a:custGeom>
              <a:avLst/>
              <a:gdLst>
                <a:gd name="connsiteX0" fmla="*/ 49332 w 53749"/>
                <a:gd name="connsiteY0" fmla="*/ 6689 h 118250"/>
                <a:gd name="connsiteX1" fmla="*/ 42236 w 53749"/>
                <a:gd name="connsiteY1" fmla="*/ 12 h 118250"/>
                <a:gd name="connsiteX2" fmla="*/ 32302 w 53749"/>
                <a:gd name="connsiteY2" fmla="*/ 9676 h 118250"/>
                <a:gd name="connsiteX3" fmla="*/ 39398 w 53749"/>
                <a:gd name="connsiteY3" fmla="*/ 16353 h 118250"/>
                <a:gd name="connsiteX4" fmla="*/ 49332 w 53749"/>
                <a:gd name="connsiteY4" fmla="*/ 6689 h 118250"/>
                <a:gd name="connsiteX5" fmla="*/ 13144 w 53749"/>
                <a:gd name="connsiteY5" fmla="*/ 95949 h 118250"/>
                <a:gd name="connsiteX6" fmla="*/ 11548 w 53749"/>
                <a:gd name="connsiteY6" fmla="*/ 103328 h 118250"/>
                <a:gd name="connsiteX7" fmla="*/ 28400 w 53749"/>
                <a:gd name="connsiteY7" fmla="*/ 118263 h 118250"/>
                <a:gd name="connsiteX8" fmla="*/ 53944 w 53749"/>
                <a:gd name="connsiteY8" fmla="*/ 91380 h 118250"/>
                <a:gd name="connsiteX9" fmla="*/ 51106 w 53749"/>
                <a:gd name="connsiteY9" fmla="*/ 89096 h 118250"/>
                <a:gd name="connsiteX10" fmla="*/ 47735 w 53749"/>
                <a:gd name="connsiteY10" fmla="*/ 92083 h 118250"/>
                <a:gd name="connsiteX11" fmla="*/ 28932 w 53749"/>
                <a:gd name="connsiteY11" fmla="*/ 113344 h 118250"/>
                <a:gd name="connsiteX12" fmla="*/ 24497 w 53749"/>
                <a:gd name="connsiteY12" fmla="*/ 107194 h 118250"/>
                <a:gd name="connsiteX13" fmla="*/ 27335 w 53749"/>
                <a:gd name="connsiteY13" fmla="*/ 95949 h 118250"/>
                <a:gd name="connsiteX14" fmla="*/ 33012 w 53749"/>
                <a:gd name="connsiteY14" fmla="*/ 81892 h 118250"/>
                <a:gd name="connsiteX15" fmla="*/ 41704 w 53749"/>
                <a:gd name="connsiteY15" fmla="*/ 59577 h 118250"/>
                <a:gd name="connsiteX16" fmla="*/ 42768 w 53749"/>
                <a:gd name="connsiteY16" fmla="*/ 53954 h 118250"/>
                <a:gd name="connsiteX17" fmla="*/ 25916 w 53749"/>
                <a:gd name="connsiteY17" fmla="*/ 39019 h 118250"/>
                <a:gd name="connsiteX18" fmla="*/ 194 w 53749"/>
                <a:gd name="connsiteY18" fmla="*/ 65903 h 118250"/>
                <a:gd name="connsiteX19" fmla="*/ 3210 w 53749"/>
                <a:gd name="connsiteY19" fmla="*/ 68187 h 118250"/>
                <a:gd name="connsiteX20" fmla="*/ 6403 w 53749"/>
                <a:gd name="connsiteY20" fmla="*/ 65375 h 118250"/>
                <a:gd name="connsiteX21" fmla="*/ 25384 w 53749"/>
                <a:gd name="connsiteY21" fmla="*/ 43939 h 118250"/>
                <a:gd name="connsiteX22" fmla="*/ 29819 w 53749"/>
                <a:gd name="connsiteY22" fmla="*/ 50089 h 118250"/>
                <a:gd name="connsiteX23" fmla="*/ 24320 w 53749"/>
                <a:gd name="connsiteY23" fmla="*/ 67660 h 118250"/>
                <a:gd name="connsiteX24" fmla="*/ 13144 w 53749"/>
                <a:gd name="connsiteY24" fmla="*/ 95949 h 1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49" h="118250">
                  <a:moveTo>
                    <a:pt x="49332" y="6689"/>
                  </a:moveTo>
                  <a:cubicBezTo>
                    <a:pt x="49332" y="3878"/>
                    <a:pt x="47203" y="12"/>
                    <a:pt x="42236" y="12"/>
                  </a:cubicBezTo>
                  <a:cubicBezTo>
                    <a:pt x="37447" y="12"/>
                    <a:pt x="32302" y="4581"/>
                    <a:pt x="32302" y="9676"/>
                  </a:cubicBezTo>
                  <a:cubicBezTo>
                    <a:pt x="32302" y="12663"/>
                    <a:pt x="34608" y="16353"/>
                    <a:pt x="39398" y="16353"/>
                  </a:cubicBezTo>
                  <a:cubicBezTo>
                    <a:pt x="44542" y="16353"/>
                    <a:pt x="49332" y="11433"/>
                    <a:pt x="49332" y="6689"/>
                  </a:cubicBezTo>
                  <a:close/>
                  <a:moveTo>
                    <a:pt x="13144" y="95949"/>
                  </a:moveTo>
                  <a:cubicBezTo>
                    <a:pt x="12434" y="98233"/>
                    <a:pt x="11548" y="100341"/>
                    <a:pt x="11548" y="103328"/>
                  </a:cubicBezTo>
                  <a:cubicBezTo>
                    <a:pt x="11548" y="111586"/>
                    <a:pt x="18643" y="118263"/>
                    <a:pt x="28400" y="118263"/>
                  </a:cubicBezTo>
                  <a:cubicBezTo>
                    <a:pt x="46139" y="118263"/>
                    <a:pt x="53944" y="94016"/>
                    <a:pt x="53944" y="91380"/>
                  </a:cubicBezTo>
                  <a:cubicBezTo>
                    <a:pt x="53944" y="89096"/>
                    <a:pt x="51638" y="89096"/>
                    <a:pt x="51106" y="89096"/>
                  </a:cubicBezTo>
                  <a:cubicBezTo>
                    <a:pt x="48622" y="89096"/>
                    <a:pt x="48445" y="90150"/>
                    <a:pt x="47735" y="92083"/>
                  </a:cubicBezTo>
                  <a:cubicBezTo>
                    <a:pt x="43655" y="106140"/>
                    <a:pt x="35850" y="113344"/>
                    <a:pt x="28932" y="113344"/>
                  </a:cubicBezTo>
                  <a:cubicBezTo>
                    <a:pt x="25384" y="113344"/>
                    <a:pt x="24497" y="111059"/>
                    <a:pt x="24497" y="107194"/>
                  </a:cubicBezTo>
                  <a:cubicBezTo>
                    <a:pt x="24497" y="103153"/>
                    <a:pt x="25739" y="99814"/>
                    <a:pt x="27335" y="95949"/>
                  </a:cubicBezTo>
                  <a:cubicBezTo>
                    <a:pt x="29109" y="91204"/>
                    <a:pt x="31061" y="86460"/>
                    <a:pt x="33012" y="81892"/>
                  </a:cubicBezTo>
                  <a:cubicBezTo>
                    <a:pt x="34608" y="77675"/>
                    <a:pt x="40995" y="61686"/>
                    <a:pt x="41704" y="59577"/>
                  </a:cubicBezTo>
                  <a:cubicBezTo>
                    <a:pt x="42236" y="57820"/>
                    <a:pt x="42768" y="55712"/>
                    <a:pt x="42768" y="53954"/>
                  </a:cubicBezTo>
                  <a:cubicBezTo>
                    <a:pt x="42768" y="45696"/>
                    <a:pt x="35673" y="39019"/>
                    <a:pt x="25916" y="39019"/>
                  </a:cubicBezTo>
                  <a:cubicBezTo>
                    <a:pt x="8354" y="39019"/>
                    <a:pt x="194" y="62916"/>
                    <a:pt x="194" y="65903"/>
                  </a:cubicBezTo>
                  <a:cubicBezTo>
                    <a:pt x="194" y="68187"/>
                    <a:pt x="2678" y="68187"/>
                    <a:pt x="3210" y="68187"/>
                  </a:cubicBezTo>
                  <a:cubicBezTo>
                    <a:pt x="5694" y="68187"/>
                    <a:pt x="5871" y="67308"/>
                    <a:pt x="6403" y="65375"/>
                  </a:cubicBezTo>
                  <a:cubicBezTo>
                    <a:pt x="11015" y="50265"/>
                    <a:pt x="18821" y="43939"/>
                    <a:pt x="25384" y="43939"/>
                  </a:cubicBezTo>
                  <a:cubicBezTo>
                    <a:pt x="28222" y="43939"/>
                    <a:pt x="29819" y="45345"/>
                    <a:pt x="29819" y="50089"/>
                  </a:cubicBezTo>
                  <a:cubicBezTo>
                    <a:pt x="29819" y="54130"/>
                    <a:pt x="28754" y="56766"/>
                    <a:pt x="24320" y="67660"/>
                  </a:cubicBezTo>
                  <a:lnTo>
                    <a:pt x="13144" y="95949"/>
                  </a:lnTo>
                  <a:close/>
                </a:path>
              </a:pathLst>
            </a:custGeom>
            <a:solidFill>
              <a:srgbClr val="000000"/>
            </a:solidFill>
            <a:ln w="25437"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33774869-D1E7-4FE1-8410-18A408D106E8}"/>
                </a:ext>
              </a:extLst>
            </p:cNvPr>
            <p:cNvSpPr/>
            <p:nvPr>
              <p:custDataLst>
                <p:tags r:id="rId177"/>
              </p:custDataLst>
            </p:nvPr>
          </p:nvSpPr>
          <p:spPr>
            <a:xfrm>
              <a:off x="7570327" y="2719891"/>
              <a:ext cx="45944" cy="175531"/>
            </a:xfrm>
            <a:custGeom>
              <a:avLst/>
              <a:gdLst>
                <a:gd name="connsiteX0" fmla="*/ 3568 w 45944"/>
                <a:gd name="connsiteY0" fmla="*/ 12 h 175531"/>
                <a:gd name="connsiteX1" fmla="*/ 197 w 45944"/>
                <a:gd name="connsiteY1" fmla="*/ 2121 h 175531"/>
                <a:gd name="connsiteX2" fmla="*/ 1794 w 45944"/>
                <a:gd name="connsiteY2" fmla="*/ 4756 h 175531"/>
                <a:gd name="connsiteX3" fmla="*/ 34079 w 45944"/>
                <a:gd name="connsiteY3" fmla="*/ 87690 h 175531"/>
                <a:gd name="connsiteX4" fmla="*/ 3390 w 45944"/>
                <a:gd name="connsiteY4" fmla="*/ 169394 h 175531"/>
                <a:gd name="connsiteX5" fmla="*/ 197 w 45944"/>
                <a:gd name="connsiteY5" fmla="*/ 173435 h 175531"/>
                <a:gd name="connsiteX6" fmla="*/ 2503 w 45944"/>
                <a:gd name="connsiteY6" fmla="*/ 175544 h 175531"/>
                <a:gd name="connsiteX7" fmla="*/ 33192 w 45944"/>
                <a:gd name="connsiteY7" fmla="*/ 141984 h 175531"/>
                <a:gd name="connsiteX8" fmla="*/ 46142 w 45944"/>
                <a:gd name="connsiteY8" fmla="*/ 87866 h 175531"/>
                <a:gd name="connsiteX9" fmla="*/ 3568 w 45944"/>
                <a:gd name="connsiteY9" fmla="*/ 12 h 17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44" h="175531">
                  <a:moveTo>
                    <a:pt x="3568" y="12"/>
                  </a:moveTo>
                  <a:cubicBezTo>
                    <a:pt x="2326" y="12"/>
                    <a:pt x="197" y="12"/>
                    <a:pt x="197" y="2121"/>
                  </a:cubicBezTo>
                  <a:cubicBezTo>
                    <a:pt x="197" y="2999"/>
                    <a:pt x="729" y="3527"/>
                    <a:pt x="1794" y="4756"/>
                  </a:cubicBezTo>
                  <a:cubicBezTo>
                    <a:pt x="17049" y="18637"/>
                    <a:pt x="34079" y="42358"/>
                    <a:pt x="34079" y="87690"/>
                  </a:cubicBezTo>
                  <a:cubicBezTo>
                    <a:pt x="34079" y="124413"/>
                    <a:pt x="22549" y="152175"/>
                    <a:pt x="3390" y="169394"/>
                  </a:cubicBezTo>
                  <a:cubicBezTo>
                    <a:pt x="375" y="172381"/>
                    <a:pt x="197" y="172557"/>
                    <a:pt x="197" y="173435"/>
                  </a:cubicBezTo>
                  <a:cubicBezTo>
                    <a:pt x="197" y="174314"/>
                    <a:pt x="729" y="175544"/>
                    <a:pt x="2503" y="175544"/>
                  </a:cubicBezTo>
                  <a:cubicBezTo>
                    <a:pt x="4632" y="175544"/>
                    <a:pt x="21484" y="163947"/>
                    <a:pt x="33192" y="141984"/>
                  </a:cubicBezTo>
                  <a:cubicBezTo>
                    <a:pt x="40997" y="127400"/>
                    <a:pt x="46142" y="108424"/>
                    <a:pt x="46142" y="87866"/>
                  </a:cubicBezTo>
                  <a:cubicBezTo>
                    <a:pt x="46142" y="63091"/>
                    <a:pt x="38691" y="24611"/>
                    <a:pt x="3568" y="12"/>
                  </a:cubicBezTo>
                  <a:close/>
                </a:path>
              </a:pathLst>
            </a:custGeom>
            <a:solidFill>
              <a:srgbClr val="000000"/>
            </a:solidFill>
            <a:ln w="25437"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5BA0FDBF-6FEA-491C-AD7B-A4AD388D2289}"/>
                </a:ext>
              </a:extLst>
            </p:cNvPr>
            <p:cNvSpPr/>
            <p:nvPr>
              <p:custDataLst>
                <p:tags r:id="rId178"/>
              </p:custDataLst>
            </p:nvPr>
          </p:nvSpPr>
          <p:spPr>
            <a:xfrm>
              <a:off x="7697152" y="2368558"/>
              <a:ext cx="142420" cy="176962"/>
            </a:xfrm>
            <a:custGeom>
              <a:avLst/>
              <a:gdLst>
                <a:gd name="connsiteX0" fmla="*/ 119308 w 142420"/>
                <a:gd name="connsiteY0" fmla="*/ 18324 h 176962"/>
                <a:gd name="connsiteX1" fmla="*/ 135780 w 142420"/>
                <a:gd name="connsiteY1" fmla="*/ 7781 h 176962"/>
                <a:gd name="connsiteX2" fmla="*/ 142622 w 142420"/>
                <a:gd name="connsiteY2" fmla="*/ 3012 h 176962"/>
                <a:gd name="connsiteX3" fmla="*/ 139074 w 142420"/>
                <a:gd name="connsiteY3" fmla="*/ 0 h 176962"/>
                <a:gd name="connsiteX4" fmla="*/ 110945 w 142420"/>
                <a:gd name="connsiteY4" fmla="*/ 753 h 176962"/>
                <a:gd name="connsiteX5" fmla="*/ 73693 w 142420"/>
                <a:gd name="connsiteY5" fmla="*/ 0 h 176962"/>
                <a:gd name="connsiteX6" fmla="*/ 68371 w 142420"/>
                <a:gd name="connsiteY6" fmla="*/ 5020 h 176962"/>
                <a:gd name="connsiteX7" fmla="*/ 76987 w 142420"/>
                <a:gd name="connsiteY7" fmla="*/ 7781 h 176962"/>
                <a:gd name="connsiteX8" fmla="*/ 91686 w 142420"/>
                <a:gd name="connsiteY8" fmla="*/ 8283 h 176962"/>
                <a:gd name="connsiteX9" fmla="*/ 99541 w 142420"/>
                <a:gd name="connsiteY9" fmla="*/ 13304 h 176962"/>
                <a:gd name="connsiteX10" fmla="*/ 98528 w 142420"/>
                <a:gd name="connsiteY10" fmla="*/ 18575 h 176962"/>
                <a:gd name="connsiteX11" fmla="*/ 69385 w 142420"/>
                <a:gd name="connsiteY11" fmla="*/ 133789 h 176962"/>
                <a:gd name="connsiteX12" fmla="*/ 32893 w 142420"/>
                <a:gd name="connsiteY12" fmla="*/ 171440 h 176962"/>
                <a:gd name="connsiteX13" fmla="*/ 8818 w 142420"/>
                <a:gd name="connsiteY13" fmla="*/ 155877 h 176962"/>
                <a:gd name="connsiteX14" fmla="*/ 11859 w 142420"/>
                <a:gd name="connsiteY14" fmla="*/ 156128 h 176962"/>
                <a:gd name="connsiteX15" fmla="*/ 28331 w 142420"/>
                <a:gd name="connsiteY15" fmla="*/ 140064 h 176962"/>
                <a:gd name="connsiteX16" fmla="*/ 17181 w 142420"/>
                <a:gd name="connsiteY16" fmla="*/ 129521 h 176962"/>
                <a:gd name="connsiteX17" fmla="*/ 202 w 142420"/>
                <a:gd name="connsiteY17" fmla="*/ 149602 h 176962"/>
                <a:gd name="connsiteX18" fmla="*/ 33653 w 142420"/>
                <a:gd name="connsiteY18" fmla="*/ 176962 h 176962"/>
                <a:gd name="connsiteX19" fmla="*/ 89658 w 142420"/>
                <a:gd name="connsiteY19" fmla="*/ 135546 h 176962"/>
                <a:gd name="connsiteX20" fmla="*/ 119308 w 142420"/>
                <a:gd name="connsiteY20" fmla="*/ 18324 h 1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420" h="176962">
                  <a:moveTo>
                    <a:pt x="119308" y="18324"/>
                  </a:moveTo>
                  <a:cubicBezTo>
                    <a:pt x="121335" y="10040"/>
                    <a:pt x="121842" y="7781"/>
                    <a:pt x="135780" y="7781"/>
                  </a:cubicBezTo>
                  <a:cubicBezTo>
                    <a:pt x="139835" y="7781"/>
                    <a:pt x="142622" y="7781"/>
                    <a:pt x="142622" y="3012"/>
                  </a:cubicBezTo>
                  <a:cubicBezTo>
                    <a:pt x="142622" y="753"/>
                    <a:pt x="141102" y="0"/>
                    <a:pt x="139074" y="0"/>
                  </a:cubicBezTo>
                  <a:cubicBezTo>
                    <a:pt x="132739" y="0"/>
                    <a:pt x="117281" y="753"/>
                    <a:pt x="110945" y="753"/>
                  </a:cubicBezTo>
                  <a:cubicBezTo>
                    <a:pt x="102582" y="753"/>
                    <a:pt x="82056" y="0"/>
                    <a:pt x="73693" y="0"/>
                  </a:cubicBezTo>
                  <a:cubicBezTo>
                    <a:pt x="71412" y="0"/>
                    <a:pt x="68371" y="0"/>
                    <a:pt x="68371" y="5020"/>
                  </a:cubicBezTo>
                  <a:cubicBezTo>
                    <a:pt x="68371" y="7781"/>
                    <a:pt x="70398" y="7781"/>
                    <a:pt x="76987" y="7781"/>
                  </a:cubicBezTo>
                  <a:cubicBezTo>
                    <a:pt x="82816" y="7781"/>
                    <a:pt x="85350" y="7781"/>
                    <a:pt x="91686" y="8283"/>
                  </a:cubicBezTo>
                  <a:cubicBezTo>
                    <a:pt x="97768" y="9036"/>
                    <a:pt x="99541" y="9789"/>
                    <a:pt x="99541" y="13304"/>
                  </a:cubicBezTo>
                  <a:cubicBezTo>
                    <a:pt x="99541" y="14810"/>
                    <a:pt x="99035" y="16567"/>
                    <a:pt x="98528" y="18575"/>
                  </a:cubicBezTo>
                  <a:lnTo>
                    <a:pt x="69385" y="133789"/>
                  </a:lnTo>
                  <a:cubicBezTo>
                    <a:pt x="63303" y="158137"/>
                    <a:pt x="46070" y="171440"/>
                    <a:pt x="32893" y="171440"/>
                  </a:cubicBezTo>
                  <a:cubicBezTo>
                    <a:pt x="26304" y="171440"/>
                    <a:pt x="12873" y="168930"/>
                    <a:pt x="8818" y="155877"/>
                  </a:cubicBezTo>
                  <a:cubicBezTo>
                    <a:pt x="9578" y="156128"/>
                    <a:pt x="11352" y="156128"/>
                    <a:pt x="11859" y="156128"/>
                  </a:cubicBezTo>
                  <a:cubicBezTo>
                    <a:pt x="21742" y="156128"/>
                    <a:pt x="28331" y="147594"/>
                    <a:pt x="28331" y="140064"/>
                  </a:cubicBezTo>
                  <a:cubicBezTo>
                    <a:pt x="28331" y="132031"/>
                    <a:pt x="21489" y="129521"/>
                    <a:pt x="17181" y="129521"/>
                  </a:cubicBezTo>
                  <a:cubicBezTo>
                    <a:pt x="12619" y="129521"/>
                    <a:pt x="202" y="132533"/>
                    <a:pt x="202" y="149602"/>
                  </a:cubicBezTo>
                  <a:cubicBezTo>
                    <a:pt x="202" y="165165"/>
                    <a:pt x="13633" y="176962"/>
                    <a:pt x="33653" y="176962"/>
                  </a:cubicBezTo>
                  <a:cubicBezTo>
                    <a:pt x="56967" y="176962"/>
                    <a:pt x="83323" y="160396"/>
                    <a:pt x="89658" y="135546"/>
                  </a:cubicBezTo>
                  <a:lnTo>
                    <a:pt x="119308" y="18324"/>
                  </a:lnTo>
                  <a:close/>
                </a:path>
              </a:pathLst>
            </a:custGeom>
            <a:solidFill>
              <a:srgbClr val="000000"/>
            </a:solidFill>
            <a:ln w="25437"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2A3493A4-8805-4013-AA31-B94AAA6D7B5B}"/>
                </a:ext>
              </a:extLst>
            </p:cNvPr>
            <p:cNvSpPr/>
            <p:nvPr>
              <p:custDataLst>
                <p:tags r:id="rId179"/>
              </p:custDataLst>
            </p:nvPr>
          </p:nvSpPr>
          <p:spPr>
            <a:xfrm>
              <a:off x="7853990" y="2299367"/>
              <a:ext cx="129495" cy="120008"/>
            </a:xfrm>
            <a:custGeom>
              <a:avLst/>
              <a:gdLst>
                <a:gd name="connsiteX0" fmla="*/ 36574 w 129495"/>
                <a:gd name="connsiteY0" fmla="*/ 2631 h 120008"/>
                <a:gd name="connsiteX1" fmla="*/ 30897 w 129495"/>
                <a:gd name="connsiteY1" fmla="*/ -5 h 120008"/>
                <a:gd name="connsiteX2" fmla="*/ 209 w 129495"/>
                <a:gd name="connsiteY2" fmla="*/ -5 h 120008"/>
                <a:gd name="connsiteX3" fmla="*/ 209 w 129495"/>
                <a:gd name="connsiteY3" fmla="*/ 6321 h 120008"/>
                <a:gd name="connsiteX4" fmla="*/ 5530 w 129495"/>
                <a:gd name="connsiteY4" fmla="*/ 6321 h 120008"/>
                <a:gd name="connsiteX5" fmla="*/ 18480 w 129495"/>
                <a:gd name="connsiteY5" fmla="*/ 7375 h 120008"/>
                <a:gd name="connsiteX6" fmla="*/ 18480 w 129495"/>
                <a:gd name="connsiteY6" fmla="*/ 101027 h 120008"/>
                <a:gd name="connsiteX7" fmla="*/ 209 w 129495"/>
                <a:gd name="connsiteY7" fmla="*/ 113678 h 120008"/>
                <a:gd name="connsiteX8" fmla="*/ 209 w 129495"/>
                <a:gd name="connsiteY8" fmla="*/ 120003 h 120008"/>
                <a:gd name="connsiteX9" fmla="*/ 21850 w 129495"/>
                <a:gd name="connsiteY9" fmla="*/ 119300 h 120008"/>
                <a:gd name="connsiteX10" fmla="*/ 43492 w 129495"/>
                <a:gd name="connsiteY10" fmla="*/ 120003 h 120008"/>
                <a:gd name="connsiteX11" fmla="*/ 43492 w 129495"/>
                <a:gd name="connsiteY11" fmla="*/ 113678 h 120008"/>
                <a:gd name="connsiteX12" fmla="*/ 25221 w 129495"/>
                <a:gd name="connsiteY12" fmla="*/ 101027 h 120008"/>
                <a:gd name="connsiteX13" fmla="*/ 25221 w 129495"/>
                <a:gd name="connsiteY13" fmla="*/ 12295 h 120008"/>
                <a:gd name="connsiteX14" fmla="*/ 103983 w 129495"/>
                <a:gd name="connsiteY14" fmla="*/ 117368 h 120008"/>
                <a:gd name="connsiteX15" fmla="*/ 108063 w 129495"/>
                <a:gd name="connsiteY15" fmla="*/ 120003 h 120008"/>
                <a:gd name="connsiteX16" fmla="*/ 111433 w 129495"/>
                <a:gd name="connsiteY16" fmla="*/ 115083 h 120008"/>
                <a:gd name="connsiteX17" fmla="*/ 111433 w 129495"/>
                <a:gd name="connsiteY17" fmla="*/ 18972 h 120008"/>
                <a:gd name="connsiteX18" fmla="*/ 129704 w 129495"/>
                <a:gd name="connsiteY18" fmla="*/ 6321 h 120008"/>
                <a:gd name="connsiteX19" fmla="*/ 129704 w 129495"/>
                <a:gd name="connsiteY19" fmla="*/ -5 h 120008"/>
                <a:gd name="connsiteX20" fmla="*/ 108063 w 129495"/>
                <a:gd name="connsiteY20" fmla="*/ 698 h 120008"/>
                <a:gd name="connsiteX21" fmla="*/ 86421 w 129495"/>
                <a:gd name="connsiteY21" fmla="*/ -5 h 120008"/>
                <a:gd name="connsiteX22" fmla="*/ 86421 w 129495"/>
                <a:gd name="connsiteY22" fmla="*/ 6321 h 120008"/>
                <a:gd name="connsiteX23" fmla="*/ 104692 w 129495"/>
                <a:gd name="connsiteY23" fmla="*/ 18972 h 120008"/>
                <a:gd name="connsiteX24" fmla="*/ 104692 w 129495"/>
                <a:gd name="connsiteY24" fmla="*/ 93471 h 120008"/>
                <a:gd name="connsiteX25" fmla="*/ 36574 w 129495"/>
                <a:gd name="connsiteY25" fmla="*/ 2631 h 12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495" h="120008">
                  <a:moveTo>
                    <a:pt x="36574" y="2631"/>
                  </a:moveTo>
                  <a:cubicBezTo>
                    <a:pt x="34623" y="171"/>
                    <a:pt x="34445" y="-5"/>
                    <a:pt x="30897" y="-5"/>
                  </a:cubicBezTo>
                  <a:lnTo>
                    <a:pt x="209" y="-5"/>
                  </a:lnTo>
                  <a:lnTo>
                    <a:pt x="209" y="6321"/>
                  </a:lnTo>
                  <a:lnTo>
                    <a:pt x="5530" y="6321"/>
                  </a:lnTo>
                  <a:cubicBezTo>
                    <a:pt x="13158" y="6321"/>
                    <a:pt x="17593" y="7199"/>
                    <a:pt x="18480" y="7375"/>
                  </a:cubicBezTo>
                  <a:lnTo>
                    <a:pt x="18480" y="101027"/>
                  </a:lnTo>
                  <a:cubicBezTo>
                    <a:pt x="18480" y="105771"/>
                    <a:pt x="18480" y="113678"/>
                    <a:pt x="209" y="113678"/>
                  </a:cubicBezTo>
                  <a:lnTo>
                    <a:pt x="209" y="120003"/>
                  </a:lnTo>
                  <a:cubicBezTo>
                    <a:pt x="7482" y="119476"/>
                    <a:pt x="14577" y="119300"/>
                    <a:pt x="21850" y="119300"/>
                  </a:cubicBezTo>
                  <a:cubicBezTo>
                    <a:pt x="29123" y="119300"/>
                    <a:pt x="36219" y="119476"/>
                    <a:pt x="43492" y="120003"/>
                  </a:cubicBezTo>
                  <a:lnTo>
                    <a:pt x="43492" y="113678"/>
                  </a:lnTo>
                  <a:cubicBezTo>
                    <a:pt x="25221" y="113678"/>
                    <a:pt x="25221" y="105771"/>
                    <a:pt x="25221" y="101027"/>
                  </a:cubicBezTo>
                  <a:lnTo>
                    <a:pt x="25221" y="12295"/>
                  </a:lnTo>
                  <a:lnTo>
                    <a:pt x="103983" y="117368"/>
                  </a:lnTo>
                  <a:cubicBezTo>
                    <a:pt x="105757" y="119828"/>
                    <a:pt x="105934" y="120003"/>
                    <a:pt x="108063" y="120003"/>
                  </a:cubicBezTo>
                  <a:cubicBezTo>
                    <a:pt x="111433" y="120003"/>
                    <a:pt x="111433" y="118422"/>
                    <a:pt x="111433" y="115083"/>
                  </a:cubicBezTo>
                  <a:lnTo>
                    <a:pt x="111433" y="18972"/>
                  </a:lnTo>
                  <a:cubicBezTo>
                    <a:pt x="111433" y="14227"/>
                    <a:pt x="111433" y="6321"/>
                    <a:pt x="129704" y="6321"/>
                  </a:cubicBezTo>
                  <a:lnTo>
                    <a:pt x="129704" y="-5"/>
                  </a:lnTo>
                  <a:cubicBezTo>
                    <a:pt x="122431" y="522"/>
                    <a:pt x="115336" y="698"/>
                    <a:pt x="108063" y="698"/>
                  </a:cubicBezTo>
                  <a:cubicBezTo>
                    <a:pt x="100790" y="698"/>
                    <a:pt x="93694" y="522"/>
                    <a:pt x="86421" y="-5"/>
                  </a:cubicBezTo>
                  <a:lnTo>
                    <a:pt x="86421" y="6321"/>
                  </a:lnTo>
                  <a:cubicBezTo>
                    <a:pt x="104692" y="6321"/>
                    <a:pt x="104692" y="14227"/>
                    <a:pt x="104692" y="18972"/>
                  </a:cubicBezTo>
                  <a:lnTo>
                    <a:pt x="104692" y="93471"/>
                  </a:lnTo>
                  <a:lnTo>
                    <a:pt x="36574" y="2631"/>
                  </a:lnTo>
                  <a:close/>
                </a:path>
              </a:pathLst>
            </a:custGeom>
            <a:solidFill>
              <a:srgbClr val="000000"/>
            </a:solidFill>
            <a:ln w="25437"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500B419A-6151-4487-958F-C2C1F42FABE7}"/>
                </a:ext>
              </a:extLst>
            </p:cNvPr>
            <p:cNvSpPr/>
            <p:nvPr>
              <p:custDataLst>
                <p:tags r:id="rId180"/>
              </p:custDataLst>
            </p:nvPr>
          </p:nvSpPr>
          <p:spPr>
            <a:xfrm>
              <a:off x="8003400" y="2341009"/>
              <a:ext cx="88518" cy="80122"/>
            </a:xfrm>
            <a:custGeom>
              <a:avLst/>
              <a:gdLst>
                <a:gd name="connsiteX0" fmla="*/ 69575 w 88518"/>
                <a:gd name="connsiteY0" fmla="*/ 31271 h 80122"/>
                <a:gd name="connsiteX1" fmla="*/ 61415 w 88518"/>
                <a:gd name="connsiteY1" fmla="*/ 8781 h 80122"/>
                <a:gd name="connsiteX2" fmla="*/ 35161 w 88518"/>
                <a:gd name="connsiteY2" fmla="*/ -5 h 80122"/>
                <a:gd name="connsiteX3" fmla="*/ 6423 w 88518"/>
                <a:gd name="connsiteY3" fmla="*/ 17039 h 80122"/>
                <a:gd name="connsiteX4" fmla="*/ 14938 w 88518"/>
                <a:gd name="connsiteY4" fmla="*/ 25648 h 80122"/>
                <a:gd name="connsiteX5" fmla="*/ 23275 w 88518"/>
                <a:gd name="connsiteY5" fmla="*/ 17390 h 80122"/>
                <a:gd name="connsiteX6" fmla="*/ 17067 w 88518"/>
                <a:gd name="connsiteY6" fmla="*/ 9308 h 80122"/>
                <a:gd name="connsiteX7" fmla="*/ 34806 w 88518"/>
                <a:gd name="connsiteY7" fmla="*/ 4915 h 80122"/>
                <a:gd name="connsiteX8" fmla="*/ 55561 w 88518"/>
                <a:gd name="connsiteY8" fmla="*/ 26176 h 80122"/>
                <a:gd name="connsiteX9" fmla="*/ 55561 w 88518"/>
                <a:gd name="connsiteY9" fmla="*/ 31622 h 80122"/>
                <a:gd name="connsiteX10" fmla="*/ 21147 w 88518"/>
                <a:gd name="connsiteY10" fmla="*/ 37245 h 80122"/>
                <a:gd name="connsiteX11" fmla="*/ 214 w 88518"/>
                <a:gd name="connsiteY11" fmla="*/ 60614 h 80122"/>
                <a:gd name="connsiteX12" fmla="*/ 31258 w 88518"/>
                <a:gd name="connsiteY12" fmla="*/ 80118 h 80122"/>
                <a:gd name="connsiteX13" fmla="*/ 57512 w 88518"/>
                <a:gd name="connsiteY13" fmla="*/ 65358 h 80122"/>
                <a:gd name="connsiteX14" fmla="*/ 71171 w 88518"/>
                <a:gd name="connsiteY14" fmla="*/ 79239 h 80122"/>
                <a:gd name="connsiteX15" fmla="*/ 88733 w 88518"/>
                <a:gd name="connsiteY15" fmla="*/ 62547 h 80122"/>
                <a:gd name="connsiteX16" fmla="*/ 88733 w 88518"/>
                <a:gd name="connsiteY16" fmla="*/ 52883 h 80122"/>
                <a:gd name="connsiteX17" fmla="*/ 82702 w 88518"/>
                <a:gd name="connsiteY17" fmla="*/ 52883 h 80122"/>
                <a:gd name="connsiteX18" fmla="*/ 82702 w 88518"/>
                <a:gd name="connsiteY18" fmla="*/ 62371 h 80122"/>
                <a:gd name="connsiteX19" fmla="*/ 76138 w 88518"/>
                <a:gd name="connsiteY19" fmla="*/ 72562 h 80122"/>
                <a:gd name="connsiteX20" fmla="*/ 69575 w 88518"/>
                <a:gd name="connsiteY20" fmla="*/ 62020 h 80122"/>
                <a:gd name="connsiteX21" fmla="*/ 69575 w 88518"/>
                <a:gd name="connsiteY21" fmla="*/ 31271 h 80122"/>
                <a:gd name="connsiteX22" fmla="*/ 55561 w 88518"/>
                <a:gd name="connsiteY22" fmla="*/ 53586 h 80122"/>
                <a:gd name="connsiteX23" fmla="*/ 32677 w 88518"/>
                <a:gd name="connsiteY23" fmla="*/ 75198 h 80122"/>
                <a:gd name="connsiteX24" fmla="*/ 15115 w 88518"/>
                <a:gd name="connsiteY24" fmla="*/ 60614 h 80122"/>
                <a:gd name="connsiteX25" fmla="*/ 55561 w 88518"/>
                <a:gd name="connsiteY25" fmla="*/ 36191 h 80122"/>
                <a:gd name="connsiteX26" fmla="*/ 55561 w 88518"/>
                <a:gd name="connsiteY26" fmla="*/ 53586 h 8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518" h="80122">
                  <a:moveTo>
                    <a:pt x="69575" y="31271"/>
                  </a:moveTo>
                  <a:cubicBezTo>
                    <a:pt x="69575" y="21959"/>
                    <a:pt x="69575" y="15282"/>
                    <a:pt x="61415" y="8781"/>
                  </a:cubicBezTo>
                  <a:cubicBezTo>
                    <a:pt x="54141" y="2807"/>
                    <a:pt x="45627" y="-5"/>
                    <a:pt x="35161" y="-5"/>
                  </a:cubicBezTo>
                  <a:cubicBezTo>
                    <a:pt x="18308" y="-5"/>
                    <a:pt x="6423" y="6321"/>
                    <a:pt x="6423" y="17039"/>
                  </a:cubicBezTo>
                  <a:cubicBezTo>
                    <a:pt x="6423" y="22661"/>
                    <a:pt x="10326" y="25648"/>
                    <a:pt x="14938" y="25648"/>
                  </a:cubicBezTo>
                  <a:cubicBezTo>
                    <a:pt x="19727" y="25648"/>
                    <a:pt x="23275" y="22134"/>
                    <a:pt x="23275" y="17390"/>
                  </a:cubicBezTo>
                  <a:cubicBezTo>
                    <a:pt x="23275" y="14403"/>
                    <a:pt x="21856" y="10713"/>
                    <a:pt x="17067" y="9308"/>
                  </a:cubicBezTo>
                  <a:cubicBezTo>
                    <a:pt x="23453" y="4915"/>
                    <a:pt x="33741" y="4915"/>
                    <a:pt x="34806" y="4915"/>
                  </a:cubicBezTo>
                  <a:cubicBezTo>
                    <a:pt x="44740" y="4915"/>
                    <a:pt x="55561" y="11416"/>
                    <a:pt x="55561" y="26176"/>
                  </a:cubicBezTo>
                  <a:lnTo>
                    <a:pt x="55561" y="31622"/>
                  </a:lnTo>
                  <a:cubicBezTo>
                    <a:pt x="45804" y="31974"/>
                    <a:pt x="34096" y="32501"/>
                    <a:pt x="21147" y="37245"/>
                  </a:cubicBezTo>
                  <a:cubicBezTo>
                    <a:pt x="5181" y="43043"/>
                    <a:pt x="214" y="52707"/>
                    <a:pt x="214" y="60614"/>
                  </a:cubicBezTo>
                  <a:cubicBezTo>
                    <a:pt x="214" y="75725"/>
                    <a:pt x="18663" y="80118"/>
                    <a:pt x="31258" y="80118"/>
                  </a:cubicBezTo>
                  <a:cubicBezTo>
                    <a:pt x="45449" y="80118"/>
                    <a:pt x="53787" y="72211"/>
                    <a:pt x="57512" y="65358"/>
                  </a:cubicBezTo>
                  <a:cubicBezTo>
                    <a:pt x="58221" y="72562"/>
                    <a:pt x="63011" y="79239"/>
                    <a:pt x="71171" y="79239"/>
                  </a:cubicBezTo>
                  <a:cubicBezTo>
                    <a:pt x="71526" y="79239"/>
                    <a:pt x="88733" y="79239"/>
                    <a:pt x="88733" y="62547"/>
                  </a:cubicBezTo>
                  <a:lnTo>
                    <a:pt x="88733" y="52883"/>
                  </a:lnTo>
                  <a:lnTo>
                    <a:pt x="82702" y="52883"/>
                  </a:lnTo>
                  <a:lnTo>
                    <a:pt x="82702" y="62371"/>
                  </a:lnTo>
                  <a:cubicBezTo>
                    <a:pt x="82702" y="64128"/>
                    <a:pt x="82702" y="72562"/>
                    <a:pt x="76138" y="72562"/>
                  </a:cubicBezTo>
                  <a:cubicBezTo>
                    <a:pt x="69575" y="72562"/>
                    <a:pt x="69575" y="64304"/>
                    <a:pt x="69575" y="62020"/>
                  </a:cubicBezTo>
                  <a:lnTo>
                    <a:pt x="69575" y="31271"/>
                  </a:lnTo>
                  <a:close/>
                  <a:moveTo>
                    <a:pt x="55561" y="53586"/>
                  </a:moveTo>
                  <a:cubicBezTo>
                    <a:pt x="55561" y="70454"/>
                    <a:pt x="40660" y="75198"/>
                    <a:pt x="32677" y="75198"/>
                  </a:cubicBezTo>
                  <a:cubicBezTo>
                    <a:pt x="23630" y="75198"/>
                    <a:pt x="15115" y="69224"/>
                    <a:pt x="15115" y="60614"/>
                  </a:cubicBezTo>
                  <a:cubicBezTo>
                    <a:pt x="15115" y="50950"/>
                    <a:pt x="23630" y="37421"/>
                    <a:pt x="55561" y="36191"/>
                  </a:cubicBezTo>
                  <a:lnTo>
                    <a:pt x="55561" y="53586"/>
                  </a:lnTo>
                  <a:close/>
                </a:path>
              </a:pathLst>
            </a:custGeom>
            <a:solidFill>
              <a:srgbClr val="000000"/>
            </a:solidFill>
            <a:ln w="25437"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3AC2A94F-CB06-4DC5-987E-4261C3067ED1}"/>
                </a:ext>
              </a:extLst>
            </p:cNvPr>
            <p:cNvSpPr/>
            <p:nvPr>
              <p:custDataLst>
                <p:tags r:id="rId181"/>
              </p:custDataLst>
            </p:nvPr>
          </p:nvSpPr>
          <p:spPr>
            <a:xfrm>
              <a:off x="8107076" y="2295853"/>
              <a:ext cx="119562" cy="127036"/>
            </a:xfrm>
            <a:custGeom>
              <a:avLst/>
              <a:gdLst>
                <a:gd name="connsiteX0" fmla="*/ 119780 w 119562"/>
                <a:gd name="connsiteY0" fmla="*/ 4564 h 127036"/>
                <a:gd name="connsiteX1" fmla="*/ 117297 w 119562"/>
                <a:gd name="connsiteY1" fmla="*/ -5 h 127036"/>
                <a:gd name="connsiteX2" fmla="*/ 114281 w 119562"/>
                <a:gd name="connsiteY2" fmla="*/ 2104 h 127036"/>
                <a:gd name="connsiteX3" fmla="*/ 104880 w 119562"/>
                <a:gd name="connsiteY3" fmla="*/ 15457 h 127036"/>
                <a:gd name="connsiteX4" fmla="*/ 68159 w 119562"/>
                <a:gd name="connsiteY4" fmla="*/ -5 h 127036"/>
                <a:gd name="connsiteX5" fmla="*/ 218 w 119562"/>
                <a:gd name="connsiteY5" fmla="*/ 63426 h 127036"/>
                <a:gd name="connsiteX6" fmla="*/ 68159 w 119562"/>
                <a:gd name="connsiteY6" fmla="*/ 127032 h 127036"/>
                <a:gd name="connsiteX7" fmla="*/ 119780 w 119562"/>
                <a:gd name="connsiteY7" fmla="*/ 82402 h 127036"/>
                <a:gd name="connsiteX8" fmla="*/ 116765 w 119562"/>
                <a:gd name="connsiteY8" fmla="*/ 79063 h 127036"/>
                <a:gd name="connsiteX9" fmla="*/ 113749 w 119562"/>
                <a:gd name="connsiteY9" fmla="*/ 81348 h 127036"/>
                <a:gd name="connsiteX10" fmla="*/ 70643 w 119562"/>
                <a:gd name="connsiteY10" fmla="*/ 120706 h 127036"/>
                <a:gd name="connsiteX11" fmla="*/ 19199 w 119562"/>
                <a:gd name="connsiteY11" fmla="*/ 63601 h 127036"/>
                <a:gd name="connsiteX12" fmla="*/ 70288 w 119562"/>
                <a:gd name="connsiteY12" fmla="*/ 6321 h 127036"/>
                <a:gd name="connsiteX13" fmla="*/ 113394 w 119562"/>
                <a:gd name="connsiteY13" fmla="*/ 48139 h 127036"/>
                <a:gd name="connsiteX14" fmla="*/ 116587 w 119562"/>
                <a:gd name="connsiteY14" fmla="*/ 50247 h 127036"/>
                <a:gd name="connsiteX15" fmla="*/ 119780 w 119562"/>
                <a:gd name="connsiteY15" fmla="*/ 45679 h 127036"/>
                <a:gd name="connsiteX16" fmla="*/ 119780 w 119562"/>
                <a:gd name="connsiteY16" fmla="*/ 4564 h 12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562" h="127036">
                  <a:moveTo>
                    <a:pt x="119780" y="4564"/>
                  </a:moveTo>
                  <a:cubicBezTo>
                    <a:pt x="119780" y="1577"/>
                    <a:pt x="119780" y="-5"/>
                    <a:pt x="117297" y="-5"/>
                  </a:cubicBezTo>
                  <a:cubicBezTo>
                    <a:pt x="116587" y="-5"/>
                    <a:pt x="115700" y="-5"/>
                    <a:pt x="114281" y="2104"/>
                  </a:cubicBezTo>
                  <a:lnTo>
                    <a:pt x="104880" y="15457"/>
                  </a:lnTo>
                  <a:cubicBezTo>
                    <a:pt x="97429" y="8078"/>
                    <a:pt x="85189" y="-5"/>
                    <a:pt x="68159" y="-5"/>
                  </a:cubicBezTo>
                  <a:cubicBezTo>
                    <a:pt x="30907" y="-5"/>
                    <a:pt x="218" y="28460"/>
                    <a:pt x="218" y="63426"/>
                  </a:cubicBezTo>
                  <a:cubicBezTo>
                    <a:pt x="218" y="99094"/>
                    <a:pt x="31439" y="127032"/>
                    <a:pt x="68159" y="127032"/>
                  </a:cubicBezTo>
                  <a:cubicBezTo>
                    <a:pt x="99558" y="127032"/>
                    <a:pt x="119780" y="103838"/>
                    <a:pt x="119780" y="82402"/>
                  </a:cubicBezTo>
                  <a:cubicBezTo>
                    <a:pt x="119780" y="80469"/>
                    <a:pt x="119603" y="79063"/>
                    <a:pt x="116765" y="79063"/>
                  </a:cubicBezTo>
                  <a:cubicBezTo>
                    <a:pt x="115700" y="79063"/>
                    <a:pt x="113926" y="79063"/>
                    <a:pt x="113749" y="81348"/>
                  </a:cubicBezTo>
                  <a:cubicBezTo>
                    <a:pt x="112330" y="109637"/>
                    <a:pt x="88205" y="120706"/>
                    <a:pt x="70643" y="120706"/>
                  </a:cubicBezTo>
                  <a:cubicBezTo>
                    <a:pt x="51662" y="120706"/>
                    <a:pt x="19199" y="109285"/>
                    <a:pt x="19199" y="63601"/>
                  </a:cubicBezTo>
                  <a:cubicBezTo>
                    <a:pt x="19199" y="15985"/>
                    <a:pt x="53613" y="6321"/>
                    <a:pt x="70288" y="6321"/>
                  </a:cubicBezTo>
                  <a:cubicBezTo>
                    <a:pt x="87850" y="6321"/>
                    <a:pt x="108782" y="17917"/>
                    <a:pt x="113394" y="48139"/>
                  </a:cubicBezTo>
                  <a:cubicBezTo>
                    <a:pt x="113749" y="50247"/>
                    <a:pt x="115346" y="50247"/>
                    <a:pt x="116587" y="50247"/>
                  </a:cubicBezTo>
                  <a:cubicBezTo>
                    <a:pt x="119780" y="50247"/>
                    <a:pt x="119780" y="49193"/>
                    <a:pt x="119780" y="45679"/>
                  </a:cubicBezTo>
                  <a:lnTo>
                    <a:pt x="119780" y="4564"/>
                  </a:lnTo>
                  <a:close/>
                </a:path>
              </a:pathLst>
            </a:custGeom>
            <a:solidFill>
              <a:srgbClr val="000000"/>
            </a:solidFill>
            <a:ln w="25437"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434BFA8C-4243-4D4E-B427-4508D8D4968B}"/>
                </a:ext>
              </a:extLst>
            </p:cNvPr>
            <p:cNvSpPr/>
            <p:nvPr>
              <p:custDataLst>
                <p:tags r:id="rId182"/>
              </p:custDataLst>
            </p:nvPr>
          </p:nvSpPr>
          <p:spPr>
            <a:xfrm>
              <a:off x="8249252" y="2297434"/>
              <a:ext cx="39913" cy="121940"/>
            </a:xfrm>
            <a:custGeom>
              <a:avLst/>
              <a:gdLst>
                <a:gd name="connsiteX0" fmla="*/ 26833 w 39913"/>
                <a:gd name="connsiteY0" fmla="*/ -5 h 121940"/>
                <a:gd name="connsiteX1" fmla="*/ 224 w 39913"/>
                <a:gd name="connsiteY1" fmla="*/ 1928 h 121940"/>
                <a:gd name="connsiteX2" fmla="*/ 224 w 39913"/>
                <a:gd name="connsiteY2" fmla="*/ 8253 h 121940"/>
                <a:gd name="connsiteX3" fmla="*/ 13528 w 39913"/>
                <a:gd name="connsiteY3" fmla="*/ 18093 h 121940"/>
                <a:gd name="connsiteX4" fmla="*/ 13528 w 39913"/>
                <a:gd name="connsiteY4" fmla="*/ 108055 h 121940"/>
                <a:gd name="connsiteX5" fmla="*/ 224 w 39913"/>
                <a:gd name="connsiteY5" fmla="*/ 115611 h 121940"/>
                <a:gd name="connsiteX6" fmla="*/ 224 w 39913"/>
                <a:gd name="connsiteY6" fmla="*/ 121936 h 121940"/>
                <a:gd name="connsiteX7" fmla="*/ 20092 w 39913"/>
                <a:gd name="connsiteY7" fmla="*/ 121233 h 121940"/>
                <a:gd name="connsiteX8" fmla="*/ 40137 w 39913"/>
                <a:gd name="connsiteY8" fmla="*/ 121936 h 121940"/>
                <a:gd name="connsiteX9" fmla="*/ 40137 w 39913"/>
                <a:gd name="connsiteY9" fmla="*/ 115611 h 121940"/>
                <a:gd name="connsiteX10" fmla="*/ 26833 w 39913"/>
                <a:gd name="connsiteY10" fmla="*/ 108055 h 121940"/>
                <a:gd name="connsiteX11" fmla="*/ 26833 w 39913"/>
                <a:gd name="connsiteY11" fmla="*/ -5 h 12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3" h="121940">
                  <a:moveTo>
                    <a:pt x="26833" y="-5"/>
                  </a:moveTo>
                  <a:lnTo>
                    <a:pt x="224" y="1928"/>
                  </a:lnTo>
                  <a:lnTo>
                    <a:pt x="224" y="8253"/>
                  </a:lnTo>
                  <a:cubicBezTo>
                    <a:pt x="12109" y="8253"/>
                    <a:pt x="13528" y="9483"/>
                    <a:pt x="13528" y="18093"/>
                  </a:cubicBezTo>
                  <a:lnTo>
                    <a:pt x="13528" y="108055"/>
                  </a:lnTo>
                  <a:cubicBezTo>
                    <a:pt x="13528" y="115611"/>
                    <a:pt x="11755" y="115611"/>
                    <a:pt x="224" y="115611"/>
                  </a:cubicBezTo>
                  <a:lnTo>
                    <a:pt x="224" y="121936"/>
                  </a:lnTo>
                  <a:cubicBezTo>
                    <a:pt x="579" y="121936"/>
                    <a:pt x="12996" y="121233"/>
                    <a:pt x="20092" y="121233"/>
                  </a:cubicBezTo>
                  <a:cubicBezTo>
                    <a:pt x="26833" y="121233"/>
                    <a:pt x="33396" y="121409"/>
                    <a:pt x="40137" y="121936"/>
                  </a:cubicBezTo>
                  <a:lnTo>
                    <a:pt x="40137" y="115611"/>
                  </a:lnTo>
                  <a:cubicBezTo>
                    <a:pt x="28607" y="115611"/>
                    <a:pt x="26833" y="115611"/>
                    <a:pt x="26833" y="108055"/>
                  </a:cubicBezTo>
                  <a:lnTo>
                    <a:pt x="26833" y="-5"/>
                  </a:lnTo>
                  <a:close/>
                </a:path>
              </a:pathLst>
            </a:custGeom>
            <a:solidFill>
              <a:srgbClr val="000000"/>
            </a:solidFill>
            <a:ln w="25437"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B03FE249-3E34-4F83-AB66-5E045217A752}"/>
                </a:ext>
              </a:extLst>
            </p:cNvPr>
            <p:cNvSpPr/>
            <p:nvPr>
              <p:custDataLst>
                <p:tags r:id="rId183"/>
              </p:custDataLst>
            </p:nvPr>
          </p:nvSpPr>
          <p:spPr>
            <a:xfrm>
              <a:off x="8316557" y="2399168"/>
              <a:ext cx="22528" cy="54117"/>
            </a:xfrm>
            <a:custGeom>
              <a:avLst/>
              <a:gdLst>
                <a:gd name="connsiteX0" fmla="*/ 17788 w 22528"/>
                <a:gd name="connsiteY0" fmla="*/ 17390 h 54117"/>
                <a:gd name="connsiteX1" fmla="*/ 3952 w 22528"/>
                <a:gd name="connsiteY1" fmla="*/ 49545 h 54117"/>
                <a:gd name="connsiteX2" fmla="*/ 2710 w 22528"/>
                <a:gd name="connsiteY2" fmla="*/ 51653 h 54117"/>
                <a:gd name="connsiteX3" fmla="*/ 5193 w 22528"/>
                <a:gd name="connsiteY3" fmla="*/ 54113 h 54117"/>
                <a:gd name="connsiteX4" fmla="*/ 22755 w 22528"/>
                <a:gd name="connsiteY4" fmla="*/ 19147 h 54117"/>
                <a:gd name="connsiteX5" fmla="*/ 10338 w 22528"/>
                <a:gd name="connsiteY5" fmla="*/ -5 h 54117"/>
                <a:gd name="connsiteX6" fmla="*/ 226 w 22528"/>
                <a:gd name="connsiteY6" fmla="*/ 10011 h 54117"/>
                <a:gd name="connsiteX7" fmla="*/ 10515 w 22528"/>
                <a:gd name="connsiteY7" fmla="*/ 20202 h 54117"/>
                <a:gd name="connsiteX8" fmla="*/ 17788 w 22528"/>
                <a:gd name="connsiteY8" fmla="*/ 17390 h 5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8" h="54117">
                  <a:moveTo>
                    <a:pt x="17788" y="17390"/>
                  </a:moveTo>
                  <a:cubicBezTo>
                    <a:pt x="17788" y="27054"/>
                    <a:pt x="16014" y="38299"/>
                    <a:pt x="3952" y="49545"/>
                  </a:cubicBezTo>
                  <a:cubicBezTo>
                    <a:pt x="3242" y="50247"/>
                    <a:pt x="2710" y="50775"/>
                    <a:pt x="2710" y="51653"/>
                  </a:cubicBezTo>
                  <a:cubicBezTo>
                    <a:pt x="2710" y="52883"/>
                    <a:pt x="4129" y="54113"/>
                    <a:pt x="5193" y="54113"/>
                  </a:cubicBezTo>
                  <a:cubicBezTo>
                    <a:pt x="7677" y="54113"/>
                    <a:pt x="22755" y="40056"/>
                    <a:pt x="22755" y="19147"/>
                  </a:cubicBezTo>
                  <a:cubicBezTo>
                    <a:pt x="22755" y="8253"/>
                    <a:pt x="18498" y="-5"/>
                    <a:pt x="10338" y="-5"/>
                  </a:cubicBezTo>
                  <a:cubicBezTo>
                    <a:pt x="4484" y="-5"/>
                    <a:pt x="226" y="4564"/>
                    <a:pt x="226" y="10011"/>
                  </a:cubicBezTo>
                  <a:cubicBezTo>
                    <a:pt x="226" y="15633"/>
                    <a:pt x="4306" y="20202"/>
                    <a:pt x="10515" y="20202"/>
                  </a:cubicBezTo>
                  <a:cubicBezTo>
                    <a:pt x="14772" y="20202"/>
                    <a:pt x="17611" y="17390"/>
                    <a:pt x="17788" y="17390"/>
                  </a:cubicBezTo>
                  <a:close/>
                </a:path>
              </a:pathLst>
            </a:custGeom>
            <a:solidFill>
              <a:srgbClr val="000000"/>
            </a:solidFill>
            <a:ln w="25437"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F97D5213-8F24-4FDC-9A2E-C8530AF8FA0C}"/>
                </a:ext>
              </a:extLst>
            </p:cNvPr>
            <p:cNvSpPr/>
            <p:nvPr>
              <p:custDataLst>
                <p:tags r:id="rId184"/>
              </p:custDataLst>
            </p:nvPr>
          </p:nvSpPr>
          <p:spPr>
            <a:xfrm>
              <a:off x="8362021" y="2311315"/>
              <a:ext cx="61377" cy="109817"/>
            </a:xfrm>
            <a:custGeom>
              <a:avLst/>
              <a:gdLst>
                <a:gd name="connsiteX0" fmla="*/ 30740 w 61377"/>
                <a:gd name="connsiteY0" fmla="*/ 38651 h 109817"/>
                <a:gd name="connsiteX1" fmla="*/ 58413 w 61377"/>
                <a:gd name="connsiteY1" fmla="*/ 38651 h 109817"/>
                <a:gd name="connsiteX2" fmla="*/ 58413 w 61377"/>
                <a:gd name="connsiteY2" fmla="*/ 32325 h 109817"/>
                <a:gd name="connsiteX3" fmla="*/ 30740 w 61377"/>
                <a:gd name="connsiteY3" fmla="*/ 32325 h 109817"/>
                <a:gd name="connsiteX4" fmla="*/ 30740 w 61377"/>
                <a:gd name="connsiteY4" fmla="*/ -5 h 109817"/>
                <a:gd name="connsiteX5" fmla="*/ 24709 w 61377"/>
                <a:gd name="connsiteY5" fmla="*/ -5 h 109817"/>
                <a:gd name="connsiteX6" fmla="*/ 229 w 61377"/>
                <a:gd name="connsiteY6" fmla="*/ 33731 h 109817"/>
                <a:gd name="connsiteX7" fmla="*/ 229 w 61377"/>
                <a:gd name="connsiteY7" fmla="*/ 38651 h 109817"/>
                <a:gd name="connsiteX8" fmla="*/ 16726 w 61377"/>
                <a:gd name="connsiteY8" fmla="*/ 38651 h 109817"/>
                <a:gd name="connsiteX9" fmla="*/ 16726 w 61377"/>
                <a:gd name="connsiteY9" fmla="*/ 86092 h 109817"/>
                <a:gd name="connsiteX10" fmla="*/ 41561 w 61377"/>
                <a:gd name="connsiteY10" fmla="*/ 109812 h 109817"/>
                <a:gd name="connsiteX11" fmla="*/ 61606 w 61377"/>
                <a:gd name="connsiteY11" fmla="*/ 85916 h 109817"/>
                <a:gd name="connsiteX12" fmla="*/ 61606 w 61377"/>
                <a:gd name="connsiteY12" fmla="*/ 76252 h 109817"/>
                <a:gd name="connsiteX13" fmla="*/ 55575 w 61377"/>
                <a:gd name="connsiteY13" fmla="*/ 76252 h 109817"/>
                <a:gd name="connsiteX14" fmla="*/ 55575 w 61377"/>
                <a:gd name="connsiteY14" fmla="*/ 85740 h 109817"/>
                <a:gd name="connsiteX15" fmla="*/ 42980 w 61377"/>
                <a:gd name="connsiteY15" fmla="*/ 104190 h 109817"/>
                <a:gd name="connsiteX16" fmla="*/ 30740 w 61377"/>
                <a:gd name="connsiteY16" fmla="*/ 86267 h 109817"/>
                <a:gd name="connsiteX17" fmla="*/ 30740 w 61377"/>
                <a:gd name="connsiteY17" fmla="*/ 38651 h 10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377" h="109817">
                  <a:moveTo>
                    <a:pt x="30740" y="38651"/>
                  </a:moveTo>
                  <a:lnTo>
                    <a:pt x="58413" y="38651"/>
                  </a:lnTo>
                  <a:lnTo>
                    <a:pt x="58413" y="32325"/>
                  </a:lnTo>
                  <a:lnTo>
                    <a:pt x="30740" y="32325"/>
                  </a:lnTo>
                  <a:lnTo>
                    <a:pt x="30740" y="-5"/>
                  </a:lnTo>
                  <a:lnTo>
                    <a:pt x="24709" y="-5"/>
                  </a:lnTo>
                  <a:cubicBezTo>
                    <a:pt x="24531" y="15809"/>
                    <a:pt x="17258" y="33204"/>
                    <a:pt x="229" y="33731"/>
                  </a:cubicBezTo>
                  <a:lnTo>
                    <a:pt x="229" y="38651"/>
                  </a:lnTo>
                  <a:lnTo>
                    <a:pt x="16726" y="38651"/>
                  </a:lnTo>
                  <a:lnTo>
                    <a:pt x="16726" y="86092"/>
                  </a:lnTo>
                  <a:cubicBezTo>
                    <a:pt x="16726" y="105771"/>
                    <a:pt x="31627" y="109812"/>
                    <a:pt x="41561" y="109812"/>
                  </a:cubicBezTo>
                  <a:cubicBezTo>
                    <a:pt x="53446" y="109812"/>
                    <a:pt x="61606" y="99797"/>
                    <a:pt x="61606" y="85916"/>
                  </a:cubicBezTo>
                  <a:lnTo>
                    <a:pt x="61606" y="76252"/>
                  </a:lnTo>
                  <a:lnTo>
                    <a:pt x="55575" y="76252"/>
                  </a:lnTo>
                  <a:lnTo>
                    <a:pt x="55575" y="85740"/>
                  </a:lnTo>
                  <a:cubicBezTo>
                    <a:pt x="55575" y="97688"/>
                    <a:pt x="49898" y="104190"/>
                    <a:pt x="42980" y="104190"/>
                  </a:cubicBezTo>
                  <a:cubicBezTo>
                    <a:pt x="30740" y="104190"/>
                    <a:pt x="30740" y="89430"/>
                    <a:pt x="30740" y="86267"/>
                  </a:cubicBezTo>
                  <a:lnTo>
                    <a:pt x="30740" y="38651"/>
                  </a:lnTo>
                  <a:close/>
                </a:path>
              </a:pathLst>
            </a:custGeom>
            <a:solidFill>
              <a:srgbClr val="000000"/>
            </a:solidFill>
            <a:ln w="25437"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7C2D8F80-9CAB-4FA0-BC6E-2AEF5EFE748F}"/>
                </a:ext>
              </a:extLst>
            </p:cNvPr>
            <p:cNvSpPr/>
            <p:nvPr>
              <p:custDataLst>
                <p:tags r:id="rId185"/>
              </p:custDataLst>
            </p:nvPr>
          </p:nvSpPr>
          <p:spPr>
            <a:xfrm>
              <a:off x="8446460" y="2288152"/>
              <a:ext cx="76151" cy="55473"/>
            </a:xfrm>
            <a:custGeom>
              <a:avLst/>
              <a:gdLst>
                <a:gd name="connsiteX0" fmla="*/ 65867 w 76151"/>
                <a:gd name="connsiteY0" fmla="*/ 17563 h 55473"/>
                <a:gd name="connsiteX1" fmla="*/ 44580 w 76151"/>
                <a:gd name="connsiteY1" fmla="*/ -8 h 55473"/>
                <a:gd name="connsiteX2" fmla="*/ 21012 w 76151"/>
                <a:gd name="connsiteY2" fmla="*/ 12292 h 55473"/>
                <a:gd name="connsiteX3" fmla="*/ 21012 w 76151"/>
                <a:gd name="connsiteY3" fmla="*/ -8 h 55473"/>
                <a:gd name="connsiteX4" fmla="*/ 232 w 76151"/>
                <a:gd name="connsiteY4" fmla="*/ 1373 h 55473"/>
                <a:gd name="connsiteX5" fmla="*/ 232 w 76151"/>
                <a:gd name="connsiteY5" fmla="*/ 6895 h 55473"/>
                <a:gd name="connsiteX6" fmla="*/ 10749 w 76151"/>
                <a:gd name="connsiteY6" fmla="*/ 13923 h 55473"/>
                <a:gd name="connsiteX7" fmla="*/ 10749 w 76151"/>
                <a:gd name="connsiteY7" fmla="*/ 44923 h 55473"/>
                <a:gd name="connsiteX8" fmla="*/ 2513 w 76151"/>
                <a:gd name="connsiteY8" fmla="*/ 49943 h 55473"/>
                <a:gd name="connsiteX9" fmla="*/ 232 w 76151"/>
                <a:gd name="connsiteY9" fmla="*/ 49943 h 55473"/>
                <a:gd name="connsiteX10" fmla="*/ 232 w 76151"/>
                <a:gd name="connsiteY10" fmla="*/ 55465 h 55473"/>
                <a:gd name="connsiteX11" fmla="*/ 16450 w 76151"/>
                <a:gd name="connsiteY11" fmla="*/ 54963 h 55473"/>
                <a:gd name="connsiteX12" fmla="*/ 32542 w 76151"/>
                <a:gd name="connsiteY12" fmla="*/ 55465 h 55473"/>
                <a:gd name="connsiteX13" fmla="*/ 32542 w 76151"/>
                <a:gd name="connsiteY13" fmla="*/ 49943 h 55473"/>
                <a:gd name="connsiteX14" fmla="*/ 30262 w 76151"/>
                <a:gd name="connsiteY14" fmla="*/ 49943 h 55473"/>
                <a:gd name="connsiteX15" fmla="*/ 22026 w 76151"/>
                <a:gd name="connsiteY15" fmla="*/ 44923 h 55473"/>
                <a:gd name="connsiteX16" fmla="*/ 22026 w 76151"/>
                <a:gd name="connsiteY16" fmla="*/ 23085 h 55473"/>
                <a:gd name="connsiteX17" fmla="*/ 43059 w 76151"/>
                <a:gd name="connsiteY17" fmla="*/ 4134 h 55473"/>
                <a:gd name="connsiteX18" fmla="*/ 54590 w 76151"/>
                <a:gd name="connsiteY18" fmla="*/ 17437 h 55473"/>
                <a:gd name="connsiteX19" fmla="*/ 54590 w 76151"/>
                <a:gd name="connsiteY19" fmla="*/ 44923 h 55473"/>
                <a:gd name="connsiteX20" fmla="*/ 46354 w 76151"/>
                <a:gd name="connsiteY20" fmla="*/ 49943 h 55473"/>
                <a:gd name="connsiteX21" fmla="*/ 44073 w 76151"/>
                <a:gd name="connsiteY21" fmla="*/ 49943 h 55473"/>
                <a:gd name="connsiteX22" fmla="*/ 44073 w 76151"/>
                <a:gd name="connsiteY22" fmla="*/ 55465 h 55473"/>
                <a:gd name="connsiteX23" fmla="*/ 60292 w 76151"/>
                <a:gd name="connsiteY23" fmla="*/ 54963 h 55473"/>
                <a:gd name="connsiteX24" fmla="*/ 76384 w 76151"/>
                <a:gd name="connsiteY24" fmla="*/ 55465 h 55473"/>
                <a:gd name="connsiteX25" fmla="*/ 76384 w 76151"/>
                <a:gd name="connsiteY25" fmla="*/ 49943 h 55473"/>
                <a:gd name="connsiteX26" fmla="*/ 74103 w 76151"/>
                <a:gd name="connsiteY26" fmla="*/ 49943 h 55473"/>
                <a:gd name="connsiteX27" fmla="*/ 65867 w 76151"/>
                <a:gd name="connsiteY27" fmla="*/ 44923 h 55473"/>
                <a:gd name="connsiteX28" fmla="*/ 65867 w 76151"/>
                <a:gd name="connsiteY28" fmla="*/ 17563 h 5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151" h="55473">
                  <a:moveTo>
                    <a:pt x="65867" y="17563"/>
                  </a:moveTo>
                  <a:cubicBezTo>
                    <a:pt x="65867" y="3757"/>
                    <a:pt x="56364" y="-8"/>
                    <a:pt x="44580" y="-8"/>
                  </a:cubicBezTo>
                  <a:cubicBezTo>
                    <a:pt x="31022" y="-8"/>
                    <a:pt x="23926" y="7397"/>
                    <a:pt x="21012" y="12292"/>
                  </a:cubicBezTo>
                  <a:lnTo>
                    <a:pt x="21012" y="-8"/>
                  </a:lnTo>
                  <a:lnTo>
                    <a:pt x="232" y="1373"/>
                  </a:lnTo>
                  <a:lnTo>
                    <a:pt x="232" y="6895"/>
                  </a:lnTo>
                  <a:cubicBezTo>
                    <a:pt x="9608" y="6895"/>
                    <a:pt x="10749" y="7774"/>
                    <a:pt x="10749" y="13923"/>
                  </a:cubicBezTo>
                  <a:lnTo>
                    <a:pt x="10749" y="44923"/>
                  </a:lnTo>
                  <a:cubicBezTo>
                    <a:pt x="10749" y="48814"/>
                    <a:pt x="10749" y="49943"/>
                    <a:pt x="2513" y="49943"/>
                  </a:cubicBezTo>
                  <a:lnTo>
                    <a:pt x="232" y="49943"/>
                  </a:lnTo>
                  <a:lnTo>
                    <a:pt x="232" y="55465"/>
                  </a:lnTo>
                  <a:cubicBezTo>
                    <a:pt x="5680" y="55089"/>
                    <a:pt x="11002" y="54963"/>
                    <a:pt x="16450" y="54963"/>
                  </a:cubicBezTo>
                  <a:cubicBezTo>
                    <a:pt x="21772" y="54963"/>
                    <a:pt x="27221" y="55089"/>
                    <a:pt x="32542" y="55465"/>
                  </a:cubicBezTo>
                  <a:lnTo>
                    <a:pt x="32542" y="49943"/>
                  </a:lnTo>
                  <a:lnTo>
                    <a:pt x="30262" y="49943"/>
                  </a:lnTo>
                  <a:cubicBezTo>
                    <a:pt x="22026" y="49943"/>
                    <a:pt x="22026" y="48814"/>
                    <a:pt x="22026" y="44923"/>
                  </a:cubicBezTo>
                  <a:lnTo>
                    <a:pt x="22026" y="23085"/>
                  </a:lnTo>
                  <a:cubicBezTo>
                    <a:pt x="22026" y="8903"/>
                    <a:pt x="35203" y="4134"/>
                    <a:pt x="43059" y="4134"/>
                  </a:cubicBezTo>
                  <a:cubicBezTo>
                    <a:pt x="52436" y="4134"/>
                    <a:pt x="54590" y="9405"/>
                    <a:pt x="54590" y="17437"/>
                  </a:cubicBezTo>
                  <a:lnTo>
                    <a:pt x="54590" y="44923"/>
                  </a:lnTo>
                  <a:cubicBezTo>
                    <a:pt x="54590" y="48814"/>
                    <a:pt x="54590" y="49943"/>
                    <a:pt x="46354" y="49943"/>
                  </a:cubicBezTo>
                  <a:lnTo>
                    <a:pt x="44073" y="49943"/>
                  </a:lnTo>
                  <a:lnTo>
                    <a:pt x="44073" y="55465"/>
                  </a:lnTo>
                  <a:cubicBezTo>
                    <a:pt x="49521" y="55089"/>
                    <a:pt x="54843" y="54963"/>
                    <a:pt x="60292" y="54963"/>
                  </a:cubicBezTo>
                  <a:cubicBezTo>
                    <a:pt x="65613" y="54963"/>
                    <a:pt x="71062" y="55089"/>
                    <a:pt x="76384" y="55465"/>
                  </a:cubicBezTo>
                  <a:lnTo>
                    <a:pt x="76384" y="49943"/>
                  </a:lnTo>
                  <a:lnTo>
                    <a:pt x="74103" y="49943"/>
                  </a:lnTo>
                  <a:cubicBezTo>
                    <a:pt x="65867" y="49943"/>
                    <a:pt x="65867" y="48814"/>
                    <a:pt x="65867" y="44923"/>
                  </a:cubicBezTo>
                  <a:lnTo>
                    <a:pt x="65867" y="17563"/>
                  </a:lnTo>
                  <a:close/>
                </a:path>
              </a:pathLst>
            </a:custGeom>
            <a:solidFill>
              <a:srgbClr val="000000"/>
            </a:solidFill>
            <a:ln w="25437"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FDFBECC1-482A-4547-99B8-3D6187A8521E}"/>
                </a:ext>
              </a:extLst>
            </p:cNvPr>
            <p:cNvSpPr/>
            <p:nvPr>
              <p:custDataLst>
                <p:tags r:id="rId186"/>
              </p:custDataLst>
            </p:nvPr>
          </p:nvSpPr>
          <p:spPr>
            <a:xfrm>
              <a:off x="7827843" y="2493777"/>
              <a:ext cx="94904" cy="123697"/>
            </a:xfrm>
            <a:custGeom>
              <a:avLst/>
              <a:gdLst>
                <a:gd name="connsiteX0" fmla="*/ 55199 w 94904"/>
                <a:gd name="connsiteY0" fmla="*/ 1936 h 123697"/>
                <a:gd name="connsiteX1" fmla="*/ 55199 w 94904"/>
                <a:gd name="connsiteY1" fmla="*/ 8261 h 123697"/>
                <a:gd name="connsiteX2" fmla="*/ 68503 w 94904"/>
                <a:gd name="connsiteY2" fmla="*/ 18101 h 123697"/>
                <a:gd name="connsiteX3" fmla="*/ 68503 w 94904"/>
                <a:gd name="connsiteY3" fmla="*/ 54472 h 123697"/>
                <a:gd name="connsiteX4" fmla="*/ 43669 w 94904"/>
                <a:gd name="connsiteY4" fmla="*/ 44457 h 123697"/>
                <a:gd name="connsiteX5" fmla="*/ 208 w 94904"/>
                <a:gd name="connsiteY5" fmla="*/ 84167 h 123697"/>
                <a:gd name="connsiteX6" fmla="*/ 41540 w 94904"/>
                <a:gd name="connsiteY6" fmla="*/ 123701 h 123697"/>
                <a:gd name="connsiteX7" fmla="*/ 67794 w 94904"/>
                <a:gd name="connsiteY7" fmla="*/ 112807 h 123697"/>
                <a:gd name="connsiteX8" fmla="*/ 67794 w 94904"/>
                <a:gd name="connsiteY8" fmla="*/ 123701 h 123697"/>
                <a:gd name="connsiteX9" fmla="*/ 95112 w 94904"/>
                <a:gd name="connsiteY9" fmla="*/ 121944 h 123697"/>
                <a:gd name="connsiteX10" fmla="*/ 95112 w 94904"/>
                <a:gd name="connsiteY10" fmla="*/ 115618 h 123697"/>
                <a:gd name="connsiteX11" fmla="*/ 81808 w 94904"/>
                <a:gd name="connsiteY11" fmla="*/ 105779 h 123697"/>
                <a:gd name="connsiteX12" fmla="*/ 81808 w 94904"/>
                <a:gd name="connsiteY12" fmla="*/ 3 h 123697"/>
                <a:gd name="connsiteX13" fmla="*/ 55199 w 94904"/>
                <a:gd name="connsiteY13" fmla="*/ 1936 h 123697"/>
                <a:gd name="connsiteX14" fmla="*/ 67794 w 94904"/>
                <a:gd name="connsiteY14" fmla="*/ 103495 h 123697"/>
                <a:gd name="connsiteX15" fmla="*/ 42604 w 94904"/>
                <a:gd name="connsiteY15" fmla="*/ 118781 h 123697"/>
                <a:gd name="connsiteX16" fmla="*/ 22027 w 94904"/>
                <a:gd name="connsiteY16" fmla="*/ 107887 h 123697"/>
                <a:gd name="connsiteX17" fmla="*/ 16350 w 94904"/>
                <a:gd name="connsiteY17" fmla="*/ 84342 h 123697"/>
                <a:gd name="connsiteX18" fmla="*/ 23623 w 94904"/>
                <a:gd name="connsiteY18" fmla="*/ 58865 h 123697"/>
                <a:gd name="connsiteX19" fmla="*/ 44555 w 94904"/>
                <a:gd name="connsiteY19" fmla="*/ 49377 h 123697"/>
                <a:gd name="connsiteX20" fmla="*/ 65665 w 94904"/>
                <a:gd name="connsiteY20" fmla="*/ 59568 h 123697"/>
                <a:gd name="connsiteX21" fmla="*/ 67794 w 94904"/>
                <a:gd name="connsiteY21" fmla="*/ 65893 h 123697"/>
                <a:gd name="connsiteX22" fmla="*/ 67794 w 94904"/>
                <a:gd name="connsiteY22" fmla="*/ 103495 h 12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904" h="123697">
                  <a:moveTo>
                    <a:pt x="55199" y="1936"/>
                  </a:moveTo>
                  <a:lnTo>
                    <a:pt x="55199" y="8261"/>
                  </a:lnTo>
                  <a:cubicBezTo>
                    <a:pt x="67084" y="8261"/>
                    <a:pt x="68503" y="9491"/>
                    <a:pt x="68503" y="18101"/>
                  </a:cubicBezTo>
                  <a:lnTo>
                    <a:pt x="68503" y="54472"/>
                  </a:lnTo>
                  <a:cubicBezTo>
                    <a:pt x="61940" y="48147"/>
                    <a:pt x="53425" y="44457"/>
                    <a:pt x="43669" y="44457"/>
                  </a:cubicBezTo>
                  <a:cubicBezTo>
                    <a:pt x="20075" y="44457"/>
                    <a:pt x="208" y="62028"/>
                    <a:pt x="208" y="84167"/>
                  </a:cubicBezTo>
                  <a:cubicBezTo>
                    <a:pt x="208" y="106130"/>
                    <a:pt x="19011" y="123701"/>
                    <a:pt x="41540" y="123701"/>
                  </a:cubicBezTo>
                  <a:cubicBezTo>
                    <a:pt x="56086" y="123701"/>
                    <a:pt x="64778" y="115970"/>
                    <a:pt x="67794" y="112807"/>
                  </a:cubicBezTo>
                  <a:lnTo>
                    <a:pt x="67794" y="123701"/>
                  </a:lnTo>
                  <a:lnTo>
                    <a:pt x="95112" y="121944"/>
                  </a:lnTo>
                  <a:lnTo>
                    <a:pt x="95112" y="115618"/>
                  </a:lnTo>
                  <a:cubicBezTo>
                    <a:pt x="83227" y="115618"/>
                    <a:pt x="81808" y="114388"/>
                    <a:pt x="81808" y="105779"/>
                  </a:cubicBezTo>
                  <a:lnTo>
                    <a:pt x="81808" y="3"/>
                  </a:lnTo>
                  <a:lnTo>
                    <a:pt x="55199" y="1936"/>
                  </a:lnTo>
                  <a:close/>
                  <a:moveTo>
                    <a:pt x="67794" y="103495"/>
                  </a:moveTo>
                  <a:cubicBezTo>
                    <a:pt x="63182" y="111753"/>
                    <a:pt x="54135" y="118781"/>
                    <a:pt x="42604" y="118781"/>
                  </a:cubicBezTo>
                  <a:cubicBezTo>
                    <a:pt x="32670" y="118781"/>
                    <a:pt x="25575" y="112983"/>
                    <a:pt x="22027" y="107887"/>
                  </a:cubicBezTo>
                  <a:cubicBezTo>
                    <a:pt x="18479" y="102616"/>
                    <a:pt x="16350" y="95588"/>
                    <a:pt x="16350" y="84342"/>
                  </a:cubicBezTo>
                  <a:cubicBezTo>
                    <a:pt x="16350" y="80301"/>
                    <a:pt x="16350" y="67123"/>
                    <a:pt x="23623" y="58865"/>
                  </a:cubicBezTo>
                  <a:cubicBezTo>
                    <a:pt x="30719" y="50958"/>
                    <a:pt x="39411" y="49377"/>
                    <a:pt x="44555" y="49377"/>
                  </a:cubicBezTo>
                  <a:cubicBezTo>
                    <a:pt x="53070" y="49377"/>
                    <a:pt x="60698" y="53242"/>
                    <a:pt x="65665" y="59568"/>
                  </a:cubicBezTo>
                  <a:cubicBezTo>
                    <a:pt x="67794" y="62379"/>
                    <a:pt x="67794" y="62555"/>
                    <a:pt x="67794" y="65893"/>
                  </a:cubicBezTo>
                  <a:lnTo>
                    <a:pt x="67794" y="103495"/>
                  </a:lnTo>
                  <a:close/>
                </a:path>
              </a:pathLst>
            </a:custGeom>
            <a:solidFill>
              <a:srgbClr val="000000"/>
            </a:solidFill>
            <a:ln w="25437"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847CD8D1-CEE5-4DAC-AAC2-D254122B420A}"/>
                </a:ext>
              </a:extLst>
            </p:cNvPr>
            <p:cNvSpPr/>
            <p:nvPr>
              <p:custDataLst>
                <p:tags r:id="rId187"/>
              </p:custDataLst>
            </p:nvPr>
          </p:nvSpPr>
          <p:spPr>
            <a:xfrm>
              <a:off x="7941543" y="2497291"/>
              <a:ext cx="38671" cy="118426"/>
            </a:xfrm>
            <a:custGeom>
              <a:avLst/>
              <a:gdLst>
                <a:gd name="connsiteX0" fmla="*/ 27708 w 38671"/>
                <a:gd name="connsiteY0" fmla="*/ 10018 h 118426"/>
                <a:gd name="connsiteX1" fmla="*/ 17419 w 38671"/>
                <a:gd name="connsiteY1" fmla="*/ 3 h 118426"/>
                <a:gd name="connsiteX2" fmla="*/ 7308 w 38671"/>
                <a:gd name="connsiteY2" fmla="*/ 10018 h 118426"/>
                <a:gd name="connsiteX3" fmla="*/ 17419 w 38671"/>
                <a:gd name="connsiteY3" fmla="*/ 20209 h 118426"/>
                <a:gd name="connsiteX4" fmla="*/ 27708 w 38671"/>
                <a:gd name="connsiteY4" fmla="*/ 10018 h 118426"/>
                <a:gd name="connsiteX5" fmla="*/ 744 w 38671"/>
                <a:gd name="connsiteY5" fmla="*/ 42876 h 118426"/>
                <a:gd name="connsiteX6" fmla="*/ 744 w 38671"/>
                <a:gd name="connsiteY6" fmla="*/ 49201 h 118426"/>
                <a:gd name="connsiteX7" fmla="*/ 13516 w 38671"/>
                <a:gd name="connsiteY7" fmla="*/ 58865 h 118426"/>
                <a:gd name="connsiteX8" fmla="*/ 13516 w 38671"/>
                <a:gd name="connsiteY8" fmla="*/ 104549 h 118426"/>
                <a:gd name="connsiteX9" fmla="*/ 212 w 38671"/>
                <a:gd name="connsiteY9" fmla="*/ 112104 h 118426"/>
                <a:gd name="connsiteX10" fmla="*/ 212 w 38671"/>
                <a:gd name="connsiteY10" fmla="*/ 118430 h 118426"/>
                <a:gd name="connsiteX11" fmla="*/ 20080 w 38671"/>
                <a:gd name="connsiteY11" fmla="*/ 117727 h 118426"/>
                <a:gd name="connsiteX12" fmla="*/ 38883 w 38671"/>
                <a:gd name="connsiteY12" fmla="*/ 118430 h 118426"/>
                <a:gd name="connsiteX13" fmla="*/ 38883 w 38671"/>
                <a:gd name="connsiteY13" fmla="*/ 112104 h 118426"/>
                <a:gd name="connsiteX14" fmla="*/ 26821 w 38671"/>
                <a:gd name="connsiteY14" fmla="*/ 104725 h 118426"/>
                <a:gd name="connsiteX15" fmla="*/ 26821 w 38671"/>
                <a:gd name="connsiteY15" fmla="*/ 40943 h 118426"/>
                <a:gd name="connsiteX16" fmla="*/ 744 w 38671"/>
                <a:gd name="connsiteY16" fmla="*/ 42876 h 11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671" h="118426">
                  <a:moveTo>
                    <a:pt x="27708" y="10018"/>
                  </a:moveTo>
                  <a:cubicBezTo>
                    <a:pt x="27708" y="4923"/>
                    <a:pt x="23450" y="3"/>
                    <a:pt x="17419" y="3"/>
                  </a:cubicBezTo>
                  <a:cubicBezTo>
                    <a:pt x="12097" y="3"/>
                    <a:pt x="7308" y="4220"/>
                    <a:pt x="7308" y="10018"/>
                  </a:cubicBezTo>
                  <a:cubicBezTo>
                    <a:pt x="7308" y="16344"/>
                    <a:pt x="12452" y="20209"/>
                    <a:pt x="17419" y="20209"/>
                  </a:cubicBezTo>
                  <a:cubicBezTo>
                    <a:pt x="23096" y="20209"/>
                    <a:pt x="27708" y="15817"/>
                    <a:pt x="27708" y="10018"/>
                  </a:cubicBezTo>
                  <a:close/>
                  <a:moveTo>
                    <a:pt x="744" y="42876"/>
                  </a:moveTo>
                  <a:lnTo>
                    <a:pt x="744" y="49201"/>
                  </a:lnTo>
                  <a:cubicBezTo>
                    <a:pt x="11920" y="49201"/>
                    <a:pt x="13516" y="50255"/>
                    <a:pt x="13516" y="58865"/>
                  </a:cubicBezTo>
                  <a:lnTo>
                    <a:pt x="13516" y="104549"/>
                  </a:lnTo>
                  <a:cubicBezTo>
                    <a:pt x="13516" y="112104"/>
                    <a:pt x="11742" y="112104"/>
                    <a:pt x="212" y="112104"/>
                  </a:cubicBezTo>
                  <a:lnTo>
                    <a:pt x="212" y="118430"/>
                  </a:lnTo>
                  <a:cubicBezTo>
                    <a:pt x="567" y="118430"/>
                    <a:pt x="12984" y="117727"/>
                    <a:pt x="20080" y="117727"/>
                  </a:cubicBezTo>
                  <a:cubicBezTo>
                    <a:pt x="26289" y="117727"/>
                    <a:pt x="32675" y="117903"/>
                    <a:pt x="38883" y="118430"/>
                  </a:cubicBezTo>
                  <a:lnTo>
                    <a:pt x="38883" y="112104"/>
                  </a:lnTo>
                  <a:cubicBezTo>
                    <a:pt x="28595" y="112104"/>
                    <a:pt x="26821" y="112104"/>
                    <a:pt x="26821" y="104725"/>
                  </a:cubicBezTo>
                  <a:lnTo>
                    <a:pt x="26821" y="40943"/>
                  </a:lnTo>
                  <a:lnTo>
                    <a:pt x="744" y="42876"/>
                  </a:lnTo>
                  <a:close/>
                </a:path>
              </a:pathLst>
            </a:custGeom>
            <a:solidFill>
              <a:srgbClr val="000000"/>
            </a:solidFill>
            <a:ln w="25437"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FAB006F6-A931-41B0-A144-06ABA23F9D3A}"/>
                </a:ext>
              </a:extLst>
            </p:cNvPr>
            <p:cNvSpPr/>
            <p:nvPr>
              <p:custDataLst>
                <p:tags r:id="rId188"/>
              </p:custDataLst>
            </p:nvPr>
          </p:nvSpPr>
          <p:spPr>
            <a:xfrm>
              <a:off x="7995721" y="2492020"/>
              <a:ext cx="120094" cy="123697"/>
            </a:xfrm>
            <a:custGeom>
              <a:avLst/>
              <a:gdLst>
                <a:gd name="connsiteX0" fmla="*/ 86072 w 120094"/>
                <a:gd name="connsiteY0" fmla="*/ 54297 h 123697"/>
                <a:gd name="connsiteX1" fmla="*/ 108423 w 120094"/>
                <a:gd name="connsiteY1" fmla="*/ 54297 h 123697"/>
                <a:gd name="connsiteX2" fmla="*/ 108423 w 120094"/>
                <a:gd name="connsiteY2" fmla="*/ 47971 h 123697"/>
                <a:gd name="connsiteX3" fmla="*/ 85362 w 120094"/>
                <a:gd name="connsiteY3" fmla="*/ 47971 h 123697"/>
                <a:gd name="connsiteX4" fmla="*/ 85362 w 120094"/>
                <a:gd name="connsiteY4" fmla="*/ 28292 h 123697"/>
                <a:gd name="connsiteX5" fmla="*/ 102747 w 120094"/>
                <a:gd name="connsiteY5" fmla="*/ 4923 h 123697"/>
                <a:gd name="connsiteX6" fmla="*/ 107891 w 120094"/>
                <a:gd name="connsiteY6" fmla="*/ 5801 h 123697"/>
                <a:gd name="connsiteX7" fmla="*/ 103988 w 120094"/>
                <a:gd name="connsiteY7" fmla="*/ 12830 h 123697"/>
                <a:gd name="connsiteX8" fmla="*/ 112148 w 120094"/>
                <a:gd name="connsiteY8" fmla="*/ 20912 h 123697"/>
                <a:gd name="connsiteX9" fmla="*/ 120308 w 120094"/>
                <a:gd name="connsiteY9" fmla="*/ 12830 h 123697"/>
                <a:gd name="connsiteX10" fmla="*/ 102924 w 120094"/>
                <a:gd name="connsiteY10" fmla="*/ 3 h 123697"/>
                <a:gd name="connsiteX11" fmla="*/ 82347 w 120094"/>
                <a:gd name="connsiteY11" fmla="*/ 7383 h 123697"/>
                <a:gd name="connsiteX12" fmla="*/ 59108 w 120094"/>
                <a:gd name="connsiteY12" fmla="*/ 3 h 123697"/>
                <a:gd name="connsiteX13" fmla="*/ 15470 w 120094"/>
                <a:gd name="connsiteY13" fmla="*/ 28643 h 123697"/>
                <a:gd name="connsiteX14" fmla="*/ 15470 w 120094"/>
                <a:gd name="connsiteY14" fmla="*/ 47971 h 123697"/>
                <a:gd name="connsiteX15" fmla="*/ 214 w 120094"/>
                <a:gd name="connsiteY15" fmla="*/ 47971 h 123697"/>
                <a:gd name="connsiteX16" fmla="*/ 214 w 120094"/>
                <a:gd name="connsiteY16" fmla="*/ 54297 h 123697"/>
                <a:gd name="connsiteX17" fmla="*/ 15470 w 120094"/>
                <a:gd name="connsiteY17" fmla="*/ 54297 h 123697"/>
                <a:gd name="connsiteX18" fmla="*/ 15470 w 120094"/>
                <a:gd name="connsiteY18" fmla="*/ 109820 h 123697"/>
                <a:gd name="connsiteX19" fmla="*/ 2166 w 120094"/>
                <a:gd name="connsiteY19" fmla="*/ 117375 h 123697"/>
                <a:gd name="connsiteX20" fmla="*/ 2166 w 120094"/>
                <a:gd name="connsiteY20" fmla="*/ 123701 h 123697"/>
                <a:gd name="connsiteX21" fmla="*/ 22033 w 120094"/>
                <a:gd name="connsiteY21" fmla="*/ 122998 h 123697"/>
                <a:gd name="connsiteX22" fmla="*/ 42079 w 120094"/>
                <a:gd name="connsiteY22" fmla="*/ 123701 h 123697"/>
                <a:gd name="connsiteX23" fmla="*/ 42079 w 120094"/>
                <a:gd name="connsiteY23" fmla="*/ 117375 h 123697"/>
                <a:gd name="connsiteX24" fmla="*/ 28774 w 120094"/>
                <a:gd name="connsiteY24" fmla="*/ 109820 h 123697"/>
                <a:gd name="connsiteX25" fmla="*/ 28774 w 120094"/>
                <a:gd name="connsiteY25" fmla="*/ 54297 h 123697"/>
                <a:gd name="connsiteX26" fmla="*/ 72767 w 120094"/>
                <a:gd name="connsiteY26" fmla="*/ 54297 h 123697"/>
                <a:gd name="connsiteX27" fmla="*/ 72767 w 120094"/>
                <a:gd name="connsiteY27" fmla="*/ 109820 h 123697"/>
                <a:gd name="connsiteX28" fmla="*/ 59463 w 120094"/>
                <a:gd name="connsiteY28" fmla="*/ 117375 h 123697"/>
                <a:gd name="connsiteX29" fmla="*/ 59463 w 120094"/>
                <a:gd name="connsiteY29" fmla="*/ 123701 h 123697"/>
                <a:gd name="connsiteX30" fmla="*/ 79686 w 120094"/>
                <a:gd name="connsiteY30" fmla="*/ 122998 h 123697"/>
                <a:gd name="connsiteX31" fmla="*/ 102747 w 120094"/>
                <a:gd name="connsiteY31" fmla="*/ 123701 h 123697"/>
                <a:gd name="connsiteX32" fmla="*/ 102747 w 120094"/>
                <a:gd name="connsiteY32" fmla="*/ 117375 h 123697"/>
                <a:gd name="connsiteX33" fmla="*/ 99199 w 120094"/>
                <a:gd name="connsiteY33" fmla="*/ 117375 h 123697"/>
                <a:gd name="connsiteX34" fmla="*/ 86072 w 120094"/>
                <a:gd name="connsiteY34" fmla="*/ 109469 h 123697"/>
                <a:gd name="connsiteX35" fmla="*/ 86072 w 120094"/>
                <a:gd name="connsiteY35" fmla="*/ 54297 h 123697"/>
                <a:gd name="connsiteX36" fmla="*/ 28065 w 120094"/>
                <a:gd name="connsiteY36" fmla="*/ 47971 h 123697"/>
                <a:gd name="connsiteX37" fmla="*/ 28065 w 120094"/>
                <a:gd name="connsiteY37" fmla="*/ 28819 h 123697"/>
                <a:gd name="connsiteX38" fmla="*/ 58576 w 120094"/>
                <a:gd name="connsiteY38" fmla="*/ 4923 h 123697"/>
                <a:gd name="connsiteX39" fmla="*/ 73654 w 120094"/>
                <a:gd name="connsiteY39" fmla="*/ 7734 h 123697"/>
                <a:gd name="connsiteX40" fmla="*/ 68687 w 120094"/>
                <a:gd name="connsiteY40" fmla="*/ 15290 h 123697"/>
                <a:gd name="connsiteX41" fmla="*/ 73122 w 120094"/>
                <a:gd name="connsiteY41" fmla="*/ 22494 h 123697"/>
                <a:gd name="connsiteX42" fmla="*/ 72767 w 120094"/>
                <a:gd name="connsiteY42" fmla="*/ 28292 h 123697"/>
                <a:gd name="connsiteX43" fmla="*/ 72767 w 120094"/>
                <a:gd name="connsiteY43" fmla="*/ 47971 h 123697"/>
                <a:gd name="connsiteX44" fmla="*/ 28065 w 120094"/>
                <a:gd name="connsiteY44" fmla="*/ 47971 h 12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0094" h="123697">
                  <a:moveTo>
                    <a:pt x="86072" y="54297"/>
                  </a:moveTo>
                  <a:lnTo>
                    <a:pt x="108423" y="54297"/>
                  </a:lnTo>
                  <a:lnTo>
                    <a:pt x="108423" y="47971"/>
                  </a:lnTo>
                  <a:lnTo>
                    <a:pt x="85362" y="47971"/>
                  </a:lnTo>
                  <a:lnTo>
                    <a:pt x="85362" y="28292"/>
                  </a:lnTo>
                  <a:cubicBezTo>
                    <a:pt x="85362" y="12478"/>
                    <a:pt x="94764" y="4923"/>
                    <a:pt x="102747" y="4923"/>
                  </a:cubicBezTo>
                  <a:cubicBezTo>
                    <a:pt x="104343" y="4923"/>
                    <a:pt x="106117" y="5274"/>
                    <a:pt x="107891" y="5801"/>
                  </a:cubicBezTo>
                  <a:cubicBezTo>
                    <a:pt x="105408" y="7207"/>
                    <a:pt x="103988" y="10018"/>
                    <a:pt x="103988" y="12830"/>
                  </a:cubicBezTo>
                  <a:cubicBezTo>
                    <a:pt x="103988" y="17574"/>
                    <a:pt x="107359" y="20912"/>
                    <a:pt x="112148" y="20912"/>
                  </a:cubicBezTo>
                  <a:cubicBezTo>
                    <a:pt x="116938" y="20912"/>
                    <a:pt x="120308" y="17574"/>
                    <a:pt x="120308" y="12830"/>
                  </a:cubicBezTo>
                  <a:cubicBezTo>
                    <a:pt x="120308" y="5274"/>
                    <a:pt x="112681" y="3"/>
                    <a:pt x="102924" y="3"/>
                  </a:cubicBezTo>
                  <a:cubicBezTo>
                    <a:pt x="96538" y="3"/>
                    <a:pt x="88733" y="1936"/>
                    <a:pt x="82347" y="7383"/>
                  </a:cubicBezTo>
                  <a:cubicBezTo>
                    <a:pt x="76493" y="1057"/>
                    <a:pt x="66027" y="3"/>
                    <a:pt x="59108" y="3"/>
                  </a:cubicBezTo>
                  <a:cubicBezTo>
                    <a:pt x="39773" y="3"/>
                    <a:pt x="15470" y="8788"/>
                    <a:pt x="15470" y="28643"/>
                  </a:cubicBezTo>
                  <a:lnTo>
                    <a:pt x="15470" y="47971"/>
                  </a:lnTo>
                  <a:lnTo>
                    <a:pt x="214" y="47971"/>
                  </a:lnTo>
                  <a:lnTo>
                    <a:pt x="214" y="54297"/>
                  </a:lnTo>
                  <a:lnTo>
                    <a:pt x="15470" y="54297"/>
                  </a:lnTo>
                  <a:lnTo>
                    <a:pt x="15470" y="109820"/>
                  </a:lnTo>
                  <a:cubicBezTo>
                    <a:pt x="15470" y="117375"/>
                    <a:pt x="13696" y="117375"/>
                    <a:pt x="2166" y="117375"/>
                  </a:cubicBezTo>
                  <a:lnTo>
                    <a:pt x="2166" y="123701"/>
                  </a:lnTo>
                  <a:cubicBezTo>
                    <a:pt x="2520" y="123701"/>
                    <a:pt x="14938" y="122998"/>
                    <a:pt x="22033" y="122998"/>
                  </a:cubicBezTo>
                  <a:cubicBezTo>
                    <a:pt x="28774" y="122998"/>
                    <a:pt x="35338" y="123174"/>
                    <a:pt x="42079" y="123701"/>
                  </a:cubicBezTo>
                  <a:lnTo>
                    <a:pt x="42079" y="117375"/>
                  </a:lnTo>
                  <a:cubicBezTo>
                    <a:pt x="30548" y="117375"/>
                    <a:pt x="28774" y="117375"/>
                    <a:pt x="28774" y="109820"/>
                  </a:cubicBezTo>
                  <a:lnTo>
                    <a:pt x="28774" y="54297"/>
                  </a:lnTo>
                  <a:lnTo>
                    <a:pt x="72767" y="54297"/>
                  </a:lnTo>
                  <a:lnTo>
                    <a:pt x="72767" y="109820"/>
                  </a:lnTo>
                  <a:cubicBezTo>
                    <a:pt x="72767" y="117375"/>
                    <a:pt x="70994" y="117375"/>
                    <a:pt x="59463" y="117375"/>
                  </a:cubicBezTo>
                  <a:lnTo>
                    <a:pt x="59463" y="123701"/>
                  </a:lnTo>
                  <a:cubicBezTo>
                    <a:pt x="60350" y="123701"/>
                    <a:pt x="72413" y="122998"/>
                    <a:pt x="79686" y="122998"/>
                  </a:cubicBezTo>
                  <a:cubicBezTo>
                    <a:pt x="87314" y="122998"/>
                    <a:pt x="95119" y="123349"/>
                    <a:pt x="102747" y="123701"/>
                  </a:cubicBezTo>
                  <a:lnTo>
                    <a:pt x="102747" y="117375"/>
                  </a:lnTo>
                  <a:lnTo>
                    <a:pt x="99199" y="117375"/>
                  </a:lnTo>
                  <a:cubicBezTo>
                    <a:pt x="86072" y="117375"/>
                    <a:pt x="86072" y="115443"/>
                    <a:pt x="86072" y="109469"/>
                  </a:cubicBezTo>
                  <a:lnTo>
                    <a:pt x="86072" y="54297"/>
                  </a:lnTo>
                  <a:close/>
                  <a:moveTo>
                    <a:pt x="28065" y="47971"/>
                  </a:moveTo>
                  <a:lnTo>
                    <a:pt x="28065" y="28819"/>
                  </a:lnTo>
                  <a:cubicBezTo>
                    <a:pt x="28065" y="11775"/>
                    <a:pt x="45449" y="4923"/>
                    <a:pt x="58576" y="4923"/>
                  </a:cubicBezTo>
                  <a:cubicBezTo>
                    <a:pt x="60173" y="4923"/>
                    <a:pt x="67800" y="4923"/>
                    <a:pt x="73654" y="7734"/>
                  </a:cubicBezTo>
                  <a:cubicBezTo>
                    <a:pt x="71703" y="8437"/>
                    <a:pt x="68687" y="10721"/>
                    <a:pt x="68687" y="15290"/>
                  </a:cubicBezTo>
                  <a:cubicBezTo>
                    <a:pt x="68687" y="17749"/>
                    <a:pt x="69574" y="20736"/>
                    <a:pt x="73122" y="22494"/>
                  </a:cubicBezTo>
                  <a:cubicBezTo>
                    <a:pt x="72767" y="24251"/>
                    <a:pt x="72767" y="26535"/>
                    <a:pt x="72767" y="28292"/>
                  </a:cubicBezTo>
                  <a:lnTo>
                    <a:pt x="72767" y="47971"/>
                  </a:lnTo>
                  <a:lnTo>
                    <a:pt x="28065" y="47971"/>
                  </a:lnTo>
                  <a:close/>
                </a:path>
              </a:pathLst>
            </a:custGeom>
            <a:solidFill>
              <a:srgbClr val="000000"/>
            </a:solidFill>
            <a:ln w="25437"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902F5778-4610-4749-9F05-C875BE6F096A}"/>
                </a:ext>
              </a:extLst>
            </p:cNvPr>
            <p:cNvSpPr/>
            <p:nvPr>
              <p:custDataLst>
                <p:tags r:id="rId189"/>
              </p:custDataLst>
            </p:nvPr>
          </p:nvSpPr>
          <p:spPr>
            <a:xfrm>
              <a:off x="8143212" y="2595512"/>
              <a:ext cx="22528" cy="54117"/>
            </a:xfrm>
            <a:custGeom>
              <a:avLst/>
              <a:gdLst>
                <a:gd name="connsiteX0" fmla="*/ 17781 w 22528"/>
                <a:gd name="connsiteY0" fmla="*/ 17398 h 54117"/>
                <a:gd name="connsiteX1" fmla="*/ 3945 w 22528"/>
                <a:gd name="connsiteY1" fmla="*/ 49552 h 54117"/>
                <a:gd name="connsiteX2" fmla="*/ 2703 w 22528"/>
                <a:gd name="connsiteY2" fmla="*/ 51661 h 54117"/>
                <a:gd name="connsiteX3" fmla="*/ 5186 w 22528"/>
                <a:gd name="connsiteY3" fmla="*/ 54121 h 54117"/>
                <a:gd name="connsiteX4" fmla="*/ 22748 w 22528"/>
                <a:gd name="connsiteY4" fmla="*/ 19155 h 54117"/>
                <a:gd name="connsiteX5" fmla="*/ 10331 w 22528"/>
                <a:gd name="connsiteY5" fmla="*/ 3 h 54117"/>
                <a:gd name="connsiteX6" fmla="*/ 219 w 22528"/>
                <a:gd name="connsiteY6" fmla="*/ 10018 h 54117"/>
                <a:gd name="connsiteX7" fmla="*/ 10508 w 22528"/>
                <a:gd name="connsiteY7" fmla="*/ 20209 h 54117"/>
                <a:gd name="connsiteX8" fmla="*/ 17781 w 22528"/>
                <a:gd name="connsiteY8" fmla="*/ 17398 h 5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8" h="54117">
                  <a:moveTo>
                    <a:pt x="17781" y="17398"/>
                  </a:moveTo>
                  <a:cubicBezTo>
                    <a:pt x="17781" y="27062"/>
                    <a:pt x="16007" y="38307"/>
                    <a:pt x="3945" y="49552"/>
                  </a:cubicBezTo>
                  <a:cubicBezTo>
                    <a:pt x="3235" y="50255"/>
                    <a:pt x="2703" y="50782"/>
                    <a:pt x="2703" y="51661"/>
                  </a:cubicBezTo>
                  <a:cubicBezTo>
                    <a:pt x="2703" y="52891"/>
                    <a:pt x="4122" y="54121"/>
                    <a:pt x="5186" y="54121"/>
                  </a:cubicBezTo>
                  <a:cubicBezTo>
                    <a:pt x="7670" y="54121"/>
                    <a:pt x="22748" y="40064"/>
                    <a:pt x="22748" y="19155"/>
                  </a:cubicBezTo>
                  <a:cubicBezTo>
                    <a:pt x="22748" y="8261"/>
                    <a:pt x="18491" y="3"/>
                    <a:pt x="10331" y="3"/>
                  </a:cubicBezTo>
                  <a:cubicBezTo>
                    <a:pt x="4477" y="3"/>
                    <a:pt x="219" y="4571"/>
                    <a:pt x="219" y="10018"/>
                  </a:cubicBezTo>
                  <a:cubicBezTo>
                    <a:pt x="219" y="15641"/>
                    <a:pt x="4299" y="20209"/>
                    <a:pt x="10508" y="20209"/>
                  </a:cubicBezTo>
                  <a:cubicBezTo>
                    <a:pt x="14766" y="20209"/>
                    <a:pt x="17604" y="17398"/>
                    <a:pt x="17781" y="17398"/>
                  </a:cubicBezTo>
                  <a:close/>
                </a:path>
              </a:pathLst>
            </a:custGeom>
            <a:solidFill>
              <a:srgbClr val="000000"/>
            </a:solidFill>
            <a:ln w="25437"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53D1223C-8400-464F-A381-65F4955AA861}"/>
                </a:ext>
              </a:extLst>
            </p:cNvPr>
            <p:cNvSpPr/>
            <p:nvPr>
              <p:custDataLst>
                <p:tags r:id="rId190"/>
              </p:custDataLst>
            </p:nvPr>
          </p:nvSpPr>
          <p:spPr>
            <a:xfrm>
              <a:off x="8191868" y="2499224"/>
              <a:ext cx="53749" cy="118250"/>
            </a:xfrm>
            <a:custGeom>
              <a:avLst/>
              <a:gdLst>
                <a:gd name="connsiteX0" fmla="*/ 49359 w 53749"/>
                <a:gd name="connsiteY0" fmla="*/ 6680 h 118250"/>
                <a:gd name="connsiteX1" fmla="*/ 42264 w 53749"/>
                <a:gd name="connsiteY1" fmla="*/ 3 h 118250"/>
                <a:gd name="connsiteX2" fmla="*/ 32330 w 53749"/>
                <a:gd name="connsiteY2" fmla="*/ 9667 h 118250"/>
                <a:gd name="connsiteX3" fmla="*/ 39425 w 53749"/>
                <a:gd name="connsiteY3" fmla="*/ 16344 h 118250"/>
                <a:gd name="connsiteX4" fmla="*/ 49359 w 53749"/>
                <a:gd name="connsiteY4" fmla="*/ 6680 h 118250"/>
                <a:gd name="connsiteX5" fmla="*/ 13171 w 53749"/>
                <a:gd name="connsiteY5" fmla="*/ 95939 h 118250"/>
                <a:gd name="connsiteX6" fmla="*/ 11575 w 53749"/>
                <a:gd name="connsiteY6" fmla="*/ 103319 h 118250"/>
                <a:gd name="connsiteX7" fmla="*/ 28427 w 53749"/>
                <a:gd name="connsiteY7" fmla="*/ 118254 h 118250"/>
                <a:gd name="connsiteX8" fmla="*/ 53972 w 53749"/>
                <a:gd name="connsiteY8" fmla="*/ 91371 h 118250"/>
                <a:gd name="connsiteX9" fmla="*/ 51133 w 53749"/>
                <a:gd name="connsiteY9" fmla="*/ 89087 h 118250"/>
                <a:gd name="connsiteX10" fmla="*/ 47763 w 53749"/>
                <a:gd name="connsiteY10" fmla="*/ 92074 h 118250"/>
                <a:gd name="connsiteX11" fmla="*/ 28959 w 53749"/>
                <a:gd name="connsiteY11" fmla="*/ 113334 h 118250"/>
                <a:gd name="connsiteX12" fmla="*/ 24525 w 53749"/>
                <a:gd name="connsiteY12" fmla="*/ 107184 h 118250"/>
                <a:gd name="connsiteX13" fmla="*/ 27363 w 53749"/>
                <a:gd name="connsiteY13" fmla="*/ 95939 h 118250"/>
                <a:gd name="connsiteX14" fmla="*/ 33039 w 53749"/>
                <a:gd name="connsiteY14" fmla="*/ 81883 h 118250"/>
                <a:gd name="connsiteX15" fmla="*/ 41732 w 53749"/>
                <a:gd name="connsiteY15" fmla="*/ 59568 h 118250"/>
                <a:gd name="connsiteX16" fmla="*/ 42796 w 53749"/>
                <a:gd name="connsiteY16" fmla="*/ 53945 h 118250"/>
                <a:gd name="connsiteX17" fmla="*/ 25944 w 53749"/>
                <a:gd name="connsiteY17" fmla="*/ 39010 h 118250"/>
                <a:gd name="connsiteX18" fmla="*/ 222 w 53749"/>
                <a:gd name="connsiteY18" fmla="*/ 65893 h 118250"/>
                <a:gd name="connsiteX19" fmla="*/ 3238 w 53749"/>
                <a:gd name="connsiteY19" fmla="*/ 68177 h 118250"/>
                <a:gd name="connsiteX20" fmla="*/ 6431 w 53749"/>
                <a:gd name="connsiteY20" fmla="*/ 65366 h 118250"/>
                <a:gd name="connsiteX21" fmla="*/ 25411 w 53749"/>
                <a:gd name="connsiteY21" fmla="*/ 43930 h 118250"/>
                <a:gd name="connsiteX22" fmla="*/ 29846 w 53749"/>
                <a:gd name="connsiteY22" fmla="*/ 50080 h 118250"/>
                <a:gd name="connsiteX23" fmla="*/ 24347 w 53749"/>
                <a:gd name="connsiteY23" fmla="*/ 67650 h 118250"/>
                <a:gd name="connsiteX24" fmla="*/ 13171 w 53749"/>
                <a:gd name="connsiteY24" fmla="*/ 95939 h 1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49" h="118250">
                  <a:moveTo>
                    <a:pt x="49359" y="6680"/>
                  </a:moveTo>
                  <a:cubicBezTo>
                    <a:pt x="49359" y="3869"/>
                    <a:pt x="47231" y="3"/>
                    <a:pt x="42264" y="3"/>
                  </a:cubicBezTo>
                  <a:cubicBezTo>
                    <a:pt x="37474" y="3"/>
                    <a:pt x="32330" y="4571"/>
                    <a:pt x="32330" y="9667"/>
                  </a:cubicBezTo>
                  <a:cubicBezTo>
                    <a:pt x="32330" y="12654"/>
                    <a:pt x="34636" y="16344"/>
                    <a:pt x="39425" y="16344"/>
                  </a:cubicBezTo>
                  <a:cubicBezTo>
                    <a:pt x="44570" y="16344"/>
                    <a:pt x="49359" y="11424"/>
                    <a:pt x="49359" y="6680"/>
                  </a:cubicBezTo>
                  <a:close/>
                  <a:moveTo>
                    <a:pt x="13171" y="95939"/>
                  </a:moveTo>
                  <a:cubicBezTo>
                    <a:pt x="12462" y="98223"/>
                    <a:pt x="11575" y="100332"/>
                    <a:pt x="11575" y="103319"/>
                  </a:cubicBezTo>
                  <a:cubicBezTo>
                    <a:pt x="11575" y="111577"/>
                    <a:pt x="18671" y="118254"/>
                    <a:pt x="28427" y="118254"/>
                  </a:cubicBezTo>
                  <a:cubicBezTo>
                    <a:pt x="46166" y="118254"/>
                    <a:pt x="53972" y="94006"/>
                    <a:pt x="53972" y="91371"/>
                  </a:cubicBezTo>
                  <a:cubicBezTo>
                    <a:pt x="53972" y="89087"/>
                    <a:pt x="51665" y="89087"/>
                    <a:pt x="51133" y="89087"/>
                  </a:cubicBezTo>
                  <a:cubicBezTo>
                    <a:pt x="48650" y="89087"/>
                    <a:pt x="48472" y="90141"/>
                    <a:pt x="47763" y="92074"/>
                  </a:cubicBezTo>
                  <a:cubicBezTo>
                    <a:pt x="43683" y="106130"/>
                    <a:pt x="35878" y="113334"/>
                    <a:pt x="28959" y="113334"/>
                  </a:cubicBezTo>
                  <a:cubicBezTo>
                    <a:pt x="25411" y="113334"/>
                    <a:pt x="24525" y="111050"/>
                    <a:pt x="24525" y="107184"/>
                  </a:cubicBezTo>
                  <a:cubicBezTo>
                    <a:pt x="24525" y="103143"/>
                    <a:pt x="25766" y="99805"/>
                    <a:pt x="27363" y="95939"/>
                  </a:cubicBezTo>
                  <a:cubicBezTo>
                    <a:pt x="29137" y="91195"/>
                    <a:pt x="31088" y="86451"/>
                    <a:pt x="33039" y="81883"/>
                  </a:cubicBezTo>
                  <a:cubicBezTo>
                    <a:pt x="34636" y="77666"/>
                    <a:pt x="41022" y="61676"/>
                    <a:pt x="41732" y="59568"/>
                  </a:cubicBezTo>
                  <a:cubicBezTo>
                    <a:pt x="42264" y="57811"/>
                    <a:pt x="42796" y="55702"/>
                    <a:pt x="42796" y="53945"/>
                  </a:cubicBezTo>
                  <a:cubicBezTo>
                    <a:pt x="42796" y="45687"/>
                    <a:pt x="35700" y="39010"/>
                    <a:pt x="25944" y="39010"/>
                  </a:cubicBezTo>
                  <a:cubicBezTo>
                    <a:pt x="8382" y="39010"/>
                    <a:pt x="222" y="62906"/>
                    <a:pt x="222" y="65893"/>
                  </a:cubicBezTo>
                  <a:cubicBezTo>
                    <a:pt x="222" y="68177"/>
                    <a:pt x="2705" y="68177"/>
                    <a:pt x="3238" y="68177"/>
                  </a:cubicBezTo>
                  <a:cubicBezTo>
                    <a:pt x="5721" y="68177"/>
                    <a:pt x="5898" y="67299"/>
                    <a:pt x="6431" y="65366"/>
                  </a:cubicBezTo>
                  <a:cubicBezTo>
                    <a:pt x="11043" y="50255"/>
                    <a:pt x="18848" y="43930"/>
                    <a:pt x="25411" y="43930"/>
                  </a:cubicBezTo>
                  <a:cubicBezTo>
                    <a:pt x="28250" y="43930"/>
                    <a:pt x="29846" y="45335"/>
                    <a:pt x="29846" y="50080"/>
                  </a:cubicBezTo>
                  <a:cubicBezTo>
                    <a:pt x="29846" y="54121"/>
                    <a:pt x="28782" y="56756"/>
                    <a:pt x="24347" y="67650"/>
                  </a:cubicBezTo>
                  <a:lnTo>
                    <a:pt x="13171" y="95939"/>
                  </a:lnTo>
                  <a:close/>
                </a:path>
              </a:pathLst>
            </a:custGeom>
            <a:solidFill>
              <a:srgbClr val="000000"/>
            </a:solidFill>
            <a:ln w="25437"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0E6E773D-E982-441B-9462-352E23CAC164}"/>
                </a:ext>
              </a:extLst>
            </p:cNvPr>
            <p:cNvSpPr/>
            <p:nvPr>
              <p:custDataLst>
                <p:tags r:id="rId191"/>
              </p:custDataLst>
            </p:nvPr>
          </p:nvSpPr>
          <p:spPr>
            <a:xfrm>
              <a:off x="8255230" y="2499224"/>
              <a:ext cx="77874" cy="152338"/>
            </a:xfrm>
            <a:custGeom>
              <a:avLst/>
              <a:gdLst>
                <a:gd name="connsiteX0" fmla="*/ 78100 w 77874"/>
                <a:gd name="connsiteY0" fmla="*/ 6680 h 152338"/>
                <a:gd name="connsiteX1" fmla="*/ 71004 w 77874"/>
                <a:gd name="connsiteY1" fmla="*/ 3 h 152338"/>
                <a:gd name="connsiteX2" fmla="*/ 61070 w 77874"/>
                <a:gd name="connsiteY2" fmla="*/ 9667 h 152338"/>
                <a:gd name="connsiteX3" fmla="*/ 68166 w 77874"/>
                <a:gd name="connsiteY3" fmla="*/ 16344 h 152338"/>
                <a:gd name="connsiteX4" fmla="*/ 78100 w 77874"/>
                <a:gd name="connsiteY4" fmla="*/ 6680 h 152338"/>
                <a:gd name="connsiteX5" fmla="*/ 40493 w 77874"/>
                <a:gd name="connsiteY5" fmla="*/ 125107 h 152338"/>
                <a:gd name="connsiteX6" fmla="*/ 17609 w 77874"/>
                <a:gd name="connsiteY6" fmla="*/ 147421 h 152338"/>
                <a:gd name="connsiteX7" fmla="*/ 11223 w 77874"/>
                <a:gd name="connsiteY7" fmla="*/ 146367 h 152338"/>
                <a:gd name="connsiteX8" fmla="*/ 17254 w 77874"/>
                <a:gd name="connsiteY8" fmla="*/ 137406 h 152338"/>
                <a:gd name="connsiteX9" fmla="*/ 10336 w 77874"/>
                <a:gd name="connsiteY9" fmla="*/ 130905 h 152338"/>
                <a:gd name="connsiteX10" fmla="*/ 225 w 77874"/>
                <a:gd name="connsiteY10" fmla="*/ 141272 h 152338"/>
                <a:gd name="connsiteX11" fmla="*/ 17786 w 77874"/>
                <a:gd name="connsiteY11" fmla="*/ 152341 h 152338"/>
                <a:gd name="connsiteX12" fmla="*/ 54684 w 77874"/>
                <a:gd name="connsiteY12" fmla="*/ 124579 h 152338"/>
                <a:gd name="connsiteX13" fmla="*/ 70649 w 77874"/>
                <a:gd name="connsiteY13" fmla="*/ 61676 h 152338"/>
                <a:gd name="connsiteX14" fmla="*/ 71536 w 77874"/>
                <a:gd name="connsiteY14" fmla="*/ 55526 h 152338"/>
                <a:gd name="connsiteX15" fmla="*/ 52555 w 77874"/>
                <a:gd name="connsiteY15" fmla="*/ 39010 h 152338"/>
                <a:gd name="connsiteX16" fmla="*/ 21512 w 77874"/>
                <a:gd name="connsiteY16" fmla="*/ 65893 h 152338"/>
                <a:gd name="connsiteX17" fmla="*/ 24527 w 77874"/>
                <a:gd name="connsiteY17" fmla="*/ 68177 h 152338"/>
                <a:gd name="connsiteX18" fmla="*/ 28075 w 77874"/>
                <a:gd name="connsiteY18" fmla="*/ 65015 h 152338"/>
                <a:gd name="connsiteX19" fmla="*/ 52023 w 77874"/>
                <a:gd name="connsiteY19" fmla="*/ 43930 h 152338"/>
                <a:gd name="connsiteX20" fmla="*/ 58054 w 77874"/>
                <a:gd name="connsiteY20" fmla="*/ 52539 h 152338"/>
                <a:gd name="connsiteX21" fmla="*/ 57522 w 77874"/>
                <a:gd name="connsiteY21" fmla="*/ 57811 h 152338"/>
                <a:gd name="connsiteX22" fmla="*/ 40493 w 77874"/>
                <a:gd name="connsiteY22" fmla="*/ 125107 h 15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74" h="152338">
                  <a:moveTo>
                    <a:pt x="78100" y="6680"/>
                  </a:moveTo>
                  <a:cubicBezTo>
                    <a:pt x="78100" y="3693"/>
                    <a:pt x="75794" y="3"/>
                    <a:pt x="71004" y="3"/>
                  </a:cubicBezTo>
                  <a:cubicBezTo>
                    <a:pt x="65860" y="3"/>
                    <a:pt x="61070" y="4923"/>
                    <a:pt x="61070" y="9667"/>
                  </a:cubicBezTo>
                  <a:cubicBezTo>
                    <a:pt x="61070" y="12478"/>
                    <a:pt x="63199" y="16344"/>
                    <a:pt x="68166" y="16344"/>
                  </a:cubicBezTo>
                  <a:cubicBezTo>
                    <a:pt x="72955" y="16344"/>
                    <a:pt x="78100" y="11775"/>
                    <a:pt x="78100" y="6680"/>
                  </a:cubicBezTo>
                  <a:close/>
                  <a:moveTo>
                    <a:pt x="40493" y="125107"/>
                  </a:moveTo>
                  <a:cubicBezTo>
                    <a:pt x="37477" y="137230"/>
                    <a:pt x="28075" y="147421"/>
                    <a:pt x="17609" y="147421"/>
                  </a:cubicBezTo>
                  <a:cubicBezTo>
                    <a:pt x="15303" y="147421"/>
                    <a:pt x="13174" y="147070"/>
                    <a:pt x="11223" y="146367"/>
                  </a:cubicBezTo>
                  <a:cubicBezTo>
                    <a:pt x="15835" y="144259"/>
                    <a:pt x="17254" y="140042"/>
                    <a:pt x="17254" y="137406"/>
                  </a:cubicBezTo>
                  <a:cubicBezTo>
                    <a:pt x="17254" y="133189"/>
                    <a:pt x="13884" y="130905"/>
                    <a:pt x="10336" y="130905"/>
                  </a:cubicBezTo>
                  <a:cubicBezTo>
                    <a:pt x="4837" y="130905"/>
                    <a:pt x="225" y="135649"/>
                    <a:pt x="225" y="141272"/>
                  </a:cubicBezTo>
                  <a:cubicBezTo>
                    <a:pt x="225" y="147948"/>
                    <a:pt x="7143" y="152341"/>
                    <a:pt x="17786" y="152341"/>
                  </a:cubicBezTo>
                  <a:cubicBezTo>
                    <a:pt x="28430" y="152341"/>
                    <a:pt x="49185" y="146016"/>
                    <a:pt x="54684" y="124579"/>
                  </a:cubicBezTo>
                  <a:lnTo>
                    <a:pt x="70649" y="61676"/>
                  </a:lnTo>
                  <a:cubicBezTo>
                    <a:pt x="71181" y="59743"/>
                    <a:pt x="71536" y="58162"/>
                    <a:pt x="71536" y="55526"/>
                  </a:cubicBezTo>
                  <a:cubicBezTo>
                    <a:pt x="71536" y="45863"/>
                    <a:pt x="63199" y="39010"/>
                    <a:pt x="52555" y="39010"/>
                  </a:cubicBezTo>
                  <a:cubicBezTo>
                    <a:pt x="32865" y="39010"/>
                    <a:pt x="21512" y="63433"/>
                    <a:pt x="21512" y="65893"/>
                  </a:cubicBezTo>
                  <a:cubicBezTo>
                    <a:pt x="21512" y="68177"/>
                    <a:pt x="23995" y="68177"/>
                    <a:pt x="24527" y="68177"/>
                  </a:cubicBezTo>
                  <a:cubicBezTo>
                    <a:pt x="26656" y="68177"/>
                    <a:pt x="26833" y="67650"/>
                    <a:pt x="28075" y="65015"/>
                  </a:cubicBezTo>
                  <a:cubicBezTo>
                    <a:pt x="32510" y="54824"/>
                    <a:pt x="41734" y="43930"/>
                    <a:pt x="52023" y="43930"/>
                  </a:cubicBezTo>
                  <a:cubicBezTo>
                    <a:pt x="56458" y="43930"/>
                    <a:pt x="58054" y="46917"/>
                    <a:pt x="58054" y="52539"/>
                  </a:cubicBezTo>
                  <a:cubicBezTo>
                    <a:pt x="58054" y="54472"/>
                    <a:pt x="57700" y="56932"/>
                    <a:pt x="57522" y="57811"/>
                  </a:cubicBezTo>
                  <a:lnTo>
                    <a:pt x="40493" y="125107"/>
                  </a:lnTo>
                  <a:close/>
                </a:path>
              </a:pathLst>
            </a:custGeom>
            <a:solidFill>
              <a:srgbClr val="000000"/>
            </a:solidFill>
            <a:ln w="25437"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61831DE1-0D60-4C69-8666-1EC8914FFF77}"/>
                </a:ext>
              </a:extLst>
            </p:cNvPr>
            <p:cNvSpPr/>
            <p:nvPr>
              <p:custDataLst>
                <p:tags r:id="rId192"/>
              </p:custDataLst>
            </p:nvPr>
          </p:nvSpPr>
          <p:spPr>
            <a:xfrm>
              <a:off x="8565313" y="2360275"/>
              <a:ext cx="173843" cy="179723"/>
            </a:xfrm>
            <a:custGeom>
              <a:avLst/>
              <a:gdLst>
                <a:gd name="connsiteX0" fmla="*/ 36729 w 173843"/>
                <a:gd name="connsiteY0" fmla="*/ 150857 h 179723"/>
                <a:gd name="connsiteX1" fmla="*/ 5558 w 173843"/>
                <a:gd name="connsiteY1" fmla="*/ 171942 h 179723"/>
                <a:gd name="connsiteX2" fmla="*/ 237 w 173843"/>
                <a:gd name="connsiteY2" fmla="*/ 176962 h 179723"/>
                <a:gd name="connsiteX3" fmla="*/ 3531 w 173843"/>
                <a:gd name="connsiteY3" fmla="*/ 179723 h 179723"/>
                <a:gd name="connsiteX4" fmla="*/ 25325 w 173843"/>
                <a:gd name="connsiteY4" fmla="*/ 178970 h 179723"/>
                <a:gd name="connsiteX5" fmla="*/ 50666 w 173843"/>
                <a:gd name="connsiteY5" fmla="*/ 179723 h 179723"/>
                <a:gd name="connsiteX6" fmla="*/ 55481 w 173843"/>
                <a:gd name="connsiteY6" fmla="*/ 174954 h 179723"/>
                <a:gd name="connsiteX7" fmla="*/ 51427 w 173843"/>
                <a:gd name="connsiteY7" fmla="*/ 171942 h 179723"/>
                <a:gd name="connsiteX8" fmla="*/ 39516 w 173843"/>
                <a:gd name="connsiteY8" fmla="*/ 163157 h 179723"/>
                <a:gd name="connsiteX9" fmla="*/ 43064 w 173843"/>
                <a:gd name="connsiteY9" fmla="*/ 153869 h 179723"/>
                <a:gd name="connsiteX10" fmla="*/ 62324 w 173843"/>
                <a:gd name="connsiteY10" fmla="*/ 121740 h 179723"/>
                <a:gd name="connsiteX11" fmla="*/ 125931 w 173843"/>
                <a:gd name="connsiteY11" fmla="*/ 121740 h 179723"/>
                <a:gd name="connsiteX12" fmla="*/ 129986 w 173843"/>
                <a:gd name="connsiteY12" fmla="*/ 163659 h 179723"/>
                <a:gd name="connsiteX13" fmla="*/ 111740 w 173843"/>
                <a:gd name="connsiteY13" fmla="*/ 171942 h 179723"/>
                <a:gd name="connsiteX14" fmla="*/ 105658 w 173843"/>
                <a:gd name="connsiteY14" fmla="*/ 176962 h 179723"/>
                <a:gd name="connsiteX15" fmla="*/ 109206 w 173843"/>
                <a:gd name="connsiteY15" fmla="*/ 179723 h 179723"/>
                <a:gd name="connsiteX16" fmla="*/ 140883 w 173843"/>
                <a:gd name="connsiteY16" fmla="*/ 178970 h 179723"/>
                <a:gd name="connsiteX17" fmla="*/ 169519 w 173843"/>
                <a:gd name="connsiteY17" fmla="*/ 179723 h 179723"/>
                <a:gd name="connsiteX18" fmla="*/ 174080 w 173843"/>
                <a:gd name="connsiteY18" fmla="*/ 174703 h 179723"/>
                <a:gd name="connsiteX19" fmla="*/ 168252 w 173843"/>
                <a:gd name="connsiteY19" fmla="*/ 171942 h 179723"/>
                <a:gd name="connsiteX20" fmla="*/ 151780 w 173843"/>
                <a:gd name="connsiteY20" fmla="*/ 162906 h 179723"/>
                <a:gd name="connsiteX21" fmla="*/ 136321 w 173843"/>
                <a:gd name="connsiteY21" fmla="*/ 6024 h 179723"/>
                <a:gd name="connsiteX22" fmla="*/ 131506 w 173843"/>
                <a:gd name="connsiteY22" fmla="*/ 0 h 179723"/>
                <a:gd name="connsiteX23" fmla="*/ 124918 w 173843"/>
                <a:gd name="connsiteY23" fmla="*/ 4267 h 179723"/>
                <a:gd name="connsiteX24" fmla="*/ 36729 w 173843"/>
                <a:gd name="connsiteY24" fmla="*/ 150857 h 179723"/>
                <a:gd name="connsiteX25" fmla="*/ 67139 w 173843"/>
                <a:gd name="connsiteY25" fmla="*/ 113959 h 179723"/>
                <a:gd name="connsiteX26" fmla="*/ 117062 w 173843"/>
                <a:gd name="connsiteY26" fmla="*/ 31125 h 179723"/>
                <a:gd name="connsiteX27" fmla="*/ 125171 w 173843"/>
                <a:gd name="connsiteY27" fmla="*/ 113959 h 179723"/>
                <a:gd name="connsiteX28" fmla="*/ 67139 w 173843"/>
                <a:gd name="connsiteY28" fmla="*/ 113959 h 17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843" h="179723">
                  <a:moveTo>
                    <a:pt x="36729" y="150857"/>
                  </a:moveTo>
                  <a:cubicBezTo>
                    <a:pt x="26592" y="167675"/>
                    <a:pt x="16709" y="171189"/>
                    <a:pt x="5558" y="171942"/>
                  </a:cubicBezTo>
                  <a:cubicBezTo>
                    <a:pt x="2517" y="172193"/>
                    <a:pt x="237" y="172193"/>
                    <a:pt x="237" y="176962"/>
                  </a:cubicBezTo>
                  <a:cubicBezTo>
                    <a:pt x="237" y="178468"/>
                    <a:pt x="1504" y="179723"/>
                    <a:pt x="3531" y="179723"/>
                  </a:cubicBezTo>
                  <a:cubicBezTo>
                    <a:pt x="10373" y="179723"/>
                    <a:pt x="18229" y="178970"/>
                    <a:pt x="25325" y="178970"/>
                  </a:cubicBezTo>
                  <a:cubicBezTo>
                    <a:pt x="33688" y="178970"/>
                    <a:pt x="42557" y="179723"/>
                    <a:pt x="50666" y="179723"/>
                  </a:cubicBezTo>
                  <a:cubicBezTo>
                    <a:pt x="52187" y="179723"/>
                    <a:pt x="55481" y="179723"/>
                    <a:pt x="55481" y="174954"/>
                  </a:cubicBezTo>
                  <a:cubicBezTo>
                    <a:pt x="55481" y="172193"/>
                    <a:pt x="53201" y="171942"/>
                    <a:pt x="51427" y="171942"/>
                  </a:cubicBezTo>
                  <a:cubicBezTo>
                    <a:pt x="45598" y="171440"/>
                    <a:pt x="39516" y="169432"/>
                    <a:pt x="39516" y="163157"/>
                  </a:cubicBezTo>
                  <a:cubicBezTo>
                    <a:pt x="39516" y="160145"/>
                    <a:pt x="41037" y="157383"/>
                    <a:pt x="43064" y="153869"/>
                  </a:cubicBezTo>
                  <a:lnTo>
                    <a:pt x="62324" y="121740"/>
                  </a:lnTo>
                  <a:lnTo>
                    <a:pt x="125931" y="121740"/>
                  </a:lnTo>
                  <a:cubicBezTo>
                    <a:pt x="126438" y="127011"/>
                    <a:pt x="129986" y="161149"/>
                    <a:pt x="129986" y="163659"/>
                  </a:cubicBezTo>
                  <a:cubicBezTo>
                    <a:pt x="129986" y="171189"/>
                    <a:pt x="116808" y="171942"/>
                    <a:pt x="111740" y="171942"/>
                  </a:cubicBezTo>
                  <a:cubicBezTo>
                    <a:pt x="108192" y="171942"/>
                    <a:pt x="105658" y="171942"/>
                    <a:pt x="105658" y="176962"/>
                  </a:cubicBezTo>
                  <a:cubicBezTo>
                    <a:pt x="105658" y="179723"/>
                    <a:pt x="108699" y="179723"/>
                    <a:pt x="109206" y="179723"/>
                  </a:cubicBezTo>
                  <a:cubicBezTo>
                    <a:pt x="119596" y="179723"/>
                    <a:pt x="130493" y="178970"/>
                    <a:pt x="140883" y="178970"/>
                  </a:cubicBezTo>
                  <a:cubicBezTo>
                    <a:pt x="147218" y="178970"/>
                    <a:pt x="163184" y="179723"/>
                    <a:pt x="169519" y="179723"/>
                  </a:cubicBezTo>
                  <a:cubicBezTo>
                    <a:pt x="171039" y="179723"/>
                    <a:pt x="174080" y="179723"/>
                    <a:pt x="174080" y="174703"/>
                  </a:cubicBezTo>
                  <a:cubicBezTo>
                    <a:pt x="174080" y="171942"/>
                    <a:pt x="171546" y="171942"/>
                    <a:pt x="168252" y="171942"/>
                  </a:cubicBezTo>
                  <a:cubicBezTo>
                    <a:pt x="152540" y="171942"/>
                    <a:pt x="152540" y="170185"/>
                    <a:pt x="151780" y="162906"/>
                  </a:cubicBezTo>
                  <a:lnTo>
                    <a:pt x="136321" y="6024"/>
                  </a:lnTo>
                  <a:cubicBezTo>
                    <a:pt x="135815" y="1004"/>
                    <a:pt x="135815" y="0"/>
                    <a:pt x="131506" y="0"/>
                  </a:cubicBezTo>
                  <a:cubicBezTo>
                    <a:pt x="127452" y="0"/>
                    <a:pt x="126438" y="1757"/>
                    <a:pt x="124918" y="4267"/>
                  </a:cubicBezTo>
                  <a:lnTo>
                    <a:pt x="36729" y="150857"/>
                  </a:lnTo>
                  <a:close/>
                  <a:moveTo>
                    <a:pt x="67139" y="113959"/>
                  </a:moveTo>
                  <a:lnTo>
                    <a:pt x="117062" y="31125"/>
                  </a:lnTo>
                  <a:lnTo>
                    <a:pt x="125171" y="113959"/>
                  </a:lnTo>
                  <a:lnTo>
                    <a:pt x="67139" y="113959"/>
                  </a:lnTo>
                  <a:close/>
                </a:path>
              </a:pathLst>
            </a:custGeom>
            <a:solidFill>
              <a:srgbClr val="000000"/>
            </a:solidFill>
            <a:ln w="25437"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F1624450-64FE-4736-ABCF-22612040F653}"/>
                </a:ext>
              </a:extLst>
            </p:cNvPr>
            <p:cNvSpPr/>
            <p:nvPr>
              <p:custDataLst>
                <p:tags r:id="rId193"/>
              </p:custDataLst>
            </p:nvPr>
          </p:nvSpPr>
          <p:spPr>
            <a:xfrm>
              <a:off x="8751828" y="2501920"/>
              <a:ext cx="133753" cy="77486"/>
            </a:xfrm>
            <a:custGeom>
              <a:avLst/>
              <a:gdLst>
                <a:gd name="connsiteX0" fmla="*/ 119096 w 133753"/>
                <a:gd name="connsiteY0" fmla="*/ 17045 h 77486"/>
                <a:gd name="connsiteX1" fmla="*/ 133997 w 133753"/>
                <a:gd name="connsiteY1" fmla="*/ 6327 h 77486"/>
                <a:gd name="connsiteX2" fmla="*/ 133997 w 133753"/>
                <a:gd name="connsiteY2" fmla="*/ 1 h 77486"/>
                <a:gd name="connsiteX3" fmla="*/ 121225 w 133753"/>
                <a:gd name="connsiteY3" fmla="*/ 704 h 77486"/>
                <a:gd name="connsiteX4" fmla="*/ 103841 w 133753"/>
                <a:gd name="connsiteY4" fmla="*/ 1 h 77486"/>
                <a:gd name="connsiteX5" fmla="*/ 103841 w 133753"/>
                <a:gd name="connsiteY5" fmla="*/ 6327 h 77486"/>
                <a:gd name="connsiteX6" fmla="*/ 113065 w 133753"/>
                <a:gd name="connsiteY6" fmla="*/ 14058 h 77486"/>
                <a:gd name="connsiteX7" fmla="*/ 112001 w 133753"/>
                <a:gd name="connsiteY7" fmla="*/ 18275 h 77486"/>
                <a:gd name="connsiteX8" fmla="*/ 94794 w 133753"/>
                <a:gd name="connsiteY8" fmla="*/ 62026 h 77486"/>
                <a:gd name="connsiteX9" fmla="*/ 75635 w 133753"/>
                <a:gd name="connsiteY9" fmla="*/ 14058 h 77486"/>
                <a:gd name="connsiteX10" fmla="*/ 74749 w 133753"/>
                <a:gd name="connsiteY10" fmla="*/ 10720 h 77486"/>
                <a:gd name="connsiteX11" fmla="*/ 84328 w 133753"/>
                <a:gd name="connsiteY11" fmla="*/ 6327 h 77486"/>
                <a:gd name="connsiteX12" fmla="*/ 84328 w 133753"/>
                <a:gd name="connsiteY12" fmla="*/ 1 h 77486"/>
                <a:gd name="connsiteX13" fmla="*/ 65169 w 133753"/>
                <a:gd name="connsiteY13" fmla="*/ 704 h 77486"/>
                <a:gd name="connsiteX14" fmla="*/ 49559 w 133753"/>
                <a:gd name="connsiteY14" fmla="*/ 1 h 77486"/>
                <a:gd name="connsiteX15" fmla="*/ 49559 w 133753"/>
                <a:gd name="connsiteY15" fmla="*/ 6327 h 77486"/>
                <a:gd name="connsiteX16" fmla="*/ 59670 w 133753"/>
                <a:gd name="connsiteY16" fmla="*/ 7733 h 77486"/>
                <a:gd name="connsiteX17" fmla="*/ 63750 w 133753"/>
                <a:gd name="connsiteY17" fmla="*/ 15464 h 77486"/>
                <a:gd name="connsiteX18" fmla="*/ 63041 w 133753"/>
                <a:gd name="connsiteY18" fmla="*/ 17572 h 77486"/>
                <a:gd name="connsiteX19" fmla="*/ 46366 w 133753"/>
                <a:gd name="connsiteY19" fmla="*/ 59391 h 77486"/>
                <a:gd name="connsiteX20" fmla="*/ 28449 w 133753"/>
                <a:gd name="connsiteY20" fmla="*/ 14058 h 77486"/>
                <a:gd name="connsiteX21" fmla="*/ 27385 w 133753"/>
                <a:gd name="connsiteY21" fmla="*/ 10720 h 77486"/>
                <a:gd name="connsiteX22" fmla="*/ 36964 w 133753"/>
                <a:gd name="connsiteY22" fmla="*/ 6327 h 77486"/>
                <a:gd name="connsiteX23" fmla="*/ 36964 w 133753"/>
                <a:gd name="connsiteY23" fmla="*/ 1 h 77486"/>
                <a:gd name="connsiteX24" fmla="*/ 16919 w 133753"/>
                <a:gd name="connsiteY24" fmla="*/ 704 h 77486"/>
                <a:gd name="connsiteX25" fmla="*/ 244 w 133753"/>
                <a:gd name="connsiteY25" fmla="*/ 1 h 77486"/>
                <a:gd name="connsiteX26" fmla="*/ 244 w 133753"/>
                <a:gd name="connsiteY26" fmla="*/ 6327 h 77486"/>
                <a:gd name="connsiteX27" fmla="*/ 13016 w 133753"/>
                <a:gd name="connsiteY27" fmla="*/ 11422 h 77486"/>
                <a:gd name="connsiteX28" fmla="*/ 37674 w 133753"/>
                <a:gd name="connsiteY28" fmla="*/ 73447 h 77486"/>
                <a:gd name="connsiteX29" fmla="*/ 42463 w 133753"/>
                <a:gd name="connsiteY29" fmla="*/ 77488 h 77486"/>
                <a:gd name="connsiteX30" fmla="*/ 47075 w 133753"/>
                <a:gd name="connsiteY30" fmla="*/ 73799 h 77486"/>
                <a:gd name="connsiteX31" fmla="*/ 67121 w 133753"/>
                <a:gd name="connsiteY31" fmla="*/ 23546 h 77486"/>
                <a:gd name="connsiteX32" fmla="*/ 86811 w 133753"/>
                <a:gd name="connsiteY32" fmla="*/ 73271 h 77486"/>
                <a:gd name="connsiteX33" fmla="*/ 91778 w 133753"/>
                <a:gd name="connsiteY33" fmla="*/ 77488 h 77486"/>
                <a:gd name="connsiteX34" fmla="*/ 96568 w 133753"/>
                <a:gd name="connsiteY34" fmla="*/ 73447 h 77486"/>
                <a:gd name="connsiteX35" fmla="*/ 119096 w 133753"/>
                <a:gd name="connsiteY35" fmla="*/ 17045 h 7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753" h="77486">
                  <a:moveTo>
                    <a:pt x="119096" y="17045"/>
                  </a:moveTo>
                  <a:cubicBezTo>
                    <a:pt x="122644" y="8260"/>
                    <a:pt x="128498" y="6503"/>
                    <a:pt x="133997" y="6327"/>
                  </a:cubicBezTo>
                  <a:lnTo>
                    <a:pt x="133997" y="1"/>
                  </a:lnTo>
                  <a:cubicBezTo>
                    <a:pt x="129208" y="529"/>
                    <a:pt x="126370" y="704"/>
                    <a:pt x="121225" y="704"/>
                  </a:cubicBezTo>
                  <a:cubicBezTo>
                    <a:pt x="115903" y="704"/>
                    <a:pt x="109163" y="529"/>
                    <a:pt x="103841" y="1"/>
                  </a:cubicBezTo>
                  <a:lnTo>
                    <a:pt x="103841" y="6327"/>
                  </a:lnTo>
                  <a:cubicBezTo>
                    <a:pt x="110049" y="6503"/>
                    <a:pt x="113065" y="9841"/>
                    <a:pt x="113065" y="14058"/>
                  </a:cubicBezTo>
                  <a:cubicBezTo>
                    <a:pt x="113065" y="15464"/>
                    <a:pt x="113065" y="15815"/>
                    <a:pt x="112001" y="18275"/>
                  </a:cubicBezTo>
                  <a:lnTo>
                    <a:pt x="94794" y="62026"/>
                  </a:lnTo>
                  <a:lnTo>
                    <a:pt x="75635" y="14058"/>
                  </a:lnTo>
                  <a:cubicBezTo>
                    <a:pt x="75281" y="13180"/>
                    <a:pt x="74749" y="11774"/>
                    <a:pt x="74749" y="10720"/>
                  </a:cubicBezTo>
                  <a:cubicBezTo>
                    <a:pt x="74749" y="6854"/>
                    <a:pt x="79361" y="6327"/>
                    <a:pt x="84328" y="6327"/>
                  </a:cubicBezTo>
                  <a:lnTo>
                    <a:pt x="84328" y="1"/>
                  </a:lnTo>
                  <a:cubicBezTo>
                    <a:pt x="77942" y="529"/>
                    <a:pt x="71555" y="704"/>
                    <a:pt x="65169" y="704"/>
                  </a:cubicBezTo>
                  <a:cubicBezTo>
                    <a:pt x="60025" y="704"/>
                    <a:pt x="54703" y="353"/>
                    <a:pt x="49559" y="1"/>
                  </a:cubicBezTo>
                  <a:lnTo>
                    <a:pt x="49559" y="6327"/>
                  </a:lnTo>
                  <a:cubicBezTo>
                    <a:pt x="53639" y="6327"/>
                    <a:pt x="57364" y="6327"/>
                    <a:pt x="59670" y="7733"/>
                  </a:cubicBezTo>
                  <a:cubicBezTo>
                    <a:pt x="62154" y="9490"/>
                    <a:pt x="63750" y="15288"/>
                    <a:pt x="63750" y="15464"/>
                  </a:cubicBezTo>
                  <a:cubicBezTo>
                    <a:pt x="63750" y="15815"/>
                    <a:pt x="63395" y="16869"/>
                    <a:pt x="63041" y="17572"/>
                  </a:cubicBezTo>
                  <a:lnTo>
                    <a:pt x="46366" y="59391"/>
                  </a:lnTo>
                  <a:lnTo>
                    <a:pt x="28449" y="14058"/>
                  </a:lnTo>
                  <a:cubicBezTo>
                    <a:pt x="27385" y="11598"/>
                    <a:pt x="27385" y="11422"/>
                    <a:pt x="27385" y="10720"/>
                  </a:cubicBezTo>
                  <a:cubicBezTo>
                    <a:pt x="27385" y="6327"/>
                    <a:pt x="33771" y="6327"/>
                    <a:pt x="36964" y="6327"/>
                  </a:cubicBezTo>
                  <a:lnTo>
                    <a:pt x="36964" y="1"/>
                  </a:lnTo>
                  <a:cubicBezTo>
                    <a:pt x="36609" y="1"/>
                    <a:pt x="24014" y="704"/>
                    <a:pt x="16919" y="704"/>
                  </a:cubicBezTo>
                  <a:cubicBezTo>
                    <a:pt x="11420" y="704"/>
                    <a:pt x="5743" y="529"/>
                    <a:pt x="244" y="1"/>
                  </a:cubicBezTo>
                  <a:lnTo>
                    <a:pt x="244" y="6327"/>
                  </a:lnTo>
                  <a:cubicBezTo>
                    <a:pt x="7162" y="6327"/>
                    <a:pt x="11065" y="6327"/>
                    <a:pt x="13016" y="11422"/>
                  </a:cubicBezTo>
                  <a:lnTo>
                    <a:pt x="37674" y="73447"/>
                  </a:lnTo>
                  <a:cubicBezTo>
                    <a:pt x="38738" y="76083"/>
                    <a:pt x="39270" y="77488"/>
                    <a:pt x="42463" y="77488"/>
                  </a:cubicBezTo>
                  <a:cubicBezTo>
                    <a:pt x="45656" y="77488"/>
                    <a:pt x="46188" y="76083"/>
                    <a:pt x="47075" y="73799"/>
                  </a:cubicBezTo>
                  <a:lnTo>
                    <a:pt x="67121" y="23546"/>
                  </a:lnTo>
                  <a:lnTo>
                    <a:pt x="86811" y="73271"/>
                  </a:lnTo>
                  <a:cubicBezTo>
                    <a:pt x="87876" y="75907"/>
                    <a:pt x="88585" y="77488"/>
                    <a:pt x="91778" y="77488"/>
                  </a:cubicBezTo>
                  <a:cubicBezTo>
                    <a:pt x="94971" y="77488"/>
                    <a:pt x="95503" y="76258"/>
                    <a:pt x="96568" y="73447"/>
                  </a:cubicBezTo>
                  <a:lnTo>
                    <a:pt x="119096" y="17045"/>
                  </a:lnTo>
                  <a:close/>
                </a:path>
              </a:pathLst>
            </a:custGeom>
            <a:solidFill>
              <a:srgbClr val="000000"/>
            </a:solidFill>
            <a:ln w="25437"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A5E03A8E-85D1-4F8C-A3D3-157F8BC37AB4}"/>
                </a:ext>
              </a:extLst>
            </p:cNvPr>
            <p:cNvSpPr/>
            <p:nvPr>
              <p:custDataLst>
                <p:tags r:id="rId194"/>
              </p:custDataLst>
            </p:nvPr>
          </p:nvSpPr>
          <p:spPr>
            <a:xfrm>
              <a:off x="8913761" y="2557443"/>
              <a:ext cx="22528" cy="54117"/>
            </a:xfrm>
            <a:custGeom>
              <a:avLst/>
              <a:gdLst>
                <a:gd name="connsiteX0" fmla="*/ 17812 w 22528"/>
                <a:gd name="connsiteY0" fmla="*/ 17397 h 54117"/>
                <a:gd name="connsiteX1" fmla="*/ 3975 w 22528"/>
                <a:gd name="connsiteY1" fmla="*/ 49551 h 54117"/>
                <a:gd name="connsiteX2" fmla="*/ 2733 w 22528"/>
                <a:gd name="connsiteY2" fmla="*/ 51659 h 54117"/>
                <a:gd name="connsiteX3" fmla="*/ 5217 w 22528"/>
                <a:gd name="connsiteY3" fmla="*/ 54119 h 54117"/>
                <a:gd name="connsiteX4" fmla="*/ 22779 w 22528"/>
                <a:gd name="connsiteY4" fmla="*/ 19154 h 54117"/>
                <a:gd name="connsiteX5" fmla="*/ 10361 w 22528"/>
                <a:gd name="connsiteY5" fmla="*/ 1 h 54117"/>
                <a:gd name="connsiteX6" fmla="*/ 250 w 22528"/>
                <a:gd name="connsiteY6" fmla="*/ 10017 h 54117"/>
                <a:gd name="connsiteX7" fmla="*/ 10539 w 22528"/>
                <a:gd name="connsiteY7" fmla="*/ 20208 h 54117"/>
                <a:gd name="connsiteX8" fmla="*/ 17812 w 22528"/>
                <a:gd name="connsiteY8" fmla="*/ 17397 h 5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8" h="54117">
                  <a:moveTo>
                    <a:pt x="17812" y="17397"/>
                  </a:moveTo>
                  <a:cubicBezTo>
                    <a:pt x="17812" y="27060"/>
                    <a:pt x="16038" y="38306"/>
                    <a:pt x="3975" y="49551"/>
                  </a:cubicBezTo>
                  <a:cubicBezTo>
                    <a:pt x="3265" y="50254"/>
                    <a:pt x="2733" y="50781"/>
                    <a:pt x="2733" y="51659"/>
                  </a:cubicBezTo>
                  <a:cubicBezTo>
                    <a:pt x="2733" y="52889"/>
                    <a:pt x="4152" y="54119"/>
                    <a:pt x="5217" y="54119"/>
                  </a:cubicBezTo>
                  <a:cubicBezTo>
                    <a:pt x="7700" y="54119"/>
                    <a:pt x="22779" y="40063"/>
                    <a:pt x="22779" y="19154"/>
                  </a:cubicBezTo>
                  <a:cubicBezTo>
                    <a:pt x="22779" y="8260"/>
                    <a:pt x="18521" y="1"/>
                    <a:pt x="10361" y="1"/>
                  </a:cubicBezTo>
                  <a:cubicBezTo>
                    <a:pt x="4507" y="1"/>
                    <a:pt x="250" y="4570"/>
                    <a:pt x="250" y="10017"/>
                  </a:cubicBezTo>
                  <a:cubicBezTo>
                    <a:pt x="250" y="15639"/>
                    <a:pt x="4330" y="20208"/>
                    <a:pt x="10539" y="20208"/>
                  </a:cubicBezTo>
                  <a:cubicBezTo>
                    <a:pt x="14796" y="20208"/>
                    <a:pt x="17634" y="17397"/>
                    <a:pt x="17812" y="17397"/>
                  </a:cubicBezTo>
                  <a:close/>
                </a:path>
              </a:pathLst>
            </a:custGeom>
            <a:solidFill>
              <a:srgbClr val="000000"/>
            </a:solidFill>
            <a:ln w="25437"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E48FC083-2BC7-4AE1-A86F-82BC32472657}"/>
                </a:ext>
              </a:extLst>
            </p:cNvPr>
            <p:cNvSpPr/>
            <p:nvPr>
              <p:custDataLst>
                <p:tags r:id="rId195"/>
              </p:custDataLst>
            </p:nvPr>
          </p:nvSpPr>
          <p:spPr>
            <a:xfrm>
              <a:off x="8962417" y="2461156"/>
              <a:ext cx="53749" cy="118250"/>
            </a:xfrm>
            <a:custGeom>
              <a:avLst/>
              <a:gdLst>
                <a:gd name="connsiteX0" fmla="*/ 49390 w 53749"/>
                <a:gd name="connsiteY0" fmla="*/ 6678 h 118250"/>
                <a:gd name="connsiteX1" fmla="*/ 42294 w 53749"/>
                <a:gd name="connsiteY1" fmla="*/ 1 h 118250"/>
                <a:gd name="connsiteX2" fmla="*/ 32360 w 53749"/>
                <a:gd name="connsiteY2" fmla="*/ 9665 h 118250"/>
                <a:gd name="connsiteX3" fmla="*/ 39456 w 53749"/>
                <a:gd name="connsiteY3" fmla="*/ 16342 h 118250"/>
                <a:gd name="connsiteX4" fmla="*/ 49390 w 53749"/>
                <a:gd name="connsiteY4" fmla="*/ 6678 h 118250"/>
                <a:gd name="connsiteX5" fmla="*/ 13202 w 53749"/>
                <a:gd name="connsiteY5" fmla="*/ 95938 h 118250"/>
                <a:gd name="connsiteX6" fmla="*/ 11605 w 53749"/>
                <a:gd name="connsiteY6" fmla="*/ 103317 h 118250"/>
                <a:gd name="connsiteX7" fmla="*/ 28457 w 53749"/>
                <a:gd name="connsiteY7" fmla="*/ 118252 h 118250"/>
                <a:gd name="connsiteX8" fmla="*/ 54002 w 53749"/>
                <a:gd name="connsiteY8" fmla="*/ 91369 h 118250"/>
                <a:gd name="connsiteX9" fmla="*/ 51164 w 53749"/>
                <a:gd name="connsiteY9" fmla="*/ 89085 h 118250"/>
                <a:gd name="connsiteX10" fmla="*/ 47793 w 53749"/>
                <a:gd name="connsiteY10" fmla="*/ 92072 h 118250"/>
                <a:gd name="connsiteX11" fmla="*/ 28990 w 53749"/>
                <a:gd name="connsiteY11" fmla="*/ 113333 h 118250"/>
                <a:gd name="connsiteX12" fmla="*/ 24555 w 53749"/>
                <a:gd name="connsiteY12" fmla="*/ 107183 h 118250"/>
                <a:gd name="connsiteX13" fmla="*/ 27393 w 53749"/>
                <a:gd name="connsiteY13" fmla="*/ 95938 h 118250"/>
                <a:gd name="connsiteX14" fmla="*/ 33070 w 53749"/>
                <a:gd name="connsiteY14" fmla="*/ 81881 h 118250"/>
                <a:gd name="connsiteX15" fmla="*/ 41762 w 53749"/>
                <a:gd name="connsiteY15" fmla="*/ 59566 h 118250"/>
                <a:gd name="connsiteX16" fmla="*/ 42826 w 53749"/>
                <a:gd name="connsiteY16" fmla="*/ 53944 h 118250"/>
                <a:gd name="connsiteX17" fmla="*/ 25974 w 53749"/>
                <a:gd name="connsiteY17" fmla="*/ 39008 h 118250"/>
                <a:gd name="connsiteX18" fmla="*/ 252 w 53749"/>
                <a:gd name="connsiteY18" fmla="*/ 65892 h 118250"/>
                <a:gd name="connsiteX19" fmla="*/ 3268 w 53749"/>
                <a:gd name="connsiteY19" fmla="*/ 68176 h 118250"/>
                <a:gd name="connsiteX20" fmla="*/ 6461 w 53749"/>
                <a:gd name="connsiteY20" fmla="*/ 65365 h 118250"/>
                <a:gd name="connsiteX21" fmla="*/ 25442 w 53749"/>
                <a:gd name="connsiteY21" fmla="*/ 43928 h 118250"/>
                <a:gd name="connsiteX22" fmla="*/ 29877 w 53749"/>
                <a:gd name="connsiteY22" fmla="*/ 50078 h 118250"/>
                <a:gd name="connsiteX23" fmla="*/ 24377 w 53749"/>
                <a:gd name="connsiteY23" fmla="*/ 67649 h 118250"/>
                <a:gd name="connsiteX24" fmla="*/ 13202 w 53749"/>
                <a:gd name="connsiteY24" fmla="*/ 95938 h 11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49" h="118250">
                  <a:moveTo>
                    <a:pt x="49390" y="6678"/>
                  </a:moveTo>
                  <a:cubicBezTo>
                    <a:pt x="49390" y="3867"/>
                    <a:pt x="47261" y="1"/>
                    <a:pt x="42294" y="1"/>
                  </a:cubicBezTo>
                  <a:cubicBezTo>
                    <a:pt x="37504" y="1"/>
                    <a:pt x="32360" y="4570"/>
                    <a:pt x="32360" y="9665"/>
                  </a:cubicBezTo>
                  <a:cubicBezTo>
                    <a:pt x="32360" y="12652"/>
                    <a:pt x="34666" y="16342"/>
                    <a:pt x="39456" y="16342"/>
                  </a:cubicBezTo>
                  <a:cubicBezTo>
                    <a:pt x="44600" y="16342"/>
                    <a:pt x="49390" y="11422"/>
                    <a:pt x="49390" y="6678"/>
                  </a:cubicBezTo>
                  <a:close/>
                  <a:moveTo>
                    <a:pt x="13202" y="95938"/>
                  </a:moveTo>
                  <a:cubicBezTo>
                    <a:pt x="12492" y="98222"/>
                    <a:pt x="11605" y="100330"/>
                    <a:pt x="11605" y="103317"/>
                  </a:cubicBezTo>
                  <a:cubicBezTo>
                    <a:pt x="11605" y="111576"/>
                    <a:pt x="18701" y="118252"/>
                    <a:pt x="28457" y="118252"/>
                  </a:cubicBezTo>
                  <a:cubicBezTo>
                    <a:pt x="46197" y="118252"/>
                    <a:pt x="54002" y="94005"/>
                    <a:pt x="54002" y="91369"/>
                  </a:cubicBezTo>
                  <a:cubicBezTo>
                    <a:pt x="54002" y="89085"/>
                    <a:pt x="51696" y="89085"/>
                    <a:pt x="51164" y="89085"/>
                  </a:cubicBezTo>
                  <a:cubicBezTo>
                    <a:pt x="48680" y="89085"/>
                    <a:pt x="48503" y="90139"/>
                    <a:pt x="47793" y="92072"/>
                  </a:cubicBezTo>
                  <a:cubicBezTo>
                    <a:pt x="43713" y="106129"/>
                    <a:pt x="35908" y="113333"/>
                    <a:pt x="28990" y="113333"/>
                  </a:cubicBezTo>
                  <a:cubicBezTo>
                    <a:pt x="25442" y="113333"/>
                    <a:pt x="24555" y="111048"/>
                    <a:pt x="24555" y="107183"/>
                  </a:cubicBezTo>
                  <a:cubicBezTo>
                    <a:pt x="24555" y="103142"/>
                    <a:pt x="25797" y="99803"/>
                    <a:pt x="27393" y="95938"/>
                  </a:cubicBezTo>
                  <a:cubicBezTo>
                    <a:pt x="29167" y="91194"/>
                    <a:pt x="31118" y="86449"/>
                    <a:pt x="33070" y="81881"/>
                  </a:cubicBezTo>
                  <a:cubicBezTo>
                    <a:pt x="34666" y="77664"/>
                    <a:pt x="41052" y="61675"/>
                    <a:pt x="41762" y="59566"/>
                  </a:cubicBezTo>
                  <a:cubicBezTo>
                    <a:pt x="42294" y="57809"/>
                    <a:pt x="42826" y="55701"/>
                    <a:pt x="42826" y="53944"/>
                  </a:cubicBezTo>
                  <a:cubicBezTo>
                    <a:pt x="42826" y="45685"/>
                    <a:pt x="35730" y="39008"/>
                    <a:pt x="25974" y="39008"/>
                  </a:cubicBezTo>
                  <a:cubicBezTo>
                    <a:pt x="8412" y="39008"/>
                    <a:pt x="252" y="62905"/>
                    <a:pt x="252" y="65892"/>
                  </a:cubicBezTo>
                  <a:cubicBezTo>
                    <a:pt x="252" y="68176"/>
                    <a:pt x="2736" y="68176"/>
                    <a:pt x="3268" y="68176"/>
                  </a:cubicBezTo>
                  <a:cubicBezTo>
                    <a:pt x="5751" y="68176"/>
                    <a:pt x="5929" y="67297"/>
                    <a:pt x="6461" y="65365"/>
                  </a:cubicBezTo>
                  <a:cubicBezTo>
                    <a:pt x="11073" y="50254"/>
                    <a:pt x="18878" y="43928"/>
                    <a:pt x="25442" y="43928"/>
                  </a:cubicBezTo>
                  <a:cubicBezTo>
                    <a:pt x="28280" y="43928"/>
                    <a:pt x="29877" y="45334"/>
                    <a:pt x="29877" y="50078"/>
                  </a:cubicBezTo>
                  <a:cubicBezTo>
                    <a:pt x="29877" y="54119"/>
                    <a:pt x="28812" y="56755"/>
                    <a:pt x="24377" y="67649"/>
                  </a:cubicBezTo>
                  <a:lnTo>
                    <a:pt x="13202" y="95938"/>
                  </a:lnTo>
                  <a:close/>
                </a:path>
              </a:pathLst>
            </a:custGeom>
            <a:solidFill>
              <a:srgbClr val="000000"/>
            </a:solidFill>
            <a:ln w="25437"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A4A3D9B5-65D2-4A1E-9895-D9C9DBB52125}"/>
                </a:ext>
              </a:extLst>
            </p:cNvPr>
            <p:cNvSpPr/>
            <p:nvPr>
              <p:custDataLst>
                <p:tags r:id="rId196"/>
              </p:custDataLst>
            </p:nvPr>
          </p:nvSpPr>
          <p:spPr>
            <a:xfrm>
              <a:off x="9025779" y="2461156"/>
              <a:ext cx="77874" cy="152338"/>
            </a:xfrm>
            <a:custGeom>
              <a:avLst/>
              <a:gdLst>
                <a:gd name="connsiteX0" fmla="*/ 78130 w 77874"/>
                <a:gd name="connsiteY0" fmla="*/ 6678 h 152338"/>
                <a:gd name="connsiteX1" fmla="*/ 71034 w 77874"/>
                <a:gd name="connsiteY1" fmla="*/ 1 h 152338"/>
                <a:gd name="connsiteX2" fmla="*/ 61100 w 77874"/>
                <a:gd name="connsiteY2" fmla="*/ 9665 h 152338"/>
                <a:gd name="connsiteX3" fmla="*/ 68196 w 77874"/>
                <a:gd name="connsiteY3" fmla="*/ 16342 h 152338"/>
                <a:gd name="connsiteX4" fmla="*/ 78130 w 77874"/>
                <a:gd name="connsiteY4" fmla="*/ 6678 h 152338"/>
                <a:gd name="connsiteX5" fmla="*/ 40523 w 77874"/>
                <a:gd name="connsiteY5" fmla="*/ 125105 h 152338"/>
                <a:gd name="connsiteX6" fmla="*/ 17639 w 77874"/>
                <a:gd name="connsiteY6" fmla="*/ 147420 h 152338"/>
                <a:gd name="connsiteX7" fmla="*/ 11253 w 77874"/>
                <a:gd name="connsiteY7" fmla="*/ 146366 h 152338"/>
                <a:gd name="connsiteX8" fmla="*/ 17285 w 77874"/>
                <a:gd name="connsiteY8" fmla="*/ 137405 h 152338"/>
                <a:gd name="connsiteX9" fmla="*/ 10366 w 77874"/>
                <a:gd name="connsiteY9" fmla="*/ 130903 h 152338"/>
                <a:gd name="connsiteX10" fmla="*/ 255 w 77874"/>
                <a:gd name="connsiteY10" fmla="*/ 141270 h 152338"/>
                <a:gd name="connsiteX11" fmla="*/ 17817 w 77874"/>
                <a:gd name="connsiteY11" fmla="*/ 152340 h 152338"/>
                <a:gd name="connsiteX12" fmla="*/ 54714 w 77874"/>
                <a:gd name="connsiteY12" fmla="*/ 124578 h 152338"/>
                <a:gd name="connsiteX13" fmla="*/ 70680 w 77874"/>
                <a:gd name="connsiteY13" fmla="*/ 61675 h 152338"/>
                <a:gd name="connsiteX14" fmla="*/ 71566 w 77874"/>
                <a:gd name="connsiteY14" fmla="*/ 55525 h 152338"/>
                <a:gd name="connsiteX15" fmla="*/ 52586 w 77874"/>
                <a:gd name="connsiteY15" fmla="*/ 39008 h 152338"/>
                <a:gd name="connsiteX16" fmla="*/ 21542 w 77874"/>
                <a:gd name="connsiteY16" fmla="*/ 65892 h 152338"/>
                <a:gd name="connsiteX17" fmla="*/ 24558 w 77874"/>
                <a:gd name="connsiteY17" fmla="*/ 68176 h 152338"/>
                <a:gd name="connsiteX18" fmla="*/ 28105 w 77874"/>
                <a:gd name="connsiteY18" fmla="*/ 65013 h 152338"/>
                <a:gd name="connsiteX19" fmla="*/ 52053 w 77874"/>
                <a:gd name="connsiteY19" fmla="*/ 43928 h 152338"/>
                <a:gd name="connsiteX20" fmla="*/ 58085 w 77874"/>
                <a:gd name="connsiteY20" fmla="*/ 52538 h 152338"/>
                <a:gd name="connsiteX21" fmla="*/ 57553 w 77874"/>
                <a:gd name="connsiteY21" fmla="*/ 57809 h 152338"/>
                <a:gd name="connsiteX22" fmla="*/ 40523 w 77874"/>
                <a:gd name="connsiteY22" fmla="*/ 125105 h 15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874" h="152338">
                  <a:moveTo>
                    <a:pt x="78130" y="6678"/>
                  </a:moveTo>
                  <a:cubicBezTo>
                    <a:pt x="78130" y="3691"/>
                    <a:pt x="75824" y="1"/>
                    <a:pt x="71034" y="1"/>
                  </a:cubicBezTo>
                  <a:cubicBezTo>
                    <a:pt x="65890" y="1"/>
                    <a:pt x="61100" y="4921"/>
                    <a:pt x="61100" y="9665"/>
                  </a:cubicBezTo>
                  <a:cubicBezTo>
                    <a:pt x="61100" y="12477"/>
                    <a:pt x="63229" y="16342"/>
                    <a:pt x="68196" y="16342"/>
                  </a:cubicBezTo>
                  <a:cubicBezTo>
                    <a:pt x="72986" y="16342"/>
                    <a:pt x="78130" y="11774"/>
                    <a:pt x="78130" y="6678"/>
                  </a:cubicBezTo>
                  <a:close/>
                  <a:moveTo>
                    <a:pt x="40523" y="125105"/>
                  </a:moveTo>
                  <a:cubicBezTo>
                    <a:pt x="37507" y="137229"/>
                    <a:pt x="28105" y="147420"/>
                    <a:pt x="17639" y="147420"/>
                  </a:cubicBezTo>
                  <a:cubicBezTo>
                    <a:pt x="15333" y="147420"/>
                    <a:pt x="13205" y="147068"/>
                    <a:pt x="11253" y="146366"/>
                  </a:cubicBezTo>
                  <a:cubicBezTo>
                    <a:pt x="15865" y="144257"/>
                    <a:pt x="17285" y="140040"/>
                    <a:pt x="17285" y="137405"/>
                  </a:cubicBezTo>
                  <a:cubicBezTo>
                    <a:pt x="17285" y="133188"/>
                    <a:pt x="13914" y="130903"/>
                    <a:pt x="10366" y="130903"/>
                  </a:cubicBezTo>
                  <a:cubicBezTo>
                    <a:pt x="4867" y="130903"/>
                    <a:pt x="255" y="135647"/>
                    <a:pt x="255" y="141270"/>
                  </a:cubicBezTo>
                  <a:cubicBezTo>
                    <a:pt x="255" y="147947"/>
                    <a:pt x="7173" y="152340"/>
                    <a:pt x="17817" y="152340"/>
                  </a:cubicBezTo>
                  <a:cubicBezTo>
                    <a:pt x="28460" y="152340"/>
                    <a:pt x="49215" y="146014"/>
                    <a:pt x="54714" y="124578"/>
                  </a:cubicBezTo>
                  <a:lnTo>
                    <a:pt x="70680" y="61675"/>
                  </a:lnTo>
                  <a:cubicBezTo>
                    <a:pt x="71212" y="59742"/>
                    <a:pt x="71566" y="58161"/>
                    <a:pt x="71566" y="55525"/>
                  </a:cubicBezTo>
                  <a:cubicBezTo>
                    <a:pt x="71566" y="45861"/>
                    <a:pt x="63229" y="39008"/>
                    <a:pt x="52586" y="39008"/>
                  </a:cubicBezTo>
                  <a:cubicBezTo>
                    <a:pt x="32895" y="39008"/>
                    <a:pt x="21542" y="63432"/>
                    <a:pt x="21542" y="65892"/>
                  </a:cubicBezTo>
                  <a:cubicBezTo>
                    <a:pt x="21542" y="68176"/>
                    <a:pt x="24025" y="68176"/>
                    <a:pt x="24558" y="68176"/>
                  </a:cubicBezTo>
                  <a:cubicBezTo>
                    <a:pt x="26686" y="68176"/>
                    <a:pt x="26864" y="67649"/>
                    <a:pt x="28105" y="65013"/>
                  </a:cubicBezTo>
                  <a:cubicBezTo>
                    <a:pt x="32540" y="54822"/>
                    <a:pt x="41765" y="43928"/>
                    <a:pt x="52053" y="43928"/>
                  </a:cubicBezTo>
                  <a:cubicBezTo>
                    <a:pt x="56488" y="43928"/>
                    <a:pt x="58085" y="46915"/>
                    <a:pt x="58085" y="52538"/>
                  </a:cubicBezTo>
                  <a:cubicBezTo>
                    <a:pt x="58085" y="54471"/>
                    <a:pt x="57730" y="56931"/>
                    <a:pt x="57553" y="57809"/>
                  </a:cubicBezTo>
                  <a:lnTo>
                    <a:pt x="40523" y="125105"/>
                  </a:lnTo>
                  <a:close/>
                </a:path>
              </a:pathLst>
            </a:custGeom>
            <a:solidFill>
              <a:srgbClr val="000000"/>
            </a:solidFill>
            <a:ln w="25437" cap="flat">
              <a:noFill/>
              <a:prstDash val="solid"/>
              <a:miter/>
            </a:ln>
          </p:spPr>
          <p:txBody>
            <a:bodyPr rtlCol="0" anchor="ctr"/>
            <a:lstStyle/>
            <a:p>
              <a:endParaRPr lang="zh-CN" altLang="en-US"/>
            </a:p>
          </p:txBody>
        </p:sp>
      </p:grpSp>
      <p:grpSp>
        <p:nvGrpSpPr>
          <p:cNvPr id="204" name="组合 203" descr="\documentclass[preview]{standalone}&#10;\usepackage[utf8]{inputenc}&#10;\usepackage{amsmath}&#10;&#10;\begin{document}&#10;&#10;\begin{flalign*}&#10;J_{\mathrm{diff},ij}^\mathrm{NaCl}=-D_\mathrm{w}^\mathrm{NaCl}\frac{C_i-C_j}{l_{ij}}\end{flalign*}&#10;&#10;\end{document}&#10;" title="IguanaTex Shape Display">
            <a:extLst>
              <a:ext uri="{FF2B5EF4-FFF2-40B4-BE49-F238E27FC236}">
                <a16:creationId xmlns:a16="http://schemas.microsoft.com/office/drawing/2014/main" id="{8F2D6DA4-F6AE-4BD5-A469-E95813B58BF3}"/>
              </a:ext>
            </a:extLst>
          </p:cNvPr>
          <p:cNvGrpSpPr>
            <a:grpSpLocks noChangeAspect="1"/>
          </p:cNvGrpSpPr>
          <p:nvPr>
            <p:custDataLst>
              <p:tags r:id="rId3"/>
            </p:custDataLst>
          </p:nvPr>
        </p:nvGrpSpPr>
        <p:grpSpPr>
          <a:xfrm>
            <a:off x="7059680" y="2209927"/>
            <a:ext cx="2758925" cy="603756"/>
            <a:chOff x="5499655" y="2186607"/>
            <a:chExt cx="2758925" cy="603756"/>
          </a:xfrm>
        </p:grpSpPr>
        <p:sp>
          <p:nvSpPr>
            <p:cNvPr id="176" name="任意多边形: 形状 175">
              <a:extLst>
                <a:ext uri="{FF2B5EF4-FFF2-40B4-BE49-F238E27FC236}">
                  <a16:creationId xmlns:a16="http://schemas.microsoft.com/office/drawing/2014/main" id="{58402B88-B656-4E77-9A9E-33FF6B7FA221}"/>
                </a:ext>
              </a:extLst>
            </p:cNvPr>
            <p:cNvSpPr/>
            <p:nvPr>
              <p:custDataLst>
                <p:tags r:id="rId122"/>
              </p:custDataLst>
            </p:nvPr>
          </p:nvSpPr>
          <p:spPr>
            <a:xfrm>
              <a:off x="5499655" y="2365286"/>
              <a:ext cx="141568" cy="180340"/>
            </a:xfrm>
            <a:custGeom>
              <a:avLst/>
              <a:gdLst>
                <a:gd name="connsiteX0" fmla="*/ 118510 w 141568"/>
                <a:gd name="connsiteY0" fmla="*/ 18674 h 180340"/>
                <a:gd name="connsiteX1" fmla="*/ 134883 w 141568"/>
                <a:gd name="connsiteY1" fmla="*/ 7930 h 180340"/>
                <a:gd name="connsiteX2" fmla="*/ 141685 w 141568"/>
                <a:gd name="connsiteY2" fmla="*/ 3070 h 180340"/>
                <a:gd name="connsiteX3" fmla="*/ 138158 w 141568"/>
                <a:gd name="connsiteY3" fmla="*/ 0 h 180340"/>
                <a:gd name="connsiteX4" fmla="*/ 110197 w 141568"/>
                <a:gd name="connsiteY4" fmla="*/ 767 h 180340"/>
                <a:gd name="connsiteX5" fmla="*/ 73168 w 141568"/>
                <a:gd name="connsiteY5" fmla="*/ 0 h 180340"/>
                <a:gd name="connsiteX6" fmla="*/ 67878 w 141568"/>
                <a:gd name="connsiteY6" fmla="*/ 5116 h 180340"/>
                <a:gd name="connsiteX7" fmla="*/ 76442 w 141568"/>
                <a:gd name="connsiteY7" fmla="*/ 7930 h 180340"/>
                <a:gd name="connsiteX8" fmla="*/ 91053 w 141568"/>
                <a:gd name="connsiteY8" fmla="*/ 8441 h 180340"/>
                <a:gd name="connsiteX9" fmla="*/ 98861 w 141568"/>
                <a:gd name="connsiteY9" fmla="*/ 13557 h 180340"/>
                <a:gd name="connsiteX10" fmla="*/ 97854 w 141568"/>
                <a:gd name="connsiteY10" fmla="*/ 18929 h 180340"/>
                <a:gd name="connsiteX11" fmla="*/ 68885 w 141568"/>
                <a:gd name="connsiteY11" fmla="*/ 136342 h 180340"/>
                <a:gd name="connsiteX12" fmla="*/ 32612 w 141568"/>
                <a:gd name="connsiteY12" fmla="*/ 174713 h 180340"/>
                <a:gd name="connsiteX13" fmla="*/ 8681 w 141568"/>
                <a:gd name="connsiteY13" fmla="*/ 158853 h 180340"/>
                <a:gd name="connsiteX14" fmla="*/ 11704 w 141568"/>
                <a:gd name="connsiteY14" fmla="*/ 159109 h 180340"/>
                <a:gd name="connsiteX15" fmla="*/ 28077 w 141568"/>
                <a:gd name="connsiteY15" fmla="*/ 142737 h 180340"/>
                <a:gd name="connsiteX16" fmla="*/ 16994 w 141568"/>
                <a:gd name="connsiteY16" fmla="*/ 131994 h 180340"/>
                <a:gd name="connsiteX17" fmla="*/ 116 w 141568"/>
                <a:gd name="connsiteY17" fmla="*/ 152458 h 180340"/>
                <a:gd name="connsiteX18" fmla="*/ 33367 w 141568"/>
                <a:gd name="connsiteY18" fmla="*/ 180340 h 180340"/>
                <a:gd name="connsiteX19" fmla="*/ 89037 w 141568"/>
                <a:gd name="connsiteY19" fmla="*/ 138133 h 180340"/>
                <a:gd name="connsiteX20" fmla="*/ 118510 w 141568"/>
                <a:gd name="connsiteY20" fmla="*/ 18674 h 18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568" h="180340">
                  <a:moveTo>
                    <a:pt x="118510" y="18674"/>
                  </a:moveTo>
                  <a:cubicBezTo>
                    <a:pt x="120525" y="10232"/>
                    <a:pt x="121029" y="7930"/>
                    <a:pt x="134883" y="7930"/>
                  </a:cubicBezTo>
                  <a:cubicBezTo>
                    <a:pt x="138914" y="7930"/>
                    <a:pt x="141685" y="7930"/>
                    <a:pt x="141685" y="3070"/>
                  </a:cubicBezTo>
                  <a:cubicBezTo>
                    <a:pt x="141685" y="767"/>
                    <a:pt x="140173" y="0"/>
                    <a:pt x="138158" y="0"/>
                  </a:cubicBezTo>
                  <a:cubicBezTo>
                    <a:pt x="131860" y="0"/>
                    <a:pt x="116495" y="767"/>
                    <a:pt x="110197" y="767"/>
                  </a:cubicBezTo>
                  <a:cubicBezTo>
                    <a:pt x="101884" y="767"/>
                    <a:pt x="81480" y="0"/>
                    <a:pt x="73168" y="0"/>
                  </a:cubicBezTo>
                  <a:cubicBezTo>
                    <a:pt x="70900" y="0"/>
                    <a:pt x="67878" y="0"/>
                    <a:pt x="67878" y="5116"/>
                  </a:cubicBezTo>
                  <a:cubicBezTo>
                    <a:pt x="67878" y="7930"/>
                    <a:pt x="69893" y="7930"/>
                    <a:pt x="76442" y="7930"/>
                  </a:cubicBezTo>
                  <a:cubicBezTo>
                    <a:pt x="82236" y="7930"/>
                    <a:pt x="84755" y="7930"/>
                    <a:pt x="91053" y="8441"/>
                  </a:cubicBezTo>
                  <a:cubicBezTo>
                    <a:pt x="97098" y="9209"/>
                    <a:pt x="98861" y="9976"/>
                    <a:pt x="98861" y="13557"/>
                  </a:cubicBezTo>
                  <a:cubicBezTo>
                    <a:pt x="98861" y="15092"/>
                    <a:pt x="98358" y="16883"/>
                    <a:pt x="97854" y="18929"/>
                  </a:cubicBezTo>
                  <a:lnTo>
                    <a:pt x="68885" y="136342"/>
                  </a:lnTo>
                  <a:cubicBezTo>
                    <a:pt x="62840" y="161155"/>
                    <a:pt x="45710" y="174713"/>
                    <a:pt x="32612" y="174713"/>
                  </a:cubicBezTo>
                  <a:cubicBezTo>
                    <a:pt x="26062" y="174713"/>
                    <a:pt x="12711" y="172154"/>
                    <a:pt x="8681" y="158853"/>
                  </a:cubicBezTo>
                  <a:cubicBezTo>
                    <a:pt x="9437" y="159109"/>
                    <a:pt x="11200" y="159109"/>
                    <a:pt x="11704" y="159109"/>
                  </a:cubicBezTo>
                  <a:cubicBezTo>
                    <a:pt x="21528" y="159109"/>
                    <a:pt x="28077" y="150411"/>
                    <a:pt x="28077" y="142737"/>
                  </a:cubicBezTo>
                  <a:cubicBezTo>
                    <a:pt x="28077" y="134552"/>
                    <a:pt x="21276" y="131994"/>
                    <a:pt x="16994" y="131994"/>
                  </a:cubicBezTo>
                  <a:cubicBezTo>
                    <a:pt x="12460" y="131994"/>
                    <a:pt x="116" y="135063"/>
                    <a:pt x="116" y="152458"/>
                  </a:cubicBezTo>
                  <a:cubicBezTo>
                    <a:pt x="116" y="168317"/>
                    <a:pt x="13467" y="180340"/>
                    <a:pt x="33367" y="180340"/>
                  </a:cubicBezTo>
                  <a:cubicBezTo>
                    <a:pt x="56542" y="180340"/>
                    <a:pt x="82740" y="163457"/>
                    <a:pt x="89037" y="138133"/>
                  </a:cubicBezTo>
                  <a:lnTo>
                    <a:pt x="118510" y="18674"/>
                  </a:lnTo>
                  <a:close/>
                </a:path>
              </a:pathLst>
            </a:custGeom>
            <a:solidFill>
              <a:srgbClr val="000000"/>
            </a:solidFill>
            <a:ln w="25285" cap="flat">
              <a:noFill/>
              <a:prstDash val="solid"/>
              <a:miter/>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09FDF2B9-0874-4012-88C7-9FA07EE06FF0}"/>
                </a:ext>
              </a:extLst>
            </p:cNvPr>
            <p:cNvSpPr/>
            <p:nvPr>
              <p:custDataLst>
                <p:tags r:id="rId123"/>
              </p:custDataLst>
            </p:nvPr>
          </p:nvSpPr>
          <p:spPr>
            <a:xfrm>
              <a:off x="5655555" y="2312081"/>
              <a:ext cx="128721" cy="122298"/>
            </a:xfrm>
            <a:custGeom>
              <a:avLst/>
              <a:gdLst>
                <a:gd name="connsiteX0" fmla="*/ 36271 w 128721"/>
                <a:gd name="connsiteY0" fmla="*/ 2682 h 122298"/>
                <a:gd name="connsiteX1" fmla="*/ 30628 w 128721"/>
                <a:gd name="connsiteY1" fmla="*/ -4 h 122298"/>
                <a:gd name="connsiteX2" fmla="*/ 123 w 128721"/>
                <a:gd name="connsiteY2" fmla="*/ -4 h 122298"/>
                <a:gd name="connsiteX3" fmla="*/ 123 w 128721"/>
                <a:gd name="connsiteY3" fmla="*/ 6442 h 122298"/>
                <a:gd name="connsiteX4" fmla="*/ 5413 w 128721"/>
                <a:gd name="connsiteY4" fmla="*/ 6442 h 122298"/>
                <a:gd name="connsiteX5" fmla="*/ 18285 w 128721"/>
                <a:gd name="connsiteY5" fmla="*/ 7516 h 122298"/>
                <a:gd name="connsiteX6" fmla="*/ 18285 w 128721"/>
                <a:gd name="connsiteY6" fmla="*/ 102956 h 122298"/>
                <a:gd name="connsiteX7" fmla="*/ 123 w 128721"/>
                <a:gd name="connsiteY7" fmla="*/ 115848 h 122298"/>
                <a:gd name="connsiteX8" fmla="*/ 123 w 128721"/>
                <a:gd name="connsiteY8" fmla="*/ 122295 h 122298"/>
                <a:gd name="connsiteX9" fmla="*/ 21635 w 128721"/>
                <a:gd name="connsiteY9" fmla="*/ 121578 h 122298"/>
                <a:gd name="connsiteX10" fmla="*/ 43147 w 128721"/>
                <a:gd name="connsiteY10" fmla="*/ 122295 h 122298"/>
                <a:gd name="connsiteX11" fmla="*/ 43147 w 128721"/>
                <a:gd name="connsiteY11" fmla="*/ 115848 h 122298"/>
                <a:gd name="connsiteX12" fmla="*/ 24985 w 128721"/>
                <a:gd name="connsiteY12" fmla="*/ 102956 h 122298"/>
                <a:gd name="connsiteX13" fmla="*/ 24985 w 128721"/>
                <a:gd name="connsiteY13" fmla="*/ 12530 h 122298"/>
                <a:gd name="connsiteX14" fmla="*/ 103276 w 128721"/>
                <a:gd name="connsiteY14" fmla="*/ 119609 h 122298"/>
                <a:gd name="connsiteX15" fmla="*/ 107332 w 128721"/>
                <a:gd name="connsiteY15" fmla="*/ 122295 h 122298"/>
                <a:gd name="connsiteX16" fmla="*/ 110682 w 128721"/>
                <a:gd name="connsiteY16" fmla="*/ 117281 h 122298"/>
                <a:gd name="connsiteX17" fmla="*/ 110682 w 128721"/>
                <a:gd name="connsiteY17" fmla="*/ 19334 h 122298"/>
                <a:gd name="connsiteX18" fmla="*/ 128844 w 128721"/>
                <a:gd name="connsiteY18" fmla="*/ 6442 h 122298"/>
                <a:gd name="connsiteX19" fmla="*/ 128844 w 128721"/>
                <a:gd name="connsiteY19" fmla="*/ -4 h 122298"/>
                <a:gd name="connsiteX20" fmla="*/ 107332 w 128721"/>
                <a:gd name="connsiteY20" fmla="*/ 712 h 122298"/>
                <a:gd name="connsiteX21" fmla="*/ 85820 w 128721"/>
                <a:gd name="connsiteY21" fmla="*/ -4 h 122298"/>
                <a:gd name="connsiteX22" fmla="*/ 85820 w 128721"/>
                <a:gd name="connsiteY22" fmla="*/ 6442 h 122298"/>
                <a:gd name="connsiteX23" fmla="*/ 103982 w 128721"/>
                <a:gd name="connsiteY23" fmla="*/ 19334 h 122298"/>
                <a:gd name="connsiteX24" fmla="*/ 103982 w 128721"/>
                <a:gd name="connsiteY24" fmla="*/ 95256 h 122298"/>
                <a:gd name="connsiteX25" fmla="*/ 36271 w 128721"/>
                <a:gd name="connsiteY25" fmla="*/ 2682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721" h="122298">
                  <a:moveTo>
                    <a:pt x="36271" y="2682"/>
                  </a:moveTo>
                  <a:cubicBezTo>
                    <a:pt x="34331" y="175"/>
                    <a:pt x="34155" y="-4"/>
                    <a:pt x="30628" y="-4"/>
                  </a:cubicBezTo>
                  <a:lnTo>
                    <a:pt x="123" y="-4"/>
                  </a:lnTo>
                  <a:lnTo>
                    <a:pt x="123" y="6442"/>
                  </a:lnTo>
                  <a:lnTo>
                    <a:pt x="5413" y="6442"/>
                  </a:lnTo>
                  <a:cubicBezTo>
                    <a:pt x="12995" y="6442"/>
                    <a:pt x="17403" y="7337"/>
                    <a:pt x="18285" y="7516"/>
                  </a:cubicBezTo>
                  <a:lnTo>
                    <a:pt x="18285" y="102956"/>
                  </a:lnTo>
                  <a:cubicBezTo>
                    <a:pt x="18285" y="107791"/>
                    <a:pt x="18285" y="115848"/>
                    <a:pt x="123" y="115848"/>
                  </a:cubicBezTo>
                  <a:lnTo>
                    <a:pt x="123" y="122295"/>
                  </a:lnTo>
                  <a:cubicBezTo>
                    <a:pt x="7352" y="121757"/>
                    <a:pt x="14406" y="121578"/>
                    <a:pt x="21635" y="121578"/>
                  </a:cubicBezTo>
                  <a:cubicBezTo>
                    <a:pt x="28865" y="121578"/>
                    <a:pt x="35918" y="121757"/>
                    <a:pt x="43147" y="122295"/>
                  </a:cubicBezTo>
                  <a:lnTo>
                    <a:pt x="43147" y="115848"/>
                  </a:lnTo>
                  <a:cubicBezTo>
                    <a:pt x="24985" y="115848"/>
                    <a:pt x="24985" y="107791"/>
                    <a:pt x="24985" y="102956"/>
                  </a:cubicBezTo>
                  <a:lnTo>
                    <a:pt x="24985" y="12530"/>
                  </a:lnTo>
                  <a:lnTo>
                    <a:pt x="103276" y="119609"/>
                  </a:lnTo>
                  <a:cubicBezTo>
                    <a:pt x="105040" y="122116"/>
                    <a:pt x="105216" y="122295"/>
                    <a:pt x="107332" y="122295"/>
                  </a:cubicBezTo>
                  <a:cubicBezTo>
                    <a:pt x="110682" y="122295"/>
                    <a:pt x="110682" y="120683"/>
                    <a:pt x="110682" y="117281"/>
                  </a:cubicBezTo>
                  <a:lnTo>
                    <a:pt x="110682" y="19334"/>
                  </a:lnTo>
                  <a:cubicBezTo>
                    <a:pt x="110682" y="14500"/>
                    <a:pt x="110682" y="6442"/>
                    <a:pt x="128844" y="6442"/>
                  </a:cubicBezTo>
                  <a:lnTo>
                    <a:pt x="128844" y="-4"/>
                  </a:lnTo>
                  <a:cubicBezTo>
                    <a:pt x="121615" y="533"/>
                    <a:pt x="114561" y="712"/>
                    <a:pt x="107332" y="712"/>
                  </a:cubicBezTo>
                  <a:cubicBezTo>
                    <a:pt x="100102" y="712"/>
                    <a:pt x="93049" y="533"/>
                    <a:pt x="85820" y="-4"/>
                  </a:cubicBezTo>
                  <a:lnTo>
                    <a:pt x="85820" y="6442"/>
                  </a:lnTo>
                  <a:cubicBezTo>
                    <a:pt x="103982" y="6442"/>
                    <a:pt x="103982" y="14500"/>
                    <a:pt x="103982" y="19334"/>
                  </a:cubicBezTo>
                  <a:lnTo>
                    <a:pt x="103982" y="95256"/>
                  </a:lnTo>
                  <a:lnTo>
                    <a:pt x="36271" y="2682"/>
                  </a:lnTo>
                  <a:close/>
                </a:path>
              </a:pathLst>
            </a:custGeom>
            <a:solidFill>
              <a:srgbClr val="000000"/>
            </a:solidFill>
            <a:ln w="25285" cap="flat">
              <a:noFill/>
              <a:prstDash val="solid"/>
              <a:miter/>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BD7165C9-828B-47FF-8B33-9D361E7F4EC8}"/>
                </a:ext>
              </a:extLst>
            </p:cNvPr>
            <p:cNvSpPr/>
            <p:nvPr>
              <p:custDataLst>
                <p:tags r:id="rId124"/>
              </p:custDataLst>
            </p:nvPr>
          </p:nvSpPr>
          <p:spPr>
            <a:xfrm>
              <a:off x="5804071" y="2354519"/>
              <a:ext cx="87988" cy="81651"/>
            </a:xfrm>
            <a:custGeom>
              <a:avLst/>
              <a:gdLst>
                <a:gd name="connsiteX0" fmla="*/ 69074 w 87988"/>
                <a:gd name="connsiteY0" fmla="*/ 31869 h 81651"/>
                <a:gd name="connsiteX1" fmla="*/ 60963 w 87988"/>
                <a:gd name="connsiteY1" fmla="*/ 8949 h 81651"/>
                <a:gd name="connsiteX2" fmla="*/ 34866 w 87988"/>
                <a:gd name="connsiteY2" fmla="*/ -4 h 81651"/>
                <a:gd name="connsiteX3" fmla="*/ 6300 w 87988"/>
                <a:gd name="connsiteY3" fmla="*/ 17365 h 81651"/>
                <a:gd name="connsiteX4" fmla="*/ 14764 w 87988"/>
                <a:gd name="connsiteY4" fmla="*/ 26139 h 81651"/>
                <a:gd name="connsiteX5" fmla="*/ 23052 w 87988"/>
                <a:gd name="connsiteY5" fmla="*/ 17723 h 81651"/>
                <a:gd name="connsiteX6" fmla="*/ 16880 w 87988"/>
                <a:gd name="connsiteY6" fmla="*/ 9486 h 81651"/>
                <a:gd name="connsiteX7" fmla="*/ 34513 w 87988"/>
                <a:gd name="connsiteY7" fmla="*/ 5010 h 81651"/>
                <a:gd name="connsiteX8" fmla="*/ 55144 w 87988"/>
                <a:gd name="connsiteY8" fmla="*/ 26676 h 81651"/>
                <a:gd name="connsiteX9" fmla="*/ 55144 w 87988"/>
                <a:gd name="connsiteY9" fmla="*/ 32227 h 81651"/>
                <a:gd name="connsiteX10" fmla="*/ 20936 w 87988"/>
                <a:gd name="connsiteY10" fmla="*/ 37957 h 81651"/>
                <a:gd name="connsiteX11" fmla="*/ 129 w 87988"/>
                <a:gd name="connsiteY11" fmla="*/ 61772 h 81651"/>
                <a:gd name="connsiteX12" fmla="*/ 30987 w 87988"/>
                <a:gd name="connsiteY12" fmla="*/ 81648 h 81651"/>
                <a:gd name="connsiteX13" fmla="*/ 57083 w 87988"/>
                <a:gd name="connsiteY13" fmla="*/ 66607 h 81651"/>
                <a:gd name="connsiteX14" fmla="*/ 70661 w 87988"/>
                <a:gd name="connsiteY14" fmla="*/ 80752 h 81651"/>
                <a:gd name="connsiteX15" fmla="*/ 88118 w 87988"/>
                <a:gd name="connsiteY15" fmla="*/ 63742 h 81651"/>
                <a:gd name="connsiteX16" fmla="*/ 88118 w 87988"/>
                <a:gd name="connsiteY16" fmla="*/ 53893 h 81651"/>
                <a:gd name="connsiteX17" fmla="*/ 82122 w 87988"/>
                <a:gd name="connsiteY17" fmla="*/ 53893 h 81651"/>
                <a:gd name="connsiteX18" fmla="*/ 82122 w 87988"/>
                <a:gd name="connsiteY18" fmla="*/ 63563 h 81651"/>
                <a:gd name="connsiteX19" fmla="*/ 75598 w 87988"/>
                <a:gd name="connsiteY19" fmla="*/ 73948 h 81651"/>
                <a:gd name="connsiteX20" fmla="*/ 69074 w 87988"/>
                <a:gd name="connsiteY20" fmla="*/ 63204 h 81651"/>
                <a:gd name="connsiteX21" fmla="*/ 69074 w 87988"/>
                <a:gd name="connsiteY21" fmla="*/ 31869 h 81651"/>
                <a:gd name="connsiteX22" fmla="*/ 55144 w 87988"/>
                <a:gd name="connsiteY22" fmla="*/ 54610 h 81651"/>
                <a:gd name="connsiteX23" fmla="*/ 32397 w 87988"/>
                <a:gd name="connsiteY23" fmla="*/ 76634 h 81651"/>
                <a:gd name="connsiteX24" fmla="*/ 14940 w 87988"/>
                <a:gd name="connsiteY24" fmla="*/ 61772 h 81651"/>
                <a:gd name="connsiteX25" fmla="*/ 55144 w 87988"/>
                <a:gd name="connsiteY25" fmla="*/ 36882 h 81651"/>
                <a:gd name="connsiteX26" fmla="*/ 55144 w 87988"/>
                <a:gd name="connsiteY26" fmla="*/ 54610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988" h="81651">
                  <a:moveTo>
                    <a:pt x="69074" y="31869"/>
                  </a:moveTo>
                  <a:cubicBezTo>
                    <a:pt x="69074" y="22379"/>
                    <a:pt x="69074" y="15574"/>
                    <a:pt x="60963" y="8949"/>
                  </a:cubicBezTo>
                  <a:cubicBezTo>
                    <a:pt x="53733" y="2861"/>
                    <a:pt x="45269" y="-4"/>
                    <a:pt x="34866" y="-4"/>
                  </a:cubicBezTo>
                  <a:cubicBezTo>
                    <a:pt x="18114" y="-4"/>
                    <a:pt x="6300" y="6442"/>
                    <a:pt x="6300" y="17365"/>
                  </a:cubicBezTo>
                  <a:cubicBezTo>
                    <a:pt x="6300" y="23095"/>
                    <a:pt x="10180" y="26139"/>
                    <a:pt x="14764" y="26139"/>
                  </a:cubicBezTo>
                  <a:cubicBezTo>
                    <a:pt x="19525" y="26139"/>
                    <a:pt x="23052" y="22558"/>
                    <a:pt x="23052" y="17723"/>
                  </a:cubicBezTo>
                  <a:cubicBezTo>
                    <a:pt x="23052" y="14679"/>
                    <a:pt x="21641" y="10919"/>
                    <a:pt x="16880" y="9486"/>
                  </a:cubicBezTo>
                  <a:cubicBezTo>
                    <a:pt x="23228" y="5010"/>
                    <a:pt x="33455" y="5010"/>
                    <a:pt x="34513" y="5010"/>
                  </a:cubicBezTo>
                  <a:cubicBezTo>
                    <a:pt x="44388" y="5010"/>
                    <a:pt x="55144" y="11635"/>
                    <a:pt x="55144" y="26676"/>
                  </a:cubicBezTo>
                  <a:lnTo>
                    <a:pt x="55144" y="32227"/>
                  </a:lnTo>
                  <a:cubicBezTo>
                    <a:pt x="45446" y="32585"/>
                    <a:pt x="33808" y="33122"/>
                    <a:pt x="20936" y="37957"/>
                  </a:cubicBezTo>
                  <a:cubicBezTo>
                    <a:pt x="5066" y="43866"/>
                    <a:pt x="129" y="53714"/>
                    <a:pt x="129" y="61772"/>
                  </a:cubicBezTo>
                  <a:cubicBezTo>
                    <a:pt x="129" y="77171"/>
                    <a:pt x="18467" y="81648"/>
                    <a:pt x="30987" y="81648"/>
                  </a:cubicBezTo>
                  <a:cubicBezTo>
                    <a:pt x="45093" y="81648"/>
                    <a:pt x="53381" y="73590"/>
                    <a:pt x="57083" y="66607"/>
                  </a:cubicBezTo>
                  <a:cubicBezTo>
                    <a:pt x="57789" y="73948"/>
                    <a:pt x="62550" y="80752"/>
                    <a:pt x="70661" y="80752"/>
                  </a:cubicBezTo>
                  <a:cubicBezTo>
                    <a:pt x="71014" y="80752"/>
                    <a:pt x="88118" y="80752"/>
                    <a:pt x="88118" y="63742"/>
                  </a:cubicBezTo>
                  <a:lnTo>
                    <a:pt x="88118" y="53893"/>
                  </a:lnTo>
                  <a:lnTo>
                    <a:pt x="82122" y="53893"/>
                  </a:lnTo>
                  <a:lnTo>
                    <a:pt x="82122" y="63563"/>
                  </a:lnTo>
                  <a:cubicBezTo>
                    <a:pt x="82122" y="65353"/>
                    <a:pt x="82122" y="73948"/>
                    <a:pt x="75598" y="73948"/>
                  </a:cubicBezTo>
                  <a:cubicBezTo>
                    <a:pt x="69074" y="73948"/>
                    <a:pt x="69074" y="65532"/>
                    <a:pt x="69074" y="63204"/>
                  </a:cubicBezTo>
                  <a:lnTo>
                    <a:pt x="69074" y="31869"/>
                  </a:lnTo>
                  <a:close/>
                  <a:moveTo>
                    <a:pt x="55144" y="54610"/>
                  </a:moveTo>
                  <a:cubicBezTo>
                    <a:pt x="55144" y="71799"/>
                    <a:pt x="40332" y="76634"/>
                    <a:pt x="32397" y="76634"/>
                  </a:cubicBezTo>
                  <a:cubicBezTo>
                    <a:pt x="23404" y="76634"/>
                    <a:pt x="14940" y="70546"/>
                    <a:pt x="14940" y="61772"/>
                  </a:cubicBezTo>
                  <a:cubicBezTo>
                    <a:pt x="14940" y="51924"/>
                    <a:pt x="23404" y="38136"/>
                    <a:pt x="55144" y="36882"/>
                  </a:cubicBezTo>
                  <a:lnTo>
                    <a:pt x="55144" y="54610"/>
                  </a:lnTo>
                  <a:close/>
                </a:path>
              </a:pathLst>
            </a:custGeom>
            <a:solidFill>
              <a:srgbClr val="000000"/>
            </a:solidFill>
            <a:ln w="25285" cap="flat">
              <a:noFill/>
              <a:prstDash val="solid"/>
              <a:miter/>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5E42FA92-1111-46A7-86DF-66B3AE4D2A18}"/>
                </a:ext>
              </a:extLst>
            </p:cNvPr>
            <p:cNvSpPr/>
            <p:nvPr>
              <p:custDataLst>
                <p:tags r:id="rId125"/>
              </p:custDataLst>
            </p:nvPr>
          </p:nvSpPr>
          <p:spPr>
            <a:xfrm>
              <a:off x="5907127" y="2308500"/>
              <a:ext cx="118846" cy="129461"/>
            </a:xfrm>
            <a:custGeom>
              <a:avLst/>
              <a:gdLst>
                <a:gd name="connsiteX0" fmla="*/ 118980 w 118846"/>
                <a:gd name="connsiteY0" fmla="*/ 4651 h 129461"/>
                <a:gd name="connsiteX1" fmla="*/ 116511 w 118846"/>
                <a:gd name="connsiteY1" fmla="*/ -4 h 129461"/>
                <a:gd name="connsiteX2" fmla="*/ 113513 w 118846"/>
                <a:gd name="connsiteY2" fmla="*/ 2145 h 129461"/>
                <a:gd name="connsiteX3" fmla="*/ 104168 w 118846"/>
                <a:gd name="connsiteY3" fmla="*/ 15753 h 129461"/>
                <a:gd name="connsiteX4" fmla="*/ 67667 w 118846"/>
                <a:gd name="connsiteY4" fmla="*/ -4 h 129461"/>
                <a:gd name="connsiteX5" fmla="*/ 133 w 118846"/>
                <a:gd name="connsiteY5" fmla="*/ 64637 h 129461"/>
                <a:gd name="connsiteX6" fmla="*/ 67667 w 118846"/>
                <a:gd name="connsiteY6" fmla="*/ 129457 h 129461"/>
                <a:gd name="connsiteX7" fmla="*/ 118980 w 118846"/>
                <a:gd name="connsiteY7" fmla="*/ 83976 h 129461"/>
                <a:gd name="connsiteX8" fmla="*/ 115982 w 118846"/>
                <a:gd name="connsiteY8" fmla="*/ 80573 h 129461"/>
                <a:gd name="connsiteX9" fmla="*/ 112984 w 118846"/>
                <a:gd name="connsiteY9" fmla="*/ 82901 h 129461"/>
                <a:gd name="connsiteX10" fmla="*/ 70136 w 118846"/>
                <a:gd name="connsiteY10" fmla="*/ 123011 h 129461"/>
                <a:gd name="connsiteX11" fmla="*/ 19000 w 118846"/>
                <a:gd name="connsiteY11" fmla="*/ 64816 h 129461"/>
                <a:gd name="connsiteX12" fmla="*/ 69783 w 118846"/>
                <a:gd name="connsiteY12" fmla="*/ 6442 h 129461"/>
                <a:gd name="connsiteX13" fmla="*/ 112632 w 118846"/>
                <a:gd name="connsiteY13" fmla="*/ 49059 h 129461"/>
                <a:gd name="connsiteX14" fmla="*/ 115806 w 118846"/>
                <a:gd name="connsiteY14" fmla="*/ 51207 h 129461"/>
                <a:gd name="connsiteX15" fmla="*/ 118980 w 118846"/>
                <a:gd name="connsiteY15" fmla="*/ 46552 h 129461"/>
                <a:gd name="connsiteX16" fmla="*/ 118980 w 118846"/>
                <a:gd name="connsiteY16" fmla="*/ 4651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846" h="129461">
                  <a:moveTo>
                    <a:pt x="118980" y="4651"/>
                  </a:moveTo>
                  <a:cubicBezTo>
                    <a:pt x="118980" y="1607"/>
                    <a:pt x="118980" y="-4"/>
                    <a:pt x="116511" y="-4"/>
                  </a:cubicBezTo>
                  <a:cubicBezTo>
                    <a:pt x="115806" y="-4"/>
                    <a:pt x="114924" y="-4"/>
                    <a:pt x="113513" y="2145"/>
                  </a:cubicBezTo>
                  <a:lnTo>
                    <a:pt x="104168" y="15753"/>
                  </a:lnTo>
                  <a:cubicBezTo>
                    <a:pt x="96762" y="8233"/>
                    <a:pt x="84595" y="-4"/>
                    <a:pt x="67667" y="-4"/>
                  </a:cubicBezTo>
                  <a:cubicBezTo>
                    <a:pt x="30638" y="-4"/>
                    <a:pt x="133" y="29004"/>
                    <a:pt x="133" y="64637"/>
                  </a:cubicBezTo>
                  <a:cubicBezTo>
                    <a:pt x="133" y="100986"/>
                    <a:pt x="31167" y="129457"/>
                    <a:pt x="67667" y="129457"/>
                  </a:cubicBezTo>
                  <a:cubicBezTo>
                    <a:pt x="98878" y="129457"/>
                    <a:pt x="118980" y="105821"/>
                    <a:pt x="118980" y="83976"/>
                  </a:cubicBezTo>
                  <a:cubicBezTo>
                    <a:pt x="118980" y="82006"/>
                    <a:pt x="118803" y="80573"/>
                    <a:pt x="115982" y="80573"/>
                  </a:cubicBezTo>
                  <a:cubicBezTo>
                    <a:pt x="114924" y="80573"/>
                    <a:pt x="113161" y="80573"/>
                    <a:pt x="112984" y="82901"/>
                  </a:cubicBezTo>
                  <a:cubicBezTo>
                    <a:pt x="111574" y="111730"/>
                    <a:pt x="87593" y="123011"/>
                    <a:pt x="70136" y="123011"/>
                  </a:cubicBezTo>
                  <a:cubicBezTo>
                    <a:pt x="51269" y="123011"/>
                    <a:pt x="19000" y="111372"/>
                    <a:pt x="19000" y="64816"/>
                  </a:cubicBezTo>
                  <a:cubicBezTo>
                    <a:pt x="19000" y="16290"/>
                    <a:pt x="53208" y="6442"/>
                    <a:pt x="69783" y="6442"/>
                  </a:cubicBezTo>
                  <a:cubicBezTo>
                    <a:pt x="87240" y="6442"/>
                    <a:pt x="108047" y="18260"/>
                    <a:pt x="112632" y="49059"/>
                  </a:cubicBezTo>
                  <a:cubicBezTo>
                    <a:pt x="112984" y="51207"/>
                    <a:pt x="114571" y="51207"/>
                    <a:pt x="115806" y="51207"/>
                  </a:cubicBezTo>
                  <a:cubicBezTo>
                    <a:pt x="118980" y="51207"/>
                    <a:pt x="118980" y="50133"/>
                    <a:pt x="118980" y="46552"/>
                  </a:cubicBezTo>
                  <a:lnTo>
                    <a:pt x="118980" y="4651"/>
                  </a:lnTo>
                  <a:close/>
                </a:path>
              </a:pathLst>
            </a:custGeom>
            <a:solidFill>
              <a:srgbClr val="000000"/>
            </a:solidFill>
            <a:ln w="25285" cap="flat">
              <a:noFill/>
              <a:prstDash val="solid"/>
              <a:miter/>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49CDF75A-C05E-4C93-BF2F-51C1D81B7B70}"/>
                </a:ext>
              </a:extLst>
            </p:cNvPr>
            <p:cNvSpPr/>
            <p:nvPr>
              <p:custDataLst>
                <p:tags r:id="rId126"/>
              </p:custDataLst>
            </p:nvPr>
          </p:nvSpPr>
          <p:spPr>
            <a:xfrm>
              <a:off x="6048452" y="2310112"/>
              <a:ext cx="39674" cy="124268"/>
            </a:xfrm>
            <a:custGeom>
              <a:avLst/>
              <a:gdLst>
                <a:gd name="connsiteX0" fmla="*/ 26588 w 39674"/>
                <a:gd name="connsiteY0" fmla="*/ -4 h 124268"/>
                <a:gd name="connsiteX1" fmla="*/ 138 w 39674"/>
                <a:gd name="connsiteY1" fmla="*/ 1966 h 124268"/>
                <a:gd name="connsiteX2" fmla="*/ 138 w 39674"/>
                <a:gd name="connsiteY2" fmla="*/ 8412 h 124268"/>
                <a:gd name="connsiteX3" fmla="*/ 13363 w 39674"/>
                <a:gd name="connsiteY3" fmla="*/ 18439 h 124268"/>
                <a:gd name="connsiteX4" fmla="*/ 13363 w 39674"/>
                <a:gd name="connsiteY4" fmla="*/ 110118 h 124268"/>
                <a:gd name="connsiteX5" fmla="*/ 138 w 39674"/>
                <a:gd name="connsiteY5" fmla="*/ 117818 h 124268"/>
                <a:gd name="connsiteX6" fmla="*/ 138 w 39674"/>
                <a:gd name="connsiteY6" fmla="*/ 124264 h 124268"/>
                <a:gd name="connsiteX7" fmla="*/ 19887 w 39674"/>
                <a:gd name="connsiteY7" fmla="*/ 123548 h 124268"/>
                <a:gd name="connsiteX8" fmla="*/ 39813 w 39674"/>
                <a:gd name="connsiteY8" fmla="*/ 124264 h 124268"/>
                <a:gd name="connsiteX9" fmla="*/ 39813 w 39674"/>
                <a:gd name="connsiteY9" fmla="*/ 117818 h 124268"/>
                <a:gd name="connsiteX10" fmla="*/ 26588 w 39674"/>
                <a:gd name="connsiteY10" fmla="*/ 110118 h 124268"/>
                <a:gd name="connsiteX11" fmla="*/ 26588 w 39674"/>
                <a:gd name="connsiteY11" fmla="*/ -4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74" h="124268">
                  <a:moveTo>
                    <a:pt x="26588" y="-4"/>
                  </a:moveTo>
                  <a:lnTo>
                    <a:pt x="138" y="1966"/>
                  </a:lnTo>
                  <a:lnTo>
                    <a:pt x="138" y="8412"/>
                  </a:lnTo>
                  <a:cubicBezTo>
                    <a:pt x="11953" y="8412"/>
                    <a:pt x="13363" y="9665"/>
                    <a:pt x="13363" y="18439"/>
                  </a:cubicBezTo>
                  <a:lnTo>
                    <a:pt x="13363" y="110118"/>
                  </a:lnTo>
                  <a:cubicBezTo>
                    <a:pt x="13363" y="117818"/>
                    <a:pt x="11600" y="117818"/>
                    <a:pt x="138" y="117818"/>
                  </a:cubicBezTo>
                  <a:lnTo>
                    <a:pt x="138" y="124264"/>
                  </a:lnTo>
                  <a:cubicBezTo>
                    <a:pt x="491" y="124264"/>
                    <a:pt x="12834" y="123548"/>
                    <a:pt x="19887" y="123548"/>
                  </a:cubicBezTo>
                  <a:cubicBezTo>
                    <a:pt x="26588" y="123548"/>
                    <a:pt x="33112" y="123727"/>
                    <a:pt x="39813" y="124264"/>
                  </a:cubicBezTo>
                  <a:lnTo>
                    <a:pt x="39813" y="117818"/>
                  </a:lnTo>
                  <a:cubicBezTo>
                    <a:pt x="28351" y="117818"/>
                    <a:pt x="26588" y="117818"/>
                    <a:pt x="26588" y="110118"/>
                  </a:cubicBezTo>
                  <a:lnTo>
                    <a:pt x="26588" y="-4"/>
                  </a:lnTo>
                  <a:close/>
                </a:path>
              </a:pathLst>
            </a:custGeom>
            <a:solidFill>
              <a:srgbClr val="000000"/>
            </a:solidFill>
            <a:ln w="25285" cap="flat">
              <a:noFill/>
              <a:prstDash val="solid"/>
              <a:miter/>
            </a:ln>
          </p:spPr>
          <p:txBody>
            <a:bodyPr rtlCol="0" anchor="ctr"/>
            <a:lstStyle/>
            <a:p>
              <a:endParaRPr lang="zh-CN" altLang="en-US"/>
            </a:p>
          </p:txBody>
        </p:sp>
        <p:sp>
          <p:nvSpPr>
            <p:cNvPr id="181" name="任意多边形: 形状 180">
              <a:extLst>
                <a:ext uri="{FF2B5EF4-FFF2-40B4-BE49-F238E27FC236}">
                  <a16:creationId xmlns:a16="http://schemas.microsoft.com/office/drawing/2014/main" id="{40CB5416-0A67-4EE9-B3E5-22F00F44AB04}"/>
                </a:ext>
              </a:extLst>
            </p:cNvPr>
            <p:cNvSpPr/>
            <p:nvPr>
              <p:custDataLst>
                <p:tags r:id="rId127"/>
              </p:custDataLst>
            </p:nvPr>
          </p:nvSpPr>
          <p:spPr>
            <a:xfrm>
              <a:off x="5629563" y="2478969"/>
              <a:ext cx="94336" cy="126059"/>
            </a:xfrm>
            <a:custGeom>
              <a:avLst/>
              <a:gdLst>
                <a:gd name="connsiteX0" fmla="*/ 54784 w 94336"/>
                <a:gd name="connsiteY0" fmla="*/ 1972 h 126059"/>
                <a:gd name="connsiteX1" fmla="*/ 54784 w 94336"/>
                <a:gd name="connsiteY1" fmla="*/ 8418 h 126059"/>
                <a:gd name="connsiteX2" fmla="*/ 68009 w 94336"/>
                <a:gd name="connsiteY2" fmla="*/ 18446 h 126059"/>
                <a:gd name="connsiteX3" fmla="*/ 68009 w 94336"/>
                <a:gd name="connsiteY3" fmla="*/ 55511 h 126059"/>
                <a:gd name="connsiteX4" fmla="*/ 43323 w 94336"/>
                <a:gd name="connsiteY4" fmla="*/ 45305 h 126059"/>
                <a:gd name="connsiteX5" fmla="*/ 122 w 94336"/>
                <a:gd name="connsiteY5" fmla="*/ 85773 h 126059"/>
                <a:gd name="connsiteX6" fmla="*/ 41207 w 94336"/>
                <a:gd name="connsiteY6" fmla="*/ 126061 h 126059"/>
                <a:gd name="connsiteX7" fmla="*/ 67304 w 94336"/>
                <a:gd name="connsiteY7" fmla="*/ 114960 h 126059"/>
                <a:gd name="connsiteX8" fmla="*/ 67304 w 94336"/>
                <a:gd name="connsiteY8" fmla="*/ 126061 h 126059"/>
                <a:gd name="connsiteX9" fmla="*/ 94459 w 94336"/>
                <a:gd name="connsiteY9" fmla="*/ 124271 h 126059"/>
                <a:gd name="connsiteX10" fmla="*/ 94459 w 94336"/>
                <a:gd name="connsiteY10" fmla="*/ 117825 h 126059"/>
                <a:gd name="connsiteX11" fmla="*/ 81234 w 94336"/>
                <a:gd name="connsiteY11" fmla="*/ 107797 h 126059"/>
                <a:gd name="connsiteX12" fmla="*/ 81234 w 94336"/>
                <a:gd name="connsiteY12" fmla="*/ 2 h 126059"/>
                <a:gd name="connsiteX13" fmla="*/ 54784 w 94336"/>
                <a:gd name="connsiteY13" fmla="*/ 1972 h 126059"/>
                <a:gd name="connsiteX14" fmla="*/ 67304 w 94336"/>
                <a:gd name="connsiteY14" fmla="*/ 105469 h 126059"/>
                <a:gd name="connsiteX15" fmla="*/ 42265 w 94336"/>
                <a:gd name="connsiteY15" fmla="*/ 121048 h 126059"/>
                <a:gd name="connsiteX16" fmla="*/ 21811 w 94336"/>
                <a:gd name="connsiteY16" fmla="*/ 109946 h 126059"/>
                <a:gd name="connsiteX17" fmla="*/ 16168 w 94336"/>
                <a:gd name="connsiteY17" fmla="*/ 85952 h 126059"/>
                <a:gd name="connsiteX18" fmla="*/ 23398 w 94336"/>
                <a:gd name="connsiteY18" fmla="*/ 59988 h 126059"/>
                <a:gd name="connsiteX19" fmla="*/ 44205 w 94336"/>
                <a:gd name="connsiteY19" fmla="*/ 50319 h 126059"/>
                <a:gd name="connsiteX20" fmla="*/ 65188 w 94336"/>
                <a:gd name="connsiteY20" fmla="*/ 60704 h 126059"/>
                <a:gd name="connsiteX21" fmla="*/ 67304 w 94336"/>
                <a:gd name="connsiteY21" fmla="*/ 67150 h 126059"/>
                <a:gd name="connsiteX22" fmla="*/ 67304 w 94336"/>
                <a:gd name="connsiteY22" fmla="*/ 105469 h 1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336" h="126059">
                  <a:moveTo>
                    <a:pt x="54784" y="1972"/>
                  </a:moveTo>
                  <a:lnTo>
                    <a:pt x="54784" y="8418"/>
                  </a:lnTo>
                  <a:cubicBezTo>
                    <a:pt x="66599" y="8418"/>
                    <a:pt x="68009" y="9672"/>
                    <a:pt x="68009" y="18446"/>
                  </a:cubicBezTo>
                  <a:lnTo>
                    <a:pt x="68009" y="55511"/>
                  </a:lnTo>
                  <a:cubicBezTo>
                    <a:pt x="61485" y="49065"/>
                    <a:pt x="53021" y="45305"/>
                    <a:pt x="43323" y="45305"/>
                  </a:cubicBezTo>
                  <a:cubicBezTo>
                    <a:pt x="19871" y="45305"/>
                    <a:pt x="122" y="63211"/>
                    <a:pt x="122" y="85773"/>
                  </a:cubicBezTo>
                  <a:cubicBezTo>
                    <a:pt x="122" y="108155"/>
                    <a:pt x="18813" y="126061"/>
                    <a:pt x="41207" y="126061"/>
                  </a:cubicBezTo>
                  <a:cubicBezTo>
                    <a:pt x="55666" y="126061"/>
                    <a:pt x="64306" y="118183"/>
                    <a:pt x="67304" y="114960"/>
                  </a:cubicBezTo>
                  <a:lnTo>
                    <a:pt x="67304" y="126061"/>
                  </a:lnTo>
                  <a:lnTo>
                    <a:pt x="94459" y="124271"/>
                  </a:lnTo>
                  <a:lnTo>
                    <a:pt x="94459" y="117825"/>
                  </a:lnTo>
                  <a:cubicBezTo>
                    <a:pt x="82645" y="117825"/>
                    <a:pt x="81234" y="116571"/>
                    <a:pt x="81234" y="107797"/>
                  </a:cubicBezTo>
                  <a:lnTo>
                    <a:pt x="81234" y="2"/>
                  </a:lnTo>
                  <a:lnTo>
                    <a:pt x="54784" y="1972"/>
                  </a:lnTo>
                  <a:close/>
                  <a:moveTo>
                    <a:pt x="67304" y="105469"/>
                  </a:moveTo>
                  <a:cubicBezTo>
                    <a:pt x="62719" y="113885"/>
                    <a:pt x="53726" y="121048"/>
                    <a:pt x="42265" y="121048"/>
                  </a:cubicBezTo>
                  <a:cubicBezTo>
                    <a:pt x="32390" y="121048"/>
                    <a:pt x="25337" y="115139"/>
                    <a:pt x="21811" y="109946"/>
                  </a:cubicBezTo>
                  <a:cubicBezTo>
                    <a:pt x="18284" y="104574"/>
                    <a:pt x="16168" y="97412"/>
                    <a:pt x="16168" y="85952"/>
                  </a:cubicBezTo>
                  <a:cubicBezTo>
                    <a:pt x="16168" y="81833"/>
                    <a:pt x="16168" y="68404"/>
                    <a:pt x="23398" y="59988"/>
                  </a:cubicBezTo>
                  <a:cubicBezTo>
                    <a:pt x="30451" y="51930"/>
                    <a:pt x="39091" y="50319"/>
                    <a:pt x="44205" y="50319"/>
                  </a:cubicBezTo>
                  <a:cubicBezTo>
                    <a:pt x="52668" y="50319"/>
                    <a:pt x="60251" y="54258"/>
                    <a:pt x="65188" y="60704"/>
                  </a:cubicBezTo>
                  <a:cubicBezTo>
                    <a:pt x="67304" y="63569"/>
                    <a:pt x="67304" y="63748"/>
                    <a:pt x="67304" y="67150"/>
                  </a:cubicBezTo>
                  <a:lnTo>
                    <a:pt x="67304" y="105469"/>
                  </a:lnTo>
                  <a:close/>
                </a:path>
              </a:pathLst>
            </a:custGeom>
            <a:solidFill>
              <a:srgbClr val="000000"/>
            </a:solidFill>
            <a:ln w="25285" cap="flat">
              <a:noFill/>
              <a:prstDash val="solid"/>
              <a:miter/>
            </a:ln>
          </p:spPr>
          <p:txBody>
            <a:bodyPr rtlCol="0" anchor="ctr"/>
            <a:lstStyle/>
            <a:p>
              <a:endParaRPr lang="zh-CN" altLang="en-US"/>
            </a:p>
          </p:txBody>
        </p:sp>
        <p:sp>
          <p:nvSpPr>
            <p:cNvPr id="182" name="任意多边形: 形状 181">
              <a:extLst>
                <a:ext uri="{FF2B5EF4-FFF2-40B4-BE49-F238E27FC236}">
                  <a16:creationId xmlns:a16="http://schemas.microsoft.com/office/drawing/2014/main" id="{60ADF954-D799-4181-9439-A9A80144481F}"/>
                </a:ext>
              </a:extLst>
            </p:cNvPr>
            <p:cNvSpPr/>
            <p:nvPr>
              <p:custDataLst>
                <p:tags r:id="rId128"/>
              </p:custDataLst>
            </p:nvPr>
          </p:nvSpPr>
          <p:spPr>
            <a:xfrm>
              <a:off x="5742583" y="2482550"/>
              <a:ext cx="38440" cy="120687"/>
            </a:xfrm>
            <a:custGeom>
              <a:avLst/>
              <a:gdLst>
                <a:gd name="connsiteX0" fmla="*/ 27458 w 38440"/>
                <a:gd name="connsiteY0" fmla="*/ 10209 h 120687"/>
                <a:gd name="connsiteX1" fmla="*/ 17230 w 38440"/>
                <a:gd name="connsiteY1" fmla="*/ 2 h 120687"/>
                <a:gd name="connsiteX2" fmla="*/ 7179 w 38440"/>
                <a:gd name="connsiteY2" fmla="*/ 10209 h 120687"/>
                <a:gd name="connsiteX3" fmla="*/ 17230 w 38440"/>
                <a:gd name="connsiteY3" fmla="*/ 20595 h 120687"/>
                <a:gd name="connsiteX4" fmla="*/ 27458 w 38440"/>
                <a:gd name="connsiteY4" fmla="*/ 10209 h 120687"/>
                <a:gd name="connsiteX5" fmla="*/ 655 w 38440"/>
                <a:gd name="connsiteY5" fmla="*/ 43693 h 120687"/>
                <a:gd name="connsiteX6" fmla="*/ 655 w 38440"/>
                <a:gd name="connsiteY6" fmla="*/ 50140 h 120687"/>
                <a:gd name="connsiteX7" fmla="*/ 13351 w 38440"/>
                <a:gd name="connsiteY7" fmla="*/ 59988 h 120687"/>
                <a:gd name="connsiteX8" fmla="*/ 13351 w 38440"/>
                <a:gd name="connsiteY8" fmla="*/ 106544 h 120687"/>
                <a:gd name="connsiteX9" fmla="*/ 126 w 38440"/>
                <a:gd name="connsiteY9" fmla="*/ 114243 h 120687"/>
                <a:gd name="connsiteX10" fmla="*/ 126 w 38440"/>
                <a:gd name="connsiteY10" fmla="*/ 120690 h 120687"/>
                <a:gd name="connsiteX11" fmla="*/ 19875 w 38440"/>
                <a:gd name="connsiteY11" fmla="*/ 119973 h 120687"/>
                <a:gd name="connsiteX12" fmla="*/ 38566 w 38440"/>
                <a:gd name="connsiteY12" fmla="*/ 120690 h 120687"/>
                <a:gd name="connsiteX13" fmla="*/ 38566 w 38440"/>
                <a:gd name="connsiteY13" fmla="*/ 114243 h 120687"/>
                <a:gd name="connsiteX14" fmla="*/ 26576 w 38440"/>
                <a:gd name="connsiteY14" fmla="*/ 106723 h 120687"/>
                <a:gd name="connsiteX15" fmla="*/ 26576 w 38440"/>
                <a:gd name="connsiteY15" fmla="*/ 41724 h 120687"/>
                <a:gd name="connsiteX16" fmla="*/ 655 w 38440"/>
                <a:gd name="connsiteY16" fmla="*/ 43693 h 12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40" h="120687">
                  <a:moveTo>
                    <a:pt x="27458" y="10209"/>
                  </a:moveTo>
                  <a:cubicBezTo>
                    <a:pt x="27458" y="5016"/>
                    <a:pt x="23226" y="2"/>
                    <a:pt x="17230" y="2"/>
                  </a:cubicBezTo>
                  <a:cubicBezTo>
                    <a:pt x="11940" y="2"/>
                    <a:pt x="7179" y="4300"/>
                    <a:pt x="7179" y="10209"/>
                  </a:cubicBezTo>
                  <a:cubicBezTo>
                    <a:pt x="7179" y="16655"/>
                    <a:pt x="12293" y="20595"/>
                    <a:pt x="17230" y="20595"/>
                  </a:cubicBezTo>
                  <a:cubicBezTo>
                    <a:pt x="22873" y="20595"/>
                    <a:pt x="27458" y="16118"/>
                    <a:pt x="27458" y="10209"/>
                  </a:cubicBezTo>
                  <a:close/>
                  <a:moveTo>
                    <a:pt x="655" y="43693"/>
                  </a:moveTo>
                  <a:lnTo>
                    <a:pt x="655" y="50140"/>
                  </a:lnTo>
                  <a:cubicBezTo>
                    <a:pt x="11764" y="50140"/>
                    <a:pt x="13351" y="51214"/>
                    <a:pt x="13351" y="59988"/>
                  </a:cubicBezTo>
                  <a:lnTo>
                    <a:pt x="13351" y="106544"/>
                  </a:lnTo>
                  <a:cubicBezTo>
                    <a:pt x="13351" y="114243"/>
                    <a:pt x="11588" y="114243"/>
                    <a:pt x="126" y="114243"/>
                  </a:cubicBezTo>
                  <a:lnTo>
                    <a:pt x="126" y="120690"/>
                  </a:lnTo>
                  <a:cubicBezTo>
                    <a:pt x="479" y="120690"/>
                    <a:pt x="12822" y="119973"/>
                    <a:pt x="19875" y="119973"/>
                  </a:cubicBezTo>
                  <a:cubicBezTo>
                    <a:pt x="26047" y="119973"/>
                    <a:pt x="32395" y="120152"/>
                    <a:pt x="38566" y="120690"/>
                  </a:cubicBezTo>
                  <a:lnTo>
                    <a:pt x="38566" y="114243"/>
                  </a:lnTo>
                  <a:cubicBezTo>
                    <a:pt x="28339" y="114243"/>
                    <a:pt x="26576" y="114243"/>
                    <a:pt x="26576" y="106723"/>
                  </a:cubicBezTo>
                  <a:lnTo>
                    <a:pt x="26576" y="41724"/>
                  </a:lnTo>
                  <a:lnTo>
                    <a:pt x="655" y="43693"/>
                  </a:lnTo>
                  <a:close/>
                </a:path>
              </a:pathLst>
            </a:custGeom>
            <a:solidFill>
              <a:srgbClr val="000000"/>
            </a:solidFill>
            <a:ln w="25285" cap="flat">
              <a:noFill/>
              <a:prstDash val="solid"/>
              <a:miter/>
            </a:ln>
          </p:spPr>
          <p:txBody>
            <a:bodyPr rtlCol="0" anchor="ctr"/>
            <a:lstStyle/>
            <a:p>
              <a:endParaRPr lang="zh-CN" altLang="en-US"/>
            </a:p>
          </p:txBody>
        </p:sp>
        <p:sp>
          <p:nvSpPr>
            <p:cNvPr id="183" name="任意多边形: 形状 182">
              <a:extLst>
                <a:ext uri="{FF2B5EF4-FFF2-40B4-BE49-F238E27FC236}">
                  <a16:creationId xmlns:a16="http://schemas.microsoft.com/office/drawing/2014/main" id="{5490512F-662F-4B08-B00C-51565887E87A}"/>
                </a:ext>
              </a:extLst>
            </p:cNvPr>
            <p:cNvSpPr/>
            <p:nvPr>
              <p:custDataLst>
                <p:tags r:id="rId129"/>
              </p:custDataLst>
            </p:nvPr>
          </p:nvSpPr>
          <p:spPr>
            <a:xfrm>
              <a:off x="5796437" y="2477178"/>
              <a:ext cx="119375" cy="126059"/>
            </a:xfrm>
            <a:custGeom>
              <a:avLst/>
              <a:gdLst>
                <a:gd name="connsiteX0" fmla="*/ 85473 w 119375"/>
                <a:gd name="connsiteY0" fmla="*/ 55332 h 126059"/>
                <a:gd name="connsiteX1" fmla="*/ 107690 w 119375"/>
                <a:gd name="connsiteY1" fmla="*/ 55332 h 126059"/>
                <a:gd name="connsiteX2" fmla="*/ 107690 w 119375"/>
                <a:gd name="connsiteY2" fmla="*/ 48886 h 126059"/>
                <a:gd name="connsiteX3" fmla="*/ 84767 w 119375"/>
                <a:gd name="connsiteY3" fmla="*/ 48886 h 126059"/>
                <a:gd name="connsiteX4" fmla="*/ 84767 w 119375"/>
                <a:gd name="connsiteY4" fmla="*/ 28831 h 126059"/>
                <a:gd name="connsiteX5" fmla="*/ 102048 w 119375"/>
                <a:gd name="connsiteY5" fmla="*/ 5016 h 126059"/>
                <a:gd name="connsiteX6" fmla="*/ 107161 w 119375"/>
                <a:gd name="connsiteY6" fmla="*/ 5911 h 126059"/>
                <a:gd name="connsiteX7" fmla="*/ 103282 w 119375"/>
                <a:gd name="connsiteY7" fmla="*/ 13074 h 126059"/>
                <a:gd name="connsiteX8" fmla="*/ 111393 w 119375"/>
                <a:gd name="connsiteY8" fmla="*/ 21311 h 126059"/>
                <a:gd name="connsiteX9" fmla="*/ 119504 w 119375"/>
                <a:gd name="connsiteY9" fmla="*/ 13074 h 126059"/>
                <a:gd name="connsiteX10" fmla="*/ 102224 w 119375"/>
                <a:gd name="connsiteY10" fmla="*/ 2 h 126059"/>
                <a:gd name="connsiteX11" fmla="*/ 81770 w 119375"/>
                <a:gd name="connsiteY11" fmla="*/ 7523 h 126059"/>
                <a:gd name="connsiteX12" fmla="*/ 58670 w 119375"/>
                <a:gd name="connsiteY12" fmla="*/ 2 h 126059"/>
                <a:gd name="connsiteX13" fmla="*/ 15293 w 119375"/>
                <a:gd name="connsiteY13" fmla="*/ 29189 h 126059"/>
                <a:gd name="connsiteX14" fmla="*/ 15293 w 119375"/>
                <a:gd name="connsiteY14" fmla="*/ 48886 h 126059"/>
                <a:gd name="connsiteX15" fmla="*/ 129 w 119375"/>
                <a:gd name="connsiteY15" fmla="*/ 48886 h 126059"/>
                <a:gd name="connsiteX16" fmla="*/ 129 w 119375"/>
                <a:gd name="connsiteY16" fmla="*/ 55332 h 126059"/>
                <a:gd name="connsiteX17" fmla="*/ 15293 w 119375"/>
                <a:gd name="connsiteY17" fmla="*/ 55332 h 126059"/>
                <a:gd name="connsiteX18" fmla="*/ 15293 w 119375"/>
                <a:gd name="connsiteY18" fmla="*/ 111916 h 126059"/>
                <a:gd name="connsiteX19" fmla="*/ 2068 w 119375"/>
                <a:gd name="connsiteY19" fmla="*/ 119615 h 126059"/>
                <a:gd name="connsiteX20" fmla="*/ 2068 w 119375"/>
                <a:gd name="connsiteY20" fmla="*/ 126061 h 126059"/>
                <a:gd name="connsiteX21" fmla="*/ 21817 w 119375"/>
                <a:gd name="connsiteY21" fmla="*/ 125345 h 126059"/>
                <a:gd name="connsiteX22" fmla="*/ 41743 w 119375"/>
                <a:gd name="connsiteY22" fmla="*/ 126061 h 126059"/>
                <a:gd name="connsiteX23" fmla="*/ 41743 w 119375"/>
                <a:gd name="connsiteY23" fmla="*/ 119615 h 126059"/>
                <a:gd name="connsiteX24" fmla="*/ 28518 w 119375"/>
                <a:gd name="connsiteY24" fmla="*/ 111916 h 126059"/>
                <a:gd name="connsiteX25" fmla="*/ 28518 w 119375"/>
                <a:gd name="connsiteY25" fmla="*/ 55332 h 126059"/>
                <a:gd name="connsiteX26" fmla="*/ 72248 w 119375"/>
                <a:gd name="connsiteY26" fmla="*/ 55332 h 126059"/>
                <a:gd name="connsiteX27" fmla="*/ 72248 w 119375"/>
                <a:gd name="connsiteY27" fmla="*/ 111916 h 126059"/>
                <a:gd name="connsiteX28" fmla="*/ 59023 w 119375"/>
                <a:gd name="connsiteY28" fmla="*/ 119615 h 126059"/>
                <a:gd name="connsiteX29" fmla="*/ 59023 w 119375"/>
                <a:gd name="connsiteY29" fmla="*/ 126061 h 126059"/>
                <a:gd name="connsiteX30" fmla="*/ 79125 w 119375"/>
                <a:gd name="connsiteY30" fmla="*/ 125345 h 126059"/>
                <a:gd name="connsiteX31" fmla="*/ 102048 w 119375"/>
                <a:gd name="connsiteY31" fmla="*/ 126061 h 126059"/>
                <a:gd name="connsiteX32" fmla="*/ 102048 w 119375"/>
                <a:gd name="connsiteY32" fmla="*/ 119615 h 126059"/>
                <a:gd name="connsiteX33" fmla="*/ 98521 w 119375"/>
                <a:gd name="connsiteY33" fmla="*/ 119615 h 126059"/>
                <a:gd name="connsiteX34" fmla="*/ 85473 w 119375"/>
                <a:gd name="connsiteY34" fmla="*/ 111558 h 126059"/>
                <a:gd name="connsiteX35" fmla="*/ 85473 w 119375"/>
                <a:gd name="connsiteY35" fmla="*/ 55332 h 126059"/>
                <a:gd name="connsiteX36" fmla="*/ 27812 w 119375"/>
                <a:gd name="connsiteY36" fmla="*/ 48886 h 126059"/>
                <a:gd name="connsiteX37" fmla="*/ 27812 w 119375"/>
                <a:gd name="connsiteY37" fmla="*/ 29368 h 126059"/>
                <a:gd name="connsiteX38" fmla="*/ 58141 w 119375"/>
                <a:gd name="connsiteY38" fmla="*/ 5016 h 126059"/>
                <a:gd name="connsiteX39" fmla="*/ 73129 w 119375"/>
                <a:gd name="connsiteY39" fmla="*/ 7881 h 126059"/>
                <a:gd name="connsiteX40" fmla="*/ 68192 w 119375"/>
                <a:gd name="connsiteY40" fmla="*/ 15581 h 126059"/>
                <a:gd name="connsiteX41" fmla="*/ 72600 w 119375"/>
                <a:gd name="connsiteY41" fmla="*/ 22922 h 126059"/>
                <a:gd name="connsiteX42" fmla="*/ 72248 w 119375"/>
                <a:gd name="connsiteY42" fmla="*/ 28831 h 126059"/>
                <a:gd name="connsiteX43" fmla="*/ 72248 w 119375"/>
                <a:gd name="connsiteY43" fmla="*/ 48886 h 126059"/>
                <a:gd name="connsiteX44" fmla="*/ 27812 w 119375"/>
                <a:gd name="connsiteY44" fmla="*/ 48886 h 1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375" h="126059">
                  <a:moveTo>
                    <a:pt x="85473" y="55332"/>
                  </a:moveTo>
                  <a:lnTo>
                    <a:pt x="107690" y="55332"/>
                  </a:lnTo>
                  <a:lnTo>
                    <a:pt x="107690" y="48886"/>
                  </a:lnTo>
                  <a:lnTo>
                    <a:pt x="84767" y="48886"/>
                  </a:lnTo>
                  <a:lnTo>
                    <a:pt x="84767" y="28831"/>
                  </a:lnTo>
                  <a:cubicBezTo>
                    <a:pt x="84767" y="12716"/>
                    <a:pt x="94113" y="5016"/>
                    <a:pt x="102048" y="5016"/>
                  </a:cubicBezTo>
                  <a:cubicBezTo>
                    <a:pt x="103635" y="5016"/>
                    <a:pt x="105398" y="5374"/>
                    <a:pt x="107161" y="5911"/>
                  </a:cubicBezTo>
                  <a:cubicBezTo>
                    <a:pt x="104693" y="7344"/>
                    <a:pt x="103282" y="10209"/>
                    <a:pt x="103282" y="13074"/>
                  </a:cubicBezTo>
                  <a:cubicBezTo>
                    <a:pt x="103282" y="17909"/>
                    <a:pt x="106632" y="21311"/>
                    <a:pt x="111393" y="21311"/>
                  </a:cubicBezTo>
                  <a:cubicBezTo>
                    <a:pt x="116154" y="21311"/>
                    <a:pt x="119504" y="17909"/>
                    <a:pt x="119504" y="13074"/>
                  </a:cubicBezTo>
                  <a:cubicBezTo>
                    <a:pt x="119504" y="5374"/>
                    <a:pt x="111922" y="2"/>
                    <a:pt x="102224" y="2"/>
                  </a:cubicBezTo>
                  <a:cubicBezTo>
                    <a:pt x="95876" y="2"/>
                    <a:pt x="88117" y="1972"/>
                    <a:pt x="81770" y="7523"/>
                  </a:cubicBezTo>
                  <a:cubicBezTo>
                    <a:pt x="75951" y="1077"/>
                    <a:pt x="65547" y="2"/>
                    <a:pt x="58670" y="2"/>
                  </a:cubicBezTo>
                  <a:cubicBezTo>
                    <a:pt x="39450" y="2"/>
                    <a:pt x="15293" y="8956"/>
                    <a:pt x="15293" y="29189"/>
                  </a:cubicBezTo>
                  <a:lnTo>
                    <a:pt x="15293" y="48886"/>
                  </a:lnTo>
                  <a:lnTo>
                    <a:pt x="129" y="48886"/>
                  </a:lnTo>
                  <a:lnTo>
                    <a:pt x="129" y="55332"/>
                  </a:lnTo>
                  <a:lnTo>
                    <a:pt x="15293" y="55332"/>
                  </a:lnTo>
                  <a:lnTo>
                    <a:pt x="15293" y="111916"/>
                  </a:lnTo>
                  <a:cubicBezTo>
                    <a:pt x="15293" y="119615"/>
                    <a:pt x="13530" y="119615"/>
                    <a:pt x="2068" y="119615"/>
                  </a:cubicBezTo>
                  <a:lnTo>
                    <a:pt x="2068" y="126061"/>
                  </a:lnTo>
                  <a:cubicBezTo>
                    <a:pt x="2421" y="126061"/>
                    <a:pt x="14764" y="125345"/>
                    <a:pt x="21817" y="125345"/>
                  </a:cubicBezTo>
                  <a:cubicBezTo>
                    <a:pt x="28518" y="125345"/>
                    <a:pt x="35042" y="125524"/>
                    <a:pt x="41743" y="126061"/>
                  </a:cubicBezTo>
                  <a:lnTo>
                    <a:pt x="41743" y="119615"/>
                  </a:lnTo>
                  <a:cubicBezTo>
                    <a:pt x="30281" y="119615"/>
                    <a:pt x="28518" y="119615"/>
                    <a:pt x="28518" y="111916"/>
                  </a:cubicBezTo>
                  <a:lnTo>
                    <a:pt x="28518" y="55332"/>
                  </a:lnTo>
                  <a:lnTo>
                    <a:pt x="72248" y="55332"/>
                  </a:lnTo>
                  <a:lnTo>
                    <a:pt x="72248" y="111916"/>
                  </a:lnTo>
                  <a:cubicBezTo>
                    <a:pt x="72248" y="119615"/>
                    <a:pt x="70484" y="119615"/>
                    <a:pt x="59023" y="119615"/>
                  </a:cubicBezTo>
                  <a:lnTo>
                    <a:pt x="59023" y="126061"/>
                  </a:lnTo>
                  <a:cubicBezTo>
                    <a:pt x="59905" y="126061"/>
                    <a:pt x="71895" y="125345"/>
                    <a:pt x="79125" y="125345"/>
                  </a:cubicBezTo>
                  <a:cubicBezTo>
                    <a:pt x="86707" y="125345"/>
                    <a:pt x="94465" y="125703"/>
                    <a:pt x="102048" y="126061"/>
                  </a:cubicBezTo>
                  <a:lnTo>
                    <a:pt x="102048" y="119615"/>
                  </a:lnTo>
                  <a:lnTo>
                    <a:pt x="98521" y="119615"/>
                  </a:lnTo>
                  <a:cubicBezTo>
                    <a:pt x="85473" y="119615"/>
                    <a:pt x="85473" y="117646"/>
                    <a:pt x="85473" y="111558"/>
                  </a:cubicBezTo>
                  <a:lnTo>
                    <a:pt x="85473" y="55332"/>
                  </a:lnTo>
                  <a:close/>
                  <a:moveTo>
                    <a:pt x="27812" y="48886"/>
                  </a:moveTo>
                  <a:lnTo>
                    <a:pt x="27812" y="29368"/>
                  </a:lnTo>
                  <a:cubicBezTo>
                    <a:pt x="27812" y="12000"/>
                    <a:pt x="45093" y="5016"/>
                    <a:pt x="58141" y="5016"/>
                  </a:cubicBezTo>
                  <a:cubicBezTo>
                    <a:pt x="59728" y="5016"/>
                    <a:pt x="67310" y="5016"/>
                    <a:pt x="73129" y="7881"/>
                  </a:cubicBezTo>
                  <a:cubicBezTo>
                    <a:pt x="71190" y="8597"/>
                    <a:pt x="68192" y="10925"/>
                    <a:pt x="68192" y="15581"/>
                  </a:cubicBezTo>
                  <a:cubicBezTo>
                    <a:pt x="68192" y="18088"/>
                    <a:pt x="69074" y="21132"/>
                    <a:pt x="72600" y="22922"/>
                  </a:cubicBezTo>
                  <a:cubicBezTo>
                    <a:pt x="72248" y="24713"/>
                    <a:pt x="72248" y="27041"/>
                    <a:pt x="72248" y="28831"/>
                  </a:cubicBezTo>
                  <a:lnTo>
                    <a:pt x="72248" y="48886"/>
                  </a:lnTo>
                  <a:lnTo>
                    <a:pt x="27812" y="48886"/>
                  </a:lnTo>
                  <a:close/>
                </a:path>
              </a:pathLst>
            </a:custGeom>
            <a:solidFill>
              <a:srgbClr val="000000"/>
            </a:solidFill>
            <a:ln w="25285" cap="flat">
              <a:noFill/>
              <a:prstDash val="solid"/>
              <a:miter/>
            </a:ln>
          </p:spPr>
          <p:txBody>
            <a:bodyPr rtlCol="0" anchor="ctr"/>
            <a:lstStyle/>
            <a:p>
              <a:endParaRPr lang="zh-CN" altLang="en-US"/>
            </a:p>
          </p:txBody>
        </p:sp>
        <p:sp>
          <p:nvSpPr>
            <p:cNvPr id="184" name="任意多边形: 形状 183">
              <a:extLst>
                <a:ext uri="{FF2B5EF4-FFF2-40B4-BE49-F238E27FC236}">
                  <a16:creationId xmlns:a16="http://schemas.microsoft.com/office/drawing/2014/main" id="{E7992A55-9953-4D85-AA18-00134B967D2E}"/>
                </a:ext>
              </a:extLst>
            </p:cNvPr>
            <p:cNvSpPr/>
            <p:nvPr>
              <p:custDataLst>
                <p:tags r:id="rId130"/>
              </p:custDataLst>
            </p:nvPr>
          </p:nvSpPr>
          <p:spPr>
            <a:xfrm>
              <a:off x="5943046" y="2582645"/>
              <a:ext cx="22393" cy="55150"/>
            </a:xfrm>
            <a:custGeom>
              <a:avLst/>
              <a:gdLst>
                <a:gd name="connsiteX0" fmla="*/ 17591 w 22393"/>
                <a:gd name="connsiteY0" fmla="*/ 17730 h 55150"/>
                <a:gd name="connsiteX1" fmla="*/ 3837 w 22393"/>
                <a:gd name="connsiteY1" fmla="*/ 50498 h 55150"/>
                <a:gd name="connsiteX2" fmla="*/ 2602 w 22393"/>
                <a:gd name="connsiteY2" fmla="*/ 52646 h 55150"/>
                <a:gd name="connsiteX3" fmla="*/ 5071 w 22393"/>
                <a:gd name="connsiteY3" fmla="*/ 55153 h 55150"/>
                <a:gd name="connsiteX4" fmla="*/ 22528 w 22393"/>
                <a:gd name="connsiteY4" fmla="*/ 19520 h 55150"/>
                <a:gd name="connsiteX5" fmla="*/ 10185 w 22393"/>
                <a:gd name="connsiteY5" fmla="*/ 2 h 55150"/>
                <a:gd name="connsiteX6" fmla="*/ 134 w 22393"/>
                <a:gd name="connsiteY6" fmla="*/ 10209 h 55150"/>
                <a:gd name="connsiteX7" fmla="*/ 10361 w 22393"/>
                <a:gd name="connsiteY7" fmla="*/ 20595 h 55150"/>
                <a:gd name="connsiteX8" fmla="*/ 17591 w 22393"/>
                <a:gd name="connsiteY8" fmla="*/ 17730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93" h="55150">
                  <a:moveTo>
                    <a:pt x="17591" y="17730"/>
                  </a:moveTo>
                  <a:cubicBezTo>
                    <a:pt x="17591" y="27578"/>
                    <a:pt x="15827" y="39038"/>
                    <a:pt x="3837" y="50498"/>
                  </a:cubicBezTo>
                  <a:cubicBezTo>
                    <a:pt x="3131" y="51214"/>
                    <a:pt x="2602" y="51751"/>
                    <a:pt x="2602" y="52646"/>
                  </a:cubicBezTo>
                  <a:cubicBezTo>
                    <a:pt x="2602" y="53900"/>
                    <a:pt x="4013" y="55153"/>
                    <a:pt x="5071" y="55153"/>
                  </a:cubicBezTo>
                  <a:cubicBezTo>
                    <a:pt x="7540" y="55153"/>
                    <a:pt x="22528" y="40828"/>
                    <a:pt x="22528" y="19520"/>
                  </a:cubicBezTo>
                  <a:cubicBezTo>
                    <a:pt x="22528" y="8418"/>
                    <a:pt x="18296" y="2"/>
                    <a:pt x="10185" y="2"/>
                  </a:cubicBezTo>
                  <a:cubicBezTo>
                    <a:pt x="4366" y="2"/>
                    <a:pt x="134" y="4658"/>
                    <a:pt x="134" y="10209"/>
                  </a:cubicBezTo>
                  <a:cubicBezTo>
                    <a:pt x="134" y="15939"/>
                    <a:pt x="4189" y="20595"/>
                    <a:pt x="10361" y="20595"/>
                  </a:cubicBezTo>
                  <a:cubicBezTo>
                    <a:pt x="14593" y="20595"/>
                    <a:pt x="17414" y="17730"/>
                    <a:pt x="17591" y="17730"/>
                  </a:cubicBezTo>
                  <a:close/>
                </a:path>
              </a:pathLst>
            </a:custGeom>
            <a:solidFill>
              <a:srgbClr val="000000"/>
            </a:solidFill>
            <a:ln w="25285" cap="flat">
              <a:noFill/>
              <a:prstDash val="solid"/>
              <a:miter/>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27875E49-079F-429D-A1F3-331F01AD625C}"/>
                </a:ext>
              </a:extLst>
            </p:cNvPr>
            <p:cNvSpPr/>
            <p:nvPr>
              <p:custDataLst>
                <p:tags r:id="rId131"/>
              </p:custDataLst>
            </p:nvPr>
          </p:nvSpPr>
          <p:spPr>
            <a:xfrm>
              <a:off x="5991412" y="2484519"/>
              <a:ext cx="53428" cy="120508"/>
            </a:xfrm>
            <a:custGeom>
              <a:avLst/>
              <a:gdLst>
                <a:gd name="connsiteX0" fmla="*/ 48980 w 53428"/>
                <a:gd name="connsiteY0" fmla="*/ 6807 h 120508"/>
                <a:gd name="connsiteX1" fmla="*/ 41927 w 53428"/>
                <a:gd name="connsiteY1" fmla="*/ 2 h 120508"/>
                <a:gd name="connsiteX2" fmla="*/ 32052 w 53428"/>
                <a:gd name="connsiteY2" fmla="*/ 9851 h 120508"/>
                <a:gd name="connsiteX3" fmla="*/ 39105 w 53428"/>
                <a:gd name="connsiteY3" fmla="*/ 16655 h 120508"/>
                <a:gd name="connsiteX4" fmla="*/ 48980 w 53428"/>
                <a:gd name="connsiteY4" fmla="*/ 6807 h 120508"/>
                <a:gd name="connsiteX5" fmla="*/ 13008 w 53428"/>
                <a:gd name="connsiteY5" fmla="*/ 97770 h 120508"/>
                <a:gd name="connsiteX6" fmla="*/ 11421 w 53428"/>
                <a:gd name="connsiteY6" fmla="*/ 105290 h 120508"/>
                <a:gd name="connsiteX7" fmla="*/ 28173 w 53428"/>
                <a:gd name="connsiteY7" fmla="*/ 120511 h 120508"/>
                <a:gd name="connsiteX8" fmla="*/ 53564 w 53428"/>
                <a:gd name="connsiteY8" fmla="*/ 93114 h 120508"/>
                <a:gd name="connsiteX9" fmla="*/ 50743 w 53428"/>
                <a:gd name="connsiteY9" fmla="*/ 90786 h 120508"/>
                <a:gd name="connsiteX10" fmla="*/ 47393 w 53428"/>
                <a:gd name="connsiteY10" fmla="*/ 93830 h 120508"/>
                <a:gd name="connsiteX11" fmla="*/ 28702 w 53428"/>
                <a:gd name="connsiteY11" fmla="*/ 115497 h 120508"/>
                <a:gd name="connsiteX12" fmla="*/ 24293 w 53428"/>
                <a:gd name="connsiteY12" fmla="*/ 109230 h 120508"/>
                <a:gd name="connsiteX13" fmla="*/ 27115 w 53428"/>
                <a:gd name="connsiteY13" fmla="*/ 97770 h 120508"/>
                <a:gd name="connsiteX14" fmla="*/ 32757 w 53428"/>
                <a:gd name="connsiteY14" fmla="*/ 83445 h 120508"/>
                <a:gd name="connsiteX15" fmla="*/ 41398 w 53428"/>
                <a:gd name="connsiteY15" fmla="*/ 60704 h 120508"/>
                <a:gd name="connsiteX16" fmla="*/ 42456 w 53428"/>
                <a:gd name="connsiteY16" fmla="*/ 54974 h 120508"/>
                <a:gd name="connsiteX17" fmla="*/ 25704 w 53428"/>
                <a:gd name="connsiteY17" fmla="*/ 39754 h 120508"/>
                <a:gd name="connsiteX18" fmla="*/ 136 w 53428"/>
                <a:gd name="connsiteY18" fmla="*/ 67150 h 120508"/>
                <a:gd name="connsiteX19" fmla="*/ 3134 w 53428"/>
                <a:gd name="connsiteY19" fmla="*/ 69478 h 120508"/>
                <a:gd name="connsiteX20" fmla="*/ 6308 w 53428"/>
                <a:gd name="connsiteY20" fmla="*/ 66613 h 120508"/>
                <a:gd name="connsiteX21" fmla="*/ 25175 w 53428"/>
                <a:gd name="connsiteY21" fmla="*/ 44768 h 120508"/>
                <a:gd name="connsiteX22" fmla="*/ 29583 w 53428"/>
                <a:gd name="connsiteY22" fmla="*/ 51035 h 120508"/>
                <a:gd name="connsiteX23" fmla="*/ 24117 w 53428"/>
                <a:gd name="connsiteY23" fmla="*/ 68941 h 120508"/>
                <a:gd name="connsiteX24" fmla="*/ 13008 w 53428"/>
                <a:gd name="connsiteY24" fmla="*/ 97770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28" h="120508">
                  <a:moveTo>
                    <a:pt x="48980" y="6807"/>
                  </a:moveTo>
                  <a:cubicBezTo>
                    <a:pt x="48980" y="3942"/>
                    <a:pt x="46864" y="2"/>
                    <a:pt x="41927" y="2"/>
                  </a:cubicBezTo>
                  <a:cubicBezTo>
                    <a:pt x="37166" y="2"/>
                    <a:pt x="32052" y="4658"/>
                    <a:pt x="32052" y="9851"/>
                  </a:cubicBezTo>
                  <a:cubicBezTo>
                    <a:pt x="32052" y="12895"/>
                    <a:pt x="34344" y="16655"/>
                    <a:pt x="39105" y="16655"/>
                  </a:cubicBezTo>
                  <a:cubicBezTo>
                    <a:pt x="44219" y="16655"/>
                    <a:pt x="48980" y="11641"/>
                    <a:pt x="48980" y="6807"/>
                  </a:cubicBezTo>
                  <a:close/>
                  <a:moveTo>
                    <a:pt x="13008" y="97770"/>
                  </a:moveTo>
                  <a:cubicBezTo>
                    <a:pt x="12303" y="100098"/>
                    <a:pt x="11421" y="102246"/>
                    <a:pt x="11421" y="105290"/>
                  </a:cubicBezTo>
                  <a:cubicBezTo>
                    <a:pt x="11421" y="113706"/>
                    <a:pt x="18475" y="120511"/>
                    <a:pt x="28173" y="120511"/>
                  </a:cubicBezTo>
                  <a:cubicBezTo>
                    <a:pt x="45806" y="120511"/>
                    <a:pt x="53564" y="95800"/>
                    <a:pt x="53564" y="93114"/>
                  </a:cubicBezTo>
                  <a:cubicBezTo>
                    <a:pt x="53564" y="90786"/>
                    <a:pt x="51272" y="90786"/>
                    <a:pt x="50743" y="90786"/>
                  </a:cubicBezTo>
                  <a:cubicBezTo>
                    <a:pt x="48274" y="90786"/>
                    <a:pt x="48098" y="91861"/>
                    <a:pt x="47393" y="93830"/>
                  </a:cubicBezTo>
                  <a:cubicBezTo>
                    <a:pt x="43337" y="108155"/>
                    <a:pt x="35579" y="115497"/>
                    <a:pt x="28702" y="115497"/>
                  </a:cubicBezTo>
                  <a:cubicBezTo>
                    <a:pt x="25175" y="115497"/>
                    <a:pt x="24293" y="113169"/>
                    <a:pt x="24293" y="109230"/>
                  </a:cubicBezTo>
                  <a:cubicBezTo>
                    <a:pt x="24293" y="105111"/>
                    <a:pt x="25528" y="101709"/>
                    <a:pt x="27115" y="97770"/>
                  </a:cubicBezTo>
                  <a:cubicBezTo>
                    <a:pt x="28878" y="92935"/>
                    <a:pt x="30818" y="88101"/>
                    <a:pt x="32757" y="83445"/>
                  </a:cubicBezTo>
                  <a:cubicBezTo>
                    <a:pt x="34344" y="79147"/>
                    <a:pt x="40692" y="62853"/>
                    <a:pt x="41398" y="60704"/>
                  </a:cubicBezTo>
                  <a:cubicBezTo>
                    <a:pt x="41927" y="58914"/>
                    <a:pt x="42456" y="56765"/>
                    <a:pt x="42456" y="54974"/>
                  </a:cubicBezTo>
                  <a:cubicBezTo>
                    <a:pt x="42456" y="46558"/>
                    <a:pt x="35402" y="39754"/>
                    <a:pt x="25704" y="39754"/>
                  </a:cubicBezTo>
                  <a:cubicBezTo>
                    <a:pt x="8247" y="39754"/>
                    <a:pt x="136" y="64106"/>
                    <a:pt x="136" y="67150"/>
                  </a:cubicBezTo>
                  <a:cubicBezTo>
                    <a:pt x="136" y="69478"/>
                    <a:pt x="2605" y="69478"/>
                    <a:pt x="3134" y="69478"/>
                  </a:cubicBezTo>
                  <a:cubicBezTo>
                    <a:pt x="5602" y="69478"/>
                    <a:pt x="5779" y="68583"/>
                    <a:pt x="6308" y="66613"/>
                  </a:cubicBezTo>
                  <a:cubicBezTo>
                    <a:pt x="10892" y="51214"/>
                    <a:pt x="18651" y="44768"/>
                    <a:pt x="25175" y="44768"/>
                  </a:cubicBezTo>
                  <a:cubicBezTo>
                    <a:pt x="27996" y="44768"/>
                    <a:pt x="29583" y="46200"/>
                    <a:pt x="29583" y="51035"/>
                  </a:cubicBezTo>
                  <a:cubicBezTo>
                    <a:pt x="29583" y="55153"/>
                    <a:pt x="28525" y="57839"/>
                    <a:pt x="24117" y="68941"/>
                  </a:cubicBezTo>
                  <a:lnTo>
                    <a:pt x="13008" y="97770"/>
                  </a:lnTo>
                  <a:close/>
                </a:path>
              </a:pathLst>
            </a:custGeom>
            <a:solidFill>
              <a:srgbClr val="000000"/>
            </a:solidFill>
            <a:ln w="25285" cap="flat">
              <a:noFill/>
              <a:prstDash val="solid"/>
              <a:miter/>
            </a:ln>
          </p:spPr>
          <p:txBody>
            <a:bodyPr rtlCol="0" anchor="ctr"/>
            <a:lstStyle/>
            <a:p>
              <a:endParaRPr lang="zh-CN" altLang="en-US"/>
            </a:p>
          </p:txBody>
        </p:sp>
        <p:sp>
          <p:nvSpPr>
            <p:cNvPr id="186" name="任意多边形: 形状 185">
              <a:extLst>
                <a:ext uri="{FF2B5EF4-FFF2-40B4-BE49-F238E27FC236}">
                  <a16:creationId xmlns:a16="http://schemas.microsoft.com/office/drawing/2014/main" id="{9B2C7ABC-F949-4EF3-9209-5E86A6A2F859}"/>
                </a:ext>
              </a:extLst>
            </p:cNvPr>
            <p:cNvSpPr/>
            <p:nvPr>
              <p:custDataLst>
                <p:tags r:id="rId132"/>
              </p:custDataLst>
            </p:nvPr>
          </p:nvSpPr>
          <p:spPr>
            <a:xfrm>
              <a:off x="6054394" y="2484519"/>
              <a:ext cx="77409" cy="155245"/>
            </a:xfrm>
            <a:custGeom>
              <a:avLst/>
              <a:gdLst>
                <a:gd name="connsiteX0" fmla="*/ 77548 w 77409"/>
                <a:gd name="connsiteY0" fmla="*/ 6807 h 155245"/>
                <a:gd name="connsiteX1" fmla="*/ 70495 w 77409"/>
                <a:gd name="connsiteY1" fmla="*/ 2 h 155245"/>
                <a:gd name="connsiteX2" fmla="*/ 60620 w 77409"/>
                <a:gd name="connsiteY2" fmla="*/ 9851 h 155245"/>
                <a:gd name="connsiteX3" fmla="*/ 67674 w 77409"/>
                <a:gd name="connsiteY3" fmla="*/ 16655 h 155245"/>
                <a:gd name="connsiteX4" fmla="*/ 77548 w 77409"/>
                <a:gd name="connsiteY4" fmla="*/ 6807 h 155245"/>
                <a:gd name="connsiteX5" fmla="*/ 40166 w 77409"/>
                <a:gd name="connsiteY5" fmla="*/ 127494 h 155245"/>
                <a:gd name="connsiteX6" fmla="*/ 17419 w 77409"/>
                <a:gd name="connsiteY6" fmla="*/ 150235 h 155245"/>
                <a:gd name="connsiteX7" fmla="*/ 11072 w 77409"/>
                <a:gd name="connsiteY7" fmla="*/ 149160 h 155245"/>
                <a:gd name="connsiteX8" fmla="*/ 17067 w 77409"/>
                <a:gd name="connsiteY8" fmla="*/ 140028 h 155245"/>
                <a:gd name="connsiteX9" fmla="*/ 10190 w 77409"/>
                <a:gd name="connsiteY9" fmla="*/ 133403 h 155245"/>
                <a:gd name="connsiteX10" fmla="*/ 139 w 77409"/>
                <a:gd name="connsiteY10" fmla="*/ 143968 h 155245"/>
                <a:gd name="connsiteX11" fmla="*/ 17596 w 77409"/>
                <a:gd name="connsiteY11" fmla="*/ 155248 h 155245"/>
                <a:gd name="connsiteX12" fmla="*/ 54272 w 77409"/>
                <a:gd name="connsiteY12" fmla="*/ 126957 h 155245"/>
                <a:gd name="connsiteX13" fmla="*/ 70142 w 77409"/>
                <a:gd name="connsiteY13" fmla="*/ 62853 h 155245"/>
                <a:gd name="connsiteX14" fmla="*/ 71024 w 77409"/>
                <a:gd name="connsiteY14" fmla="*/ 56586 h 155245"/>
                <a:gd name="connsiteX15" fmla="*/ 52157 w 77409"/>
                <a:gd name="connsiteY15" fmla="*/ 39754 h 155245"/>
                <a:gd name="connsiteX16" fmla="*/ 21299 w 77409"/>
                <a:gd name="connsiteY16" fmla="*/ 67150 h 155245"/>
                <a:gd name="connsiteX17" fmla="*/ 24296 w 77409"/>
                <a:gd name="connsiteY17" fmla="*/ 69478 h 155245"/>
                <a:gd name="connsiteX18" fmla="*/ 27823 w 77409"/>
                <a:gd name="connsiteY18" fmla="*/ 66255 h 155245"/>
                <a:gd name="connsiteX19" fmla="*/ 51628 w 77409"/>
                <a:gd name="connsiteY19" fmla="*/ 44768 h 155245"/>
                <a:gd name="connsiteX20" fmla="*/ 57623 w 77409"/>
                <a:gd name="connsiteY20" fmla="*/ 53542 h 155245"/>
                <a:gd name="connsiteX21" fmla="*/ 57094 w 77409"/>
                <a:gd name="connsiteY21" fmla="*/ 58914 h 155245"/>
                <a:gd name="connsiteX22" fmla="*/ 40166 w 77409"/>
                <a:gd name="connsiteY22" fmla="*/ 127494 h 1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09" h="155245">
                  <a:moveTo>
                    <a:pt x="77548" y="6807"/>
                  </a:moveTo>
                  <a:cubicBezTo>
                    <a:pt x="77548" y="3763"/>
                    <a:pt x="75256" y="2"/>
                    <a:pt x="70495" y="2"/>
                  </a:cubicBezTo>
                  <a:cubicBezTo>
                    <a:pt x="65381" y="2"/>
                    <a:pt x="60620" y="5016"/>
                    <a:pt x="60620" y="9851"/>
                  </a:cubicBezTo>
                  <a:cubicBezTo>
                    <a:pt x="60620" y="12716"/>
                    <a:pt x="62736" y="16655"/>
                    <a:pt x="67674" y="16655"/>
                  </a:cubicBezTo>
                  <a:cubicBezTo>
                    <a:pt x="72435" y="16655"/>
                    <a:pt x="77548" y="12000"/>
                    <a:pt x="77548" y="6807"/>
                  </a:cubicBezTo>
                  <a:close/>
                  <a:moveTo>
                    <a:pt x="40166" y="127494"/>
                  </a:moveTo>
                  <a:cubicBezTo>
                    <a:pt x="37168" y="139849"/>
                    <a:pt x="27823" y="150235"/>
                    <a:pt x="17419" y="150235"/>
                  </a:cubicBezTo>
                  <a:cubicBezTo>
                    <a:pt x="15127" y="150235"/>
                    <a:pt x="13011" y="149877"/>
                    <a:pt x="11072" y="149160"/>
                  </a:cubicBezTo>
                  <a:cubicBezTo>
                    <a:pt x="15656" y="147012"/>
                    <a:pt x="17067" y="142714"/>
                    <a:pt x="17067" y="140028"/>
                  </a:cubicBezTo>
                  <a:cubicBezTo>
                    <a:pt x="17067" y="135731"/>
                    <a:pt x="13716" y="133403"/>
                    <a:pt x="10190" y="133403"/>
                  </a:cubicBezTo>
                  <a:cubicBezTo>
                    <a:pt x="4724" y="133403"/>
                    <a:pt x="139" y="138238"/>
                    <a:pt x="139" y="143968"/>
                  </a:cubicBezTo>
                  <a:cubicBezTo>
                    <a:pt x="139" y="150772"/>
                    <a:pt x="7016" y="155248"/>
                    <a:pt x="17596" y="155248"/>
                  </a:cubicBezTo>
                  <a:cubicBezTo>
                    <a:pt x="28176" y="155248"/>
                    <a:pt x="48806" y="148802"/>
                    <a:pt x="54272" y="126957"/>
                  </a:cubicBezTo>
                  <a:lnTo>
                    <a:pt x="70142" y="62853"/>
                  </a:lnTo>
                  <a:cubicBezTo>
                    <a:pt x="70671" y="60883"/>
                    <a:pt x="71024" y="59272"/>
                    <a:pt x="71024" y="56586"/>
                  </a:cubicBezTo>
                  <a:cubicBezTo>
                    <a:pt x="71024" y="46737"/>
                    <a:pt x="62736" y="39754"/>
                    <a:pt x="52157" y="39754"/>
                  </a:cubicBezTo>
                  <a:cubicBezTo>
                    <a:pt x="32584" y="39754"/>
                    <a:pt x="21299" y="64644"/>
                    <a:pt x="21299" y="67150"/>
                  </a:cubicBezTo>
                  <a:cubicBezTo>
                    <a:pt x="21299" y="69478"/>
                    <a:pt x="23767" y="69478"/>
                    <a:pt x="24296" y="69478"/>
                  </a:cubicBezTo>
                  <a:cubicBezTo>
                    <a:pt x="26412" y="69478"/>
                    <a:pt x="26589" y="68941"/>
                    <a:pt x="27823" y="66255"/>
                  </a:cubicBezTo>
                  <a:cubicBezTo>
                    <a:pt x="32231" y="55870"/>
                    <a:pt x="41400" y="44768"/>
                    <a:pt x="51628" y="44768"/>
                  </a:cubicBezTo>
                  <a:cubicBezTo>
                    <a:pt x="56036" y="44768"/>
                    <a:pt x="57623" y="47812"/>
                    <a:pt x="57623" y="53542"/>
                  </a:cubicBezTo>
                  <a:cubicBezTo>
                    <a:pt x="57623" y="55511"/>
                    <a:pt x="57270" y="58018"/>
                    <a:pt x="57094" y="58914"/>
                  </a:cubicBezTo>
                  <a:lnTo>
                    <a:pt x="40166" y="127494"/>
                  </a:lnTo>
                  <a:close/>
                </a:path>
              </a:pathLst>
            </a:custGeom>
            <a:solidFill>
              <a:srgbClr val="000000"/>
            </a:solidFill>
            <a:ln w="25285" cap="flat">
              <a:noFill/>
              <a:prstDash val="solid"/>
              <a:miter/>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6134BFCF-29D9-43BB-A607-B0A509A512A9}"/>
                </a:ext>
              </a:extLst>
            </p:cNvPr>
            <p:cNvSpPr/>
            <p:nvPr>
              <p:custDataLst>
                <p:tags r:id="rId133"/>
              </p:custDataLst>
            </p:nvPr>
          </p:nvSpPr>
          <p:spPr>
            <a:xfrm>
              <a:off x="6244611" y="2446119"/>
              <a:ext cx="167514" cy="59857"/>
            </a:xfrm>
            <a:custGeom>
              <a:avLst/>
              <a:gdLst>
                <a:gd name="connsiteX0" fmla="*/ 159095 w 167514"/>
                <a:gd name="connsiteY0" fmla="*/ 10232 h 59857"/>
                <a:gd name="connsiteX1" fmla="*/ 167660 w 167514"/>
                <a:gd name="connsiteY1" fmla="*/ 5116 h 59857"/>
                <a:gd name="connsiteX2" fmla="*/ 159347 w 167514"/>
                <a:gd name="connsiteY2" fmla="*/ 0 h 59857"/>
                <a:gd name="connsiteX3" fmla="*/ 8459 w 167514"/>
                <a:gd name="connsiteY3" fmla="*/ 0 h 59857"/>
                <a:gd name="connsiteX4" fmla="*/ 146 w 167514"/>
                <a:gd name="connsiteY4" fmla="*/ 5116 h 59857"/>
                <a:gd name="connsiteX5" fmla="*/ 8711 w 167514"/>
                <a:gd name="connsiteY5" fmla="*/ 10232 h 59857"/>
                <a:gd name="connsiteX6" fmla="*/ 159095 w 167514"/>
                <a:gd name="connsiteY6" fmla="*/ 10232 h 59857"/>
                <a:gd name="connsiteX7" fmla="*/ 159347 w 167514"/>
                <a:gd name="connsiteY7" fmla="*/ 59858 h 59857"/>
                <a:gd name="connsiteX8" fmla="*/ 167660 w 167514"/>
                <a:gd name="connsiteY8" fmla="*/ 54742 h 59857"/>
                <a:gd name="connsiteX9" fmla="*/ 159095 w 167514"/>
                <a:gd name="connsiteY9" fmla="*/ 49626 h 59857"/>
                <a:gd name="connsiteX10" fmla="*/ 8711 w 167514"/>
                <a:gd name="connsiteY10" fmla="*/ 49626 h 59857"/>
                <a:gd name="connsiteX11" fmla="*/ 146 w 167514"/>
                <a:gd name="connsiteY11" fmla="*/ 54742 h 59857"/>
                <a:gd name="connsiteX12" fmla="*/ 8459 w 167514"/>
                <a:gd name="connsiteY12" fmla="*/ 59858 h 59857"/>
                <a:gd name="connsiteX13" fmla="*/ 159347 w 167514"/>
                <a:gd name="connsiteY13" fmla="*/ 59858 h 5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14" h="59857">
                  <a:moveTo>
                    <a:pt x="159095" y="10232"/>
                  </a:moveTo>
                  <a:cubicBezTo>
                    <a:pt x="162874" y="10232"/>
                    <a:pt x="167660" y="10232"/>
                    <a:pt x="167660" y="5116"/>
                  </a:cubicBezTo>
                  <a:cubicBezTo>
                    <a:pt x="167660" y="0"/>
                    <a:pt x="162874" y="0"/>
                    <a:pt x="159347" y="0"/>
                  </a:cubicBezTo>
                  <a:lnTo>
                    <a:pt x="8459" y="0"/>
                  </a:lnTo>
                  <a:cubicBezTo>
                    <a:pt x="4932" y="0"/>
                    <a:pt x="146" y="0"/>
                    <a:pt x="146" y="5116"/>
                  </a:cubicBezTo>
                  <a:cubicBezTo>
                    <a:pt x="146" y="10232"/>
                    <a:pt x="4932" y="10232"/>
                    <a:pt x="8711" y="10232"/>
                  </a:cubicBezTo>
                  <a:lnTo>
                    <a:pt x="159095" y="10232"/>
                  </a:lnTo>
                  <a:close/>
                  <a:moveTo>
                    <a:pt x="159347" y="59858"/>
                  </a:moveTo>
                  <a:cubicBezTo>
                    <a:pt x="162874" y="59858"/>
                    <a:pt x="167660" y="59858"/>
                    <a:pt x="167660" y="54742"/>
                  </a:cubicBezTo>
                  <a:cubicBezTo>
                    <a:pt x="167660" y="49626"/>
                    <a:pt x="162874" y="49626"/>
                    <a:pt x="159095" y="49626"/>
                  </a:cubicBezTo>
                  <a:lnTo>
                    <a:pt x="8711" y="49626"/>
                  </a:lnTo>
                  <a:cubicBezTo>
                    <a:pt x="4932" y="49626"/>
                    <a:pt x="146" y="49626"/>
                    <a:pt x="146" y="54742"/>
                  </a:cubicBezTo>
                  <a:cubicBezTo>
                    <a:pt x="146" y="59858"/>
                    <a:pt x="4932" y="59858"/>
                    <a:pt x="8459" y="59858"/>
                  </a:cubicBezTo>
                  <a:lnTo>
                    <a:pt x="159347" y="59858"/>
                  </a:lnTo>
                  <a:close/>
                </a:path>
              </a:pathLst>
            </a:custGeom>
            <a:solidFill>
              <a:srgbClr val="000000"/>
            </a:solidFill>
            <a:ln w="25285" cap="flat">
              <a:noFill/>
              <a:prstDash val="solid"/>
              <a:miter/>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2C9C24A3-84C2-402D-BADB-1BE89546BAC9}"/>
                </a:ext>
              </a:extLst>
            </p:cNvPr>
            <p:cNvSpPr/>
            <p:nvPr>
              <p:custDataLst>
                <p:tags r:id="rId134"/>
              </p:custDataLst>
            </p:nvPr>
          </p:nvSpPr>
          <p:spPr>
            <a:xfrm>
              <a:off x="6517306" y="2470932"/>
              <a:ext cx="153911" cy="10232"/>
            </a:xfrm>
            <a:custGeom>
              <a:avLst/>
              <a:gdLst>
                <a:gd name="connsiteX0" fmla="*/ 145251 w 153911"/>
                <a:gd name="connsiteY0" fmla="*/ 10232 h 10232"/>
                <a:gd name="connsiteX1" fmla="*/ 154068 w 153911"/>
                <a:gd name="connsiteY1" fmla="*/ 5116 h 10232"/>
                <a:gd name="connsiteX2" fmla="*/ 145251 w 153911"/>
                <a:gd name="connsiteY2" fmla="*/ 0 h 10232"/>
                <a:gd name="connsiteX3" fmla="*/ 8973 w 153911"/>
                <a:gd name="connsiteY3" fmla="*/ 0 h 10232"/>
                <a:gd name="connsiteX4" fmla="*/ 156 w 153911"/>
                <a:gd name="connsiteY4" fmla="*/ 5116 h 10232"/>
                <a:gd name="connsiteX5" fmla="*/ 8973 w 153911"/>
                <a:gd name="connsiteY5" fmla="*/ 10232 h 10232"/>
                <a:gd name="connsiteX6" fmla="*/ 145251 w 153911"/>
                <a:gd name="connsiteY6" fmla="*/ 10232 h 1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11" h="10232">
                  <a:moveTo>
                    <a:pt x="145251" y="10232"/>
                  </a:moveTo>
                  <a:cubicBezTo>
                    <a:pt x="149534" y="10232"/>
                    <a:pt x="154068" y="10232"/>
                    <a:pt x="154068" y="5116"/>
                  </a:cubicBezTo>
                  <a:cubicBezTo>
                    <a:pt x="154068" y="0"/>
                    <a:pt x="149534" y="0"/>
                    <a:pt x="145251" y="0"/>
                  </a:cubicBezTo>
                  <a:lnTo>
                    <a:pt x="8973" y="0"/>
                  </a:lnTo>
                  <a:cubicBezTo>
                    <a:pt x="4691" y="0"/>
                    <a:pt x="156" y="0"/>
                    <a:pt x="156" y="5116"/>
                  </a:cubicBezTo>
                  <a:cubicBezTo>
                    <a:pt x="156" y="10232"/>
                    <a:pt x="4691" y="10232"/>
                    <a:pt x="8973" y="10232"/>
                  </a:cubicBezTo>
                  <a:lnTo>
                    <a:pt x="145251" y="10232"/>
                  </a:lnTo>
                  <a:close/>
                </a:path>
              </a:pathLst>
            </a:custGeom>
            <a:solidFill>
              <a:srgbClr val="000000"/>
            </a:solidFill>
            <a:ln w="25285" cap="flat">
              <a:noFill/>
              <a:prstDash val="solid"/>
              <a:miter/>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C0AC280E-4F34-42BE-A658-212982640E82}"/>
                </a:ext>
              </a:extLst>
            </p:cNvPr>
            <p:cNvSpPr/>
            <p:nvPr>
              <p:custDataLst>
                <p:tags r:id="rId135"/>
              </p:custDataLst>
            </p:nvPr>
          </p:nvSpPr>
          <p:spPr>
            <a:xfrm>
              <a:off x="6702398" y="2365286"/>
              <a:ext cx="192452" cy="174712"/>
            </a:xfrm>
            <a:custGeom>
              <a:avLst/>
              <a:gdLst>
                <a:gd name="connsiteX0" fmla="*/ 30140 w 192452"/>
                <a:gd name="connsiteY0" fmla="*/ 154760 h 174712"/>
                <a:gd name="connsiteX1" fmla="*/ 7217 w 192452"/>
                <a:gd name="connsiteY1" fmla="*/ 166783 h 174712"/>
                <a:gd name="connsiteX2" fmla="*/ 164 w 192452"/>
                <a:gd name="connsiteY2" fmla="*/ 171643 h 174712"/>
                <a:gd name="connsiteX3" fmla="*/ 7217 w 192452"/>
                <a:gd name="connsiteY3" fmla="*/ 174713 h 174712"/>
                <a:gd name="connsiteX4" fmla="*/ 90597 w 192452"/>
                <a:gd name="connsiteY4" fmla="*/ 174713 h 174712"/>
                <a:gd name="connsiteX5" fmla="*/ 192616 w 192452"/>
                <a:gd name="connsiteY5" fmla="*/ 64718 h 174712"/>
                <a:gd name="connsiteX6" fmla="*/ 133420 w 192452"/>
                <a:gd name="connsiteY6" fmla="*/ 0 h 174712"/>
                <a:gd name="connsiteX7" fmla="*/ 48781 w 192452"/>
                <a:gd name="connsiteY7" fmla="*/ 0 h 174712"/>
                <a:gd name="connsiteX8" fmla="*/ 41224 w 192452"/>
                <a:gd name="connsiteY8" fmla="*/ 4860 h 174712"/>
                <a:gd name="connsiteX9" fmla="*/ 48529 w 192452"/>
                <a:gd name="connsiteY9" fmla="*/ 7930 h 174712"/>
                <a:gd name="connsiteX10" fmla="*/ 59361 w 192452"/>
                <a:gd name="connsiteY10" fmla="*/ 8441 h 174712"/>
                <a:gd name="connsiteX11" fmla="*/ 64903 w 192452"/>
                <a:gd name="connsiteY11" fmla="*/ 12534 h 174712"/>
                <a:gd name="connsiteX12" fmla="*/ 63895 w 192452"/>
                <a:gd name="connsiteY12" fmla="*/ 17394 h 174712"/>
                <a:gd name="connsiteX13" fmla="*/ 30140 w 192452"/>
                <a:gd name="connsiteY13" fmla="*/ 154760 h 174712"/>
                <a:gd name="connsiteX14" fmla="*/ 84551 w 192452"/>
                <a:gd name="connsiteY14" fmla="*/ 17650 h 174712"/>
                <a:gd name="connsiteX15" fmla="*/ 98154 w 192452"/>
                <a:gd name="connsiteY15" fmla="*/ 7930 h 174712"/>
                <a:gd name="connsiteX16" fmla="*/ 125107 w 192452"/>
                <a:gd name="connsiteY16" fmla="*/ 7930 h 174712"/>
                <a:gd name="connsiteX17" fmla="*/ 170701 w 192452"/>
                <a:gd name="connsiteY17" fmla="*/ 55253 h 174712"/>
                <a:gd name="connsiteX18" fmla="*/ 144252 w 192452"/>
                <a:gd name="connsiteY18" fmla="*/ 137877 h 174712"/>
                <a:gd name="connsiteX19" fmla="*/ 86062 w 192452"/>
                <a:gd name="connsiteY19" fmla="*/ 166783 h 174712"/>
                <a:gd name="connsiteX20" fmla="*/ 57598 w 192452"/>
                <a:gd name="connsiteY20" fmla="*/ 166783 h 174712"/>
                <a:gd name="connsiteX21" fmla="*/ 52056 w 192452"/>
                <a:gd name="connsiteY21" fmla="*/ 166527 h 174712"/>
                <a:gd name="connsiteX22" fmla="*/ 48781 w 192452"/>
                <a:gd name="connsiteY22" fmla="*/ 163969 h 174712"/>
                <a:gd name="connsiteX23" fmla="*/ 50041 w 192452"/>
                <a:gd name="connsiteY23" fmla="*/ 158085 h 174712"/>
                <a:gd name="connsiteX24" fmla="*/ 84551 w 192452"/>
                <a:gd name="connsiteY24" fmla="*/ 17650 h 17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452" h="174712">
                  <a:moveTo>
                    <a:pt x="30140" y="154760"/>
                  </a:moveTo>
                  <a:cubicBezTo>
                    <a:pt x="27621" y="164736"/>
                    <a:pt x="27118" y="166783"/>
                    <a:pt x="7217" y="166783"/>
                  </a:cubicBezTo>
                  <a:cubicBezTo>
                    <a:pt x="2935" y="166783"/>
                    <a:pt x="164" y="166783"/>
                    <a:pt x="164" y="171643"/>
                  </a:cubicBezTo>
                  <a:cubicBezTo>
                    <a:pt x="164" y="174713"/>
                    <a:pt x="2431" y="174713"/>
                    <a:pt x="7217" y="174713"/>
                  </a:cubicBezTo>
                  <a:lnTo>
                    <a:pt x="90597" y="174713"/>
                  </a:lnTo>
                  <a:cubicBezTo>
                    <a:pt x="142992" y="174713"/>
                    <a:pt x="192616" y="120738"/>
                    <a:pt x="192616" y="64718"/>
                  </a:cubicBezTo>
                  <a:cubicBezTo>
                    <a:pt x="192616" y="28650"/>
                    <a:pt x="171205" y="0"/>
                    <a:pt x="133420" y="0"/>
                  </a:cubicBezTo>
                  <a:lnTo>
                    <a:pt x="48781" y="0"/>
                  </a:lnTo>
                  <a:cubicBezTo>
                    <a:pt x="43995" y="0"/>
                    <a:pt x="41224" y="0"/>
                    <a:pt x="41224" y="4860"/>
                  </a:cubicBezTo>
                  <a:cubicBezTo>
                    <a:pt x="41224" y="7930"/>
                    <a:pt x="43491" y="7930"/>
                    <a:pt x="48529" y="7930"/>
                  </a:cubicBezTo>
                  <a:cubicBezTo>
                    <a:pt x="51804" y="7930"/>
                    <a:pt x="56338" y="8186"/>
                    <a:pt x="59361" y="8441"/>
                  </a:cubicBezTo>
                  <a:cubicBezTo>
                    <a:pt x="63391" y="8953"/>
                    <a:pt x="64903" y="9720"/>
                    <a:pt x="64903" y="12534"/>
                  </a:cubicBezTo>
                  <a:cubicBezTo>
                    <a:pt x="64903" y="13557"/>
                    <a:pt x="64651" y="14325"/>
                    <a:pt x="63895" y="17394"/>
                  </a:cubicBezTo>
                  <a:lnTo>
                    <a:pt x="30140" y="154760"/>
                  </a:lnTo>
                  <a:close/>
                  <a:moveTo>
                    <a:pt x="84551" y="17650"/>
                  </a:moveTo>
                  <a:cubicBezTo>
                    <a:pt x="86818" y="8697"/>
                    <a:pt x="87322" y="7930"/>
                    <a:pt x="98154" y="7930"/>
                  </a:cubicBezTo>
                  <a:lnTo>
                    <a:pt x="125107" y="7930"/>
                  </a:lnTo>
                  <a:cubicBezTo>
                    <a:pt x="149793" y="7930"/>
                    <a:pt x="170701" y="21487"/>
                    <a:pt x="170701" y="55253"/>
                  </a:cubicBezTo>
                  <a:cubicBezTo>
                    <a:pt x="170701" y="67787"/>
                    <a:pt x="165663" y="109739"/>
                    <a:pt x="144252" y="137877"/>
                  </a:cubicBezTo>
                  <a:cubicBezTo>
                    <a:pt x="136946" y="147342"/>
                    <a:pt x="117046" y="166783"/>
                    <a:pt x="86062" y="166783"/>
                  </a:cubicBezTo>
                  <a:lnTo>
                    <a:pt x="57598" y="166783"/>
                  </a:lnTo>
                  <a:cubicBezTo>
                    <a:pt x="54071" y="166783"/>
                    <a:pt x="53567" y="166783"/>
                    <a:pt x="52056" y="166527"/>
                  </a:cubicBezTo>
                  <a:cubicBezTo>
                    <a:pt x="49537" y="166271"/>
                    <a:pt x="48781" y="166015"/>
                    <a:pt x="48781" y="163969"/>
                  </a:cubicBezTo>
                  <a:cubicBezTo>
                    <a:pt x="48781" y="163201"/>
                    <a:pt x="48781" y="162690"/>
                    <a:pt x="50041" y="158085"/>
                  </a:cubicBezTo>
                  <a:lnTo>
                    <a:pt x="84551" y="17650"/>
                  </a:lnTo>
                  <a:close/>
                </a:path>
              </a:pathLst>
            </a:custGeom>
            <a:solidFill>
              <a:srgbClr val="000000"/>
            </a:solidFill>
            <a:ln w="25285" cap="flat">
              <a:noFill/>
              <a:prstDash val="solid"/>
              <a:miter/>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FE89D132-3DA3-4610-A82F-2DC977DAAB3B}"/>
                </a:ext>
              </a:extLst>
            </p:cNvPr>
            <p:cNvSpPr/>
            <p:nvPr>
              <p:custDataLst>
                <p:tags r:id="rId136"/>
              </p:custDataLst>
            </p:nvPr>
          </p:nvSpPr>
          <p:spPr>
            <a:xfrm>
              <a:off x="6917747" y="2312081"/>
              <a:ext cx="128721" cy="122298"/>
            </a:xfrm>
            <a:custGeom>
              <a:avLst/>
              <a:gdLst>
                <a:gd name="connsiteX0" fmla="*/ 36321 w 128721"/>
                <a:gd name="connsiteY0" fmla="*/ 2682 h 122298"/>
                <a:gd name="connsiteX1" fmla="*/ 30678 w 128721"/>
                <a:gd name="connsiteY1" fmla="*/ -4 h 122298"/>
                <a:gd name="connsiteX2" fmla="*/ 173 w 128721"/>
                <a:gd name="connsiteY2" fmla="*/ -4 h 122298"/>
                <a:gd name="connsiteX3" fmla="*/ 173 w 128721"/>
                <a:gd name="connsiteY3" fmla="*/ 6442 h 122298"/>
                <a:gd name="connsiteX4" fmla="*/ 5463 w 128721"/>
                <a:gd name="connsiteY4" fmla="*/ 6442 h 122298"/>
                <a:gd name="connsiteX5" fmla="*/ 18335 w 128721"/>
                <a:gd name="connsiteY5" fmla="*/ 7516 h 122298"/>
                <a:gd name="connsiteX6" fmla="*/ 18335 w 128721"/>
                <a:gd name="connsiteY6" fmla="*/ 102956 h 122298"/>
                <a:gd name="connsiteX7" fmla="*/ 173 w 128721"/>
                <a:gd name="connsiteY7" fmla="*/ 115848 h 122298"/>
                <a:gd name="connsiteX8" fmla="*/ 173 w 128721"/>
                <a:gd name="connsiteY8" fmla="*/ 122295 h 122298"/>
                <a:gd name="connsiteX9" fmla="*/ 21685 w 128721"/>
                <a:gd name="connsiteY9" fmla="*/ 121578 h 122298"/>
                <a:gd name="connsiteX10" fmla="*/ 43197 w 128721"/>
                <a:gd name="connsiteY10" fmla="*/ 122295 h 122298"/>
                <a:gd name="connsiteX11" fmla="*/ 43197 w 128721"/>
                <a:gd name="connsiteY11" fmla="*/ 115848 h 122298"/>
                <a:gd name="connsiteX12" fmla="*/ 25035 w 128721"/>
                <a:gd name="connsiteY12" fmla="*/ 102956 h 122298"/>
                <a:gd name="connsiteX13" fmla="*/ 25035 w 128721"/>
                <a:gd name="connsiteY13" fmla="*/ 12530 h 122298"/>
                <a:gd name="connsiteX14" fmla="*/ 103326 w 128721"/>
                <a:gd name="connsiteY14" fmla="*/ 119609 h 122298"/>
                <a:gd name="connsiteX15" fmla="*/ 107382 w 128721"/>
                <a:gd name="connsiteY15" fmla="*/ 122295 h 122298"/>
                <a:gd name="connsiteX16" fmla="*/ 110732 w 128721"/>
                <a:gd name="connsiteY16" fmla="*/ 117281 h 122298"/>
                <a:gd name="connsiteX17" fmla="*/ 110732 w 128721"/>
                <a:gd name="connsiteY17" fmla="*/ 19334 h 122298"/>
                <a:gd name="connsiteX18" fmla="*/ 128894 w 128721"/>
                <a:gd name="connsiteY18" fmla="*/ 6442 h 122298"/>
                <a:gd name="connsiteX19" fmla="*/ 128894 w 128721"/>
                <a:gd name="connsiteY19" fmla="*/ -4 h 122298"/>
                <a:gd name="connsiteX20" fmla="*/ 107382 w 128721"/>
                <a:gd name="connsiteY20" fmla="*/ 712 h 122298"/>
                <a:gd name="connsiteX21" fmla="*/ 85869 w 128721"/>
                <a:gd name="connsiteY21" fmla="*/ -4 h 122298"/>
                <a:gd name="connsiteX22" fmla="*/ 85869 w 128721"/>
                <a:gd name="connsiteY22" fmla="*/ 6442 h 122298"/>
                <a:gd name="connsiteX23" fmla="*/ 104031 w 128721"/>
                <a:gd name="connsiteY23" fmla="*/ 19334 h 122298"/>
                <a:gd name="connsiteX24" fmla="*/ 104031 w 128721"/>
                <a:gd name="connsiteY24" fmla="*/ 95256 h 122298"/>
                <a:gd name="connsiteX25" fmla="*/ 36321 w 128721"/>
                <a:gd name="connsiteY25" fmla="*/ 2682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721" h="122298">
                  <a:moveTo>
                    <a:pt x="36321" y="2682"/>
                  </a:moveTo>
                  <a:cubicBezTo>
                    <a:pt x="34381" y="175"/>
                    <a:pt x="34205" y="-4"/>
                    <a:pt x="30678" y="-4"/>
                  </a:cubicBezTo>
                  <a:lnTo>
                    <a:pt x="173" y="-4"/>
                  </a:lnTo>
                  <a:lnTo>
                    <a:pt x="173" y="6442"/>
                  </a:lnTo>
                  <a:lnTo>
                    <a:pt x="5463" y="6442"/>
                  </a:lnTo>
                  <a:cubicBezTo>
                    <a:pt x="13045" y="6442"/>
                    <a:pt x="17453" y="7337"/>
                    <a:pt x="18335" y="7516"/>
                  </a:cubicBezTo>
                  <a:lnTo>
                    <a:pt x="18335" y="102956"/>
                  </a:lnTo>
                  <a:cubicBezTo>
                    <a:pt x="18335" y="107791"/>
                    <a:pt x="18335" y="115848"/>
                    <a:pt x="173" y="115848"/>
                  </a:cubicBezTo>
                  <a:lnTo>
                    <a:pt x="173" y="122295"/>
                  </a:lnTo>
                  <a:cubicBezTo>
                    <a:pt x="7402" y="121757"/>
                    <a:pt x="14456" y="121578"/>
                    <a:pt x="21685" y="121578"/>
                  </a:cubicBezTo>
                  <a:cubicBezTo>
                    <a:pt x="28915" y="121578"/>
                    <a:pt x="35968" y="121757"/>
                    <a:pt x="43197" y="122295"/>
                  </a:cubicBezTo>
                  <a:lnTo>
                    <a:pt x="43197" y="115848"/>
                  </a:lnTo>
                  <a:cubicBezTo>
                    <a:pt x="25035" y="115848"/>
                    <a:pt x="25035" y="107791"/>
                    <a:pt x="25035" y="102956"/>
                  </a:cubicBezTo>
                  <a:lnTo>
                    <a:pt x="25035" y="12530"/>
                  </a:lnTo>
                  <a:lnTo>
                    <a:pt x="103326" y="119609"/>
                  </a:lnTo>
                  <a:cubicBezTo>
                    <a:pt x="105089" y="122116"/>
                    <a:pt x="105266" y="122295"/>
                    <a:pt x="107382" y="122295"/>
                  </a:cubicBezTo>
                  <a:cubicBezTo>
                    <a:pt x="110732" y="122295"/>
                    <a:pt x="110732" y="120683"/>
                    <a:pt x="110732" y="117281"/>
                  </a:cubicBezTo>
                  <a:lnTo>
                    <a:pt x="110732" y="19334"/>
                  </a:lnTo>
                  <a:cubicBezTo>
                    <a:pt x="110732" y="14500"/>
                    <a:pt x="110732" y="6442"/>
                    <a:pt x="128894" y="6442"/>
                  </a:cubicBezTo>
                  <a:lnTo>
                    <a:pt x="128894" y="-4"/>
                  </a:lnTo>
                  <a:cubicBezTo>
                    <a:pt x="121665" y="533"/>
                    <a:pt x="114611" y="712"/>
                    <a:pt x="107382" y="712"/>
                  </a:cubicBezTo>
                  <a:cubicBezTo>
                    <a:pt x="100152" y="712"/>
                    <a:pt x="93099" y="533"/>
                    <a:pt x="85869" y="-4"/>
                  </a:cubicBezTo>
                  <a:lnTo>
                    <a:pt x="85869" y="6442"/>
                  </a:lnTo>
                  <a:cubicBezTo>
                    <a:pt x="104031" y="6442"/>
                    <a:pt x="104031" y="14500"/>
                    <a:pt x="104031" y="19334"/>
                  </a:cubicBezTo>
                  <a:lnTo>
                    <a:pt x="104031" y="95256"/>
                  </a:lnTo>
                  <a:lnTo>
                    <a:pt x="36321" y="2682"/>
                  </a:lnTo>
                  <a:close/>
                </a:path>
              </a:pathLst>
            </a:custGeom>
            <a:solidFill>
              <a:srgbClr val="000000"/>
            </a:solidFill>
            <a:ln w="25285" cap="flat">
              <a:noFill/>
              <a:prstDash val="solid"/>
              <a:miter/>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424FF56F-66FD-49CF-BA59-0AE2AFD691D1}"/>
                </a:ext>
              </a:extLst>
            </p:cNvPr>
            <p:cNvSpPr/>
            <p:nvPr>
              <p:custDataLst>
                <p:tags r:id="rId137"/>
              </p:custDataLst>
            </p:nvPr>
          </p:nvSpPr>
          <p:spPr>
            <a:xfrm>
              <a:off x="7066263" y="2354519"/>
              <a:ext cx="87988" cy="81651"/>
            </a:xfrm>
            <a:custGeom>
              <a:avLst/>
              <a:gdLst>
                <a:gd name="connsiteX0" fmla="*/ 69124 w 87988"/>
                <a:gd name="connsiteY0" fmla="*/ 31869 h 81651"/>
                <a:gd name="connsiteX1" fmla="*/ 61013 w 87988"/>
                <a:gd name="connsiteY1" fmla="*/ 8949 h 81651"/>
                <a:gd name="connsiteX2" fmla="*/ 34916 w 87988"/>
                <a:gd name="connsiteY2" fmla="*/ -4 h 81651"/>
                <a:gd name="connsiteX3" fmla="*/ 6350 w 87988"/>
                <a:gd name="connsiteY3" fmla="*/ 17365 h 81651"/>
                <a:gd name="connsiteX4" fmla="*/ 14814 w 87988"/>
                <a:gd name="connsiteY4" fmla="*/ 26139 h 81651"/>
                <a:gd name="connsiteX5" fmla="*/ 23102 w 87988"/>
                <a:gd name="connsiteY5" fmla="*/ 17723 h 81651"/>
                <a:gd name="connsiteX6" fmla="*/ 16930 w 87988"/>
                <a:gd name="connsiteY6" fmla="*/ 9486 h 81651"/>
                <a:gd name="connsiteX7" fmla="*/ 34563 w 87988"/>
                <a:gd name="connsiteY7" fmla="*/ 5010 h 81651"/>
                <a:gd name="connsiteX8" fmla="*/ 55194 w 87988"/>
                <a:gd name="connsiteY8" fmla="*/ 26676 h 81651"/>
                <a:gd name="connsiteX9" fmla="*/ 55194 w 87988"/>
                <a:gd name="connsiteY9" fmla="*/ 32227 h 81651"/>
                <a:gd name="connsiteX10" fmla="*/ 20986 w 87988"/>
                <a:gd name="connsiteY10" fmla="*/ 37957 h 81651"/>
                <a:gd name="connsiteX11" fmla="*/ 179 w 87988"/>
                <a:gd name="connsiteY11" fmla="*/ 61772 h 81651"/>
                <a:gd name="connsiteX12" fmla="*/ 31036 w 87988"/>
                <a:gd name="connsiteY12" fmla="*/ 81648 h 81651"/>
                <a:gd name="connsiteX13" fmla="*/ 57133 w 87988"/>
                <a:gd name="connsiteY13" fmla="*/ 66607 h 81651"/>
                <a:gd name="connsiteX14" fmla="*/ 70711 w 87988"/>
                <a:gd name="connsiteY14" fmla="*/ 80752 h 81651"/>
                <a:gd name="connsiteX15" fmla="*/ 88168 w 87988"/>
                <a:gd name="connsiteY15" fmla="*/ 63742 h 81651"/>
                <a:gd name="connsiteX16" fmla="*/ 88168 w 87988"/>
                <a:gd name="connsiteY16" fmla="*/ 53893 h 81651"/>
                <a:gd name="connsiteX17" fmla="*/ 82172 w 87988"/>
                <a:gd name="connsiteY17" fmla="*/ 53893 h 81651"/>
                <a:gd name="connsiteX18" fmla="*/ 82172 w 87988"/>
                <a:gd name="connsiteY18" fmla="*/ 63563 h 81651"/>
                <a:gd name="connsiteX19" fmla="*/ 75648 w 87988"/>
                <a:gd name="connsiteY19" fmla="*/ 73948 h 81651"/>
                <a:gd name="connsiteX20" fmla="*/ 69124 w 87988"/>
                <a:gd name="connsiteY20" fmla="*/ 63204 h 81651"/>
                <a:gd name="connsiteX21" fmla="*/ 69124 w 87988"/>
                <a:gd name="connsiteY21" fmla="*/ 31869 h 81651"/>
                <a:gd name="connsiteX22" fmla="*/ 55194 w 87988"/>
                <a:gd name="connsiteY22" fmla="*/ 54610 h 81651"/>
                <a:gd name="connsiteX23" fmla="*/ 32447 w 87988"/>
                <a:gd name="connsiteY23" fmla="*/ 76634 h 81651"/>
                <a:gd name="connsiteX24" fmla="*/ 14990 w 87988"/>
                <a:gd name="connsiteY24" fmla="*/ 61772 h 81651"/>
                <a:gd name="connsiteX25" fmla="*/ 55194 w 87988"/>
                <a:gd name="connsiteY25" fmla="*/ 36882 h 81651"/>
                <a:gd name="connsiteX26" fmla="*/ 55194 w 87988"/>
                <a:gd name="connsiteY26" fmla="*/ 54610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988" h="81651">
                  <a:moveTo>
                    <a:pt x="69124" y="31869"/>
                  </a:moveTo>
                  <a:cubicBezTo>
                    <a:pt x="69124" y="22379"/>
                    <a:pt x="69124" y="15574"/>
                    <a:pt x="61013" y="8949"/>
                  </a:cubicBezTo>
                  <a:cubicBezTo>
                    <a:pt x="53783" y="2861"/>
                    <a:pt x="45319" y="-4"/>
                    <a:pt x="34916" y="-4"/>
                  </a:cubicBezTo>
                  <a:cubicBezTo>
                    <a:pt x="18164" y="-4"/>
                    <a:pt x="6350" y="6442"/>
                    <a:pt x="6350" y="17365"/>
                  </a:cubicBezTo>
                  <a:cubicBezTo>
                    <a:pt x="6350" y="23095"/>
                    <a:pt x="10229" y="26139"/>
                    <a:pt x="14814" y="26139"/>
                  </a:cubicBezTo>
                  <a:cubicBezTo>
                    <a:pt x="19575" y="26139"/>
                    <a:pt x="23102" y="22558"/>
                    <a:pt x="23102" y="17723"/>
                  </a:cubicBezTo>
                  <a:cubicBezTo>
                    <a:pt x="23102" y="14679"/>
                    <a:pt x="21691" y="10919"/>
                    <a:pt x="16930" y="9486"/>
                  </a:cubicBezTo>
                  <a:cubicBezTo>
                    <a:pt x="23278" y="5010"/>
                    <a:pt x="33505" y="5010"/>
                    <a:pt x="34563" y="5010"/>
                  </a:cubicBezTo>
                  <a:cubicBezTo>
                    <a:pt x="44438" y="5010"/>
                    <a:pt x="55194" y="11635"/>
                    <a:pt x="55194" y="26676"/>
                  </a:cubicBezTo>
                  <a:lnTo>
                    <a:pt x="55194" y="32227"/>
                  </a:lnTo>
                  <a:cubicBezTo>
                    <a:pt x="45496" y="32585"/>
                    <a:pt x="33858" y="33122"/>
                    <a:pt x="20986" y="37957"/>
                  </a:cubicBezTo>
                  <a:cubicBezTo>
                    <a:pt x="5116" y="43866"/>
                    <a:pt x="179" y="53714"/>
                    <a:pt x="179" y="61772"/>
                  </a:cubicBezTo>
                  <a:cubicBezTo>
                    <a:pt x="179" y="77171"/>
                    <a:pt x="18517" y="81648"/>
                    <a:pt x="31036" y="81648"/>
                  </a:cubicBezTo>
                  <a:cubicBezTo>
                    <a:pt x="45143" y="81648"/>
                    <a:pt x="53430" y="73590"/>
                    <a:pt x="57133" y="66607"/>
                  </a:cubicBezTo>
                  <a:cubicBezTo>
                    <a:pt x="57839" y="73948"/>
                    <a:pt x="62600" y="80752"/>
                    <a:pt x="70711" y="80752"/>
                  </a:cubicBezTo>
                  <a:cubicBezTo>
                    <a:pt x="71064" y="80752"/>
                    <a:pt x="88168" y="80752"/>
                    <a:pt x="88168" y="63742"/>
                  </a:cubicBezTo>
                  <a:lnTo>
                    <a:pt x="88168" y="53893"/>
                  </a:lnTo>
                  <a:lnTo>
                    <a:pt x="82172" y="53893"/>
                  </a:lnTo>
                  <a:lnTo>
                    <a:pt x="82172" y="63563"/>
                  </a:lnTo>
                  <a:cubicBezTo>
                    <a:pt x="82172" y="65353"/>
                    <a:pt x="82172" y="73948"/>
                    <a:pt x="75648" y="73948"/>
                  </a:cubicBezTo>
                  <a:cubicBezTo>
                    <a:pt x="69124" y="73948"/>
                    <a:pt x="69124" y="65532"/>
                    <a:pt x="69124" y="63204"/>
                  </a:cubicBezTo>
                  <a:lnTo>
                    <a:pt x="69124" y="31869"/>
                  </a:lnTo>
                  <a:close/>
                  <a:moveTo>
                    <a:pt x="55194" y="54610"/>
                  </a:moveTo>
                  <a:cubicBezTo>
                    <a:pt x="55194" y="71799"/>
                    <a:pt x="40382" y="76634"/>
                    <a:pt x="32447" y="76634"/>
                  </a:cubicBezTo>
                  <a:cubicBezTo>
                    <a:pt x="23454" y="76634"/>
                    <a:pt x="14990" y="70546"/>
                    <a:pt x="14990" y="61772"/>
                  </a:cubicBezTo>
                  <a:cubicBezTo>
                    <a:pt x="14990" y="51924"/>
                    <a:pt x="23454" y="38136"/>
                    <a:pt x="55194" y="36882"/>
                  </a:cubicBezTo>
                  <a:lnTo>
                    <a:pt x="55194" y="54610"/>
                  </a:lnTo>
                  <a:close/>
                </a:path>
              </a:pathLst>
            </a:custGeom>
            <a:solidFill>
              <a:srgbClr val="000000"/>
            </a:solidFill>
            <a:ln w="25285" cap="flat">
              <a:noFill/>
              <a:prstDash val="solid"/>
              <a:miter/>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3AB8D710-4819-45BB-ADBF-88C9984D5654}"/>
                </a:ext>
              </a:extLst>
            </p:cNvPr>
            <p:cNvSpPr/>
            <p:nvPr>
              <p:custDataLst>
                <p:tags r:id="rId138"/>
              </p:custDataLst>
            </p:nvPr>
          </p:nvSpPr>
          <p:spPr>
            <a:xfrm>
              <a:off x="7169319" y="2308500"/>
              <a:ext cx="118846" cy="129461"/>
            </a:xfrm>
            <a:custGeom>
              <a:avLst/>
              <a:gdLst>
                <a:gd name="connsiteX0" fmla="*/ 119029 w 118846"/>
                <a:gd name="connsiteY0" fmla="*/ 4651 h 129461"/>
                <a:gd name="connsiteX1" fmla="*/ 116561 w 118846"/>
                <a:gd name="connsiteY1" fmla="*/ -4 h 129461"/>
                <a:gd name="connsiteX2" fmla="*/ 113563 w 118846"/>
                <a:gd name="connsiteY2" fmla="*/ 2145 h 129461"/>
                <a:gd name="connsiteX3" fmla="*/ 104218 w 118846"/>
                <a:gd name="connsiteY3" fmla="*/ 15753 h 129461"/>
                <a:gd name="connsiteX4" fmla="*/ 67717 w 118846"/>
                <a:gd name="connsiteY4" fmla="*/ -4 h 129461"/>
                <a:gd name="connsiteX5" fmla="*/ 183 w 118846"/>
                <a:gd name="connsiteY5" fmla="*/ 64637 h 129461"/>
                <a:gd name="connsiteX6" fmla="*/ 67717 w 118846"/>
                <a:gd name="connsiteY6" fmla="*/ 129457 h 129461"/>
                <a:gd name="connsiteX7" fmla="*/ 119029 w 118846"/>
                <a:gd name="connsiteY7" fmla="*/ 83976 h 129461"/>
                <a:gd name="connsiteX8" fmla="*/ 116032 w 118846"/>
                <a:gd name="connsiteY8" fmla="*/ 80573 h 129461"/>
                <a:gd name="connsiteX9" fmla="*/ 113034 w 118846"/>
                <a:gd name="connsiteY9" fmla="*/ 82901 h 129461"/>
                <a:gd name="connsiteX10" fmla="*/ 70186 w 118846"/>
                <a:gd name="connsiteY10" fmla="*/ 123011 h 129461"/>
                <a:gd name="connsiteX11" fmla="*/ 19050 w 118846"/>
                <a:gd name="connsiteY11" fmla="*/ 64816 h 129461"/>
                <a:gd name="connsiteX12" fmla="*/ 69833 w 118846"/>
                <a:gd name="connsiteY12" fmla="*/ 6442 h 129461"/>
                <a:gd name="connsiteX13" fmla="*/ 112682 w 118846"/>
                <a:gd name="connsiteY13" fmla="*/ 49059 h 129461"/>
                <a:gd name="connsiteX14" fmla="*/ 115855 w 118846"/>
                <a:gd name="connsiteY14" fmla="*/ 51207 h 129461"/>
                <a:gd name="connsiteX15" fmla="*/ 119029 w 118846"/>
                <a:gd name="connsiteY15" fmla="*/ 46552 h 129461"/>
                <a:gd name="connsiteX16" fmla="*/ 119029 w 118846"/>
                <a:gd name="connsiteY16" fmla="*/ 4651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846" h="129461">
                  <a:moveTo>
                    <a:pt x="119029" y="4651"/>
                  </a:moveTo>
                  <a:cubicBezTo>
                    <a:pt x="119029" y="1607"/>
                    <a:pt x="119029" y="-4"/>
                    <a:pt x="116561" y="-4"/>
                  </a:cubicBezTo>
                  <a:cubicBezTo>
                    <a:pt x="115855" y="-4"/>
                    <a:pt x="114974" y="-4"/>
                    <a:pt x="113563" y="2145"/>
                  </a:cubicBezTo>
                  <a:lnTo>
                    <a:pt x="104218" y="15753"/>
                  </a:lnTo>
                  <a:cubicBezTo>
                    <a:pt x="96812" y="8233"/>
                    <a:pt x="84645" y="-4"/>
                    <a:pt x="67717" y="-4"/>
                  </a:cubicBezTo>
                  <a:cubicBezTo>
                    <a:pt x="30688" y="-4"/>
                    <a:pt x="183" y="29004"/>
                    <a:pt x="183" y="64637"/>
                  </a:cubicBezTo>
                  <a:cubicBezTo>
                    <a:pt x="183" y="100986"/>
                    <a:pt x="31217" y="129457"/>
                    <a:pt x="67717" y="129457"/>
                  </a:cubicBezTo>
                  <a:cubicBezTo>
                    <a:pt x="98928" y="129457"/>
                    <a:pt x="119029" y="105821"/>
                    <a:pt x="119029" y="83976"/>
                  </a:cubicBezTo>
                  <a:cubicBezTo>
                    <a:pt x="119029" y="82006"/>
                    <a:pt x="118853" y="80573"/>
                    <a:pt x="116032" y="80573"/>
                  </a:cubicBezTo>
                  <a:cubicBezTo>
                    <a:pt x="114974" y="80573"/>
                    <a:pt x="113211" y="80573"/>
                    <a:pt x="113034" y="82901"/>
                  </a:cubicBezTo>
                  <a:cubicBezTo>
                    <a:pt x="111624" y="111730"/>
                    <a:pt x="87643" y="123011"/>
                    <a:pt x="70186" y="123011"/>
                  </a:cubicBezTo>
                  <a:cubicBezTo>
                    <a:pt x="51318" y="123011"/>
                    <a:pt x="19050" y="111372"/>
                    <a:pt x="19050" y="64816"/>
                  </a:cubicBezTo>
                  <a:cubicBezTo>
                    <a:pt x="19050" y="16290"/>
                    <a:pt x="53258" y="6442"/>
                    <a:pt x="69833" y="6442"/>
                  </a:cubicBezTo>
                  <a:cubicBezTo>
                    <a:pt x="87290" y="6442"/>
                    <a:pt x="108097" y="18260"/>
                    <a:pt x="112682" y="49059"/>
                  </a:cubicBezTo>
                  <a:cubicBezTo>
                    <a:pt x="113034" y="51207"/>
                    <a:pt x="114621" y="51207"/>
                    <a:pt x="115855" y="51207"/>
                  </a:cubicBezTo>
                  <a:cubicBezTo>
                    <a:pt x="119029" y="51207"/>
                    <a:pt x="119029" y="50133"/>
                    <a:pt x="119029" y="46552"/>
                  </a:cubicBezTo>
                  <a:lnTo>
                    <a:pt x="119029" y="4651"/>
                  </a:lnTo>
                  <a:close/>
                </a:path>
              </a:pathLst>
            </a:custGeom>
            <a:solidFill>
              <a:srgbClr val="000000"/>
            </a:solidFill>
            <a:ln w="25285" cap="flat">
              <a:noFill/>
              <a:prstDash val="solid"/>
              <a:miter/>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4B3FF7F5-0341-4261-AE80-2994E13EC4E6}"/>
                </a:ext>
              </a:extLst>
            </p:cNvPr>
            <p:cNvSpPr/>
            <p:nvPr>
              <p:custDataLst>
                <p:tags r:id="rId139"/>
              </p:custDataLst>
            </p:nvPr>
          </p:nvSpPr>
          <p:spPr>
            <a:xfrm>
              <a:off x="7310645" y="2310112"/>
              <a:ext cx="39674" cy="124268"/>
            </a:xfrm>
            <a:custGeom>
              <a:avLst/>
              <a:gdLst>
                <a:gd name="connsiteX0" fmla="*/ 26638 w 39674"/>
                <a:gd name="connsiteY0" fmla="*/ -4 h 124268"/>
                <a:gd name="connsiteX1" fmla="*/ 188 w 39674"/>
                <a:gd name="connsiteY1" fmla="*/ 1966 h 124268"/>
                <a:gd name="connsiteX2" fmla="*/ 188 w 39674"/>
                <a:gd name="connsiteY2" fmla="*/ 8412 h 124268"/>
                <a:gd name="connsiteX3" fmla="*/ 13413 w 39674"/>
                <a:gd name="connsiteY3" fmla="*/ 18439 h 124268"/>
                <a:gd name="connsiteX4" fmla="*/ 13413 w 39674"/>
                <a:gd name="connsiteY4" fmla="*/ 110118 h 124268"/>
                <a:gd name="connsiteX5" fmla="*/ 188 w 39674"/>
                <a:gd name="connsiteY5" fmla="*/ 117818 h 124268"/>
                <a:gd name="connsiteX6" fmla="*/ 188 w 39674"/>
                <a:gd name="connsiteY6" fmla="*/ 124264 h 124268"/>
                <a:gd name="connsiteX7" fmla="*/ 19937 w 39674"/>
                <a:gd name="connsiteY7" fmla="*/ 123548 h 124268"/>
                <a:gd name="connsiteX8" fmla="*/ 39863 w 39674"/>
                <a:gd name="connsiteY8" fmla="*/ 124264 h 124268"/>
                <a:gd name="connsiteX9" fmla="*/ 39863 w 39674"/>
                <a:gd name="connsiteY9" fmla="*/ 117818 h 124268"/>
                <a:gd name="connsiteX10" fmla="*/ 26638 w 39674"/>
                <a:gd name="connsiteY10" fmla="*/ 110118 h 124268"/>
                <a:gd name="connsiteX11" fmla="*/ 26638 w 39674"/>
                <a:gd name="connsiteY11" fmla="*/ -4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74" h="124268">
                  <a:moveTo>
                    <a:pt x="26638" y="-4"/>
                  </a:moveTo>
                  <a:lnTo>
                    <a:pt x="188" y="1966"/>
                  </a:lnTo>
                  <a:lnTo>
                    <a:pt x="188" y="8412"/>
                  </a:lnTo>
                  <a:cubicBezTo>
                    <a:pt x="12002" y="8412"/>
                    <a:pt x="13413" y="9665"/>
                    <a:pt x="13413" y="18439"/>
                  </a:cubicBezTo>
                  <a:lnTo>
                    <a:pt x="13413" y="110118"/>
                  </a:lnTo>
                  <a:cubicBezTo>
                    <a:pt x="13413" y="117818"/>
                    <a:pt x="11650" y="117818"/>
                    <a:pt x="188" y="117818"/>
                  </a:cubicBezTo>
                  <a:lnTo>
                    <a:pt x="188" y="124264"/>
                  </a:lnTo>
                  <a:cubicBezTo>
                    <a:pt x="541" y="124264"/>
                    <a:pt x="12884" y="123548"/>
                    <a:pt x="19937" y="123548"/>
                  </a:cubicBezTo>
                  <a:cubicBezTo>
                    <a:pt x="26638" y="123548"/>
                    <a:pt x="33162" y="123727"/>
                    <a:pt x="39863" y="124264"/>
                  </a:cubicBezTo>
                  <a:lnTo>
                    <a:pt x="39863" y="117818"/>
                  </a:lnTo>
                  <a:cubicBezTo>
                    <a:pt x="28401" y="117818"/>
                    <a:pt x="26638" y="117818"/>
                    <a:pt x="26638" y="110118"/>
                  </a:cubicBezTo>
                  <a:lnTo>
                    <a:pt x="26638" y="-4"/>
                  </a:lnTo>
                  <a:close/>
                </a:path>
              </a:pathLst>
            </a:custGeom>
            <a:solidFill>
              <a:srgbClr val="000000"/>
            </a:solidFill>
            <a:ln w="25285" cap="flat">
              <a:no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E78CDEEA-6085-4C0E-8801-460068875B74}"/>
                </a:ext>
              </a:extLst>
            </p:cNvPr>
            <p:cNvSpPr/>
            <p:nvPr>
              <p:custDataLst>
                <p:tags r:id="rId140"/>
              </p:custDataLst>
            </p:nvPr>
          </p:nvSpPr>
          <p:spPr>
            <a:xfrm>
              <a:off x="6906165" y="2526062"/>
              <a:ext cx="132953" cy="78965"/>
            </a:xfrm>
            <a:custGeom>
              <a:avLst/>
              <a:gdLst>
                <a:gd name="connsiteX0" fmla="*/ 118314 w 132953"/>
                <a:gd name="connsiteY0" fmla="*/ 17371 h 78965"/>
                <a:gd name="connsiteX1" fmla="*/ 133126 w 132953"/>
                <a:gd name="connsiteY1" fmla="*/ 6449 h 78965"/>
                <a:gd name="connsiteX2" fmla="*/ 133126 w 132953"/>
                <a:gd name="connsiteY2" fmla="*/ 2 h 78965"/>
                <a:gd name="connsiteX3" fmla="*/ 120430 w 132953"/>
                <a:gd name="connsiteY3" fmla="*/ 719 h 78965"/>
                <a:gd name="connsiteX4" fmla="*/ 103150 w 132953"/>
                <a:gd name="connsiteY4" fmla="*/ 2 h 78965"/>
                <a:gd name="connsiteX5" fmla="*/ 103150 w 132953"/>
                <a:gd name="connsiteY5" fmla="*/ 6449 h 78965"/>
                <a:gd name="connsiteX6" fmla="*/ 112319 w 132953"/>
                <a:gd name="connsiteY6" fmla="*/ 14327 h 78965"/>
                <a:gd name="connsiteX7" fmla="*/ 111261 w 132953"/>
                <a:gd name="connsiteY7" fmla="*/ 18625 h 78965"/>
                <a:gd name="connsiteX8" fmla="*/ 94157 w 132953"/>
                <a:gd name="connsiteY8" fmla="*/ 63211 h 78965"/>
                <a:gd name="connsiteX9" fmla="*/ 75113 w 132953"/>
                <a:gd name="connsiteY9" fmla="*/ 14327 h 78965"/>
                <a:gd name="connsiteX10" fmla="*/ 74231 w 132953"/>
                <a:gd name="connsiteY10" fmla="*/ 10925 h 78965"/>
                <a:gd name="connsiteX11" fmla="*/ 83753 w 132953"/>
                <a:gd name="connsiteY11" fmla="*/ 6449 h 78965"/>
                <a:gd name="connsiteX12" fmla="*/ 83753 w 132953"/>
                <a:gd name="connsiteY12" fmla="*/ 2 h 78965"/>
                <a:gd name="connsiteX13" fmla="*/ 64709 w 132953"/>
                <a:gd name="connsiteY13" fmla="*/ 719 h 78965"/>
                <a:gd name="connsiteX14" fmla="*/ 49192 w 132953"/>
                <a:gd name="connsiteY14" fmla="*/ 2 h 78965"/>
                <a:gd name="connsiteX15" fmla="*/ 49192 w 132953"/>
                <a:gd name="connsiteY15" fmla="*/ 6449 h 78965"/>
                <a:gd name="connsiteX16" fmla="*/ 59243 w 132953"/>
                <a:gd name="connsiteY16" fmla="*/ 7881 h 78965"/>
                <a:gd name="connsiteX17" fmla="*/ 63299 w 132953"/>
                <a:gd name="connsiteY17" fmla="*/ 15760 h 78965"/>
                <a:gd name="connsiteX18" fmla="*/ 62594 w 132953"/>
                <a:gd name="connsiteY18" fmla="*/ 17909 h 78965"/>
                <a:gd name="connsiteX19" fmla="*/ 46018 w 132953"/>
                <a:gd name="connsiteY19" fmla="*/ 60525 h 78965"/>
                <a:gd name="connsiteX20" fmla="*/ 28209 w 132953"/>
                <a:gd name="connsiteY20" fmla="*/ 14327 h 78965"/>
                <a:gd name="connsiteX21" fmla="*/ 27151 w 132953"/>
                <a:gd name="connsiteY21" fmla="*/ 10925 h 78965"/>
                <a:gd name="connsiteX22" fmla="*/ 36673 w 132953"/>
                <a:gd name="connsiteY22" fmla="*/ 6449 h 78965"/>
                <a:gd name="connsiteX23" fmla="*/ 36673 w 132953"/>
                <a:gd name="connsiteY23" fmla="*/ 2 h 78965"/>
                <a:gd name="connsiteX24" fmla="*/ 16748 w 132953"/>
                <a:gd name="connsiteY24" fmla="*/ 719 h 78965"/>
                <a:gd name="connsiteX25" fmla="*/ 172 w 132953"/>
                <a:gd name="connsiteY25" fmla="*/ 2 h 78965"/>
                <a:gd name="connsiteX26" fmla="*/ 172 w 132953"/>
                <a:gd name="connsiteY26" fmla="*/ 6449 h 78965"/>
                <a:gd name="connsiteX27" fmla="*/ 12868 w 132953"/>
                <a:gd name="connsiteY27" fmla="*/ 11641 h 78965"/>
                <a:gd name="connsiteX28" fmla="*/ 37378 w 132953"/>
                <a:gd name="connsiteY28" fmla="*/ 74850 h 78965"/>
                <a:gd name="connsiteX29" fmla="*/ 42139 w 132953"/>
                <a:gd name="connsiteY29" fmla="*/ 78968 h 78965"/>
                <a:gd name="connsiteX30" fmla="*/ 46724 w 132953"/>
                <a:gd name="connsiteY30" fmla="*/ 75208 h 78965"/>
                <a:gd name="connsiteX31" fmla="*/ 66649 w 132953"/>
                <a:gd name="connsiteY31" fmla="*/ 23997 h 78965"/>
                <a:gd name="connsiteX32" fmla="*/ 86222 w 132953"/>
                <a:gd name="connsiteY32" fmla="*/ 74671 h 78965"/>
                <a:gd name="connsiteX33" fmla="*/ 91159 w 132953"/>
                <a:gd name="connsiteY33" fmla="*/ 78968 h 78965"/>
                <a:gd name="connsiteX34" fmla="*/ 95920 w 132953"/>
                <a:gd name="connsiteY34" fmla="*/ 74850 h 78965"/>
                <a:gd name="connsiteX35" fmla="*/ 118314 w 132953"/>
                <a:gd name="connsiteY35" fmla="*/ 17371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953" h="78965">
                  <a:moveTo>
                    <a:pt x="118314" y="17371"/>
                  </a:moveTo>
                  <a:cubicBezTo>
                    <a:pt x="121841" y="8418"/>
                    <a:pt x="127660" y="6628"/>
                    <a:pt x="133126" y="6449"/>
                  </a:cubicBezTo>
                  <a:lnTo>
                    <a:pt x="133126" y="2"/>
                  </a:lnTo>
                  <a:cubicBezTo>
                    <a:pt x="128365" y="540"/>
                    <a:pt x="125544" y="719"/>
                    <a:pt x="120430" y="719"/>
                  </a:cubicBezTo>
                  <a:cubicBezTo>
                    <a:pt x="115140" y="719"/>
                    <a:pt x="108439" y="540"/>
                    <a:pt x="103150" y="2"/>
                  </a:cubicBezTo>
                  <a:lnTo>
                    <a:pt x="103150" y="6449"/>
                  </a:lnTo>
                  <a:cubicBezTo>
                    <a:pt x="109321" y="6628"/>
                    <a:pt x="112319" y="10030"/>
                    <a:pt x="112319" y="14327"/>
                  </a:cubicBezTo>
                  <a:cubicBezTo>
                    <a:pt x="112319" y="15760"/>
                    <a:pt x="112319" y="16118"/>
                    <a:pt x="111261" y="18625"/>
                  </a:cubicBezTo>
                  <a:lnTo>
                    <a:pt x="94157" y="63211"/>
                  </a:lnTo>
                  <a:lnTo>
                    <a:pt x="75113" y="14327"/>
                  </a:lnTo>
                  <a:cubicBezTo>
                    <a:pt x="74760" y="13432"/>
                    <a:pt x="74231" y="12000"/>
                    <a:pt x="74231" y="10925"/>
                  </a:cubicBezTo>
                  <a:cubicBezTo>
                    <a:pt x="74231" y="6986"/>
                    <a:pt x="78816" y="6449"/>
                    <a:pt x="83753" y="6449"/>
                  </a:cubicBezTo>
                  <a:lnTo>
                    <a:pt x="83753" y="2"/>
                  </a:lnTo>
                  <a:cubicBezTo>
                    <a:pt x="77405" y="540"/>
                    <a:pt x="71057" y="719"/>
                    <a:pt x="64709" y="719"/>
                  </a:cubicBezTo>
                  <a:cubicBezTo>
                    <a:pt x="59596" y="719"/>
                    <a:pt x="54306" y="361"/>
                    <a:pt x="49192" y="2"/>
                  </a:cubicBezTo>
                  <a:lnTo>
                    <a:pt x="49192" y="6449"/>
                  </a:lnTo>
                  <a:cubicBezTo>
                    <a:pt x="53248" y="6449"/>
                    <a:pt x="56951" y="6449"/>
                    <a:pt x="59243" y="7881"/>
                  </a:cubicBezTo>
                  <a:cubicBezTo>
                    <a:pt x="61712" y="9672"/>
                    <a:pt x="63299" y="15581"/>
                    <a:pt x="63299" y="15760"/>
                  </a:cubicBezTo>
                  <a:cubicBezTo>
                    <a:pt x="63299" y="16118"/>
                    <a:pt x="62946" y="17192"/>
                    <a:pt x="62594" y="17909"/>
                  </a:cubicBezTo>
                  <a:lnTo>
                    <a:pt x="46018" y="60525"/>
                  </a:lnTo>
                  <a:lnTo>
                    <a:pt x="28209" y="14327"/>
                  </a:lnTo>
                  <a:cubicBezTo>
                    <a:pt x="27151" y="11820"/>
                    <a:pt x="27151" y="11641"/>
                    <a:pt x="27151" y="10925"/>
                  </a:cubicBezTo>
                  <a:cubicBezTo>
                    <a:pt x="27151" y="6449"/>
                    <a:pt x="33499" y="6449"/>
                    <a:pt x="36673" y="6449"/>
                  </a:cubicBezTo>
                  <a:lnTo>
                    <a:pt x="36673" y="2"/>
                  </a:lnTo>
                  <a:cubicBezTo>
                    <a:pt x="36320" y="2"/>
                    <a:pt x="23801" y="719"/>
                    <a:pt x="16748" y="719"/>
                  </a:cubicBezTo>
                  <a:cubicBezTo>
                    <a:pt x="11281" y="719"/>
                    <a:pt x="5639" y="540"/>
                    <a:pt x="172" y="2"/>
                  </a:cubicBezTo>
                  <a:lnTo>
                    <a:pt x="172" y="6449"/>
                  </a:lnTo>
                  <a:cubicBezTo>
                    <a:pt x="7049" y="6449"/>
                    <a:pt x="10929" y="6449"/>
                    <a:pt x="12868" y="11641"/>
                  </a:cubicBezTo>
                  <a:lnTo>
                    <a:pt x="37378" y="74850"/>
                  </a:lnTo>
                  <a:cubicBezTo>
                    <a:pt x="38436" y="77536"/>
                    <a:pt x="38965" y="78968"/>
                    <a:pt x="42139" y="78968"/>
                  </a:cubicBezTo>
                  <a:cubicBezTo>
                    <a:pt x="45313" y="78968"/>
                    <a:pt x="45842" y="77536"/>
                    <a:pt x="46724" y="75208"/>
                  </a:cubicBezTo>
                  <a:lnTo>
                    <a:pt x="66649" y="23997"/>
                  </a:lnTo>
                  <a:lnTo>
                    <a:pt x="86222" y="74671"/>
                  </a:lnTo>
                  <a:cubicBezTo>
                    <a:pt x="87280" y="77357"/>
                    <a:pt x="87985" y="78968"/>
                    <a:pt x="91159" y="78968"/>
                  </a:cubicBezTo>
                  <a:cubicBezTo>
                    <a:pt x="94333" y="78968"/>
                    <a:pt x="94862" y="77715"/>
                    <a:pt x="95920" y="74850"/>
                  </a:cubicBezTo>
                  <a:lnTo>
                    <a:pt x="118314" y="17371"/>
                  </a:lnTo>
                  <a:close/>
                </a:path>
              </a:pathLst>
            </a:custGeom>
            <a:solidFill>
              <a:srgbClr val="000000"/>
            </a:solidFill>
            <a:ln w="25285" cap="flat">
              <a:noFill/>
              <a:prstDash val="solid"/>
              <a:miter/>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C7B3146C-9814-4700-A71B-F4BE0690C5B4}"/>
                </a:ext>
              </a:extLst>
            </p:cNvPr>
            <p:cNvSpPr/>
            <p:nvPr>
              <p:custDataLst>
                <p:tags r:id="rId141"/>
              </p:custDataLst>
            </p:nvPr>
          </p:nvSpPr>
          <p:spPr>
            <a:xfrm>
              <a:off x="7413216" y="2186607"/>
              <a:ext cx="178849" cy="185967"/>
            </a:xfrm>
            <a:custGeom>
              <a:avLst/>
              <a:gdLst>
                <a:gd name="connsiteX0" fmla="*/ 179042 w 178849"/>
                <a:gd name="connsiteY0" fmla="*/ 2551 h 185967"/>
                <a:gd name="connsiteX1" fmla="*/ 176271 w 178849"/>
                <a:gd name="connsiteY1" fmla="*/ -7 h 185967"/>
                <a:gd name="connsiteX2" fmla="*/ 172492 w 178849"/>
                <a:gd name="connsiteY2" fmla="*/ 3063 h 185967"/>
                <a:gd name="connsiteX3" fmla="*/ 154859 w 178849"/>
                <a:gd name="connsiteY3" fmla="*/ 22760 h 185967"/>
                <a:gd name="connsiteX4" fmla="*/ 113044 w 178849"/>
                <a:gd name="connsiteY4" fmla="*/ -7 h 185967"/>
                <a:gd name="connsiteX5" fmla="*/ 192 w 178849"/>
                <a:gd name="connsiteY5" fmla="*/ 115871 h 185967"/>
                <a:gd name="connsiteX6" fmla="*/ 68457 w 178849"/>
                <a:gd name="connsiteY6" fmla="*/ 185961 h 185967"/>
                <a:gd name="connsiteX7" fmla="*/ 122868 w 178849"/>
                <a:gd name="connsiteY7" fmla="*/ 163962 h 185967"/>
                <a:gd name="connsiteX8" fmla="*/ 150577 w 178849"/>
                <a:gd name="connsiteY8" fmla="*/ 118941 h 185967"/>
                <a:gd name="connsiteX9" fmla="*/ 147554 w 178849"/>
                <a:gd name="connsiteY9" fmla="*/ 116383 h 185967"/>
                <a:gd name="connsiteX10" fmla="*/ 144280 w 178849"/>
                <a:gd name="connsiteY10" fmla="*/ 118941 h 185967"/>
                <a:gd name="connsiteX11" fmla="*/ 118838 w 178849"/>
                <a:gd name="connsiteY11" fmla="*/ 159358 h 185967"/>
                <a:gd name="connsiteX12" fmla="*/ 72488 w 178849"/>
                <a:gd name="connsiteY12" fmla="*/ 178031 h 185967"/>
                <a:gd name="connsiteX13" fmla="*/ 23115 w 178849"/>
                <a:gd name="connsiteY13" fmla="*/ 124824 h 185967"/>
                <a:gd name="connsiteX14" fmla="*/ 53595 w 178849"/>
                <a:gd name="connsiteY14" fmla="*/ 38875 h 185967"/>
                <a:gd name="connsiteX15" fmla="*/ 115059 w 178849"/>
                <a:gd name="connsiteY15" fmla="*/ 7923 h 185967"/>
                <a:gd name="connsiteX16" fmla="*/ 155615 w 178849"/>
                <a:gd name="connsiteY16" fmla="*/ 57293 h 185967"/>
                <a:gd name="connsiteX17" fmla="*/ 154859 w 178849"/>
                <a:gd name="connsiteY17" fmla="*/ 70339 h 185967"/>
                <a:gd name="connsiteX18" fmla="*/ 158638 w 178849"/>
                <a:gd name="connsiteY18" fmla="*/ 72897 h 185967"/>
                <a:gd name="connsiteX19" fmla="*/ 163172 w 178849"/>
                <a:gd name="connsiteY19" fmla="*/ 67781 h 185967"/>
                <a:gd name="connsiteX20" fmla="*/ 179042 w 178849"/>
                <a:gd name="connsiteY20" fmla="*/ 2551 h 1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849" h="185967">
                  <a:moveTo>
                    <a:pt x="179042" y="2551"/>
                  </a:moveTo>
                  <a:cubicBezTo>
                    <a:pt x="179042" y="1784"/>
                    <a:pt x="178538" y="-7"/>
                    <a:pt x="176271" y="-7"/>
                  </a:cubicBezTo>
                  <a:cubicBezTo>
                    <a:pt x="175515" y="-7"/>
                    <a:pt x="175263" y="249"/>
                    <a:pt x="172492" y="3063"/>
                  </a:cubicBezTo>
                  <a:lnTo>
                    <a:pt x="154859" y="22760"/>
                  </a:lnTo>
                  <a:cubicBezTo>
                    <a:pt x="152592" y="19178"/>
                    <a:pt x="141005" y="-7"/>
                    <a:pt x="113044" y="-7"/>
                  </a:cubicBezTo>
                  <a:cubicBezTo>
                    <a:pt x="56870" y="-7"/>
                    <a:pt x="192" y="56525"/>
                    <a:pt x="192" y="115871"/>
                  </a:cubicBezTo>
                  <a:cubicBezTo>
                    <a:pt x="192" y="158079"/>
                    <a:pt x="29917" y="185961"/>
                    <a:pt x="68457" y="185961"/>
                  </a:cubicBezTo>
                  <a:cubicBezTo>
                    <a:pt x="90373" y="185961"/>
                    <a:pt x="109517" y="175729"/>
                    <a:pt x="122868" y="163962"/>
                  </a:cubicBezTo>
                  <a:cubicBezTo>
                    <a:pt x="146295" y="142986"/>
                    <a:pt x="150577" y="119708"/>
                    <a:pt x="150577" y="118941"/>
                  </a:cubicBezTo>
                  <a:cubicBezTo>
                    <a:pt x="150577" y="116383"/>
                    <a:pt x="148058" y="116383"/>
                    <a:pt x="147554" y="116383"/>
                  </a:cubicBezTo>
                  <a:cubicBezTo>
                    <a:pt x="146043" y="116383"/>
                    <a:pt x="144783" y="116895"/>
                    <a:pt x="144280" y="118941"/>
                  </a:cubicBezTo>
                  <a:cubicBezTo>
                    <a:pt x="142012" y="126359"/>
                    <a:pt x="136219" y="144521"/>
                    <a:pt x="118838" y="159358"/>
                  </a:cubicBezTo>
                  <a:cubicBezTo>
                    <a:pt x="101456" y="173683"/>
                    <a:pt x="85587" y="178031"/>
                    <a:pt x="72488" y="178031"/>
                  </a:cubicBezTo>
                  <a:cubicBezTo>
                    <a:pt x="49817" y="178031"/>
                    <a:pt x="23115" y="164730"/>
                    <a:pt x="23115" y="124824"/>
                  </a:cubicBezTo>
                  <a:cubicBezTo>
                    <a:pt x="23115" y="110244"/>
                    <a:pt x="28405" y="68804"/>
                    <a:pt x="53595" y="38875"/>
                  </a:cubicBezTo>
                  <a:cubicBezTo>
                    <a:pt x="68961" y="20713"/>
                    <a:pt x="92640" y="7923"/>
                    <a:pt x="115059" y="7923"/>
                  </a:cubicBezTo>
                  <a:cubicBezTo>
                    <a:pt x="140753" y="7923"/>
                    <a:pt x="155615" y="27620"/>
                    <a:pt x="155615" y="57293"/>
                  </a:cubicBezTo>
                  <a:cubicBezTo>
                    <a:pt x="155615" y="67525"/>
                    <a:pt x="154859" y="67781"/>
                    <a:pt x="154859" y="70339"/>
                  </a:cubicBezTo>
                  <a:cubicBezTo>
                    <a:pt x="154859" y="72897"/>
                    <a:pt x="157630" y="72897"/>
                    <a:pt x="158638" y="72897"/>
                  </a:cubicBezTo>
                  <a:cubicBezTo>
                    <a:pt x="161913" y="72897"/>
                    <a:pt x="161913" y="72385"/>
                    <a:pt x="163172" y="67781"/>
                  </a:cubicBezTo>
                  <a:lnTo>
                    <a:pt x="179042" y="2551"/>
                  </a:lnTo>
                  <a:close/>
                </a:path>
              </a:pathLst>
            </a:custGeom>
            <a:solidFill>
              <a:srgbClr val="000000"/>
            </a:solidFill>
            <a:ln w="25285" cap="flat">
              <a:noFill/>
              <a:prstDash val="solid"/>
              <a:miter/>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AE71B824-FC35-429D-B927-43E42621F71D}"/>
                </a:ext>
              </a:extLst>
            </p:cNvPr>
            <p:cNvSpPr/>
            <p:nvPr>
              <p:custDataLst>
                <p:tags r:id="rId142"/>
              </p:custDataLst>
            </p:nvPr>
          </p:nvSpPr>
          <p:spPr>
            <a:xfrm>
              <a:off x="7588947" y="2286599"/>
              <a:ext cx="53428" cy="120508"/>
            </a:xfrm>
            <a:custGeom>
              <a:avLst/>
              <a:gdLst>
                <a:gd name="connsiteX0" fmla="*/ 49043 w 53428"/>
                <a:gd name="connsiteY0" fmla="*/ 6799 h 120508"/>
                <a:gd name="connsiteX1" fmla="*/ 41990 w 53428"/>
                <a:gd name="connsiteY1" fmla="*/ -5 h 120508"/>
                <a:gd name="connsiteX2" fmla="*/ 32115 w 53428"/>
                <a:gd name="connsiteY2" fmla="*/ 9843 h 120508"/>
                <a:gd name="connsiteX3" fmla="*/ 39168 w 53428"/>
                <a:gd name="connsiteY3" fmla="*/ 16647 h 120508"/>
                <a:gd name="connsiteX4" fmla="*/ 49043 w 53428"/>
                <a:gd name="connsiteY4" fmla="*/ 6799 h 120508"/>
                <a:gd name="connsiteX5" fmla="*/ 13071 w 53428"/>
                <a:gd name="connsiteY5" fmla="*/ 97762 h 120508"/>
                <a:gd name="connsiteX6" fmla="*/ 11485 w 53428"/>
                <a:gd name="connsiteY6" fmla="*/ 105283 h 120508"/>
                <a:gd name="connsiteX7" fmla="*/ 28236 w 53428"/>
                <a:gd name="connsiteY7" fmla="*/ 120503 h 120508"/>
                <a:gd name="connsiteX8" fmla="*/ 53628 w 53428"/>
                <a:gd name="connsiteY8" fmla="*/ 93107 h 120508"/>
                <a:gd name="connsiteX9" fmla="*/ 50806 w 53428"/>
                <a:gd name="connsiteY9" fmla="*/ 90779 h 120508"/>
                <a:gd name="connsiteX10" fmla="*/ 47456 w 53428"/>
                <a:gd name="connsiteY10" fmla="*/ 93823 h 120508"/>
                <a:gd name="connsiteX11" fmla="*/ 28765 w 53428"/>
                <a:gd name="connsiteY11" fmla="*/ 115489 h 120508"/>
                <a:gd name="connsiteX12" fmla="*/ 24357 w 53428"/>
                <a:gd name="connsiteY12" fmla="*/ 109222 h 120508"/>
                <a:gd name="connsiteX13" fmla="*/ 27178 w 53428"/>
                <a:gd name="connsiteY13" fmla="*/ 97762 h 120508"/>
                <a:gd name="connsiteX14" fmla="*/ 32821 w 53428"/>
                <a:gd name="connsiteY14" fmla="*/ 83437 h 120508"/>
                <a:gd name="connsiteX15" fmla="*/ 41461 w 53428"/>
                <a:gd name="connsiteY15" fmla="*/ 60696 h 120508"/>
                <a:gd name="connsiteX16" fmla="*/ 42519 w 53428"/>
                <a:gd name="connsiteY16" fmla="*/ 54967 h 120508"/>
                <a:gd name="connsiteX17" fmla="*/ 25767 w 53428"/>
                <a:gd name="connsiteY17" fmla="*/ 39746 h 120508"/>
                <a:gd name="connsiteX18" fmla="*/ 199 w 53428"/>
                <a:gd name="connsiteY18" fmla="*/ 67143 h 120508"/>
                <a:gd name="connsiteX19" fmla="*/ 3197 w 53428"/>
                <a:gd name="connsiteY19" fmla="*/ 69470 h 120508"/>
                <a:gd name="connsiteX20" fmla="*/ 6371 w 53428"/>
                <a:gd name="connsiteY20" fmla="*/ 66605 h 120508"/>
                <a:gd name="connsiteX21" fmla="*/ 25238 w 53428"/>
                <a:gd name="connsiteY21" fmla="*/ 44760 h 120508"/>
                <a:gd name="connsiteX22" fmla="*/ 29647 w 53428"/>
                <a:gd name="connsiteY22" fmla="*/ 51027 h 120508"/>
                <a:gd name="connsiteX23" fmla="*/ 24180 w 53428"/>
                <a:gd name="connsiteY23" fmla="*/ 68933 h 120508"/>
                <a:gd name="connsiteX24" fmla="*/ 13071 w 53428"/>
                <a:gd name="connsiteY24" fmla="*/ 97762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28" h="120508">
                  <a:moveTo>
                    <a:pt x="49043" y="6799"/>
                  </a:moveTo>
                  <a:cubicBezTo>
                    <a:pt x="49043" y="3934"/>
                    <a:pt x="46927" y="-5"/>
                    <a:pt x="41990" y="-5"/>
                  </a:cubicBezTo>
                  <a:cubicBezTo>
                    <a:pt x="37229" y="-5"/>
                    <a:pt x="32115" y="4650"/>
                    <a:pt x="32115" y="9843"/>
                  </a:cubicBezTo>
                  <a:cubicBezTo>
                    <a:pt x="32115" y="12887"/>
                    <a:pt x="34407" y="16647"/>
                    <a:pt x="39168" y="16647"/>
                  </a:cubicBezTo>
                  <a:cubicBezTo>
                    <a:pt x="44282" y="16647"/>
                    <a:pt x="49043" y="11634"/>
                    <a:pt x="49043" y="6799"/>
                  </a:cubicBezTo>
                  <a:close/>
                  <a:moveTo>
                    <a:pt x="13071" y="97762"/>
                  </a:moveTo>
                  <a:cubicBezTo>
                    <a:pt x="12366" y="100090"/>
                    <a:pt x="11485" y="102239"/>
                    <a:pt x="11485" y="105283"/>
                  </a:cubicBezTo>
                  <a:cubicBezTo>
                    <a:pt x="11485" y="113699"/>
                    <a:pt x="18538" y="120503"/>
                    <a:pt x="28236" y="120503"/>
                  </a:cubicBezTo>
                  <a:cubicBezTo>
                    <a:pt x="45869" y="120503"/>
                    <a:pt x="53628" y="95792"/>
                    <a:pt x="53628" y="93107"/>
                  </a:cubicBezTo>
                  <a:cubicBezTo>
                    <a:pt x="53628" y="90779"/>
                    <a:pt x="51335" y="90779"/>
                    <a:pt x="50806" y="90779"/>
                  </a:cubicBezTo>
                  <a:cubicBezTo>
                    <a:pt x="48338" y="90779"/>
                    <a:pt x="48161" y="91853"/>
                    <a:pt x="47456" y="93823"/>
                  </a:cubicBezTo>
                  <a:cubicBezTo>
                    <a:pt x="43400" y="108148"/>
                    <a:pt x="35642" y="115489"/>
                    <a:pt x="28765" y="115489"/>
                  </a:cubicBezTo>
                  <a:cubicBezTo>
                    <a:pt x="25238" y="115489"/>
                    <a:pt x="24357" y="113161"/>
                    <a:pt x="24357" y="109222"/>
                  </a:cubicBezTo>
                  <a:cubicBezTo>
                    <a:pt x="24357" y="105104"/>
                    <a:pt x="25591" y="101701"/>
                    <a:pt x="27178" y="97762"/>
                  </a:cubicBezTo>
                  <a:cubicBezTo>
                    <a:pt x="28941" y="92927"/>
                    <a:pt x="30881" y="88093"/>
                    <a:pt x="32821" y="83437"/>
                  </a:cubicBezTo>
                  <a:cubicBezTo>
                    <a:pt x="34407" y="79140"/>
                    <a:pt x="40755" y="62845"/>
                    <a:pt x="41461" y="60696"/>
                  </a:cubicBezTo>
                  <a:cubicBezTo>
                    <a:pt x="41990" y="58906"/>
                    <a:pt x="42519" y="56757"/>
                    <a:pt x="42519" y="54967"/>
                  </a:cubicBezTo>
                  <a:cubicBezTo>
                    <a:pt x="42519" y="46551"/>
                    <a:pt x="35465" y="39746"/>
                    <a:pt x="25767" y="39746"/>
                  </a:cubicBezTo>
                  <a:cubicBezTo>
                    <a:pt x="8311" y="39746"/>
                    <a:pt x="199" y="64099"/>
                    <a:pt x="199" y="67143"/>
                  </a:cubicBezTo>
                  <a:cubicBezTo>
                    <a:pt x="199" y="69470"/>
                    <a:pt x="2668" y="69470"/>
                    <a:pt x="3197" y="69470"/>
                  </a:cubicBezTo>
                  <a:cubicBezTo>
                    <a:pt x="5666" y="69470"/>
                    <a:pt x="5842" y="68575"/>
                    <a:pt x="6371" y="66605"/>
                  </a:cubicBezTo>
                  <a:cubicBezTo>
                    <a:pt x="10956" y="51206"/>
                    <a:pt x="18714" y="44760"/>
                    <a:pt x="25238" y="44760"/>
                  </a:cubicBezTo>
                  <a:cubicBezTo>
                    <a:pt x="28060" y="44760"/>
                    <a:pt x="29647" y="46193"/>
                    <a:pt x="29647" y="51027"/>
                  </a:cubicBezTo>
                  <a:cubicBezTo>
                    <a:pt x="29647" y="55146"/>
                    <a:pt x="28589" y="57832"/>
                    <a:pt x="24180" y="68933"/>
                  </a:cubicBezTo>
                  <a:lnTo>
                    <a:pt x="13071" y="97762"/>
                  </a:lnTo>
                  <a:close/>
                </a:path>
              </a:pathLst>
            </a:custGeom>
            <a:solidFill>
              <a:srgbClr val="000000"/>
            </a:solidFill>
            <a:ln w="25285" cap="flat">
              <a:noFill/>
              <a:prstDash val="solid"/>
              <a:miter/>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A5B32AA4-0545-42D6-8911-FE0F36813CE0}"/>
                </a:ext>
              </a:extLst>
            </p:cNvPr>
            <p:cNvSpPr/>
            <p:nvPr>
              <p:custDataLst>
                <p:tags r:id="rId143"/>
              </p:custDataLst>
            </p:nvPr>
          </p:nvSpPr>
          <p:spPr>
            <a:xfrm>
              <a:off x="7741409" y="2297880"/>
              <a:ext cx="153911" cy="10232"/>
            </a:xfrm>
            <a:custGeom>
              <a:avLst/>
              <a:gdLst>
                <a:gd name="connsiteX0" fmla="*/ 145300 w 153911"/>
                <a:gd name="connsiteY0" fmla="*/ 10225 h 10232"/>
                <a:gd name="connsiteX1" fmla="*/ 154116 w 153911"/>
                <a:gd name="connsiteY1" fmla="*/ 5109 h 10232"/>
                <a:gd name="connsiteX2" fmla="*/ 145300 w 153911"/>
                <a:gd name="connsiteY2" fmla="*/ -7 h 10232"/>
                <a:gd name="connsiteX3" fmla="*/ 9021 w 153911"/>
                <a:gd name="connsiteY3" fmla="*/ -7 h 10232"/>
                <a:gd name="connsiteX4" fmla="*/ 205 w 153911"/>
                <a:gd name="connsiteY4" fmla="*/ 5109 h 10232"/>
                <a:gd name="connsiteX5" fmla="*/ 9021 w 153911"/>
                <a:gd name="connsiteY5" fmla="*/ 10225 h 10232"/>
                <a:gd name="connsiteX6" fmla="*/ 145300 w 153911"/>
                <a:gd name="connsiteY6" fmla="*/ 10225 h 1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11" h="10232">
                  <a:moveTo>
                    <a:pt x="145300" y="10225"/>
                  </a:moveTo>
                  <a:cubicBezTo>
                    <a:pt x="149582" y="10225"/>
                    <a:pt x="154116" y="10225"/>
                    <a:pt x="154116" y="5109"/>
                  </a:cubicBezTo>
                  <a:cubicBezTo>
                    <a:pt x="154116" y="-7"/>
                    <a:pt x="149582" y="-7"/>
                    <a:pt x="145300" y="-7"/>
                  </a:cubicBezTo>
                  <a:lnTo>
                    <a:pt x="9021" y="-7"/>
                  </a:lnTo>
                  <a:cubicBezTo>
                    <a:pt x="4739" y="-7"/>
                    <a:pt x="205" y="-7"/>
                    <a:pt x="205" y="5109"/>
                  </a:cubicBezTo>
                  <a:cubicBezTo>
                    <a:pt x="205" y="10225"/>
                    <a:pt x="4739" y="10225"/>
                    <a:pt x="9021" y="10225"/>
                  </a:cubicBezTo>
                  <a:lnTo>
                    <a:pt x="145300" y="10225"/>
                  </a:lnTo>
                  <a:close/>
                </a:path>
              </a:pathLst>
            </a:custGeom>
            <a:solidFill>
              <a:srgbClr val="000000"/>
            </a:solidFill>
            <a:ln w="25285" cap="flat">
              <a:noFill/>
              <a:prstDash val="solid"/>
              <a:miter/>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79464B17-B2F1-48E6-A953-9C3363B8B574}"/>
                </a:ext>
              </a:extLst>
            </p:cNvPr>
            <p:cNvSpPr/>
            <p:nvPr>
              <p:custDataLst>
                <p:tags r:id="rId144"/>
              </p:custDataLst>
            </p:nvPr>
          </p:nvSpPr>
          <p:spPr>
            <a:xfrm>
              <a:off x="7984997" y="2186607"/>
              <a:ext cx="178849" cy="185967"/>
            </a:xfrm>
            <a:custGeom>
              <a:avLst/>
              <a:gdLst>
                <a:gd name="connsiteX0" fmla="*/ 179064 w 178849"/>
                <a:gd name="connsiteY0" fmla="*/ 2551 h 185967"/>
                <a:gd name="connsiteX1" fmla="*/ 176294 w 178849"/>
                <a:gd name="connsiteY1" fmla="*/ -7 h 185967"/>
                <a:gd name="connsiteX2" fmla="*/ 172515 w 178849"/>
                <a:gd name="connsiteY2" fmla="*/ 3063 h 185967"/>
                <a:gd name="connsiteX3" fmla="*/ 154882 w 178849"/>
                <a:gd name="connsiteY3" fmla="*/ 22760 h 185967"/>
                <a:gd name="connsiteX4" fmla="*/ 113066 w 178849"/>
                <a:gd name="connsiteY4" fmla="*/ -7 h 185967"/>
                <a:gd name="connsiteX5" fmla="*/ 215 w 178849"/>
                <a:gd name="connsiteY5" fmla="*/ 115871 h 185967"/>
                <a:gd name="connsiteX6" fmla="*/ 68480 w 178849"/>
                <a:gd name="connsiteY6" fmla="*/ 185961 h 185967"/>
                <a:gd name="connsiteX7" fmla="*/ 122891 w 178849"/>
                <a:gd name="connsiteY7" fmla="*/ 163962 h 185967"/>
                <a:gd name="connsiteX8" fmla="*/ 150600 w 178849"/>
                <a:gd name="connsiteY8" fmla="*/ 118941 h 185967"/>
                <a:gd name="connsiteX9" fmla="*/ 147577 w 178849"/>
                <a:gd name="connsiteY9" fmla="*/ 116383 h 185967"/>
                <a:gd name="connsiteX10" fmla="*/ 144302 w 178849"/>
                <a:gd name="connsiteY10" fmla="*/ 118941 h 185967"/>
                <a:gd name="connsiteX11" fmla="*/ 118860 w 178849"/>
                <a:gd name="connsiteY11" fmla="*/ 159358 h 185967"/>
                <a:gd name="connsiteX12" fmla="*/ 72510 w 178849"/>
                <a:gd name="connsiteY12" fmla="*/ 178031 h 185967"/>
                <a:gd name="connsiteX13" fmla="*/ 23138 w 178849"/>
                <a:gd name="connsiteY13" fmla="*/ 124824 h 185967"/>
                <a:gd name="connsiteX14" fmla="*/ 53618 w 178849"/>
                <a:gd name="connsiteY14" fmla="*/ 38875 h 185967"/>
                <a:gd name="connsiteX15" fmla="*/ 115082 w 178849"/>
                <a:gd name="connsiteY15" fmla="*/ 7923 h 185967"/>
                <a:gd name="connsiteX16" fmla="*/ 155638 w 178849"/>
                <a:gd name="connsiteY16" fmla="*/ 57293 h 185967"/>
                <a:gd name="connsiteX17" fmla="*/ 154882 w 178849"/>
                <a:gd name="connsiteY17" fmla="*/ 70339 h 185967"/>
                <a:gd name="connsiteX18" fmla="*/ 158660 w 178849"/>
                <a:gd name="connsiteY18" fmla="*/ 72897 h 185967"/>
                <a:gd name="connsiteX19" fmla="*/ 163195 w 178849"/>
                <a:gd name="connsiteY19" fmla="*/ 67781 h 185967"/>
                <a:gd name="connsiteX20" fmla="*/ 179064 w 178849"/>
                <a:gd name="connsiteY20" fmla="*/ 2551 h 1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849" h="185967">
                  <a:moveTo>
                    <a:pt x="179064" y="2551"/>
                  </a:moveTo>
                  <a:cubicBezTo>
                    <a:pt x="179064" y="1784"/>
                    <a:pt x="178561" y="-7"/>
                    <a:pt x="176294" y="-7"/>
                  </a:cubicBezTo>
                  <a:cubicBezTo>
                    <a:pt x="175538" y="-7"/>
                    <a:pt x="175286" y="249"/>
                    <a:pt x="172515" y="3063"/>
                  </a:cubicBezTo>
                  <a:lnTo>
                    <a:pt x="154882" y="22760"/>
                  </a:lnTo>
                  <a:cubicBezTo>
                    <a:pt x="152615" y="19178"/>
                    <a:pt x="141027" y="-7"/>
                    <a:pt x="113066" y="-7"/>
                  </a:cubicBezTo>
                  <a:cubicBezTo>
                    <a:pt x="56893" y="-7"/>
                    <a:pt x="215" y="56525"/>
                    <a:pt x="215" y="115871"/>
                  </a:cubicBezTo>
                  <a:cubicBezTo>
                    <a:pt x="215" y="158079"/>
                    <a:pt x="29939" y="185961"/>
                    <a:pt x="68480" y="185961"/>
                  </a:cubicBezTo>
                  <a:cubicBezTo>
                    <a:pt x="90395" y="185961"/>
                    <a:pt x="109540" y="175729"/>
                    <a:pt x="122891" y="163962"/>
                  </a:cubicBezTo>
                  <a:cubicBezTo>
                    <a:pt x="146317" y="142986"/>
                    <a:pt x="150600" y="119708"/>
                    <a:pt x="150600" y="118941"/>
                  </a:cubicBezTo>
                  <a:cubicBezTo>
                    <a:pt x="150600" y="116383"/>
                    <a:pt x="148081" y="116383"/>
                    <a:pt x="147577" y="116383"/>
                  </a:cubicBezTo>
                  <a:cubicBezTo>
                    <a:pt x="146065" y="116383"/>
                    <a:pt x="144806" y="116895"/>
                    <a:pt x="144302" y="118941"/>
                  </a:cubicBezTo>
                  <a:cubicBezTo>
                    <a:pt x="142035" y="126359"/>
                    <a:pt x="136241" y="144521"/>
                    <a:pt x="118860" y="159358"/>
                  </a:cubicBezTo>
                  <a:cubicBezTo>
                    <a:pt x="101479" y="173683"/>
                    <a:pt x="85609" y="178031"/>
                    <a:pt x="72510" y="178031"/>
                  </a:cubicBezTo>
                  <a:cubicBezTo>
                    <a:pt x="49839" y="178031"/>
                    <a:pt x="23138" y="164730"/>
                    <a:pt x="23138" y="124824"/>
                  </a:cubicBezTo>
                  <a:cubicBezTo>
                    <a:pt x="23138" y="110244"/>
                    <a:pt x="28428" y="68804"/>
                    <a:pt x="53618" y="38875"/>
                  </a:cubicBezTo>
                  <a:cubicBezTo>
                    <a:pt x="68984" y="20713"/>
                    <a:pt x="92662" y="7923"/>
                    <a:pt x="115082" y="7923"/>
                  </a:cubicBezTo>
                  <a:cubicBezTo>
                    <a:pt x="140776" y="7923"/>
                    <a:pt x="155638" y="27620"/>
                    <a:pt x="155638" y="57293"/>
                  </a:cubicBezTo>
                  <a:cubicBezTo>
                    <a:pt x="155638" y="67525"/>
                    <a:pt x="154882" y="67781"/>
                    <a:pt x="154882" y="70339"/>
                  </a:cubicBezTo>
                  <a:cubicBezTo>
                    <a:pt x="154882" y="72897"/>
                    <a:pt x="157653" y="72897"/>
                    <a:pt x="158660" y="72897"/>
                  </a:cubicBezTo>
                  <a:cubicBezTo>
                    <a:pt x="161935" y="72897"/>
                    <a:pt x="161935" y="72385"/>
                    <a:pt x="163195" y="67781"/>
                  </a:cubicBezTo>
                  <a:lnTo>
                    <a:pt x="179064" y="2551"/>
                  </a:lnTo>
                  <a:close/>
                </a:path>
              </a:pathLst>
            </a:custGeom>
            <a:solidFill>
              <a:srgbClr val="000000"/>
            </a:solidFill>
            <a:ln w="25285" cap="flat">
              <a:noFill/>
              <a:prstDash val="solid"/>
              <a:miter/>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96E128CF-8085-400F-81A5-AE23C38FC99A}"/>
                </a:ext>
              </a:extLst>
            </p:cNvPr>
            <p:cNvSpPr/>
            <p:nvPr>
              <p:custDataLst>
                <p:tags r:id="rId145"/>
              </p:custDataLst>
            </p:nvPr>
          </p:nvSpPr>
          <p:spPr>
            <a:xfrm>
              <a:off x="8152441" y="2286599"/>
              <a:ext cx="77409" cy="155245"/>
            </a:xfrm>
            <a:custGeom>
              <a:avLst/>
              <a:gdLst>
                <a:gd name="connsiteX0" fmla="*/ 77631 w 77409"/>
                <a:gd name="connsiteY0" fmla="*/ 6799 h 155245"/>
                <a:gd name="connsiteX1" fmla="*/ 70578 w 77409"/>
                <a:gd name="connsiteY1" fmla="*/ -5 h 155245"/>
                <a:gd name="connsiteX2" fmla="*/ 60703 w 77409"/>
                <a:gd name="connsiteY2" fmla="*/ 9843 h 155245"/>
                <a:gd name="connsiteX3" fmla="*/ 67757 w 77409"/>
                <a:gd name="connsiteY3" fmla="*/ 16647 h 155245"/>
                <a:gd name="connsiteX4" fmla="*/ 77631 w 77409"/>
                <a:gd name="connsiteY4" fmla="*/ 6799 h 155245"/>
                <a:gd name="connsiteX5" fmla="*/ 40249 w 77409"/>
                <a:gd name="connsiteY5" fmla="*/ 127486 h 155245"/>
                <a:gd name="connsiteX6" fmla="*/ 17502 w 77409"/>
                <a:gd name="connsiteY6" fmla="*/ 150227 h 155245"/>
                <a:gd name="connsiteX7" fmla="*/ 11154 w 77409"/>
                <a:gd name="connsiteY7" fmla="*/ 149153 h 155245"/>
                <a:gd name="connsiteX8" fmla="*/ 17150 w 77409"/>
                <a:gd name="connsiteY8" fmla="*/ 140021 h 155245"/>
                <a:gd name="connsiteX9" fmla="*/ 10273 w 77409"/>
                <a:gd name="connsiteY9" fmla="*/ 133395 h 155245"/>
                <a:gd name="connsiteX10" fmla="*/ 222 w 77409"/>
                <a:gd name="connsiteY10" fmla="*/ 143960 h 155245"/>
                <a:gd name="connsiteX11" fmla="*/ 17679 w 77409"/>
                <a:gd name="connsiteY11" fmla="*/ 155241 h 155245"/>
                <a:gd name="connsiteX12" fmla="*/ 54355 w 77409"/>
                <a:gd name="connsiteY12" fmla="*/ 126949 h 155245"/>
                <a:gd name="connsiteX13" fmla="*/ 70225 w 77409"/>
                <a:gd name="connsiteY13" fmla="*/ 62845 h 155245"/>
                <a:gd name="connsiteX14" fmla="*/ 71107 w 77409"/>
                <a:gd name="connsiteY14" fmla="*/ 56578 h 155245"/>
                <a:gd name="connsiteX15" fmla="*/ 52239 w 77409"/>
                <a:gd name="connsiteY15" fmla="*/ 39746 h 155245"/>
                <a:gd name="connsiteX16" fmla="*/ 21382 w 77409"/>
                <a:gd name="connsiteY16" fmla="*/ 67143 h 155245"/>
                <a:gd name="connsiteX17" fmla="*/ 24379 w 77409"/>
                <a:gd name="connsiteY17" fmla="*/ 69470 h 155245"/>
                <a:gd name="connsiteX18" fmla="*/ 27906 w 77409"/>
                <a:gd name="connsiteY18" fmla="*/ 66247 h 155245"/>
                <a:gd name="connsiteX19" fmla="*/ 51711 w 77409"/>
                <a:gd name="connsiteY19" fmla="*/ 44760 h 155245"/>
                <a:gd name="connsiteX20" fmla="*/ 57706 w 77409"/>
                <a:gd name="connsiteY20" fmla="*/ 53534 h 155245"/>
                <a:gd name="connsiteX21" fmla="*/ 57177 w 77409"/>
                <a:gd name="connsiteY21" fmla="*/ 58906 h 155245"/>
                <a:gd name="connsiteX22" fmla="*/ 40249 w 77409"/>
                <a:gd name="connsiteY22" fmla="*/ 127486 h 1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09" h="155245">
                  <a:moveTo>
                    <a:pt x="77631" y="6799"/>
                  </a:moveTo>
                  <a:cubicBezTo>
                    <a:pt x="77631" y="3755"/>
                    <a:pt x="75339" y="-5"/>
                    <a:pt x="70578" y="-5"/>
                  </a:cubicBezTo>
                  <a:cubicBezTo>
                    <a:pt x="65464" y="-5"/>
                    <a:pt x="60703" y="5008"/>
                    <a:pt x="60703" y="9843"/>
                  </a:cubicBezTo>
                  <a:cubicBezTo>
                    <a:pt x="60703" y="12708"/>
                    <a:pt x="62819" y="16647"/>
                    <a:pt x="67757" y="16647"/>
                  </a:cubicBezTo>
                  <a:cubicBezTo>
                    <a:pt x="72518" y="16647"/>
                    <a:pt x="77631" y="11992"/>
                    <a:pt x="77631" y="6799"/>
                  </a:cubicBezTo>
                  <a:close/>
                  <a:moveTo>
                    <a:pt x="40249" y="127486"/>
                  </a:moveTo>
                  <a:cubicBezTo>
                    <a:pt x="37251" y="139841"/>
                    <a:pt x="27906" y="150227"/>
                    <a:pt x="17502" y="150227"/>
                  </a:cubicBezTo>
                  <a:cubicBezTo>
                    <a:pt x="15210" y="150227"/>
                    <a:pt x="13094" y="149869"/>
                    <a:pt x="11154" y="149153"/>
                  </a:cubicBezTo>
                  <a:cubicBezTo>
                    <a:pt x="15739" y="147004"/>
                    <a:pt x="17150" y="142706"/>
                    <a:pt x="17150" y="140021"/>
                  </a:cubicBezTo>
                  <a:cubicBezTo>
                    <a:pt x="17150" y="135723"/>
                    <a:pt x="13799" y="133395"/>
                    <a:pt x="10273" y="133395"/>
                  </a:cubicBezTo>
                  <a:cubicBezTo>
                    <a:pt x="4807" y="133395"/>
                    <a:pt x="222" y="138230"/>
                    <a:pt x="222" y="143960"/>
                  </a:cubicBezTo>
                  <a:cubicBezTo>
                    <a:pt x="222" y="150764"/>
                    <a:pt x="7099" y="155241"/>
                    <a:pt x="17679" y="155241"/>
                  </a:cubicBezTo>
                  <a:cubicBezTo>
                    <a:pt x="28259" y="155241"/>
                    <a:pt x="48889" y="148795"/>
                    <a:pt x="54355" y="126949"/>
                  </a:cubicBezTo>
                  <a:lnTo>
                    <a:pt x="70225" y="62845"/>
                  </a:lnTo>
                  <a:cubicBezTo>
                    <a:pt x="70754" y="60876"/>
                    <a:pt x="71107" y="59264"/>
                    <a:pt x="71107" y="56578"/>
                  </a:cubicBezTo>
                  <a:cubicBezTo>
                    <a:pt x="71107" y="46730"/>
                    <a:pt x="62819" y="39746"/>
                    <a:pt x="52239" y="39746"/>
                  </a:cubicBezTo>
                  <a:cubicBezTo>
                    <a:pt x="32667" y="39746"/>
                    <a:pt x="21382" y="64636"/>
                    <a:pt x="21382" y="67143"/>
                  </a:cubicBezTo>
                  <a:cubicBezTo>
                    <a:pt x="21382" y="69470"/>
                    <a:pt x="23850" y="69470"/>
                    <a:pt x="24379" y="69470"/>
                  </a:cubicBezTo>
                  <a:cubicBezTo>
                    <a:pt x="26495" y="69470"/>
                    <a:pt x="26672" y="68933"/>
                    <a:pt x="27906" y="66247"/>
                  </a:cubicBezTo>
                  <a:cubicBezTo>
                    <a:pt x="32314" y="55862"/>
                    <a:pt x="41483" y="44760"/>
                    <a:pt x="51711" y="44760"/>
                  </a:cubicBezTo>
                  <a:cubicBezTo>
                    <a:pt x="56119" y="44760"/>
                    <a:pt x="57706" y="47804"/>
                    <a:pt x="57706" y="53534"/>
                  </a:cubicBezTo>
                  <a:cubicBezTo>
                    <a:pt x="57706" y="55504"/>
                    <a:pt x="57353" y="58011"/>
                    <a:pt x="57177" y="58906"/>
                  </a:cubicBezTo>
                  <a:lnTo>
                    <a:pt x="40249" y="127486"/>
                  </a:lnTo>
                  <a:close/>
                </a:path>
              </a:pathLst>
            </a:custGeom>
            <a:solidFill>
              <a:srgbClr val="000000"/>
            </a:solidFill>
            <a:ln w="25285" cap="flat">
              <a:noFill/>
              <a:prstDash val="solid"/>
              <a:miter/>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DFBF1A4F-C405-476C-931E-7E8A6BB67168}"/>
                </a:ext>
              </a:extLst>
            </p:cNvPr>
            <p:cNvSpPr/>
            <p:nvPr>
              <p:custDataLst>
                <p:tags r:id="rId146"/>
              </p:custDataLst>
            </p:nvPr>
          </p:nvSpPr>
          <p:spPr>
            <a:xfrm>
              <a:off x="7400621" y="2470932"/>
              <a:ext cx="857959" cy="10231"/>
            </a:xfrm>
            <a:custGeom>
              <a:avLst/>
              <a:gdLst>
                <a:gd name="connsiteX0" fmla="*/ 0 w 857959"/>
                <a:gd name="connsiteY0" fmla="*/ 0 h 10231"/>
                <a:gd name="connsiteX1" fmla="*/ 857959 w 857959"/>
                <a:gd name="connsiteY1" fmla="*/ 0 h 10231"/>
                <a:gd name="connsiteX2" fmla="*/ 857959 w 857959"/>
                <a:gd name="connsiteY2" fmla="*/ 10232 h 10231"/>
                <a:gd name="connsiteX3" fmla="*/ 0 w 857959"/>
                <a:gd name="connsiteY3" fmla="*/ 10232 h 10231"/>
              </a:gdLst>
              <a:ahLst/>
              <a:cxnLst>
                <a:cxn ang="0">
                  <a:pos x="connsiteX0" y="connsiteY0"/>
                </a:cxn>
                <a:cxn ang="0">
                  <a:pos x="connsiteX1" y="connsiteY1"/>
                </a:cxn>
                <a:cxn ang="0">
                  <a:pos x="connsiteX2" y="connsiteY2"/>
                </a:cxn>
                <a:cxn ang="0">
                  <a:pos x="connsiteX3" y="connsiteY3"/>
                </a:cxn>
              </a:cxnLst>
              <a:rect l="l" t="t" r="r" b="b"/>
              <a:pathLst>
                <a:path w="857959" h="10231">
                  <a:moveTo>
                    <a:pt x="0" y="0"/>
                  </a:moveTo>
                  <a:lnTo>
                    <a:pt x="857959" y="0"/>
                  </a:lnTo>
                  <a:lnTo>
                    <a:pt x="857959" y="10232"/>
                  </a:lnTo>
                  <a:lnTo>
                    <a:pt x="0" y="10232"/>
                  </a:lnTo>
                  <a:close/>
                </a:path>
              </a:pathLst>
            </a:custGeom>
            <a:solidFill>
              <a:srgbClr val="000000"/>
            </a:solidFill>
            <a:ln w="25285" cap="flat">
              <a:noFill/>
              <a:prstDash val="solid"/>
              <a:miter/>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A78BDCF7-98EC-465A-B324-BB7D50F6AD63}"/>
                </a:ext>
              </a:extLst>
            </p:cNvPr>
            <p:cNvSpPr/>
            <p:nvPr>
              <p:custDataLst>
                <p:tags r:id="rId147"/>
              </p:custDataLst>
            </p:nvPr>
          </p:nvSpPr>
          <p:spPr>
            <a:xfrm>
              <a:off x="7714398" y="2537939"/>
              <a:ext cx="53906" cy="180340"/>
            </a:xfrm>
            <a:custGeom>
              <a:avLst/>
              <a:gdLst>
                <a:gd name="connsiteX0" fmla="*/ 54111 w 53906"/>
                <a:gd name="connsiteY0" fmla="*/ 2821 h 180340"/>
                <a:gd name="connsiteX1" fmla="*/ 50836 w 53906"/>
                <a:gd name="connsiteY1" fmla="*/ 7 h 180340"/>
                <a:gd name="connsiteX2" fmla="*/ 20104 w 53906"/>
                <a:gd name="connsiteY2" fmla="*/ 2565 h 180340"/>
                <a:gd name="connsiteX3" fmla="*/ 15318 w 53906"/>
                <a:gd name="connsiteY3" fmla="*/ 7937 h 180340"/>
                <a:gd name="connsiteX4" fmla="*/ 21616 w 53906"/>
                <a:gd name="connsiteY4" fmla="*/ 10751 h 180340"/>
                <a:gd name="connsiteX5" fmla="*/ 33959 w 53906"/>
                <a:gd name="connsiteY5" fmla="*/ 15099 h 180340"/>
                <a:gd name="connsiteX6" fmla="*/ 33203 w 53906"/>
                <a:gd name="connsiteY6" fmla="*/ 20215 h 180340"/>
                <a:gd name="connsiteX7" fmla="*/ 1464 w 53906"/>
                <a:gd name="connsiteY7" fmla="*/ 148116 h 180340"/>
                <a:gd name="connsiteX8" fmla="*/ 204 w 53906"/>
                <a:gd name="connsiteY8" fmla="*/ 156813 h 180340"/>
                <a:gd name="connsiteX9" fmla="*/ 23127 w 53906"/>
                <a:gd name="connsiteY9" fmla="*/ 180347 h 180340"/>
                <a:gd name="connsiteX10" fmla="*/ 42020 w 53906"/>
                <a:gd name="connsiteY10" fmla="*/ 166022 h 180340"/>
                <a:gd name="connsiteX11" fmla="*/ 49577 w 53906"/>
                <a:gd name="connsiteY11" fmla="*/ 140954 h 180340"/>
                <a:gd name="connsiteX12" fmla="*/ 46554 w 53906"/>
                <a:gd name="connsiteY12" fmla="*/ 138396 h 180340"/>
                <a:gd name="connsiteX13" fmla="*/ 43027 w 53906"/>
                <a:gd name="connsiteY13" fmla="*/ 143000 h 180340"/>
                <a:gd name="connsiteX14" fmla="*/ 23883 w 53906"/>
                <a:gd name="connsiteY14" fmla="*/ 174719 h 180340"/>
                <a:gd name="connsiteX15" fmla="*/ 16326 w 53906"/>
                <a:gd name="connsiteY15" fmla="*/ 162952 h 180340"/>
                <a:gd name="connsiteX16" fmla="*/ 17837 w 53906"/>
                <a:gd name="connsiteY16" fmla="*/ 150674 h 180340"/>
                <a:gd name="connsiteX17" fmla="*/ 54111 w 53906"/>
                <a:gd name="connsiteY17" fmla="*/ 2821 h 18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6" h="180340">
                  <a:moveTo>
                    <a:pt x="54111" y="2821"/>
                  </a:moveTo>
                  <a:cubicBezTo>
                    <a:pt x="54111" y="2565"/>
                    <a:pt x="54111" y="7"/>
                    <a:pt x="50836" y="7"/>
                  </a:cubicBezTo>
                  <a:cubicBezTo>
                    <a:pt x="45043" y="7"/>
                    <a:pt x="26654" y="2053"/>
                    <a:pt x="20104" y="2565"/>
                  </a:cubicBezTo>
                  <a:cubicBezTo>
                    <a:pt x="18089" y="2821"/>
                    <a:pt x="15318" y="3076"/>
                    <a:pt x="15318" y="7937"/>
                  </a:cubicBezTo>
                  <a:cubicBezTo>
                    <a:pt x="15318" y="10751"/>
                    <a:pt x="17837" y="10751"/>
                    <a:pt x="21616" y="10751"/>
                  </a:cubicBezTo>
                  <a:cubicBezTo>
                    <a:pt x="33707" y="10751"/>
                    <a:pt x="33959" y="13053"/>
                    <a:pt x="33959" y="15099"/>
                  </a:cubicBezTo>
                  <a:lnTo>
                    <a:pt x="33203" y="20215"/>
                  </a:lnTo>
                  <a:lnTo>
                    <a:pt x="1464" y="148116"/>
                  </a:lnTo>
                  <a:cubicBezTo>
                    <a:pt x="708" y="150930"/>
                    <a:pt x="204" y="152720"/>
                    <a:pt x="204" y="156813"/>
                  </a:cubicBezTo>
                  <a:cubicBezTo>
                    <a:pt x="204" y="171394"/>
                    <a:pt x="11288" y="180347"/>
                    <a:pt x="23127" y="180347"/>
                  </a:cubicBezTo>
                  <a:cubicBezTo>
                    <a:pt x="31440" y="180347"/>
                    <a:pt x="37737" y="175231"/>
                    <a:pt x="42020" y="166022"/>
                  </a:cubicBezTo>
                  <a:cubicBezTo>
                    <a:pt x="46554" y="156302"/>
                    <a:pt x="49577" y="141465"/>
                    <a:pt x="49577" y="140954"/>
                  </a:cubicBezTo>
                  <a:cubicBezTo>
                    <a:pt x="49577" y="138396"/>
                    <a:pt x="47310" y="138396"/>
                    <a:pt x="46554" y="138396"/>
                  </a:cubicBezTo>
                  <a:cubicBezTo>
                    <a:pt x="44035" y="138396"/>
                    <a:pt x="43783" y="139419"/>
                    <a:pt x="43027" y="143000"/>
                  </a:cubicBezTo>
                  <a:cubicBezTo>
                    <a:pt x="38745" y="159627"/>
                    <a:pt x="33959" y="174719"/>
                    <a:pt x="23883" y="174719"/>
                  </a:cubicBezTo>
                  <a:cubicBezTo>
                    <a:pt x="16326" y="174719"/>
                    <a:pt x="16326" y="166534"/>
                    <a:pt x="16326" y="162952"/>
                  </a:cubicBezTo>
                  <a:cubicBezTo>
                    <a:pt x="16326" y="156813"/>
                    <a:pt x="16578" y="155534"/>
                    <a:pt x="17837" y="150674"/>
                  </a:cubicBezTo>
                  <a:lnTo>
                    <a:pt x="54111" y="2821"/>
                  </a:lnTo>
                  <a:close/>
                </a:path>
              </a:pathLst>
            </a:custGeom>
            <a:solidFill>
              <a:srgbClr val="000000"/>
            </a:solidFill>
            <a:ln w="25285" cap="flat">
              <a:no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F82FDFF1-DF13-42D1-9652-AF79461EF088}"/>
                </a:ext>
              </a:extLst>
            </p:cNvPr>
            <p:cNvSpPr/>
            <p:nvPr>
              <p:custDataLst>
                <p:tags r:id="rId148"/>
              </p:custDataLst>
            </p:nvPr>
          </p:nvSpPr>
          <p:spPr>
            <a:xfrm>
              <a:off x="7786764" y="2635118"/>
              <a:ext cx="53428" cy="120508"/>
            </a:xfrm>
            <a:custGeom>
              <a:avLst/>
              <a:gdLst>
                <a:gd name="connsiteX0" fmla="*/ 49051 w 53428"/>
                <a:gd name="connsiteY0" fmla="*/ 6813 h 120508"/>
                <a:gd name="connsiteX1" fmla="*/ 41998 w 53428"/>
                <a:gd name="connsiteY1" fmla="*/ 8 h 120508"/>
                <a:gd name="connsiteX2" fmla="*/ 32123 w 53428"/>
                <a:gd name="connsiteY2" fmla="*/ 9857 h 120508"/>
                <a:gd name="connsiteX3" fmla="*/ 39176 w 53428"/>
                <a:gd name="connsiteY3" fmla="*/ 16661 h 120508"/>
                <a:gd name="connsiteX4" fmla="*/ 49051 w 53428"/>
                <a:gd name="connsiteY4" fmla="*/ 6813 h 120508"/>
                <a:gd name="connsiteX5" fmla="*/ 13079 w 53428"/>
                <a:gd name="connsiteY5" fmla="*/ 97776 h 120508"/>
                <a:gd name="connsiteX6" fmla="*/ 11492 w 53428"/>
                <a:gd name="connsiteY6" fmla="*/ 105296 h 120508"/>
                <a:gd name="connsiteX7" fmla="*/ 28244 w 53428"/>
                <a:gd name="connsiteY7" fmla="*/ 120516 h 120508"/>
                <a:gd name="connsiteX8" fmla="*/ 53635 w 53428"/>
                <a:gd name="connsiteY8" fmla="*/ 93120 h 120508"/>
                <a:gd name="connsiteX9" fmla="*/ 50814 w 53428"/>
                <a:gd name="connsiteY9" fmla="*/ 90792 h 120508"/>
                <a:gd name="connsiteX10" fmla="*/ 47464 w 53428"/>
                <a:gd name="connsiteY10" fmla="*/ 93836 h 120508"/>
                <a:gd name="connsiteX11" fmla="*/ 28773 w 53428"/>
                <a:gd name="connsiteY11" fmla="*/ 115503 h 120508"/>
                <a:gd name="connsiteX12" fmla="*/ 24364 w 53428"/>
                <a:gd name="connsiteY12" fmla="*/ 109236 h 120508"/>
                <a:gd name="connsiteX13" fmla="*/ 27186 w 53428"/>
                <a:gd name="connsiteY13" fmla="*/ 97776 h 120508"/>
                <a:gd name="connsiteX14" fmla="*/ 32828 w 53428"/>
                <a:gd name="connsiteY14" fmla="*/ 83451 h 120508"/>
                <a:gd name="connsiteX15" fmla="*/ 41469 w 53428"/>
                <a:gd name="connsiteY15" fmla="*/ 60710 h 120508"/>
                <a:gd name="connsiteX16" fmla="*/ 42527 w 53428"/>
                <a:gd name="connsiteY16" fmla="*/ 54980 h 120508"/>
                <a:gd name="connsiteX17" fmla="*/ 25775 w 53428"/>
                <a:gd name="connsiteY17" fmla="*/ 39760 h 120508"/>
                <a:gd name="connsiteX18" fmla="*/ 207 w 53428"/>
                <a:gd name="connsiteY18" fmla="*/ 67156 h 120508"/>
                <a:gd name="connsiteX19" fmla="*/ 3205 w 53428"/>
                <a:gd name="connsiteY19" fmla="*/ 69484 h 120508"/>
                <a:gd name="connsiteX20" fmla="*/ 6379 w 53428"/>
                <a:gd name="connsiteY20" fmla="*/ 66619 h 120508"/>
                <a:gd name="connsiteX21" fmla="*/ 25246 w 53428"/>
                <a:gd name="connsiteY21" fmla="*/ 44774 h 120508"/>
                <a:gd name="connsiteX22" fmla="*/ 29654 w 53428"/>
                <a:gd name="connsiteY22" fmla="*/ 51041 h 120508"/>
                <a:gd name="connsiteX23" fmla="*/ 24188 w 53428"/>
                <a:gd name="connsiteY23" fmla="*/ 68947 h 120508"/>
                <a:gd name="connsiteX24" fmla="*/ 13079 w 53428"/>
                <a:gd name="connsiteY24" fmla="*/ 97776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28" h="120508">
                  <a:moveTo>
                    <a:pt x="49051" y="6813"/>
                  </a:moveTo>
                  <a:cubicBezTo>
                    <a:pt x="49051" y="3948"/>
                    <a:pt x="46935" y="8"/>
                    <a:pt x="41998" y="8"/>
                  </a:cubicBezTo>
                  <a:cubicBezTo>
                    <a:pt x="37237" y="8"/>
                    <a:pt x="32123" y="4664"/>
                    <a:pt x="32123" y="9857"/>
                  </a:cubicBezTo>
                  <a:cubicBezTo>
                    <a:pt x="32123" y="12901"/>
                    <a:pt x="34415" y="16661"/>
                    <a:pt x="39176" y="16661"/>
                  </a:cubicBezTo>
                  <a:cubicBezTo>
                    <a:pt x="44290" y="16661"/>
                    <a:pt x="49051" y="11647"/>
                    <a:pt x="49051" y="6813"/>
                  </a:cubicBezTo>
                  <a:close/>
                  <a:moveTo>
                    <a:pt x="13079" y="97776"/>
                  </a:moveTo>
                  <a:cubicBezTo>
                    <a:pt x="12374" y="100104"/>
                    <a:pt x="11492" y="102252"/>
                    <a:pt x="11492" y="105296"/>
                  </a:cubicBezTo>
                  <a:cubicBezTo>
                    <a:pt x="11492" y="113712"/>
                    <a:pt x="18546" y="120516"/>
                    <a:pt x="28244" y="120516"/>
                  </a:cubicBezTo>
                  <a:cubicBezTo>
                    <a:pt x="45877" y="120516"/>
                    <a:pt x="53635" y="95806"/>
                    <a:pt x="53635" y="93120"/>
                  </a:cubicBezTo>
                  <a:cubicBezTo>
                    <a:pt x="53635" y="90792"/>
                    <a:pt x="51343" y="90792"/>
                    <a:pt x="50814" y="90792"/>
                  </a:cubicBezTo>
                  <a:cubicBezTo>
                    <a:pt x="48345" y="90792"/>
                    <a:pt x="48169" y="91867"/>
                    <a:pt x="47464" y="93836"/>
                  </a:cubicBezTo>
                  <a:cubicBezTo>
                    <a:pt x="43408" y="108161"/>
                    <a:pt x="35650" y="115503"/>
                    <a:pt x="28773" y="115503"/>
                  </a:cubicBezTo>
                  <a:cubicBezTo>
                    <a:pt x="25246" y="115503"/>
                    <a:pt x="24364" y="113175"/>
                    <a:pt x="24364" y="109236"/>
                  </a:cubicBezTo>
                  <a:cubicBezTo>
                    <a:pt x="24364" y="105117"/>
                    <a:pt x="25599" y="101715"/>
                    <a:pt x="27186" y="97776"/>
                  </a:cubicBezTo>
                  <a:cubicBezTo>
                    <a:pt x="28949" y="92941"/>
                    <a:pt x="30889" y="88106"/>
                    <a:pt x="32828" y="83451"/>
                  </a:cubicBezTo>
                  <a:cubicBezTo>
                    <a:pt x="34415" y="79153"/>
                    <a:pt x="40763" y="62859"/>
                    <a:pt x="41469" y="60710"/>
                  </a:cubicBezTo>
                  <a:cubicBezTo>
                    <a:pt x="41998" y="58919"/>
                    <a:pt x="42527" y="56771"/>
                    <a:pt x="42527" y="54980"/>
                  </a:cubicBezTo>
                  <a:cubicBezTo>
                    <a:pt x="42527" y="46564"/>
                    <a:pt x="35473" y="39760"/>
                    <a:pt x="25775" y="39760"/>
                  </a:cubicBezTo>
                  <a:cubicBezTo>
                    <a:pt x="8318" y="39760"/>
                    <a:pt x="207" y="64112"/>
                    <a:pt x="207" y="67156"/>
                  </a:cubicBezTo>
                  <a:cubicBezTo>
                    <a:pt x="207" y="69484"/>
                    <a:pt x="2676" y="69484"/>
                    <a:pt x="3205" y="69484"/>
                  </a:cubicBezTo>
                  <a:cubicBezTo>
                    <a:pt x="5673" y="69484"/>
                    <a:pt x="5850" y="68589"/>
                    <a:pt x="6379" y="66619"/>
                  </a:cubicBezTo>
                  <a:cubicBezTo>
                    <a:pt x="10963" y="51220"/>
                    <a:pt x="18722" y="44774"/>
                    <a:pt x="25246" y="44774"/>
                  </a:cubicBezTo>
                  <a:cubicBezTo>
                    <a:pt x="28067" y="44774"/>
                    <a:pt x="29654" y="46206"/>
                    <a:pt x="29654" y="51041"/>
                  </a:cubicBezTo>
                  <a:cubicBezTo>
                    <a:pt x="29654" y="55159"/>
                    <a:pt x="28596" y="57845"/>
                    <a:pt x="24188" y="68947"/>
                  </a:cubicBezTo>
                  <a:lnTo>
                    <a:pt x="13079" y="97776"/>
                  </a:lnTo>
                  <a:close/>
                </a:path>
              </a:pathLst>
            </a:custGeom>
            <a:solidFill>
              <a:srgbClr val="000000"/>
            </a:solidFill>
            <a:ln w="25285" cap="flat">
              <a:no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F1ED942B-AC8E-4A15-AA6C-57D4C28B0EC7}"/>
                </a:ext>
              </a:extLst>
            </p:cNvPr>
            <p:cNvSpPr/>
            <p:nvPr>
              <p:custDataLst>
                <p:tags r:id="rId149"/>
              </p:custDataLst>
            </p:nvPr>
          </p:nvSpPr>
          <p:spPr>
            <a:xfrm>
              <a:off x="7849747" y="2635118"/>
              <a:ext cx="77409" cy="155245"/>
            </a:xfrm>
            <a:custGeom>
              <a:avLst/>
              <a:gdLst>
                <a:gd name="connsiteX0" fmla="*/ 77619 w 77409"/>
                <a:gd name="connsiteY0" fmla="*/ 6813 h 155245"/>
                <a:gd name="connsiteX1" fmla="*/ 70566 w 77409"/>
                <a:gd name="connsiteY1" fmla="*/ 8 h 155245"/>
                <a:gd name="connsiteX2" fmla="*/ 60691 w 77409"/>
                <a:gd name="connsiteY2" fmla="*/ 9857 h 155245"/>
                <a:gd name="connsiteX3" fmla="*/ 67745 w 77409"/>
                <a:gd name="connsiteY3" fmla="*/ 16661 h 155245"/>
                <a:gd name="connsiteX4" fmla="*/ 77619 w 77409"/>
                <a:gd name="connsiteY4" fmla="*/ 6813 h 155245"/>
                <a:gd name="connsiteX5" fmla="*/ 40237 w 77409"/>
                <a:gd name="connsiteY5" fmla="*/ 127500 h 155245"/>
                <a:gd name="connsiteX6" fmla="*/ 17490 w 77409"/>
                <a:gd name="connsiteY6" fmla="*/ 150241 h 155245"/>
                <a:gd name="connsiteX7" fmla="*/ 11143 w 77409"/>
                <a:gd name="connsiteY7" fmla="*/ 149166 h 155245"/>
                <a:gd name="connsiteX8" fmla="*/ 17138 w 77409"/>
                <a:gd name="connsiteY8" fmla="*/ 140034 h 155245"/>
                <a:gd name="connsiteX9" fmla="*/ 10261 w 77409"/>
                <a:gd name="connsiteY9" fmla="*/ 133409 h 155245"/>
                <a:gd name="connsiteX10" fmla="*/ 210 w 77409"/>
                <a:gd name="connsiteY10" fmla="*/ 143973 h 155245"/>
                <a:gd name="connsiteX11" fmla="*/ 17667 w 77409"/>
                <a:gd name="connsiteY11" fmla="*/ 155254 h 155245"/>
                <a:gd name="connsiteX12" fmla="*/ 54343 w 77409"/>
                <a:gd name="connsiteY12" fmla="*/ 126963 h 155245"/>
                <a:gd name="connsiteX13" fmla="*/ 70213 w 77409"/>
                <a:gd name="connsiteY13" fmla="*/ 62859 h 155245"/>
                <a:gd name="connsiteX14" fmla="*/ 71095 w 77409"/>
                <a:gd name="connsiteY14" fmla="*/ 56592 h 155245"/>
                <a:gd name="connsiteX15" fmla="*/ 52228 w 77409"/>
                <a:gd name="connsiteY15" fmla="*/ 39760 h 155245"/>
                <a:gd name="connsiteX16" fmla="*/ 21370 w 77409"/>
                <a:gd name="connsiteY16" fmla="*/ 67156 h 155245"/>
                <a:gd name="connsiteX17" fmla="*/ 24367 w 77409"/>
                <a:gd name="connsiteY17" fmla="*/ 69484 h 155245"/>
                <a:gd name="connsiteX18" fmla="*/ 27894 w 77409"/>
                <a:gd name="connsiteY18" fmla="*/ 66261 h 155245"/>
                <a:gd name="connsiteX19" fmla="*/ 51699 w 77409"/>
                <a:gd name="connsiteY19" fmla="*/ 44774 h 155245"/>
                <a:gd name="connsiteX20" fmla="*/ 57694 w 77409"/>
                <a:gd name="connsiteY20" fmla="*/ 53548 h 155245"/>
                <a:gd name="connsiteX21" fmla="*/ 57165 w 77409"/>
                <a:gd name="connsiteY21" fmla="*/ 58919 h 155245"/>
                <a:gd name="connsiteX22" fmla="*/ 40237 w 77409"/>
                <a:gd name="connsiteY22" fmla="*/ 127500 h 1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09" h="155245">
                  <a:moveTo>
                    <a:pt x="77619" y="6813"/>
                  </a:moveTo>
                  <a:cubicBezTo>
                    <a:pt x="77619" y="3769"/>
                    <a:pt x="75327" y="8"/>
                    <a:pt x="70566" y="8"/>
                  </a:cubicBezTo>
                  <a:cubicBezTo>
                    <a:pt x="65452" y="8"/>
                    <a:pt x="60691" y="5022"/>
                    <a:pt x="60691" y="9857"/>
                  </a:cubicBezTo>
                  <a:cubicBezTo>
                    <a:pt x="60691" y="12722"/>
                    <a:pt x="62807" y="16661"/>
                    <a:pt x="67745" y="16661"/>
                  </a:cubicBezTo>
                  <a:cubicBezTo>
                    <a:pt x="72506" y="16661"/>
                    <a:pt x="77619" y="12005"/>
                    <a:pt x="77619" y="6813"/>
                  </a:cubicBezTo>
                  <a:close/>
                  <a:moveTo>
                    <a:pt x="40237" y="127500"/>
                  </a:moveTo>
                  <a:cubicBezTo>
                    <a:pt x="37239" y="139855"/>
                    <a:pt x="27894" y="150241"/>
                    <a:pt x="17490" y="150241"/>
                  </a:cubicBezTo>
                  <a:cubicBezTo>
                    <a:pt x="15198" y="150241"/>
                    <a:pt x="13082" y="149883"/>
                    <a:pt x="11143" y="149166"/>
                  </a:cubicBezTo>
                  <a:cubicBezTo>
                    <a:pt x="15727" y="147018"/>
                    <a:pt x="17138" y="142720"/>
                    <a:pt x="17138" y="140034"/>
                  </a:cubicBezTo>
                  <a:cubicBezTo>
                    <a:pt x="17138" y="135737"/>
                    <a:pt x="13787" y="133409"/>
                    <a:pt x="10261" y="133409"/>
                  </a:cubicBezTo>
                  <a:cubicBezTo>
                    <a:pt x="4795" y="133409"/>
                    <a:pt x="210" y="138244"/>
                    <a:pt x="210" y="143973"/>
                  </a:cubicBezTo>
                  <a:cubicBezTo>
                    <a:pt x="210" y="150778"/>
                    <a:pt x="7087" y="155254"/>
                    <a:pt x="17667" y="155254"/>
                  </a:cubicBezTo>
                  <a:cubicBezTo>
                    <a:pt x="28247" y="155254"/>
                    <a:pt x="48877" y="148808"/>
                    <a:pt x="54343" y="126963"/>
                  </a:cubicBezTo>
                  <a:lnTo>
                    <a:pt x="70213" y="62859"/>
                  </a:lnTo>
                  <a:cubicBezTo>
                    <a:pt x="70742" y="60889"/>
                    <a:pt x="71095" y="59278"/>
                    <a:pt x="71095" y="56592"/>
                  </a:cubicBezTo>
                  <a:cubicBezTo>
                    <a:pt x="71095" y="46743"/>
                    <a:pt x="62807" y="39760"/>
                    <a:pt x="52228" y="39760"/>
                  </a:cubicBezTo>
                  <a:cubicBezTo>
                    <a:pt x="32655" y="39760"/>
                    <a:pt x="21370" y="64649"/>
                    <a:pt x="21370" y="67156"/>
                  </a:cubicBezTo>
                  <a:cubicBezTo>
                    <a:pt x="21370" y="69484"/>
                    <a:pt x="23838" y="69484"/>
                    <a:pt x="24367" y="69484"/>
                  </a:cubicBezTo>
                  <a:cubicBezTo>
                    <a:pt x="26483" y="69484"/>
                    <a:pt x="26660" y="68947"/>
                    <a:pt x="27894" y="66261"/>
                  </a:cubicBezTo>
                  <a:cubicBezTo>
                    <a:pt x="32302" y="55875"/>
                    <a:pt x="41471" y="44774"/>
                    <a:pt x="51699" y="44774"/>
                  </a:cubicBezTo>
                  <a:cubicBezTo>
                    <a:pt x="56107" y="44774"/>
                    <a:pt x="57694" y="47818"/>
                    <a:pt x="57694" y="53548"/>
                  </a:cubicBezTo>
                  <a:cubicBezTo>
                    <a:pt x="57694" y="55517"/>
                    <a:pt x="57341" y="58024"/>
                    <a:pt x="57165" y="58919"/>
                  </a:cubicBezTo>
                  <a:lnTo>
                    <a:pt x="40237" y="127500"/>
                  </a:lnTo>
                  <a:close/>
                </a:path>
              </a:pathLst>
            </a:custGeom>
            <a:solidFill>
              <a:srgbClr val="000000"/>
            </a:solidFill>
            <a:ln w="25285" cap="flat">
              <a:noFill/>
              <a:prstDash val="solid"/>
              <a:miter/>
            </a:ln>
          </p:spPr>
          <p:txBody>
            <a:bodyPr rtlCol="0" anchor="ctr"/>
            <a:lstStyle/>
            <a:p>
              <a:endParaRPr lang="zh-CN" altLang="en-US"/>
            </a:p>
          </p:txBody>
        </p:sp>
      </p:grpSp>
      <p:grpSp>
        <p:nvGrpSpPr>
          <p:cNvPr id="288" name="组合 287" descr="\documentclass[preview]{standalone}&#10;\usepackage[utf8]{inputenc}&#10;\usepackage{amsmath}&#10;&#10;\begin{document}&#10;&#10;\begin{flalign*}&#10;C_{i}^{t^{n+1}}=C_{i}^{t^{n}}\left(1-\frac{\Delta t}{V_{\mathrm{w},i}}\sum_{j\in\mathcal{N}(i)}D_{\mathrm{w}}^{\mathrm{NaCl}}\frac{A_{\mathrm{w},ij}}{l_{ij}}\right)+\frac{\Delta t}{V_{\mathrm{w},i}}\sum_{j\in\mathcal{N}(i)}D_{\mathrm{w}}^{\mathrm{NaCl}}\frac{A_{\mathrm{w},ij}}{l_{ij}}C_{j}^{t^{n}}\end{flalign*}&#10;&#10;\end{document}&#10;" title="IguanaTex Shape Display">
            <a:extLst>
              <a:ext uri="{FF2B5EF4-FFF2-40B4-BE49-F238E27FC236}">
                <a16:creationId xmlns:a16="http://schemas.microsoft.com/office/drawing/2014/main" id="{A20999B2-ED0E-485C-8DBD-80B2A690332D}"/>
              </a:ext>
            </a:extLst>
          </p:cNvPr>
          <p:cNvGrpSpPr>
            <a:grpSpLocks noChangeAspect="1"/>
          </p:cNvGrpSpPr>
          <p:nvPr>
            <p:custDataLst>
              <p:tags r:id="rId4"/>
            </p:custDataLst>
          </p:nvPr>
        </p:nvGrpSpPr>
        <p:grpSpPr>
          <a:xfrm>
            <a:off x="1993387" y="3784262"/>
            <a:ext cx="8072143" cy="910482"/>
            <a:chOff x="2853639" y="2021493"/>
            <a:chExt cx="8072143" cy="910482"/>
          </a:xfrm>
        </p:grpSpPr>
        <p:sp>
          <p:nvSpPr>
            <p:cNvPr id="208" name="任意多边形: 形状 207">
              <a:extLst>
                <a:ext uri="{FF2B5EF4-FFF2-40B4-BE49-F238E27FC236}">
                  <a16:creationId xmlns:a16="http://schemas.microsoft.com/office/drawing/2014/main" id="{E60404B3-0324-42E3-A23E-59C461918A0B}"/>
                </a:ext>
              </a:extLst>
            </p:cNvPr>
            <p:cNvSpPr/>
            <p:nvPr>
              <p:custDataLst>
                <p:tags r:id="rId42"/>
              </p:custDataLst>
            </p:nvPr>
          </p:nvSpPr>
          <p:spPr>
            <a:xfrm>
              <a:off x="2853639" y="2361599"/>
              <a:ext cx="179525" cy="183968"/>
            </a:xfrm>
            <a:custGeom>
              <a:avLst/>
              <a:gdLst>
                <a:gd name="connsiteX0" fmla="*/ 179537 w 179525"/>
                <a:gd name="connsiteY0" fmla="*/ 2531 h 183968"/>
                <a:gd name="connsiteX1" fmla="*/ 176756 w 179525"/>
                <a:gd name="connsiteY1" fmla="*/ 0 h 183968"/>
                <a:gd name="connsiteX2" fmla="*/ 172963 w 179525"/>
                <a:gd name="connsiteY2" fmla="*/ 3037 h 183968"/>
                <a:gd name="connsiteX3" fmla="*/ 155263 w 179525"/>
                <a:gd name="connsiteY3" fmla="*/ 22522 h 183968"/>
                <a:gd name="connsiteX4" fmla="*/ 113290 w 179525"/>
                <a:gd name="connsiteY4" fmla="*/ 0 h 183968"/>
                <a:gd name="connsiteX5" fmla="*/ 12 w 179525"/>
                <a:gd name="connsiteY5" fmla="*/ 114632 h 183968"/>
                <a:gd name="connsiteX6" fmla="*/ 68535 w 179525"/>
                <a:gd name="connsiteY6" fmla="*/ 183968 h 183968"/>
                <a:gd name="connsiteX7" fmla="*/ 123151 w 179525"/>
                <a:gd name="connsiteY7" fmla="*/ 162206 h 183968"/>
                <a:gd name="connsiteX8" fmla="*/ 150965 w 179525"/>
                <a:gd name="connsiteY8" fmla="*/ 117669 h 183968"/>
                <a:gd name="connsiteX9" fmla="*/ 147931 w 179525"/>
                <a:gd name="connsiteY9" fmla="*/ 115138 h 183968"/>
                <a:gd name="connsiteX10" fmla="*/ 144644 w 179525"/>
                <a:gd name="connsiteY10" fmla="*/ 117669 h 183968"/>
                <a:gd name="connsiteX11" fmla="*/ 119105 w 179525"/>
                <a:gd name="connsiteY11" fmla="*/ 157651 h 183968"/>
                <a:gd name="connsiteX12" fmla="*/ 72581 w 179525"/>
                <a:gd name="connsiteY12" fmla="*/ 176124 h 183968"/>
                <a:gd name="connsiteX13" fmla="*/ 23021 w 179525"/>
                <a:gd name="connsiteY13" fmla="*/ 123489 h 183968"/>
                <a:gd name="connsiteX14" fmla="*/ 53617 w 179525"/>
                <a:gd name="connsiteY14" fmla="*/ 38464 h 183968"/>
                <a:gd name="connsiteX15" fmla="*/ 115313 w 179525"/>
                <a:gd name="connsiteY15" fmla="*/ 7845 h 183968"/>
                <a:gd name="connsiteX16" fmla="*/ 156022 w 179525"/>
                <a:gd name="connsiteY16" fmla="*/ 56683 h 183968"/>
                <a:gd name="connsiteX17" fmla="*/ 155263 w 179525"/>
                <a:gd name="connsiteY17" fmla="*/ 69589 h 183968"/>
                <a:gd name="connsiteX18" fmla="*/ 159056 w 179525"/>
                <a:gd name="connsiteY18" fmla="*/ 72120 h 183968"/>
                <a:gd name="connsiteX19" fmla="*/ 163608 w 179525"/>
                <a:gd name="connsiteY19" fmla="*/ 67059 h 183968"/>
                <a:gd name="connsiteX20" fmla="*/ 179537 w 179525"/>
                <a:gd name="connsiteY20" fmla="*/ 2531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525" h="183968">
                  <a:moveTo>
                    <a:pt x="179537" y="2531"/>
                  </a:moveTo>
                  <a:cubicBezTo>
                    <a:pt x="179537" y="1771"/>
                    <a:pt x="179032" y="0"/>
                    <a:pt x="176756" y="0"/>
                  </a:cubicBezTo>
                  <a:cubicBezTo>
                    <a:pt x="175997" y="0"/>
                    <a:pt x="175745" y="253"/>
                    <a:pt x="172963" y="3037"/>
                  </a:cubicBezTo>
                  <a:lnTo>
                    <a:pt x="155263" y="22522"/>
                  </a:lnTo>
                  <a:cubicBezTo>
                    <a:pt x="152988" y="18979"/>
                    <a:pt x="141357" y="0"/>
                    <a:pt x="113290" y="0"/>
                  </a:cubicBezTo>
                  <a:cubicBezTo>
                    <a:pt x="56904" y="0"/>
                    <a:pt x="12" y="55924"/>
                    <a:pt x="12" y="114632"/>
                  </a:cubicBezTo>
                  <a:cubicBezTo>
                    <a:pt x="12" y="156386"/>
                    <a:pt x="29848" y="183968"/>
                    <a:pt x="68535" y="183968"/>
                  </a:cubicBezTo>
                  <a:cubicBezTo>
                    <a:pt x="90533" y="183968"/>
                    <a:pt x="109750" y="173846"/>
                    <a:pt x="123151" y="162206"/>
                  </a:cubicBezTo>
                  <a:cubicBezTo>
                    <a:pt x="146666" y="141456"/>
                    <a:pt x="150965" y="118428"/>
                    <a:pt x="150965" y="117669"/>
                  </a:cubicBezTo>
                  <a:cubicBezTo>
                    <a:pt x="150965" y="115138"/>
                    <a:pt x="148436" y="115138"/>
                    <a:pt x="147931" y="115138"/>
                  </a:cubicBezTo>
                  <a:cubicBezTo>
                    <a:pt x="146414" y="115138"/>
                    <a:pt x="145149" y="115644"/>
                    <a:pt x="144644" y="117669"/>
                  </a:cubicBezTo>
                  <a:cubicBezTo>
                    <a:pt x="142368" y="125007"/>
                    <a:pt x="136552" y="142974"/>
                    <a:pt x="119105" y="157651"/>
                  </a:cubicBezTo>
                  <a:cubicBezTo>
                    <a:pt x="101659" y="171822"/>
                    <a:pt x="85729" y="176124"/>
                    <a:pt x="72581" y="176124"/>
                  </a:cubicBezTo>
                  <a:cubicBezTo>
                    <a:pt x="49824" y="176124"/>
                    <a:pt x="23021" y="162965"/>
                    <a:pt x="23021" y="123489"/>
                  </a:cubicBezTo>
                  <a:cubicBezTo>
                    <a:pt x="23021" y="109065"/>
                    <a:pt x="28331" y="68071"/>
                    <a:pt x="53617" y="38464"/>
                  </a:cubicBezTo>
                  <a:cubicBezTo>
                    <a:pt x="69041" y="20497"/>
                    <a:pt x="92809" y="7845"/>
                    <a:pt x="115313" y="7845"/>
                  </a:cubicBezTo>
                  <a:cubicBezTo>
                    <a:pt x="141104" y="7845"/>
                    <a:pt x="156022" y="27330"/>
                    <a:pt x="156022" y="56683"/>
                  </a:cubicBezTo>
                  <a:cubicBezTo>
                    <a:pt x="156022" y="66805"/>
                    <a:pt x="155263" y="67059"/>
                    <a:pt x="155263" y="69589"/>
                  </a:cubicBezTo>
                  <a:cubicBezTo>
                    <a:pt x="155263" y="72120"/>
                    <a:pt x="158045" y="72120"/>
                    <a:pt x="159056" y="72120"/>
                  </a:cubicBezTo>
                  <a:cubicBezTo>
                    <a:pt x="162343" y="72120"/>
                    <a:pt x="162343" y="71613"/>
                    <a:pt x="163608" y="67059"/>
                  </a:cubicBezTo>
                  <a:lnTo>
                    <a:pt x="179537" y="2531"/>
                  </a:lnTo>
                  <a:close/>
                </a:path>
              </a:pathLst>
            </a:custGeom>
            <a:solidFill>
              <a:srgbClr val="000000"/>
            </a:solidFill>
            <a:ln w="25380" cap="flat">
              <a:noFill/>
              <a:prstDash val="solid"/>
              <a:miter/>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4469A28F-08D5-42AB-B921-E3A9BAD14D67}"/>
                </a:ext>
              </a:extLst>
            </p:cNvPr>
            <p:cNvSpPr/>
            <p:nvPr>
              <p:custDataLst>
                <p:tags r:id="rId43"/>
              </p:custDataLst>
            </p:nvPr>
          </p:nvSpPr>
          <p:spPr>
            <a:xfrm>
              <a:off x="3047236" y="2324807"/>
              <a:ext cx="59824" cy="112481"/>
            </a:xfrm>
            <a:custGeom>
              <a:avLst/>
              <a:gdLst>
                <a:gd name="connsiteX0" fmla="*/ 36127 w 59824"/>
                <a:gd name="connsiteY0" fmla="*/ 40737 h 112481"/>
                <a:gd name="connsiteX1" fmla="*/ 54181 w 59824"/>
                <a:gd name="connsiteY1" fmla="*/ 40737 h 112481"/>
                <a:gd name="connsiteX2" fmla="*/ 59845 w 59824"/>
                <a:gd name="connsiteY2" fmla="*/ 36840 h 112481"/>
                <a:gd name="connsiteX3" fmla="*/ 54535 w 59824"/>
                <a:gd name="connsiteY3" fmla="*/ 34360 h 112481"/>
                <a:gd name="connsiteX4" fmla="*/ 37720 w 59824"/>
                <a:gd name="connsiteY4" fmla="*/ 34360 h 112481"/>
                <a:gd name="connsiteX5" fmla="*/ 44269 w 59824"/>
                <a:gd name="connsiteY5" fmla="*/ 8144 h 112481"/>
                <a:gd name="connsiteX6" fmla="*/ 44800 w 59824"/>
                <a:gd name="connsiteY6" fmla="*/ 5664 h 112481"/>
                <a:gd name="connsiteX7" fmla="*/ 38782 w 59824"/>
                <a:gd name="connsiteY7" fmla="*/ -4 h 112481"/>
                <a:gd name="connsiteX8" fmla="*/ 30463 w 59824"/>
                <a:gd name="connsiteY8" fmla="*/ 7613 h 112481"/>
                <a:gd name="connsiteX9" fmla="*/ 23737 w 59824"/>
                <a:gd name="connsiteY9" fmla="*/ 34360 h 112481"/>
                <a:gd name="connsiteX10" fmla="*/ 5684 w 59824"/>
                <a:gd name="connsiteY10" fmla="*/ 34360 h 112481"/>
                <a:gd name="connsiteX11" fmla="*/ 20 w 59824"/>
                <a:gd name="connsiteY11" fmla="*/ 38257 h 112481"/>
                <a:gd name="connsiteX12" fmla="*/ 5330 w 59824"/>
                <a:gd name="connsiteY12" fmla="*/ 40737 h 112481"/>
                <a:gd name="connsiteX13" fmla="*/ 22144 w 59824"/>
                <a:gd name="connsiteY13" fmla="*/ 40737 h 112481"/>
                <a:gd name="connsiteX14" fmla="*/ 11701 w 59824"/>
                <a:gd name="connsiteY14" fmla="*/ 82541 h 112481"/>
                <a:gd name="connsiteX15" fmla="*/ 9047 w 59824"/>
                <a:gd name="connsiteY15" fmla="*/ 95649 h 112481"/>
                <a:gd name="connsiteX16" fmla="*/ 27985 w 59824"/>
                <a:gd name="connsiteY16" fmla="*/ 112477 h 112481"/>
                <a:gd name="connsiteX17" fmla="*/ 58783 w 59824"/>
                <a:gd name="connsiteY17" fmla="*/ 85375 h 112481"/>
                <a:gd name="connsiteX18" fmla="*/ 55951 w 59824"/>
                <a:gd name="connsiteY18" fmla="*/ 83073 h 112481"/>
                <a:gd name="connsiteX19" fmla="*/ 52234 w 59824"/>
                <a:gd name="connsiteY19" fmla="*/ 86438 h 112481"/>
                <a:gd name="connsiteX20" fmla="*/ 28516 w 59824"/>
                <a:gd name="connsiteY20" fmla="*/ 107517 h 112481"/>
                <a:gd name="connsiteX21" fmla="*/ 22321 w 59824"/>
                <a:gd name="connsiteY21" fmla="*/ 98838 h 112481"/>
                <a:gd name="connsiteX22" fmla="*/ 23383 w 59824"/>
                <a:gd name="connsiteY22" fmla="*/ 91575 h 112481"/>
                <a:gd name="connsiteX23" fmla="*/ 36127 w 59824"/>
                <a:gd name="connsiteY23" fmla="*/ 4073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24" h="112481">
                  <a:moveTo>
                    <a:pt x="36127" y="40737"/>
                  </a:moveTo>
                  <a:lnTo>
                    <a:pt x="54181" y="40737"/>
                  </a:lnTo>
                  <a:cubicBezTo>
                    <a:pt x="57544" y="40737"/>
                    <a:pt x="59845" y="40737"/>
                    <a:pt x="59845" y="36840"/>
                  </a:cubicBezTo>
                  <a:cubicBezTo>
                    <a:pt x="59845" y="34360"/>
                    <a:pt x="57544" y="34360"/>
                    <a:pt x="54535" y="34360"/>
                  </a:cubicBezTo>
                  <a:lnTo>
                    <a:pt x="37720" y="34360"/>
                  </a:lnTo>
                  <a:lnTo>
                    <a:pt x="44269" y="8144"/>
                  </a:lnTo>
                  <a:cubicBezTo>
                    <a:pt x="44446" y="7258"/>
                    <a:pt x="44800" y="6373"/>
                    <a:pt x="44800" y="5664"/>
                  </a:cubicBezTo>
                  <a:cubicBezTo>
                    <a:pt x="44800" y="2476"/>
                    <a:pt x="42322" y="-4"/>
                    <a:pt x="38782" y="-4"/>
                  </a:cubicBezTo>
                  <a:cubicBezTo>
                    <a:pt x="34357" y="-4"/>
                    <a:pt x="31702" y="3007"/>
                    <a:pt x="30463" y="7613"/>
                  </a:cubicBezTo>
                  <a:cubicBezTo>
                    <a:pt x="29224" y="12041"/>
                    <a:pt x="31525" y="3539"/>
                    <a:pt x="23737" y="34360"/>
                  </a:cubicBezTo>
                  <a:lnTo>
                    <a:pt x="5684" y="34360"/>
                  </a:lnTo>
                  <a:cubicBezTo>
                    <a:pt x="2321" y="34360"/>
                    <a:pt x="20" y="34360"/>
                    <a:pt x="20" y="38257"/>
                  </a:cubicBezTo>
                  <a:cubicBezTo>
                    <a:pt x="20" y="40737"/>
                    <a:pt x="2144" y="40737"/>
                    <a:pt x="5330" y="40737"/>
                  </a:cubicBezTo>
                  <a:lnTo>
                    <a:pt x="22144" y="40737"/>
                  </a:lnTo>
                  <a:lnTo>
                    <a:pt x="11701" y="82541"/>
                  </a:lnTo>
                  <a:cubicBezTo>
                    <a:pt x="10640" y="86970"/>
                    <a:pt x="9047" y="93346"/>
                    <a:pt x="9047" y="95649"/>
                  </a:cubicBezTo>
                  <a:cubicBezTo>
                    <a:pt x="9047" y="106100"/>
                    <a:pt x="17896" y="112477"/>
                    <a:pt x="27985" y="112477"/>
                  </a:cubicBezTo>
                  <a:cubicBezTo>
                    <a:pt x="47632" y="112477"/>
                    <a:pt x="58783" y="87678"/>
                    <a:pt x="58783" y="85375"/>
                  </a:cubicBezTo>
                  <a:cubicBezTo>
                    <a:pt x="58783" y="83073"/>
                    <a:pt x="56482" y="83073"/>
                    <a:pt x="55951" y="83073"/>
                  </a:cubicBezTo>
                  <a:cubicBezTo>
                    <a:pt x="53827" y="83073"/>
                    <a:pt x="53650" y="83427"/>
                    <a:pt x="52234" y="86438"/>
                  </a:cubicBezTo>
                  <a:cubicBezTo>
                    <a:pt x="47278" y="97598"/>
                    <a:pt x="38251" y="107517"/>
                    <a:pt x="28516" y="107517"/>
                  </a:cubicBezTo>
                  <a:cubicBezTo>
                    <a:pt x="24799" y="107517"/>
                    <a:pt x="22321" y="105215"/>
                    <a:pt x="22321" y="98838"/>
                  </a:cubicBezTo>
                  <a:cubicBezTo>
                    <a:pt x="22321" y="97066"/>
                    <a:pt x="23029" y="93346"/>
                    <a:pt x="23383" y="91575"/>
                  </a:cubicBezTo>
                  <a:lnTo>
                    <a:pt x="36127" y="40737"/>
                  </a:lnTo>
                  <a:close/>
                </a:path>
              </a:pathLst>
            </a:custGeom>
            <a:solidFill>
              <a:srgbClr val="000000"/>
            </a:solidFill>
            <a:ln w="25380" cap="flat">
              <a:noFill/>
              <a:prstDash val="solid"/>
              <a:miter/>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60AF7212-1F07-4310-BDF8-8B07B194EBDD}"/>
                </a:ext>
              </a:extLst>
            </p:cNvPr>
            <p:cNvSpPr/>
            <p:nvPr>
              <p:custDataLst>
                <p:tags r:id="rId44"/>
              </p:custDataLst>
            </p:nvPr>
          </p:nvSpPr>
          <p:spPr>
            <a:xfrm>
              <a:off x="3127690" y="2303227"/>
              <a:ext cx="88498" cy="57316"/>
            </a:xfrm>
            <a:custGeom>
              <a:avLst/>
              <a:gdLst>
                <a:gd name="connsiteX0" fmla="*/ 13171 w 88498"/>
                <a:gd name="connsiteY0" fmla="*/ 43518 h 57316"/>
                <a:gd name="connsiteX1" fmla="*/ 11022 w 88498"/>
                <a:gd name="connsiteY1" fmla="*/ 52881 h 57316"/>
                <a:gd name="connsiteX2" fmla="*/ 15700 w 88498"/>
                <a:gd name="connsiteY2" fmla="*/ 57309 h 57316"/>
                <a:gd name="connsiteX3" fmla="*/ 21768 w 88498"/>
                <a:gd name="connsiteY3" fmla="*/ 53134 h 57316"/>
                <a:gd name="connsiteX4" fmla="*/ 24170 w 88498"/>
                <a:gd name="connsiteY4" fmla="*/ 43265 h 57316"/>
                <a:gd name="connsiteX5" fmla="*/ 28721 w 88498"/>
                <a:gd name="connsiteY5" fmla="*/ 25425 h 57316"/>
                <a:gd name="connsiteX6" fmla="*/ 54892 w 88498"/>
                <a:gd name="connsiteY6" fmla="*/ 4295 h 57316"/>
                <a:gd name="connsiteX7" fmla="*/ 63742 w 88498"/>
                <a:gd name="connsiteY7" fmla="*/ 13405 h 57316"/>
                <a:gd name="connsiteX8" fmla="*/ 55524 w 88498"/>
                <a:gd name="connsiteY8" fmla="*/ 40861 h 57316"/>
                <a:gd name="connsiteX9" fmla="*/ 54260 w 88498"/>
                <a:gd name="connsiteY9" fmla="*/ 46175 h 57316"/>
                <a:gd name="connsiteX10" fmla="*/ 68040 w 88498"/>
                <a:gd name="connsiteY10" fmla="*/ 57309 h 57316"/>
                <a:gd name="connsiteX11" fmla="*/ 88521 w 88498"/>
                <a:gd name="connsiteY11" fmla="*/ 37697 h 57316"/>
                <a:gd name="connsiteX12" fmla="*/ 85866 w 88498"/>
                <a:gd name="connsiteY12" fmla="*/ 35926 h 57316"/>
                <a:gd name="connsiteX13" fmla="*/ 82832 w 88498"/>
                <a:gd name="connsiteY13" fmla="*/ 38836 h 57316"/>
                <a:gd name="connsiteX14" fmla="*/ 68546 w 88498"/>
                <a:gd name="connsiteY14" fmla="*/ 53007 h 57316"/>
                <a:gd name="connsiteX15" fmla="*/ 64753 w 88498"/>
                <a:gd name="connsiteY15" fmla="*/ 48199 h 57316"/>
                <a:gd name="connsiteX16" fmla="*/ 66397 w 88498"/>
                <a:gd name="connsiteY16" fmla="*/ 41493 h 57316"/>
                <a:gd name="connsiteX17" fmla="*/ 74361 w 88498"/>
                <a:gd name="connsiteY17" fmla="*/ 15049 h 57316"/>
                <a:gd name="connsiteX18" fmla="*/ 55650 w 88498"/>
                <a:gd name="connsiteY18" fmla="*/ -7 h 57316"/>
                <a:gd name="connsiteX19" fmla="*/ 31756 w 88498"/>
                <a:gd name="connsiteY19" fmla="*/ 12519 h 57316"/>
                <a:gd name="connsiteX20" fmla="*/ 16332 w 88498"/>
                <a:gd name="connsiteY20" fmla="*/ -7 h 57316"/>
                <a:gd name="connsiteX21" fmla="*/ 23 w 88498"/>
                <a:gd name="connsiteY21" fmla="*/ 19604 h 57316"/>
                <a:gd name="connsiteX22" fmla="*/ 2678 w 88498"/>
                <a:gd name="connsiteY22" fmla="*/ 21376 h 57316"/>
                <a:gd name="connsiteX23" fmla="*/ 5585 w 88498"/>
                <a:gd name="connsiteY23" fmla="*/ 18972 h 57316"/>
                <a:gd name="connsiteX24" fmla="*/ 15700 w 88498"/>
                <a:gd name="connsiteY24" fmla="*/ 4295 h 57316"/>
                <a:gd name="connsiteX25" fmla="*/ 20883 w 88498"/>
                <a:gd name="connsiteY25" fmla="*/ 11001 h 57316"/>
                <a:gd name="connsiteX26" fmla="*/ 18860 w 88498"/>
                <a:gd name="connsiteY26" fmla="*/ 20870 h 57316"/>
                <a:gd name="connsiteX27" fmla="*/ 16079 w 88498"/>
                <a:gd name="connsiteY27" fmla="*/ 32257 h 57316"/>
                <a:gd name="connsiteX28" fmla="*/ 13171 w 88498"/>
                <a:gd name="connsiteY28" fmla="*/ 43518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98" h="57316">
                  <a:moveTo>
                    <a:pt x="13171" y="43518"/>
                  </a:moveTo>
                  <a:cubicBezTo>
                    <a:pt x="12412" y="46681"/>
                    <a:pt x="11022" y="52248"/>
                    <a:pt x="11022" y="52881"/>
                  </a:cubicBezTo>
                  <a:cubicBezTo>
                    <a:pt x="11022" y="55664"/>
                    <a:pt x="13297" y="57309"/>
                    <a:pt x="15700" y="57309"/>
                  </a:cubicBezTo>
                  <a:cubicBezTo>
                    <a:pt x="17596" y="57309"/>
                    <a:pt x="20377" y="56297"/>
                    <a:pt x="21768" y="53134"/>
                  </a:cubicBezTo>
                  <a:cubicBezTo>
                    <a:pt x="21894" y="52501"/>
                    <a:pt x="23412" y="46554"/>
                    <a:pt x="24170" y="43265"/>
                  </a:cubicBezTo>
                  <a:cubicBezTo>
                    <a:pt x="28469" y="26184"/>
                    <a:pt x="28469" y="25931"/>
                    <a:pt x="28721" y="25425"/>
                  </a:cubicBezTo>
                  <a:cubicBezTo>
                    <a:pt x="30365" y="22008"/>
                    <a:pt x="39468" y="4295"/>
                    <a:pt x="54892" y="4295"/>
                  </a:cubicBezTo>
                  <a:cubicBezTo>
                    <a:pt x="61087" y="4295"/>
                    <a:pt x="63742" y="7711"/>
                    <a:pt x="63742" y="13405"/>
                  </a:cubicBezTo>
                  <a:cubicBezTo>
                    <a:pt x="63742" y="20617"/>
                    <a:pt x="58432" y="33649"/>
                    <a:pt x="55524" y="40861"/>
                  </a:cubicBezTo>
                  <a:cubicBezTo>
                    <a:pt x="54892" y="42379"/>
                    <a:pt x="54260" y="44024"/>
                    <a:pt x="54260" y="46175"/>
                  </a:cubicBezTo>
                  <a:cubicBezTo>
                    <a:pt x="54260" y="52754"/>
                    <a:pt x="60581" y="57309"/>
                    <a:pt x="68040" y="57309"/>
                  </a:cubicBezTo>
                  <a:cubicBezTo>
                    <a:pt x="81568" y="57309"/>
                    <a:pt x="88521" y="40861"/>
                    <a:pt x="88521" y="37697"/>
                  </a:cubicBezTo>
                  <a:cubicBezTo>
                    <a:pt x="88521" y="35926"/>
                    <a:pt x="86372" y="35926"/>
                    <a:pt x="85866" y="35926"/>
                  </a:cubicBezTo>
                  <a:cubicBezTo>
                    <a:pt x="83717" y="35926"/>
                    <a:pt x="83591" y="36432"/>
                    <a:pt x="82832" y="38836"/>
                  </a:cubicBezTo>
                  <a:cubicBezTo>
                    <a:pt x="80430" y="46428"/>
                    <a:pt x="74614" y="53007"/>
                    <a:pt x="68546" y="53007"/>
                  </a:cubicBezTo>
                  <a:cubicBezTo>
                    <a:pt x="65638" y="53007"/>
                    <a:pt x="64753" y="50983"/>
                    <a:pt x="64753" y="48199"/>
                  </a:cubicBezTo>
                  <a:cubicBezTo>
                    <a:pt x="64753" y="45542"/>
                    <a:pt x="65259" y="44277"/>
                    <a:pt x="66397" y="41493"/>
                  </a:cubicBezTo>
                  <a:cubicBezTo>
                    <a:pt x="68546" y="36432"/>
                    <a:pt x="74361" y="22008"/>
                    <a:pt x="74361" y="15049"/>
                  </a:cubicBezTo>
                  <a:cubicBezTo>
                    <a:pt x="74361" y="5687"/>
                    <a:pt x="67661" y="-7"/>
                    <a:pt x="55650" y="-7"/>
                  </a:cubicBezTo>
                  <a:cubicBezTo>
                    <a:pt x="44146" y="-7"/>
                    <a:pt x="36181" y="6952"/>
                    <a:pt x="31756" y="12519"/>
                  </a:cubicBezTo>
                  <a:cubicBezTo>
                    <a:pt x="31124" y="2144"/>
                    <a:pt x="21009" y="-7"/>
                    <a:pt x="16332" y="-7"/>
                  </a:cubicBezTo>
                  <a:cubicBezTo>
                    <a:pt x="3689" y="-7"/>
                    <a:pt x="23" y="19351"/>
                    <a:pt x="23" y="19604"/>
                  </a:cubicBezTo>
                  <a:cubicBezTo>
                    <a:pt x="23" y="21376"/>
                    <a:pt x="2046" y="21376"/>
                    <a:pt x="2678" y="21376"/>
                  </a:cubicBezTo>
                  <a:cubicBezTo>
                    <a:pt x="4827" y="21376"/>
                    <a:pt x="5080" y="20617"/>
                    <a:pt x="5585" y="18972"/>
                  </a:cubicBezTo>
                  <a:cubicBezTo>
                    <a:pt x="7482" y="11633"/>
                    <a:pt x="10390" y="4295"/>
                    <a:pt x="15700" y="4295"/>
                  </a:cubicBezTo>
                  <a:cubicBezTo>
                    <a:pt x="19998" y="4295"/>
                    <a:pt x="20883" y="8344"/>
                    <a:pt x="20883" y="11001"/>
                  </a:cubicBezTo>
                  <a:cubicBezTo>
                    <a:pt x="20883" y="12772"/>
                    <a:pt x="19619" y="17580"/>
                    <a:pt x="18860" y="20870"/>
                  </a:cubicBezTo>
                  <a:cubicBezTo>
                    <a:pt x="17975" y="24286"/>
                    <a:pt x="16711" y="29473"/>
                    <a:pt x="16079" y="32257"/>
                  </a:cubicBezTo>
                  <a:lnTo>
                    <a:pt x="13171" y="43518"/>
                  </a:lnTo>
                  <a:close/>
                </a:path>
              </a:pathLst>
            </a:custGeom>
            <a:solidFill>
              <a:srgbClr val="000000"/>
            </a:solidFill>
            <a:ln w="25380" cap="flat">
              <a:noFill/>
              <a:prstDash val="solid"/>
              <a:miter/>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A9331853-7940-49DC-8BF5-6F4DAF742222}"/>
                </a:ext>
              </a:extLst>
            </p:cNvPr>
            <p:cNvSpPr/>
            <p:nvPr>
              <p:custDataLst>
                <p:tags r:id="rId45"/>
              </p:custDataLst>
            </p:nvPr>
          </p:nvSpPr>
          <p:spPr>
            <a:xfrm>
              <a:off x="3239805" y="2274759"/>
              <a:ext cx="105313" cy="105522"/>
            </a:xfrm>
            <a:custGeom>
              <a:avLst/>
              <a:gdLst>
                <a:gd name="connsiteX0" fmla="*/ 56287 w 105313"/>
                <a:gd name="connsiteY0" fmla="*/ 56297 h 105522"/>
                <a:gd name="connsiteX1" fmla="*/ 100283 w 105313"/>
                <a:gd name="connsiteY1" fmla="*/ 56297 h 105522"/>
                <a:gd name="connsiteX2" fmla="*/ 105340 w 105313"/>
                <a:gd name="connsiteY2" fmla="*/ 52754 h 105522"/>
                <a:gd name="connsiteX3" fmla="*/ 100283 w 105313"/>
                <a:gd name="connsiteY3" fmla="*/ 49211 h 105522"/>
                <a:gd name="connsiteX4" fmla="*/ 56287 w 105313"/>
                <a:gd name="connsiteY4" fmla="*/ 49211 h 105522"/>
                <a:gd name="connsiteX5" fmla="*/ 56287 w 105313"/>
                <a:gd name="connsiteY5" fmla="*/ 5180 h 105522"/>
                <a:gd name="connsiteX6" fmla="*/ 52747 w 105313"/>
                <a:gd name="connsiteY6" fmla="*/ -7 h 105522"/>
                <a:gd name="connsiteX7" fmla="*/ 49207 w 105313"/>
                <a:gd name="connsiteY7" fmla="*/ 5180 h 105522"/>
                <a:gd name="connsiteX8" fmla="*/ 49207 w 105313"/>
                <a:gd name="connsiteY8" fmla="*/ 49211 h 105522"/>
                <a:gd name="connsiteX9" fmla="*/ 5084 w 105313"/>
                <a:gd name="connsiteY9" fmla="*/ 49211 h 105522"/>
                <a:gd name="connsiteX10" fmla="*/ 27 w 105313"/>
                <a:gd name="connsiteY10" fmla="*/ 52754 h 105522"/>
                <a:gd name="connsiteX11" fmla="*/ 5084 w 105313"/>
                <a:gd name="connsiteY11" fmla="*/ 56297 h 105522"/>
                <a:gd name="connsiteX12" fmla="*/ 49207 w 105313"/>
                <a:gd name="connsiteY12" fmla="*/ 56297 h 105522"/>
                <a:gd name="connsiteX13" fmla="*/ 49207 w 105313"/>
                <a:gd name="connsiteY13" fmla="*/ 100328 h 105522"/>
                <a:gd name="connsiteX14" fmla="*/ 52747 w 105313"/>
                <a:gd name="connsiteY14" fmla="*/ 105515 h 105522"/>
                <a:gd name="connsiteX15" fmla="*/ 56287 w 105313"/>
                <a:gd name="connsiteY15" fmla="*/ 100328 h 105522"/>
                <a:gd name="connsiteX16" fmla="*/ 56287 w 105313"/>
                <a:gd name="connsiteY16" fmla="*/ 56297 h 1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313" h="105522">
                  <a:moveTo>
                    <a:pt x="56287" y="56297"/>
                  </a:moveTo>
                  <a:lnTo>
                    <a:pt x="100283" y="56297"/>
                  </a:lnTo>
                  <a:cubicBezTo>
                    <a:pt x="101927" y="56297"/>
                    <a:pt x="105340" y="56297"/>
                    <a:pt x="105340" y="52754"/>
                  </a:cubicBezTo>
                  <a:cubicBezTo>
                    <a:pt x="105340" y="49211"/>
                    <a:pt x="101927" y="49211"/>
                    <a:pt x="100283" y="49211"/>
                  </a:cubicBezTo>
                  <a:lnTo>
                    <a:pt x="56287" y="49211"/>
                  </a:lnTo>
                  <a:lnTo>
                    <a:pt x="56287" y="5180"/>
                  </a:lnTo>
                  <a:cubicBezTo>
                    <a:pt x="56287" y="3409"/>
                    <a:pt x="56287" y="-7"/>
                    <a:pt x="52747" y="-7"/>
                  </a:cubicBezTo>
                  <a:cubicBezTo>
                    <a:pt x="49207" y="-7"/>
                    <a:pt x="49207" y="3409"/>
                    <a:pt x="49207" y="5180"/>
                  </a:cubicBezTo>
                  <a:lnTo>
                    <a:pt x="49207" y="49211"/>
                  </a:lnTo>
                  <a:lnTo>
                    <a:pt x="5084" y="49211"/>
                  </a:lnTo>
                  <a:cubicBezTo>
                    <a:pt x="3441" y="49211"/>
                    <a:pt x="27" y="49211"/>
                    <a:pt x="27" y="52754"/>
                  </a:cubicBezTo>
                  <a:cubicBezTo>
                    <a:pt x="27" y="56297"/>
                    <a:pt x="3441" y="56297"/>
                    <a:pt x="5084" y="56297"/>
                  </a:cubicBezTo>
                  <a:lnTo>
                    <a:pt x="49207" y="56297"/>
                  </a:lnTo>
                  <a:lnTo>
                    <a:pt x="49207" y="100328"/>
                  </a:lnTo>
                  <a:cubicBezTo>
                    <a:pt x="49207" y="102099"/>
                    <a:pt x="49207" y="105515"/>
                    <a:pt x="52747" y="105515"/>
                  </a:cubicBezTo>
                  <a:cubicBezTo>
                    <a:pt x="56287" y="105515"/>
                    <a:pt x="56287" y="102099"/>
                    <a:pt x="56287" y="100328"/>
                  </a:cubicBezTo>
                  <a:lnTo>
                    <a:pt x="56287" y="56297"/>
                  </a:lnTo>
                  <a:close/>
                </a:path>
              </a:pathLst>
            </a:custGeom>
            <a:solidFill>
              <a:srgbClr val="000000"/>
            </a:solidFill>
            <a:ln w="25380" cap="flat">
              <a:noFill/>
              <a:prstDash val="solid"/>
              <a:miter/>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FD158368-58CF-4CDA-BDF8-5A0CD46F79DB}"/>
                </a:ext>
              </a:extLst>
            </p:cNvPr>
            <p:cNvSpPr/>
            <p:nvPr>
              <p:custDataLst>
                <p:tags r:id="rId46"/>
              </p:custDataLst>
            </p:nvPr>
          </p:nvSpPr>
          <p:spPr>
            <a:xfrm>
              <a:off x="3375561" y="2274885"/>
              <a:ext cx="51961" cy="84265"/>
            </a:xfrm>
            <a:custGeom>
              <a:avLst/>
              <a:gdLst>
                <a:gd name="connsiteX0" fmla="*/ 32271 w 51961"/>
                <a:gd name="connsiteY0" fmla="*/ 3789 h 84265"/>
                <a:gd name="connsiteX1" fmla="*/ 27720 w 51961"/>
                <a:gd name="connsiteY1" fmla="*/ -7 h 84265"/>
                <a:gd name="connsiteX2" fmla="*/ 2181 w 51961"/>
                <a:gd name="connsiteY2" fmla="*/ 8091 h 84265"/>
                <a:gd name="connsiteX3" fmla="*/ 32 w 51961"/>
                <a:gd name="connsiteY3" fmla="*/ 8091 h 84265"/>
                <a:gd name="connsiteX4" fmla="*/ 32 w 51961"/>
                <a:gd name="connsiteY4" fmla="*/ 13658 h 84265"/>
                <a:gd name="connsiteX5" fmla="*/ 2181 w 51961"/>
                <a:gd name="connsiteY5" fmla="*/ 13658 h 84265"/>
                <a:gd name="connsiteX6" fmla="*/ 20640 w 51961"/>
                <a:gd name="connsiteY6" fmla="*/ 10115 h 84265"/>
                <a:gd name="connsiteX7" fmla="*/ 20640 w 51961"/>
                <a:gd name="connsiteY7" fmla="*/ 73378 h 84265"/>
                <a:gd name="connsiteX8" fmla="*/ 7239 w 51961"/>
                <a:gd name="connsiteY8" fmla="*/ 78692 h 84265"/>
                <a:gd name="connsiteX9" fmla="*/ 917 w 51961"/>
                <a:gd name="connsiteY9" fmla="*/ 78692 h 84265"/>
                <a:gd name="connsiteX10" fmla="*/ 917 w 51961"/>
                <a:gd name="connsiteY10" fmla="*/ 84259 h 84265"/>
                <a:gd name="connsiteX11" fmla="*/ 26455 w 51961"/>
                <a:gd name="connsiteY11" fmla="*/ 83753 h 84265"/>
                <a:gd name="connsiteX12" fmla="*/ 51993 w 51961"/>
                <a:gd name="connsiteY12" fmla="*/ 84259 h 84265"/>
                <a:gd name="connsiteX13" fmla="*/ 51993 w 51961"/>
                <a:gd name="connsiteY13" fmla="*/ 78692 h 84265"/>
                <a:gd name="connsiteX14" fmla="*/ 45672 w 51961"/>
                <a:gd name="connsiteY14" fmla="*/ 78692 h 84265"/>
                <a:gd name="connsiteX15" fmla="*/ 32271 w 51961"/>
                <a:gd name="connsiteY15" fmla="*/ 73378 h 84265"/>
                <a:gd name="connsiteX16" fmla="*/ 32271 w 51961"/>
                <a:gd name="connsiteY16" fmla="*/ 3789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61" h="84265">
                  <a:moveTo>
                    <a:pt x="32271" y="3789"/>
                  </a:moveTo>
                  <a:cubicBezTo>
                    <a:pt x="32271" y="-7"/>
                    <a:pt x="31892" y="-7"/>
                    <a:pt x="27720" y="-7"/>
                  </a:cubicBezTo>
                  <a:cubicBezTo>
                    <a:pt x="18743" y="8091"/>
                    <a:pt x="4710" y="8091"/>
                    <a:pt x="2181" y="8091"/>
                  </a:cubicBezTo>
                  <a:lnTo>
                    <a:pt x="32" y="8091"/>
                  </a:lnTo>
                  <a:lnTo>
                    <a:pt x="32" y="13658"/>
                  </a:lnTo>
                  <a:lnTo>
                    <a:pt x="2181" y="13658"/>
                  </a:lnTo>
                  <a:cubicBezTo>
                    <a:pt x="5089" y="13658"/>
                    <a:pt x="13307" y="13278"/>
                    <a:pt x="20640" y="10115"/>
                  </a:cubicBezTo>
                  <a:lnTo>
                    <a:pt x="20640" y="73378"/>
                  </a:lnTo>
                  <a:cubicBezTo>
                    <a:pt x="20640" y="77300"/>
                    <a:pt x="20640" y="78692"/>
                    <a:pt x="7239" y="78692"/>
                  </a:cubicBezTo>
                  <a:lnTo>
                    <a:pt x="917" y="78692"/>
                  </a:lnTo>
                  <a:lnTo>
                    <a:pt x="917" y="84259"/>
                  </a:lnTo>
                  <a:cubicBezTo>
                    <a:pt x="7871" y="83753"/>
                    <a:pt x="19123" y="83753"/>
                    <a:pt x="26455" y="83753"/>
                  </a:cubicBezTo>
                  <a:cubicBezTo>
                    <a:pt x="33788" y="83753"/>
                    <a:pt x="45040" y="83753"/>
                    <a:pt x="51993" y="84259"/>
                  </a:cubicBezTo>
                  <a:lnTo>
                    <a:pt x="51993" y="78692"/>
                  </a:lnTo>
                  <a:lnTo>
                    <a:pt x="45672" y="78692"/>
                  </a:lnTo>
                  <a:cubicBezTo>
                    <a:pt x="32271" y="78692"/>
                    <a:pt x="32271" y="77300"/>
                    <a:pt x="32271" y="73378"/>
                  </a:cubicBezTo>
                  <a:lnTo>
                    <a:pt x="32271" y="3789"/>
                  </a:lnTo>
                  <a:close/>
                </a:path>
              </a:pathLst>
            </a:custGeom>
            <a:solidFill>
              <a:srgbClr val="000000"/>
            </a:solidFill>
            <a:ln w="25380" cap="flat">
              <a:noFill/>
              <a:prstDash val="solid"/>
              <a:miter/>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AC9433F7-DF5B-4A1E-82B2-92A5E60E9934}"/>
                </a:ext>
              </a:extLst>
            </p:cNvPr>
            <p:cNvSpPr/>
            <p:nvPr>
              <p:custDataLst>
                <p:tags r:id="rId47"/>
              </p:custDataLst>
            </p:nvPr>
          </p:nvSpPr>
          <p:spPr>
            <a:xfrm>
              <a:off x="3030035" y="2485117"/>
              <a:ext cx="53630" cy="119212"/>
            </a:xfrm>
            <a:custGeom>
              <a:avLst/>
              <a:gdLst>
                <a:gd name="connsiteX0" fmla="*/ 49047 w 53630"/>
                <a:gd name="connsiteY0" fmla="*/ 6734 h 119212"/>
                <a:gd name="connsiteX1" fmla="*/ 41967 w 53630"/>
                <a:gd name="connsiteY1" fmla="*/ 2 h 119212"/>
                <a:gd name="connsiteX2" fmla="*/ 32055 w 53630"/>
                <a:gd name="connsiteY2" fmla="*/ 9745 h 119212"/>
                <a:gd name="connsiteX3" fmla="*/ 39135 w 53630"/>
                <a:gd name="connsiteY3" fmla="*/ 16476 h 119212"/>
                <a:gd name="connsiteX4" fmla="*/ 49047 w 53630"/>
                <a:gd name="connsiteY4" fmla="*/ 6734 h 119212"/>
                <a:gd name="connsiteX5" fmla="*/ 12940 w 53630"/>
                <a:gd name="connsiteY5" fmla="*/ 96719 h 119212"/>
                <a:gd name="connsiteX6" fmla="*/ 11347 w 53630"/>
                <a:gd name="connsiteY6" fmla="*/ 104158 h 119212"/>
                <a:gd name="connsiteX7" fmla="*/ 28161 w 53630"/>
                <a:gd name="connsiteY7" fmla="*/ 119215 h 119212"/>
                <a:gd name="connsiteX8" fmla="*/ 53649 w 53630"/>
                <a:gd name="connsiteY8" fmla="*/ 92113 h 119212"/>
                <a:gd name="connsiteX9" fmla="*/ 50817 w 53630"/>
                <a:gd name="connsiteY9" fmla="*/ 89810 h 119212"/>
                <a:gd name="connsiteX10" fmla="*/ 47454 w 53630"/>
                <a:gd name="connsiteY10" fmla="*/ 92822 h 119212"/>
                <a:gd name="connsiteX11" fmla="*/ 28692 w 53630"/>
                <a:gd name="connsiteY11" fmla="*/ 114255 h 119212"/>
                <a:gd name="connsiteX12" fmla="*/ 24268 w 53630"/>
                <a:gd name="connsiteY12" fmla="*/ 108055 h 119212"/>
                <a:gd name="connsiteX13" fmla="*/ 27100 w 53630"/>
                <a:gd name="connsiteY13" fmla="*/ 96719 h 119212"/>
                <a:gd name="connsiteX14" fmla="*/ 32763 w 53630"/>
                <a:gd name="connsiteY14" fmla="*/ 82548 h 119212"/>
                <a:gd name="connsiteX15" fmla="*/ 41436 w 53630"/>
                <a:gd name="connsiteY15" fmla="*/ 60051 h 119212"/>
                <a:gd name="connsiteX16" fmla="*/ 42498 w 53630"/>
                <a:gd name="connsiteY16" fmla="*/ 54383 h 119212"/>
                <a:gd name="connsiteX17" fmla="*/ 25684 w 53630"/>
                <a:gd name="connsiteY17" fmla="*/ 39327 h 119212"/>
                <a:gd name="connsiteX18" fmla="*/ 19 w 53630"/>
                <a:gd name="connsiteY18" fmla="*/ 66428 h 119212"/>
                <a:gd name="connsiteX19" fmla="*/ 3028 w 53630"/>
                <a:gd name="connsiteY19" fmla="*/ 68731 h 119212"/>
                <a:gd name="connsiteX20" fmla="*/ 6214 w 53630"/>
                <a:gd name="connsiteY20" fmla="*/ 65897 h 119212"/>
                <a:gd name="connsiteX21" fmla="*/ 25153 w 53630"/>
                <a:gd name="connsiteY21" fmla="*/ 44286 h 119212"/>
                <a:gd name="connsiteX22" fmla="*/ 29577 w 53630"/>
                <a:gd name="connsiteY22" fmla="*/ 50486 h 119212"/>
                <a:gd name="connsiteX23" fmla="*/ 24091 w 53630"/>
                <a:gd name="connsiteY23" fmla="*/ 68200 h 119212"/>
                <a:gd name="connsiteX24" fmla="*/ 12940 w 53630"/>
                <a:gd name="connsiteY24" fmla="*/ 967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047" y="6734"/>
                  </a:moveTo>
                  <a:cubicBezTo>
                    <a:pt x="49047" y="3899"/>
                    <a:pt x="46923" y="2"/>
                    <a:pt x="41967" y="2"/>
                  </a:cubicBezTo>
                  <a:cubicBezTo>
                    <a:pt x="37188" y="2"/>
                    <a:pt x="32055" y="4608"/>
                    <a:pt x="32055" y="9745"/>
                  </a:cubicBezTo>
                  <a:cubicBezTo>
                    <a:pt x="32055" y="12756"/>
                    <a:pt x="34356" y="16476"/>
                    <a:pt x="39135" y="16476"/>
                  </a:cubicBezTo>
                  <a:cubicBezTo>
                    <a:pt x="44268" y="16476"/>
                    <a:pt x="49047" y="11516"/>
                    <a:pt x="49047" y="6734"/>
                  </a:cubicBezTo>
                  <a:close/>
                  <a:moveTo>
                    <a:pt x="12940" y="96719"/>
                  </a:moveTo>
                  <a:cubicBezTo>
                    <a:pt x="12232" y="99021"/>
                    <a:pt x="11347" y="101147"/>
                    <a:pt x="11347" y="104158"/>
                  </a:cubicBezTo>
                  <a:cubicBezTo>
                    <a:pt x="11347" y="112484"/>
                    <a:pt x="18427" y="119215"/>
                    <a:pt x="28161" y="119215"/>
                  </a:cubicBezTo>
                  <a:cubicBezTo>
                    <a:pt x="45861" y="119215"/>
                    <a:pt x="53649" y="94770"/>
                    <a:pt x="53649" y="92113"/>
                  </a:cubicBezTo>
                  <a:cubicBezTo>
                    <a:pt x="53649" y="89810"/>
                    <a:pt x="51348" y="89810"/>
                    <a:pt x="50817" y="89810"/>
                  </a:cubicBezTo>
                  <a:cubicBezTo>
                    <a:pt x="48339" y="89810"/>
                    <a:pt x="48162" y="90873"/>
                    <a:pt x="47454" y="92822"/>
                  </a:cubicBezTo>
                  <a:cubicBezTo>
                    <a:pt x="43383" y="106992"/>
                    <a:pt x="35595" y="114255"/>
                    <a:pt x="28692" y="114255"/>
                  </a:cubicBezTo>
                  <a:cubicBezTo>
                    <a:pt x="25153" y="114255"/>
                    <a:pt x="24268" y="111952"/>
                    <a:pt x="24268" y="108055"/>
                  </a:cubicBezTo>
                  <a:cubicBezTo>
                    <a:pt x="24268" y="103981"/>
                    <a:pt x="25507" y="100616"/>
                    <a:pt x="27100" y="96719"/>
                  </a:cubicBezTo>
                  <a:cubicBezTo>
                    <a:pt x="28869" y="91936"/>
                    <a:pt x="30816" y="87153"/>
                    <a:pt x="32763" y="82548"/>
                  </a:cubicBezTo>
                  <a:cubicBezTo>
                    <a:pt x="34356" y="78296"/>
                    <a:pt x="40728" y="62177"/>
                    <a:pt x="41436" y="60051"/>
                  </a:cubicBezTo>
                  <a:cubicBezTo>
                    <a:pt x="41967" y="58280"/>
                    <a:pt x="42498" y="56155"/>
                    <a:pt x="42498" y="54383"/>
                  </a:cubicBezTo>
                  <a:cubicBezTo>
                    <a:pt x="42498" y="46058"/>
                    <a:pt x="35418" y="39327"/>
                    <a:pt x="25684" y="39327"/>
                  </a:cubicBezTo>
                  <a:cubicBezTo>
                    <a:pt x="8161" y="39327"/>
                    <a:pt x="19" y="63417"/>
                    <a:pt x="19" y="66428"/>
                  </a:cubicBezTo>
                  <a:cubicBezTo>
                    <a:pt x="19" y="68731"/>
                    <a:pt x="2497" y="68731"/>
                    <a:pt x="3028" y="68731"/>
                  </a:cubicBezTo>
                  <a:cubicBezTo>
                    <a:pt x="5506" y="68731"/>
                    <a:pt x="5683" y="67845"/>
                    <a:pt x="6214" y="65897"/>
                  </a:cubicBezTo>
                  <a:cubicBezTo>
                    <a:pt x="10816" y="50663"/>
                    <a:pt x="18604" y="44286"/>
                    <a:pt x="25153" y="44286"/>
                  </a:cubicBezTo>
                  <a:cubicBezTo>
                    <a:pt x="27984" y="44286"/>
                    <a:pt x="29577" y="45703"/>
                    <a:pt x="29577" y="50486"/>
                  </a:cubicBezTo>
                  <a:cubicBezTo>
                    <a:pt x="29577" y="54560"/>
                    <a:pt x="28515" y="57217"/>
                    <a:pt x="24091" y="68200"/>
                  </a:cubicBezTo>
                  <a:lnTo>
                    <a:pt x="12940" y="96719"/>
                  </a:lnTo>
                  <a:close/>
                </a:path>
              </a:pathLst>
            </a:custGeom>
            <a:solidFill>
              <a:srgbClr val="000000"/>
            </a:solidFill>
            <a:ln w="25380" cap="flat">
              <a:noFill/>
              <a:prstDash val="solid"/>
              <a:miter/>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1DD1587C-5663-41EF-8096-B9C3FC0C38D9}"/>
                </a:ext>
              </a:extLst>
            </p:cNvPr>
            <p:cNvSpPr/>
            <p:nvPr>
              <p:custDataLst>
                <p:tags r:id="rId48"/>
              </p:custDataLst>
            </p:nvPr>
          </p:nvSpPr>
          <p:spPr>
            <a:xfrm>
              <a:off x="3553203" y="2447130"/>
              <a:ext cx="168147" cy="59213"/>
            </a:xfrm>
            <a:custGeom>
              <a:avLst/>
              <a:gdLst>
                <a:gd name="connsiteX0" fmla="*/ 159589 w 168147"/>
                <a:gd name="connsiteY0" fmla="*/ 10122 h 59213"/>
                <a:gd name="connsiteX1" fmla="*/ 168186 w 168147"/>
                <a:gd name="connsiteY1" fmla="*/ 5061 h 59213"/>
                <a:gd name="connsiteX2" fmla="*/ 159842 w 168147"/>
                <a:gd name="connsiteY2" fmla="*/ 0 h 59213"/>
                <a:gd name="connsiteX3" fmla="*/ 8384 w 168147"/>
                <a:gd name="connsiteY3" fmla="*/ 0 h 59213"/>
                <a:gd name="connsiteX4" fmla="*/ 39 w 168147"/>
                <a:gd name="connsiteY4" fmla="*/ 5061 h 59213"/>
                <a:gd name="connsiteX5" fmla="*/ 8636 w 168147"/>
                <a:gd name="connsiteY5" fmla="*/ 10122 h 59213"/>
                <a:gd name="connsiteX6" fmla="*/ 159589 w 168147"/>
                <a:gd name="connsiteY6" fmla="*/ 10122 h 59213"/>
                <a:gd name="connsiteX7" fmla="*/ 159842 w 168147"/>
                <a:gd name="connsiteY7" fmla="*/ 59214 h 59213"/>
                <a:gd name="connsiteX8" fmla="*/ 168186 w 168147"/>
                <a:gd name="connsiteY8" fmla="*/ 54153 h 59213"/>
                <a:gd name="connsiteX9" fmla="*/ 159589 w 168147"/>
                <a:gd name="connsiteY9" fmla="*/ 49092 h 59213"/>
                <a:gd name="connsiteX10" fmla="*/ 8636 w 168147"/>
                <a:gd name="connsiteY10" fmla="*/ 49092 h 59213"/>
                <a:gd name="connsiteX11" fmla="*/ 39 w 168147"/>
                <a:gd name="connsiteY11" fmla="*/ 54153 h 59213"/>
                <a:gd name="connsiteX12" fmla="*/ 8384 w 168147"/>
                <a:gd name="connsiteY12" fmla="*/ 59214 h 59213"/>
                <a:gd name="connsiteX13" fmla="*/ 159842 w 168147"/>
                <a:gd name="connsiteY13" fmla="*/ 592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147" h="59213">
                  <a:moveTo>
                    <a:pt x="159589" y="10122"/>
                  </a:moveTo>
                  <a:cubicBezTo>
                    <a:pt x="163382" y="10122"/>
                    <a:pt x="168186" y="10122"/>
                    <a:pt x="168186" y="5061"/>
                  </a:cubicBezTo>
                  <a:cubicBezTo>
                    <a:pt x="168186" y="0"/>
                    <a:pt x="163382" y="0"/>
                    <a:pt x="159842" y="0"/>
                  </a:cubicBezTo>
                  <a:lnTo>
                    <a:pt x="8384" y="0"/>
                  </a:lnTo>
                  <a:cubicBezTo>
                    <a:pt x="4844" y="0"/>
                    <a:pt x="39" y="0"/>
                    <a:pt x="39" y="5061"/>
                  </a:cubicBezTo>
                  <a:cubicBezTo>
                    <a:pt x="39" y="10122"/>
                    <a:pt x="4844" y="10122"/>
                    <a:pt x="8636" y="10122"/>
                  </a:cubicBezTo>
                  <a:lnTo>
                    <a:pt x="159589" y="10122"/>
                  </a:lnTo>
                  <a:close/>
                  <a:moveTo>
                    <a:pt x="159842" y="59214"/>
                  </a:moveTo>
                  <a:cubicBezTo>
                    <a:pt x="163382" y="59214"/>
                    <a:pt x="168186" y="59214"/>
                    <a:pt x="168186" y="54153"/>
                  </a:cubicBezTo>
                  <a:cubicBezTo>
                    <a:pt x="168186" y="49092"/>
                    <a:pt x="163382" y="49092"/>
                    <a:pt x="159589" y="49092"/>
                  </a:cubicBezTo>
                  <a:lnTo>
                    <a:pt x="8636" y="49092"/>
                  </a:lnTo>
                  <a:cubicBezTo>
                    <a:pt x="4844" y="49092"/>
                    <a:pt x="39" y="49092"/>
                    <a:pt x="39" y="54153"/>
                  </a:cubicBezTo>
                  <a:cubicBezTo>
                    <a:pt x="39" y="59214"/>
                    <a:pt x="4844" y="59214"/>
                    <a:pt x="8384" y="59214"/>
                  </a:cubicBezTo>
                  <a:lnTo>
                    <a:pt x="159842" y="59214"/>
                  </a:lnTo>
                  <a:close/>
                </a:path>
              </a:pathLst>
            </a:custGeom>
            <a:solidFill>
              <a:srgbClr val="000000"/>
            </a:solidFill>
            <a:ln w="25380" cap="flat">
              <a:noFill/>
              <a:prstDash val="solid"/>
              <a:miter/>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AD7D3512-F0A6-4EA0-AD5D-70A694C66D12}"/>
                </a:ext>
              </a:extLst>
            </p:cNvPr>
            <p:cNvSpPr/>
            <p:nvPr>
              <p:custDataLst>
                <p:tags r:id="rId49"/>
              </p:custDataLst>
            </p:nvPr>
          </p:nvSpPr>
          <p:spPr>
            <a:xfrm>
              <a:off x="3818585" y="2361599"/>
              <a:ext cx="179525" cy="183968"/>
            </a:xfrm>
            <a:custGeom>
              <a:avLst/>
              <a:gdLst>
                <a:gd name="connsiteX0" fmla="*/ 179575 w 179525"/>
                <a:gd name="connsiteY0" fmla="*/ 2531 h 183968"/>
                <a:gd name="connsiteX1" fmla="*/ 176794 w 179525"/>
                <a:gd name="connsiteY1" fmla="*/ 0 h 183968"/>
                <a:gd name="connsiteX2" fmla="*/ 173001 w 179525"/>
                <a:gd name="connsiteY2" fmla="*/ 3037 h 183968"/>
                <a:gd name="connsiteX3" fmla="*/ 155301 w 179525"/>
                <a:gd name="connsiteY3" fmla="*/ 22522 h 183968"/>
                <a:gd name="connsiteX4" fmla="*/ 113328 w 179525"/>
                <a:gd name="connsiteY4" fmla="*/ 0 h 183968"/>
                <a:gd name="connsiteX5" fmla="*/ 50 w 179525"/>
                <a:gd name="connsiteY5" fmla="*/ 114632 h 183968"/>
                <a:gd name="connsiteX6" fmla="*/ 68573 w 179525"/>
                <a:gd name="connsiteY6" fmla="*/ 183968 h 183968"/>
                <a:gd name="connsiteX7" fmla="*/ 123189 w 179525"/>
                <a:gd name="connsiteY7" fmla="*/ 162206 h 183968"/>
                <a:gd name="connsiteX8" fmla="*/ 151003 w 179525"/>
                <a:gd name="connsiteY8" fmla="*/ 117669 h 183968"/>
                <a:gd name="connsiteX9" fmla="*/ 147969 w 179525"/>
                <a:gd name="connsiteY9" fmla="*/ 115138 h 183968"/>
                <a:gd name="connsiteX10" fmla="*/ 144682 w 179525"/>
                <a:gd name="connsiteY10" fmla="*/ 117669 h 183968"/>
                <a:gd name="connsiteX11" fmla="*/ 119144 w 179525"/>
                <a:gd name="connsiteY11" fmla="*/ 157651 h 183968"/>
                <a:gd name="connsiteX12" fmla="*/ 72619 w 179525"/>
                <a:gd name="connsiteY12" fmla="*/ 176124 h 183968"/>
                <a:gd name="connsiteX13" fmla="*/ 23059 w 179525"/>
                <a:gd name="connsiteY13" fmla="*/ 123489 h 183968"/>
                <a:gd name="connsiteX14" fmla="*/ 53655 w 179525"/>
                <a:gd name="connsiteY14" fmla="*/ 38464 h 183968"/>
                <a:gd name="connsiteX15" fmla="*/ 115351 w 179525"/>
                <a:gd name="connsiteY15" fmla="*/ 7845 h 183968"/>
                <a:gd name="connsiteX16" fmla="*/ 156060 w 179525"/>
                <a:gd name="connsiteY16" fmla="*/ 56683 h 183968"/>
                <a:gd name="connsiteX17" fmla="*/ 155301 w 179525"/>
                <a:gd name="connsiteY17" fmla="*/ 69589 h 183968"/>
                <a:gd name="connsiteX18" fmla="*/ 159094 w 179525"/>
                <a:gd name="connsiteY18" fmla="*/ 72120 h 183968"/>
                <a:gd name="connsiteX19" fmla="*/ 163646 w 179525"/>
                <a:gd name="connsiteY19" fmla="*/ 67059 h 183968"/>
                <a:gd name="connsiteX20" fmla="*/ 179575 w 179525"/>
                <a:gd name="connsiteY20" fmla="*/ 2531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525" h="183968">
                  <a:moveTo>
                    <a:pt x="179575" y="2531"/>
                  </a:moveTo>
                  <a:cubicBezTo>
                    <a:pt x="179575" y="1771"/>
                    <a:pt x="179070" y="0"/>
                    <a:pt x="176794" y="0"/>
                  </a:cubicBezTo>
                  <a:cubicBezTo>
                    <a:pt x="176035" y="0"/>
                    <a:pt x="175783" y="253"/>
                    <a:pt x="173001" y="3037"/>
                  </a:cubicBezTo>
                  <a:lnTo>
                    <a:pt x="155301" y="22522"/>
                  </a:lnTo>
                  <a:cubicBezTo>
                    <a:pt x="153026" y="18979"/>
                    <a:pt x="141395" y="0"/>
                    <a:pt x="113328" y="0"/>
                  </a:cubicBezTo>
                  <a:cubicBezTo>
                    <a:pt x="56942" y="0"/>
                    <a:pt x="50" y="55924"/>
                    <a:pt x="50" y="114632"/>
                  </a:cubicBezTo>
                  <a:cubicBezTo>
                    <a:pt x="50" y="156386"/>
                    <a:pt x="29887" y="183968"/>
                    <a:pt x="68573" y="183968"/>
                  </a:cubicBezTo>
                  <a:cubicBezTo>
                    <a:pt x="90571" y="183968"/>
                    <a:pt x="109788" y="173846"/>
                    <a:pt x="123189" y="162206"/>
                  </a:cubicBezTo>
                  <a:cubicBezTo>
                    <a:pt x="146704" y="141456"/>
                    <a:pt x="151003" y="118428"/>
                    <a:pt x="151003" y="117669"/>
                  </a:cubicBezTo>
                  <a:cubicBezTo>
                    <a:pt x="151003" y="115138"/>
                    <a:pt x="148474" y="115138"/>
                    <a:pt x="147969" y="115138"/>
                  </a:cubicBezTo>
                  <a:cubicBezTo>
                    <a:pt x="146452" y="115138"/>
                    <a:pt x="145187" y="115644"/>
                    <a:pt x="144682" y="117669"/>
                  </a:cubicBezTo>
                  <a:cubicBezTo>
                    <a:pt x="142406" y="125007"/>
                    <a:pt x="136590" y="142974"/>
                    <a:pt x="119144" y="157651"/>
                  </a:cubicBezTo>
                  <a:cubicBezTo>
                    <a:pt x="101697" y="171822"/>
                    <a:pt x="85767" y="176124"/>
                    <a:pt x="72619" y="176124"/>
                  </a:cubicBezTo>
                  <a:cubicBezTo>
                    <a:pt x="49862" y="176124"/>
                    <a:pt x="23059" y="162965"/>
                    <a:pt x="23059" y="123489"/>
                  </a:cubicBezTo>
                  <a:cubicBezTo>
                    <a:pt x="23059" y="109065"/>
                    <a:pt x="28369" y="68071"/>
                    <a:pt x="53655" y="38464"/>
                  </a:cubicBezTo>
                  <a:cubicBezTo>
                    <a:pt x="69079" y="20497"/>
                    <a:pt x="92847" y="7845"/>
                    <a:pt x="115351" y="7845"/>
                  </a:cubicBezTo>
                  <a:cubicBezTo>
                    <a:pt x="141142" y="7845"/>
                    <a:pt x="156060" y="27330"/>
                    <a:pt x="156060" y="56683"/>
                  </a:cubicBezTo>
                  <a:cubicBezTo>
                    <a:pt x="156060" y="66805"/>
                    <a:pt x="155301" y="67059"/>
                    <a:pt x="155301" y="69589"/>
                  </a:cubicBezTo>
                  <a:cubicBezTo>
                    <a:pt x="155301" y="72120"/>
                    <a:pt x="158083" y="72120"/>
                    <a:pt x="159094" y="72120"/>
                  </a:cubicBezTo>
                  <a:cubicBezTo>
                    <a:pt x="162381" y="72120"/>
                    <a:pt x="162381" y="71613"/>
                    <a:pt x="163646" y="67059"/>
                  </a:cubicBezTo>
                  <a:lnTo>
                    <a:pt x="179575" y="2531"/>
                  </a:lnTo>
                  <a:close/>
                </a:path>
              </a:pathLst>
            </a:custGeom>
            <a:solidFill>
              <a:srgbClr val="000000"/>
            </a:solidFill>
            <a:ln w="25380" cap="flat">
              <a:noFill/>
              <a:prstDash val="solid"/>
              <a:miter/>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F27EBCBF-594B-40EE-ABDA-50419391BCB9}"/>
                </a:ext>
              </a:extLst>
            </p:cNvPr>
            <p:cNvSpPr/>
            <p:nvPr>
              <p:custDataLst>
                <p:tags r:id="rId50"/>
              </p:custDataLst>
            </p:nvPr>
          </p:nvSpPr>
          <p:spPr>
            <a:xfrm>
              <a:off x="4012181" y="2324807"/>
              <a:ext cx="59824" cy="112481"/>
            </a:xfrm>
            <a:custGeom>
              <a:avLst/>
              <a:gdLst>
                <a:gd name="connsiteX0" fmla="*/ 36165 w 59824"/>
                <a:gd name="connsiteY0" fmla="*/ 40737 h 112481"/>
                <a:gd name="connsiteX1" fmla="*/ 54219 w 59824"/>
                <a:gd name="connsiteY1" fmla="*/ 40737 h 112481"/>
                <a:gd name="connsiteX2" fmla="*/ 59883 w 59824"/>
                <a:gd name="connsiteY2" fmla="*/ 36840 h 112481"/>
                <a:gd name="connsiteX3" fmla="*/ 54573 w 59824"/>
                <a:gd name="connsiteY3" fmla="*/ 34360 h 112481"/>
                <a:gd name="connsiteX4" fmla="*/ 37758 w 59824"/>
                <a:gd name="connsiteY4" fmla="*/ 34360 h 112481"/>
                <a:gd name="connsiteX5" fmla="*/ 44307 w 59824"/>
                <a:gd name="connsiteY5" fmla="*/ 8144 h 112481"/>
                <a:gd name="connsiteX6" fmla="*/ 44838 w 59824"/>
                <a:gd name="connsiteY6" fmla="*/ 5664 h 112481"/>
                <a:gd name="connsiteX7" fmla="*/ 38820 w 59824"/>
                <a:gd name="connsiteY7" fmla="*/ -4 h 112481"/>
                <a:gd name="connsiteX8" fmla="*/ 30501 w 59824"/>
                <a:gd name="connsiteY8" fmla="*/ 7613 h 112481"/>
                <a:gd name="connsiteX9" fmla="*/ 23775 w 59824"/>
                <a:gd name="connsiteY9" fmla="*/ 34360 h 112481"/>
                <a:gd name="connsiteX10" fmla="*/ 5722 w 59824"/>
                <a:gd name="connsiteY10" fmla="*/ 34360 h 112481"/>
                <a:gd name="connsiteX11" fmla="*/ 58 w 59824"/>
                <a:gd name="connsiteY11" fmla="*/ 38257 h 112481"/>
                <a:gd name="connsiteX12" fmla="*/ 5368 w 59824"/>
                <a:gd name="connsiteY12" fmla="*/ 40737 h 112481"/>
                <a:gd name="connsiteX13" fmla="*/ 22182 w 59824"/>
                <a:gd name="connsiteY13" fmla="*/ 40737 h 112481"/>
                <a:gd name="connsiteX14" fmla="*/ 11740 w 59824"/>
                <a:gd name="connsiteY14" fmla="*/ 82541 h 112481"/>
                <a:gd name="connsiteX15" fmla="*/ 9085 w 59824"/>
                <a:gd name="connsiteY15" fmla="*/ 95649 h 112481"/>
                <a:gd name="connsiteX16" fmla="*/ 28023 w 59824"/>
                <a:gd name="connsiteY16" fmla="*/ 112477 h 112481"/>
                <a:gd name="connsiteX17" fmla="*/ 58821 w 59824"/>
                <a:gd name="connsiteY17" fmla="*/ 85375 h 112481"/>
                <a:gd name="connsiteX18" fmla="*/ 55989 w 59824"/>
                <a:gd name="connsiteY18" fmla="*/ 83073 h 112481"/>
                <a:gd name="connsiteX19" fmla="*/ 52272 w 59824"/>
                <a:gd name="connsiteY19" fmla="*/ 86438 h 112481"/>
                <a:gd name="connsiteX20" fmla="*/ 28554 w 59824"/>
                <a:gd name="connsiteY20" fmla="*/ 107517 h 112481"/>
                <a:gd name="connsiteX21" fmla="*/ 22359 w 59824"/>
                <a:gd name="connsiteY21" fmla="*/ 98838 h 112481"/>
                <a:gd name="connsiteX22" fmla="*/ 23421 w 59824"/>
                <a:gd name="connsiteY22" fmla="*/ 91575 h 112481"/>
                <a:gd name="connsiteX23" fmla="*/ 36165 w 59824"/>
                <a:gd name="connsiteY23" fmla="*/ 4073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24" h="112481">
                  <a:moveTo>
                    <a:pt x="36165" y="40737"/>
                  </a:moveTo>
                  <a:lnTo>
                    <a:pt x="54219" y="40737"/>
                  </a:lnTo>
                  <a:cubicBezTo>
                    <a:pt x="57582" y="40737"/>
                    <a:pt x="59883" y="40737"/>
                    <a:pt x="59883" y="36840"/>
                  </a:cubicBezTo>
                  <a:cubicBezTo>
                    <a:pt x="59883" y="34360"/>
                    <a:pt x="57582" y="34360"/>
                    <a:pt x="54573" y="34360"/>
                  </a:cubicBezTo>
                  <a:lnTo>
                    <a:pt x="37758" y="34360"/>
                  </a:lnTo>
                  <a:lnTo>
                    <a:pt x="44307" y="8144"/>
                  </a:lnTo>
                  <a:cubicBezTo>
                    <a:pt x="44484" y="7258"/>
                    <a:pt x="44838" y="6373"/>
                    <a:pt x="44838" y="5664"/>
                  </a:cubicBezTo>
                  <a:cubicBezTo>
                    <a:pt x="44838" y="2476"/>
                    <a:pt x="42360" y="-4"/>
                    <a:pt x="38820" y="-4"/>
                  </a:cubicBezTo>
                  <a:cubicBezTo>
                    <a:pt x="34395" y="-4"/>
                    <a:pt x="31740" y="3007"/>
                    <a:pt x="30501" y="7613"/>
                  </a:cubicBezTo>
                  <a:cubicBezTo>
                    <a:pt x="29262" y="12041"/>
                    <a:pt x="31563" y="3539"/>
                    <a:pt x="23775" y="34360"/>
                  </a:cubicBezTo>
                  <a:lnTo>
                    <a:pt x="5722" y="34360"/>
                  </a:lnTo>
                  <a:cubicBezTo>
                    <a:pt x="2359" y="34360"/>
                    <a:pt x="58" y="34360"/>
                    <a:pt x="58" y="38257"/>
                  </a:cubicBezTo>
                  <a:cubicBezTo>
                    <a:pt x="58" y="40737"/>
                    <a:pt x="2182" y="40737"/>
                    <a:pt x="5368" y="40737"/>
                  </a:cubicBezTo>
                  <a:lnTo>
                    <a:pt x="22182" y="40737"/>
                  </a:lnTo>
                  <a:lnTo>
                    <a:pt x="11740" y="82541"/>
                  </a:lnTo>
                  <a:cubicBezTo>
                    <a:pt x="10678" y="86970"/>
                    <a:pt x="9085" y="93346"/>
                    <a:pt x="9085" y="95649"/>
                  </a:cubicBezTo>
                  <a:cubicBezTo>
                    <a:pt x="9085" y="106100"/>
                    <a:pt x="17934" y="112477"/>
                    <a:pt x="28023" y="112477"/>
                  </a:cubicBezTo>
                  <a:cubicBezTo>
                    <a:pt x="47670" y="112477"/>
                    <a:pt x="58821" y="87678"/>
                    <a:pt x="58821" y="85375"/>
                  </a:cubicBezTo>
                  <a:cubicBezTo>
                    <a:pt x="58821" y="83073"/>
                    <a:pt x="56520" y="83073"/>
                    <a:pt x="55989" y="83073"/>
                  </a:cubicBezTo>
                  <a:cubicBezTo>
                    <a:pt x="53865" y="83073"/>
                    <a:pt x="53688" y="83427"/>
                    <a:pt x="52272" y="86438"/>
                  </a:cubicBezTo>
                  <a:cubicBezTo>
                    <a:pt x="47316" y="97598"/>
                    <a:pt x="38289" y="107517"/>
                    <a:pt x="28554" y="107517"/>
                  </a:cubicBezTo>
                  <a:cubicBezTo>
                    <a:pt x="24837" y="107517"/>
                    <a:pt x="22359" y="105215"/>
                    <a:pt x="22359" y="98838"/>
                  </a:cubicBezTo>
                  <a:cubicBezTo>
                    <a:pt x="22359" y="97066"/>
                    <a:pt x="23067" y="93346"/>
                    <a:pt x="23421" y="91575"/>
                  </a:cubicBezTo>
                  <a:lnTo>
                    <a:pt x="36165" y="40737"/>
                  </a:lnTo>
                  <a:close/>
                </a:path>
              </a:pathLst>
            </a:custGeom>
            <a:solidFill>
              <a:srgbClr val="000000"/>
            </a:solidFill>
            <a:ln w="25380" cap="flat">
              <a:noFill/>
              <a:prstDash val="solid"/>
              <a:miter/>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EAC636DB-4AA0-44E1-99D0-24A005375F4D}"/>
                </a:ext>
              </a:extLst>
            </p:cNvPr>
            <p:cNvSpPr/>
            <p:nvPr>
              <p:custDataLst>
                <p:tags r:id="rId51"/>
              </p:custDataLst>
            </p:nvPr>
          </p:nvSpPr>
          <p:spPr>
            <a:xfrm>
              <a:off x="4092635" y="2303227"/>
              <a:ext cx="88498" cy="57316"/>
            </a:xfrm>
            <a:custGeom>
              <a:avLst/>
              <a:gdLst>
                <a:gd name="connsiteX0" fmla="*/ 13209 w 88498"/>
                <a:gd name="connsiteY0" fmla="*/ 43518 h 57316"/>
                <a:gd name="connsiteX1" fmla="*/ 11060 w 88498"/>
                <a:gd name="connsiteY1" fmla="*/ 52881 h 57316"/>
                <a:gd name="connsiteX2" fmla="*/ 15738 w 88498"/>
                <a:gd name="connsiteY2" fmla="*/ 57309 h 57316"/>
                <a:gd name="connsiteX3" fmla="*/ 21806 w 88498"/>
                <a:gd name="connsiteY3" fmla="*/ 53134 h 57316"/>
                <a:gd name="connsiteX4" fmla="*/ 24208 w 88498"/>
                <a:gd name="connsiteY4" fmla="*/ 43265 h 57316"/>
                <a:gd name="connsiteX5" fmla="*/ 28760 w 88498"/>
                <a:gd name="connsiteY5" fmla="*/ 25425 h 57316"/>
                <a:gd name="connsiteX6" fmla="*/ 54930 w 88498"/>
                <a:gd name="connsiteY6" fmla="*/ 4295 h 57316"/>
                <a:gd name="connsiteX7" fmla="*/ 63780 w 88498"/>
                <a:gd name="connsiteY7" fmla="*/ 13405 h 57316"/>
                <a:gd name="connsiteX8" fmla="*/ 55562 w 88498"/>
                <a:gd name="connsiteY8" fmla="*/ 40861 h 57316"/>
                <a:gd name="connsiteX9" fmla="*/ 54298 w 88498"/>
                <a:gd name="connsiteY9" fmla="*/ 46175 h 57316"/>
                <a:gd name="connsiteX10" fmla="*/ 68078 w 88498"/>
                <a:gd name="connsiteY10" fmla="*/ 57309 h 57316"/>
                <a:gd name="connsiteX11" fmla="*/ 88559 w 88498"/>
                <a:gd name="connsiteY11" fmla="*/ 37697 h 57316"/>
                <a:gd name="connsiteX12" fmla="*/ 85904 w 88498"/>
                <a:gd name="connsiteY12" fmla="*/ 35926 h 57316"/>
                <a:gd name="connsiteX13" fmla="*/ 82870 w 88498"/>
                <a:gd name="connsiteY13" fmla="*/ 38836 h 57316"/>
                <a:gd name="connsiteX14" fmla="*/ 68584 w 88498"/>
                <a:gd name="connsiteY14" fmla="*/ 53007 h 57316"/>
                <a:gd name="connsiteX15" fmla="*/ 64791 w 88498"/>
                <a:gd name="connsiteY15" fmla="*/ 48199 h 57316"/>
                <a:gd name="connsiteX16" fmla="*/ 66435 w 88498"/>
                <a:gd name="connsiteY16" fmla="*/ 41493 h 57316"/>
                <a:gd name="connsiteX17" fmla="*/ 74399 w 88498"/>
                <a:gd name="connsiteY17" fmla="*/ 15049 h 57316"/>
                <a:gd name="connsiteX18" fmla="*/ 55688 w 88498"/>
                <a:gd name="connsiteY18" fmla="*/ -7 h 57316"/>
                <a:gd name="connsiteX19" fmla="*/ 31794 w 88498"/>
                <a:gd name="connsiteY19" fmla="*/ 12519 h 57316"/>
                <a:gd name="connsiteX20" fmla="*/ 16370 w 88498"/>
                <a:gd name="connsiteY20" fmla="*/ -7 h 57316"/>
                <a:gd name="connsiteX21" fmla="*/ 61 w 88498"/>
                <a:gd name="connsiteY21" fmla="*/ 19604 h 57316"/>
                <a:gd name="connsiteX22" fmla="*/ 2716 w 88498"/>
                <a:gd name="connsiteY22" fmla="*/ 21376 h 57316"/>
                <a:gd name="connsiteX23" fmla="*/ 5623 w 88498"/>
                <a:gd name="connsiteY23" fmla="*/ 18972 h 57316"/>
                <a:gd name="connsiteX24" fmla="*/ 15738 w 88498"/>
                <a:gd name="connsiteY24" fmla="*/ 4295 h 57316"/>
                <a:gd name="connsiteX25" fmla="*/ 20921 w 88498"/>
                <a:gd name="connsiteY25" fmla="*/ 11001 h 57316"/>
                <a:gd name="connsiteX26" fmla="*/ 18898 w 88498"/>
                <a:gd name="connsiteY26" fmla="*/ 20870 h 57316"/>
                <a:gd name="connsiteX27" fmla="*/ 16117 w 88498"/>
                <a:gd name="connsiteY27" fmla="*/ 32257 h 57316"/>
                <a:gd name="connsiteX28" fmla="*/ 13209 w 88498"/>
                <a:gd name="connsiteY28" fmla="*/ 43518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98" h="57316">
                  <a:moveTo>
                    <a:pt x="13209" y="43518"/>
                  </a:moveTo>
                  <a:cubicBezTo>
                    <a:pt x="12450" y="46681"/>
                    <a:pt x="11060" y="52248"/>
                    <a:pt x="11060" y="52881"/>
                  </a:cubicBezTo>
                  <a:cubicBezTo>
                    <a:pt x="11060" y="55664"/>
                    <a:pt x="13336" y="57309"/>
                    <a:pt x="15738" y="57309"/>
                  </a:cubicBezTo>
                  <a:cubicBezTo>
                    <a:pt x="17634" y="57309"/>
                    <a:pt x="20415" y="56297"/>
                    <a:pt x="21806" y="53134"/>
                  </a:cubicBezTo>
                  <a:cubicBezTo>
                    <a:pt x="21932" y="52501"/>
                    <a:pt x="23450" y="46554"/>
                    <a:pt x="24208" y="43265"/>
                  </a:cubicBezTo>
                  <a:cubicBezTo>
                    <a:pt x="28507" y="26184"/>
                    <a:pt x="28507" y="25931"/>
                    <a:pt x="28760" y="25425"/>
                  </a:cubicBezTo>
                  <a:cubicBezTo>
                    <a:pt x="30403" y="22008"/>
                    <a:pt x="39506" y="4295"/>
                    <a:pt x="54930" y="4295"/>
                  </a:cubicBezTo>
                  <a:cubicBezTo>
                    <a:pt x="61125" y="4295"/>
                    <a:pt x="63780" y="7711"/>
                    <a:pt x="63780" y="13405"/>
                  </a:cubicBezTo>
                  <a:cubicBezTo>
                    <a:pt x="63780" y="20617"/>
                    <a:pt x="58470" y="33649"/>
                    <a:pt x="55562" y="40861"/>
                  </a:cubicBezTo>
                  <a:cubicBezTo>
                    <a:pt x="54930" y="42379"/>
                    <a:pt x="54298" y="44024"/>
                    <a:pt x="54298" y="46175"/>
                  </a:cubicBezTo>
                  <a:cubicBezTo>
                    <a:pt x="54298" y="52754"/>
                    <a:pt x="60619" y="57309"/>
                    <a:pt x="68078" y="57309"/>
                  </a:cubicBezTo>
                  <a:cubicBezTo>
                    <a:pt x="81606" y="57309"/>
                    <a:pt x="88559" y="40861"/>
                    <a:pt x="88559" y="37697"/>
                  </a:cubicBezTo>
                  <a:cubicBezTo>
                    <a:pt x="88559" y="35926"/>
                    <a:pt x="86410" y="35926"/>
                    <a:pt x="85904" y="35926"/>
                  </a:cubicBezTo>
                  <a:cubicBezTo>
                    <a:pt x="83755" y="35926"/>
                    <a:pt x="83629" y="36432"/>
                    <a:pt x="82870" y="38836"/>
                  </a:cubicBezTo>
                  <a:cubicBezTo>
                    <a:pt x="80468" y="46428"/>
                    <a:pt x="74652" y="53007"/>
                    <a:pt x="68584" y="53007"/>
                  </a:cubicBezTo>
                  <a:cubicBezTo>
                    <a:pt x="65676" y="53007"/>
                    <a:pt x="64791" y="50983"/>
                    <a:pt x="64791" y="48199"/>
                  </a:cubicBezTo>
                  <a:cubicBezTo>
                    <a:pt x="64791" y="45542"/>
                    <a:pt x="65297" y="44277"/>
                    <a:pt x="66435" y="41493"/>
                  </a:cubicBezTo>
                  <a:cubicBezTo>
                    <a:pt x="68584" y="36432"/>
                    <a:pt x="74399" y="22008"/>
                    <a:pt x="74399" y="15049"/>
                  </a:cubicBezTo>
                  <a:cubicBezTo>
                    <a:pt x="74399" y="5687"/>
                    <a:pt x="67699" y="-7"/>
                    <a:pt x="55688" y="-7"/>
                  </a:cubicBezTo>
                  <a:cubicBezTo>
                    <a:pt x="44184" y="-7"/>
                    <a:pt x="36219" y="6952"/>
                    <a:pt x="31794" y="12519"/>
                  </a:cubicBezTo>
                  <a:cubicBezTo>
                    <a:pt x="31162" y="2144"/>
                    <a:pt x="21047" y="-7"/>
                    <a:pt x="16370" y="-7"/>
                  </a:cubicBezTo>
                  <a:cubicBezTo>
                    <a:pt x="3727" y="-7"/>
                    <a:pt x="61" y="19351"/>
                    <a:pt x="61" y="19604"/>
                  </a:cubicBezTo>
                  <a:cubicBezTo>
                    <a:pt x="61" y="21376"/>
                    <a:pt x="2084" y="21376"/>
                    <a:pt x="2716" y="21376"/>
                  </a:cubicBezTo>
                  <a:cubicBezTo>
                    <a:pt x="4865" y="21376"/>
                    <a:pt x="5118" y="20617"/>
                    <a:pt x="5623" y="18972"/>
                  </a:cubicBezTo>
                  <a:cubicBezTo>
                    <a:pt x="7520" y="11633"/>
                    <a:pt x="10428" y="4295"/>
                    <a:pt x="15738" y="4295"/>
                  </a:cubicBezTo>
                  <a:cubicBezTo>
                    <a:pt x="20036" y="4295"/>
                    <a:pt x="20921" y="8344"/>
                    <a:pt x="20921" y="11001"/>
                  </a:cubicBezTo>
                  <a:cubicBezTo>
                    <a:pt x="20921" y="12772"/>
                    <a:pt x="19657" y="17580"/>
                    <a:pt x="18898" y="20870"/>
                  </a:cubicBezTo>
                  <a:cubicBezTo>
                    <a:pt x="18013" y="24286"/>
                    <a:pt x="16749" y="29473"/>
                    <a:pt x="16117" y="32257"/>
                  </a:cubicBezTo>
                  <a:lnTo>
                    <a:pt x="13209" y="43518"/>
                  </a:lnTo>
                  <a:close/>
                </a:path>
              </a:pathLst>
            </a:custGeom>
            <a:solidFill>
              <a:srgbClr val="000000"/>
            </a:solidFill>
            <a:ln w="25380" cap="flat">
              <a:noFill/>
              <a:prstDash val="solid"/>
              <a:miter/>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E5F11321-4962-4217-A995-87563B78B888}"/>
                </a:ext>
              </a:extLst>
            </p:cNvPr>
            <p:cNvSpPr/>
            <p:nvPr>
              <p:custDataLst>
                <p:tags r:id="rId52"/>
              </p:custDataLst>
            </p:nvPr>
          </p:nvSpPr>
          <p:spPr>
            <a:xfrm>
              <a:off x="3994980" y="2485117"/>
              <a:ext cx="53630" cy="119212"/>
            </a:xfrm>
            <a:custGeom>
              <a:avLst/>
              <a:gdLst>
                <a:gd name="connsiteX0" fmla="*/ 49085 w 53630"/>
                <a:gd name="connsiteY0" fmla="*/ 6734 h 119212"/>
                <a:gd name="connsiteX1" fmla="*/ 42005 w 53630"/>
                <a:gd name="connsiteY1" fmla="*/ 2 h 119212"/>
                <a:gd name="connsiteX2" fmla="*/ 32093 w 53630"/>
                <a:gd name="connsiteY2" fmla="*/ 9745 h 119212"/>
                <a:gd name="connsiteX3" fmla="*/ 39173 w 53630"/>
                <a:gd name="connsiteY3" fmla="*/ 16476 h 119212"/>
                <a:gd name="connsiteX4" fmla="*/ 49085 w 53630"/>
                <a:gd name="connsiteY4" fmla="*/ 6734 h 119212"/>
                <a:gd name="connsiteX5" fmla="*/ 12978 w 53630"/>
                <a:gd name="connsiteY5" fmla="*/ 96719 h 119212"/>
                <a:gd name="connsiteX6" fmla="*/ 11385 w 53630"/>
                <a:gd name="connsiteY6" fmla="*/ 104158 h 119212"/>
                <a:gd name="connsiteX7" fmla="*/ 28200 w 53630"/>
                <a:gd name="connsiteY7" fmla="*/ 119215 h 119212"/>
                <a:gd name="connsiteX8" fmla="*/ 53687 w 53630"/>
                <a:gd name="connsiteY8" fmla="*/ 92113 h 119212"/>
                <a:gd name="connsiteX9" fmla="*/ 50855 w 53630"/>
                <a:gd name="connsiteY9" fmla="*/ 89810 h 119212"/>
                <a:gd name="connsiteX10" fmla="*/ 47492 w 53630"/>
                <a:gd name="connsiteY10" fmla="*/ 92822 h 119212"/>
                <a:gd name="connsiteX11" fmla="*/ 28730 w 53630"/>
                <a:gd name="connsiteY11" fmla="*/ 114255 h 119212"/>
                <a:gd name="connsiteX12" fmla="*/ 24306 w 53630"/>
                <a:gd name="connsiteY12" fmla="*/ 108055 h 119212"/>
                <a:gd name="connsiteX13" fmla="*/ 27138 w 53630"/>
                <a:gd name="connsiteY13" fmla="*/ 96719 h 119212"/>
                <a:gd name="connsiteX14" fmla="*/ 32801 w 53630"/>
                <a:gd name="connsiteY14" fmla="*/ 82548 h 119212"/>
                <a:gd name="connsiteX15" fmla="*/ 41474 w 53630"/>
                <a:gd name="connsiteY15" fmla="*/ 60051 h 119212"/>
                <a:gd name="connsiteX16" fmla="*/ 42536 w 53630"/>
                <a:gd name="connsiteY16" fmla="*/ 54383 h 119212"/>
                <a:gd name="connsiteX17" fmla="*/ 25722 w 53630"/>
                <a:gd name="connsiteY17" fmla="*/ 39327 h 119212"/>
                <a:gd name="connsiteX18" fmla="*/ 57 w 53630"/>
                <a:gd name="connsiteY18" fmla="*/ 66428 h 119212"/>
                <a:gd name="connsiteX19" fmla="*/ 3066 w 53630"/>
                <a:gd name="connsiteY19" fmla="*/ 68731 h 119212"/>
                <a:gd name="connsiteX20" fmla="*/ 6252 w 53630"/>
                <a:gd name="connsiteY20" fmla="*/ 65897 h 119212"/>
                <a:gd name="connsiteX21" fmla="*/ 25191 w 53630"/>
                <a:gd name="connsiteY21" fmla="*/ 44286 h 119212"/>
                <a:gd name="connsiteX22" fmla="*/ 29615 w 53630"/>
                <a:gd name="connsiteY22" fmla="*/ 50486 h 119212"/>
                <a:gd name="connsiteX23" fmla="*/ 24129 w 53630"/>
                <a:gd name="connsiteY23" fmla="*/ 68200 h 119212"/>
                <a:gd name="connsiteX24" fmla="*/ 12978 w 53630"/>
                <a:gd name="connsiteY24" fmla="*/ 967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085" y="6734"/>
                  </a:moveTo>
                  <a:cubicBezTo>
                    <a:pt x="49085" y="3899"/>
                    <a:pt x="46961" y="2"/>
                    <a:pt x="42005" y="2"/>
                  </a:cubicBezTo>
                  <a:cubicBezTo>
                    <a:pt x="37226" y="2"/>
                    <a:pt x="32093" y="4608"/>
                    <a:pt x="32093" y="9745"/>
                  </a:cubicBezTo>
                  <a:cubicBezTo>
                    <a:pt x="32093" y="12756"/>
                    <a:pt x="34394" y="16476"/>
                    <a:pt x="39173" y="16476"/>
                  </a:cubicBezTo>
                  <a:cubicBezTo>
                    <a:pt x="44306" y="16476"/>
                    <a:pt x="49085" y="11516"/>
                    <a:pt x="49085" y="6734"/>
                  </a:cubicBezTo>
                  <a:close/>
                  <a:moveTo>
                    <a:pt x="12978" y="96719"/>
                  </a:moveTo>
                  <a:cubicBezTo>
                    <a:pt x="12270" y="99021"/>
                    <a:pt x="11385" y="101147"/>
                    <a:pt x="11385" y="104158"/>
                  </a:cubicBezTo>
                  <a:cubicBezTo>
                    <a:pt x="11385" y="112484"/>
                    <a:pt x="18465" y="119215"/>
                    <a:pt x="28200" y="119215"/>
                  </a:cubicBezTo>
                  <a:cubicBezTo>
                    <a:pt x="45899" y="119215"/>
                    <a:pt x="53687" y="94770"/>
                    <a:pt x="53687" y="92113"/>
                  </a:cubicBezTo>
                  <a:cubicBezTo>
                    <a:pt x="53687" y="89810"/>
                    <a:pt x="51386" y="89810"/>
                    <a:pt x="50855" y="89810"/>
                  </a:cubicBezTo>
                  <a:cubicBezTo>
                    <a:pt x="48377" y="89810"/>
                    <a:pt x="48200" y="90873"/>
                    <a:pt x="47492" y="92822"/>
                  </a:cubicBezTo>
                  <a:cubicBezTo>
                    <a:pt x="43421" y="106992"/>
                    <a:pt x="35633" y="114255"/>
                    <a:pt x="28730" y="114255"/>
                  </a:cubicBezTo>
                  <a:cubicBezTo>
                    <a:pt x="25191" y="114255"/>
                    <a:pt x="24306" y="111952"/>
                    <a:pt x="24306" y="108055"/>
                  </a:cubicBezTo>
                  <a:cubicBezTo>
                    <a:pt x="24306" y="103981"/>
                    <a:pt x="25545" y="100616"/>
                    <a:pt x="27138" y="96719"/>
                  </a:cubicBezTo>
                  <a:cubicBezTo>
                    <a:pt x="28907" y="91936"/>
                    <a:pt x="30854" y="87153"/>
                    <a:pt x="32801" y="82548"/>
                  </a:cubicBezTo>
                  <a:cubicBezTo>
                    <a:pt x="34394" y="78296"/>
                    <a:pt x="40766" y="62177"/>
                    <a:pt x="41474" y="60051"/>
                  </a:cubicBezTo>
                  <a:cubicBezTo>
                    <a:pt x="42005" y="58280"/>
                    <a:pt x="42536" y="56155"/>
                    <a:pt x="42536" y="54383"/>
                  </a:cubicBezTo>
                  <a:cubicBezTo>
                    <a:pt x="42536" y="46058"/>
                    <a:pt x="35456" y="39327"/>
                    <a:pt x="25722" y="39327"/>
                  </a:cubicBezTo>
                  <a:cubicBezTo>
                    <a:pt x="8199" y="39327"/>
                    <a:pt x="57" y="63417"/>
                    <a:pt x="57" y="66428"/>
                  </a:cubicBezTo>
                  <a:cubicBezTo>
                    <a:pt x="57" y="68731"/>
                    <a:pt x="2535" y="68731"/>
                    <a:pt x="3066" y="68731"/>
                  </a:cubicBezTo>
                  <a:cubicBezTo>
                    <a:pt x="5544" y="68731"/>
                    <a:pt x="5721" y="67845"/>
                    <a:pt x="6252" y="65897"/>
                  </a:cubicBezTo>
                  <a:cubicBezTo>
                    <a:pt x="10854" y="50663"/>
                    <a:pt x="18642" y="44286"/>
                    <a:pt x="25191" y="44286"/>
                  </a:cubicBezTo>
                  <a:cubicBezTo>
                    <a:pt x="28023" y="44286"/>
                    <a:pt x="29615" y="45703"/>
                    <a:pt x="29615" y="50486"/>
                  </a:cubicBezTo>
                  <a:cubicBezTo>
                    <a:pt x="29615" y="54560"/>
                    <a:pt x="28553" y="57217"/>
                    <a:pt x="24129" y="68200"/>
                  </a:cubicBezTo>
                  <a:lnTo>
                    <a:pt x="12978" y="96719"/>
                  </a:lnTo>
                  <a:close/>
                </a:path>
              </a:pathLst>
            </a:custGeom>
            <a:solidFill>
              <a:srgbClr val="000000"/>
            </a:solidFill>
            <a:ln w="25380" cap="flat">
              <a:noFill/>
              <a:prstDash val="solid"/>
              <a:miter/>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4E6D3DA7-035E-4DB5-8506-DD3C5BDFECA1}"/>
                </a:ext>
              </a:extLst>
            </p:cNvPr>
            <p:cNvSpPr/>
            <p:nvPr>
              <p:custDataLst>
                <p:tags r:id="rId53"/>
              </p:custDataLst>
            </p:nvPr>
          </p:nvSpPr>
          <p:spPr>
            <a:xfrm>
              <a:off x="4333493" y="2021493"/>
              <a:ext cx="139321" cy="457769"/>
            </a:xfrm>
            <a:custGeom>
              <a:avLst/>
              <a:gdLst>
                <a:gd name="connsiteX0" fmla="*/ 21055 w 139321"/>
                <a:gd name="connsiteY0" fmla="*/ 457749 h 457769"/>
                <a:gd name="connsiteX1" fmla="*/ 28134 w 139321"/>
                <a:gd name="connsiteY1" fmla="*/ 454207 h 457769"/>
                <a:gd name="connsiteX2" fmla="*/ 137620 w 139321"/>
                <a:gd name="connsiteY2" fmla="*/ 5800 h 457769"/>
                <a:gd name="connsiteX3" fmla="*/ 139390 w 139321"/>
                <a:gd name="connsiteY3" fmla="*/ 2510 h 457769"/>
                <a:gd name="connsiteX4" fmla="*/ 133574 w 139321"/>
                <a:gd name="connsiteY4" fmla="*/ -20 h 457769"/>
                <a:gd name="connsiteX5" fmla="*/ 128517 w 139321"/>
                <a:gd name="connsiteY5" fmla="*/ 486 h 457769"/>
                <a:gd name="connsiteX6" fmla="*/ 69855 w 139321"/>
                <a:gd name="connsiteY6" fmla="*/ 89054 h 457769"/>
                <a:gd name="connsiteX7" fmla="*/ 6136 w 139321"/>
                <a:gd name="connsiteY7" fmla="*/ 324644 h 457769"/>
                <a:gd name="connsiteX8" fmla="*/ 68 w 139321"/>
                <a:gd name="connsiteY8" fmla="*/ 445097 h 457769"/>
                <a:gd name="connsiteX9" fmla="*/ 68 w 139321"/>
                <a:gd name="connsiteY9" fmla="*/ 454966 h 457769"/>
                <a:gd name="connsiteX10" fmla="*/ 7148 w 139321"/>
                <a:gd name="connsiteY10" fmla="*/ 457749 h 457769"/>
                <a:gd name="connsiteX11" fmla="*/ 21055 w 139321"/>
                <a:gd name="connsiteY11" fmla="*/ 457749 h 45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21" h="457769">
                  <a:moveTo>
                    <a:pt x="21055" y="457749"/>
                  </a:moveTo>
                  <a:cubicBezTo>
                    <a:pt x="26617" y="457749"/>
                    <a:pt x="28134" y="457749"/>
                    <a:pt x="28134" y="454207"/>
                  </a:cubicBezTo>
                  <a:cubicBezTo>
                    <a:pt x="28640" y="276818"/>
                    <a:pt x="49121" y="129542"/>
                    <a:pt x="137620" y="5800"/>
                  </a:cubicBezTo>
                  <a:cubicBezTo>
                    <a:pt x="139390" y="3523"/>
                    <a:pt x="139390" y="3017"/>
                    <a:pt x="139390" y="2510"/>
                  </a:cubicBezTo>
                  <a:cubicBezTo>
                    <a:pt x="139390" y="-20"/>
                    <a:pt x="137620" y="-20"/>
                    <a:pt x="133574" y="-20"/>
                  </a:cubicBezTo>
                  <a:cubicBezTo>
                    <a:pt x="129528" y="-20"/>
                    <a:pt x="129023" y="-20"/>
                    <a:pt x="128517" y="486"/>
                  </a:cubicBezTo>
                  <a:cubicBezTo>
                    <a:pt x="127506" y="1245"/>
                    <a:pt x="95393" y="38191"/>
                    <a:pt x="69855" y="89054"/>
                  </a:cubicBezTo>
                  <a:cubicBezTo>
                    <a:pt x="36479" y="155859"/>
                    <a:pt x="15492" y="232534"/>
                    <a:pt x="6136" y="324644"/>
                  </a:cubicBezTo>
                  <a:cubicBezTo>
                    <a:pt x="5378" y="332489"/>
                    <a:pt x="68" y="385124"/>
                    <a:pt x="68" y="445097"/>
                  </a:cubicBezTo>
                  <a:lnTo>
                    <a:pt x="68" y="454966"/>
                  </a:lnTo>
                  <a:cubicBezTo>
                    <a:pt x="321" y="457749"/>
                    <a:pt x="1838" y="457749"/>
                    <a:pt x="7148" y="457749"/>
                  </a:cubicBezTo>
                  <a:lnTo>
                    <a:pt x="21055" y="457749"/>
                  </a:lnTo>
                  <a:close/>
                </a:path>
              </a:pathLst>
            </a:custGeom>
            <a:solidFill>
              <a:srgbClr val="000000"/>
            </a:solidFill>
            <a:ln w="25380" cap="flat">
              <a:noFill/>
              <a:prstDash val="solid"/>
              <a:miter/>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7E85549A-673A-4F1C-8F89-4C540B0B34A2}"/>
                </a:ext>
              </a:extLst>
            </p:cNvPr>
            <p:cNvSpPr/>
            <p:nvPr>
              <p:custDataLst>
                <p:tags r:id="rId54"/>
              </p:custDataLst>
            </p:nvPr>
          </p:nvSpPr>
          <p:spPr>
            <a:xfrm>
              <a:off x="4333493" y="2474206"/>
              <a:ext cx="139321" cy="457769"/>
            </a:xfrm>
            <a:custGeom>
              <a:avLst/>
              <a:gdLst>
                <a:gd name="connsiteX0" fmla="*/ 7148 w 139321"/>
                <a:gd name="connsiteY0" fmla="*/ -2 h 457769"/>
                <a:gd name="connsiteX1" fmla="*/ 68 w 139321"/>
                <a:gd name="connsiteY1" fmla="*/ 2781 h 457769"/>
                <a:gd name="connsiteX2" fmla="*/ 68 w 139321"/>
                <a:gd name="connsiteY2" fmla="*/ 12650 h 457769"/>
                <a:gd name="connsiteX3" fmla="*/ 35467 w 139321"/>
                <a:gd name="connsiteY3" fmla="*/ 283415 h 457769"/>
                <a:gd name="connsiteX4" fmla="*/ 122954 w 139321"/>
                <a:gd name="connsiteY4" fmla="*/ 450935 h 457769"/>
                <a:gd name="connsiteX5" fmla="*/ 128770 w 139321"/>
                <a:gd name="connsiteY5" fmla="*/ 457261 h 457769"/>
                <a:gd name="connsiteX6" fmla="*/ 133574 w 139321"/>
                <a:gd name="connsiteY6" fmla="*/ 457767 h 457769"/>
                <a:gd name="connsiteX7" fmla="*/ 139390 w 139321"/>
                <a:gd name="connsiteY7" fmla="*/ 455237 h 457769"/>
                <a:gd name="connsiteX8" fmla="*/ 137873 w 139321"/>
                <a:gd name="connsiteY8" fmla="*/ 451947 h 457769"/>
                <a:gd name="connsiteX9" fmla="*/ 28134 w 139321"/>
                <a:gd name="connsiteY9" fmla="*/ 3541 h 457769"/>
                <a:gd name="connsiteX10" fmla="*/ 21055 w 139321"/>
                <a:gd name="connsiteY10" fmla="*/ -2 h 457769"/>
                <a:gd name="connsiteX11" fmla="*/ 7148 w 139321"/>
                <a:gd name="connsiteY11" fmla="*/ -2 h 45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21" h="457769">
                  <a:moveTo>
                    <a:pt x="7148" y="-2"/>
                  </a:moveTo>
                  <a:cubicBezTo>
                    <a:pt x="1838" y="-2"/>
                    <a:pt x="321" y="-2"/>
                    <a:pt x="68" y="2781"/>
                  </a:cubicBezTo>
                  <a:lnTo>
                    <a:pt x="68" y="12650"/>
                  </a:lnTo>
                  <a:cubicBezTo>
                    <a:pt x="68" y="167265"/>
                    <a:pt x="27629" y="257857"/>
                    <a:pt x="35467" y="283415"/>
                  </a:cubicBezTo>
                  <a:cubicBezTo>
                    <a:pt x="52661" y="339592"/>
                    <a:pt x="80728" y="398806"/>
                    <a:pt x="122954" y="450935"/>
                  </a:cubicBezTo>
                  <a:cubicBezTo>
                    <a:pt x="126747" y="455490"/>
                    <a:pt x="127758" y="456755"/>
                    <a:pt x="128770" y="457261"/>
                  </a:cubicBezTo>
                  <a:cubicBezTo>
                    <a:pt x="129276" y="457514"/>
                    <a:pt x="129528" y="457767"/>
                    <a:pt x="133574" y="457767"/>
                  </a:cubicBezTo>
                  <a:cubicBezTo>
                    <a:pt x="137620" y="457767"/>
                    <a:pt x="139390" y="457767"/>
                    <a:pt x="139390" y="455237"/>
                  </a:cubicBezTo>
                  <a:cubicBezTo>
                    <a:pt x="139390" y="454731"/>
                    <a:pt x="139390" y="454225"/>
                    <a:pt x="137873" y="451947"/>
                  </a:cubicBezTo>
                  <a:cubicBezTo>
                    <a:pt x="53673" y="335038"/>
                    <a:pt x="28387" y="194341"/>
                    <a:pt x="28134" y="3541"/>
                  </a:cubicBezTo>
                  <a:cubicBezTo>
                    <a:pt x="28134" y="-2"/>
                    <a:pt x="26617" y="-2"/>
                    <a:pt x="21055" y="-2"/>
                  </a:cubicBezTo>
                  <a:lnTo>
                    <a:pt x="7148" y="-2"/>
                  </a:lnTo>
                  <a:close/>
                </a:path>
              </a:pathLst>
            </a:custGeom>
            <a:solidFill>
              <a:srgbClr val="000000"/>
            </a:solidFill>
            <a:ln w="25380" cap="flat">
              <a:noFill/>
              <a:prstDash val="solid"/>
              <a:miter/>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BEEEEEB5-72EF-41DD-95C5-0530B8311A9D}"/>
                </a:ext>
              </a:extLst>
            </p:cNvPr>
            <p:cNvSpPr/>
            <p:nvPr>
              <p:custDataLst>
                <p:tags r:id="rId55"/>
              </p:custDataLst>
            </p:nvPr>
          </p:nvSpPr>
          <p:spPr>
            <a:xfrm>
              <a:off x="4503663" y="2371468"/>
              <a:ext cx="83441" cy="168531"/>
            </a:xfrm>
            <a:custGeom>
              <a:avLst/>
              <a:gdLst>
                <a:gd name="connsiteX0" fmla="*/ 51911 w 83441"/>
                <a:gd name="connsiteY0" fmla="*/ 6579 h 168531"/>
                <a:gd name="connsiteX1" fmla="*/ 46096 w 83441"/>
                <a:gd name="connsiteY1" fmla="*/ 0 h 168531"/>
                <a:gd name="connsiteX2" fmla="*/ 76 w 83441"/>
                <a:gd name="connsiteY2" fmla="*/ 16195 h 168531"/>
                <a:gd name="connsiteX3" fmla="*/ 76 w 83441"/>
                <a:gd name="connsiteY3" fmla="*/ 24040 h 168531"/>
                <a:gd name="connsiteX4" fmla="*/ 33200 w 83441"/>
                <a:gd name="connsiteY4" fmla="*/ 17461 h 168531"/>
                <a:gd name="connsiteX5" fmla="*/ 33200 w 83441"/>
                <a:gd name="connsiteY5" fmla="*/ 148541 h 168531"/>
                <a:gd name="connsiteX6" fmla="*/ 9685 w 83441"/>
                <a:gd name="connsiteY6" fmla="*/ 160687 h 168531"/>
                <a:gd name="connsiteX7" fmla="*/ 1594 w 83441"/>
                <a:gd name="connsiteY7" fmla="*/ 160687 h 168531"/>
                <a:gd name="connsiteX8" fmla="*/ 1594 w 83441"/>
                <a:gd name="connsiteY8" fmla="*/ 168532 h 168531"/>
                <a:gd name="connsiteX9" fmla="*/ 42556 w 83441"/>
                <a:gd name="connsiteY9" fmla="*/ 167773 h 168531"/>
                <a:gd name="connsiteX10" fmla="*/ 83518 w 83441"/>
                <a:gd name="connsiteY10" fmla="*/ 168532 h 168531"/>
                <a:gd name="connsiteX11" fmla="*/ 83518 w 83441"/>
                <a:gd name="connsiteY11" fmla="*/ 160687 h 168531"/>
                <a:gd name="connsiteX12" fmla="*/ 75427 w 83441"/>
                <a:gd name="connsiteY12" fmla="*/ 160687 h 168531"/>
                <a:gd name="connsiteX13" fmla="*/ 51911 w 83441"/>
                <a:gd name="connsiteY13" fmla="*/ 148541 h 168531"/>
                <a:gd name="connsiteX14" fmla="*/ 51911 w 83441"/>
                <a:gd name="connsiteY14" fmla="*/ 6579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1" h="168531">
                  <a:moveTo>
                    <a:pt x="51911" y="6579"/>
                  </a:moveTo>
                  <a:cubicBezTo>
                    <a:pt x="51911" y="506"/>
                    <a:pt x="51911" y="0"/>
                    <a:pt x="46096" y="0"/>
                  </a:cubicBezTo>
                  <a:cubicBezTo>
                    <a:pt x="30419" y="16195"/>
                    <a:pt x="8168" y="16195"/>
                    <a:pt x="76" y="16195"/>
                  </a:cubicBezTo>
                  <a:lnTo>
                    <a:pt x="76" y="24040"/>
                  </a:lnTo>
                  <a:cubicBezTo>
                    <a:pt x="5134" y="24040"/>
                    <a:pt x="20052" y="24040"/>
                    <a:pt x="33200" y="17461"/>
                  </a:cubicBezTo>
                  <a:lnTo>
                    <a:pt x="33200" y="148541"/>
                  </a:lnTo>
                  <a:cubicBezTo>
                    <a:pt x="33200" y="157651"/>
                    <a:pt x="32442" y="160687"/>
                    <a:pt x="9685" y="160687"/>
                  </a:cubicBezTo>
                  <a:lnTo>
                    <a:pt x="1594" y="160687"/>
                  </a:lnTo>
                  <a:lnTo>
                    <a:pt x="1594" y="168532"/>
                  </a:lnTo>
                  <a:cubicBezTo>
                    <a:pt x="10443" y="167773"/>
                    <a:pt x="32442" y="167773"/>
                    <a:pt x="42556" y="167773"/>
                  </a:cubicBezTo>
                  <a:cubicBezTo>
                    <a:pt x="52670" y="167773"/>
                    <a:pt x="74668" y="167773"/>
                    <a:pt x="83518" y="168532"/>
                  </a:cubicBezTo>
                  <a:lnTo>
                    <a:pt x="83518" y="160687"/>
                  </a:lnTo>
                  <a:lnTo>
                    <a:pt x="75427" y="160687"/>
                  </a:lnTo>
                  <a:cubicBezTo>
                    <a:pt x="52670" y="160687"/>
                    <a:pt x="51911" y="157904"/>
                    <a:pt x="51911" y="148541"/>
                  </a:cubicBezTo>
                  <a:lnTo>
                    <a:pt x="51911" y="6579"/>
                  </a:lnTo>
                  <a:close/>
                </a:path>
              </a:pathLst>
            </a:custGeom>
            <a:solidFill>
              <a:srgbClr val="000000"/>
            </a:solidFill>
            <a:ln w="25380" cap="flat">
              <a:noFill/>
              <a:prstDash val="solid"/>
              <a:miter/>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27B1926F-625B-4377-AF15-9B335AA7EB56}"/>
                </a:ext>
              </a:extLst>
            </p:cNvPr>
            <p:cNvSpPr/>
            <p:nvPr>
              <p:custDataLst>
                <p:tags r:id="rId56"/>
              </p:custDataLst>
            </p:nvPr>
          </p:nvSpPr>
          <p:spPr>
            <a:xfrm>
              <a:off x="4684761" y="2471676"/>
              <a:ext cx="154493" cy="10122"/>
            </a:xfrm>
            <a:custGeom>
              <a:avLst/>
              <a:gdLst>
                <a:gd name="connsiteX0" fmla="*/ 145727 w 154493"/>
                <a:gd name="connsiteY0" fmla="*/ 10122 h 10122"/>
                <a:gd name="connsiteX1" fmla="*/ 154577 w 154493"/>
                <a:gd name="connsiteY1" fmla="*/ 5061 h 10122"/>
                <a:gd name="connsiteX2" fmla="*/ 145727 w 154493"/>
                <a:gd name="connsiteY2" fmla="*/ 0 h 10122"/>
                <a:gd name="connsiteX3" fmla="*/ 8934 w 154493"/>
                <a:gd name="connsiteY3" fmla="*/ 0 h 10122"/>
                <a:gd name="connsiteX4" fmla="*/ 84 w 154493"/>
                <a:gd name="connsiteY4" fmla="*/ 5061 h 10122"/>
                <a:gd name="connsiteX5" fmla="*/ 8934 w 154493"/>
                <a:gd name="connsiteY5" fmla="*/ 10122 h 10122"/>
                <a:gd name="connsiteX6" fmla="*/ 145727 w 154493"/>
                <a:gd name="connsiteY6" fmla="*/ 10122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93" h="10122">
                  <a:moveTo>
                    <a:pt x="145727" y="10122"/>
                  </a:moveTo>
                  <a:cubicBezTo>
                    <a:pt x="150025" y="10122"/>
                    <a:pt x="154577" y="10122"/>
                    <a:pt x="154577" y="5061"/>
                  </a:cubicBezTo>
                  <a:cubicBezTo>
                    <a:pt x="154577" y="0"/>
                    <a:pt x="150025" y="0"/>
                    <a:pt x="145727" y="0"/>
                  </a:cubicBezTo>
                  <a:lnTo>
                    <a:pt x="8934" y="0"/>
                  </a:lnTo>
                  <a:cubicBezTo>
                    <a:pt x="4635" y="0"/>
                    <a:pt x="84" y="0"/>
                    <a:pt x="84" y="5061"/>
                  </a:cubicBezTo>
                  <a:cubicBezTo>
                    <a:pt x="84" y="10122"/>
                    <a:pt x="4635" y="10122"/>
                    <a:pt x="8934" y="10122"/>
                  </a:cubicBezTo>
                  <a:lnTo>
                    <a:pt x="145727" y="10122"/>
                  </a:lnTo>
                  <a:close/>
                </a:path>
              </a:pathLst>
            </a:custGeom>
            <a:solidFill>
              <a:srgbClr val="000000"/>
            </a:solidFill>
            <a:ln w="25380" cap="flat">
              <a:noFill/>
              <a:prstDash val="solid"/>
              <a:miter/>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6598BE70-A4FB-4986-BFB1-A221F4AFE4B7}"/>
                </a:ext>
              </a:extLst>
            </p:cNvPr>
            <p:cNvSpPr/>
            <p:nvPr>
              <p:custDataLst>
                <p:tags r:id="rId57"/>
              </p:custDataLst>
            </p:nvPr>
          </p:nvSpPr>
          <p:spPr>
            <a:xfrm>
              <a:off x="5027238" y="2187624"/>
              <a:ext cx="186605" cy="181184"/>
            </a:xfrm>
            <a:custGeom>
              <a:avLst/>
              <a:gdLst>
                <a:gd name="connsiteX0" fmla="*/ 99974 w 186605"/>
                <a:gd name="connsiteY0" fmla="*/ 4548 h 181184"/>
                <a:gd name="connsiteX1" fmla="*/ 93400 w 186605"/>
                <a:gd name="connsiteY1" fmla="*/ -7 h 181184"/>
                <a:gd name="connsiteX2" fmla="*/ 86826 w 186605"/>
                <a:gd name="connsiteY2" fmla="*/ 4548 h 181184"/>
                <a:gd name="connsiteX3" fmla="*/ 1362 w 186605"/>
                <a:gd name="connsiteY3" fmla="*/ 176117 h 181184"/>
                <a:gd name="connsiteX4" fmla="*/ 98 w 186605"/>
                <a:gd name="connsiteY4" fmla="*/ 179153 h 181184"/>
                <a:gd name="connsiteX5" fmla="*/ 5660 w 186605"/>
                <a:gd name="connsiteY5" fmla="*/ 181178 h 181184"/>
                <a:gd name="connsiteX6" fmla="*/ 181140 w 186605"/>
                <a:gd name="connsiteY6" fmla="*/ 181178 h 181184"/>
                <a:gd name="connsiteX7" fmla="*/ 186703 w 186605"/>
                <a:gd name="connsiteY7" fmla="*/ 179153 h 181184"/>
                <a:gd name="connsiteX8" fmla="*/ 185439 w 186605"/>
                <a:gd name="connsiteY8" fmla="*/ 176117 h 181184"/>
                <a:gd name="connsiteX9" fmla="*/ 99974 w 186605"/>
                <a:gd name="connsiteY9" fmla="*/ 4548 h 181184"/>
                <a:gd name="connsiteX10" fmla="*/ 85309 w 186605"/>
                <a:gd name="connsiteY10" fmla="*/ 25298 h 181184"/>
                <a:gd name="connsiteX11" fmla="*/ 153326 w 186605"/>
                <a:gd name="connsiteY11" fmla="*/ 161946 h 181184"/>
                <a:gd name="connsiteX12" fmla="*/ 17039 w 186605"/>
                <a:gd name="connsiteY12" fmla="*/ 161946 h 181184"/>
                <a:gd name="connsiteX13" fmla="*/ 85309 w 186605"/>
                <a:gd name="connsiteY13" fmla="*/ 25298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605" h="181184">
                  <a:moveTo>
                    <a:pt x="99974" y="4548"/>
                  </a:moveTo>
                  <a:cubicBezTo>
                    <a:pt x="98204" y="1259"/>
                    <a:pt x="97699" y="-7"/>
                    <a:pt x="93400" y="-7"/>
                  </a:cubicBezTo>
                  <a:cubicBezTo>
                    <a:pt x="89102" y="-7"/>
                    <a:pt x="88596" y="1259"/>
                    <a:pt x="86826" y="4548"/>
                  </a:cubicBezTo>
                  <a:lnTo>
                    <a:pt x="1362" y="176117"/>
                  </a:lnTo>
                  <a:cubicBezTo>
                    <a:pt x="98" y="178394"/>
                    <a:pt x="98" y="178900"/>
                    <a:pt x="98" y="179153"/>
                  </a:cubicBezTo>
                  <a:cubicBezTo>
                    <a:pt x="98" y="181178"/>
                    <a:pt x="1615" y="181178"/>
                    <a:pt x="5660" y="181178"/>
                  </a:cubicBezTo>
                  <a:lnTo>
                    <a:pt x="181140" y="181178"/>
                  </a:lnTo>
                  <a:cubicBezTo>
                    <a:pt x="185186" y="181178"/>
                    <a:pt x="186703" y="181178"/>
                    <a:pt x="186703" y="179153"/>
                  </a:cubicBezTo>
                  <a:cubicBezTo>
                    <a:pt x="186703" y="178900"/>
                    <a:pt x="186703" y="178394"/>
                    <a:pt x="185439" y="176117"/>
                  </a:cubicBezTo>
                  <a:lnTo>
                    <a:pt x="99974" y="4548"/>
                  </a:lnTo>
                  <a:close/>
                  <a:moveTo>
                    <a:pt x="85309" y="25298"/>
                  </a:moveTo>
                  <a:lnTo>
                    <a:pt x="153326" y="161946"/>
                  </a:lnTo>
                  <a:lnTo>
                    <a:pt x="17039" y="161946"/>
                  </a:lnTo>
                  <a:lnTo>
                    <a:pt x="85309" y="25298"/>
                  </a:lnTo>
                  <a:close/>
                </a:path>
              </a:pathLst>
            </a:custGeom>
            <a:solidFill>
              <a:srgbClr val="000000"/>
            </a:solidFill>
            <a:ln w="25380" cap="flat">
              <a:noFill/>
              <a:prstDash val="solid"/>
              <a:miter/>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7F80946E-5D89-46F2-A119-C3FB765039CC}"/>
                </a:ext>
              </a:extLst>
            </p:cNvPr>
            <p:cNvSpPr/>
            <p:nvPr>
              <p:custDataLst>
                <p:tags r:id="rId58"/>
              </p:custDataLst>
            </p:nvPr>
          </p:nvSpPr>
          <p:spPr>
            <a:xfrm>
              <a:off x="5231881" y="2210399"/>
              <a:ext cx="77625" cy="161193"/>
            </a:xfrm>
            <a:custGeom>
              <a:avLst/>
              <a:gdLst>
                <a:gd name="connsiteX0" fmla="*/ 46378 w 77625"/>
                <a:gd name="connsiteY0" fmla="*/ 57183 h 161193"/>
                <a:gd name="connsiteX1" fmla="*/ 70146 w 77625"/>
                <a:gd name="connsiteY1" fmla="*/ 57183 h 161193"/>
                <a:gd name="connsiteX2" fmla="*/ 77732 w 77625"/>
                <a:gd name="connsiteY2" fmla="*/ 52122 h 161193"/>
                <a:gd name="connsiteX3" fmla="*/ 70652 w 77625"/>
                <a:gd name="connsiteY3" fmla="*/ 49338 h 161193"/>
                <a:gd name="connsiteX4" fmla="*/ 48401 w 77625"/>
                <a:gd name="connsiteY4" fmla="*/ 49338 h 161193"/>
                <a:gd name="connsiteX5" fmla="*/ 58768 w 77625"/>
                <a:gd name="connsiteY5" fmla="*/ 6826 h 161193"/>
                <a:gd name="connsiteX6" fmla="*/ 51435 w 77625"/>
                <a:gd name="connsiteY6" fmla="*/ -7 h 161193"/>
                <a:gd name="connsiteX7" fmla="*/ 41321 w 77625"/>
                <a:gd name="connsiteY7" fmla="*/ 9103 h 161193"/>
                <a:gd name="connsiteX8" fmla="*/ 31460 w 77625"/>
                <a:gd name="connsiteY8" fmla="*/ 49338 h 161193"/>
                <a:gd name="connsiteX9" fmla="*/ 7691 w 77625"/>
                <a:gd name="connsiteY9" fmla="*/ 49338 h 161193"/>
                <a:gd name="connsiteX10" fmla="*/ 106 w 77625"/>
                <a:gd name="connsiteY10" fmla="*/ 54146 h 161193"/>
                <a:gd name="connsiteX11" fmla="*/ 7186 w 77625"/>
                <a:gd name="connsiteY11" fmla="*/ 57183 h 161193"/>
                <a:gd name="connsiteX12" fmla="*/ 29437 w 77625"/>
                <a:gd name="connsiteY12" fmla="*/ 57183 h 161193"/>
                <a:gd name="connsiteX13" fmla="*/ 10220 w 77625"/>
                <a:gd name="connsiteY13" fmla="*/ 137906 h 161193"/>
                <a:gd name="connsiteX14" fmla="*/ 33482 w 77625"/>
                <a:gd name="connsiteY14" fmla="*/ 161187 h 161193"/>
                <a:gd name="connsiteX15" fmla="*/ 73686 w 77625"/>
                <a:gd name="connsiteY15" fmla="*/ 122217 h 161193"/>
                <a:gd name="connsiteX16" fmla="*/ 70652 w 77625"/>
                <a:gd name="connsiteY16" fmla="*/ 119686 h 161193"/>
                <a:gd name="connsiteX17" fmla="*/ 66859 w 77625"/>
                <a:gd name="connsiteY17" fmla="*/ 123229 h 161193"/>
                <a:gd name="connsiteX18" fmla="*/ 33988 w 77625"/>
                <a:gd name="connsiteY18" fmla="*/ 155620 h 161193"/>
                <a:gd name="connsiteX19" fmla="*/ 26150 w 77625"/>
                <a:gd name="connsiteY19" fmla="*/ 143979 h 161193"/>
                <a:gd name="connsiteX20" fmla="*/ 27667 w 77625"/>
                <a:gd name="connsiteY20" fmla="*/ 131833 h 161193"/>
                <a:gd name="connsiteX21" fmla="*/ 46378 w 77625"/>
                <a:gd name="connsiteY21" fmla="*/ 57183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25" h="161193">
                  <a:moveTo>
                    <a:pt x="46378" y="57183"/>
                  </a:moveTo>
                  <a:lnTo>
                    <a:pt x="70146" y="57183"/>
                  </a:lnTo>
                  <a:cubicBezTo>
                    <a:pt x="75203" y="57183"/>
                    <a:pt x="77732" y="57183"/>
                    <a:pt x="77732" y="52122"/>
                  </a:cubicBezTo>
                  <a:cubicBezTo>
                    <a:pt x="77732" y="49338"/>
                    <a:pt x="75203" y="49338"/>
                    <a:pt x="70652" y="49338"/>
                  </a:cubicBezTo>
                  <a:lnTo>
                    <a:pt x="48401" y="49338"/>
                  </a:lnTo>
                  <a:cubicBezTo>
                    <a:pt x="57503" y="13405"/>
                    <a:pt x="58768" y="8344"/>
                    <a:pt x="58768" y="6826"/>
                  </a:cubicBezTo>
                  <a:cubicBezTo>
                    <a:pt x="58768" y="2524"/>
                    <a:pt x="55733" y="-7"/>
                    <a:pt x="51435" y="-7"/>
                  </a:cubicBezTo>
                  <a:cubicBezTo>
                    <a:pt x="50676" y="-7"/>
                    <a:pt x="43597" y="246"/>
                    <a:pt x="41321" y="9103"/>
                  </a:cubicBezTo>
                  <a:lnTo>
                    <a:pt x="31460" y="49338"/>
                  </a:lnTo>
                  <a:lnTo>
                    <a:pt x="7691" y="49338"/>
                  </a:lnTo>
                  <a:cubicBezTo>
                    <a:pt x="2634" y="49338"/>
                    <a:pt x="106" y="49338"/>
                    <a:pt x="106" y="54146"/>
                  </a:cubicBezTo>
                  <a:cubicBezTo>
                    <a:pt x="106" y="57183"/>
                    <a:pt x="2129" y="57183"/>
                    <a:pt x="7186" y="57183"/>
                  </a:cubicBezTo>
                  <a:lnTo>
                    <a:pt x="29437" y="57183"/>
                  </a:lnTo>
                  <a:cubicBezTo>
                    <a:pt x="11231" y="129049"/>
                    <a:pt x="10220" y="133351"/>
                    <a:pt x="10220" y="137906"/>
                  </a:cubicBezTo>
                  <a:cubicBezTo>
                    <a:pt x="10220" y="151571"/>
                    <a:pt x="19828" y="161187"/>
                    <a:pt x="33482" y="161187"/>
                  </a:cubicBezTo>
                  <a:cubicBezTo>
                    <a:pt x="59273" y="161187"/>
                    <a:pt x="73686" y="124241"/>
                    <a:pt x="73686" y="122217"/>
                  </a:cubicBezTo>
                  <a:cubicBezTo>
                    <a:pt x="73686" y="119686"/>
                    <a:pt x="71663" y="119686"/>
                    <a:pt x="70652" y="119686"/>
                  </a:cubicBezTo>
                  <a:cubicBezTo>
                    <a:pt x="68376" y="119686"/>
                    <a:pt x="68123" y="120446"/>
                    <a:pt x="66859" y="123229"/>
                  </a:cubicBezTo>
                  <a:cubicBezTo>
                    <a:pt x="55986" y="149546"/>
                    <a:pt x="42585" y="155620"/>
                    <a:pt x="33988" y="155620"/>
                  </a:cubicBezTo>
                  <a:cubicBezTo>
                    <a:pt x="28678" y="155620"/>
                    <a:pt x="26150" y="152330"/>
                    <a:pt x="26150" y="143979"/>
                  </a:cubicBezTo>
                  <a:cubicBezTo>
                    <a:pt x="26150" y="137906"/>
                    <a:pt x="26655" y="136135"/>
                    <a:pt x="27667" y="131833"/>
                  </a:cubicBezTo>
                  <a:lnTo>
                    <a:pt x="46378" y="57183"/>
                  </a:lnTo>
                  <a:close/>
                </a:path>
              </a:pathLst>
            </a:custGeom>
            <a:solidFill>
              <a:srgbClr val="000000"/>
            </a:solidFill>
            <a:ln w="25380" cap="flat">
              <a:noFill/>
              <a:prstDash val="solid"/>
              <a:miter/>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ED3E7926-0A0D-45A3-8522-A63526C70763}"/>
                </a:ext>
              </a:extLst>
            </p:cNvPr>
            <p:cNvSpPr/>
            <p:nvPr>
              <p:custDataLst>
                <p:tags r:id="rId59"/>
              </p:custDataLst>
            </p:nvPr>
          </p:nvSpPr>
          <p:spPr>
            <a:xfrm>
              <a:off x="4946969" y="2471676"/>
              <a:ext cx="438790" cy="10121"/>
            </a:xfrm>
            <a:custGeom>
              <a:avLst/>
              <a:gdLst>
                <a:gd name="connsiteX0" fmla="*/ 0 w 438790"/>
                <a:gd name="connsiteY0" fmla="*/ 0 h 10121"/>
                <a:gd name="connsiteX1" fmla="*/ 438790 w 438790"/>
                <a:gd name="connsiteY1" fmla="*/ 0 h 10121"/>
                <a:gd name="connsiteX2" fmla="*/ 438790 w 438790"/>
                <a:gd name="connsiteY2" fmla="*/ 10121 h 10121"/>
                <a:gd name="connsiteX3" fmla="*/ 0 w 438790"/>
                <a:gd name="connsiteY3" fmla="*/ 10121 h 10121"/>
              </a:gdLst>
              <a:ahLst/>
              <a:cxnLst>
                <a:cxn ang="0">
                  <a:pos x="connsiteX0" y="connsiteY0"/>
                </a:cxn>
                <a:cxn ang="0">
                  <a:pos x="connsiteX1" y="connsiteY1"/>
                </a:cxn>
                <a:cxn ang="0">
                  <a:pos x="connsiteX2" y="connsiteY2"/>
                </a:cxn>
                <a:cxn ang="0">
                  <a:pos x="connsiteX3" y="connsiteY3"/>
                </a:cxn>
              </a:cxnLst>
              <a:rect l="l" t="t" r="r" b="b"/>
              <a:pathLst>
                <a:path w="438790" h="10121">
                  <a:moveTo>
                    <a:pt x="0" y="0"/>
                  </a:moveTo>
                  <a:lnTo>
                    <a:pt x="438790" y="0"/>
                  </a:lnTo>
                  <a:lnTo>
                    <a:pt x="438790" y="10121"/>
                  </a:lnTo>
                  <a:lnTo>
                    <a:pt x="0" y="10121"/>
                  </a:lnTo>
                  <a:close/>
                </a:path>
              </a:pathLst>
            </a:custGeom>
            <a:solidFill>
              <a:srgbClr val="000000"/>
            </a:solidFill>
            <a:ln w="25380" cap="flat">
              <a:noFill/>
              <a:prstDash val="solid"/>
              <a:miter/>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0F2EAE2D-4D38-4514-A469-26AF4E49D34A}"/>
                </a:ext>
              </a:extLst>
            </p:cNvPr>
            <p:cNvSpPr/>
            <p:nvPr>
              <p:custDataLst>
                <p:tags r:id="rId60"/>
              </p:custDataLst>
            </p:nvPr>
          </p:nvSpPr>
          <p:spPr>
            <a:xfrm>
              <a:off x="4961128" y="2540746"/>
              <a:ext cx="180283" cy="178400"/>
            </a:xfrm>
            <a:custGeom>
              <a:avLst/>
              <a:gdLst>
                <a:gd name="connsiteX0" fmla="*/ 144727 w 180283"/>
                <a:gd name="connsiteY0" fmla="*/ 28855 h 178400"/>
                <a:gd name="connsiteX1" fmla="*/ 177092 w 180283"/>
                <a:gd name="connsiteY1" fmla="*/ 7851 h 178400"/>
                <a:gd name="connsiteX2" fmla="*/ 180379 w 180283"/>
                <a:gd name="connsiteY2" fmla="*/ 3043 h 178400"/>
                <a:gd name="connsiteX3" fmla="*/ 177092 w 180283"/>
                <a:gd name="connsiteY3" fmla="*/ 7 h 178400"/>
                <a:gd name="connsiteX4" fmla="*/ 156358 w 180283"/>
                <a:gd name="connsiteY4" fmla="*/ 766 h 178400"/>
                <a:gd name="connsiteX5" fmla="*/ 131325 w 180283"/>
                <a:gd name="connsiteY5" fmla="*/ 7 h 178400"/>
                <a:gd name="connsiteX6" fmla="*/ 126521 w 180283"/>
                <a:gd name="connsiteY6" fmla="*/ 4815 h 178400"/>
                <a:gd name="connsiteX7" fmla="*/ 130567 w 180283"/>
                <a:gd name="connsiteY7" fmla="*/ 7851 h 178400"/>
                <a:gd name="connsiteX8" fmla="*/ 142198 w 180283"/>
                <a:gd name="connsiteY8" fmla="*/ 16202 h 178400"/>
                <a:gd name="connsiteX9" fmla="*/ 138405 w 180283"/>
                <a:gd name="connsiteY9" fmla="*/ 25818 h 178400"/>
                <a:gd name="connsiteX10" fmla="*/ 60779 w 180283"/>
                <a:gd name="connsiteY10" fmla="*/ 149307 h 178400"/>
                <a:gd name="connsiteX11" fmla="*/ 43586 w 180283"/>
                <a:gd name="connsiteY11" fmla="*/ 15443 h 178400"/>
                <a:gd name="connsiteX12" fmla="*/ 61032 w 180283"/>
                <a:gd name="connsiteY12" fmla="*/ 7851 h 178400"/>
                <a:gd name="connsiteX13" fmla="*/ 67354 w 180283"/>
                <a:gd name="connsiteY13" fmla="*/ 2790 h 178400"/>
                <a:gd name="connsiteX14" fmla="*/ 63814 w 180283"/>
                <a:gd name="connsiteY14" fmla="*/ 7 h 178400"/>
                <a:gd name="connsiteX15" fmla="*/ 32460 w 180283"/>
                <a:gd name="connsiteY15" fmla="*/ 766 h 178400"/>
                <a:gd name="connsiteX16" fmla="*/ 18553 w 180283"/>
                <a:gd name="connsiteY16" fmla="*/ 513 h 178400"/>
                <a:gd name="connsiteX17" fmla="*/ 4899 w 180283"/>
                <a:gd name="connsiteY17" fmla="*/ 7 h 178400"/>
                <a:gd name="connsiteX18" fmla="*/ 95 w 180283"/>
                <a:gd name="connsiteY18" fmla="*/ 4815 h 178400"/>
                <a:gd name="connsiteX19" fmla="*/ 6416 w 180283"/>
                <a:gd name="connsiteY19" fmla="*/ 7851 h 178400"/>
                <a:gd name="connsiteX20" fmla="*/ 21587 w 180283"/>
                <a:gd name="connsiteY20" fmla="*/ 16455 h 178400"/>
                <a:gd name="connsiteX21" fmla="*/ 41563 w 180283"/>
                <a:gd name="connsiteY21" fmla="*/ 172588 h 178400"/>
                <a:gd name="connsiteX22" fmla="*/ 46620 w 180283"/>
                <a:gd name="connsiteY22" fmla="*/ 178408 h 178400"/>
                <a:gd name="connsiteX23" fmla="*/ 53700 w 180283"/>
                <a:gd name="connsiteY23" fmla="*/ 173853 h 178400"/>
                <a:gd name="connsiteX24" fmla="*/ 144727 w 180283"/>
                <a:gd name="connsiteY24" fmla="*/ 28855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283" h="178400">
                  <a:moveTo>
                    <a:pt x="144727" y="28855"/>
                  </a:moveTo>
                  <a:cubicBezTo>
                    <a:pt x="157116" y="9117"/>
                    <a:pt x="167736" y="8358"/>
                    <a:pt x="177092" y="7851"/>
                  </a:cubicBezTo>
                  <a:cubicBezTo>
                    <a:pt x="180126" y="7598"/>
                    <a:pt x="180379" y="3296"/>
                    <a:pt x="180379" y="3043"/>
                  </a:cubicBezTo>
                  <a:cubicBezTo>
                    <a:pt x="180379" y="1019"/>
                    <a:pt x="179115" y="7"/>
                    <a:pt x="177092" y="7"/>
                  </a:cubicBezTo>
                  <a:cubicBezTo>
                    <a:pt x="170518" y="7"/>
                    <a:pt x="163185" y="766"/>
                    <a:pt x="156358" y="766"/>
                  </a:cubicBezTo>
                  <a:cubicBezTo>
                    <a:pt x="148014" y="766"/>
                    <a:pt x="139417" y="7"/>
                    <a:pt x="131325" y="7"/>
                  </a:cubicBezTo>
                  <a:cubicBezTo>
                    <a:pt x="129808" y="7"/>
                    <a:pt x="126521" y="7"/>
                    <a:pt x="126521" y="4815"/>
                  </a:cubicBezTo>
                  <a:cubicBezTo>
                    <a:pt x="126521" y="7598"/>
                    <a:pt x="128797" y="7851"/>
                    <a:pt x="130567" y="7851"/>
                  </a:cubicBezTo>
                  <a:cubicBezTo>
                    <a:pt x="137394" y="8358"/>
                    <a:pt x="142198" y="10888"/>
                    <a:pt x="142198" y="16202"/>
                  </a:cubicBezTo>
                  <a:cubicBezTo>
                    <a:pt x="142198" y="19998"/>
                    <a:pt x="138405" y="25565"/>
                    <a:pt x="138405" y="25818"/>
                  </a:cubicBezTo>
                  <a:lnTo>
                    <a:pt x="60779" y="149307"/>
                  </a:lnTo>
                  <a:lnTo>
                    <a:pt x="43586" y="15443"/>
                  </a:lnTo>
                  <a:cubicBezTo>
                    <a:pt x="43586" y="11141"/>
                    <a:pt x="49401" y="7851"/>
                    <a:pt x="61032" y="7851"/>
                  </a:cubicBezTo>
                  <a:cubicBezTo>
                    <a:pt x="64572" y="7851"/>
                    <a:pt x="67354" y="7851"/>
                    <a:pt x="67354" y="2790"/>
                  </a:cubicBezTo>
                  <a:cubicBezTo>
                    <a:pt x="67354" y="513"/>
                    <a:pt x="65331" y="7"/>
                    <a:pt x="63814" y="7"/>
                  </a:cubicBezTo>
                  <a:cubicBezTo>
                    <a:pt x="53700" y="7"/>
                    <a:pt x="42827" y="766"/>
                    <a:pt x="32460" y="766"/>
                  </a:cubicBezTo>
                  <a:cubicBezTo>
                    <a:pt x="27909" y="766"/>
                    <a:pt x="23104" y="513"/>
                    <a:pt x="18553" y="513"/>
                  </a:cubicBezTo>
                  <a:cubicBezTo>
                    <a:pt x="14002" y="513"/>
                    <a:pt x="9198" y="7"/>
                    <a:pt x="4899" y="7"/>
                  </a:cubicBezTo>
                  <a:cubicBezTo>
                    <a:pt x="3129" y="7"/>
                    <a:pt x="95" y="7"/>
                    <a:pt x="95" y="4815"/>
                  </a:cubicBezTo>
                  <a:cubicBezTo>
                    <a:pt x="95" y="7851"/>
                    <a:pt x="2371" y="7851"/>
                    <a:pt x="6416" y="7851"/>
                  </a:cubicBezTo>
                  <a:cubicBezTo>
                    <a:pt x="20576" y="7851"/>
                    <a:pt x="20829" y="10129"/>
                    <a:pt x="21587" y="16455"/>
                  </a:cubicBezTo>
                  <a:lnTo>
                    <a:pt x="41563" y="172588"/>
                  </a:lnTo>
                  <a:cubicBezTo>
                    <a:pt x="42321" y="177649"/>
                    <a:pt x="43333" y="178408"/>
                    <a:pt x="46620" y="178408"/>
                  </a:cubicBezTo>
                  <a:cubicBezTo>
                    <a:pt x="50665" y="178408"/>
                    <a:pt x="51677" y="177143"/>
                    <a:pt x="53700" y="173853"/>
                  </a:cubicBezTo>
                  <a:lnTo>
                    <a:pt x="144727" y="28855"/>
                  </a:lnTo>
                  <a:close/>
                </a:path>
              </a:pathLst>
            </a:custGeom>
            <a:solidFill>
              <a:srgbClr val="000000"/>
            </a:solidFill>
            <a:ln w="25380" cap="flat">
              <a:noFill/>
              <a:prstDash val="solid"/>
              <a:miter/>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A76408A6-EBDA-4C26-BCE3-26FCF05FE983}"/>
                </a:ext>
              </a:extLst>
            </p:cNvPr>
            <p:cNvSpPr/>
            <p:nvPr>
              <p:custDataLst>
                <p:tags r:id="rId61"/>
              </p:custDataLst>
            </p:nvPr>
          </p:nvSpPr>
          <p:spPr>
            <a:xfrm>
              <a:off x="5099776" y="2675192"/>
              <a:ext cx="133455" cy="78116"/>
            </a:xfrm>
            <a:custGeom>
              <a:avLst/>
              <a:gdLst>
                <a:gd name="connsiteX0" fmla="*/ 118689 w 133455"/>
                <a:gd name="connsiteY0" fmla="*/ 17191 h 78116"/>
                <a:gd name="connsiteX1" fmla="*/ 133556 w 133455"/>
                <a:gd name="connsiteY1" fmla="*/ 6385 h 78116"/>
                <a:gd name="connsiteX2" fmla="*/ 133556 w 133455"/>
                <a:gd name="connsiteY2" fmla="*/ 8 h 78116"/>
                <a:gd name="connsiteX3" fmla="*/ 120813 w 133455"/>
                <a:gd name="connsiteY3" fmla="*/ 717 h 78116"/>
                <a:gd name="connsiteX4" fmla="*/ 103467 w 133455"/>
                <a:gd name="connsiteY4" fmla="*/ 8 h 78116"/>
                <a:gd name="connsiteX5" fmla="*/ 103467 w 133455"/>
                <a:gd name="connsiteY5" fmla="*/ 6385 h 78116"/>
                <a:gd name="connsiteX6" fmla="*/ 112671 w 133455"/>
                <a:gd name="connsiteY6" fmla="*/ 14179 h 78116"/>
                <a:gd name="connsiteX7" fmla="*/ 111609 w 133455"/>
                <a:gd name="connsiteY7" fmla="*/ 18430 h 78116"/>
                <a:gd name="connsiteX8" fmla="*/ 94440 w 133455"/>
                <a:gd name="connsiteY8" fmla="*/ 62537 h 78116"/>
                <a:gd name="connsiteX9" fmla="*/ 75324 w 133455"/>
                <a:gd name="connsiteY9" fmla="*/ 14179 h 78116"/>
                <a:gd name="connsiteX10" fmla="*/ 74439 w 133455"/>
                <a:gd name="connsiteY10" fmla="*/ 10814 h 78116"/>
                <a:gd name="connsiteX11" fmla="*/ 83997 w 133455"/>
                <a:gd name="connsiteY11" fmla="*/ 6385 h 78116"/>
                <a:gd name="connsiteX12" fmla="*/ 83997 w 133455"/>
                <a:gd name="connsiteY12" fmla="*/ 8 h 78116"/>
                <a:gd name="connsiteX13" fmla="*/ 64882 w 133455"/>
                <a:gd name="connsiteY13" fmla="*/ 717 h 78116"/>
                <a:gd name="connsiteX14" fmla="*/ 49306 w 133455"/>
                <a:gd name="connsiteY14" fmla="*/ 8 h 78116"/>
                <a:gd name="connsiteX15" fmla="*/ 49306 w 133455"/>
                <a:gd name="connsiteY15" fmla="*/ 6385 h 78116"/>
                <a:gd name="connsiteX16" fmla="*/ 59395 w 133455"/>
                <a:gd name="connsiteY16" fmla="*/ 7802 h 78116"/>
                <a:gd name="connsiteX17" fmla="*/ 63466 w 133455"/>
                <a:gd name="connsiteY17" fmla="*/ 15596 h 78116"/>
                <a:gd name="connsiteX18" fmla="*/ 62758 w 133455"/>
                <a:gd name="connsiteY18" fmla="*/ 17722 h 78116"/>
                <a:gd name="connsiteX19" fmla="*/ 46120 w 133455"/>
                <a:gd name="connsiteY19" fmla="*/ 59880 h 78116"/>
                <a:gd name="connsiteX20" fmla="*/ 28243 w 133455"/>
                <a:gd name="connsiteY20" fmla="*/ 14179 h 78116"/>
                <a:gd name="connsiteX21" fmla="*/ 27181 w 133455"/>
                <a:gd name="connsiteY21" fmla="*/ 10814 h 78116"/>
                <a:gd name="connsiteX22" fmla="*/ 36739 w 133455"/>
                <a:gd name="connsiteY22" fmla="*/ 6385 h 78116"/>
                <a:gd name="connsiteX23" fmla="*/ 36739 w 133455"/>
                <a:gd name="connsiteY23" fmla="*/ 8 h 78116"/>
                <a:gd name="connsiteX24" fmla="*/ 16738 w 133455"/>
                <a:gd name="connsiteY24" fmla="*/ 717 h 78116"/>
                <a:gd name="connsiteX25" fmla="*/ 101 w 133455"/>
                <a:gd name="connsiteY25" fmla="*/ 8 h 78116"/>
                <a:gd name="connsiteX26" fmla="*/ 101 w 133455"/>
                <a:gd name="connsiteY26" fmla="*/ 6385 h 78116"/>
                <a:gd name="connsiteX27" fmla="*/ 12844 w 133455"/>
                <a:gd name="connsiteY27" fmla="*/ 11522 h 78116"/>
                <a:gd name="connsiteX28" fmla="*/ 37447 w 133455"/>
                <a:gd name="connsiteY28" fmla="*/ 74051 h 78116"/>
                <a:gd name="connsiteX29" fmla="*/ 42226 w 133455"/>
                <a:gd name="connsiteY29" fmla="*/ 78125 h 78116"/>
                <a:gd name="connsiteX30" fmla="*/ 46828 w 133455"/>
                <a:gd name="connsiteY30" fmla="*/ 74405 h 78116"/>
                <a:gd name="connsiteX31" fmla="*/ 66828 w 133455"/>
                <a:gd name="connsiteY31" fmla="*/ 23745 h 78116"/>
                <a:gd name="connsiteX32" fmla="*/ 86475 w 133455"/>
                <a:gd name="connsiteY32" fmla="*/ 73874 h 78116"/>
                <a:gd name="connsiteX33" fmla="*/ 91431 w 133455"/>
                <a:gd name="connsiteY33" fmla="*/ 78125 h 78116"/>
                <a:gd name="connsiteX34" fmla="*/ 96210 w 133455"/>
                <a:gd name="connsiteY34" fmla="*/ 74051 h 78116"/>
                <a:gd name="connsiteX35" fmla="*/ 118689 w 133455"/>
                <a:gd name="connsiteY35" fmla="*/ 17191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455" h="78116">
                  <a:moveTo>
                    <a:pt x="118689" y="17191"/>
                  </a:moveTo>
                  <a:cubicBezTo>
                    <a:pt x="122229" y="8334"/>
                    <a:pt x="128069" y="6562"/>
                    <a:pt x="133556" y="6385"/>
                  </a:cubicBezTo>
                  <a:lnTo>
                    <a:pt x="133556" y="8"/>
                  </a:lnTo>
                  <a:cubicBezTo>
                    <a:pt x="128777" y="540"/>
                    <a:pt x="125945" y="717"/>
                    <a:pt x="120813" y="717"/>
                  </a:cubicBezTo>
                  <a:cubicBezTo>
                    <a:pt x="115503" y="717"/>
                    <a:pt x="108777" y="540"/>
                    <a:pt x="103467" y="8"/>
                  </a:cubicBezTo>
                  <a:lnTo>
                    <a:pt x="103467" y="6385"/>
                  </a:lnTo>
                  <a:cubicBezTo>
                    <a:pt x="109662" y="6562"/>
                    <a:pt x="112671" y="9928"/>
                    <a:pt x="112671" y="14179"/>
                  </a:cubicBezTo>
                  <a:cubicBezTo>
                    <a:pt x="112671" y="15596"/>
                    <a:pt x="112671" y="15951"/>
                    <a:pt x="111609" y="18430"/>
                  </a:cubicBezTo>
                  <a:lnTo>
                    <a:pt x="94440" y="62537"/>
                  </a:lnTo>
                  <a:lnTo>
                    <a:pt x="75324" y="14179"/>
                  </a:lnTo>
                  <a:cubicBezTo>
                    <a:pt x="74970" y="13294"/>
                    <a:pt x="74439" y="11876"/>
                    <a:pt x="74439" y="10814"/>
                  </a:cubicBezTo>
                  <a:cubicBezTo>
                    <a:pt x="74439" y="6917"/>
                    <a:pt x="79041" y="6385"/>
                    <a:pt x="83997" y="6385"/>
                  </a:cubicBezTo>
                  <a:lnTo>
                    <a:pt x="83997" y="8"/>
                  </a:lnTo>
                  <a:cubicBezTo>
                    <a:pt x="77625" y="540"/>
                    <a:pt x="71253" y="717"/>
                    <a:pt x="64882" y="717"/>
                  </a:cubicBezTo>
                  <a:cubicBezTo>
                    <a:pt x="59749" y="717"/>
                    <a:pt x="54439" y="363"/>
                    <a:pt x="49306" y="8"/>
                  </a:cubicBezTo>
                  <a:lnTo>
                    <a:pt x="49306" y="6385"/>
                  </a:lnTo>
                  <a:cubicBezTo>
                    <a:pt x="53377" y="6385"/>
                    <a:pt x="57094" y="6385"/>
                    <a:pt x="59395" y="7802"/>
                  </a:cubicBezTo>
                  <a:cubicBezTo>
                    <a:pt x="61873" y="9574"/>
                    <a:pt x="63466" y="15419"/>
                    <a:pt x="63466" y="15596"/>
                  </a:cubicBezTo>
                  <a:cubicBezTo>
                    <a:pt x="63466" y="15951"/>
                    <a:pt x="63112" y="17013"/>
                    <a:pt x="62758" y="17722"/>
                  </a:cubicBezTo>
                  <a:lnTo>
                    <a:pt x="46120" y="59880"/>
                  </a:lnTo>
                  <a:lnTo>
                    <a:pt x="28243" y="14179"/>
                  </a:lnTo>
                  <a:cubicBezTo>
                    <a:pt x="27181" y="11699"/>
                    <a:pt x="27181" y="11522"/>
                    <a:pt x="27181" y="10814"/>
                  </a:cubicBezTo>
                  <a:cubicBezTo>
                    <a:pt x="27181" y="6385"/>
                    <a:pt x="33553" y="6385"/>
                    <a:pt x="36739" y="6385"/>
                  </a:cubicBezTo>
                  <a:lnTo>
                    <a:pt x="36739" y="8"/>
                  </a:lnTo>
                  <a:cubicBezTo>
                    <a:pt x="36385" y="8"/>
                    <a:pt x="23818" y="717"/>
                    <a:pt x="16738" y="717"/>
                  </a:cubicBezTo>
                  <a:cubicBezTo>
                    <a:pt x="11251" y="717"/>
                    <a:pt x="5588" y="540"/>
                    <a:pt x="101" y="8"/>
                  </a:cubicBezTo>
                  <a:lnTo>
                    <a:pt x="101" y="6385"/>
                  </a:lnTo>
                  <a:cubicBezTo>
                    <a:pt x="7004" y="6385"/>
                    <a:pt x="10897" y="6385"/>
                    <a:pt x="12844" y="11522"/>
                  </a:cubicBezTo>
                  <a:lnTo>
                    <a:pt x="37447" y="74051"/>
                  </a:lnTo>
                  <a:cubicBezTo>
                    <a:pt x="38509" y="76708"/>
                    <a:pt x="39040" y="78125"/>
                    <a:pt x="42226" y="78125"/>
                  </a:cubicBezTo>
                  <a:cubicBezTo>
                    <a:pt x="45412" y="78125"/>
                    <a:pt x="45943" y="76708"/>
                    <a:pt x="46828" y="74405"/>
                  </a:cubicBezTo>
                  <a:lnTo>
                    <a:pt x="66828" y="23745"/>
                  </a:lnTo>
                  <a:lnTo>
                    <a:pt x="86475" y="73874"/>
                  </a:lnTo>
                  <a:cubicBezTo>
                    <a:pt x="87537" y="76531"/>
                    <a:pt x="88245" y="78125"/>
                    <a:pt x="91431" y="78125"/>
                  </a:cubicBezTo>
                  <a:cubicBezTo>
                    <a:pt x="94617" y="78125"/>
                    <a:pt x="95148" y="76885"/>
                    <a:pt x="96210" y="74051"/>
                  </a:cubicBezTo>
                  <a:lnTo>
                    <a:pt x="118689" y="17191"/>
                  </a:lnTo>
                  <a:close/>
                </a:path>
              </a:pathLst>
            </a:custGeom>
            <a:solidFill>
              <a:srgbClr val="000000"/>
            </a:solidFill>
            <a:ln w="25380" cap="flat">
              <a:noFill/>
              <a:prstDash val="solid"/>
              <a:miter/>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8F4FC8CB-BBD7-456D-B7C3-7BDBDFC7CC04}"/>
                </a:ext>
              </a:extLst>
            </p:cNvPr>
            <p:cNvSpPr/>
            <p:nvPr>
              <p:custDataLst>
                <p:tags r:id="rId62"/>
              </p:custDataLst>
            </p:nvPr>
          </p:nvSpPr>
          <p:spPr>
            <a:xfrm>
              <a:off x="5261348" y="2731166"/>
              <a:ext cx="22478" cy="54557"/>
            </a:xfrm>
            <a:custGeom>
              <a:avLst/>
              <a:gdLst>
                <a:gd name="connsiteX0" fmla="*/ 17629 w 22478"/>
                <a:gd name="connsiteY0" fmla="*/ 17545 h 54557"/>
                <a:gd name="connsiteX1" fmla="*/ 3823 w 22478"/>
                <a:gd name="connsiteY1" fmla="*/ 49961 h 54557"/>
                <a:gd name="connsiteX2" fmla="*/ 2584 w 22478"/>
                <a:gd name="connsiteY2" fmla="*/ 52086 h 54557"/>
                <a:gd name="connsiteX3" fmla="*/ 5062 w 22478"/>
                <a:gd name="connsiteY3" fmla="*/ 54566 h 54557"/>
                <a:gd name="connsiteX4" fmla="*/ 22585 w 22478"/>
                <a:gd name="connsiteY4" fmla="*/ 19316 h 54557"/>
                <a:gd name="connsiteX5" fmla="*/ 10195 w 22478"/>
                <a:gd name="connsiteY5" fmla="*/ 8 h 54557"/>
                <a:gd name="connsiteX6" fmla="*/ 106 w 22478"/>
                <a:gd name="connsiteY6" fmla="*/ 10105 h 54557"/>
                <a:gd name="connsiteX7" fmla="*/ 10372 w 22478"/>
                <a:gd name="connsiteY7" fmla="*/ 20379 h 54557"/>
                <a:gd name="connsiteX8" fmla="*/ 17629 w 22478"/>
                <a:gd name="connsiteY8" fmla="*/ 17545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8" h="54557">
                  <a:moveTo>
                    <a:pt x="17629" y="17545"/>
                  </a:moveTo>
                  <a:cubicBezTo>
                    <a:pt x="17629" y="27287"/>
                    <a:pt x="15859" y="38624"/>
                    <a:pt x="3823" y="49961"/>
                  </a:cubicBezTo>
                  <a:cubicBezTo>
                    <a:pt x="3115" y="50669"/>
                    <a:pt x="2584" y="51201"/>
                    <a:pt x="2584" y="52086"/>
                  </a:cubicBezTo>
                  <a:cubicBezTo>
                    <a:pt x="2584" y="53326"/>
                    <a:pt x="4000" y="54566"/>
                    <a:pt x="5062" y="54566"/>
                  </a:cubicBezTo>
                  <a:cubicBezTo>
                    <a:pt x="7540" y="54566"/>
                    <a:pt x="22585" y="40395"/>
                    <a:pt x="22585" y="19316"/>
                  </a:cubicBezTo>
                  <a:cubicBezTo>
                    <a:pt x="22585" y="8334"/>
                    <a:pt x="18337" y="8"/>
                    <a:pt x="10195" y="8"/>
                  </a:cubicBezTo>
                  <a:cubicBezTo>
                    <a:pt x="4354" y="8"/>
                    <a:pt x="106" y="4614"/>
                    <a:pt x="106" y="10105"/>
                  </a:cubicBezTo>
                  <a:cubicBezTo>
                    <a:pt x="106" y="15773"/>
                    <a:pt x="4177" y="20379"/>
                    <a:pt x="10372" y="20379"/>
                  </a:cubicBezTo>
                  <a:cubicBezTo>
                    <a:pt x="14620" y="20379"/>
                    <a:pt x="17452" y="17545"/>
                    <a:pt x="17629" y="17545"/>
                  </a:cubicBezTo>
                  <a:close/>
                </a:path>
              </a:pathLst>
            </a:custGeom>
            <a:solidFill>
              <a:srgbClr val="000000"/>
            </a:solidFill>
            <a:ln w="25380" cap="flat">
              <a:noFill/>
              <a:prstDash val="solid"/>
              <a:miter/>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0E8C6ABA-E81D-4506-939D-3972B39B475F}"/>
                </a:ext>
              </a:extLst>
            </p:cNvPr>
            <p:cNvSpPr/>
            <p:nvPr>
              <p:custDataLst>
                <p:tags r:id="rId63"/>
              </p:custDataLst>
            </p:nvPr>
          </p:nvSpPr>
          <p:spPr>
            <a:xfrm>
              <a:off x="5309897" y="2634096"/>
              <a:ext cx="53630" cy="119212"/>
            </a:xfrm>
            <a:custGeom>
              <a:avLst/>
              <a:gdLst>
                <a:gd name="connsiteX0" fmla="*/ 49137 w 53630"/>
                <a:gd name="connsiteY0" fmla="*/ 6739 h 119212"/>
                <a:gd name="connsiteX1" fmla="*/ 42057 w 53630"/>
                <a:gd name="connsiteY1" fmla="*/ 8 h 119212"/>
                <a:gd name="connsiteX2" fmla="*/ 32145 w 53630"/>
                <a:gd name="connsiteY2" fmla="*/ 9751 h 119212"/>
                <a:gd name="connsiteX3" fmla="*/ 39225 w 53630"/>
                <a:gd name="connsiteY3" fmla="*/ 16482 h 119212"/>
                <a:gd name="connsiteX4" fmla="*/ 49137 w 53630"/>
                <a:gd name="connsiteY4" fmla="*/ 6739 h 119212"/>
                <a:gd name="connsiteX5" fmla="*/ 13030 w 53630"/>
                <a:gd name="connsiteY5" fmla="*/ 96724 h 119212"/>
                <a:gd name="connsiteX6" fmla="*/ 11437 w 53630"/>
                <a:gd name="connsiteY6" fmla="*/ 104164 h 119212"/>
                <a:gd name="connsiteX7" fmla="*/ 28251 w 53630"/>
                <a:gd name="connsiteY7" fmla="*/ 119221 h 119212"/>
                <a:gd name="connsiteX8" fmla="*/ 53739 w 53630"/>
                <a:gd name="connsiteY8" fmla="*/ 92119 h 119212"/>
                <a:gd name="connsiteX9" fmla="*/ 50907 w 53630"/>
                <a:gd name="connsiteY9" fmla="*/ 89816 h 119212"/>
                <a:gd name="connsiteX10" fmla="*/ 47544 w 53630"/>
                <a:gd name="connsiteY10" fmla="*/ 92827 h 119212"/>
                <a:gd name="connsiteX11" fmla="*/ 28782 w 53630"/>
                <a:gd name="connsiteY11" fmla="*/ 114261 h 119212"/>
                <a:gd name="connsiteX12" fmla="*/ 24357 w 53630"/>
                <a:gd name="connsiteY12" fmla="*/ 108061 h 119212"/>
                <a:gd name="connsiteX13" fmla="*/ 27189 w 53630"/>
                <a:gd name="connsiteY13" fmla="*/ 96724 h 119212"/>
                <a:gd name="connsiteX14" fmla="*/ 32853 w 53630"/>
                <a:gd name="connsiteY14" fmla="*/ 82554 h 119212"/>
                <a:gd name="connsiteX15" fmla="*/ 41526 w 53630"/>
                <a:gd name="connsiteY15" fmla="*/ 60057 h 119212"/>
                <a:gd name="connsiteX16" fmla="*/ 42588 w 53630"/>
                <a:gd name="connsiteY16" fmla="*/ 54389 h 119212"/>
                <a:gd name="connsiteX17" fmla="*/ 25773 w 53630"/>
                <a:gd name="connsiteY17" fmla="*/ 39332 h 119212"/>
                <a:gd name="connsiteX18" fmla="*/ 109 w 53630"/>
                <a:gd name="connsiteY18" fmla="*/ 66434 h 119212"/>
                <a:gd name="connsiteX19" fmla="*/ 3118 w 53630"/>
                <a:gd name="connsiteY19" fmla="*/ 68737 h 119212"/>
                <a:gd name="connsiteX20" fmla="*/ 6304 w 53630"/>
                <a:gd name="connsiteY20" fmla="*/ 65903 h 119212"/>
                <a:gd name="connsiteX21" fmla="*/ 25242 w 53630"/>
                <a:gd name="connsiteY21" fmla="*/ 44292 h 119212"/>
                <a:gd name="connsiteX22" fmla="*/ 29667 w 53630"/>
                <a:gd name="connsiteY22" fmla="*/ 50492 h 119212"/>
                <a:gd name="connsiteX23" fmla="*/ 24180 w 53630"/>
                <a:gd name="connsiteY23" fmla="*/ 68206 h 119212"/>
                <a:gd name="connsiteX24" fmla="*/ 13030 w 53630"/>
                <a:gd name="connsiteY24" fmla="*/ 9672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137" y="6739"/>
                  </a:moveTo>
                  <a:cubicBezTo>
                    <a:pt x="49137" y="3905"/>
                    <a:pt x="47013" y="8"/>
                    <a:pt x="42057" y="8"/>
                  </a:cubicBezTo>
                  <a:cubicBezTo>
                    <a:pt x="37278" y="8"/>
                    <a:pt x="32145" y="4614"/>
                    <a:pt x="32145" y="9751"/>
                  </a:cubicBezTo>
                  <a:cubicBezTo>
                    <a:pt x="32145" y="12762"/>
                    <a:pt x="34446" y="16482"/>
                    <a:pt x="39225" y="16482"/>
                  </a:cubicBezTo>
                  <a:cubicBezTo>
                    <a:pt x="44358" y="16482"/>
                    <a:pt x="49137" y="11522"/>
                    <a:pt x="49137" y="6739"/>
                  </a:cubicBezTo>
                  <a:close/>
                  <a:moveTo>
                    <a:pt x="13030" y="96724"/>
                  </a:moveTo>
                  <a:cubicBezTo>
                    <a:pt x="12322" y="99027"/>
                    <a:pt x="11437" y="101153"/>
                    <a:pt x="11437" y="104164"/>
                  </a:cubicBezTo>
                  <a:cubicBezTo>
                    <a:pt x="11437" y="112490"/>
                    <a:pt x="18516" y="119221"/>
                    <a:pt x="28251" y="119221"/>
                  </a:cubicBezTo>
                  <a:cubicBezTo>
                    <a:pt x="45951" y="119221"/>
                    <a:pt x="53739" y="94776"/>
                    <a:pt x="53739" y="92119"/>
                  </a:cubicBezTo>
                  <a:cubicBezTo>
                    <a:pt x="53739" y="89816"/>
                    <a:pt x="51438" y="89816"/>
                    <a:pt x="50907" y="89816"/>
                  </a:cubicBezTo>
                  <a:cubicBezTo>
                    <a:pt x="48429" y="89816"/>
                    <a:pt x="48252" y="90879"/>
                    <a:pt x="47544" y="92827"/>
                  </a:cubicBezTo>
                  <a:cubicBezTo>
                    <a:pt x="43473" y="106998"/>
                    <a:pt x="35685" y="114261"/>
                    <a:pt x="28782" y="114261"/>
                  </a:cubicBezTo>
                  <a:cubicBezTo>
                    <a:pt x="25242" y="114261"/>
                    <a:pt x="24357" y="111958"/>
                    <a:pt x="24357" y="108061"/>
                  </a:cubicBezTo>
                  <a:cubicBezTo>
                    <a:pt x="24357" y="103987"/>
                    <a:pt x="25596" y="100621"/>
                    <a:pt x="27189" y="96724"/>
                  </a:cubicBezTo>
                  <a:cubicBezTo>
                    <a:pt x="28959" y="91942"/>
                    <a:pt x="30906" y="87159"/>
                    <a:pt x="32853" y="82554"/>
                  </a:cubicBezTo>
                  <a:cubicBezTo>
                    <a:pt x="34446" y="78302"/>
                    <a:pt x="40818" y="62183"/>
                    <a:pt x="41526" y="60057"/>
                  </a:cubicBezTo>
                  <a:cubicBezTo>
                    <a:pt x="42057" y="58286"/>
                    <a:pt x="42588" y="56160"/>
                    <a:pt x="42588" y="54389"/>
                  </a:cubicBezTo>
                  <a:cubicBezTo>
                    <a:pt x="42588" y="46064"/>
                    <a:pt x="35508" y="39332"/>
                    <a:pt x="25773" y="39332"/>
                  </a:cubicBezTo>
                  <a:cubicBezTo>
                    <a:pt x="8251" y="39332"/>
                    <a:pt x="109" y="63423"/>
                    <a:pt x="109" y="66434"/>
                  </a:cubicBezTo>
                  <a:cubicBezTo>
                    <a:pt x="109" y="68737"/>
                    <a:pt x="2587" y="68737"/>
                    <a:pt x="3118" y="68737"/>
                  </a:cubicBezTo>
                  <a:cubicBezTo>
                    <a:pt x="5596" y="68737"/>
                    <a:pt x="5773" y="67851"/>
                    <a:pt x="6304" y="65903"/>
                  </a:cubicBezTo>
                  <a:cubicBezTo>
                    <a:pt x="10906" y="50669"/>
                    <a:pt x="18693" y="44292"/>
                    <a:pt x="25242" y="44292"/>
                  </a:cubicBezTo>
                  <a:cubicBezTo>
                    <a:pt x="28074" y="44292"/>
                    <a:pt x="29667" y="45709"/>
                    <a:pt x="29667" y="50492"/>
                  </a:cubicBezTo>
                  <a:cubicBezTo>
                    <a:pt x="29667" y="54566"/>
                    <a:pt x="28605" y="57223"/>
                    <a:pt x="24180" y="68206"/>
                  </a:cubicBezTo>
                  <a:lnTo>
                    <a:pt x="13030" y="96724"/>
                  </a:lnTo>
                  <a:close/>
                </a:path>
              </a:pathLst>
            </a:custGeom>
            <a:solidFill>
              <a:srgbClr val="000000"/>
            </a:solidFill>
            <a:ln w="25380" cap="flat">
              <a:noFill/>
              <a:prstDash val="solid"/>
              <a:miter/>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98AEF984-5356-4577-8F47-74371FEBC70C}"/>
                </a:ext>
              </a:extLst>
            </p:cNvPr>
            <p:cNvSpPr/>
            <p:nvPr>
              <p:custDataLst>
                <p:tags r:id="rId64"/>
              </p:custDataLst>
            </p:nvPr>
          </p:nvSpPr>
          <p:spPr>
            <a:xfrm>
              <a:off x="5615752" y="2299599"/>
              <a:ext cx="336547" cy="354271"/>
            </a:xfrm>
            <a:custGeom>
              <a:avLst/>
              <a:gdLst>
                <a:gd name="connsiteX0" fmla="*/ 306072 w 336547"/>
                <a:gd name="connsiteY0" fmla="*/ 354262 h 354271"/>
                <a:gd name="connsiteX1" fmla="*/ 336668 w 336547"/>
                <a:gd name="connsiteY1" fmla="*/ 273286 h 354271"/>
                <a:gd name="connsiteX2" fmla="*/ 330346 w 336547"/>
                <a:gd name="connsiteY2" fmla="*/ 273286 h 354271"/>
                <a:gd name="connsiteX3" fmla="*/ 264605 w 336547"/>
                <a:gd name="connsiteY3" fmla="*/ 324402 h 354271"/>
                <a:gd name="connsiteX4" fmla="*/ 185967 w 336547"/>
                <a:gd name="connsiteY4" fmla="*/ 332247 h 354271"/>
                <a:gd name="connsiteX5" fmla="*/ 33497 w 336547"/>
                <a:gd name="connsiteY5" fmla="*/ 332247 h 354271"/>
                <a:gd name="connsiteX6" fmla="*/ 162199 w 336547"/>
                <a:gd name="connsiteY6" fmla="*/ 181175 h 354271"/>
                <a:gd name="connsiteX7" fmla="*/ 164475 w 336547"/>
                <a:gd name="connsiteY7" fmla="*/ 177126 h 354271"/>
                <a:gd name="connsiteX8" fmla="*/ 162705 w 336547"/>
                <a:gd name="connsiteY8" fmla="*/ 173331 h 354271"/>
                <a:gd name="connsiteX9" fmla="*/ 44876 w 336547"/>
                <a:gd name="connsiteY9" fmla="*/ 12137 h 354271"/>
                <a:gd name="connsiteX10" fmla="*/ 183439 w 336547"/>
                <a:gd name="connsiteY10" fmla="*/ 12137 h 354271"/>
                <a:gd name="connsiteX11" fmla="*/ 242606 w 336547"/>
                <a:gd name="connsiteY11" fmla="*/ 16186 h 354271"/>
                <a:gd name="connsiteX12" fmla="*/ 298234 w 336547"/>
                <a:gd name="connsiteY12" fmla="*/ 35165 h 354271"/>
                <a:gd name="connsiteX13" fmla="*/ 330346 w 336547"/>
                <a:gd name="connsiteY13" fmla="*/ 71098 h 354271"/>
                <a:gd name="connsiteX14" fmla="*/ 336668 w 336547"/>
                <a:gd name="connsiteY14" fmla="*/ 71098 h 354271"/>
                <a:gd name="connsiteX15" fmla="*/ 306072 w 336547"/>
                <a:gd name="connsiteY15" fmla="*/ -9 h 354271"/>
                <a:gd name="connsiteX16" fmla="*/ 7201 w 336547"/>
                <a:gd name="connsiteY16" fmla="*/ -9 h 354271"/>
                <a:gd name="connsiteX17" fmla="*/ 373 w 336547"/>
                <a:gd name="connsiteY17" fmla="*/ 1762 h 354271"/>
                <a:gd name="connsiteX18" fmla="*/ 121 w 336547"/>
                <a:gd name="connsiteY18" fmla="*/ 10113 h 354271"/>
                <a:gd name="connsiteX19" fmla="*/ 133880 w 336547"/>
                <a:gd name="connsiteY19" fmla="*/ 193322 h 354271"/>
                <a:gd name="connsiteX20" fmla="*/ 2902 w 336547"/>
                <a:gd name="connsiteY20" fmla="*/ 346924 h 354271"/>
                <a:gd name="connsiteX21" fmla="*/ 373 w 336547"/>
                <a:gd name="connsiteY21" fmla="*/ 351478 h 354271"/>
                <a:gd name="connsiteX22" fmla="*/ 7201 w 336547"/>
                <a:gd name="connsiteY22" fmla="*/ 354262 h 354271"/>
                <a:gd name="connsiteX23" fmla="*/ 306072 w 336547"/>
                <a:gd name="connsiteY23" fmla="*/ 354262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547" h="354271">
                  <a:moveTo>
                    <a:pt x="306072" y="354262"/>
                  </a:moveTo>
                  <a:lnTo>
                    <a:pt x="336668" y="273286"/>
                  </a:lnTo>
                  <a:lnTo>
                    <a:pt x="330346" y="273286"/>
                  </a:lnTo>
                  <a:cubicBezTo>
                    <a:pt x="320485" y="299603"/>
                    <a:pt x="293683" y="316810"/>
                    <a:pt x="264605" y="324402"/>
                  </a:cubicBezTo>
                  <a:cubicBezTo>
                    <a:pt x="259295" y="325667"/>
                    <a:pt x="234515" y="332247"/>
                    <a:pt x="185967" y="332247"/>
                  </a:cubicBezTo>
                  <a:lnTo>
                    <a:pt x="33497" y="332247"/>
                  </a:lnTo>
                  <a:lnTo>
                    <a:pt x="162199" y="181175"/>
                  </a:lnTo>
                  <a:cubicBezTo>
                    <a:pt x="163969" y="179151"/>
                    <a:pt x="164475" y="178392"/>
                    <a:pt x="164475" y="177126"/>
                  </a:cubicBezTo>
                  <a:cubicBezTo>
                    <a:pt x="164475" y="176620"/>
                    <a:pt x="164475" y="175861"/>
                    <a:pt x="162705" y="173331"/>
                  </a:cubicBezTo>
                  <a:lnTo>
                    <a:pt x="44876" y="12137"/>
                  </a:lnTo>
                  <a:lnTo>
                    <a:pt x="183439" y="12137"/>
                  </a:lnTo>
                  <a:cubicBezTo>
                    <a:pt x="217321" y="12137"/>
                    <a:pt x="240331" y="15680"/>
                    <a:pt x="242606" y="16186"/>
                  </a:cubicBezTo>
                  <a:cubicBezTo>
                    <a:pt x="256260" y="18210"/>
                    <a:pt x="278259" y="22512"/>
                    <a:pt x="298234" y="35165"/>
                  </a:cubicBezTo>
                  <a:cubicBezTo>
                    <a:pt x="304555" y="39213"/>
                    <a:pt x="321749" y="50601"/>
                    <a:pt x="330346" y="71098"/>
                  </a:cubicBezTo>
                  <a:lnTo>
                    <a:pt x="336668" y="71098"/>
                  </a:lnTo>
                  <a:lnTo>
                    <a:pt x="306072" y="-9"/>
                  </a:lnTo>
                  <a:lnTo>
                    <a:pt x="7201" y="-9"/>
                  </a:lnTo>
                  <a:cubicBezTo>
                    <a:pt x="1385" y="-9"/>
                    <a:pt x="1132" y="244"/>
                    <a:pt x="373" y="1762"/>
                  </a:cubicBezTo>
                  <a:cubicBezTo>
                    <a:pt x="121" y="2521"/>
                    <a:pt x="121" y="7329"/>
                    <a:pt x="121" y="10113"/>
                  </a:cubicBezTo>
                  <a:lnTo>
                    <a:pt x="133880" y="193322"/>
                  </a:lnTo>
                  <a:lnTo>
                    <a:pt x="2902" y="346924"/>
                  </a:lnTo>
                  <a:cubicBezTo>
                    <a:pt x="373" y="349960"/>
                    <a:pt x="373" y="351225"/>
                    <a:pt x="373" y="351478"/>
                  </a:cubicBezTo>
                  <a:cubicBezTo>
                    <a:pt x="373" y="354262"/>
                    <a:pt x="2649" y="354262"/>
                    <a:pt x="7201" y="354262"/>
                  </a:cubicBezTo>
                  <a:lnTo>
                    <a:pt x="306072" y="354262"/>
                  </a:lnTo>
                  <a:close/>
                </a:path>
              </a:pathLst>
            </a:custGeom>
            <a:solidFill>
              <a:srgbClr val="000000"/>
            </a:solidFill>
            <a:ln w="25380" cap="flat">
              <a:noFill/>
              <a:prstDash val="solid"/>
              <a:miter/>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B93250E7-D2BC-414A-AA8D-89C27269C3A9}"/>
                </a:ext>
              </a:extLst>
            </p:cNvPr>
            <p:cNvSpPr/>
            <p:nvPr>
              <p:custDataLst>
                <p:tags r:id="rId65"/>
              </p:custDataLst>
            </p:nvPr>
          </p:nvSpPr>
          <p:spPr>
            <a:xfrm>
              <a:off x="5458242" y="2736765"/>
              <a:ext cx="77701" cy="153576"/>
            </a:xfrm>
            <a:custGeom>
              <a:avLst/>
              <a:gdLst>
                <a:gd name="connsiteX0" fmla="*/ 77817 w 77701"/>
                <a:gd name="connsiteY0" fmla="*/ 6744 h 153576"/>
                <a:gd name="connsiteX1" fmla="*/ 70737 w 77701"/>
                <a:gd name="connsiteY1" fmla="*/ 12 h 153576"/>
                <a:gd name="connsiteX2" fmla="*/ 60825 w 77701"/>
                <a:gd name="connsiteY2" fmla="*/ 9755 h 153576"/>
                <a:gd name="connsiteX3" fmla="*/ 67905 w 77701"/>
                <a:gd name="connsiteY3" fmla="*/ 16486 h 153576"/>
                <a:gd name="connsiteX4" fmla="*/ 77817 w 77701"/>
                <a:gd name="connsiteY4" fmla="*/ 6744 h 153576"/>
                <a:gd name="connsiteX5" fmla="*/ 40293 w 77701"/>
                <a:gd name="connsiteY5" fmla="*/ 126133 h 153576"/>
                <a:gd name="connsiteX6" fmla="*/ 17461 w 77701"/>
                <a:gd name="connsiteY6" fmla="*/ 148629 h 153576"/>
                <a:gd name="connsiteX7" fmla="*/ 11089 w 77701"/>
                <a:gd name="connsiteY7" fmla="*/ 147566 h 153576"/>
                <a:gd name="connsiteX8" fmla="*/ 17107 w 77701"/>
                <a:gd name="connsiteY8" fmla="*/ 138533 h 153576"/>
                <a:gd name="connsiteX9" fmla="*/ 10204 w 77701"/>
                <a:gd name="connsiteY9" fmla="*/ 131979 h 153576"/>
                <a:gd name="connsiteX10" fmla="*/ 115 w 77701"/>
                <a:gd name="connsiteY10" fmla="*/ 142430 h 153576"/>
                <a:gd name="connsiteX11" fmla="*/ 17638 w 77701"/>
                <a:gd name="connsiteY11" fmla="*/ 153589 h 153576"/>
                <a:gd name="connsiteX12" fmla="*/ 54453 w 77701"/>
                <a:gd name="connsiteY12" fmla="*/ 125602 h 153576"/>
                <a:gd name="connsiteX13" fmla="*/ 70383 w 77701"/>
                <a:gd name="connsiteY13" fmla="*/ 62187 h 153576"/>
                <a:gd name="connsiteX14" fmla="*/ 71268 w 77701"/>
                <a:gd name="connsiteY14" fmla="*/ 55987 h 153576"/>
                <a:gd name="connsiteX15" fmla="*/ 52329 w 77701"/>
                <a:gd name="connsiteY15" fmla="*/ 39336 h 153576"/>
                <a:gd name="connsiteX16" fmla="*/ 21355 w 77701"/>
                <a:gd name="connsiteY16" fmla="*/ 66438 h 153576"/>
                <a:gd name="connsiteX17" fmla="*/ 24364 w 77701"/>
                <a:gd name="connsiteY17" fmla="*/ 68741 h 153576"/>
                <a:gd name="connsiteX18" fmla="*/ 27903 w 77701"/>
                <a:gd name="connsiteY18" fmla="*/ 65553 h 153576"/>
                <a:gd name="connsiteX19" fmla="*/ 51798 w 77701"/>
                <a:gd name="connsiteY19" fmla="*/ 44296 h 153576"/>
                <a:gd name="connsiteX20" fmla="*/ 57816 w 77701"/>
                <a:gd name="connsiteY20" fmla="*/ 52976 h 153576"/>
                <a:gd name="connsiteX21" fmla="*/ 57285 w 77701"/>
                <a:gd name="connsiteY21" fmla="*/ 58290 h 153576"/>
                <a:gd name="connsiteX22" fmla="*/ 40293 w 77701"/>
                <a:gd name="connsiteY22" fmla="*/ 12613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7817" y="6744"/>
                  </a:moveTo>
                  <a:cubicBezTo>
                    <a:pt x="77817" y="3732"/>
                    <a:pt x="75516" y="12"/>
                    <a:pt x="70737" y="12"/>
                  </a:cubicBezTo>
                  <a:cubicBezTo>
                    <a:pt x="65604" y="12"/>
                    <a:pt x="60825" y="4972"/>
                    <a:pt x="60825" y="9755"/>
                  </a:cubicBezTo>
                  <a:cubicBezTo>
                    <a:pt x="60825" y="12589"/>
                    <a:pt x="62949" y="16486"/>
                    <a:pt x="67905" y="16486"/>
                  </a:cubicBezTo>
                  <a:cubicBezTo>
                    <a:pt x="72684" y="16486"/>
                    <a:pt x="77817" y="11880"/>
                    <a:pt x="77817" y="6744"/>
                  </a:cubicBezTo>
                  <a:close/>
                  <a:moveTo>
                    <a:pt x="40293" y="126133"/>
                  </a:moveTo>
                  <a:cubicBezTo>
                    <a:pt x="37284" y="138355"/>
                    <a:pt x="27903" y="148629"/>
                    <a:pt x="17461" y="148629"/>
                  </a:cubicBezTo>
                  <a:cubicBezTo>
                    <a:pt x="15160" y="148629"/>
                    <a:pt x="13036" y="148275"/>
                    <a:pt x="11089" y="147566"/>
                  </a:cubicBezTo>
                  <a:cubicBezTo>
                    <a:pt x="15691" y="145441"/>
                    <a:pt x="17107" y="141190"/>
                    <a:pt x="17107" y="138533"/>
                  </a:cubicBezTo>
                  <a:cubicBezTo>
                    <a:pt x="17107" y="134281"/>
                    <a:pt x="13744" y="131979"/>
                    <a:pt x="10204" y="131979"/>
                  </a:cubicBezTo>
                  <a:cubicBezTo>
                    <a:pt x="4717" y="131979"/>
                    <a:pt x="115" y="136761"/>
                    <a:pt x="115" y="142430"/>
                  </a:cubicBezTo>
                  <a:cubicBezTo>
                    <a:pt x="115" y="149161"/>
                    <a:pt x="7018" y="153589"/>
                    <a:pt x="17638" y="153589"/>
                  </a:cubicBezTo>
                  <a:cubicBezTo>
                    <a:pt x="28257" y="153589"/>
                    <a:pt x="48966" y="147212"/>
                    <a:pt x="54453" y="125602"/>
                  </a:cubicBezTo>
                  <a:lnTo>
                    <a:pt x="70383" y="62187"/>
                  </a:lnTo>
                  <a:cubicBezTo>
                    <a:pt x="70914" y="60239"/>
                    <a:pt x="71268" y="58644"/>
                    <a:pt x="71268" y="55987"/>
                  </a:cubicBezTo>
                  <a:cubicBezTo>
                    <a:pt x="71268" y="46245"/>
                    <a:pt x="62949" y="39336"/>
                    <a:pt x="52329" y="39336"/>
                  </a:cubicBezTo>
                  <a:cubicBezTo>
                    <a:pt x="32682" y="39336"/>
                    <a:pt x="21355" y="63958"/>
                    <a:pt x="21355" y="66438"/>
                  </a:cubicBezTo>
                  <a:cubicBezTo>
                    <a:pt x="21355" y="68741"/>
                    <a:pt x="23833" y="68741"/>
                    <a:pt x="24364" y="68741"/>
                  </a:cubicBezTo>
                  <a:cubicBezTo>
                    <a:pt x="26488" y="68741"/>
                    <a:pt x="26665" y="68210"/>
                    <a:pt x="27903" y="65553"/>
                  </a:cubicBezTo>
                  <a:cubicBezTo>
                    <a:pt x="32328" y="55279"/>
                    <a:pt x="41532" y="44296"/>
                    <a:pt x="51798" y="44296"/>
                  </a:cubicBezTo>
                  <a:cubicBezTo>
                    <a:pt x="56223" y="44296"/>
                    <a:pt x="57816" y="47308"/>
                    <a:pt x="57816" y="52976"/>
                  </a:cubicBezTo>
                  <a:cubicBezTo>
                    <a:pt x="57816" y="54924"/>
                    <a:pt x="57462" y="57404"/>
                    <a:pt x="57285" y="58290"/>
                  </a:cubicBezTo>
                  <a:lnTo>
                    <a:pt x="40293" y="126133"/>
                  </a:lnTo>
                  <a:close/>
                </a:path>
              </a:pathLst>
            </a:custGeom>
            <a:solidFill>
              <a:srgbClr val="000000"/>
            </a:solidFill>
            <a:ln w="25380" cap="flat">
              <a:noFill/>
              <a:prstDash val="solid"/>
              <a:miter/>
            </a:ln>
          </p:spPr>
          <p:txBody>
            <a:bodyPr rtlCol="0" anchor="ctr"/>
            <a:lstStyle/>
            <a:p>
              <a:endParaRPr lang="zh-CN" altLang="en-US"/>
            </a:p>
          </p:txBody>
        </p:sp>
        <p:sp>
          <p:nvSpPr>
            <p:cNvPr id="232" name="任意多边形: 形状 231">
              <a:extLst>
                <a:ext uri="{FF2B5EF4-FFF2-40B4-BE49-F238E27FC236}">
                  <a16:creationId xmlns:a16="http://schemas.microsoft.com/office/drawing/2014/main" id="{6FE1BF3C-3507-4456-BAA5-DDA7DE63D070}"/>
                </a:ext>
              </a:extLst>
            </p:cNvPr>
            <p:cNvSpPr/>
            <p:nvPr>
              <p:custDataLst>
                <p:tags r:id="rId66"/>
              </p:custDataLst>
            </p:nvPr>
          </p:nvSpPr>
          <p:spPr>
            <a:xfrm>
              <a:off x="5571256" y="2751999"/>
              <a:ext cx="97879" cy="115669"/>
            </a:xfrm>
            <a:custGeom>
              <a:avLst/>
              <a:gdLst>
                <a:gd name="connsiteX0" fmla="*/ 90918 w 97879"/>
                <a:gd name="connsiteY0" fmla="*/ 62187 h 115669"/>
                <a:gd name="connsiteX1" fmla="*/ 97998 w 97879"/>
                <a:gd name="connsiteY1" fmla="*/ 57936 h 115669"/>
                <a:gd name="connsiteX2" fmla="*/ 90918 w 97879"/>
                <a:gd name="connsiteY2" fmla="*/ 53507 h 115669"/>
                <a:gd name="connsiteX3" fmla="*/ 8969 w 97879"/>
                <a:gd name="connsiteY3" fmla="*/ 53507 h 115669"/>
                <a:gd name="connsiteX4" fmla="*/ 60652 w 97879"/>
                <a:gd name="connsiteY4" fmla="*/ 8692 h 115669"/>
                <a:gd name="connsiteX5" fmla="*/ 90918 w 97879"/>
                <a:gd name="connsiteY5" fmla="*/ 8692 h 115669"/>
                <a:gd name="connsiteX6" fmla="*/ 97998 w 97879"/>
                <a:gd name="connsiteY6" fmla="*/ 4441 h 115669"/>
                <a:gd name="connsiteX7" fmla="*/ 90918 w 97879"/>
                <a:gd name="connsiteY7" fmla="*/ 12 h 115669"/>
                <a:gd name="connsiteX8" fmla="*/ 59944 w 97879"/>
                <a:gd name="connsiteY8" fmla="*/ 12 h 115669"/>
                <a:gd name="connsiteX9" fmla="*/ 119 w 97879"/>
                <a:gd name="connsiteY9" fmla="*/ 57759 h 115669"/>
                <a:gd name="connsiteX10" fmla="*/ 59944 w 97879"/>
                <a:gd name="connsiteY10" fmla="*/ 115682 h 115669"/>
                <a:gd name="connsiteX11" fmla="*/ 90918 w 97879"/>
                <a:gd name="connsiteY11" fmla="*/ 115682 h 115669"/>
                <a:gd name="connsiteX12" fmla="*/ 97998 w 97879"/>
                <a:gd name="connsiteY12" fmla="*/ 111431 h 115669"/>
                <a:gd name="connsiteX13" fmla="*/ 90918 w 97879"/>
                <a:gd name="connsiteY13" fmla="*/ 107002 h 115669"/>
                <a:gd name="connsiteX14" fmla="*/ 60652 w 97879"/>
                <a:gd name="connsiteY14" fmla="*/ 107002 h 115669"/>
                <a:gd name="connsiteX15" fmla="*/ 8969 w 97879"/>
                <a:gd name="connsiteY15" fmla="*/ 62187 h 115669"/>
                <a:gd name="connsiteX16" fmla="*/ 90918 w 97879"/>
                <a:gd name="connsiteY16" fmla="*/ 62187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879" h="115669">
                  <a:moveTo>
                    <a:pt x="90918" y="62187"/>
                  </a:moveTo>
                  <a:cubicBezTo>
                    <a:pt x="93750" y="62187"/>
                    <a:pt x="97998" y="62187"/>
                    <a:pt x="97998" y="57936"/>
                  </a:cubicBezTo>
                  <a:cubicBezTo>
                    <a:pt x="97998" y="53507"/>
                    <a:pt x="93927" y="53507"/>
                    <a:pt x="90918" y="53507"/>
                  </a:cubicBezTo>
                  <a:lnTo>
                    <a:pt x="8969" y="53507"/>
                  </a:lnTo>
                  <a:cubicBezTo>
                    <a:pt x="11623" y="27823"/>
                    <a:pt x="33040" y="8692"/>
                    <a:pt x="60652" y="8692"/>
                  </a:cubicBezTo>
                  <a:lnTo>
                    <a:pt x="90918" y="8692"/>
                  </a:lnTo>
                  <a:cubicBezTo>
                    <a:pt x="93750" y="8692"/>
                    <a:pt x="97998" y="8692"/>
                    <a:pt x="97998" y="4441"/>
                  </a:cubicBezTo>
                  <a:cubicBezTo>
                    <a:pt x="97998" y="12"/>
                    <a:pt x="93927" y="12"/>
                    <a:pt x="90918" y="12"/>
                  </a:cubicBezTo>
                  <a:lnTo>
                    <a:pt x="59944" y="12"/>
                  </a:lnTo>
                  <a:cubicBezTo>
                    <a:pt x="27022" y="12"/>
                    <a:pt x="119" y="25874"/>
                    <a:pt x="119" y="57759"/>
                  </a:cubicBezTo>
                  <a:cubicBezTo>
                    <a:pt x="119" y="90352"/>
                    <a:pt x="27376" y="115682"/>
                    <a:pt x="59944" y="115682"/>
                  </a:cubicBezTo>
                  <a:lnTo>
                    <a:pt x="90918" y="115682"/>
                  </a:lnTo>
                  <a:cubicBezTo>
                    <a:pt x="93750" y="115682"/>
                    <a:pt x="97998" y="115682"/>
                    <a:pt x="97998" y="111431"/>
                  </a:cubicBezTo>
                  <a:cubicBezTo>
                    <a:pt x="97998" y="107002"/>
                    <a:pt x="93927" y="107002"/>
                    <a:pt x="90918" y="107002"/>
                  </a:cubicBezTo>
                  <a:lnTo>
                    <a:pt x="60652" y="107002"/>
                  </a:lnTo>
                  <a:cubicBezTo>
                    <a:pt x="33040" y="107002"/>
                    <a:pt x="11623" y="87872"/>
                    <a:pt x="8969" y="62187"/>
                  </a:cubicBezTo>
                  <a:lnTo>
                    <a:pt x="90918" y="62187"/>
                  </a:lnTo>
                  <a:close/>
                </a:path>
              </a:pathLst>
            </a:custGeom>
            <a:solidFill>
              <a:srgbClr val="000000"/>
            </a:solidFill>
            <a:ln w="25380" cap="flat">
              <a:noFill/>
              <a:prstDash val="solid"/>
              <a:miter/>
            </a:ln>
          </p:spPr>
          <p:txBody>
            <a:bodyPr rtlCol="0" anchor="ctr"/>
            <a:lstStyle/>
            <a:p>
              <a:endParaRPr lang="zh-CN" altLang="en-US"/>
            </a:p>
          </p:txBody>
        </p:sp>
        <p:sp>
          <p:nvSpPr>
            <p:cNvPr id="233" name="任意多边形: 形状 232">
              <a:extLst>
                <a:ext uri="{FF2B5EF4-FFF2-40B4-BE49-F238E27FC236}">
                  <a16:creationId xmlns:a16="http://schemas.microsoft.com/office/drawing/2014/main" id="{2D24BE52-AE8F-49FE-B5C2-876E2F1DB290}"/>
                </a:ext>
              </a:extLst>
            </p:cNvPr>
            <p:cNvSpPr/>
            <p:nvPr>
              <p:custDataLst>
                <p:tags r:id="rId67"/>
              </p:custDataLst>
            </p:nvPr>
          </p:nvSpPr>
          <p:spPr>
            <a:xfrm>
              <a:off x="5685746" y="2715686"/>
              <a:ext cx="193811" cy="147554"/>
            </a:xfrm>
            <a:custGeom>
              <a:avLst/>
              <a:gdLst>
                <a:gd name="connsiteX0" fmla="*/ 62781 w 193811"/>
                <a:gd name="connsiteY0" fmla="*/ 38805 h 147554"/>
                <a:gd name="connsiteX1" fmla="*/ 78180 w 193811"/>
                <a:gd name="connsiteY1" fmla="*/ 77066 h 147554"/>
                <a:gd name="connsiteX2" fmla="*/ 114110 w 193811"/>
                <a:gd name="connsiteY2" fmla="*/ 142252 h 147554"/>
                <a:gd name="connsiteX3" fmla="*/ 116765 w 193811"/>
                <a:gd name="connsiteY3" fmla="*/ 143492 h 147554"/>
                <a:gd name="connsiteX4" fmla="*/ 125438 w 193811"/>
                <a:gd name="connsiteY4" fmla="*/ 139950 h 147554"/>
                <a:gd name="connsiteX5" fmla="*/ 130394 w 193811"/>
                <a:gd name="connsiteY5" fmla="*/ 129144 h 147554"/>
                <a:gd name="connsiteX6" fmla="*/ 158890 w 193811"/>
                <a:gd name="connsiteY6" fmla="*/ 25166 h 147554"/>
                <a:gd name="connsiteX7" fmla="*/ 186502 w 193811"/>
                <a:gd name="connsiteY7" fmla="*/ 17549 h 147554"/>
                <a:gd name="connsiteX8" fmla="*/ 193936 w 193811"/>
                <a:gd name="connsiteY8" fmla="*/ 3378 h 147554"/>
                <a:gd name="connsiteX9" fmla="*/ 189688 w 193811"/>
                <a:gd name="connsiteY9" fmla="*/ 12 h 147554"/>
                <a:gd name="connsiteX10" fmla="*/ 157474 w 193811"/>
                <a:gd name="connsiteY10" fmla="*/ 13120 h 147554"/>
                <a:gd name="connsiteX11" fmla="*/ 123668 w 193811"/>
                <a:gd name="connsiteY11" fmla="*/ 127904 h 147554"/>
                <a:gd name="connsiteX12" fmla="*/ 101897 w 193811"/>
                <a:gd name="connsiteY12" fmla="*/ 89466 h 147554"/>
                <a:gd name="connsiteX13" fmla="*/ 73578 w 193811"/>
                <a:gd name="connsiteY13" fmla="*/ 20206 h 147554"/>
                <a:gd name="connsiteX14" fmla="*/ 71277 w 193811"/>
                <a:gd name="connsiteY14" fmla="*/ 14537 h 147554"/>
                <a:gd name="connsiteX15" fmla="*/ 69330 w 193811"/>
                <a:gd name="connsiteY15" fmla="*/ 14006 h 147554"/>
                <a:gd name="connsiteX16" fmla="*/ 60657 w 193811"/>
                <a:gd name="connsiteY16" fmla="*/ 17549 h 147554"/>
                <a:gd name="connsiteX17" fmla="*/ 56940 w 193811"/>
                <a:gd name="connsiteY17" fmla="*/ 25166 h 147554"/>
                <a:gd name="connsiteX18" fmla="*/ 32338 w 193811"/>
                <a:gd name="connsiteY18" fmla="*/ 122590 h 147554"/>
                <a:gd name="connsiteX19" fmla="*/ 23488 w 193811"/>
                <a:gd name="connsiteY19" fmla="*/ 130030 h 147554"/>
                <a:gd name="connsiteX20" fmla="*/ 8443 w 193811"/>
                <a:gd name="connsiteY20" fmla="*/ 124716 h 147554"/>
                <a:gd name="connsiteX21" fmla="*/ 7204 w 193811"/>
                <a:gd name="connsiteY21" fmla="*/ 124007 h 147554"/>
                <a:gd name="connsiteX22" fmla="*/ 124 w 193811"/>
                <a:gd name="connsiteY22" fmla="*/ 138178 h 147554"/>
                <a:gd name="connsiteX23" fmla="*/ 6850 w 193811"/>
                <a:gd name="connsiteY23" fmla="*/ 145087 h 147554"/>
                <a:gd name="connsiteX24" fmla="*/ 17824 w 193811"/>
                <a:gd name="connsiteY24" fmla="*/ 147566 h 147554"/>
                <a:gd name="connsiteX25" fmla="*/ 44196 w 193811"/>
                <a:gd name="connsiteY25" fmla="*/ 110368 h 147554"/>
                <a:gd name="connsiteX26" fmla="*/ 62781 w 193811"/>
                <a:gd name="connsiteY26" fmla="*/ 38805 h 1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811" h="147554">
                  <a:moveTo>
                    <a:pt x="62781" y="38805"/>
                  </a:moveTo>
                  <a:cubicBezTo>
                    <a:pt x="65082" y="44651"/>
                    <a:pt x="70038" y="57936"/>
                    <a:pt x="78180" y="77066"/>
                  </a:cubicBezTo>
                  <a:cubicBezTo>
                    <a:pt x="91808" y="108597"/>
                    <a:pt x="100658" y="125602"/>
                    <a:pt x="114110" y="142252"/>
                  </a:cubicBezTo>
                  <a:cubicBezTo>
                    <a:pt x="115172" y="143492"/>
                    <a:pt x="116057" y="143492"/>
                    <a:pt x="116765" y="143492"/>
                  </a:cubicBezTo>
                  <a:cubicBezTo>
                    <a:pt x="120482" y="143492"/>
                    <a:pt x="125084" y="140127"/>
                    <a:pt x="125438" y="139950"/>
                  </a:cubicBezTo>
                  <a:cubicBezTo>
                    <a:pt x="128447" y="137647"/>
                    <a:pt x="128624" y="136938"/>
                    <a:pt x="130394" y="129144"/>
                  </a:cubicBezTo>
                  <a:cubicBezTo>
                    <a:pt x="142430" y="76358"/>
                    <a:pt x="156412" y="28531"/>
                    <a:pt x="158890" y="25166"/>
                  </a:cubicBezTo>
                  <a:cubicBezTo>
                    <a:pt x="161368" y="21446"/>
                    <a:pt x="169687" y="17726"/>
                    <a:pt x="186502" y="17549"/>
                  </a:cubicBezTo>
                  <a:cubicBezTo>
                    <a:pt x="190219" y="17549"/>
                    <a:pt x="193936" y="8515"/>
                    <a:pt x="193936" y="3378"/>
                  </a:cubicBezTo>
                  <a:cubicBezTo>
                    <a:pt x="193936" y="12"/>
                    <a:pt x="193228" y="12"/>
                    <a:pt x="189688" y="12"/>
                  </a:cubicBezTo>
                  <a:cubicBezTo>
                    <a:pt x="170572" y="12"/>
                    <a:pt x="161191" y="7275"/>
                    <a:pt x="157474" y="13120"/>
                  </a:cubicBezTo>
                  <a:cubicBezTo>
                    <a:pt x="147740" y="28531"/>
                    <a:pt x="131633" y="95134"/>
                    <a:pt x="123668" y="127904"/>
                  </a:cubicBezTo>
                  <a:cubicBezTo>
                    <a:pt x="113579" y="114265"/>
                    <a:pt x="106499" y="99208"/>
                    <a:pt x="101897" y="89466"/>
                  </a:cubicBezTo>
                  <a:cubicBezTo>
                    <a:pt x="93047" y="70158"/>
                    <a:pt x="83313" y="47308"/>
                    <a:pt x="73578" y="20206"/>
                  </a:cubicBezTo>
                  <a:cubicBezTo>
                    <a:pt x="71808" y="15246"/>
                    <a:pt x="71808" y="14892"/>
                    <a:pt x="71277" y="14537"/>
                  </a:cubicBezTo>
                  <a:cubicBezTo>
                    <a:pt x="70569" y="14006"/>
                    <a:pt x="69861" y="14006"/>
                    <a:pt x="69330" y="14006"/>
                  </a:cubicBezTo>
                  <a:cubicBezTo>
                    <a:pt x="66675" y="14006"/>
                    <a:pt x="62958" y="15955"/>
                    <a:pt x="60657" y="17549"/>
                  </a:cubicBezTo>
                  <a:cubicBezTo>
                    <a:pt x="57294" y="20206"/>
                    <a:pt x="57117" y="21446"/>
                    <a:pt x="56940" y="25166"/>
                  </a:cubicBezTo>
                  <a:cubicBezTo>
                    <a:pt x="53223" y="70335"/>
                    <a:pt x="36408" y="115151"/>
                    <a:pt x="32338" y="122590"/>
                  </a:cubicBezTo>
                  <a:cubicBezTo>
                    <a:pt x="30745" y="125424"/>
                    <a:pt x="28267" y="130030"/>
                    <a:pt x="23488" y="130030"/>
                  </a:cubicBezTo>
                  <a:cubicBezTo>
                    <a:pt x="23311" y="130030"/>
                    <a:pt x="15700" y="130030"/>
                    <a:pt x="8443" y="124716"/>
                  </a:cubicBezTo>
                  <a:cubicBezTo>
                    <a:pt x="7735" y="124185"/>
                    <a:pt x="7735" y="124007"/>
                    <a:pt x="7204" y="124007"/>
                  </a:cubicBezTo>
                  <a:cubicBezTo>
                    <a:pt x="4195" y="124007"/>
                    <a:pt x="124" y="133041"/>
                    <a:pt x="124" y="138178"/>
                  </a:cubicBezTo>
                  <a:cubicBezTo>
                    <a:pt x="124" y="140127"/>
                    <a:pt x="478" y="142252"/>
                    <a:pt x="6850" y="145087"/>
                  </a:cubicBezTo>
                  <a:cubicBezTo>
                    <a:pt x="11629" y="147212"/>
                    <a:pt x="16054" y="147566"/>
                    <a:pt x="17824" y="147566"/>
                  </a:cubicBezTo>
                  <a:cubicBezTo>
                    <a:pt x="31099" y="147566"/>
                    <a:pt x="40479" y="120996"/>
                    <a:pt x="44196" y="110368"/>
                  </a:cubicBezTo>
                  <a:cubicBezTo>
                    <a:pt x="55878" y="77598"/>
                    <a:pt x="59418" y="57581"/>
                    <a:pt x="62781" y="38805"/>
                  </a:cubicBezTo>
                  <a:close/>
                </a:path>
              </a:pathLst>
            </a:custGeom>
            <a:solidFill>
              <a:srgbClr val="000000"/>
            </a:solidFill>
            <a:ln w="25380" cap="flat">
              <a:noFill/>
              <a:prstDash val="solid"/>
              <a:miter/>
            </a:ln>
          </p:spPr>
          <p:txBody>
            <a:bodyPr rtlCol="0" anchor="ctr"/>
            <a:lstStyle/>
            <a:p>
              <a:endParaRPr lang="zh-CN" altLang="en-US"/>
            </a:p>
          </p:txBody>
        </p:sp>
        <p:sp>
          <p:nvSpPr>
            <p:cNvPr id="234" name="任意多边形: 形状 233">
              <a:extLst>
                <a:ext uri="{FF2B5EF4-FFF2-40B4-BE49-F238E27FC236}">
                  <a16:creationId xmlns:a16="http://schemas.microsoft.com/office/drawing/2014/main" id="{CA7B9843-B309-4711-9B6A-406333D8CE3E}"/>
                </a:ext>
              </a:extLst>
            </p:cNvPr>
            <p:cNvSpPr/>
            <p:nvPr>
              <p:custDataLst>
                <p:tags r:id="rId68"/>
              </p:custDataLst>
            </p:nvPr>
          </p:nvSpPr>
          <p:spPr>
            <a:xfrm>
              <a:off x="5900958" y="2721354"/>
              <a:ext cx="46019" cy="176958"/>
            </a:xfrm>
            <a:custGeom>
              <a:avLst/>
              <a:gdLst>
                <a:gd name="connsiteX0" fmla="*/ 42611 w 46019"/>
                <a:gd name="connsiteY0" fmla="*/ 12 h 176958"/>
                <a:gd name="connsiteX1" fmla="*/ 132 w 46019"/>
                <a:gd name="connsiteY1" fmla="*/ 88403 h 176958"/>
                <a:gd name="connsiteX2" fmla="*/ 42611 w 46019"/>
                <a:gd name="connsiteY2" fmla="*/ 176971 h 176958"/>
                <a:gd name="connsiteX3" fmla="*/ 46151 w 46019"/>
                <a:gd name="connsiteY3" fmla="*/ 174845 h 176958"/>
                <a:gd name="connsiteX4" fmla="*/ 44381 w 46019"/>
                <a:gd name="connsiteY4" fmla="*/ 172188 h 176958"/>
                <a:gd name="connsiteX5" fmla="*/ 12167 w 46019"/>
                <a:gd name="connsiteY5" fmla="*/ 88580 h 176958"/>
                <a:gd name="connsiteX6" fmla="*/ 44912 w 46019"/>
                <a:gd name="connsiteY6" fmla="*/ 4264 h 176958"/>
                <a:gd name="connsiteX7" fmla="*/ 46151 w 46019"/>
                <a:gd name="connsiteY7" fmla="*/ 2138 h 176958"/>
                <a:gd name="connsiteX8" fmla="*/ 42611 w 46019"/>
                <a:gd name="connsiteY8" fmla="*/ 12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9" h="176958">
                  <a:moveTo>
                    <a:pt x="42611" y="12"/>
                  </a:moveTo>
                  <a:cubicBezTo>
                    <a:pt x="8981" y="23749"/>
                    <a:pt x="132" y="61301"/>
                    <a:pt x="132" y="88403"/>
                  </a:cubicBezTo>
                  <a:cubicBezTo>
                    <a:pt x="132" y="113379"/>
                    <a:pt x="7565" y="152172"/>
                    <a:pt x="42611" y="176971"/>
                  </a:cubicBezTo>
                  <a:cubicBezTo>
                    <a:pt x="44027" y="176971"/>
                    <a:pt x="46151" y="176971"/>
                    <a:pt x="46151" y="174845"/>
                  </a:cubicBezTo>
                  <a:cubicBezTo>
                    <a:pt x="46151" y="173783"/>
                    <a:pt x="45620" y="173428"/>
                    <a:pt x="44381" y="172188"/>
                  </a:cubicBezTo>
                  <a:cubicBezTo>
                    <a:pt x="20840" y="150932"/>
                    <a:pt x="12167" y="120819"/>
                    <a:pt x="12167" y="88580"/>
                  </a:cubicBezTo>
                  <a:cubicBezTo>
                    <a:pt x="12167" y="40754"/>
                    <a:pt x="30398" y="17372"/>
                    <a:pt x="44912" y="4264"/>
                  </a:cubicBezTo>
                  <a:cubicBezTo>
                    <a:pt x="45620" y="3555"/>
                    <a:pt x="46151" y="3024"/>
                    <a:pt x="46151" y="2138"/>
                  </a:cubicBezTo>
                  <a:cubicBezTo>
                    <a:pt x="46151" y="12"/>
                    <a:pt x="44027" y="12"/>
                    <a:pt x="42611" y="12"/>
                  </a:cubicBezTo>
                  <a:close/>
                </a:path>
              </a:pathLst>
            </a:custGeom>
            <a:solidFill>
              <a:srgbClr val="000000"/>
            </a:solidFill>
            <a:ln w="25380" cap="flat">
              <a:noFill/>
              <a:prstDash val="solid"/>
              <a:miter/>
            </a:ln>
          </p:spPr>
          <p:txBody>
            <a:bodyPr rtlCol="0" anchor="ctr"/>
            <a:lstStyle/>
            <a:p>
              <a:endParaRPr lang="zh-CN" altLang="en-US"/>
            </a:p>
          </p:txBody>
        </p:sp>
        <p:sp>
          <p:nvSpPr>
            <p:cNvPr id="235" name="任意多边形: 形状 234">
              <a:extLst>
                <a:ext uri="{FF2B5EF4-FFF2-40B4-BE49-F238E27FC236}">
                  <a16:creationId xmlns:a16="http://schemas.microsoft.com/office/drawing/2014/main" id="{F8FB01E8-96B5-4299-8BBA-D5ECA6E67835}"/>
                </a:ext>
              </a:extLst>
            </p:cNvPr>
            <p:cNvSpPr/>
            <p:nvPr>
              <p:custDataLst>
                <p:tags r:id="rId69"/>
              </p:custDataLst>
            </p:nvPr>
          </p:nvSpPr>
          <p:spPr>
            <a:xfrm>
              <a:off x="5967939" y="2736765"/>
              <a:ext cx="53630" cy="119212"/>
            </a:xfrm>
            <a:custGeom>
              <a:avLst/>
              <a:gdLst>
                <a:gd name="connsiteX0" fmla="*/ 49163 w 53630"/>
                <a:gd name="connsiteY0" fmla="*/ 6744 h 119212"/>
                <a:gd name="connsiteX1" fmla="*/ 42083 w 53630"/>
                <a:gd name="connsiteY1" fmla="*/ 12 h 119212"/>
                <a:gd name="connsiteX2" fmla="*/ 32171 w 53630"/>
                <a:gd name="connsiteY2" fmla="*/ 9755 h 119212"/>
                <a:gd name="connsiteX3" fmla="*/ 39251 w 53630"/>
                <a:gd name="connsiteY3" fmla="*/ 16486 h 119212"/>
                <a:gd name="connsiteX4" fmla="*/ 49163 w 53630"/>
                <a:gd name="connsiteY4" fmla="*/ 6744 h 119212"/>
                <a:gd name="connsiteX5" fmla="*/ 13056 w 53630"/>
                <a:gd name="connsiteY5" fmla="*/ 96728 h 119212"/>
                <a:gd name="connsiteX6" fmla="*/ 11463 w 53630"/>
                <a:gd name="connsiteY6" fmla="*/ 104168 h 119212"/>
                <a:gd name="connsiteX7" fmla="*/ 28277 w 53630"/>
                <a:gd name="connsiteY7" fmla="*/ 119225 h 119212"/>
                <a:gd name="connsiteX8" fmla="*/ 53765 w 53630"/>
                <a:gd name="connsiteY8" fmla="*/ 92123 h 119212"/>
                <a:gd name="connsiteX9" fmla="*/ 50933 w 53630"/>
                <a:gd name="connsiteY9" fmla="*/ 89820 h 119212"/>
                <a:gd name="connsiteX10" fmla="*/ 47570 w 53630"/>
                <a:gd name="connsiteY10" fmla="*/ 92831 h 119212"/>
                <a:gd name="connsiteX11" fmla="*/ 28808 w 53630"/>
                <a:gd name="connsiteY11" fmla="*/ 114265 h 119212"/>
                <a:gd name="connsiteX12" fmla="*/ 24383 w 53630"/>
                <a:gd name="connsiteY12" fmla="*/ 108065 h 119212"/>
                <a:gd name="connsiteX13" fmla="*/ 27215 w 53630"/>
                <a:gd name="connsiteY13" fmla="*/ 96728 h 119212"/>
                <a:gd name="connsiteX14" fmla="*/ 32879 w 53630"/>
                <a:gd name="connsiteY14" fmla="*/ 82558 h 119212"/>
                <a:gd name="connsiteX15" fmla="*/ 41552 w 53630"/>
                <a:gd name="connsiteY15" fmla="*/ 60061 h 119212"/>
                <a:gd name="connsiteX16" fmla="*/ 42614 w 53630"/>
                <a:gd name="connsiteY16" fmla="*/ 54393 h 119212"/>
                <a:gd name="connsiteX17" fmla="*/ 25799 w 53630"/>
                <a:gd name="connsiteY17" fmla="*/ 39336 h 119212"/>
                <a:gd name="connsiteX18" fmla="*/ 135 w 53630"/>
                <a:gd name="connsiteY18" fmla="*/ 66438 h 119212"/>
                <a:gd name="connsiteX19" fmla="*/ 3144 w 53630"/>
                <a:gd name="connsiteY19" fmla="*/ 68741 h 119212"/>
                <a:gd name="connsiteX20" fmla="*/ 6330 w 53630"/>
                <a:gd name="connsiteY20" fmla="*/ 65907 h 119212"/>
                <a:gd name="connsiteX21" fmla="*/ 25268 w 53630"/>
                <a:gd name="connsiteY21" fmla="*/ 44296 h 119212"/>
                <a:gd name="connsiteX22" fmla="*/ 29693 w 53630"/>
                <a:gd name="connsiteY22" fmla="*/ 50496 h 119212"/>
                <a:gd name="connsiteX23" fmla="*/ 24206 w 53630"/>
                <a:gd name="connsiteY23" fmla="*/ 68210 h 119212"/>
                <a:gd name="connsiteX24" fmla="*/ 13056 w 53630"/>
                <a:gd name="connsiteY24" fmla="*/ 9672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163" y="6744"/>
                  </a:moveTo>
                  <a:cubicBezTo>
                    <a:pt x="49163" y="3909"/>
                    <a:pt x="47039" y="12"/>
                    <a:pt x="42083" y="12"/>
                  </a:cubicBezTo>
                  <a:cubicBezTo>
                    <a:pt x="37304" y="12"/>
                    <a:pt x="32171" y="4618"/>
                    <a:pt x="32171" y="9755"/>
                  </a:cubicBezTo>
                  <a:cubicBezTo>
                    <a:pt x="32171" y="12766"/>
                    <a:pt x="34472" y="16486"/>
                    <a:pt x="39251" y="16486"/>
                  </a:cubicBezTo>
                  <a:cubicBezTo>
                    <a:pt x="44384" y="16486"/>
                    <a:pt x="49163" y="11526"/>
                    <a:pt x="49163" y="6744"/>
                  </a:cubicBezTo>
                  <a:close/>
                  <a:moveTo>
                    <a:pt x="13056" y="96728"/>
                  </a:moveTo>
                  <a:cubicBezTo>
                    <a:pt x="12348" y="99031"/>
                    <a:pt x="11463" y="101157"/>
                    <a:pt x="11463" y="104168"/>
                  </a:cubicBezTo>
                  <a:cubicBezTo>
                    <a:pt x="11463" y="112494"/>
                    <a:pt x="18542" y="119225"/>
                    <a:pt x="28277" y="119225"/>
                  </a:cubicBezTo>
                  <a:cubicBezTo>
                    <a:pt x="45977" y="119225"/>
                    <a:pt x="53765" y="94780"/>
                    <a:pt x="53765" y="92123"/>
                  </a:cubicBezTo>
                  <a:cubicBezTo>
                    <a:pt x="53765" y="89820"/>
                    <a:pt x="51464" y="89820"/>
                    <a:pt x="50933" y="89820"/>
                  </a:cubicBezTo>
                  <a:cubicBezTo>
                    <a:pt x="48455" y="89820"/>
                    <a:pt x="48278" y="90883"/>
                    <a:pt x="47570" y="92831"/>
                  </a:cubicBezTo>
                  <a:cubicBezTo>
                    <a:pt x="43499" y="107002"/>
                    <a:pt x="35711" y="114265"/>
                    <a:pt x="28808" y="114265"/>
                  </a:cubicBezTo>
                  <a:cubicBezTo>
                    <a:pt x="25268" y="114265"/>
                    <a:pt x="24383" y="111962"/>
                    <a:pt x="24383" y="108065"/>
                  </a:cubicBezTo>
                  <a:cubicBezTo>
                    <a:pt x="24383" y="103991"/>
                    <a:pt x="25622" y="100625"/>
                    <a:pt x="27215" y="96728"/>
                  </a:cubicBezTo>
                  <a:cubicBezTo>
                    <a:pt x="28985" y="91946"/>
                    <a:pt x="30932" y="87163"/>
                    <a:pt x="32879" y="82558"/>
                  </a:cubicBezTo>
                  <a:cubicBezTo>
                    <a:pt x="34472" y="78306"/>
                    <a:pt x="40844" y="62187"/>
                    <a:pt x="41552" y="60061"/>
                  </a:cubicBezTo>
                  <a:cubicBezTo>
                    <a:pt x="42083" y="58290"/>
                    <a:pt x="42614" y="56164"/>
                    <a:pt x="42614" y="54393"/>
                  </a:cubicBezTo>
                  <a:cubicBezTo>
                    <a:pt x="42614" y="46068"/>
                    <a:pt x="35534" y="39336"/>
                    <a:pt x="25799" y="39336"/>
                  </a:cubicBezTo>
                  <a:cubicBezTo>
                    <a:pt x="8277" y="39336"/>
                    <a:pt x="135" y="63427"/>
                    <a:pt x="135" y="66438"/>
                  </a:cubicBezTo>
                  <a:cubicBezTo>
                    <a:pt x="135" y="68741"/>
                    <a:pt x="2613" y="68741"/>
                    <a:pt x="3144" y="68741"/>
                  </a:cubicBezTo>
                  <a:cubicBezTo>
                    <a:pt x="5622" y="68741"/>
                    <a:pt x="5799" y="67855"/>
                    <a:pt x="6330" y="65907"/>
                  </a:cubicBezTo>
                  <a:cubicBezTo>
                    <a:pt x="10932" y="50673"/>
                    <a:pt x="18719" y="44296"/>
                    <a:pt x="25268" y="44296"/>
                  </a:cubicBezTo>
                  <a:cubicBezTo>
                    <a:pt x="28100" y="44296"/>
                    <a:pt x="29693" y="45713"/>
                    <a:pt x="29693" y="50496"/>
                  </a:cubicBezTo>
                  <a:cubicBezTo>
                    <a:pt x="29693" y="54570"/>
                    <a:pt x="28631" y="57227"/>
                    <a:pt x="24206" y="68210"/>
                  </a:cubicBezTo>
                  <a:lnTo>
                    <a:pt x="13056" y="96728"/>
                  </a:lnTo>
                  <a:close/>
                </a:path>
              </a:pathLst>
            </a:custGeom>
            <a:solidFill>
              <a:srgbClr val="000000"/>
            </a:solidFill>
            <a:ln w="25380" cap="flat">
              <a:noFill/>
              <a:prstDash val="solid"/>
              <a:miter/>
            </a:ln>
          </p:spPr>
          <p:txBody>
            <a:bodyPr rtlCol="0" anchor="ctr"/>
            <a:lstStyle/>
            <a:p>
              <a:endParaRPr lang="zh-CN" altLang="en-US"/>
            </a:p>
          </p:txBody>
        </p:sp>
        <p:sp>
          <p:nvSpPr>
            <p:cNvPr id="236" name="任意多边形: 形状 235">
              <a:extLst>
                <a:ext uri="{FF2B5EF4-FFF2-40B4-BE49-F238E27FC236}">
                  <a16:creationId xmlns:a16="http://schemas.microsoft.com/office/drawing/2014/main" id="{65ABBA02-10CA-4E96-9D61-21C32D54A56D}"/>
                </a:ext>
              </a:extLst>
            </p:cNvPr>
            <p:cNvSpPr/>
            <p:nvPr>
              <p:custDataLst>
                <p:tags r:id="rId70"/>
              </p:custDataLst>
            </p:nvPr>
          </p:nvSpPr>
          <p:spPr>
            <a:xfrm>
              <a:off x="6043726" y="2721354"/>
              <a:ext cx="45842" cy="176958"/>
            </a:xfrm>
            <a:custGeom>
              <a:avLst/>
              <a:gdLst>
                <a:gd name="connsiteX0" fmla="*/ 3500 w 45842"/>
                <a:gd name="connsiteY0" fmla="*/ 12 h 176958"/>
                <a:gd name="connsiteX1" fmla="*/ 138 w 45842"/>
                <a:gd name="connsiteY1" fmla="*/ 2138 h 176958"/>
                <a:gd name="connsiteX2" fmla="*/ 1731 w 45842"/>
                <a:gd name="connsiteY2" fmla="*/ 4795 h 176958"/>
                <a:gd name="connsiteX3" fmla="*/ 33944 w 45842"/>
                <a:gd name="connsiteY3" fmla="*/ 88403 h 176958"/>
                <a:gd name="connsiteX4" fmla="*/ 3323 w 45842"/>
                <a:gd name="connsiteY4" fmla="*/ 170771 h 176958"/>
                <a:gd name="connsiteX5" fmla="*/ 138 w 45842"/>
                <a:gd name="connsiteY5" fmla="*/ 174845 h 176958"/>
                <a:gd name="connsiteX6" fmla="*/ 2439 w 45842"/>
                <a:gd name="connsiteY6" fmla="*/ 176971 h 176958"/>
                <a:gd name="connsiteX7" fmla="*/ 33059 w 45842"/>
                <a:gd name="connsiteY7" fmla="*/ 143138 h 176958"/>
                <a:gd name="connsiteX8" fmla="*/ 45980 w 45842"/>
                <a:gd name="connsiteY8" fmla="*/ 88580 h 176958"/>
                <a:gd name="connsiteX9" fmla="*/ 3500 w 45842"/>
                <a:gd name="connsiteY9" fmla="*/ 12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2" h="176958">
                  <a:moveTo>
                    <a:pt x="3500" y="12"/>
                  </a:moveTo>
                  <a:cubicBezTo>
                    <a:pt x="2262" y="12"/>
                    <a:pt x="138" y="12"/>
                    <a:pt x="138" y="2138"/>
                  </a:cubicBezTo>
                  <a:cubicBezTo>
                    <a:pt x="138" y="3024"/>
                    <a:pt x="669" y="3555"/>
                    <a:pt x="1731" y="4795"/>
                  </a:cubicBezTo>
                  <a:cubicBezTo>
                    <a:pt x="16952" y="18789"/>
                    <a:pt x="33944" y="42702"/>
                    <a:pt x="33944" y="88403"/>
                  </a:cubicBezTo>
                  <a:cubicBezTo>
                    <a:pt x="33944" y="125424"/>
                    <a:pt x="22439" y="153412"/>
                    <a:pt x="3323" y="170771"/>
                  </a:cubicBezTo>
                  <a:cubicBezTo>
                    <a:pt x="315" y="173783"/>
                    <a:pt x="138" y="173960"/>
                    <a:pt x="138" y="174845"/>
                  </a:cubicBezTo>
                  <a:cubicBezTo>
                    <a:pt x="138" y="175731"/>
                    <a:pt x="669" y="176971"/>
                    <a:pt x="2439" y="176971"/>
                  </a:cubicBezTo>
                  <a:cubicBezTo>
                    <a:pt x="4562" y="176971"/>
                    <a:pt x="21377" y="165280"/>
                    <a:pt x="33059" y="143138"/>
                  </a:cubicBezTo>
                  <a:cubicBezTo>
                    <a:pt x="40847" y="128436"/>
                    <a:pt x="45980" y="109305"/>
                    <a:pt x="45980" y="88580"/>
                  </a:cubicBezTo>
                  <a:cubicBezTo>
                    <a:pt x="45980" y="63604"/>
                    <a:pt x="38546" y="24811"/>
                    <a:pt x="3500" y="12"/>
                  </a:cubicBezTo>
                  <a:close/>
                </a:path>
              </a:pathLst>
            </a:custGeom>
            <a:solidFill>
              <a:srgbClr val="000000"/>
            </a:solidFill>
            <a:ln w="25380" cap="flat">
              <a:noFill/>
              <a:prstDash val="solid"/>
              <a:miter/>
            </a:ln>
          </p:spPr>
          <p:txBody>
            <a:bodyPr rtlCol="0" anchor="ctr"/>
            <a:lstStyle/>
            <a:p>
              <a:endParaRPr lang="zh-CN" altLang="en-US"/>
            </a:p>
          </p:txBody>
        </p:sp>
        <p:sp>
          <p:nvSpPr>
            <p:cNvPr id="237" name="任意多边形: 形状 236">
              <a:extLst>
                <a:ext uri="{FF2B5EF4-FFF2-40B4-BE49-F238E27FC236}">
                  <a16:creationId xmlns:a16="http://schemas.microsoft.com/office/drawing/2014/main" id="{066181E2-8BD7-4A49-8291-E75AAE96F7A6}"/>
                </a:ext>
              </a:extLst>
            </p:cNvPr>
            <p:cNvSpPr/>
            <p:nvPr>
              <p:custDataLst>
                <p:tags r:id="rId71"/>
              </p:custDataLst>
            </p:nvPr>
          </p:nvSpPr>
          <p:spPr>
            <a:xfrm>
              <a:off x="6162430" y="2367166"/>
              <a:ext cx="193179" cy="172833"/>
            </a:xfrm>
            <a:custGeom>
              <a:avLst/>
              <a:gdLst>
                <a:gd name="connsiteX0" fmla="*/ 30232 w 193179"/>
                <a:gd name="connsiteY0" fmla="*/ 153096 h 172833"/>
                <a:gd name="connsiteX1" fmla="*/ 7222 w 193179"/>
                <a:gd name="connsiteY1" fmla="*/ 164989 h 172833"/>
                <a:gd name="connsiteX2" fmla="*/ 142 w 193179"/>
                <a:gd name="connsiteY2" fmla="*/ 169797 h 172833"/>
                <a:gd name="connsiteX3" fmla="*/ 7222 w 193179"/>
                <a:gd name="connsiteY3" fmla="*/ 172834 h 172833"/>
                <a:gd name="connsiteX4" fmla="*/ 90916 w 193179"/>
                <a:gd name="connsiteY4" fmla="*/ 172834 h 172833"/>
                <a:gd name="connsiteX5" fmla="*/ 193322 w 193179"/>
                <a:gd name="connsiteY5" fmla="*/ 64022 h 172833"/>
                <a:gd name="connsiteX6" fmla="*/ 133901 w 193179"/>
                <a:gd name="connsiteY6" fmla="*/ 0 h 172833"/>
                <a:gd name="connsiteX7" fmla="*/ 48943 w 193179"/>
                <a:gd name="connsiteY7" fmla="*/ 0 h 172833"/>
                <a:gd name="connsiteX8" fmla="*/ 41357 w 193179"/>
                <a:gd name="connsiteY8" fmla="*/ 4808 h 172833"/>
                <a:gd name="connsiteX9" fmla="*/ 48690 w 193179"/>
                <a:gd name="connsiteY9" fmla="*/ 7845 h 172833"/>
                <a:gd name="connsiteX10" fmla="*/ 59563 w 193179"/>
                <a:gd name="connsiteY10" fmla="*/ 8351 h 172833"/>
                <a:gd name="connsiteX11" fmla="*/ 65125 w 193179"/>
                <a:gd name="connsiteY11" fmla="*/ 12399 h 172833"/>
                <a:gd name="connsiteX12" fmla="*/ 64114 w 193179"/>
                <a:gd name="connsiteY12" fmla="*/ 17207 h 172833"/>
                <a:gd name="connsiteX13" fmla="*/ 30232 w 193179"/>
                <a:gd name="connsiteY13" fmla="*/ 153096 h 172833"/>
                <a:gd name="connsiteX14" fmla="*/ 84848 w 193179"/>
                <a:gd name="connsiteY14" fmla="*/ 17461 h 172833"/>
                <a:gd name="connsiteX15" fmla="*/ 98502 w 193179"/>
                <a:gd name="connsiteY15" fmla="*/ 7845 h 172833"/>
                <a:gd name="connsiteX16" fmla="*/ 125557 w 193179"/>
                <a:gd name="connsiteY16" fmla="*/ 7845 h 172833"/>
                <a:gd name="connsiteX17" fmla="*/ 171324 w 193179"/>
                <a:gd name="connsiteY17" fmla="*/ 54659 h 172833"/>
                <a:gd name="connsiteX18" fmla="*/ 144774 w 193179"/>
                <a:gd name="connsiteY18" fmla="*/ 136395 h 172833"/>
                <a:gd name="connsiteX19" fmla="*/ 86365 w 193179"/>
                <a:gd name="connsiteY19" fmla="*/ 164989 h 172833"/>
                <a:gd name="connsiteX20" fmla="*/ 57793 w 193179"/>
                <a:gd name="connsiteY20" fmla="*/ 164989 h 172833"/>
                <a:gd name="connsiteX21" fmla="*/ 52230 w 193179"/>
                <a:gd name="connsiteY21" fmla="*/ 164736 h 172833"/>
                <a:gd name="connsiteX22" fmla="*/ 48943 w 193179"/>
                <a:gd name="connsiteY22" fmla="*/ 162206 h 172833"/>
                <a:gd name="connsiteX23" fmla="*/ 50207 w 193179"/>
                <a:gd name="connsiteY23" fmla="*/ 156386 h 172833"/>
                <a:gd name="connsiteX24" fmla="*/ 84848 w 193179"/>
                <a:gd name="connsiteY24" fmla="*/ 1746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179" h="172833">
                  <a:moveTo>
                    <a:pt x="30232" y="153096"/>
                  </a:moveTo>
                  <a:cubicBezTo>
                    <a:pt x="27703" y="162965"/>
                    <a:pt x="27198" y="164989"/>
                    <a:pt x="7222" y="164989"/>
                  </a:cubicBezTo>
                  <a:cubicBezTo>
                    <a:pt x="2924" y="164989"/>
                    <a:pt x="142" y="164989"/>
                    <a:pt x="142" y="169797"/>
                  </a:cubicBezTo>
                  <a:cubicBezTo>
                    <a:pt x="142" y="172834"/>
                    <a:pt x="2418" y="172834"/>
                    <a:pt x="7222" y="172834"/>
                  </a:cubicBezTo>
                  <a:lnTo>
                    <a:pt x="90916" y="172834"/>
                  </a:lnTo>
                  <a:cubicBezTo>
                    <a:pt x="143510" y="172834"/>
                    <a:pt x="193322" y="119440"/>
                    <a:pt x="193322" y="64022"/>
                  </a:cubicBezTo>
                  <a:cubicBezTo>
                    <a:pt x="193322" y="28342"/>
                    <a:pt x="171829" y="0"/>
                    <a:pt x="133901" y="0"/>
                  </a:cubicBezTo>
                  <a:lnTo>
                    <a:pt x="48943" y="0"/>
                  </a:lnTo>
                  <a:cubicBezTo>
                    <a:pt x="44139" y="0"/>
                    <a:pt x="41357" y="0"/>
                    <a:pt x="41357" y="4808"/>
                  </a:cubicBezTo>
                  <a:cubicBezTo>
                    <a:pt x="41357" y="7845"/>
                    <a:pt x="43633" y="7845"/>
                    <a:pt x="48690" y="7845"/>
                  </a:cubicBezTo>
                  <a:cubicBezTo>
                    <a:pt x="51977" y="7845"/>
                    <a:pt x="56528" y="8098"/>
                    <a:pt x="59563" y="8351"/>
                  </a:cubicBezTo>
                  <a:cubicBezTo>
                    <a:pt x="63608" y="8857"/>
                    <a:pt x="65125" y="9616"/>
                    <a:pt x="65125" y="12399"/>
                  </a:cubicBezTo>
                  <a:cubicBezTo>
                    <a:pt x="65125" y="13412"/>
                    <a:pt x="64873" y="14171"/>
                    <a:pt x="64114" y="17207"/>
                  </a:cubicBezTo>
                  <a:lnTo>
                    <a:pt x="30232" y="153096"/>
                  </a:lnTo>
                  <a:close/>
                  <a:moveTo>
                    <a:pt x="84848" y="17461"/>
                  </a:moveTo>
                  <a:cubicBezTo>
                    <a:pt x="87124" y="8604"/>
                    <a:pt x="87629" y="7845"/>
                    <a:pt x="98502" y="7845"/>
                  </a:cubicBezTo>
                  <a:lnTo>
                    <a:pt x="125557" y="7845"/>
                  </a:lnTo>
                  <a:cubicBezTo>
                    <a:pt x="150337" y="7845"/>
                    <a:pt x="171324" y="21256"/>
                    <a:pt x="171324" y="54659"/>
                  </a:cubicBezTo>
                  <a:cubicBezTo>
                    <a:pt x="171324" y="67059"/>
                    <a:pt x="166267" y="108559"/>
                    <a:pt x="144774" y="136395"/>
                  </a:cubicBezTo>
                  <a:cubicBezTo>
                    <a:pt x="137441" y="145757"/>
                    <a:pt x="117466" y="164989"/>
                    <a:pt x="86365" y="164989"/>
                  </a:cubicBezTo>
                  <a:lnTo>
                    <a:pt x="57793" y="164989"/>
                  </a:lnTo>
                  <a:cubicBezTo>
                    <a:pt x="54253" y="164989"/>
                    <a:pt x="53747" y="164989"/>
                    <a:pt x="52230" y="164736"/>
                  </a:cubicBezTo>
                  <a:cubicBezTo>
                    <a:pt x="49701" y="164483"/>
                    <a:pt x="48943" y="164230"/>
                    <a:pt x="48943" y="162206"/>
                  </a:cubicBezTo>
                  <a:cubicBezTo>
                    <a:pt x="48943" y="161447"/>
                    <a:pt x="48943" y="160940"/>
                    <a:pt x="50207" y="156386"/>
                  </a:cubicBezTo>
                  <a:lnTo>
                    <a:pt x="84848" y="17461"/>
                  </a:lnTo>
                  <a:close/>
                </a:path>
              </a:pathLst>
            </a:custGeom>
            <a:solidFill>
              <a:srgbClr val="000000"/>
            </a:solidFill>
            <a:ln w="25380" cap="flat">
              <a:noFill/>
              <a:prstDash val="solid"/>
              <a:miter/>
            </a:ln>
          </p:spPr>
          <p:txBody>
            <a:bodyPr rtlCol="0" anchor="ctr"/>
            <a:lstStyle/>
            <a:p>
              <a:endParaRPr lang="zh-CN" altLang="en-US"/>
            </a:p>
          </p:txBody>
        </p:sp>
        <p:sp>
          <p:nvSpPr>
            <p:cNvPr id="238" name="任意多边形: 形状 237">
              <a:extLst>
                <a:ext uri="{FF2B5EF4-FFF2-40B4-BE49-F238E27FC236}">
                  <a16:creationId xmlns:a16="http://schemas.microsoft.com/office/drawing/2014/main" id="{E1720977-359F-46B4-A248-C7D2A14FF4B4}"/>
                </a:ext>
              </a:extLst>
            </p:cNvPr>
            <p:cNvSpPr/>
            <p:nvPr>
              <p:custDataLst>
                <p:tags r:id="rId72"/>
              </p:custDataLst>
            </p:nvPr>
          </p:nvSpPr>
          <p:spPr>
            <a:xfrm>
              <a:off x="6378593" y="2314533"/>
              <a:ext cx="129207" cy="120983"/>
            </a:xfrm>
            <a:custGeom>
              <a:avLst/>
              <a:gdLst>
                <a:gd name="connsiteX0" fmla="*/ 36435 w 129207"/>
                <a:gd name="connsiteY0" fmla="*/ 2653 h 120983"/>
                <a:gd name="connsiteX1" fmla="*/ 30771 w 129207"/>
                <a:gd name="connsiteY1" fmla="*/ -4 h 120983"/>
                <a:gd name="connsiteX2" fmla="*/ 151 w 129207"/>
                <a:gd name="connsiteY2" fmla="*/ -4 h 120983"/>
                <a:gd name="connsiteX3" fmla="*/ 151 w 129207"/>
                <a:gd name="connsiteY3" fmla="*/ 6373 h 120983"/>
                <a:gd name="connsiteX4" fmla="*/ 5461 w 129207"/>
                <a:gd name="connsiteY4" fmla="*/ 6373 h 120983"/>
                <a:gd name="connsiteX5" fmla="*/ 18382 w 129207"/>
                <a:gd name="connsiteY5" fmla="*/ 7436 h 120983"/>
                <a:gd name="connsiteX6" fmla="*/ 18382 w 129207"/>
                <a:gd name="connsiteY6" fmla="*/ 101849 h 120983"/>
                <a:gd name="connsiteX7" fmla="*/ 151 w 129207"/>
                <a:gd name="connsiteY7" fmla="*/ 114603 h 120983"/>
                <a:gd name="connsiteX8" fmla="*/ 151 w 129207"/>
                <a:gd name="connsiteY8" fmla="*/ 120980 h 120983"/>
                <a:gd name="connsiteX9" fmla="*/ 21744 w 129207"/>
                <a:gd name="connsiteY9" fmla="*/ 120271 h 120983"/>
                <a:gd name="connsiteX10" fmla="*/ 43338 w 129207"/>
                <a:gd name="connsiteY10" fmla="*/ 120980 h 120983"/>
                <a:gd name="connsiteX11" fmla="*/ 43338 w 129207"/>
                <a:gd name="connsiteY11" fmla="*/ 114603 h 120983"/>
                <a:gd name="connsiteX12" fmla="*/ 25107 w 129207"/>
                <a:gd name="connsiteY12" fmla="*/ 101849 h 120983"/>
                <a:gd name="connsiteX13" fmla="*/ 25107 w 129207"/>
                <a:gd name="connsiteY13" fmla="*/ 12395 h 120983"/>
                <a:gd name="connsiteX14" fmla="*/ 103694 w 129207"/>
                <a:gd name="connsiteY14" fmla="*/ 118323 h 120983"/>
                <a:gd name="connsiteX15" fmla="*/ 107765 w 129207"/>
                <a:gd name="connsiteY15" fmla="*/ 120980 h 120983"/>
                <a:gd name="connsiteX16" fmla="*/ 111128 w 129207"/>
                <a:gd name="connsiteY16" fmla="*/ 116020 h 120983"/>
                <a:gd name="connsiteX17" fmla="*/ 111128 w 129207"/>
                <a:gd name="connsiteY17" fmla="*/ 19127 h 120983"/>
                <a:gd name="connsiteX18" fmla="*/ 129359 w 129207"/>
                <a:gd name="connsiteY18" fmla="*/ 6373 h 120983"/>
                <a:gd name="connsiteX19" fmla="*/ 129359 w 129207"/>
                <a:gd name="connsiteY19" fmla="*/ -4 h 120983"/>
                <a:gd name="connsiteX20" fmla="*/ 107765 w 129207"/>
                <a:gd name="connsiteY20" fmla="*/ 704 h 120983"/>
                <a:gd name="connsiteX21" fmla="*/ 86171 w 129207"/>
                <a:gd name="connsiteY21" fmla="*/ -4 h 120983"/>
                <a:gd name="connsiteX22" fmla="*/ 86171 w 129207"/>
                <a:gd name="connsiteY22" fmla="*/ 6373 h 120983"/>
                <a:gd name="connsiteX23" fmla="*/ 104402 w 129207"/>
                <a:gd name="connsiteY23" fmla="*/ 19127 h 120983"/>
                <a:gd name="connsiteX24" fmla="*/ 104402 w 129207"/>
                <a:gd name="connsiteY24" fmla="*/ 94232 h 120983"/>
                <a:gd name="connsiteX25" fmla="*/ 36435 w 129207"/>
                <a:gd name="connsiteY25" fmla="*/ 2653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207" h="120983">
                  <a:moveTo>
                    <a:pt x="36435" y="2653"/>
                  </a:moveTo>
                  <a:cubicBezTo>
                    <a:pt x="34488" y="173"/>
                    <a:pt x="34311" y="-4"/>
                    <a:pt x="30771" y="-4"/>
                  </a:cubicBezTo>
                  <a:lnTo>
                    <a:pt x="151" y="-4"/>
                  </a:lnTo>
                  <a:lnTo>
                    <a:pt x="151" y="6373"/>
                  </a:lnTo>
                  <a:lnTo>
                    <a:pt x="5461" y="6373"/>
                  </a:lnTo>
                  <a:cubicBezTo>
                    <a:pt x="13072" y="6373"/>
                    <a:pt x="17497" y="7258"/>
                    <a:pt x="18382" y="7436"/>
                  </a:cubicBezTo>
                  <a:lnTo>
                    <a:pt x="18382" y="101849"/>
                  </a:lnTo>
                  <a:cubicBezTo>
                    <a:pt x="18382" y="106632"/>
                    <a:pt x="18382" y="114603"/>
                    <a:pt x="151" y="114603"/>
                  </a:cubicBezTo>
                  <a:lnTo>
                    <a:pt x="151" y="120980"/>
                  </a:lnTo>
                  <a:cubicBezTo>
                    <a:pt x="7408" y="120448"/>
                    <a:pt x="14488" y="120271"/>
                    <a:pt x="21744" y="120271"/>
                  </a:cubicBezTo>
                  <a:cubicBezTo>
                    <a:pt x="29001" y="120271"/>
                    <a:pt x="36081" y="120448"/>
                    <a:pt x="43338" y="120980"/>
                  </a:cubicBezTo>
                  <a:lnTo>
                    <a:pt x="43338" y="114603"/>
                  </a:lnTo>
                  <a:cubicBezTo>
                    <a:pt x="25107" y="114603"/>
                    <a:pt x="25107" y="106632"/>
                    <a:pt x="25107" y="101849"/>
                  </a:cubicBezTo>
                  <a:lnTo>
                    <a:pt x="25107" y="12395"/>
                  </a:lnTo>
                  <a:lnTo>
                    <a:pt x="103694" y="118323"/>
                  </a:lnTo>
                  <a:cubicBezTo>
                    <a:pt x="105464" y="120802"/>
                    <a:pt x="105641" y="120980"/>
                    <a:pt x="107765" y="120980"/>
                  </a:cubicBezTo>
                  <a:cubicBezTo>
                    <a:pt x="111128" y="120980"/>
                    <a:pt x="111128" y="119385"/>
                    <a:pt x="111128" y="116020"/>
                  </a:cubicBezTo>
                  <a:lnTo>
                    <a:pt x="111128" y="19127"/>
                  </a:lnTo>
                  <a:cubicBezTo>
                    <a:pt x="111128" y="14344"/>
                    <a:pt x="111128" y="6373"/>
                    <a:pt x="129359" y="6373"/>
                  </a:cubicBezTo>
                  <a:lnTo>
                    <a:pt x="129359" y="-4"/>
                  </a:lnTo>
                  <a:cubicBezTo>
                    <a:pt x="122102" y="527"/>
                    <a:pt x="115022" y="704"/>
                    <a:pt x="107765" y="704"/>
                  </a:cubicBezTo>
                  <a:cubicBezTo>
                    <a:pt x="100508" y="704"/>
                    <a:pt x="93428" y="527"/>
                    <a:pt x="86171" y="-4"/>
                  </a:cubicBezTo>
                  <a:lnTo>
                    <a:pt x="86171" y="6373"/>
                  </a:lnTo>
                  <a:cubicBezTo>
                    <a:pt x="104402" y="6373"/>
                    <a:pt x="104402" y="14344"/>
                    <a:pt x="104402" y="19127"/>
                  </a:cubicBezTo>
                  <a:lnTo>
                    <a:pt x="104402" y="94232"/>
                  </a:lnTo>
                  <a:lnTo>
                    <a:pt x="36435" y="2653"/>
                  </a:lnTo>
                  <a:close/>
                </a:path>
              </a:pathLst>
            </a:custGeom>
            <a:solidFill>
              <a:srgbClr val="000000"/>
            </a:solidFill>
            <a:ln w="25380" cap="flat">
              <a:noFill/>
              <a:prstDash val="solid"/>
              <a:miter/>
            </a:ln>
          </p:spPr>
          <p:txBody>
            <a:bodyPr rtlCol="0" anchor="ctr"/>
            <a:lstStyle/>
            <a:p>
              <a:endParaRPr lang="zh-CN" altLang="en-US"/>
            </a:p>
          </p:txBody>
        </p:sp>
        <p:sp>
          <p:nvSpPr>
            <p:cNvPr id="239" name="任意多边形: 形状 238">
              <a:extLst>
                <a:ext uri="{FF2B5EF4-FFF2-40B4-BE49-F238E27FC236}">
                  <a16:creationId xmlns:a16="http://schemas.microsoft.com/office/drawing/2014/main" id="{7CF5C5DA-D04F-43C2-B8BF-62C290B3224F}"/>
                </a:ext>
              </a:extLst>
            </p:cNvPr>
            <p:cNvSpPr/>
            <p:nvPr>
              <p:custDataLst>
                <p:tags r:id="rId73"/>
              </p:custDataLst>
            </p:nvPr>
          </p:nvSpPr>
          <p:spPr>
            <a:xfrm>
              <a:off x="6527671" y="2356514"/>
              <a:ext cx="88321" cy="80773"/>
            </a:xfrm>
            <a:custGeom>
              <a:avLst/>
              <a:gdLst>
                <a:gd name="connsiteX0" fmla="*/ 69363 w 88321"/>
                <a:gd name="connsiteY0" fmla="*/ 31526 h 80773"/>
                <a:gd name="connsiteX1" fmla="*/ 61221 w 88321"/>
                <a:gd name="connsiteY1" fmla="*/ 8853 h 80773"/>
                <a:gd name="connsiteX2" fmla="*/ 35025 w 88321"/>
                <a:gd name="connsiteY2" fmla="*/ -4 h 80773"/>
                <a:gd name="connsiteX3" fmla="*/ 6352 w 88321"/>
                <a:gd name="connsiteY3" fmla="*/ 17178 h 80773"/>
                <a:gd name="connsiteX4" fmla="*/ 14847 w 88321"/>
                <a:gd name="connsiteY4" fmla="*/ 25858 h 80773"/>
                <a:gd name="connsiteX5" fmla="*/ 23166 w 88321"/>
                <a:gd name="connsiteY5" fmla="*/ 17532 h 80773"/>
                <a:gd name="connsiteX6" fmla="*/ 16971 w 88321"/>
                <a:gd name="connsiteY6" fmla="*/ 9384 h 80773"/>
                <a:gd name="connsiteX7" fmla="*/ 34671 w 88321"/>
                <a:gd name="connsiteY7" fmla="*/ 4956 h 80773"/>
                <a:gd name="connsiteX8" fmla="*/ 55380 w 88321"/>
                <a:gd name="connsiteY8" fmla="*/ 26389 h 80773"/>
                <a:gd name="connsiteX9" fmla="*/ 55380 w 88321"/>
                <a:gd name="connsiteY9" fmla="*/ 31880 h 80773"/>
                <a:gd name="connsiteX10" fmla="*/ 21042 w 88321"/>
                <a:gd name="connsiteY10" fmla="*/ 37549 h 80773"/>
                <a:gd name="connsiteX11" fmla="*/ 157 w 88321"/>
                <a:gd name="connsiteY11" fmla="*/ 61108 h 80773"/>
                <a:gd name="connsiteX12" fmla="*/ 31131 w 88321"/>
                <a:gd name="connsiteY12" fmla="*/ 80770 h 80773"/>
                <a:gd name="connsiteX13" fmla="*/ 57327 w 88321"/>
                <a:gd name="connsiteY13" fmla="*/ 65890 h 80773"/>
                <a:gd name="connsiteX14" fmla="*/ 70955 w 88321"/>
                <a:gd name="connsiteY14" fmla="*/ 79884 h 80773"/>
                <a:gd name="connsiteX15" fmla="*/ 88478 w 88321"/>
                <a:gd name="connsiteY15" fmla="*/ 63056 h 80773"/>
                <a:gd name="connsiteX16" fmla="*/ 88478 w 88321"/>
                <a:gd name="connsiteY16" fmla="*/ 53314 h 80773"/>
                <a:gd name="connsiteX17" fmla="*/ 82460 w 88321"/>
                <a:gd name="connsiteY17" fmla="*/ 53314 h 80773"/>
                <a:gd name="connsiteX18" fmla="*/ 82460 w 88321"/>
                <a:gd name="connsiteY18" fmla="*/ 62879 h 80773"/>
                <a:gd name="connsiteX19" fmla="*/ 75911 w 88321"/>
                <a:gd name="connsiteY19" fmla="*/ 73153 h 80773"/>
                <a:gd name="connsiteX20" fmla="*/ 69363 w 88321"/>
                <a:gd name="connsiteY20" fmla="*/ 62525 h 80773"/>
                <a:gd name="connsiteX21" fmla="*/ 69363 w 88321"/>
                <a:gd name="connsiteY21" fmla="*/ 31526 h 80773"/>
                <a:gd name="connsiteX22" fmla="*/ 55380 w 88321"/>
                <a:gd name="connsiteY22" fmla="*/ 54022 h 80773"/>
                <a:gd name="connsiteX23" fmla="*/ 32547 w 88321"/>
                <a:gd name="connsiteY23" fmla="*/ 75810 h 80773"/>
                <a:gd name="connsiteX24" fmla="*/ 15024 w 88321"/>
                <a:gd name="connsiteY24" fmla="*/ 61108 h 80773"/>
                <a:gd name="connsiteX25" fmla="*/ 55380 w 88321"/>
                <a:gd name="connsiteY25" fmla="*/ 36486 h 80773"/>
                <a:gd name="connsiteX26" fmla="*/ 55380 w 88321"/>
                <a:gd name="connsiteY26" fmla="*/ 54022 h 8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21" h="80773">
                  <a:moveTo>
                    <a:pt x="69363" y="31526"/>
                  </a:moveTo>
                  <a:cubicBezTo>
                    <a:pt x="69363" y="22138"/>
                    <a:pt x="69363" y="15407"/>
                    <a:pt x="61221" y="8853"/>
                  </a:cubicBezTo>
                  <a:cubicBezTo>
                    <a:pt x="53964" y="2830"/>
                    <a:pt x="45468" y="-4"/>
                    <a:pt x="35025" y="-4"/>
                  </a:cubicBezTo>
                  <a:cubicBezTo>
                    <a:pt x="18210" y="-4"/>
                    <a:pt x="6352" y="6373"/>
                    <a:pt x="6352" y="17178"/>
                  </a:cubicBezTo>
                  <a:cubicBezTo>
                    <a:pt x="6352" y="22846"/>
                    <a:pt x="10246" y="25858"/>
                    <a:pt x="14847" y="25858"/>
                  </a:cubicBezTo>
                  <a:cubicBezTo>
                    <a:pt x="19626" y="25858"/>
                    <a:pt x="23166" y="22315"/>
                    <a:pt x="23166" y="17532"/>
                  </a:cubicBezTo>
                  <a:cubicBezTo>
                    <a:pt x="23166" y="14521"/>
                    <a:pt x="21750" y="10801"/>
                    <a:pt x="16971" y="9384"/>
                  </a:cubicBezTo>
                  <a:cubicBezTo>
                    <a:pt x="23343" y="4956"/>
                    <a:pt x="33609" y="4956"/>
                    <a:pt x="34671" y="4956"/>
                  </a:cubicBezTo>
                  <a:cubicBezTo>
                    <a:pt x="44583" y="4956"/>
                    <a:pt x="55380" y="11510"/>
                    <a:pt x="55380" y="26389"/>
                  </a:cubicBezTo>
                  <a:lnTo>
                    <a:pt x="55380" y="31880"/>
                  </a:lnTo>
                  <a:cubicBezTo>
                    <a:pt x="45645" y="32235"/>
                    <a:pt x="33963" y="32766"/>
                    <a:pt x="21042" y="37549"/>
                  </a:cubicBezTo>
                  <a:cubicBezTo>
                    <a:pt x="5113" y="43394"/>
                    <a:pt x="157" y="53137"/>
                    <a:pt x="157" y="61108"/>
                  </a:cubicBezTo>
                  <a:cubicBezTo>
                    <a:pt x="157" y="76341"/>
                    <a:pt x="18564" y="80770"/>
                    <a:pt x="31131" y="80770"/>
                  </a:cubicBezTo>
                  <a:cubicBezTo>
                    <a:pt x="45291" y="80770"/>
                    <a:pt x="53610" y="72799"/>
                    <a:pt x="57327" y="65890"/>
                  </a:cubicBezTo>
                  <a:cubicBezTo>
                    <a:pt x="58035" y="73153"/>
                    <a:pt x="62814" y="79884"/>
                    <a:pt x="70955" y="79884"/>
                  </a:cubicBezTo>
                  <a:cubicBezTo>
                    <a:pt x="71309" y="79884"/>
                    <a:pt x="88478" y="79884"/>
                    <a:pt x="88478" y="63056"/>
                  </a:cubicBezTo>
                  <a:lnTo>
                    <a:pt x="88478" y="53314"/>
                  </a:lnTo>
                  <a:lnTo>
                    <a:pt x="82460" y="53314"/>
                  </a:lnTo>
                  <a:lnTo>
                    <a:pt x="82460" y="62879"/>
                  </a:lnTo>
                  <a:cubicBezTo>
                    <a:pt x="82460" y="64650"/>
                    <a:pt x="82460" y="73153"/>
                    <a:pt x="75911" y="73153"/>
                  </a:cubicBezTo>
                  <a:cubicBezTo>
                    <a:pt x="69363" y="73153"/>
                    <a:pt x="69363" y="64828"/>
                    <a:pt x="69363" y="62525"/>
                  </a:cubicBezTo>
                  <a:lnTo>
                    <a:pt x="69363" y="31526"/>
                  </a:lnTo>
                  <a:close/>
                  <a:moveTo>
                    <a:pt x="55380" y="54022"/>
                  </a:moveTo>
                  <a:cubicBezTo>
                    <a:pt x="55380" y="71027"/>
                    <a:pt x="40512" y="75810"/>
                    <a:pt x="32547" y="75810"/>
                  </a:cubicBezTo>
                  <a:cubicBezTo>
                    <a:pt x="23520" y="75810"/>
                    <a:pt x="15024" y="69787"/>
                    <a:pt x="15024" y="61108"/>
                  </a:cubicBezTo>
                  <a:cubicBezTo>
                    <a:pt x="15024" y="51365"/>
                    <a:pt x="23520" y="37726"/>
                    <a:pt x="55380" y="36486"/>
                  </a:cubicBezTo>
                  <a:lnTo>
                    <a:pt x="55380" y="54022"/>
                  </a:lnTo>
                  <a:close/>
                </a:path>
              </a:pathLst>
            </a:custGeom>
            <a:solidFill>
              <a:srgbClr val="000000"/>
            </a:solidFill>
            <a:ln w="25380" cap="flat">
              <a:noFill/>
              <a:prstDash val="solid"/>
              <a:miter/>
            </a:ln>
          </p:spPr>
          <p:txBody>
            <a:bodyPr rtlCol="0" anchor="ctr"/>
            <a:lstStyle/>
            <a:p>
              <a:endParaRPr lang="zh-CN" altLang="en-US"/>
            </a:p>
          </p:txBody>
        </p:sp>
        <p:sp>
          <p:nvSpPr>
            <p:cNvPr id="240" name="任意多边形: 形状 239">
              <a:extLst>
                <a:ext uri="{FF2B5EF4-FFF2-40B4-BE49-F238E27FC236}">
                  <a16:creationId xmlns:a16="http://schemas.microsoft.com/office/drawing/2014/main" id="{1FE98288-5481-4697-878C-EF49B8EDCF13}"/>
                </a:ext>
              </a:extLst>
            </p:cNvPr>
            <p:cNvSpPr/>
            <p:nvPr>
              <p:custDataLst>
                <p:tags r:id="rId74"/>
              </p:custDataLst>
            </p:nvPr>
          </p:nvSpPr>
          <p:spPr>
            <a:xfrm>
              <a:off x="6631116" y="2310990"/>
              <a:ext cx="119295" cy="128069"/>
            </a:xfrm>
            <a:custGeom>
              <a:avLst/>
              <a:gdLst>
                <a:gd name="connsiteX0" fmla="*/ 119457 w 119295"/>
                <a:gd name="connsiteY0" fmla="*/ 4601 h 128069"/>
                <a:gd name="connsiteX1" fmla="*/ 116979 w 119295"/>
                <a:gd name="connsiteY1" fmla="*/ -4 h 128069"/>
                <a:gd name="connsiteX2" fmla="*/ 113970 w 119295"/>
                <a:gd name="connsiteY2" fmla="*/ 2122 h 128069"/>
                <a:gd name="connsiteX3" fmla="*/ 104589 w 119295"/>
                <a:gd name="connsiteY3" fmla="*/ 15584 h 128069"/>
                <a:gd name="connsiteX4" fmla="*/ 67951 w 119295"/>
                <a:gd name="connsiteY4" fmla="*/ -4 h 128069"/>
                <a:gd name="connsiteX5" fmla="*/ 161 w 119295"/>
                <a:gd name="connsiteY5" fmla="*/ 63942 h 128069"/>
                <a:gd name="connsiteX6" fmla="*/ 67951 w 119295"/>
                <a:gd name="connsiteY6" fmla="*/ 128065 h 128069"/>
                <a:gd name="connsiteX7" fmla="*/ 119457 w 119295"/>
                <a:gd name="connsiteY7" fmla="*/ 83073 h 128069"/>
                <a:gd name="connsiteX8" fmla="*/ 116448 w 119295"/>
                <a:gd name="connsiteY8" fmla="*/ 79707 h 128069"/>
                <a:gd name="connsiteX9" fmla="*/ 113439 w 119295"/>
                <a:gd name="connsiteY9" fmla="*/ 82010 h 128069"/>
                <a:gd name="connsiteX10" fmla="*/ 70428 w 119295"/>
                <a:gd name="connsiteY10" fmla="*/ 121688 h 128069"/>
                <a:gd name="connsiteX11" fmla="*/ 19099 w 119295"/>
                <a:gd name="connsiteY11" fmla="*/ 64119 h 128069"/>
                <a:gd name="connsiteX12" fmla="*/ 70074 w 119295"/>
                <a:gd name="connsiteY12" fmla="*/ 6373 h 128069"/>
                <a:gd name="connsiteX13" fmla="*/ 113085 w 119295"/>
                <a:gd name="connsiteY13" fmla="*/ 48531 h 128069"/>
                <a:gd name="connsiteX14" fmla="*/ 116271 w 119295"/>
                <a:gd name="connsiteY14" fmla="*/ 50657 h 128069"/>
                <a:gd name="connsiteX15" fmla="*/ 119457 w 119295"/>
                <a:gd name="connsiteY15" fmla="*/ 46051 h 128069"/>
                <a:gd name="connsiteX16" fmla="*/ 119457 w 119295"/>
                <a:gd name="connsiteY16" fmla="*/ 4601 h 12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295" h="128069">
                  <a:moveTo>
                    <a:pt x="119457" y="4601"/>
                  </a:moveTo>
                  <a:cubicBezTo>
                    <a:pt x="119457" y="1590"/>
                    <a:pt x="119457" y="-4"/>
                    <a:pt x="116979" y="-4"/>
                  </a:cubicBezTo>
                  <a:cubicBezTo>
                    <a:pt x="116271" y="-4"/>
                    <a:pt x="115386" y="-4"/>
                    <a:pt x="113970" y="2122"/>
                  </a:cubicBezTo>
                  <a:lnTo>
                    <a:pt x="104589" y="15584"/>
                  </a:lnTo>
                  <a:cubicBezTo>
                    <a:pt x="97155" y="8144"/>
                    <a:pt x="84942" y="-4"/>
                    <a:pt x="67951" y="-4"/>
                  </a:cubicBezTo>
                  <a:cubicBezTo>
                    <a:pt x="30781" y="-4"/>
                    <a:pt x="161" y="28692"/>
                    <a:pt x="161" y="63942"/>
                  </a:cubicBezTo>
                  <a:cubicBezTo>
                    <a:pt x="161" y="99900"/>
                    <a:pt x="31312" y="128065"/>
                    <a:pt x="67951" y="128065"/>
                  </a:cubicBezTo>
                  <a:cubicBezTo>
                    <a:pt x="99279" y="128065"/>
                    <a:pt x="119457" y="104683"/>
                    <a:pt x="119457" y="83073"/>
                  </a:cubicBezTo>
                  <a:cubicBezTo>
                    <a:pt x="119457" y="81124"/>
                    <a:pt x="119280" y="79707"/>
                    <a:pt x="116448" y="79707"/>
                  </a:cubicBezTo>
                  <a:cubicBezTo>
                    <a:pt x="115386" y="79707"/>
                    <a:pt x="113616" y="79707"/>
                    <a:pt x="113439" y="82010"/>
                  </a:cubicBezTo>
                  <a:cubicBezTo>
                    <a:pt x="112023" y="110529"/>
                    <a:pt x="87951" y="121688"/>
                    <a:pt x="70428" y="121688"/>
                  </a:cubicBezTo>
                  <a:cubicBezTo>
                    <a:pt x="51490" y="121688"/>
                    <a:pt x="19099" y="110174"/>
                    <a:pt x="19099" y="64119"/>
                  </a:cubicBezTo>
                  <a:cubicBezTo>
                    <a:pt x="19099" y="16115"/>
                    <a:pt x="53437" y="6373"/>
                    <a:pt x="70074" y="6373"/>
                  </a:cubicBezTo>
                  <a:cubicBezTo>
                    <a:pt x="87597" y="6373"/>
                    <a:pt x="108483" y="18064"/>
                    <a:pt x="113085" y="48531"/>
                  </a:cubicBezTo>
                  <a:cubicBezTo>
                    <a:pt x="113439" y="50657"/>
                    <a:pt x="115032" y="50657"/>
                    <a:pt x="116271" y="50657"/>
                  </a:cubicBezTo>
                  <a:cubicBezTo>
                    <a:pt x="119457" y="50657"/>
                    <a:pt x="119457" y="49594"/>
                    <a:pt x="119457" y="46051"/>
                  </a:cubicBezTo>
                  <a:lnTo>
                    <a:pt x="119457" y="4601"/>
                  </a:lnTo>
                  <a:close/>
                </a:path>
              </a:pathLst>
            </a:custGeom>
            <a:solidFill>
              <a:srgbClr val="000000"/>
            </a:solidFill>
            <a:ln w="25380" cap="flat">
              <a:noFill/>
              <a:prstDash val="solid"/>
              <a:miter/>
            </a:ln>
          </p:spPr>
          <p:txBody>
            <a:bodyPr rtlCol="0" anchor="ctr"/>
            <a:lstStyle/>
            <a:p>
              <a:endParaRPr lang="zh-CN" altLang="en-US"/>
            </a:p>
          </p:txBody>
        </p:sp>
        <p:sp>
          <p:nvSpPr>
            <p:cNvPr id="241" name="任意多边形: 形状 240">
              <a:extLst>
                <a:ext uri="{FF2B5EF4-FFF2-40B4-BE49-F238E27FC236}">
                  <a16:creationId xmlns:a16="http://schemas.microsoft.com/office/drawing/2014/main" id="{6950BC22-CD03-403A-AEA8-E3F232391743}"/>
                </a:ext>
              </a:extLst>
            </p:cNvPr>
            <p:cNvSpPr/>
            <p:nvPr>
              <p:custDataLst>
                <p:tags r:id="rId75"/>
              </p:custDataLst>
            </p:nvPr>
          </p:nvSpPr>
          <p:spPr>
            <a:xfrm>
              <a:off x="6772976" y="2312584"/>
              <a:ext cx="39824" cy="122932"/>
            </a:xfrm>
            <a:custGeom>
              <a:avLst/>
              <a:gdLst>
                <a:gd name="connsiteX0" fmla="*/ 26716 w 39824"/>
                <a:gd name="connsiteY0" fmla="*/ -4 h 122932"/>
                <a:gd name="connsiteX1" fmla="*/ 166 w 39824"/>
                <a:gd name="connsiteY1" fmla="*/ 1944 h 122932"/>
                <a:gd name="connsiteX2" fmla="*/ 166 w 39824"/>
                <a:gd name="connsiteY2" fmla="*/ 8321 h 122932"/>
                <a:gd name="connsiteX3" fmla="*/ 13441 w 39824"/>
                <a:gd name="connsiteY3" fmla="*/ 18241 h 122932"/>
                <a:gd name="connsiteX4" fmla="*/ 13441 w 39824"/>
                <a:gd name="connsiteY4" fmla="*/ 108934 h 122932"/>
                <a:gd name="connsiteX5" fmla="*/ 166 w 39824"/>
                <a:gd name="connsiteY5" fmla="*/ 116551 h 122932"/>
                <a:gd name="connsiteX6" fmla="*/ 166 w 39824"/>
                <a:gd name="connsiteY6" fmla="*/ 122928 h 122932"/>
                <a:gd name="connsiteX7" fmla="*/ 19990 w 39824"/>
                <a:gd name="connsiteY7" fmla="*/ 122220 h 122932"/>
                <a:gd name="connsiteX8" fmla="*/ 39991 w 39824"/>
                <a:gd name="connsiteY8" fmla="*/ 122928 h 122932"/>
                <a:gd name="connsiteX9" fmla="*/ 39991 w 39824"/>
                <a:gd name="connsiteY9" fmla="*/ 116551 h 122932"/>
                <a:gd name="connsiteX10" fmla="*/ 26716 w 39824"/>
                <a:gd name="connsiteY10" fmla="*/ 108934 h 122932"/>
                <a:gd name="connsiteX11" fmla="*/ 26716 w 39824"/>
                <a:gd name="connsiteY11" fmla="*/ -4 h 12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24" h="122932">
                  <a:moveTo>
                    <a:pt x="26716" y="-4"/>
                  </a:moveTo>
                  <a:lnTo>
                    <a:pt x="166" y="1944"/>
                  </a:lnTo>
                  <a:lnTo>
                    <a:pt x="166" y="8321"/>
                  </a:lnTo>
                  <a:cubicBezTo>
                    <a:pt x="12025" y="8321"/>
                    <a:pt x="13441" y="9561"/>
                    <a:pt x="13441" y="18241"/>
                  </a:cubicBezTo>
                  <a:lnTo>
                    <a:pt x="13441" y="108934"/>
                  </a:lnTo>
                  <a:cubicBezTo>
                    <a:pt x="13441" y="116551"/>
                    <a:pt x="11671" y="116551"/>
                    <a:pt x="166" y="116551"/>
                  </a:cubicBezTo>
                  <a:lnTo>
                    <a:pt x="166" y="122928"/>
                  </a:lnTo>
                  <a:cubicBezTo>
                    <a:pt x="520" y="122928"/>
                    <a:pt x="12910" y="122220"/>
                    <a:pt x="19990" y="122220"/>
                  </a:cubicBezTo>
                  <a:cubicBezTo>
                    <a:pt x="26716" y="122220"/>
                    <a:pt x="33265" y="122397"/>
                    <a:pt x="39991" y="122928"/>
                  </a:cubicBezTo>
                  <a:lnTo>
                    <a:pt x="39991" y="116551"/>
                  </a:lnTo>
                  <a:cubicBezTo>
                    <a:pt x="28486" y="116551"/>
                    <a:pt x="26716" y="116551"/>
                    <a:pt x="26716" y="108934"/>
                  </a:cubicBezTo>
                  <a:lnTo>
                    <a:pt x="26716" y="-4"/>
                  </a:lnTo>
                  <a:close/>
                </a:path>
              </a:pathLst>
            </a:custGeom>
            <a:solidFill>
              <a:srgbClr val="000000"/>
            </a:solidFill>
            <a:ln w="25380" cap="flat">
              <a:noFill/>
              <a:prstDash val="solid"/>
              <a:miter/>
            </a:ln>
          </p:spPr>
          <p:txBody>
            <a:bodyPr rtlCol="0" anchor="ctr"/>
            <a:lstStyle/>
            <a:p>
              <a:endParaRPr lang="zh-CN" altLang="en-US"/>
            </a:p>
          </p:txBody>
        </p:sp>
        <p:sp>
          <p:nvSpPr>
            <p:cNvPr id="242" name="任意多边形: 形状 241">
              <a:extLst>
                <a:ext uri="{FF2B5EF4-FFF2-40B4-BE49-F238E27FC236}">
                  <a16:creationId xmlns:a16="http://schemas.microsoft.com/office/drawing/2014/main" id="{49D7643C-9236-4E74-8711-F05AC7FE9325}"/>
                </a:ext>
              </a:extLst>
            </p:cNvPr>
            <p:cNvSpPr/>
            <p:nvPr>
              <p:custDataLst>
                <p:tags r:id="rId76"/>
              </p:custDataLst>
            </p:nvPr>
          </p:nvSpPr>
          <p:spPr>
            <a:xfrm>
              <a:off x="6366967" y="2526212"/>
              <a:ext cx="133455" cy="78116"/>
            </a:xfrm>
            <a:custGeom>
              <a:avLst/>
              <a:gdLst>
                <a:gd name="connsiteX0" fmla="*/ 118739 w 133455"/>
                <a:gd name="connsiteY0" fmla="*/ 17185 h 78116"/>
                <a:gd name="connsiteX1" fmla="*/ 133606 w 133455"/>
                <a:gd name="connsiteY1" fmla="*/ 6379 h 78116"/>
                <a:gd name="connsiteX2" fmla="*/ 133606 w 133455"/>
                <a:gd name="connsiteY2" fmla="*/ 2 h 78116"/>
                <a:gd name="connsiteX3" fmla="*/ 120863 w 133455"/>
                <a:gd name="connsiteY3" fmla="*/ 711 h 78116"/>
                <a:gd name="connsiteX4" fmla="*/ 103517 w 133455"/>
                <a:gd name="connsiteY4" fmla="*/ 2 h 78116"/>
                <a:gd name="connsiteX5" fmla="*/ 103517 w 133455"/>
                <a:gd name="connsiteY5" fmla="*/ 6379 h 78116"/>
                <a:gd name="connsiteX6" fmla="*/ 112721 w 133455"/>
                <a:gd name="connsiteY6" fmla="*/ 14173 h 78116"/>
                <a:gd name="connsiteX7" fmla="*/ 111659 w 133455"/>
                <a:gd name="connsiteY7" fmla="*/ 18425 h 78116"/>
                <a:gd name="connsiteX8" fmla="*/ 94490 w 133455"/>
                <a:gd name="connsiteY8" fmla="*/ 62531 h 78116"/>
                <a:gd name="connsiteX9" fmla="*/ 75374 w 133455"/>
                <a:gd name="connsiteY9" fmla="*/ 14173 h 78116"/>
                <a:gd name="connsiteX10" fmla="*/ 74489 w 133455"/>
                <a:gd name="connsiteY10" fmla="*/ 10808 h 78116"/>
                <a:gd name="connsiteX11" fmla="*/ 84047 w 133455"/>
                <a:gd name="connsiteY11" fmla="*/ 6379 h 78116"/>
                <a:gd name="connsiteX12" fmla="*/ 84047 w 133455"/>
                <a:gd name="connsiteY12" fmla="*/ 2 h 78116"/>
                <a:gd name="connsiteX13" fmla="*/ 64931 w 133455"/>
                <a:gd name="connsiteY13" fmla="*/ 711 h 78116"/>
                <a:gd name="connsiteX14" fmla="*/ 49356 w 133455"/>
                <a:gd name="connsiteY14" fmla="*/ 2 h 78116"/>
                <a:gd name="connsiteX15" fmla="*/ 49356 w 133455"/>
                <a:gd name="connsiteY15" fmla="*/ 6379 h 78116"/>
                <a:gd name="connsiteX16" fmla="*/ 59445 w 133455"/>
                <a:gd name="connsiteY16" fmla="*/ 7796 h 78116"/>
                <a:gd name="connsiteX17" fmla="*/ 63515 w 133455"/>
                <a:gd name="connsiteY17" fmla="*/ 15590 h 78116"/>
                <a:gd name="connsiteX18" fmla="*/ 62808 w 133455"/>
                <a:gd name="connsiteY18" fmla="*/ 17716 h 78116"/>
                <a:gd name="connsiteX19" fmla="*/ 46170 w 133455"/>
                <a:gd name="connsiteY19" fmla="*/ 59874 h 78116"/>
                <a:gd name="connsiteX20" fmla="*/ 28293 w 133455"/>
                <a:gd name="connsiteY20" fmla="*/ 14173 h 78116"/>
                <a:gd name="connsiteX21" fmla="*/ 27231 w 133455"/>
                <a:gd name="connsiteY21" fmla="*/ 10808 h 78116"/>
                <a:gd name="connsiteX22" fmla="*/ 36789 w 133455"/>
                <a:gd name="connsiteY22" fmla="*/ 6379 h 78116"/>
                <a:gd name="connsiteX23" fmla="*/ 36789 w 133455"/>
                <a:gd name="connsiteY23" fmla="*/ 2 h 78116"/>
                <a:gd name="connsiteX24" fmla="*/ 16788 w 133455"/>
                <a:gd name="connsiteY24" fmla="*/ 711 h 78116"/>
                <a:gd name="connsiteX25" fmla="*/ 151 w 133455"/>
                <a:gd name="connsiteY25" fmla="*/ 2 h 78116"/>
                <a:gd name="connsiteX26" fmla="*/ 151 w 133455"/>
                <a:gd name="connsiteY26" fmla="*/ 6379 h 78116"/>
                <a:gd name="connsiteX27" fmla="*/ 12894 w 133455"/>
                <a:gd name="connsiteY27" fmla="*/ 11516 h 78116"/>
                <a:gd name="connsiteX28" fmla="*/ 37497 w 133455"/>
                <a:gd name="connsiteY28" fmla="*/ 74045 h 78116"/>
                <a:gd name="connsiteX29" fmla="*/ 42276 w 133455"/>
                <a:gd name="connsiteY29" fmla="*/ 78119 h 78116"/>
                <a:gd name="connsiteX30" fmla="*/ 46878 w 133455"/>
                <a:gd name="connsiteY30" fmla="*/ 74399 h 78116"/>
                <a:gd name="connsiteX31" fmla="*/ 66878 w 133455"/>
                <a:gd name="connsiteY31" fmla="*/ 23739 h 78116"/>
                <a:gd name="connsiteX32" fmla="*/ 86525 w 133455"/>
                <a:gd name="connsiteY32" fmla="*/ 73868 h 78116"/>
                <a:gd name="connsiteX33" fmla="*/ 91481 w 133455"/>
                <a:gd name="connsiteY33" fmla="*/ 78119 h 78116"/>
                <a:gd name="connsiteX34" fmla="*/ 96260 w 133455"/>
                <a:gd name="connsiteY34" fmla="*/ 74045 h 78116"/>
                <a:gd name="connsiteX35" fmla="*/ 118739 w 133455"/>
                <a:gd name="connsiteY35" fmla="*/ 17185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455" h="78116">
                  <a:moveTo>
                    <a:pt x="118739" y="17185"/>
                  </a:moveTo>
                  <a:cubicBezTo>
                    <a:pt x="122278" y="8328"/>
                    <a:pt x="128119" y="6557"/>
                    <a:pt x="133606" y="6379"/>
                  </a:cubicBezTo>
                  <a:lnTo>
                    <a:pt x="133606" y="2"/>
                  </a:lnTo>
                  <a:cubicBezTo>
                    <a:pt x="128827" y="534"/>
                    <a:pt x="125995" y="711"/>
                    <a:pt x="120863" y="711"/>
                  </a:cubicBezTo>
                  <a:cubicBezTo>
                    <a:pt x="115553" y="711"/>
                    <a:pt x="108827" y="534"/>
                    <a:pt x="103517" y="2"/>
                  </a:cubicBezTo>
                  <a:lnTo>
                    <a:pt x="103517" y="6379"/>
                  </a:lnTo>
                  <a:cubicBezTo>
                    <a:pt x="109712" y="6557"/>
                    <a:pt x="112721" y="9922"/>
                    <a:pt x="112721" y="14173"/>
                  </a:cubicBezTo>
                  <a:cubicBezTo>
                    <a:pt x="112721" y="15590"/>
                    <a:pt x="112721" y="15945"/>
                    <a:pt x="111659" y="18425"/>
                  </a:cubicBezTo>
                  <a:lnTo>
                    <a:pt x="94490" y="62531"/>
                  </a:lnTo>
                  <a:lnTo>
                    <a:pt x="75374" y="14173"/>
                  </a:lnTo>
                  <a:cubicBezTo>
                    <a:pt x="75020" y="13288"/>
                    <a:pt x="74489" y="11871"/>
                    <a:pt x="74489" y="10808"/>
                  </a:cubicBezTo>
                  <a:cubicBezTo>
                    <a:pt x="74489" y="6911"/>
                    <a:pt x="79091" y="6379"/>
                    <a:pt x="84047" y="6379"/>
                  </a:cubicBezTo>
                  <a:lnTo>
                    <a:pt x="84047" y="2"/>
                  </a:lnTo>
                  <a:cubicBezTo>
                    <a:pt x="77675" y="534"/>
                    <a:pt x="71303" y="711"/>
                    <a:pt x="64931" y="711"/>
                  </a:cubicBezTo>
                  <a:cubicBezTo>
                    <a:pt x="59799" y="711"/>
                    <a:pt x="54489" y="357"/>
                    <a:pt x="49356" y="2"/>
                  </a:cubicBezTo>
                  <a:lnTo>
                    <a:pt x="49356" y="6379"/>
                  </a:lnTo>
                  <a:cubicBezTo>
                    <a:pt x="53427" y="6379"/>
                    <a:pt x="57144" y="6379"/>
                    <a:pt x="59445" y="7796"/>
                  </a:cubicBezTo>
                  <a:cubicBezTo>
                    <a:pt x="61923" y="9568"/>
                    <a:pt x="63515" y="15413"/>
                    <a:pt x="63515" y="15590"/>
                  </a:cubicBezTo>
                  <a:cubicBezTo>
                    <a:pt x="63515" y="15945"/>
                    <a:pt x="63161" y="17008"/>
                    <a:pt x="62808" y="17716"/>
                  </a:cubicBezTo>
                  <a:lnTo>
                    <a:pt x="46170" y="59874"/>
                  </a:lnTo>
                  <a:lnTo>
                    <a:pt x="28293" y="14173"/>
                  </a:lnTo>
                  <a:cubicBezTo>
                    <a:pt x="27231" y="11693"/>
                    <a:pt x="27231" y="11516"/>
                    <a:pt x="27231" y="10808"/>
                  </a:cubicBezTo>
                  <a:cubicBezTo>
                    <a:pt x="27231" y="6379"/>
                    <a:pt x="33603" y="6379"/>
                    <a:pt x="36789" y="6379"/>
                  </a:cubicBezTo>
                  <a:lnTo>
                    <a:pt x="36789" y="2"/>
                  </a:lnTo>
                  <a:cubicBezTo>
                    <a:pt x="36435" y="2"/>
                    <a:pt x="23868" y="711"/>
                    <a:pt x="16788" y="711"/>
                  </a:cubicBezTo>
                  <a:cubicBezTo>
                    <a:pt x="11301" y="711"/>
                    <a:pt x="5637" y="534"/>
                    <a:pt x="151" y="2"/>
                  </a:cubicBezTo>
                  <a:lnTo>
                    <a:pt x="151" y="6379"/>
                  </a:lnTo>
                  <a:cubicBezTo>
                    <a:pt x="7053" y="6379"/>
                    <a:pt x="10947" y="6379"/>
                    <a:pt x="12894" y="11516"/>
                  </a:cubicBezTo>
                  <a:lnTo>
                    <a:pt x="37497" y="74045"/>
                  </a:lnTo>
                  <a:cubicBezTo>
                    <a:pt x="38559" y="76702"/>
                    <a:pt x="39090" y="78119"/>
                    <a:pt x="42276" y="78119"/>
                  </a:cubicBezTo>
                  <a:cubicBezTo>
                    <a:pt x="45462" y="78119"/>
                    <a:pt x="45993" y="76702"/>
                    <a:pt x="46878" y="74399"/>
                  </a:cubicBezTo>
                  <a:lnTo>
                    <a:pt x="66878" y="23739"/>
                  </a:lnTo>
                  <a:lnTo>
                    <a:pt x="86525" y="73868"/>
                  </a:lnTo>
                  <a:cubicBezTo>
                    <a:pt x="87587" y="76525"/>
                    <a:pt x="88295" y="78119"/>
                    <a:pt x="91481" y="78119"/>
                  </a:cubicBezTo>
                  <a:cubicBezTo>
                    <a:pt x="94667" y="78119"/>
                    <a:pt x="95198" y="76879"/>
                    <a:pt x="96260" y="74045"/>
                  </a:cubicBezTo>
                  <a:lnTo>
                    <a:pt x="118739" y="17185"/>
                  </a:lnTo>
                  <a:close/>
                </a:path>
              </a:pathLst>
            </a:custGeom>
            <a:solidFill>
              <a:srgbClr val="000000"/>
            </a:solidFill>
            <a:ln w="25380" cap="flat">
              <a:noFill/>
              <a:prstDash val="solid"/>
              <a:miter/>
            </a:ln>
          </p:spPr>
          <p:txBody>
            <a:bodyPr rtlCol="0" anchor="ctr"/>
            <a:lstStyle/>
            <a:p>
              <a:endParaRPr lang="zh-CN" altLang="en-US"/>
            </a:p>
          </p:txBody>
        </p:sp>
        <p:sp>
          <p:nvSpPr>
            <p:cNvPr id="243" name="任意多边形: 形状 242">
              <a:extLst>
                <a:ext uri="{FF2B5EF4-FFF2-40B4-BE49-F238E27FC236}">
                  <a16:creationId xmlns:a16="http://schemas.microsoft.com/office/drawing/2014/main" id="{6A3AB546-42F5-4685-A244-6CA48914D3AF}"/>
                </a:ext>
              </a:extLst>
            </p:cNvPr>
            <p:cNvSpPr/>
            <p:nvPr>
              <p:custDataLst>
                <p:tags r:id="rId77"/>
              </p:custDataLst>
            </p:nvPr>
          </p:nvSpPr>
          <p:spPr>
            <a:xfrm>
              <a:off x="6872142" y="2187624"/>
              <a:ext cx="173457" cy="181184"/>
            </a:xfrm>
            <a:custGeom>
              <a:avLst/>
              <a:gdLst>
                <a:gd name="connsiteX0" fmla="*/ 36581 w 173457"/>
                <a:gd name="connsiteY0" fmla="*/ 152077 h 181184"/>
                <a:gd name="connsiteX1" fmla="*/ 5480 w 173457"/>
                <a:gd name="connsiteY1" fmla="*/ 173333 h 181184"/>
                <a:gd name="connsiteX2" fmla="*/ 170 w 173457"/>
                <a:gd name="connsiteY2" fmla="*/ 178394 h 181184"/>
                <a:gd name="connsiteX3" fmla="*/ 3457 w 173457"/>
                <a:gd name="connsiteY3" fmla="*/ 181178 h 181184"/>
                <a:gd name="connsiteX4" fmla="*/ 25203 w 173457"/>
                <a:gd name="connsiteY4" fmla="*/ 180419 h 181184"/>
                <a:gd name="connsiteX5" fmla="*/ 50488 w 173457"/>
                <a:gd name="connsiteY5" fmla="*/ 181178 h 181184"/>
                <a:gd name="connsiteX6" fmla="*/ 55292 w 173457"/>
                <a:gd name="connsiteY6" fmla="*/ 176370 h 181184"/>
                <a:gd name="connsiteX7" fmla="*/ 51247 w 173457"/>
                <a:gd name="connsiteY7" fmla="*/ 173333 h 181184"/>
                <a:gd name="connsiteX8" fmla="*/ 39363 w 173457"/>
                <a:gd name="connsiteY8" fmla="*/ 164476 h 181184"/>
                <a:gd name="connsiteX9" fmla="*/ 42902 w 173457"/>
                <a:gd name="connsiteY9" fmla="*/ 155114 h 181184"/>
                <a:gd name="connsiteX10" fmla="*/ 62119 w 173457"/>
                <a:gd name="connsiteY10" fmla="*/ 122723 h 181184"/>
                <a:gd name="connsiteX11" fmla="*/ 125585 w 173457"/>
                <a:gd name="connsiteY11" fmla="*/ 122723 h 181184"/>
                <a:gd name="connsiteX12" fmla="*/ 129631 w 173457"/>
                <a:gd name="connsiteY12" fmla="*/ 164983 h 181184"/>
                <a:gd name="connsiteX13" fmla="*/ 111426 w 173457"/>
                <a:gd name="connsiteY13" fmla="*/ 173333 h 181184"/>
                <a:gd name="connsiteX14" fmla="*/ 105357 w 173457"/>
                <a:gd name="connsiteY14" fmla="*/ 178394 h 181184"/>
                <a:gd name="connsiteX15" fmla="*/ 108897 w 173457"/>
                <a:gd name="connsiteY15" fmla="*/ 181178 h 181184"/>
                <a:gd name="connsiteX16" fmla="*/ 140504 w 173457"/>
                <a:gd name="connsiteY16" fmla="*/ 180419 h 181184"/>
                <a:gd name="connsiteX17" fmla="*/ 169076 w 173457"/>
                <a:gd name="connsiteY17" fmla="*/ 181178 h 181184"/>
                <a:gd name="connsiteX18" fmla="*/ 173627 w 173457"/>
                <a:gd name="connsiteY18" fmla="*/ 176117 h 181184"/>
                <a:gd name="connsiteX19" fmla="*/ 167812 w 173457"/>
                <a:gd name="connsiteY19" fmla="*/ 173333 h 181184"/>
                <a:gd name="connsiteX20" fmla="*/ 151376 w 173457"/>
                <a:gd name="connsiteY20" fmla="*/ 164223 h 181184"/>
                <a:gd name="connsiteX21" fmla="*/ 135952 w 173457"/>
                <a:gd name="connsiteY21" fmla="*/ 6066 h 181184"/>
                <a:gd name="connsiteX22" fmla="*/ 131148 w 173457"/>
                <a:gd name="connsiteY22" fmla="*/ -7 h 181184"/>
                <a:gd name="connsiteX23" fmla="*/ 124574 w 173457"/>
                <a:gd name="connsiteY23" fmla="*/ 4295 h 181184"/>
                <a:gd name="connsiteX24" fmla="*/ 36581 w 173457"/>
                <a:gd name="connsiteY24" fmla="*/ 152077 h 181184"/>
                <a:gd name="connsiteX25" fmla="*/ 66923 w 173457"/>
                <a:gd name="connsiteY25" fmla="*/ 114878 h 181184"/>
                <a:gd name="connsiteX26" fmla="*/ 116735 w 173457"/>
                <a:gd name="connsiteY26" fmla="*/ 31372 h 181184"/>
                <a:gd name="connsiteX27" fmla="*/ 124827 w 173457"/>
                <a:gd name="connsiteY27" fmla="*/ 114878 h 181184"/>
                <a:gd name="connsiteX28" fmla="*/ 66923 w 173457"/>
                <a:gd name="connsiteY28" fmla="*/ 114878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457" h="181184">
                  <a:moveTo>
                    <a:pt x="36581" y="152077"/>
                  </a:moveTo>
                  <a:cubicBezTo>
                    <a:pt x="26467" y="169031"/>
                    <a:pt x="16606" y="172574"/>
                    <a:pt x="5480" y="173333"/>
                  </a:cubicBezTo>
                  <a:cubicBezTo>
                    <a:pt x="2446" y="173586"/>
                    <a:pt x="170" y="173586"/>
                    <a:pt x="170" y="178394"/>
                  </a:cubicBezTo>
                  <a:cubicBezTo>
                    <a:pt x="170" y="179913"/>
                    <a:pt x="1435" y="181178"/>
                    <a:pt x="3457" y="181178"/>
                  </a:cubicBezTo>
                  <a:cubicBezTo>
                    <a:pt x="10284" y="181178"/>
                    <a:pt x="18123" y="180419"/>
                    <a:pt x="25203" y="180419"/>
                  </a:cubicBezTo>
                  <a:cubicBezTo>
                    <a:pt x="33547" y="180419"/>
                    <a:pt x="42397" y="181178"/>
                    <a:pt x="50488" y="181178"/>
                  </a:cubicBezTo>
                  <a:cubicBezTo>
                    <a:pt x="52005" y="181178"/>
                    <a:pt x="55292" y="181178"/>
                    <a:pt x="55292" y="176370"/>
                  </a:cubicBezTo>
                  <a:cubicBezTo>
                    <a:pt x="55292" y="173586"/>
                    <a:pt x="53017" y="173333"/>
                    <a:pt x="51247" y="173333"/>
                  </a:cubicBezTo>
                  <a:cubicBezTo>
                    <a:pt x="45431" y="172827"/>
                    <a:pt x="39363" y="170803"/>
                    <a:pt x="39363" y="164476"/>
                  </a:cubicBezTo>
                  <a:cubicBezTo>
                    <a:pt x="39363" y="161440"/>
                    <a:pt x="40880" y="158656"/>
                    <a:pt x="42902" y="155114"/>
                  </a:cubicBezTo>
                  <a:lnTo>
                    <a:pt x="62119" y="122723"/>
                  </a:lnTo>
                  <a:lnTo>
                    <a:pt x="125585" y="122723"/>
                  </a:lnTo>
                  <a:cubicBezTo>
                    <a:pt x="126091" y="128037"/>
                    <a:pt x="129631" y="162452"/>
                    <a:pt x="129631" y="164983"/>
                  </a:cubicBezTo>
                  <a:cubicBezTo>
                    <a:pt x="129631" y="172574"/>
                    <a:pt x="116483" y="173333"/>
                    <a:pt x="111426" y="173333"/>
                  </a:cubicBezTo>
                  <a:cubicBezTo>
                    <a:pt x="107886" y="173333"/>
                    <a:pt x="105357" y="173333"/>
                    <a:pt x="105357" y="178394"/>
                  </a:cubicBezTo>
                  <a:cubicBezTo>
                    <a:pt x="105357" y="181178"/>
                    <a:pt x="108391" y="181178"/>
                    <a:pt x="108897" y="181178"/>
                  </a:cubicBezTo>
                  <a:cubicBezTo>
                    <a:pt x="119264" y="181178"/>
                    <a:pt x="130137" y="180419"/>
                    <a:pt x="140504" y="180419"/>
                  </a:cubicBezTo>
                  <a:cubicBezTo>
                    <a:pt x="146825" y="180419"/>
                    <a:pt x="162755" y="181178"/>
                    <a:pt x="169076" y="181178"/>
                  </a:cubicBezTo>
                  <a:cubicBezTo>
                    <a:pt x="170593" y="181178"/>
                    <a:pt x="173627" y="181178"/>
                    <a:pt x="173627" y="176117"/>
                  </a:cubicBezTo>
                  <a:cubicBezTo>
                    <a:pt x="173627" y="173333"/>
                    <a:pt x="171099" y="173333"/>
                    <a:pt x="167812" y="173333"/>
                  </a:cubicBezTo>
                  <a:cubicBezTo>
                    <a:pt x="152135" y="173333"/>
                    <a:pt x="152135" y="171562"/>
                    <a:pt x="151376" y="164223"/>
                  </a:cubicBezTo>
                  <a:lnTo>
                    <a:pt x="135952" y="6066"/>
                  </a:lnTo>
                  <a:cubicBezTo>
                    <a:pt x="135447" y="1005"/>
                    <a:pt x="135447" y="-7"/>
                    <a:pt x="131148" y="-7"/>
                  </a:cubicBezTo>
                  <a:cubicBezTo>
                    <a:pt x="127102" y="-7"/>
                    <a:pt x="126091" y="1765"/>
                    <a:pt x="124574" y="4295"/>
                  </a:cubicBezTo>
                  <a:lnTo>
                    <a:pt x="36581" y="152077"/>
                  </a:lnTo>
                  <a:close/>
                  <a:moveTo>
                    <a:pt x="66923" y="114878"/>
                  </a:moveTo>
                  <a:lnTo>
                    <a:pt x="116735" y="31372"/>
                  </a:lnTo>
                  <a:lnTo>
                    <a:pt x="124827" y="114878"/>
                  </a:lnTo>
                  <a:lnTo>
                    <a:pt x="66923" y="114878"/>
                  </a:lnTo>
                  <a:close/>
                </a:path>
              </a:pathLst>
            </a:custGeom>
            <a:solidFill>
              <a:srgbClr val="000000"/>
            </a:solidFill>
            <a:ln w="25380" cap="flat">
              <a:noFill/>
              <a:prstDash val="solid"/>
              <a:miter/>
            </a:ln>
          </p:spPr>
          <p:txBody>
            <a:bodyPr rtlCol="0" anchor="ctr"/>
            <a:lstStyle/>
            <a:p>
              <a:endParaRPr lang="zh-CN" altLang="en-US"/>
            </a:p>
          </p:txBody>
        </p:sp>
        <p:sp>
          <p:nvSpPr>
            <p:cNvPr id="244" name="任意多边形: 形状 243">
              <a:extLst>
                <a:ext uri="{FF2B5EF4-FFF2-40B4-BE49-F238E27FC236}">
                  <a16:creationId xmlns:a16="http://schemas.microsoft.com/office/drawing/2014/main" id="{FE58AC77-40FB-4AA8-BF07-DEB46694EE8C}"/>
                </a:ext>
              </a:extLst>
            </p:cNvPr>
            <p:cNvSpPr/>
            <p:nvPr>
              <p:custDataLst>
                <p:tags r:id="rId78"/>
              </p:custDataLst>
            </p:nvPr>
          </p:nvSpPr>
          <p:spPr>
            <a:xfrm>
              <a:off x="7058242" y="2330420"/>
              <a:ext cx="133455" cy="78116"/>
            </a:xfrm>
            <a:custGeom>
              <a:avLst/>
              <a:gdLst>
                <a:gd name="connsiteX0" fmla="*/ 118766 w 133455"/>
                <a:gd name="connsiteY0" fmla="*/ 17177 h 78116"/>
                <a:gd name="connsiteX1" fmla="*/ 133634 w 133455"/>
                <a:gd name="connsiteY1" fmla="*/ 6372 h 78116"/>
                <a:gd name="connsiteX2" fmla="*/ 133634 w 133455"/>
                <a:gd name="connsiteY2" fmla="*/ -5 h 78116"/>
                <a:gd name="connsiteX3" fmla="*/ 120890 w 133455"/>
                <a:gd name="connsiteY3" fmla="*/ 703 h 78116"/>
                <a:gd name="connsiteX4" fmla="*/ 103544 w 133455"/>
                <a:gd name="connsiteY4" fmla="*/ -5 h 78116"/>
                <a:gd name="connsiteX5" fmla="*/ 103544 w 133455"/>
                <a:gd name="connsiteY5" fmla="*/ 6372 h 78116"/>
                <a:gd name="connsiteX6" fmla="*/ 112748 w 133455"/>
                <a:gd name="connsiteY6" fmla="*/ 14166 h 78116"/>
                <a:gd name="connsiteX7" fmla="*/ 111686 w 133455"/>
                <a:gd name="connsiteY7" fmla="*/ 18417 h 78116"/>
                <a:gd name="connsiteX8" fmla="*/ 94517 w 133455"/>
                <a:gd name="connsiteY8" fmla="*/ 62524 h 78116"/>
                <a:gd name="connsiteX9" fmla="*/ 75402 w 133455"/>
                <a:gd name="connsiteY9" fmla="*/ 14166 h 78116"/>
                <a:gd name="connsiteX10" fmla="*/ 74517 w 133455"/>
                <a:gd name="connsiteY10" fmla="*/ 10800 h 78116"/>
                <a:gd name="connsiteX11" fmla="*/ 84074 w 133455"/>
                <a:gd name="connsiteY11" fmla="*/ 6372 h 78116"/>
                <a:gd name="connsiteX12" fmla="*/ 84074 w 133455"/>
                <a:gd name="connsiteY12" fmla="*/ -5 h 78116"/>
                <a:gd name="connsiteX13" fmla="*/ 64959 w 133455"/>
                <a:gd name="connsiteY13" fmla="*/ 703 h 78116"/>
                <a:gd name="connsiteX14" fmla="*/ 49383 w 133455"/>
                <a:gd name="connsiteY14" fmla="*/ -5 h 78116"/>
                <a:gd name="connsiteX15" fmla="*/ 49383 w 133455"/>
                <a:gd name="connsiteY15" fmla="*/ 6372 h 78116"/>
                <a:gd name="connsiteX16" fmla="*/ 59472 w 133455"/>
                <a:gd name="connsiteY16" fmla="*/ 7789 h 78116"/>
                <a:gd name="connsiteX17" fmla="*/ 63543 w 133455"/>
                <a:gd name="connsiteY17" fmla="*/ 15583 h 78116"/>
                <a:gd name="connsiteX18" fmla="*/ 62835 w 133455"/>
                <a:gd name="connsiteY18" fmla="*/ 17708 h 78116"/>
                <a:gd name="connsiteX19" fmla="*/ 46197 w 133455"/>
                <a:gd name="connsiteY19" fmla="*/ 59867 h 78116"/>
                <a:gd name="connsiteX20" fmla="*/ 28320 w 133455"/>
                <a:gd name="connsiteY20" fmla="*/ 14166 h 78116"/>
                <a:gd name="connsiteX21" fmla="*/ 27258 w 133455"/>
                <a:gd name="connsiteY21" fmla="*/ 10800 h 78116"/>
                <a:gd name="connsiteX22" fmla="*/ 36816 w 133455"/>
                <a:gd name="connsiteY22" fmla="*/ 6372 h 78116"/>
                <a:gd name="connsiteX23" fmla="*/ 36816 w 133455"/>
                <a:gd name="connsiteY23" fmla="*/ -5 h 78116"/>
                <a:gd name="connsiteX24" fmla="*/ 16816 w 133455"/>
                <a:gd name="connsiteY24" fmla="*/ 703 h 78116"/>
                <a:gd name="connsiteX25" fmla="*/ 178 w 133455"/>
                <a:gd name="connsiteY25" fmla="*/ -5 h 78116"/>
                <a:gd name="connsiteX26" fmla="*/ 178 w 133455"/>
                <a:gd name="connsiteY26" fmla="*/ 6372 h 78116"/>
                <a:gd name="connsiteX27" fmla="*/ 12922 w 133455"/>
                <a:gd name="connsiteY27" fmla="*/ 11509 h 78116"/>
                <a:gd name="connsiteX28" fmla="*/ 37524 w 133455"/>
                <a:gd name="connsiteY28" fmla="*/ 74038 h 78116"/>
                <a:gd name="connsiteX29" fmla="*/ 42303 w 133455"/>
                <a:gd name="connsiteY29" fmla="*/ 78112 h 78116"/>
                <a:gd name="connsiteX30" fmla="*/ 46905 w 133455"/>
                <a:gd name="connsiteY30" fmla="*/ 74392 h 78116"/>
                <a:gd name="connsiteX31" fmla="*/ 66906 w 133455"/>
                <a:gd name="connsiteY31" fmla="*/ 23731 h 78116"/>
                <a:gd name="connsiteX32" fmla="*/ 86552 w 133455"/>
                <a:gd name="connsiteY32" fmla="*/ 73860 h 78116"/>
                <a:gd name="connsiteX33" fmla="*/ 91508 w 133455"/>
                <a:gd name="connsiteY33" fmla="*/ 78112 h 78116"/>
                <a:gd name="connsiteX34" fmla="*/ 96287 w 133455"/>
                <a:gd name="connsiteY34" fmla="*/ 74038 h 78116"/>
                <a:gd name="connsiteX35" fmla="*/ 118766 w 133455"/>
                <a:gd name="connsiteY35" fmla="*/ 17177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455" h="78116">
                  <a:moveTo>
                    <a:pt x="118766" y="17177"/>
                  </a:moveTo>
                  <a:cubicBezTo>
                    <a:pt x="122306" y="8320"/>
                    <a:pt x="128147" y="6549"/>
                    <a:pt x="133634" y="6372"/>
                  </a:cubicBezTo>
                  <a:lnTo>
                    <a:pt x="133634" y="-5"/>
                  </a:lnTo>
                  <a:cubicBezTo>
                    <a:pt x="128855" y="526"/>
                    <a:pt x="126023" y="703"/>
                    <a:pt x="120890" y="703"/>
                  </a:cubicBezTo>
                  <a:cubicBezTo>
                    <a:pt x="115580" y="703"/>
                    <a:pt x="108854" y="526"/>
                    <a:pt x="103544" y="-5"/>
                  </a:cubicBezTo>
                  <a:lnTo>
                    <a:pt x="103544" y="6372"/>
                  </a:lnTo>
                  <a:cubicBezTo>
                    <a:pt x="109739" y="6549"/>
                    <a:pt x="112748" y="9914"/>
                    <a:pt x="112748" y="14166"/>
                  </a:cubicBezTo>
                  <a:cubicBezTo>
                    <a:pt x="112748" y="15583"/>
                    <a:pt x="112748" y="15937"/>
                    <a:pt x="111686" y="18417"/>
                  </a:cubicBezTo>
                  <a:lnTo>
                    <a:pt x="94517" y="62524"/>
                  </a:lnTo>
                  <a:lnTo>
                    <a:pt x="75402" y="14166"/>
                  </a:lnTo>
                  <a:cubicBezTo>
                    <a:pt x="75048" y="13280"/>
                    <a:pt x="74517" y="11863"/>
                    <a:pt x="74517" y="10800"/>
                  </a:cubicBezTo>
                  <a:cubicBezTo>
                    <a:pt x="74517" y="6903"/>
                    <a:pt x="79118" y="6372"/>
                    <a:pt x="84074" y="6372"/>
                  </a:cubicBezTo>
                  <a:lnTo>
                    <a:pt x="84074" y="-5"/>
                  </a:lnTo>
                  <a:cubicBezTo>
                    <a:pt x="77702" y="526"/>
                    <a:pt x="71331" y="703"/>
                    <a:pt x="64959" y="703"/>
                  </a:cubicBezTo>
                  <a:cubicBezTo>
                    <a:pt x="59826" y="703"/>
                    <a:pt x="54516" y="349"/>
                    <a:pt x="49383" y="-5"/>
                  </a:cubicBezTo>
                  <a:lnTo>
                    <a:pt x="49383" y="6372"/>
                  </a:lnTo>
                  <a:cubicBezTo>
                    <a:pt x="53454" y="6372"/>
                    <a:pt x="57171" y="6372"/>
                    <a:pt x="59472" y="7789"/>
                  </a:cubicBezTo>
                  <a:cubicBezTo>
                    <a:pt x="61950" y="9560"/>
                    <a:pt x="63543" y="15406"/>
                    <a:pt x="63543" y="15583"/>
                  </a:cubicBezTo>
                  <a:cubicBezTo>
                    <a:pt x="63543" y="15937"/>
                    <a:pt x="63189" y="17000"/>
                    <a:pt x="62835" y="17708"/>
                  </a:cubicBezTo>
                  <a:lnTo>
                    <a:pt x="46197" y="59867"/>
                  </a:lnTo>
                  <a:lnTo>
                    <a:pt x="28320" y="14166"/>
                  </a:lnTo>
                  <a:cubicBezTo>
                    <a:pt x="27258" y="11686"/>
                    <a:pt x="27258" y="11509"/>
                    <a:pt x="27258" y="10800"/>
                  </a:cubicBezTo>
                  <a:cubicBezTo>
                    <a:pt x="27258" y="6372"/>
                    <a:pt x="33630" y="6372"/>
                    <a:pt x="36816" y="6372"/>
                  </a:cubicBezTo>
                  <a:lnTo>
                    <a:pt x="36816" y="-5"/>
                  </a:lnTo>
                  <a:cubicBezTo>
                    <a:pt x="36462" y="-5"/>
                    <a:pt x="23895" y="703"/>
                    <a:pt x="16816" y="703"/>
                  </a:cubicBezTo>
                  <a:cubicBezTo>
                    <a:pt x="11329" y="703"/>
                    <a:pt x="5665" y="526"/>
                    <a:pt x="178" y="-5"/>
                  </a:cubicBezTo>
                  <a:lnTo>
                    <a:pt x="178" y="6372"/>
                  </a:lnTo>
                  <a:cubicBezTo>
                    <a:pt x="7081" y="6372"/>
                    <a:pt x="10975" y="6372"/>
                    <a:pt x="12922" y="11509"/>
                  </a:cubicBezTo>
                  <a:lnTo>
                    <a:pt x="37524" y="74038"/>
                  </a:lnTo>
                  <a:cubicBezTo>
                    <a:pt x="38586" y="76695"/>
                    <a:pt x="39117" y="78112"/>
                    <a:pt x="42303" y="78112"/>
                  </a:cubicBezTo>
                  <a:cubicBezTo>
                    <a:pt x="45489" y="78112"/>
                    <a:pt x="46020" y="76695"/>
                    <a:pt x="46905" y="74392"/>
                  </a:cubicBezTo>
                  <a:lnTo>
                    <a:pt x="66906" y="23731"/>
                  </a:lnTo>
                  <a:lnTo>
                    <a:pt x="86552" y="73860"/>
                  </a:lnTo>
                  <a:cubicBezTo>
                    <a:pt x="87614" y="76517"/>
                    <a:pt x="88322" y="78112"/>
                    <a:pt x="91508" y="78112"/>
                  </a:cubicBezTo>
                  <a:cubicBezTo>
                    <a:pt x="94694" y="78112"/>
                    <a:pt x="95225" y="76872"/>
                    <a:pt x="96287" y="74038"/>
                  </a:cubicBezTo>
                  <a:lnTo>
                    <a:pt x="118766" y="17177"/>
                  </a:lnTo>
                  <a:close/>
                </a:path>
              </a:pathLst>
            </a:custGeom>
            <a:solidFill>
              <a:srgbClr val="000000"/>
            </a:solidFill>
            <a:ln w="25380" cap="flat">
              <a:noFill/>
              <a:prstDash val="solid"/>
              <a:miter/>
            </a:ln>
          </p:spPr>
          <p:txBody>
            <a:bodyPr rtlCol="0" anchor="ctr"/>
            <a:lstStyle/>
            <a:p>
              <a:endParaRPr lang="zh-CN" altLang="en-US"/>
            </a:p>
          </p:txBody>
        </p:sp>
        <p:sp>
          <p:nvSpPr>
            <p:cNvPr id="245" name="任意多边形: 形状 244">
              <a:extLst>
                <a:ext uri="{FF2B5EF4-FFF2-40B4-BE49-F238E27FC236}">
                  <a16:creationId xmlns:a16="http://schemas.microsoft.com/office/drawing/2014/main" id="{8A0CF2DE-D39D-45A7-A25B-8DC4719E695A}"/>
                </a:ext>
              </a:extLst>
            </p:cNvPr>
            <p:cNvSpPr/>
            <p:nvPr>
              <p:custDataLst>
                <p:tags r:id="rId79"/>
              </p:custDataLst>
            </p:nvPr>
          </p:nvSpPr>
          <p:spPr>
            <a:xfrm>
              <a:off x="7219814" y="2386395"/>
              <a:ext cx="22478" cy="54557"/>
            </a:xfrm>
            <a:custGeom>
              <a:avLst/>
              <a:gdLst>
                <a:gd name="connsiteX0" fmla="*/ 17706 w 22478"/>
                <a:gd name="connsiteY0" fmla="*/ 17531 h 54557"/>
                <a:gd name="connsiteX1" fmla="*/ 3901 w 22478"/>
                <a:gd name="connsiteY1" fmla="*/ 49947 h 54557"/>
                <a:gd name="connsiteX2" fmla="*/ 2662 w 22478"/>
                <a:gd name="connsiteY2" fmla="*/ 52073 h 54557"/>
                <a:gd name="connsiteX3" fmla="*/ 5140 w 22478"/>
                <a:gd name="connsiteY3" fmla="*/ 54553 h 54557"/>
                <a:gd name="connsiteX4" fmla="*/ 22662 w 22478"/>
                <a:gd name="connsiteY4" fmla="*/ 19303 h 54557"/>
                <a:gd name="connsiteX5" fmla="*/ 10272 w 22478"/>
                <a:gd name="connsiteY5" fmla="*/ -5 h 54557"/>
                <a:gd name="connsiteX6" fmla="*/ 184 w 22478"/>
                <a:gd name="connsiteY6" fmla="*/ 10092 h 54557"/>
                <a:gd name="connsiteX7" fmla="*/ 10449 w 22478"/>
                <a:gd name="connsiteY7" fmla="*/ 20365 h 54557"/>
                <a:gd name="connsiteX8" fmla="*/ 17706 w 22478"/>
                <a:gd name="connsiteY8" fmla="*/ 17531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8" h="54557">
                  <a:moveTo>
                    <a:pt x="17706" y="17531"/>
                  </a:moveTo>
                  <a:cubicBezTo>
                    <a:pt x="17706" y="27274"/>
                    <a:pt x="15936" y="38610"/>
                    <a:pt x="3901" y="49947"/>
                  </a:cubicBezTo>
                  <a:cubicBezTo>
                    <a:pt x="3193" y="50656"/>
                    <a:pt x="2662" y="51187"/>
                    <a:pt x="2662" y="52073"/>
                  </a:cubicBezTo>
                  <a:cubicBezTo>
                    <a:pt x="2662" y="53313"/>
                    <a:pt x="4078" y="54553"/>
                    <a:pt x="5140" y="54553"/>
                  </a:cubicBezTo>
                  <a:cubicBezTo>
                    <a:pt x="7617" y="54553"/>
                    <a:pt x="22662" y="40382"/>
                    <a:pt x="22662" y="19303"/>
                  </a:cubicBezTo>
                  <a:cubicBezTo>
                    <a:pt x="22662" y="8320"/>
                    <a:pt x="18414" y="-5"/>
                    <a:pt x="10272" y="-5"/>
                  </a:cubicBezTo>
                  <a:cubicBezTo>
                    <a:pt x="4432" y="-5"/>
                    <a:pt x="184" y="4600"/>
                    <a:pt x="184" y="10092"/>
                  </a:cubicBezTo>
                  <a:cubicBezTo>
                    <a:pt x="184" y="15760"/>
                    <a:pt x="4255" y="20365"/>
                    <a:pt x="10449" y="20365"/>
                  </a:cubicBezTo>
                  <a:cubicBezTo>
                    <a:pt x="14697" y="20365"/>
                    <a:pt x="17529" y="17531"/>
                    <a:pt x="17706" y="17531"/>
                  </a:cubicBezTo>
                  <a:close/>
                </a:path>
              </a:pathLst>
            </a:custGeom>
            <a:solidFill>
              <a:srgbClr val="000000"/>
            </a:solidFill>
            <a:ln w="25380" cap="flat">
              <a:noFill/>
              <a:prstDash val="solid"/>
              <a:miter/>
            </a:ln>
          </p:spPr>
          <p:txBody>
            <a:bodyPr rtlCol="0" anchor="ctr"/>
            <a:lstStyle/>
            <a:p>
              <a:endParaRPr lang="zh-CN" altLang="en-US"/>
            </a:p>
          </p:txBody>
        </p:sp>
        <p:sp>
          <p:nvSpPr>
            <p:cNvPr id="246" name="任意多边形: 形状 245">
              <a:extLst>
                <a:ext uri="{FF2B5EF4-FFF2-40B4-BE49-F238E27FC236}">
                  <a16:creationId xmlns:a16="http://schemas.microsoft.com/office/drawing/2014/main" id="{A5685E61-C5BC-42A2-915C-A1C15FC07115}"/>
                </a:ext>
              </a:extLst>
            </p:cNvPr>
            <p:cNvSpPr/>
            <p:nvPr>
              <p:custDataLst>
                <p:tags r:id="rId80"/>
              </p:custDataLst>
            </p:nvPr>
          </p:nvSpPr>
          <p:spPr>
            <a:xfrm>
              <a:off x="7268362" y="2289325"/>
              <a:ext cx="53630" cy="119212"/>
            </a:xfrm>
            <a:custGeom>
              <a:avLst/>
              <a:gdLst>
                <a:gd name="connsiteX0" fmla="*/ 49214 w 53630"/>
                <a:gd name="connsiteY0" fmla="*/ 6726 h 119212"/>
                <a:gd name="connsiteX1" fmla="*/ 42134 w 53630"/>
                <a:gd name="connsiteY1" fmla="*/ -5 h 119212"/>
                <a:gd name="connsiteX2" fmla="*/ 32222 w 53630"/>
                <a:gd name="connsiteY2" fmla="*/ 9737 h 119212"/>
                <a:gd name="connsiteX3" fmla="*/ 39302 w 53630"/>
                <a:gd name="connsiteY3" fmla="*/ 16468 h 119212"/>
                <a:gd name="connsiteX4" fmla="*/ 49214 w 53630"/>
                <a:gd name="connsiteY4" fmla="*/ 6726 h 119212"/>
                <a:gd name="connsiteX5" fmla="*/ 13107 w 53630"/>
                <a:gd name="connsiteY5" fmla="*/ 96711 h 119212"/>
                <a:gd name="connsiteX6" fmla="*/ 11514 w 53630"/>
                <a:gd name="connsiteY6" fmla="*/ 104151 h 119212"/>
                <a:gd name="connsiteX7" fmla="*/ 28328 w 53630"/>
                <a:gd name="connsiteY7" fmla="*/ 119207 h 119212"/>
                <a:gd name="connsiteX8" fmla="*/ 53816 w 53630"/>
                <a:gd name="connsiteY8" fmla="*/ 92105 h 119212"/>
                <a:gd name="connsiteX9" fmla="*/ 50984 w 53630"/>
                <a:gd name="connsiteY9" fmla="*/ 89803 h 119212"/>
                <a:gd name="connsiteX10" fmla="*/ 47621 w 53630"/>
                <a:gd name="connsiteY10" fmla="*/ 92814 h 119212"/>
                <a:gd name="connsiteX11" fmla="*/ 28859 w 53630"/>
                <a:gd name="connsiteY11" fmla="*/ 114247 h 119212"/>
                <a:gd name="connsiteX12" fmla="*/ 24435 w 53630"/>
                <a:gd name="connsiteY12" fmla="*/ 108048 h 119212"/>
                <a:gd name="connsiteX13" fmla="*/ 27267 w 53630"/>
                <a:gd name="connsiteY13" fmla="*/ 96711 h 119212"/>
                <a:gd name="connsiteX14" fmla="*/ 32930 w 53630"/>
                <a:gd name="connsiteY14" fmla="*/ 82540 h 119212"/>
                <a:gd name="connsiteX15" fmla="*/ 41603 w 53630"/>
                <a:gd name="connsiteY15" fmla="*/ 60044 h 119212"/>
                <a:gd name="connsiteX16" fmla="*/ 42665 w 53630"/>
                <a:gd name="connsiteY16" fmla="*/ 54375 h 119212"/>
                <a:gd name="connsiteX17" fmla="*/ 25851 w 53630"/>
                <a:gd name="connsiteY17" fmla="*/ 39319 h 119212"/>
                <a:gd name="connsiteX18" fmla="*/ 186 w 53630"/>
                <a:gd name="connsiteY18" fmla="*/ 66421 h 119212"/>
                <a:gd name="connsiteX19" fmla="*/ 3195 w 53630"/>
                <a:gd name="connsiteY19" fmla="*/ 68723 h 119212"/>
                <a:gd name="connsiteX20" fmla="*/ 6381 w 53630"/>
                <a:gd name="connsiteY20" fmla="*/ 65889 h 119212"/>
                <a:gd name="connsiteX21" fmla="*/ 25320 w 53630"/>
                <a:gd name="connsiteY21" fmla="*/ 44279 h 119212"/>
                <a:gd name="connsiteX22" fmla="*/ 29744 w 53630"/>
                <a:gd name="connsiteY22" fmla="*/ 50478 h 119212"/>
                <a:gd name="connsiteX23" fmla="*/ 24258 w 53630"/>
                <a:gd name="connsiteY23" fmla="*/ 68192 h 119212"/>
                <a:gd name="connsiteX24" fmla="*/ 13107 w 53630"/>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214" y="6726"/>
                  </a:moveTo>
                  <a:cubicBezTo>
                    <a:pt x="49214" y="3892"/>
                    <a:pt x="47090" y="-5"/>
                    <a:pt x="42134" y="-5"/>
                  </a:cubicBezTo>
                  <a:cubicBezTo>
                    <a:pt x="37355" y="-5"/>
                    <a:pt x="32222" y="4600"/>
                    <a:pt x="32222" y="9737"/>
                  </a:cubicBezTo>
                  <a:cubicBezTo>
                    <a:pt x="32222" y="12749"/>
                    <a:pt x="34523" y="16468"/>
                    <a:pt x="39302" y="16468"/>
                  </a:cubicBezTo>
                  <a:cubicBezTo>
                    <a:pt x="44435" y="16468"/>
                    <a:pt x="49214" y="11509"/>
                    <a:pt x="49214" y="6726"/>
                  </a:cubicBezTo>
                  <a:close/>
                  <a:moveTo>
                    <a:pt x="13107" y="96711"/>
                  </a:moveTo>
                  <a:cubicBezTo>
                    <a:pt x="12399" y="99014"/>
                    <a:pt x="11514" y="101139"/>
                    <a:pt x="11514" y="104151"/>
                  </a:cubicBezTo>
                  <a:cubicBezTo>
                    <a:pt x="11514" y="112476"/>
                    <a:pt x="18594" y="119207"/>
                    <a:pt x="28328" y="119207"/>
                  </a:cubicBezTo>
                  <a:cubicBezTo>
                    <a:pt x="46028" y="119207"/>
                    <a:pt x="53816" y="94762"/>
                    <a:pt x="53816" y="92105"/>
                  </a:cubicBezTo>
                  <a:cubicBezTo>
                    <a:pt x="53816" y="89803"/>
                    <a:pt x="51515" y="89803"/>
                    <a:pt x="50984" y="89803"/>
                  </a:cubicBezTo>
                  <a:cubicBezTo>
                    <a:pt x="48506" y="89803"/>
                    <a:pt x="48329" y="90865"/>
                    <a:pt x="47621" y="92814"/>
                  </a:cubicBezTo>
                  <a:cubicBezTo>
                    <a:pt x="43550" y="106985"/>
                    <a:pt x="35762" y="114247"/>
                    <a:pt x="28859" y="114247"/>
                  </a:cubicBezTo>
                  <a:cubicBezTo>
                    <a:pt x="25320" y="114247"/>
                    <a:pt x="24435" y="111945"/>
                    <a:pt x="24435" y="108048"/>
                  </a:cubicBezTo>
                  <a:cubicBezTo>
                    <a:pt x="24435" y="103973"/>
                    <a:pt x="25674" y="100608"/>
                    <a:pt x="27267" y="96711"/>
                  </a:cubicBezTo>
                  <a:cubicBezTo>
                    <a:pt x="29036" y="91928"/>
                    <a:pt x="30983" y="87146"/>
                    <a:pt x="32930" y="82540"/>
                  </a:cubicBezTo>
                  <a:cubicBezTo>
                    <a:pt x="34523" y="78289"/>
                    <a:pt x="40895" y="62169"/>
                    <a:pt x="41603" y="60044"/>
                  </a:cubicBezTo>
                  <a:cubicBezTo>
                    <a:pt x="42134" y="58272"/>
                    <a:pt x="42665" y="56147"/>
                    <a:pt x="42665" y="54375"/>
                  </a:cubicBezTo>
                  <a:cubicBezTo>
                    <a:pt x="42665" y="46050"/>
                    <a:pt x="35585" y="39319"/>
                    <a:pt x="25851" y="39319"/>
                  </a:cubicBezTo>
                  <a:cubicBezTo>
                    <a:pt x="8328" y="39319"/>
                    <a:pt x="186" y="63409"/>
                    <a:pt x="186" y="66421"/>
                  </a:cubicBezTo>
                  <a:cubicBezTo>
                    <a:pt x="186" y="68723"/>
                    <a:pt x="2664" y="68723"/>
                    <a:pt x="3195" y="68723"/>
                  </a:cubicBezTo>
                  <a:cubicBezTo>
                    <a:pt x="5673" y="68723"/>
                    <a:pt x="5850" y="67838"/>
                    <a:pt x="6381" y="65889"/>
                  </a:cubicBezTo>
                  <a:cubicBezTo>
                    <a:pt x="10983" y="50656"/>
                    <a:pt x="18771" y="44279"/>
                    <a:pt x="25320" y="44279"/>
                  </a:cubicBezTo>
                  <a:cubicBezTo>
                    <a:pt x="28151" y="44279"/>
                    <a:pt x="29744" y="45696"/>
                    <a:pt x="29744" y="50478"/>
                  </a:cubicBezTo>
                  <a:cubicBezTo>
                    <a:pt x="29744" y="54553"/>
                    <a:pt x="28682" y="57210"/>
                    <a:pt x="24258" y="68192"/>
                  </a:cubicBezTo>
                  <a:lnTo>
                    <a:pt x="13107" y="96711"/>
                  </a:lnTo>
                  <a:close/>
                </a:path>
              </a:pathLst>
            </a:custGeom>
            <a:solidFill>
              <a:srgbClr val="000000"/>
            </a:solidFill>
            <a:ln w="25380" cap="flat">
              <a:noFill/>
              <a:prstDash val="solid"/>
              <a:miter/>
            </a:ln>
          </p:spPr>
          <p:txBody>
            <a:bodyPr rtlCol="0" anchor="ctr"/>
            <a:lstStyle/>
            <a:p>
              <a:endParaRPr lang="zh-CN" altLang="en-US"/>
            </a:p>
          </p:txBody>
        </p:sp>
        <p:sp>
          <p:nvSpPr>
            <p:cNvPr id="247" name="任意多边形: 形状 246">
              <a:extLst>
                <a:ext uri="{FF2B5EF4-FFF2-40B4-BE49-F238E27FC236}">
                  <a16:creationId xmlns:a16="http://schemas.microsoft.com/office/drawing/2014/main" id="{92C93863-7006-48DD-8F25-6EDCC0E6607D}"/>
                </a:ext>
              </a:extLst>
            </p:cNvPr>
            <p:cNvSpPr/>
            <p:nvPr>
              <p:custDataLst>
                <p:tags r:id="rId81"/>
              </p:custDataLst>
            </p:nvPr>
          </p:nvSpPr>
          <p:spPr>
            <a:xfrm>
              <a:off x="7331583" y="2289325"/>
              <a:ext cx="77701" cy="153576"/>
            </a:xfrm>
            <a:custGeom>
              <a:avLst/>
              <a:gdLst>
                <a:gd name="connsiteX0" fmla="*/ 77890 w 77701"/>
                <a:gd name="connsiteY0" fmla="*/ 6726 h 153576"/>
                <a:gd name="connsiteX1" fmla="*/ 70811 w 77701"/>
                <a:gd name="connsiteY1" fmla="*/ -5 h 153576"/>
                <a:gd name="connsiteX2" fmla="*/ 60899 w 77701"/>
                <a:gd name="connsiteY2" fmla="*/ 9737 h 153576"/>
                <a:gd name="connsiteX3" fmla="*/ 67979 w 77701"/>
                <a:gd name="connsiteY3" fmla="*/ 16468 h 153576"/>
                <a:gd name="connsiteX4" fmla="*/ 77890 w 77701"/>
                <a:gd name="connsiteY4" fmla="*/ 6726 h 153576"/>
                <a:gd name="connsiteX5" fmla="*/ 40367 w 77701"/>
                <a:gd name="connsiteY5" fmla="*/ 126115 h 153576"/>
                <a:gd name="connsiteX6" fmla="*/ 17534 w 77701"/>
                <a:gd name="connsiteY6" fmla="*/ 148612 h 153576"/>
                <a:gd name="connsiteX7" fmla="*/ 11163 w 77701"/>
                <a:gd name="connsiteY7" fmla="*/ 147549 h 153576"/>
                <a:gd name="connsiteX8" fmla="*/ 17180 w 77701"/>
                <a:gd name="connsiteY8" fmla="*/ 138515 h 153576"/>
                <a:gd name="connsiteX9" fmla="*/ 10278 w 77701"/>
                <a:gd name="connsiteY9" fmla="*/ 131961 h 153576"/>
                <a:gd name="connsiteX10" fmla="*/ 189 w 77701"/>
                <a:gd name="connsiteY10" fmla="*/ 142412 h 153576"/>
                <a:gd name="connsiteX11" fmla="*/ 17711 w 77701"/>
                <a:gd name="connsiteY11" fmla="*/ 153571 h 153576"/>
                <a:gd name="connsiteX12" fmla="*/ 54527 w 77701"/>
                <a:gd name="connsiteY12" fmla="*/ 125584 h 153576"/>
                <a:gd name="connsiteX13" fmla="*/ 70457 w 77701"/>
                <a:gd name="connsiteY13" fmla="*/ 62169 h 153576"/>
                <a:gd name="connsiteX14" fmla="*/ 71342 w 77701"/>
                <a:gd name="connsiteY14" fmla="*/ 55970 h 153576"/>
                <a:gd name="connsiteX15" fmla="*/ 52403 w 77701"/>
                <a:gd name="connsiteY15" fmla="*/ 39319 h 153576"/>
                <a:gd name="connsiteX16" fmla="*/ 21428 w 77701"/>
                <a:gd name="connsiteY16" fmla="*/ 66421 h 153576"/>
                <a:gd name="connsiteX17" fmla="*/ 24437 w 77701"/>
                <a:gd name="connsiteY17" fmla="*/ 68723 h 153576"/>
                <a:gd name="connsiteX18" fmla="*/ 27977 w 77701"/>
                <a:gd name="connsiteY18" fmla="*/ 65535 h 153576"/>
                <a:gd name="connsiteX19" fmla="*/ 51872 w 77701"/>
                <a:gd name="connsiteY19" fmla="*/ 44279 h 153576"/>
                <a:gd name="connsiteX20" fmla="*/ 57890 w 77701"/>
                <a:gd name="connsiteY20" fmla="*/ 52958 h 153576"/>
                <a:gd name="connsiteX21" fmla="*/ 57359 w 77701"/>
                <a:gd name="connsiteY21" fmla="*/ 58272 h 153576"/>
                <a:gd name="connsiteX22" fmla="*/ 40367 w 77701"/>
                <a:gd name="connsiteY22" fmla="*/ 12611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7890" y="6726"/>
                  </a:moveTo>
                  <a:cubicBezTo>
                    <a:pt x="77890" y="3715"/>
                    <a:pt x="75589" y="-5"/>
                    <a:pt x="70811" y="-5"/>
                  </a:cubicBezTo>
                  <a:cubicBezTo>
                    <a:pt x="65678" y="-5"/>
                    <a:pt x="60899" y="4955"/>
                    <a:pt x="60899" y="9737"/>
                  </a:cubicBezTo>
                  <a:cubicBezTo>
                    <a:pt x="60899" y="12571"/>
                    <a:pt x="63023" y="16468"/>
                    <a:pt x="67979" y="16468"/>
                  </a:cubicBezTo>
                  <a:cubicBezTo>
                    <a:pt x="72758" y="16468"/>
                    <a:pt x="77890" y="11863"/>
                    <a:pt x="77890" y="6726"/>
                  </a:cubicBezTo>
                  <a:close/>
                  <a:moveTo>
                    <a:pt x="40367" y="126115"/>
                  </a:moveTo>
                  <a:cubicBezTo>
                    <a:pt x="37358" y="138338"/>
                    <a:pt x="27977" y="148612"/>
                    <a:pt x="17534" y="148612"/>
                  </a:cubicBezTo>
                  <a:cubicBezTo>
                    <a:pt x="15234" y="148612"/>
                    <a:pt x="13110" y="148257"/>
                    <a:pt x="11163" y="147549"/>
                  </a:cubicBezTo>
                  <a:cubicBezTo>
                    <a:pt x="15765" y="145423"/>
                    <a:pt x="17180" y="141172"/>
                    <a:pt x="17180" y="138515"/>
                  </a:cubicBezTo>
                  <a:cubicBezTo>
                    <a:pt x="17180" y="134264"/>
                    <a:pt x="13818" y="131961"/>
                    <a:pt x="10278" y="131961"/>
                  </a:cubicBezTo>
                  <a:cubicBezTo>
                    <a:pt x="4791" y="131961"/>
                    <a:pt x="189" y="136744"/>
                    <a:pt x="189" y="142412"/>
                  </a:cubicBezTo>
                  <a:cubicBezTo>
                    <a:pt x="189" y="149143"/>
                    <a:pt x="7092" y="153571"/>
                    <a:pt x="17711" y="153571"/>
                  </a:cubicBezTo>
                  <a:cubicBezTo>
                    <a:pt x="28331" y="153571"/>
                    <a:pt x="49040" y="147195"/>
                    <a:pt x="54527" y="125584"/>
                  </a:cubicBezTo>
                  <a:lnTo>
                    <a:pt x="70457" y="62169"/>
                  </a:lnTo>
                  <a:cubicBezTo>
                    <a:pt x="70988" y="60221"/>
                    <a:pt x="71342" y="58627"/>
                    <a:pt x="71342" y="55970"/>
                  </a:cubicBezTo>
                  <a:cubicBezTo>
                    <a:pt x="71342" y="46227"/>
                    <a:pt x="63023" y="39319"/>
                    <a:pt x="52403" y="39319"/>
                  </a:cubicBezTo>
                  <a:cubicBezTo>
                    <a:pt x="32756" y="39319"/>
                    <a:pt x="21428" y="63941"/>
                    <a:pt x="21428" y="66421"/>
                  </a:cubicBezTo>
                  <a:cubicBezTo>
                    <a:pt x="21428" y="68723"/>
                    <a:pt x="23906" y="68723"/>
                    <a:pt x="24437" y="68723"/>
                  </a:cubicBezTo>
                  <a:cubicBezTo>
                    <a:pt x="26561" y="68723"/>
                    <a:pt x="26738" y="68192"/>
                    <a:pt x="27977" y="65535"/>
                  </a:cubicBezTo>
                  <a:cubicBezTo>
                    <a:pt x="32402" y="55261"/>
                    <a:pt x="41606" y="44279"/>
                    <a:pt x="51872" y="44279"/>
                  </a:cubicBezTo>
                  <a:cubicBezTo>
                    <a:pt x="56297" y="44279"/>
                    <a:pt x="57890" y="47290"/>
                    <a:pt x="57890" y="52958"/>
                  </a:cubicBezTo>
                  <a:cubicBezTo>
                    <a:pt x="57890" y="54907"/>
                    <a:pt x="57536" y="57387"/>
                    <a:pt x="57359" y="58272"/>
                  </a:cubicBezTo>
                  <a:lnTo>
                    <a:pt x="40367" y="126115"/>
                  </a:lnTo>
                  <a:close/>
                </a:path>
              </a:pathLst>
            </a:custGeom>
            <a:solidFill>
              <a:srgbClr val="000000"/>
            </a:solidFill>
            <a:ln w="25380" cap="flat">
              <a:noFill/>
              <a:prstDash val="solid"/>
              <a:miter/>
            </a:ln>
          </p:spPr>
          <p:txBody>
            <a:bodyPr rtlCol="0" anchor="ctr"/>
            <a:lstStyle/>
            <a:p>
              <a:endParaRPr lang="zh-CN" altLang="en-US"/>
            </a:p>
          </p:txBody>
        </p:sp>
        <p:sp>
          <p:nvSpPr>
            <p:cNvPr id="248" name="任意多边形: 形状 247">
              <a:extLst>
                <a:ext uri="{FF2B5EF4-FFF2-40B4-BE49-F238E27FC236}">
                  <a16:creationId xmlns:a16="http://schemas.microsoft.com/office/drawing/2014/main" id="{D7C01F3D-6B94-49D2-88CC-6677629256D2}"/>
                </a:ext>
              </a:extLst>
            </p:cNvPr>
            <p:cNvSpPr/>
            <p:nvPr>
              <p:custDataLst>
                <p:tags r:id="rId82"/>
              </p:custDataLst>
            </p:nvPr>
          </p:nvSpPr>
          <p:spPr>
            <a:xfrm>
              <a:off x="6863292" y="2471676"/>
              <a:ext cx="574831" cy="10121"/>
            </a:xfrm>
            <a:custGeom>
              <a:avLst/>
              <a:gdLst>
                <a:gd name="connsiteX0" fmla="*/ 0 w 574831"/>
                <a:gd name="connsiteY0" fmla="*/ 0 h 10121"/>
                <a:gd name="connsiteX1" fmla="*/ 574831 w 574831"/>
                <a:gd name="connsiteY1" fmla="*/ 0 h 10121"/>
                <a:gd name="connsiteX2" fmla="*/ 574831 w 574831"/>
                <a:gd name="connsiteY2" fmla="*/ 10121 h 10121"/>
                <a:gd name="connsiteX3" fmla="*/ 0 w 574831"/>
                <a:gd name="connsiteY3" fmla="*/ 10121 h 10121"/>
              </a:gdLst>
              <a:ahLst/>
              <a:cxnLst>
                <a:cxn ang="0">
                  <a:pos x="connsiteX0" y="connsiteY0"/>
                </a:cxn>
                <a:cxn ang="0">
                  <a:pos x="connsiteX1" y="connsiteY1"/>
                </a:cxn>
                <a:cxn ang="0">
                  <a:pos x="connsiteX2" y="connsiteY2"/>
                </a:cxn>
                <a:cxn ang="0">
                  <a:pos x="connsiteX3" y="connsiteY3"/>
                </a:cxn>
              </a:cxnLst>
              <a:rect l="l" t="t" r="r" b="b"/>
              <a:pathLst>
                <a:path w="574831" h="10121">
                  <a:moveTo>
                    <a:pt x="0" y="0"/>
                  </a:moveTo>
                  <a:lnTo>
                    <a:pt x="574831" y="0"/>
                  </a:lnTo>
                  <a:lnTo>
                    <a:pt x="574831" y="10121"/>
                  </a:lnTo>
                  <a:lnTo>
                    <a:pt x="0" y="10121"/>
                  </a:lnTo>
                  <a:close/>
                </a:path>
              </a:pathLst>
            </a:custGeom>
            <a:solidFill>
              <a:srgbClr val="000000"/>
            </a:solidFill>
            <a:ln w="25380" cap="flat">
              <a:noFill/>
              <a:prstDash val="solid"/>
              <a:miter/>
            </a:ln>
          </p:spPr>
          <p:txBody>
            <a:bodyPr rtlCol="0" anchor="ctr"/>
            <a:lstStyle/>
            <a:p>
              <a:endParaRPr lang="zh-CN" altLang="en-US"/>
            </a:p>
          </p:txBody>
        </p:sp>
        <p:sp>
          <p:nvSpPr>
            <p:cNvPr id="249" name="任意多边形: 形状 248">
              <a:extLst>
                <a:ext uri="{FF2B5EF4-FFF2-40B4-BE49-F238E27FC236}">
                  <a16:creationId xmlns:a16="http://schemas.microsoft.com/office/drawing/2014/main" id="{C7C2C51C-3C90-48FC-AF90-155FA2F20403}"/>
                </a:ext>
              </a:extLst>
            </p:cNvPr>
            <p:cNvSpPr/>
            <p:nvPr>
              <p:custDataLst>
                <p:tags r:id="rId83"/>
              </p:custDataLst>
            </p:nvPr>
          </p:nvSpPr>
          <p:spPr>
            <a:xfrm>
              <a:off x="7035070" y="2537962"/>
              <a:ext cx="54110" cy="178400"/>
            </a:xfrm>
            <a:custGeom>
              <a:avLst/>
              <a:gdLst>
                <a:gd name="connsiteX0" fmla="*/ 54287 w 54110"/>
                <a:gd name="connsiteY0" fmla="*/ 2790 h 178400"/>
                <a:gd name="connsiteX1" fmla="*/ 51000 w 54110"/>
                <a:gd name="connsiteY1" fmla="*/ 7 h 178400"/>
                <a:gd name="connsiteX2" fmla="*/ 20152 w 54110"/>
                <a:gd name="connsiteY2" fmla="*/ 2537 h 178400"/>
                <a:gd name="connsiteX3" fmla="*/ 15348 w 54110"/>
                <a:gd name="connsiteY3" fmla="*/ 7851 h 178400"/>
                <a:gd name="connsiteX4" fmla="*/ 21669 w 54110"/>
                <a:gd name="connsiteY4" fmla="*/ 10635 h 178400"/>
                <a:gd name="connsiteX5" fmla="*/ 34059 w 54110"/>
                <a:gd name="connsiteY5" fmla="*/ 14937 h 178400"/>
                <a:gd name="connsiteX6" fmla="*/ 33300 w 54110"/>
                <a:gd name="connsiteY6" fmla="*/ 19998 h 178400"/>
                <a:gd name="connsiteX7" fmla="*/ 1441 w 54110"/>
                <a:gd name="connsiteY7" fmla="*/ 146523 h 178400"/>
                <a:gd name="connsiteX8" fmla="*/ 177 w 54110"/>
                <a:gd name="connsiteY8" fmla="*/ 155127 h 178400"/>
                <a:gd name="connsiteX9" fmla="*/ 23186 w 54110"/>
                <a:gd name="connsiteY9" fmla="*/ 178408 h 178400"/>
                <a:gd name="connsiteX10" fmla="*/ 42150 w 54110"/>
                <a:gd name="connsiteY10" fmla="*/ 164237 h 178400"/>
                <a:gd name="connsiteX11" fmla="*/ 49736 w 54110"/>
                <a:gd name="connsiteY11" fmla="*/ 139438 h 178400"/>
                <a:gd name="connsiteX12" fmla="*/ 46702 w 54110"/>
                <a:gd name="connsiteY12" fmla="*/ 136907 h 178400"/>
                <a:gd name="connsiteX13" fmla="*/ 43162 w 54110"/>
                <a:gd name="connsiteY13" fmla="*/ 141462 h 178400"/>
                <a:gd name="connsiteX14" fmla="*/ 23945 w 54110"/>
                <a:gd name="connsiteY14" fmla="*/ 172841 h 178400"/>
                <a:gd name="connsiteX15" fmla="*/ 16359 w 54110"/>
                <a:gd name="connsiteY15" fmla="*/ 161200 h 178400"/>
                <a:gd name="connsiteX16" fmla="*/ 17876 w 54110"/>
                <a:gd name="connsiteY16" fmla="*/ 149054 h 178400"/>
                <a:gd name="connsiteX17" fmla="*/ 54287 w 54110"/>
                <a:gd name="connsiteY17" fmla="*/ 279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110" h="178400">
                  <a:moveTo>
                    <a:pt x="54287" y="2790"/>
                  </a:moveTo>
                  <a:cubicBezTo>
                    <a:pt x="54287" y="2537"/>
                    <a:pt x="54287" y="7"/>
                    <a:pt x="51000" y="7"/>
                  </a:cubicBezTo>
                  <a:cubicBezTo>
                    <a:pt x="45184" y="7"/>
                    <a:pt x="26726" y="2031"/>
                    <a:pt x="20152" y="2537"/>
                  </a:cubicBezTo>
                  <a:cubicBezTo>
                    <a:pt x="18129" y="2790"/>
                    <a:pt x="15348" y="3043"/>
                    <a:pt x="15348" y="7851"/>
                  </a:cubicBezTo>
                  <a:cubicBezTo>
                    <a:pt x="15348" y="10635"/>
                    <a:pt x="17876" y="10635"/>
                    <a:pt x="21669" y="10635"/>
                  </a:cubicBezTo>
                  <a:cubicBezTo>
                    <a:pt x="33806" y="10635"/>
                    <a:pt x="34059" y="12912"/>
                    <a:pt x="34059" y="14937"/>
                  </a:cubicBezTo>
                  <a:lnTo>
                    <a:pt x="33300" y="19998"/>
                  </a:lnTo>
                  <a:lnTo>
                    <a:pt x="1441" y="146523"/>
                  </a:lnTo>
                  <a:cubicBezTo>
                    <a:pt x="682" y="149307"/>
                    <a:pt x="177" y="151078"/>
                    <a:pt x="177" y="155127"/>
                  </a:cubicBezTo>
                  <a:cubicBezTo>
                    <a:pt x="177" y="169551"/>
                    <a:pt x="11302" y="178408"/>
                    <a:pt x="23186" y="178408"/>
                  </a:cubicBezTo>
                  <a:cubicBezTo>
                    <a:pt x="31530" y="178408"/>
                    <a:pt x="37852" y="173347"/>
                    <a:pt x="42150" y="164237"/>
                  </a:cubicBezTo>
                  <a:cubicBezTo>
                    <a:pt x="46702" y="154621"/>
                    <a:pt x="49736" y="139944"/>
                    <a:pt x="49736" y="139438"/>
                  </a:cubicBezTo>
                  <a:cubicBezTo>
                    <a:pt x="49736" y="136907"/>
                    <a:pt x="47460" y="136907"/>
                    <a:pt x="46702" y="136907"/>
                  </a:cubicBezTo>
                  <a:cubicBezTo>
                    <a:pt x="44173" y="136907"/>
                    <a:pt x="43920" y="137920"/>
                    <a:pt x="43162" y="141462"/>
                  </a:cubicBezTo>
                  <a:cubicBezTo>
                    <a:pt x="38863" y="157911"/>
                    <a:pt x="34059" y="172841"/>
                    <a:pt x="23945" y="172841"/>
                  </a:cubicBezTo>
                  <a:cubicBezTo>
                    <a:pt x="16359" y="172841"/>
                    <a:pt x="16359" y="164743"/>
                    <a:pt x="16359" y="161200"/>
                  </a:cubicBezTo>
                  <a:cubicBezTo>
                    <a:pt x="16359" y="155127"/>
                    <a:pt x="16612" y="153862"/>
                    <a:pt x="17876" y="149054"/>
                  </a:cubicBezTo>
                  <a:lnTo>
                    <a:pt x="54287" y="2790"/>
                  </a:lnTo>
                  <a:close/>
                </a:path>
              </a:pathLst>
            </a:custGeom>
            <a:solidFill>
              <a:srgbClr val="000000"/>
            </a:solidFill>
            <a:ln w="25380" cap="flat">
              <a:noFill/>
              <a:prstDash val="solid"/>
              <a:miter/>
            </a:ln>
          </p:spPr>
          <p:txBody>
            <a:bodyPr rtlCol="0" anchor="ctr"/>
            <a:lstStyle/>
            <a:p>
              <a:endParaRPr lang="zh-CN" altLang="en-US"/>
            </a:p>
          </p:txBody>
        </p:sp>
        <p:sp>
          <p:nvSpPr>
            <p:cNvPr id="250" name="任意多边形: 形状 249">
              <a:extLst>
                <a:ext uri="{FF2B5EF4-FFF2-40B4-BE49-F238E27FC236}">
                  <a16:creationId xmlns:a16="http://schemas.microsoft.com/office/drawing/2014/main" id="{BD6A158A-C044-4B7A-8874-1592FA7D50B0}"/>
                </a:ext>
              </a:extLst>
            </p:cNvPr>
            <p:cNvSpPr/>
            <p:nvPr>
              <p:custDataLst>
                <p:tags r:id="rId84"/>
              </p:custDataLst>
            </p:nvPr>
          </p:nvSpPr>
          <p:spPr>
            <a:xfrm>
              <a:off x="7107709" y="2634096"/>
              <a:ext cx="53630" cy="119212"/>
            </a:xfrm>
            <a:custGeom>
              <a:avLst/>
              <a:gdLst>
                <a:gd name="connsiteX0" fmla="*/ 49208 w 53630"/>
                <a:gd name="connsiteY0" fmla="*/ 6739 h 119212"/>
                <a:gd name="connsiteX1" fmla="*/ 42128 w 53630"/>
                <a:gd name="connsiteY1" fmla="*/ 8 h 119212"/>
                <a:gd name="connsiteX2" fmla="*/ 32216 w 53630"/>
                <a:gd name="connsiteY2" fmla="*/ 9751 h 119212"/>
                <a:gd name="connsiteX3" fmla="*/ 39296 w 53630"/>
                <a:gd name="connsiteY3" fmla="*/ 16482 h 119212"/>
                <a:gd name="connsiteX4" fmla="*/ 49208 w 53630"/>
                <a:gd name="connsiteY4" fmla="*/ 6739 h 119212"/>
                <a:gd name="connsiteX5" fmla="*/ 13100 w 53630"/>
                <a:gd name="connsiteY5" fmla="*/ 96724 h 119212"/>
                <a:gd name="connsiteX6" fmla="*/ 11507 w 53630"/>
                <a:gd name="connsiteY6" fmla="*/ 104164 h 119212"/>
                <a:gd name="connsiteX7" fmla="*/ 28322 w 53630"/>
                <a:gd name="connsiteY7" fmla="*/ 119221 h 119212"/>
                <a:gd name="connsiteX8" fmla="*/ 53810 w 53630"/>
                <a:gd name="connsiteY8" fmla="*/ 92119 h 119212"/>
                <a:gd name="connsiteX9" fmla="*/ 50978 w 53630"/>
                <a:gd name="connsiteY9" fmla="*/ 89816 h 119212"/>
                <a:gd name="connsiteX10" fmla="*/ 47615 w 53630"/>
                <a:gd name="connsiteY10" fmla="*/ 92827 h 119212"/>
                <a:gd name="connsiteX11" fmla="*/ 28853 w 53630"/>
                <a:gd name="connsiteY11" fmla="*/ 114261 h 119212"/>
                <a:gd name="connsiteX12" fmla="*/ 24428 w 53630"/>
                <a:gd name="connsiteY12" fmla="*/ 108061 h 119212"/>
                <a:gd name="connsiteX13" fmla="*/ 27260 w 53630"/>
                <a:gd name="connsiteY13" fmla="*/ 96724 h 119212"/>
                <a:gd name="connsiteX14" fmla="*/ 32924 w 53630"/>
                <a:gd name="connsiteY14" fmla="*/ 82554 h 119212"/>
                <a:gd name="connsiteX15" fmla="*/ 41597 w 53630"/>
                <a:gd name="connsiteY15" fmla="*/ 60057 h 119212"/>
                <a:gd name="connsiteX16" fmla="*/ 42659 w 53630"/>
                <a:gd name="connsiteY16" fmla="*/ 54389 h 119212"/>
                <a:gd name="connsiteX17" fmla="*/ 25844 w 53630"/>
                <a:gd name="connsiteY17" fmla="*/ 39332 h 119212"/>
                <a:gd name="connsiteX18" fmla="*/ 180 w 53630"/>
                <a:gd name="connsiteY18" fmla="*/ 66434 h 119212"/>
                <a:gd name="connsiteX19" fmla="*/ 3189 w 53630"/>
                <a:gd name="connsiteY19" fmla="*/ 68737 h 119212"/>
                <a:gd name="connsiteX20" fmla="*/ 6375 w 53630"/>
                <a:gd name="connsiteY20" fmla="*/ 65903 h 119212"/>
                <a:gd name="connsiteX21" fmla="*/ 25313 w 53630"/>
                <a:gd name="connsiteY21" fmla="*/ 44292 h 119212"/>
                <a:gd name="connsiteX22" fmla="*/ 29738 w 53630"/>
                <a:gd name="connsiteY22" fmla="*/ 50492 h 119212"/>
                <a:gd name="connsiteX23" fmla="*/ 24251 w 53630"/>
                <a:gd name="connsiteY23" fmla="*/ 68206 h 119212"/>
                <a:gd name="connsiteX24" fmla="*/ 13100 w 53630"/>
                <a:gd name="connsiteY24" fmla="*/ 9672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208" y="6739"/>
                  </a:moveTo>
                  <a:cubicBezTo>
                    <a:pt x="49208" y="3905"/>
                    <a:pt x="47084" y="8"/>
                    <a:pt x="42128" y="8"/>
                  </a:cubicBezTo>
                  <a:cubicBezTo>
                    <a:pt x="37349" y="8"/>
                    <a:pt x="32216" y="4614"/>
                    <a:pt x="32216" y="9751"/>
                  </a:cubicBezTo>
                  <a:cubicBezTo>
                    <a:pt x="32216" y="12762"/>
                    <a:pt x="34517" y="16482"/>
                    <a:pt x="39296" y="16482"/>
                  </a:cubicBezTo>
                  <a:cubicBezTo>
                    <a:pt x="44429" y="16482"/>
                    <a:pt x="49208" y="11522"/>
                    <a:pt x="49208" y="6739"/>
                  </a:cubicBezTo>
                  <a:close/>
                  <a:moveTo>
                    <a:pt x="13100" y="96724"/>
                  </a:moveTo>
                  <a:cubicBezTo>
                    <a:pt x="12392" y="99027"/>
                    <a:pt x="11507" y="101153"/>
                    <a:pt x="11507" y="104164"/>
                  </a:cubicBezTo>
                  <a:cubicBezTo>
                    <a:pt x="11507" y="112490"/>
                    <a:pt x="18587" y="119221"/>
                    <a:pt x="28322" y="119221"/>
                  </a:cubicBezTo>
                  <a:cubicBezTo>
                    <a:pt x="46022" y="119221"/>
                    <a:pt x="53810" y="94776"/>
                    <a:pt x="53810" y="92119"/>
                  </a:cubicBezTo>
                  <a:cubicBezTo>
                    <a:pt x="53810" y="89816"/>
                    <a:pt x="51509" y="89816"/>
                    <a:pt x="50978" y="89816"/>
                  </a:cubicBezTo>
                  <a:cubicBezTo>
                    <a:pt x="48500" y="89816"/>
                    <a:pt x="48323" y="90879"/>
                    <a:pt x="47615" y="92827"/>
                  </a:cubicBezTo>
                  <a:cubicBezTo>
                    <a:pt x="43544" y="106998"/>
                    <a:pt x="35756" y="114261"/>
                    <a:pt x="28853" y="114261"/>
                  </a:cubicBezTo>
                  <a:cubicBezTo>
                    <a:pt x="25313" y="114261"/>
                    <a:pt x="24428" y="111958"/>
                    <a:pt x="24428" y="108061"/>
                  </a:cubicBezTo>
                  <a:cubicBezTo>
                    <a:pt x="24428" y="103987"/>
                    <a:pt x="25667" y="100621"/>
                    <a:pt x="27260" y="96724"/>
                  </a:cubicBezTo>
                  <a:cubicBezTo>
                    <a:pt x="29030" y="91942"/>
                    <a:pt x="30977" y="87159"/>
                    <a:pt x="32924" y="82554"/>
                  </a:cubicBezTo>
                  <a:cubicBezTo>
                    <a:pt x="34517" y="78302"/>
                    <a:pt x="40889" y="62183"/>
                    <a:pt x="41597" y="60057"/>
                  </a:cubicBezTo>
                  <a:cubicBezTo>
                    <a:pt x="42128" y="58286"/>
                    <a:pt x="42659" y="56160"/>
                    <a:pt x="42659" y="54389"/>
                  </a:cubicBezTo>
                  <a:cubicBezTo>
                    <a:pt x="42659" y="46064"/>
                    <a:pt x="35579" y="39332"/>
                    <a:pt x="25844" y="39332"/>
                  </a:cubicBezTo>
                  <a:cubicBezTo>
                    <a:pt x="8322" y="39332"/>
                    <a:pt x="180" y="63423"/>
                    <a:pt x="180" y="66434"/>
                  </a:cubicBezTo>
                  <a:cubicBezTo>
                    <a:pt x="180" y="68737"/>
                    <a:pt x="2658" y="68737"/>
                    <a:pt x="3189" y="68737"/>
                  </a:cubicBezTo>
                  <a:cubicBezTo>
                    <a:pt x="5667" y="68737"/>
                    <a:pt x="5844" y="67851"/>
                    <a:pt x="6375" y="65903"/>
                  </a:cubicBezTo>
                  <a:cubicBezTo>
                    <a:pt x="10976" y="50669"/>
                    <a:pt x="18764" y="44292"/>
                    <a:pt x="25313" y="44292"/>
                  </a:cubicBezTo>
                  <a:cubicBezTo>
                    <a:pt x="28145" y="44292"/>
                    <a:pt x="29738" y="45709"/>
                    <a:pt x="29738" y="50492"/>
                  </a:cubicBezTo>
                  <a:cubicBezTo>
                    <a:pt x="29738" y="54566"/>
                    <a:pt x="28676" y="57223"/>
                    <a:pt x="24251" y="68206"/>
                  </a:cubicBezTo>
                  <a:lnTo>
                    <a:pt x="13100" y="96724"/>
                  </a:lnTo>
                  <a:close/>
                </a:path>
              </a:pathLst>
            </a:custGeom>
            <a:solidFill>
              <a:srgbClr val="000000"/>
            </a:solidFill>
            <a:ln w="25380" cap="flat">
              <a:noFill/>
              <a:prstDash val="solid"/>
              <a:miter/>
            </a:ln>
          </p:spPr>
          <p:txBody>
            <a:bodyPr rtlCol="0" anchor="ctr"/>
            <a:lstStyle/>
            <a:p>
              <a:endParaRPr lang="zh-CN" altLang="en-US"/>
            </a:p>
          </p:txBody>
        </p:sp>
        <p:sp>
          <p:nvSpPr>
            <p:cNvPr id="251" name="任意多边形: 形状 250">
              <a:extLst>
                <a:ext uri="{FF2B5EF4-FFF2-40B4-BE49-F238E27FC236}">
                  <a16:creationId xmlns:a16="http://schemas.microsoft.com/office/drawing/2014/main" id="{03CA3302-3310-457C-9F55-9BAE3A6B37C9}"/>
                </a:ext>
              </a:extLst>
            </p:cNvPr>
            <p:cNvSpPr/>
            <p:nvPr>
              <p:custDataLst>
                <p:tags r:id="rId85"/>
              </p:custDataLst>
            </p:nvPr>
          </p:nvSpPr>
          <p:spPr>
            <a:xfrm>
              <a:off x="7170930" y="2634096"/>
              <a:ext cx="77701" cy="153576"/>
            </a:xfrm>
            <a:custGeom>
              <a:avLst/>
              <a:gdLst>
                <a:gd name="connsiteX0" fmla="*/ 77884 w 77701"/>
                <a:gd name="connsiteY0" fmla="*/ 6739 h 153576"/>
                <a:gd name="connsiteX1" fmla="*/ 70804 w 77701"/>
                <a:gd name="connsiteY1" fmla="*/ 8 h 153576"/>
                <a:gd name="connsiteX2" fmla="*/ 60892 w 77701"/>
                <a:gd name="connsiteY2" fmla="*/ 9751 h 153576"/>
                <a:gd name="connsiteX3" fmla="*/ 67972 w 77701"/>
                <a:gd name="connsiteY3" fmla="*/ 16482 h 153576"/>
                <a:gd name="connsiteX4" fmla="*/ 77884 w 77701"/>
                <a:gd name="connsiteY4" fmla="*/ 6739 h 153576"/>
                <a:gd name="connsiteX5" fmla="*/ 40361 w 77701"/>
                <a:gd name="connsiteY5" fmla="*/ 126129 h 153576"/>
                <a:gd name="connsiteX6" fmla="*/ 17528 w 77701"/>
                <a:gd name="connsiteY6" fmla="*/ 148625 h 153576"/>
                <a:gd name="connsiteX7" fmla="*/ 11156 w 77701"/>
                <a:gd name="connsiteY7" fmla="*/ 147562 h 153576"/>
                <a:gd name="connsiteX8" fmla="*/ 17174 w 77701"/>
                <a:gd name="connsiteY8" fmla="*/ 138528 h 153576"/>
                <a:gd name="connsiteX9" fmla="*/ 10271 w 77701"/>
                <a:gd name="connsiteY9" fmla="*/ 131974 h 153576"/>
                <a:gd name="connsiteX10" fmla="*/ 182 w 77701"/>
                <a:gd name="connsiteY10" fmla="*/ 142425 h 153576"/>
                <a:gd name="connsiteX11" fmla="*/ 17705 w 77701"/>
                <a:gd name="connsiteY11" fmla="*/ 153585 h 153576"/>
                <a:gd name="connsiteX12" fmla="*/ 54521 w 77701"/>
                <a:gd name="connsiteY12" fmla="*/ 125598 h 153576"/>
                <a:gd name="connsiteX13" fmla="*/ 70450 w 77701"/>
                <a:gd name="connsiteY13" fmla="*/ 62183 h 153576"/>
                <a:gd name="connsiteX14" fmla="*/ 71335 w 77701"/>
                <a:gd name="connsiteY14" fmla="*/ 55983 h 153576"/>
                <a:gd name="connsiteX15" fmla="*/ 52397 w 77701"/>
                <a:gd name="connsiteY15" fmla="*/ 39332 h 153576"/>
                <a:gd name="connsiteX16" fmla="*/ 21422 w 77701"/>
                <a:gd name="connsiteY16" fmla="*/ 66434 h 153576"/>
                <a:gd name="connsiteX17" fmla="*/ 24431 w 77701"/>
                <a:gd name="connsiteY17" fmla="*/ 68737 h 153576"/>
                <a:gd name="connsiteX18" fmla="*/ 27971 w 77701"/>
                <a:gd name="connsiteY18" fmla="*/ 65549 h 153576"/>
                <a:gd name="connsiteX19" fmla="*/ 51866 w 77701"/>
                <a:gd name="connsiteY19" fmla="*/ 44292 h 153576"/>
                <a:gd name="connsiteX20" fmla="*/ 57883 w 77701"/>
                <a:gd name="connsiteY20" fmla="*/ 52972 h 153576"/>
                <a:gd name="connsiteX21" fmla="*/ 57352 w 77701"/>
                <a:gd name="connsiteY21" fmla="*/ 58286 h 153576"/>
                <a:gd name="connsiteX22" fmla="*/ 40361 w 77701"/>
                <a:gd name="connsiteY22" fmla="*/ 126129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7884" y="6739"/>
                  </a:moveTo>
                  <a:cubicBezTo>
                    <a:pt x="77884" y="3728"/>
                    <a:pt x="75583" y="8"/>
                    <a:pt x="70804" y="8"/>
                  </a:cubicBezTo>
                  <a:cubicBezTo>
                    <a:pt x="65671" y="8"/>
                    <a:pt x="60892" y="4968"/>
                    <a:pt x="60892" y="9751"/>
                  </a:cubicBezTo>
                  <a:cubicBezTo>
                    <a:pt x="60892" y="12585"/>
                    <a:pt x="63016" y="16482"/>
                    <a:pt x="67972" y="16482"/>
                  </a:cubicBezTo>
                  <a:cubicBezTo>
                    <a:pt x="72751" y="16482"/>
                    <a:pt x="77884" y="11876"/>
                    <a:pt x="77884" y="6739"/>
                  </a:cubicBezTo>
                  <a:close/>
                  <a:moveTo>
                    <a:pt x="40361" y="126129"/>
                  </a:moveTo>
                  <a:cubicBezTo>
                    <a:pt x="37352" y="138351"/>
                    <a:pt x="27971" y="148625"/>
                    <a:pt x="17528" y="148625"/>
                  </a:cubicBezTo>
                  <a:cubicBezTo>
                    <a:pt x="15227" y="148625"/>
                    <a:pt x="13103" y="148271"/>
                    <a:pt x="11156" y="147562"/>
                  </a:cubicBezTo>
                  <a:cubicBezTo>
                    <a:pt x="15758" y="145437"/>
                    <a:pt x="17174" y="141186"/>
                    <a:pt x="17174" y="138528"/>
                  </a:cubicBezTo>
                  <a:cubicBezTo>
                    <a:pt x="17174" y="134277"/>
                    <a:pt x="13811" y="131974"/>
                    <a:pt x="10271" y="131974"/>
                  </a:cubicBezTo>
                  <a:cubicBezTo>
                    <a:pt x="4784" y="131974"/>
                    <a:pt x="182" y="136757"/>
                    <a:pt x="182" y="142425"/>
                  </a:cubicBezTo>
                  <a:cubicBezTo>
                    <a:pt x="182" y="149157"/>
                    <a:pt x="7085" y="153585"/>
                    <a:pt x="17705" y="153585"/>
                  </a:cubicBezTo>
                  <a:cubicBezTo>
                    <a:pt x="28325" y="153585"/>
                    <a:pt x="49034" y="147208"/>
                    <a:pt x="54521" y="125598"/>
                  </a:cubicBezTo>
                  <a:lnTo>
                    <a:pt x="70450" y="62183"/>
                  </a:lnTo>
                  <a:cubicBezTo>
                    <a:pt x="70981" y="60234"/>
                    <a:pt x="71335" y="58640"/>
                    <a:pt x="71335" y="55983"/>
                  </a:cubicBezTo>
                  <a:cubicBezTo>
                    <a:pt x="71335" y="46241"/>
                    <a:pt x="63016" y="39332"/>
                    <a:pt x="52397" y="39332"/>
                  </a:cubicBezTo>
                  <a:cubicBezTo>
                    <a:pt x="32750" y="39332"/>
                    <a:pt x="21422" y="63954"/>
                    <a:pt x="21422" y="66434"/>
                  </a:cubicBezTo>
                  <a:cubicBezTo>
                    <a:pt x="21422" y="68737"/>
                    <a:pt x="23900" y="68737"/>
                    <a:pt x="24431" y="68737"/>
                  </a:cubicBezTo>
                  <a:cubicBezTo>
                    <a:pt x="26555" y="68737"/>
                    <a:pt x="26732" y="68206"/>
                    <a:pt x="27971" y="65549"/>
                  </a:cubicBezTo>
                  <a:cubicBezTo>
                    <a:pt x="32396" y="55275"/>
                    <a:pt x="41600" y="44292"/>
                    <a:pt x="51866" y="44292"/>
                  </a:cubicBezTo>
                  <a:cubicBezTo>
                    <a:pt x="56290" y="44292"/>
                    <a:pt x="57883" y="47304"/>
                    <a:pt x="57883" y="52972"/>
                  </a:cubicBezTo>
                  <a:cubicBezTo>
                    <a:pt x="57883" y="54920"/>
                    <a:pt x="57529" y="57400"/>
                    <a:pt x="57352" y="58286"/>
                  </a:cubicBezTo>
                  <a:lnTo>
                    <a:pt x="40361" y="126129"/>
                  </a:lnTo>
                  <a:close/>
                </a:path>
              </a:pathLst>
            </a:custGeom>
            <a:solidFill>
              <a:srgbClr val="000000"/>
            </a:solidFill>
            <a:ln w="25380" cap="flat">
              <a:noFill/>
              <a:prstDash val="solid"/>
              <a:miter/>
            </a:ln>
          </p:spPr>
          <p:txBody>
            <a:bodyPr rtlCol="0" anchor="ctr"/>
            <a:lstStyle/>
            <a:p>
              <a:endParaRPr lang="zh-CN" altLang="en-US"/>
            </a:p>
          </p:txBody>
        </p:sp>
        <p:sp>
          <p:nvSpPr>
            <p:cNvPr id="252" name="任意多边形: 形状 251">
              <a:extLst>
                <a:ext uri="{FF2B5EF4-FFF2-40B4-BE49-F238E27FC236}">
                  <a16:creationId xmlns:a16="http://schemas.microsoft.com/office/drawing/2014/main" id="{CD9CE471-A412-4679-BAEC-CE6E5A6AFDE6}"/>
                </a:ext>
              </a:extLst>
            </p:cNvPr>
            <p:cNvSpPr/>
            <p:nvPr>
              <p:custDataLst>
                <p:tags r:id="rId86"/>
              </p:custDataLst>
            </p:nvPr>
          </p:nvSpPr>
          <p:spPr>
            <a:xfrm>
              <a:off x="7476557" y="2021493"/>
              <a:ext cx="139321" cy="457769"/>
            </a:xfrm>
            <a:custGeom>
              <a:avLst/>
              <a:gdLst>
                <a:gd name="connsiteX0" fmla="*/ 139516 w 139321"/>
                <a:gd name="connsiteY0" fmla="*/ 445097 h 457769"/>
                <a:gd name="connsiteX1" fmla="*/ 104117 w 139321"/>
                <a:gd name="connsiteY1" fmla="*/ 174332 h 457769"/>
                <a:gd name="connsiteX2" fmla="*/ 16630 w 139321"/>
                <a:gd name="connsiteY2" fmla="*/ 6812 h 457769"/>
                <a:gd name="connsiteX3" fmla="*/ 10814 w 139321"/>
                <a:gd name="connsiteY3" fmla="*/ 486 h 457769"/>
                <a:gd name="connsiteX4" fmla="*/ 6010 w 139321"/>
                <a:gd name="connsiteY4" fmla="*/ -20 h 457769"/>
                <a:gd name="connsiteX5" fmla="*/ 194 w 139321"/>
                <a:gd name="connsiteY5" fmla="*/ 2510 h 457769"/>
                <a:gd name="connsiteX6" fmla="*/ 3481 w 139321"/>
                <a:gd name="connsiteY6" fmla="*/ 8078 h 457769"/>
                <a:gd name="connsiteX7" fmla="*/ 111449 w 139321"/>
                <a:gd name="connsiteY7" fmla="*/ 454207 h 457769"/>
                <a:gd name="connsiteX8" fmla="*/ 118529 w 139321"/>
                <a:gd name="connsiteY8" fmla="*/ 457749 h 457769"/>
                <a:gd name="connsiteX9" fmla="*/ 132436 w 139321"/>
                <a:gd name="connsiteY9" fmla="*/ 457749 h 457769"/>
                <a:gd name="connsiteX10" fmla="*/ 139516 w 139321"/>
                <a:gd name="connsiteY10" fmla="*/ 454966 h 457769"/>
                <a:gd name="connsiteX11" fmla="*/ 139516 w 139321"/>
                <a:gd name="connsiteY11" fmla="*/ 445097 h 45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21" h="457769">
                  <a:moveTo>
                    <a:pt x="139516" y="445097"/>
                  </a:moveTo>
                  <a:cubicBezTo>
                    <a:pt x="139516" y="290483"/>
                    <a:pt x="111955" y="199890"/>
                    <a:pt x="104117" y="174332"/>
                  </a:cubicBezTo>
                  <a:cubicBezTo>
                    <a:pt x="86923" y="118155"/>
                    <a:pt x="58856" y="58941"/>
                    <a:pt x="16630" y="6812"/>
                  </a:cubicBezTo>
                  <a:cubicBezTo>
                    <a:pt x="12837" y="2257"/>
                    <a:pt x="11825" y="992"/>
                    <a:pt x="10814" y="486"/>
                  </a:cubicBezTo>
                  <a:cubicBezTo>
                    <a:pt x="10308" y="233"/>
                    <a:pt x="10055" y="-20"/>
                    <a:pt x="6010" y="-20"/>
                  </a:cubicBezTo>
                  <a:cubicBezTo>
                    <a:pt x="2217" y="-20"/>
                    <a:pt x="194" y="-20"/>
                    <a:pt x="194" y="2510"/>
                  </a:cubicBezTo>
                  <a:cubicBezTo>
                    <a:pt x="194" y="3017"/>
                    <a:pt x="194" y="3523"/>
                    <a:pt x="3481" y="8078"/>
                  </a:cubicBezTo>
                  <a:cubicBezTo>
                    <a:pt x="91474" y="131060"/>
                    <a:pt x="111197" y="282891"/>
                    <a:pt x="111449" y="454207"/>
                  </a:cubicBezTo>
                  <a:cubicBezTo>
                    <a:pt x="111449" y="457749"/>
                    <a:pt x="112967" y="457749"/>
                    <a:pt x="118529" y="457749"/>
                  </a:cubicBezTo>
                  <a:lnTo>
                    <a:pt x="132436" y="457749"/>
                  </a:lnTo>
                  <a:cubicBezTo>
                    <a:pt x="137746" y="457749"/>
                    <a:pt x="139263" y="457749"/>
                    <a:pt x="139516" y="454966"/>
                  </a:cubicBezTo>
                  <a:lnTo>
                    <a:pt x="139516" y="445097"/>
                  </a:lnTo>
                  <a:close/>
                </a:path>
              </a:pathLst>
            </a:custGeom>
            <a:solidFill>
              <a:srgbClr val="000000"/>
            </a:solidFill>
            <a:ln w="25380" cap="flat">
              <a:noFill/>
              <a:prstDash val="solid"/>
              <a:miter/>
            </a:ln>
          </p:spPr>
          <p:txBody>
            <a:bodyPr rtlCol="0" anchor="ctr"/>
            <a:lstStyle/>
            <a:p>
              <a:endParaRPr lang="zh-CN" altLang="en-US"/>
            </a:p>
          </p:txBody>
        </p:sp>
        <p:sp>
          <p:nvSpPr>
            <p:cNvPr id="253" name="任意多边形: 形状 252">
              <a:extLst>
                <a:ext uri="{FF2B5EF4-FFF2-40B4-BE49-F238E27FC236}">
                  <a16:creationId xmlns:a16="http://schemas.microsoft.com/office/drawing/2014/main" id="{C8C8AF32-0857-45C6-8F4D-44E00277A7E1}"/>
                </a:ext>
              </a:extLst>
            </p:cNvPr>
            <p:cNvSpPr/>
            <p:nvPr>
              <p:custDataLst>
                <p:tags r:id="rId87"/>
              </p:custDataLst>
            </p:nvPr>
          </p:nvSpPr>
          <p:spPr>
            <a:xfrm>
              <a:off x="7476557" y="2474206"/>
              <a:ext cx="139321" cy="457769"/>
            </a:xfrm>
            <a:custGeom>
              <a:avLst/>
              <a:gdLst>
                <a:gd name="connsiteX0" fmla="*/ 139516 w 139321"/>
                <a:gd name="connsiteY0" fmla="*/ 2781 h 457769"/>
                <a:gd name="connsiteX1" fmla="*/ 132436 w 139321"/>
                <a:gd name="connsiteY1" fmla="*/ -2 h 457769"/>
                <a:gd name="connsiteX2" fmla="*/ 118529 w 139321"/>
                <a:gd name="connsiteY2" fmla="*/ -2 h 457769"/>
                <a:gd name="connsiteX3" fmla="*/ 111449 w 139321"/>
                <a:gd name="connsiteY3" fmla="*/ 3541 h 457769"/>
                <a:gd name="connsiteX4" fmla="*/ 104622 w 139321"/>
                <a:gd name="connsiteY4" fmla="*/ 152841 h 457769"/>
                <a:gd name="connsiteX5" fmla="*/ 1964 w 139321"/>
                <a:gd name="connsiteY5" fmla="*/ 451947 h 457769"/>
                <a:gd name="connsiteX6" fmla="*/ 194 w 139321"/>
                <a:gd name="connsiteY6" fmla="*/ 455237 h 457769"/>
                <a:gd name="connsiteX7" fmla="*/ 6010 w 139321"/>
                <a:gd name="connsiteY7" fmla="*/ 457767 h 457769"/>
                <a:gd name="connsiteX8" fmla="*/ 11067 w 139321"/>
                <a:gd name="connsiteY8" fmla="*/ 457261 h 457769"/>
                <a:gd name="connsiteX9" fmla="*/ 69729 w 139321"/>
                <a:gd name="connsiteY9" fmla="*/ 368693 h 457769"/>
                <a:gd name="connsiteX10" fmla="*/ 133448 w 139321"/>
                <a:gd name="connsiteY10" fmla="*/ 133103 h 457769"/>
                <a:gd name="connsiteX11" fmla="*/ 139516 w 139321"/>
                <a:gd name="connsiteY11" fmla="*/ 12650 h 457769"/>
                <a:gd name="connsiteX12" fmla="*/ 139516 w 139321"/>
                <a:gd name="connsiteY12" fmla="*/ 2781 h 45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321" h="457769">
                  <a:moveTo>
                    <a:pt x="139516" y="2781"/>
                  </a:moveTo>
                  <a:cubicBezTo>
                    <a:pt x="139263" y="-2"/>
                    <a:pt x="137746" y="-2"/>
                    <a:pt x="132436" y="-2"/>
                  </a:cubicBezTo>
                  <a:lnTo>
                    <a:pt x="118529" y="-2"/>
                  </a:lnTo>
                  <a:cubicBezTo>
                    <a:pt x="112967" y="-2"/>
                    <a:pt x="111449" y="-2"/>
                    <a:pt x="111449" y="3541"/>
                  </a:cubicBezTo>
                  <a:cubicBezTo>
                    <a:pt x="111449" y="29605"/>
                    <a:pt x="111197" y="89831"/>
                    <a:pt x="104622" y="152841"/>
                  </a:cubicBezTo>
                  <a:cubicBezTo>
                    <a:pt x="90968" y="283668"/>
                    <a:pt x="57339" y="374260"/>
                    <a:pt x="1964" y="451947"/>
                  </a:cubicBezTo>
                  <a:cubicBezTo>
                    <a:pt x="194" y="454225"/>
                    <a:pt x="194" y="454731"/>
                    <a:pt x="194" y="455237"/>
                  </a:cubicBezTo>
                  <a:cubicBezTo>
                    <a:pt x="194" y="457767"/>
                    <a:pt x="2217" y="457767"/>
                    <a:pt x="6010" y="457767"/>
                  </a:cubicBezTo>
                  <a:cubicBezTo>
                    <a:pt x="10055" y="457767"/>
                    <a:pt x="10561" y="457767"/>
                    <a:pt x="11067" y="457261"/>
                  </a:cubicBezTo>
                  <a:cubicBezTo>
                    <a:pt x="12078" y="456502"/>
                    <a:pt x="44191" y="419557"/>
                    <a:pt x="69729" y="368693"/>
                  </a:cubicBezTo>
                  <a:cubicBezTo>
                    <a:pt x="103105" y="301888"/>
                    <a:pt x="124092" y="225213"/>
                    <a:pt x="133448" y="133103"/>
                  </a:cubicBezTo>
                  <a:cubicBezTo>
                    <a:pt x="134206" y="125258"/>
                    <a:pt x="139516" y="72624"/>
                    <a:pt x="139516" y="12650"/>
                  </a:cubicBezTo>
                  <a:lnTo>
                    <a:pt x="139516" y="2781"/>
                  </a:lnTo>
                  <a:close/>
                </a:path>
              </a:pathLst>
            </a:custGeom>
            <a:solidFill>
              <a:srgbClr val="000000"/>
            </a:solidFill>
            <a:ln w="25380" cap="flat">
              <a:noFill/>
              <a:prstDash val="solid"/>
              <a:miter/>
            </a:ln>
          </p:spPr>
          <p:txBody>
            <a:bodyPr rtlCol="0" anchor="ctr"/>
            <a:lstStyle/>
            <a:p>
              <a:endParaRPr lang="zh-CN" altLang="en-US"/>
            </a:p>
          </p:txBody>
        </p:sp>
        <p:sp>
          <p:nvSpPr>
            <p:cNvPr id="254" name="任意多边形: 形状 253">
              <a:extLst>
                <a:ext uri="{FF2B5EF4-FFF2-40B4-BE49-F238E27FC236}">
                  <a16:creationId xmlns:a16="http://schemas.microsoft.com/office/drawing/2014/main" id="{AB8ECF4B-D42C-4CEE-9A59-10B218CB6CDB}"/>
                </a:ext>
              </a:extLst>
            </p:cNvPr>
            <p:cNvSpPr/>
            <p:nvPr>
              <p:custDataLst>
                <p:tags r:id="rId88"/>
              </p:custDataLst>
            </p:nvPr>
          </p:nvSpPr>
          <p:spPr>
            <a:xfrm>
              <a:off x="7760059" y="2392471"/>
              <a:ext cx="168147" cy="168531"/>
            </a:xfrm>
            <a:custGeom>
              <a:avLst/>
              <a:gdLst>
                <a:gd name="connsiteX0" fmla="*/ 89462 w 168147"/>
                <a:gd name="connsiteY0" fmla="*/ 89327 h 168531"/>
                <a:gd name="connsiteX1" fmla="*/ 160008 w 168147"/>
                <a:gd name="connsiteY1" fmla="*/ 89327 h 168531"/>
                <a:gd name="connsiteX2" fmla="*/ 168352 w 168147"/>
                <a:gd name="connsiteY2" fmla="*/ 84266 h 168531"/>
                <a:gd name="connsiteX3" fmla="*/ 160008 w 168147"/>
                <a:gd name="connsiteY3" fmla="*/ 79205 h 168531"/>
                <a:gd name="connsiteX4" fmla="*/ 89462 w 168147"/>
                <a:gd name="connsiteY4" fmla="*/ 79205 h 168531"/>
                <a:gd name="connsiteX5" fmla="*/ 89462 w 168147"/>
                <a:gd name="connsiteY5" fmla="*/ 8351 h 168531"/>
                <a:gd name="connsiteX6" fmla="*/ 84405 w 168147"/>
                <a:gd name="connsiteY6" fmla="*/ 0 h 168531"/>
                <a:gd name="connsiteX7" fmla="*/ 79348 w 168147"/>
                <a:gd name="connsiteY7" fmla="*/ 8351 h 168531"/>
                <a:gd name="connsiteX8" fmla="*/ 79348 w 168147"/>
                <a:gd name="connsiteY8" fmla="*/ 79205 h 168531"/>
                <a:gd name="connsiteX9" fmla="*/ 8549 w 168147"/>
                <a:gd name="connsiteY9" fmla="*/ 79205 h 168531"/>
                <a:gd name="connsiteX10" fmla="*/ 205 w 168147"/>
                <a:gd name="connsiteY10" fmla="*/ 84266 h 168531"/>
                <a:gd name="connsiteX11" fmla="*/ 8549 w 168147"/>
                <a:gd name="connsiteY11" fmla="*/ 89327 h 168531"/>
                <a:gd name="connsiteX12" fmla="*/ 79348 w 168147"/>
                <a:gd name="connsiteY12" fmla="*/ 89327 h 168531"/>
                <a:gd name="connsiteX13" fmla="*/ 79348 w 168147"/>
                <a:gd name="connsiteY13" fmla="*/ 160181 h 168531"/>
                <a:gd name="connsiteX14" fmla="*/ 84405 w 168147"/>
                <a:gd name="connsiteY14" fmla="*/ 168532 h 168531"/>
                <a:gd name="connsiteX15" fmla="*/ 89462 w 168147"/>
                <a:gd name="connsiteY15" fmla="*/ 160181 h 168531"/>
                <a:gd name="connsiteX16" fmla="*/ 89462 w 168147"/>
                <a:gd name="connsiteY16" fmla="*/ 89327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147" h="168531">
                  <a:moveTo>
                    <a:pt x="89462" y="89327"/>
                  </a:moveTo>
                  <a:lnTo>
                    <a:pt x="160008" y="89327"/>
                  </a:lnTo>
                  <a:cubicBezTo>
                    <a:pt x="163548" y="89327"/>
                    <a:pt x="168352" y="89327"/>
                    <a:pt x="168352" y="84266"/>
                  </a:cubicBezTo>
                  <a:cubicBezTo>
                    <a:pt x="168352" y="79205"/>
                    <a:pt x="163548" y="79205"/>
                    <a:pt x="160008" y="79205"/>
                  </a:cubicBezTo>
                  <a:lnTo>
                    <a:pt x="89462" y="79205"/>
                  </a:lnTo>
                  <a:lnTo>
                    <a:pt x="89462" y="8351"/>
                  </a:lnTo>
                  <a:cubicBezTo>
                    <a:pt x="89462" y="4808"/>
                    <a:pt x="89462" y="0"/>
                    <a:pt x="84405" y="0"/>
                  </a:cubicBezTo>
                  <a:cubicBezTo>
                    <a:pt x="79348" y="0"/>
                    <a:pt x="79348" y="4808"/>
                    <a:pt x="79348" y="8351"/>
                  </a:cubicBezTo>
                  <a:lnTo>
                    <a:pt x="79348" y="79205"/>
                  </a:lnTo>
                  <a:lnTo>
                    <a:pt x="8549" y="79205"/>
                  </a:lnTo>
                  <a:cubicBezTo>
                    <a:pt x="5009" y="79205"/>
                    <a:pt x="205" y="79205"/>
                    <a:pt x="205" y="84266"/>
                  </a:cubicBezTo>
                  <a:cubicBezTo>
                    <a:pt x="205" y="89327"/>
                    <a:pt x="5009" y="89327"/>
                    <a:pt x="8549" y="89327"/>
                  </a:cubicBezTo>
                  <a:lnTo>
                    <a:pt x="79348" y="89327"/>
                  </a:lnTo>
                  <a:lnTo>
                    <a:pt x="79348" y="160181"/>
                  </a:lnTo>
                  <a:cubicBezTo>
                    <a:pt x="79348" y="163724"/>
                    <a:pt x="79348" y="168532"/>
                    <a:pt x="84405" y="168532"/>
                  </a:cubicBezTo>
                  <a:cubicBezTo>
                    <a:pt x="89462" y="168532"/>
                    <a:pt x="89462" y="163724"/>
                    <a:pt x="89462" y="160181"/>
                  </a:cubicBezTo>
                  <a:lnTo>
                    <a:pt x="89462" y="89327"/>
                  </a:lnTo>
                  <a:close/>
                </a:path>
              </a:pathLst>
            </a:custGeom>
            <a:solidFill>
              <a:srgbClr val="000000"/>
            </a:solidFill>
            <a:ln w="25380" cap="flat">
              <a:noFill/>
              <a:prstDash val="solid"/>
              <a:miter/>
            </a:ln>
          </p:spPr>
          <p:txBody>
            <a:bodyPr rtlCol="0" anchor="ctr"/>
            <a:lstStyle/>
            <a:p>
              <a:endParaRPr lang="zh-CN" altLang="en-US"/>
            </a:p>
          </p:txBody>
        </p:sp>
        <p:sp>
          <p:nvSpPr>
            <p:cNvPr id="255" name="任意多边形: 形状 254">
              <a:extLst>
                <a:ext uri="{FF2B5EF4-FFF2-40B4-BE49-F238E27FC236}">
                  <a16:creationId xmlns:a16="http://schemas.microsoft.com/office/drawing/2014/main" id="{7541EB58-FE62-4A9A-B5E6-BD966DD4549E}"/>
                </a:ext>
              </a:extLst>
            </p:cNvPr>
            <p:cNvSpPr/>
            <p:nvPr>
              <p:custDataLst>
                <p:tags r:id="rId89"/>
              </p:custDataLst>
            </p:nvPr>
          </p:nvSpPr>
          <p:spPr>
            <a:xfrm>
              <a:off x="8109364" y="2187624"/>
              <a:ext cx="186605" cy="181184"/>
            </a:xfrm>
            <a:custGeom>
              <a:avLst/>
              <a:gdLst>
                <a:gd name="connsiteX0" fmla="*/ 100096 w 186605"/>
                <a:gd name="connsiteY0" fmla="*/ 4548 h 181184"/>
                <a:gd name="connsiteX1" fmla="*/ 93522 w 186605"/>
                <a:gd name="connsiteY1" fmla="*/ -7 h 181184"/>
                <a:gd name="connsiteX2" fmla="*/ 86947 w 186605"/>
                <a:gd name="connsiteY2" fmla="*/ 4548 h 181184"/>
                <a:gd name="connsiteX3" fmla="*/ 1483 w 186605"/>
                <a:gd name="connsiteY3" fmla="*/ 176117 h 181184"/>
                <a:gd name="connsiteX4" fmla="*/ 219 w 186605"/>
                <a:gd name="connsiteY4" fmla="*/ 179153 h 181184"/>
                <a:gd name="connsiteX5" fmla="*/ 5782 w 186605"/>
                <a:gd name="connsiteY5" fmla="*/ 181178 h 181184"/>
                <a:gd name="connsiteX6" fmla="*/ 181262 w 186605"/>
                <a:gd name="connsiteY6" fmla="*/ 181178 h 181184"/>
                <a:gd name="connsiteX7" fmla="*/ 186824 w 186605"/>
                <a:gd name="connsiteY7" fmla="*/ 179153 h 181184"/>
                <a:gd name="connsiteX8" fmla="*/ 185560 w 186605"/>
                <a:gd name="connsiteY8" fmla="*/ 176117 h 181184"/>
                <a:gd name="connsiteX9" fmla="*/ 100096 w 186605"/>
                <a:gd name="connsiteY9" fmla="*/ 4548 h 181184"/>
                <a:gd name="connsiteX10" fmla="*/ 85430 w 186605"/>
                <a:gd name="connsiteY10" fmla="*/ 25298 h 181184"/>
                <a:gd name="connsiteX11" fmla="*/ 153448 w 186605"/>
                <a:gd name="connsiteY11" fmla="*/ 161946 h 181184"/>
                <a:gd name="connsiteX12" fmla="*/ 17160 w 186605"/>
                <a:gd name="connsiteY12" fmla="*/ 161946 h 181184"/>
                <a:gd name="connsiteX13" fmla="*/ 85430 w 186605"/>
                <a:gd name="connsiteY13" fmla="*/ 25298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605" h="181184">
                  <a:moveTo>
                    <a:pt x="100096" y="4548"/>
                  </a:moveTo>
                  <a:cubicBezTo>
                    <a:pt x="98326" y="1259"/>
                    <a:pt x="97820" y="-7"/>
                    <a:pt x="93522" y="-7"/>
                  </a:cubicBezTo>
                  <a:cubicBezTo>
                    <a:pt x="89223" y="-7"/>
                    <a:pt x="88717" y="1259"/>
                    <a:pt x="86947" y="4548"/>
                  </a:cubicBezTo>
                  <a:lnTo>
                    <a:pt x="1483" y="176117"/>
                  </a:lnTo>
                  <a:cubicBezTo>
                    <a:pt x="219" y="178394"/>
                    <a:pt x="219" y="178900"/>
                    <a:pt x="219" y="179153"/>
                  </a:cubicBezTo>
                  <a:cubicBezTo>
                    <a:pt x="219" y="181178"/>
                    <a:pt x="1736" y="181178"/>
                    <a:pt x="5782" y="181178"/>
                  </a:cubicBezTo>
                  <a:lnTo>
                    <a:pt x="181262" y="181178"/>
                  </a:lnTo>
                  <a:cubicBezTo>
                    <a:pt x="185307" y="181178"/>
                    <a:pt x="186824" y="181178"/>
                    <a:pt x="186824" y="179153"/>
                  </a:cubicBezTo>
                  <a:cubicBezTo>
                    <a:pt x="186824" y="178900"/>
                    <a:pt x="186824" y="178394"/>
                    <a:pt x="185560" y="176117"/>
                  </a:cubicBezTo>
                  <a:lnTo>
                    <a:pt x="100096" y="4548"/>
                  </a:lnTo>
                  <a:close/>
                  <a:moveTo>
                    <a:pt x="85430" y="25298"/>
                  </a:moveTo>
                  <a:lnTo>
                    <a:pt x="153448" y="161946"/>
                  </a:lnTo>
                  <a:lnTo>
                    <a:pt x="17160" y="161946"/>
                  </a:lnTo>
                  <a:lnTo>
                    <a:pt x="85430" y="25298"/>
                  </a:lnTo>
                  <a:close/>
                </a:path>
              </a:pathLst>
            </a:custGeom>
            <a:solidFill>
              <a:srgbClr val="000000"/>
            </a:solidFill>
            <a:ln w="25380" cap="flat">
              <a:noFill/>
              <a:prstDash val="solid"/>
              <a:miter/>
            </a:ln>
          </p:spPr>
          <p:txBody>
            <a:bodyPr rtlCol="0" anchor="ctr"/>
            <a:lstStyle/>
            <a:p>
              <a:endParaRPr lang="zh-CN" altLang="en-US"/>
            </a:p>
          </p:txBody>
        </p:sp>
        <p:sp>
          <p:nvSpPr>
            <p:cNvPr id="256" name="任意多边形: 形状 255">
              <a:extLst>
                <a:ext uri="{FF2B5EF4-FFF2-40B4-BE49-F238E27FC236}">
                  <a16:creationId xmlns:a16="http://schemas.microsoft.com/office/drawing/2014/main" id="{59FCBAC0-2E18-4407-8BF5-DF6D296C5918}"/>
                </a:ext>
              </a:extLst>
            </p:cNvPr>
            <p:cNvSpPr/>
            <p:nvPr>
              <p:custDataLst>
                <p:tags r:id="rId90"/>
              </p:custDataLst>
            </p:nvPr>
          </p:nvSpPr>
          <p:spPr>
            <a:xfrm>
              <a:off x="8314006" y="2210399"/>
              <a:ext cx="77625" cy="161193"/>
            </a:xfrm>
            <a:custGeom>
              <a:avLst/>
              <a:gdLst>
                <a:gd name="connsiteX0" fmla="*/ 46499 w 77625"/>
                <a:gd name="connsiteY0" fmla="*/ 57183 h 161193"/>
                <a:gd name="connsiteX1" fmla="*/ 70267 w 77625"/>
                <a:gd name="connsiteY1" fmla="*/ 57183 h 161193"/>
                <a:gd name="connsiteX2" fmla="*/ 77853 w 77625"/>
                <a:gd name="connsiteY2" fmla="*/ 52122 h 161193"/>
                <a:gd name="connsiteX3" fmla="*/ 70773 w 77625"/>
                <a:gd name="connsiteY3" fmla="*/ 49338 h 161193"/>
                <a:gd name="connsiteX4" fmla="*/ 48522 w 77625"/>
                <a:gd name="connsiteY4" fmla="*/ 49338 h 161193"/>
                <a:gd name="connsiteX5" fmla="*/ 58889 w 77625"/>
                <a:gd name="connsiteY5" fmla="*/ 6826 h 161193"/>
                <a:gd name="connsiteX6" fmla="*/ 51556 w 77625"/>
                <a:gd name="connsiteY6" fmla="*/ -7 h 161193"/>
                <a:gd name="connsiteX7" fmla="*/ 41442 w 77625"/>
                <a:gd name="connsiteY7" fmla="*/ 9103 h 161193"/>
                <a:gd name="connsiteX8" fmla="*/ 31581 w 77625"/>
                <a:gd name="connsiteY8" fmla="*/ 49338 h 161193"/>
                <a:gd name="connsiteX9" fmla="*/ 7813 w 77625"/>
                <a:gd name="connsiteY9" fmla="*/ 49338 h 161193"/>
                <a:gd name="connsiteX10" fmla="*/ 227 w 77625"/>
                <a:gd name="connsiteY10" fmla="*/ 54146 h 161193"/>
                <a:gd name="connsiteX11" fmla="*/ 7307 w 77625"/>
                <a:gd name="connsiteY11" fmla="*/ 57183 h 161193"/>
                <a:gd name="connsiteX12" fmla="*/ 29558 w 77625"/>
                <a:gd name="connsiteY12" fmla="*/ 57183 h 161193"/>
                <a:gd name="connsiteX13" fmla="*/ 10341 w 77625"/>
                <a:gd name="connsiteY13" fmla="*/ 137906 h 161193"/>
                <a:gd name="connsiteX14" fmla="*/ 33604 w 77625"/>
                <a:gd name="connsiteY14" fmla="*/ 161187 h 161193"/>
                <a:gd name="connsiteX15" fmla="*/ 73807 w 77625"/>
                <a:gd name="connsiteY15" fmla="*/ 122217 h 161193"/>
                <a:gd name="connsiteX16" fmla="*/ 70773 w 77625"/>
                <a:gd name="connsiteY16" fmla="*/ 119686 h 161193"/>
                <a:gd name="connsiteX17" fmla="*/ 66980 w 77625"/>
                <a:gd name="connsiteY17" fmla="*/ 123229 h 161193"/>
                <a:gd name="connsiteX18" fmla="*/ 34110 w 77625"/>
                <a:gd name="connsiteY18" fmla="*/ 155620 h 161193"/>
                <a:gd name="connsiteX19" fmla="*/ 26271 w 77625"/>
                <a:gd name="connsiteY19" fmla="*/ 143979 h 161193"/>
                <a:gd name="connsiteX20" fmla="*/ 27788 w 77625"/>
                <a:gd name="connsiteY20" fmla="*/ 131833 h 161193"/>
                <a:gd name="connsiteX21" fmla="*/ 46499 w 77625"/>
                <a:gd name="connsiteY21" fmla="*/ 57183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25" h="161193">
                  <a:moveTo>
                    <a:pt x="46499" y="57183"/>
                  </a:moveTo>
                  <a:lnTo>
                    <a:pt x="70267" y="57183"/>
                  </a:lnTo>
                  <a:cubicBezTo>
                    <a:pt x="75325" y="57183"/>
                    <a:pt x="77853" y="57183"/>
                    <a:pt x="77853" y="52122"/>
                  </a:cubicBezTo>
                  <a:cubicBezTo>
                    <a:pt x="77853" y="49338"/>
                    <a:pt x="75325" y="49338"/>
                    <a:pt x="70773" y="49338"/>
                  </a:cubicBezTo>
                  <a:lnTo>
                    <a:pt x="48522" y="49338"/>
                  </a:lnTo>
                  <a:cubicBezTo>
                    <a:pt x="57625" y="13405"/>
                    <a:pt x="58889" y="8344"/>
                    <a:pt x="58889" y="6826"/>
                  </a:cubicBezTo>
                  <a:cubicBezTo>
                    <a:pt x="58889" y="2524"/>
                    <a:pt x="55855" y="-7"/>
                    <a:pt x="51556" y="-7"/>
                  </a:cubicBezTo>
                  <a:cubicBezTo>
                    <a:pt x="50798" y="-7"/>
                    <a:pt x="43718" y="246"/>
                    <a:pt x="41442" y="9103"/>
                  </a:cubicBezTo>
                  <a:lnTo>
                    <a:pt x="31581" y="49338"/>
                  </a:lnTo>
                  <a:lnTo>
                    <a:pt x="7813" y="49338"/>
                  </a:lnTo>
                  <a:cubicBezTo>
                    <a:pt x="2756" y="49338"/>
                    <a:pt x="227" y="49338"/>
                    <a:pt x="227" y="54146"/>
                  </a:cubicBezTo>
                  <a:cubicBezTo>
                    <a:pt x="227" y="57183"/>
                    <a:pt x="2250" y="57183"/>
                    <a:pt x="7307" y="57183"/>
                  </a:cubicBezTo>
                  <a:lnTo>
                    <a:pt x="29558" y="57183"/>
                  </a:lnTo>
                  <a:cubicBezTo>
                    <a:pt x="11353" y="129049"/>
                    <a:pt x="10341" y="133351"/>
                    <a:pt x="10341" y="137906"/>
                  </a:cubicBezTo>
                  <a:cubicBezTo>
                    <a:pt x="10341" y="151571"/>
                    <a:pt x="19950" y="161187"/>
                    <a:pt x="33604" y="161187"/>
                  </a:cubicBezTo>
                  <a:cubicBezTo>
                    <a:pt x="59395" y="161187"/>
                    <a:pt x="73807" y="124241"/>
                    <a:pt x="73807" y="122217"/>
                  </a:cubicBezTo>
                  <a:cubicBezTo>
                    <a:pt x="73807" y="119686"/>
                    <a:pt x="71785" y="119686"/>
                    <a:pt x="70773" y="119686"/>
                  </a:cubicBezTo>
                  <a:cubicBezTo>
                    <a:pt x="68498" y="119686"/>
                    <a:pt x="68245" y="120446"/>
                    <a:pt x="66980" y="123229"/>
                  </a:cubicBezTo>
                  <a:cubicBezTo>
                    <a:pt x="56108" y="149546"/>
                    <a:pt x="42707" y="155620"/>
                    <a:pt x="34110" y="155620"/>
                  </a:cubicBezTo>
                  <a:cubicBezTo>
                    <a:pt x="28800" y="155620"/>
                    <a:pt x="26271" y="152330"/>
                    <a:pt x="26271" y="143979"/>
                  </a:cubicBezTo>
                  <a:cubicBezTo>
                    <a:pt x="26271" y="137906"/>
                    <a:pt x="26777" y="136135"/>
                    <a:pt x="27788" y="131833"/>
                  </a:cubicBezTo>
                  <a:lnTo>
                    <a:pt x="46499" y="57183"/>
                  </a:lnTo>
                  <a:close/>
                </a:path>
              </a:pathLst>
            </a:custGeom>
            <a:solidFill>
              <a:srgbClr val="000000"/>
            </a:solidFill>
            <a:ln w="25380" cap="flat">
              <a:noFill/>
              <a:prstDash val="solid"/>
              <a:miter/>
            </a:ln>
          </p:spPr>
          <p:txBody>
            <a:bodyPr rtlCol="0" anchor="ctr"/>
            <a:lstStyle/>
            <a:p>
              <a:endParaRPr lang="zh-CN" altLang="en-US"/>
            </a:p>
          </p:txBody>
        </p:sp>
        <p:sp>
          <p:nvSpPr>
            <p:cNvPr id="257" name="任意多边形: 形状 256">
              <a:extLst>
                <a:ext uri="{FF2B5EF4-FFF2-40B4-BE49-F238E27FC236}">
                  <a16:creationId xmlns:a16="http://schemas.microsoft.com/office/drawing/2014/main" id="{8137C93F-132E-4A4A-9CC9-E049614753DC}"/>
                </a:ext>
              </a:extLst>
            </p:cNvPr>
            <p:cNvSpPr/>
            <p:nvPr>
              <p:custDataLst>
                <p:tags r:id="rId91"/>
              </p:custDataLst>
            </p:nvPr>
          </p:nvSpPr>
          <p:spPr>
            <a:xfrm>
              <a:off x="8029094" y="2471676"/>
              <a:ext cx="438790" cy="10121"/>
            </a:xfrm>
            <a:custGeom>
              <a:avLst/>
              <a:gdLst>
                <a:gd name="connsiteX0" fmla="*/ 0 w 438790"/>
                <a:gd name="connsiteY0" fmla="*/ 0 h 10121"/>
                <a:gd name="connsiteX1" fmla="*/ 438790 w 438790"/>
                <a:gd name="connsiteY1" fmla="*/ 0 h 10121"/>
                <a:gd name="connsiteX2" fmla="*/ 438790 w 438790"/>
                <a:gd name="connsiteY2" fmla="*/ 10121 h 10121"/>
                <a:gd name="connsiteX3" fmla="*/ 0 w 438790"/>
                <a:gd name="connsiteY3" fmla="*/ 10121 h 10121"/>
              </a:gdLst>
              <a:ahLst/>
              <a:cxnLst>
                <a:cxn ang="0">
                  <a:pos x="connsiteX0" y="connsiteY0"/>
                </a:cxn>
                <a:cxn ang="0">
                  <a:pos x="connsiteX1" y="connsiteY1"/>
                </a:cxn>
                <a:cxn ang="0">
                  <a:pos x="connsiteX2" y="connsiteY2"/>
                </a:cxn>
                <a:cxn ang="0">
                  <a:pos x="connsiteX3" y="connsiteY3"/>
                </a:cxn>
              </a:cxnLst>
              <a:rect l="l" t="t" r="r" b="b"/>
              <a:pathLst>
                <a:path w="438790" h="10121">
                  <a:moveTo>
                    <a:pt x="0" y="0"/>
                  </a:moveTo>
                  <a:lnTo>
                    <a:pt x="438790" y="0"/>
                  </a:lnTo>
                  <a:lnTo>
                    <a:pt x="438790" y="10121"/>
                  </a:lnTo>
                  <a:lnTo>
                    <a:pt x="0" y="10121"/>
                  </a:lnTo>
                  <a:close/>
                </a:path>
              </a:pathLst>
            </a:custGeom>
            <a:solidFill>
              <a:srgbClr val="000000"/>
            </a:solidFill>
            <a:ln w="25380" cap="flat">
              <a:noFill/>
              <a:prstDash val="solid"/>
              <a:miter/>
            </a:ln>
          </p:spPr>
          <p:txBody>
            <a:bodyPr rtlCol="0" anchor="ctr"/>
            <a:lstStyle/>
            <a:p>
              <a:endParaRPr lang="zh-CN" altLang="en-US"/>
            </a:p>
          </p:txBody>
        </p:sp>
        <p:sp>
          <p:nvSpPr>
            <p:cNvPr id="258" name="任意多边形: 形状 257">
              <a:extLst>
                <a:ext uri="{FF2B5EF4-FFF2-40B4-BE49-F238E27FC236}">
                  <a16:creationId xmlns:a16="http://schemas.microsoft.com/office/drawing/2014/main" id="{CB73C107-EA9F-4783-8332-E3EC362850EA}"/>
                </a:ext>
              </a:extLst>
            </p:cNvPr>
            <p:cNvSpPr/>
            <p:nvPr>
              <p:custDataLst>
                <p:tags r:id="rId92"/>
              </p:custDataLst>
            </p:nvPr>
          </p:nvSpPr>
          <p:spPr>
            <a:xfrm>
              <a:off x="8043254" y="2540746"/>
              <a:ext cx="180283" cy="178400"/>
            </a:xfrm>
            <a:custGeom>
              <a:avLst/>
              <a:gdLst>
                <a:gd name="connsiteX0" fmla="*/ 144848 w 180283"/>
                <a:gd name="connsiteY0" fmla="*/ 28855 h 178400"/>
                <a:gd name="connsiteX1" fmla="*/ 177213 w 180283"/>
                <a:gd name="connsiteY1" fmla="*/ 7851 h 178400"/>
                <a:gd name="connsiteX2" fmla="*/ 180500 w 180283"/>
                <a:gd name="connsiteY2" fmla="*/ 3043 h 178400"/>
                <a:gd name="connsiteX3" fmla="*/ 177213 w 180283"/>
                <a:gd name="connsiteY3" fmla="*/ 7 h 178400"/>
                <a:gd name="connsiteX4" fmla="*/ 156479 w 180283"/>
                <a:gd name="connsiteY4" fmla="*/ 766 h 178400"/>
                <a:gd name="connsiteX5" fmla="*/ 131447 w 180283"/>
                <a:gd name="connsiteY5" fmla="*/ 7 h 178400"/>
                <a:gd name="connsiteX6" fmla="*/ 126643 w 180283"/>
                <a:gd name="connsiteY6" fmla="*/ 4815 h 178400"/>
                <a:gd name="connsiteX7" fmla="*/ 130688 w 180283"/>
                <a:gd name="connsiteY7" fmla="*/ 7851 h 178400"/>
                <a:gd name="connsiteX8" fmla="*/ 142320 w 180283"/>
                <a:gd name="connsiteY8" fmla="*/ 16202 h 178400"/>
                <a:gd name="connsiteX9" fmla="*/ 138527 w 180283"/>
                <a:gd name="connsiteY9" fmla="*/ 25818 h 178400"/>
                <a:gd name="connsiteX10" fmla="*/ 60901 w 180283"/>
                <a:gd name="connsiteY10" fmla="*/ 149307 h 178400"/>
                <a:gd name="connsiteX11" fmla="*/ 43707 w 180283"/>
                <a:gd name="connsiteY11" fmla="*/ 15443 h 178400"/>
                <a:gd name="connsiteX12" fmla="*/ 61154 w 180283"/>
                <a:gd name="connsiteY12" fmla="*/ 7851 h 178400"/>
                <a:gd name="connsiteX13" fmla="*/ 67475 w 180283"/>
                <a:gd name="connsiteY13" fmla="*/ 2790 h 178400"/>
                <a:gd name="connsiteX14" fmla="*/ 63935 w 180283"/>
                <a:gd name="connsiteY14" fmla="*/ 7 h 178400"/>
                <a:gd name="connsiteX15" fmla="*/ 32581 w 180283"/>
                <a:gd name="connsiteY15" fmla="*/ 766 h 178400"/>
                <a:gd name="connsiteX16" fmla="*/ 18675 w 180283"/>
                <a:gd name="connsiteY16" fmla="*/ 513 h 178400"/>
                <a:gd name="connsiteX17" fmla="*/ 5020 w 180283"/>
                <a:gd name="connsiteY17" fmla="*/ 7 h 178400"/>
                <a:gd name="connsiteX18" fmla="*/ 216 w 180283"/>
                <a:gd name="connsiteY18" fmla="*/ 4815 h 178400"/>
                <a:gd name="connsiteX19" fmla="*/ 6538 w 180283"/>
                <a:gd name="connsiteY19" fmla="*/ 7851 h 178400"/>
                <a:gd name="connsiteX20" fmla="*/ 21709 w 180283"/>
                <a:gd name="connsiteY20" fmla="*/ 16455 h 178400"/>
                <a:gd name="connsiteX21" fmla="*/ 41684 w 180283"/>
                <a:gd name="connsiteY21" fmla="*/ 172588 h 178400"/>
                <a:gd name="connsiteX22" fmla="*/ 46741 w 180283"/>
                <a:gd name="connsiteY22" fmla="*/ 178408 h 178400"/>
                <a:gd name="connsiteX23" fmla="*/ 53821 w 180283"/>
                <a:gd name="connsiteY23" fmla="*/ 173853 h 178400"/>
                <a:gd name="connsiteX24" fmla="*/ 144848 w 180283"/>
                <a:gd name="connsiteY24" fmla="*/ 28855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283" h="178400">
                  <a:moveTo>
                    <a:pt x="144848" y="28855"/>
                  </a:moveTo>
                  <a:cubicBezTo>
                    <a:pt x="157238" y="9117"/>
                    <a:pt x="167858" y="8358"/>
                    <a:pt x="177213" y="7851"/>
                  </a:cubicBezTo>
                  <a:cubicBezTo>
                    <a:pt x="180247" y="7598"/>
                    <a:pt x="180500" y="3296"/>
                    <a:pt x="180500" y="3043"/>
                  </a:cubicBezTo>
                  <a:cubicBezTo>
                    <a:pt x="180500" y="1019"/>
                    <a:pt x="179236" y="7"/>
                    <a:pt x="177213" y="7"/>
                  </a:cubicBezTo>
                  <a:cubicBezTo>
                    <a:pt x="170639" y="7"/>
                    <a:pt x="163306" y="766"/>
                    <a:pt x="156479" y="766"/>
                  </a:cubicBezTo>
                  <a:cubicBezTo>
                    <a:pt x="148135" y="766"/>
                    <a:pt x="139538" y="7"/>
                    <a:pt x="131447" y="7"/>
                  </a:cubicBezTo>
                  <a:cubicBezTo>
                    <a:pt x="129930" y="7"/>
                    <a:pt x="126643" y="7"/>
                    <a:pt x="126643" y="4815"/>
                  </a:cubicBezTo>
                  <a:cubicBezTo>
                    <a:pt x="126643" y="7598"/>
                    <a:pt x="128918" y="7851"/>
                    <a:pt x="130688" y="7851"/>
                  </a:cubicBezTo>
                  <a:cubicBezTo>
                    <a:pt x="137515" y="8358"/>
                    <a:pt x="142320" y="10888"/>
                    <a:pt x="142320" y="16202"/>
                  </a:cubicBezTo>
                  <a:cubicBezTo>
                    <a:pt x="142320" y="19998"/>
                    <a:pt x="138527" y="25565"/>
                    <a:pt x="138527" y="25818"/>
                  </a:cubicBezTo>
                  <a:lnTo>
                    <a:pt x="60901" y="149307"/>
                  </a:lnTo>
                  <a:lnTo>
                    <a:pt x="43707" y="15443"/>
                  </a:lnTo>
                  <a:cubicBezTo>
                    <a:pt x="43707" y="11141"/>
                    <a:pt x="49523" y="7851"/>
                    <a:pt x="61154" y="7851"/>
                  </a:cubicBezTo>
                  <a:cubicBezTo>
                    <a:pt x="64694" y="7851"/>
                    <a:pt x="67475" y="7851"/>
                    <a:pt x="67475" y="2790"/>
                  </a:cubicBezTo>
                  <a:cubicBezTo>
                    <a:pt x="67475" y="513"/>
                    <a:pt x="65452" y="7"/>
                    <a:pt x="63935" y="7"/>
                  </a:cubicBezTo>
                  <a:cubicBezTo>
                    <a:pt x="53821" y="7"/>
                    <a:pt x="42948" y="766"/>
                    <a:pt x="32581" y="766"/>
                  </a:cubicBezTo>
                  <a:cubicBezTo>
                    <a:pt x="28030" y="766"/>
                    <a:pt x="23226" y="513"/>
                    <a:pt x="18675" y="513"/>
                  </a:cubicBezTo>
                  <a:cubicBezTo>
                    <a:pt x="14123" y="513"/>
                    <a:pt x="9319" y="7"/>
                    <a:pt x="5020" y="7"/>
                  </a:cubicBezTo>
                  <a:cubicBezTo>
                    <a:pt x="3251" y="7"/>
                    <a:pt x="216" y="7"/>
                    <a:pt x="216" y="4815"/>
                  </a:cubicBezTo>
                  <a:cubicBezTo>
                    <a:pt x="216" y="7851"/>
                    <a:pt x="2492" y="7851"/>
                    <a:pt x="6538" y="7851"/>
                  </a:cubicBezTo>
                  <a:cubicBezTo>
                    <a:pt x="20697" y="7851"/>
                    <a:pt x="20950" y="10129"/>
                    <a:pt x="21709" y="16455"/>
                  </a:cubicBezTo>
                  <a:lnTo>
                    <a:pt x="41684" y="172588"/>
                  </a:lnTo>
                  <a:cubicBezTo>
                    <a:pt x="42443" y="177649"/>
                    <a:pt x="43454" y="178408"/>
                    <a:pt x="46741" y="178408"/>
                  </a:cubicBezTo>
                  <a:cubicBezTo>
                    <a:pt x="50787" y="178408"/>
                    <a:pt x="51798" y="177143"/>
                    <a:pt x="53821" y="173853"/>
                  </a:cubicBezTo>
                  <a:lnTo>
                    <a:pt x="144848" y="28855"/>
                  </a:lnTo>
                  <a:close/>
                </a:path>
              </a:pathLst>
            </a:custGeom>
            <a:solidFill>
              <a:srgbClr val="000000"/>
            </a:solidFill>
            <a:ln w="25380" cap="flat">
              <a:noFill/>
              <a:prstDash val="solid"/>
              <a:miter/>
            </a:ln>
          </p:spPr>
          <p:txBody>
            <a:bodyPr rtlCol="0" anchor="ctr"/>
            <a:lstStyle/>
            <a:p>
              <a:endParaRPr lang="zh-CN" altLang="en-US"/>
            </a:p>
          </p:txBody>
        </p:sp>
        <p:sp>
          <p:nvSpPr>
            <p:cNvPr id="259" name="任意多边形: 形状 258">
              <a:extLst>
                <a:ext uri="{FF2B5EF4-FFF2-40B4-BE49-F238E27FC236}">
                  <a16:creationId xmlns:a16="http://schemas.microsoft.com/office/drawing/2014/main" id="{65236F87-3D20-4205-96DD-55BFDFECFD50}"/>
                </a:ext>
              </a:extLst>
            </p:cNvPr>
            <p:cNvSpPr/>
            <p:nvPr>
              <p:custDataLst>
                <p:tags r:id="rId93"/>
              </p:custDataLst>
            </p:nvPr>
          </p:nvSpPr>
          <p:spPr>
            <a:xfrm>
              <a:off x="8181901" y="2675192"/>
              <a:ext cx="133455" cy="78116"/>
            </a:xfrm>
            <a:custGeom>
              <a:avLst/>
              <a:gdLst>
                <a:gd name="connsiteX0" fmla="*/ 118810 w 133455"/>
                <a:gd name="connsiteY0" fmla="*/ 17191 h 78116"/>
                <a:gd name="connsiteX1" fmla="*/ 133678 w 133455"/>
                <a:gd name="connsiteY1" fmla="*/ 6385 h 78116"/>
                <a:gd name="connsiteX2" fmla="*/ 133678 w 133455"/>
                <a:gd name="connsiteY2" fmla="*/ 8 h 78116"/>
                <a:gd name="connsiteX3" fmla="*/ 120934 w 133455"/>
                <a:gd name="connsiteY3" fmla="*/ 717 h 78116"/>
                <a:gd name="connsiteX4" fmla="*/ 103588 w 133455"/>
                <a:gd name="connsiteY4" fmla="*/ 8 h 78116"/>
                <a:gd name="connsiteX5" fmla="*/ 103588 w 133455"/>
                <a:gd name="connsiteY5" fmla="*/ 6385 h 78116"/>
                <a:gd name="connsiteX6" fmla="*/ 112792 w 133455"/>
                <a:gd name="connsiteY6" fmla="*/ 14179 h 78116"/>
                <a:gd name="connsiteX7" fmla="*/ 111730 w 133455"/>
                <a:gd name="connsiteY7" fmla="*/ 18430 h 78116"/>
                <a:gd name="connsiteX8" fmla="*/ 94561 w 133455"/>
                <a:gd name="connsiteY8" fmla="*/ 62537 h 78116"/>
                <a:gd name="connsiteX9" fmla="*/ 75446 w 133455"/>
                <a:gd name="connsiteY9" fmla="*/ 14179 h 78116"/>
                <a:gd name="connsiteX10" fmla="*/ 74561 w 133455"/>
                <a:gd name="connsiteY10" fmla="*/ 10814 h 78116"/>
                <a:gd name="connsiteX11" fmla="*/ 84119 w 133455"/>
                <a:gd name="connsiteY11" fmla="*/ 6385 h 78116"/>
                <a:gd name="connsiteX12" fmla="*/ 84119 w 133455"/>
                <a:gd name="connsiteY12" fmla="*/ 8 h 78116"/>
                <a:gd name="connsiteX13" fmla="*/ 65003 w 133455"/>
                <a:gd name="connsiteY13" fmla="*/ 717 h 78116"/>
                <a:gd name="connsiteX14" fmla="*/ 49427 w 133455"/>
                <a:gd name="connsiteY14" fmla="*/ 8 h 78116"/>
                <a:gd name="connsiteX15" fmla="*/ 49427 w 133455"/>
                <a:gd name="connsiteY15" fmla="*/ 6385 h 78116"/>
                <a:gd name="connsiteX16" fmla="*/ 59516 w 133455"/>
                <a:gd name="connsiteY16" fmla="*/ 7802 h 78116"/>
                <a:gd name="connsiteX17" fmla="*/ 63587 w 133455"/>
                <a:gd name="connsiteY17" fmla="*/ 15596 h 78116"/>
                <a:gd name="connsiteX18" fmla="*/ 62879 w 133455"/>
                <a:gd name="connsiteY18" fmla="*/ 17722 h 78116"/>
                <a:gd name="connsiteX19" fmla="*/ 46241 w 133455"/>
                <a:gd name="connsiteY19" fmla="*/ 59880 h 78116"/>
                <a:gd name="connsiteX20" fmla="*/ 28365 w 133455"/>
                <a:gd name="connsiteY20" fmla="*/ 14179 h 78116"/>
                <a:gd name="connsiteX21" fmla="*/ 27303 w 133455"/>
                <a:gd name="connsiteY21" fmla="*/ 10814 h 78116"/>
                <a:gd name="connsiteX22" fmla="*/ 36860 w 133455"/>
                <a:gd name="connsiteY22" fmla="*/ 6385 h 78116"/>
                <a:gd name="connsiteX23" fmla="*/ 36860 w 133455"/>
                <a:gd name="connsiteY23" fmla="*/ 8 h 78116"/>
                <a:gd name="connsiteX24" fmla="*/ 16860 w 133455"/>
                <a:gd name="connsiteY24" fmla="*/ 717 h 78116"/>
                <a:gd name="connsiteX25" fmla="*/ 222 w 133455"/>
                <a:gd name="connsiteY25" fmla="*/ 8 h 78116"/>
                <a:gd name="connsiteX26" fmla="*/ 222 w 133455"/>
                <a:gd name="connsiteY26" fmla="*/ 6385 h 78116"/>
                <a:gd name="connsiteX27" fmla="*/ 12966 w 133455"/>
                <a:gd name="connsiteY27" fmla="*/ 11522 h 78116"/>
                <a:gd name="connsiteX28" fmla="*/ 37568 w 133455"/>
                <a:gd name="connsiteY28" fmla="*/ 74051 h 78116"/>
                <a:gd name="connsiteX29" fmla="*/ 42347 w 133455"/>
                <a:gd name="connsiteY29" fmla="*/ 78125 h 78116"/>
                <a:gd name="connsiteX30" fmla="*/ 46949 w 133455"/>
                <a:gd name="connsiteY30" fmla="*/ 74405 h 78116"/>
                <a:gd name="connsiteX31" fmla="*/ 66950 w 133455"/>
                <a:gd name="connsiteY31" fmla="*/ 23745 h 78116"/>
                <a:gd name="connsiteX32" fmla="*/ 86597 w 133455"/>
                <a:gd name="connsiteY32" fmla="*/ 73874 h 78116"/>
                <a:gd name="connsiteX33" fmla="*/ 91553 w 133455"/>
                <a:gd name="connsiteY33" fmla="*/ 78125 h 78116"/>
                <a:gd name="connsiteX34" fmla="*/ 96331 w 133455"/>
                <a:gd name="connsiteY34" fmla="*/ 74051 h 78116"/>
                <a:gd name="connsiteX35" fmla="*/ 118810 w 133455"/>
                <a:gd name="connsiteY35" fmla="*/ 17191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455" h="78116">
                  <a:moveTo>
                    <a:pt x="118810" y="17191"/>
                  </a:moveTo>
                  <a:cubicBezTo>
                    <a:pt x="122350" y="8334"/>
                    <a:pt x="128191" y="6562"/>
                    <a:pt x="133678" y="6385"/>
                  </a:cubicBezTo>
                  <a:lnTo>
                    <a:pt x="133678" y="8"/>
                  </a:lnTo>
                  <a:cubicBezTo>
                    <a:pt x="128899" y="540"/>
                    <a:pt x="126067" y="717"/>
                    <a:pt x="120934" y="717"/>
                  </a:cubicBezTo>
                  <a:cubicBezTo>
                    <a:pt x="115624" y="717"/>
                    <a:pt x="108898" y="540"/>
                    <a:pt x="103588" y="8"/>
                  </a:cubicBezTo>
                  <a:lnTo>
                    <a:pt x="103588" y="6385"/>
                  </a:lnTo>
                  <a:cubicBezTo>
                    <a:pt x="109783" y="6562"/>
                    <a:pt x="112792" y="9928"/>
                    <a:pt x="112792" y="14179"/>
                  </a:cubicBezTo>
                  <a:cubicBezTo>
                    <a:pt x="112792" y="15596"/>
                    <a:pt x="112792" y="15951"/>
                    <a:pt x="111730" y="18430"/>
                  </a:cubicBezTo>
                  <a:lnTo>
                    <a:pt x="94561" y="62537"/>
                  </a:lnTo>
                  <a:lnTo>
                    <a:pt x="75446" y="14179"/>
                  </a:lnTo>
                  <a:cubicBezTo>
                    <a:pt x="75092" y="13294"/>
                    <a:pt x="74561" y="11876"/>
                    <a:pt x="74561" y="10814"/>
                  </a:cubicBezTo>
                  <a:cubicBezTo>
                    <a:pt x="74561" y="6917"/>
                    <a:pt x="79163" y="6385"/>
                    <a:pt x="84119" y="6385"/>
                  </a:cubicBezTo>
                  <a:lnTo>
                    <a:pt x="84119" y="8"/>
                  </a:lnTo>
                  <a:cubicBezTo>
                    <a:pt x="77747" y="540"/>
                    <a:pt x="71375" y="717"/>
                    <a:pt x="65003" y="717"/>
                  </a:cubicBezTo>
                  <a:cubicBezTo>
                    <a:pt x="59870" y="717"/>
                    <a:pt x="54560" y="363"/>
                    <a:pt x="49427" y="8"/>
                  </a:cubicBezTo>
                  <a:lnTo>
                    <a:pt x="49427" y="6385"/>
                  </a:lnTo>
                  <a:cubicBezTo>
                    <a:pt x="53498" y="6385"/>
                    <a:pt x="57215" y="6385"/>
                    <a:pt x="59516" y="7802"/>
                  </a:cubicBezTo>
                  <a:cubicBezTo>
                    <a:pt x="61994" y="9574"/>
                    <a:pt x="63587" y="15419"/>
                    <a:pt x="63587" y="15596"/>
                  </a:cubicBezTo>
                  <a:cubicBezTo>
                    <a:pt x="63587" y="15951"/>
                    <a:pt x="63233" y="17013"/>
                    <a:pt x="62879" y="17722"/>
                  </a:cubicBezTo>
                  <a:lnTo>
                    <a:pt x="46241" y="59880"/>
                  </a:lnTo>
                  <a:lnTo>
                    <a:pt x="28365" y="14179"/>
                  </a:lnTo>
                  <a:cubicBezTo>
                    <a:pt x="27303" y="11699"/>
                    <a:pt x="27303" y="11522"/>
                    <a:pt x="27303" y="10814"/>
                  </a:cubicBezTo>
                  <a:cubicBezTo>
                    <a:pt x="27303" y="6385"/>
                    <a:pt x="33675" y="6385"/>
                    <a:pt x="36860" y="6385"/>
                  </a:cubicBezTo>
                  <a:lnTo>
                    <a:pt x="36860" y="8"/>
                  </a:lnTo>
                  <a:cubicBezTo>
                    <a:pt x="36506" y="8"/>
                    <a:pt x="23940" y="717"/>
                    <a:pt x="16860" y="717"/>
                  </a:cubicBezTo>
                  <a:cubicBezTo>
                    <a:pt x="11373" y="717"/>
                    <a:pt x="5709" y="540"/>
                    <a:pt x="222" y="8"/>
                  </a:cubicBezTo>
                  <a:lnTo>
                    <a:pt x="222" y="6385"/>
                  </a:lnTo>
                  <a:cubicBezTo>
                    <a:pt x="7125" y="6385"/>
                    <a:pt x="11019" y="6385"/>
                    <a:pt x="12966" y="11522"/>
                  </a:cubicBezTo>
                  <a:lnTo>
                    <a:pt x="37568" y="74051"/>
                  </a:lnTo>
                  <a:cubicBezTo>
                    <a:pt x="38630" y="76708"/>
                    <a:pt x="39161" y="78125"/>
                    <a:pt x="42347" y="78125"/>
                  </a:cubicBezTo>
                  <a:cubicBezTo>
                    <a:pt x="45533" y="78125"/>
                    <a:pt x="46064" y="76708"/>
                    <a:pt x="46949" y="74405"/>
                  </a:cubicBezTo>
                  <a:lnTo>
                    <a:pt x="66950" y="23745"/>
                  </a:lnTo>
                  <a:lnTo>
                    <a:pt x="86597" y="73874"/>
                  </a:lnTo>
                  <a:cubicBezTo>
                    <a:pt x="87659" y="76531"/>
                    <a:pt x="88367" y="78125"/>
                    <a:pt x="91553" y="78125"/>
                  </a:cubicBezTo>
                  <a:cubicBezTo>
                    <a:pt x="94738" y="78125"/>
                    <a:pt x="95269" y="76885"/>
                    <a:pt x="96331" y="74051"/>
                  </a:cubicBezTo>
                  <a:lnTo>
                    <a:pt x="118810" y="17191"/>
                  </a:lnTo>
                  <a:close/>
                </a:path>
              </a:pathLst>
            </a:custGeom>
            <a:solidFill>
              <a:srgbClr val="000000"/>
            </a:solidFill>
            <a:ln w="25380" cap="flat">
              <a:noFill/>
              <a:prstDash val="solid"/>
              <a:miter/>
            </a:ln>
          </p:spPr>
          <p:txBody>
            <a:bodyPr rtlCol="0" anchor="ctr"/>
            <a:lstStyle/>
            <a:p>
              <a:endParaRPr lang="zh-CN" altLang="en-US"/>
            </a:p>
          </p:txBody>
        </p:sp>
        <p:sp>
          <p:nvSpPr>
            <p:cNvPr id="260" name="任意多边形: 形状 259">
              <a:extLst>
                <a:ext uri="{FF2B5EF4-FFF2-40B4-BE49-F238E27FC236}">
                  <a16:creationId xmlns:a16="http://schemas.microsoft.com/office/drawing/2014/main" id="{45895B88-8273-484D-B28B-06A28E5CA059}"/>
                </a:ext>
              </a:extLst>
            </p:cNvPr>
            <p:cNvSpPr/>
            <p:nvPr>
              <p:custDataLst>
                <p:tags r:id="rId94"/>
              </p:custDataLst>
            </p:nvPr>
          </p:nvSpPr>
          <p:spPr>
            <a:xfrm>
              <a:off x="8343474" y="2731166"/>
              <a:ext cx="22478" cy="54557"/>
            </a:xfrm>
            <a:custGeom>
              <a:avLst/>
              <a:gdLst>
                <a:gd name="connsiteX0" fmla="*/ 17751 w 22478"/>
                <a:gd name="connsiteY0" fmla="*/ 17545 h 54557"/>
                <a:gd name="connsiteX1" fmla="*/ 3945 w 22478"/>
                <a:gd name="connsiteY1" fmla="*/ 49961 h 54557"/>
                <a:gd name="connsiteX2" fmla="*/ 2706 w 22478"/>
                <a:gd name="connsiteY2" fmla="*/ 52086 h 54557"/>
                <a:gd name="connsiteX3" fmla="*/ 5184 w 22478"/>
                <a:gd name="connsiteY3" fmla="*/ 54566 h 54557"/>
                <a:gd name="connsiteX4" fmla="*/ 22706 w 22478"/>
                <a:gd name="connsiteY4" fmla="*/ 19316 h 54557"/>
                <a:gd name="connsiteX5" fmla="*/ 10317 w 22478"/>
                <a:gd name="connsiteY5" fmla="*/ 8 h 54557"/>
                <a:gd name="connsiteX6" fmla="*/ 228 w 22478"/>
                <a:gd name="connsiteY6" fmla="*/ 10105 h 54557"/>
                <a:gd name="connsiteX7" fmla="*/ 10494 w 22478"/>
                <a:gd name="connsiteY7" fmla="*/ 20379 h 54557"/>
                <a:gd name="connsiteX8" fmla="*/ 17751 w 22478"/>
                <a:gd name="connsiteY8" fmla="*/ 17545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8" h="54557">
                  <a:moveTo>
                    <a:pt x="17751" y="17545"/>
                  </a:moveTo>
                  <a:cubicBezTo>
                    <a:pt x="17751" y="27287"/>
                    <a:pt x="15981" y="38624"/>
                    <a:pt x="3945" y="49961"/>
                  </a:cubicBezTo>
                  <a:cubicBezTo>
                    <a:pt x="3237" y="50669"/>
                    <a:pt x="2706" y="51201"/>
                    <a:pt x="2706" y="52086"/>
                  </a:cubicBezTo>
                  <a:cubicBezTo>
                    <a:pt x="2706" y="53326"/>
                    <a:pt x="4122" y="54566"/>
                    <a:pt x="5184" y="54566"/>
                  </a:cubicBezTo>
                  <a:cubicBezTo>
                    <a:pt x="7662" y="54566"/>
                    <a:pt x="22706" y="40395"/>
                    <a:pt x="22706" y="19316"/>
                  </a:cubicBezTo>
                  <a:cubicBezTo>
                    <a:pt x="22706" y="8334"/>
                    <a:pt x="18459" y="8"/>
                    <a:pt x="10317" y="8"/>
                  </a:cubicBezTo>
                  <a:cubicBezTo>
                    <a:pt x="4476" y="8"/>
                    <a:pt x="228" y="4614"/>
                    <a:pt x="228" y="10105"/>
                  </a:cubicBezTo>
                  <a:cubicBezTo>
                    <a:pt x="228" y="15773"/>
                    <a:pt x="4299" y="20379"/>
                    <a:pt x="10494" y="20379"/>
                  </a:cubicBezTo>
                  <a:cubicBezTo>
                    <a:pt x="14742" y="20379"/>
                    <a:pt x="17574" y="17545"/>
                    <a:pt x="17751" y="17545"/>
                  </a:cubicBezTo>
                  <a:close/>
                </a:path>
              </a:pathLst>
            </a:custGeom>
            <a:solidFill>
              <a:srgbClr val="000000"/>
            </a:solidFill>
            <a:ln w="25380" cap="flat">
              <a:noFill/>
              <a:prstDash val="solid"/>
              <a:miter/>
            </a:ln>
          </p:spPr>
          <p:txBody>
            <a:bodyPr rtlCol="0" anchor="ctr"/>
            <a:lstStyle/>
            <a:p>
              <a:endParaRPr lang="zh-CN" altLang="en-US"/>
            </a:p>
          </p:txBody>
        </p:sp>
        <p:sp>
          <p:nvSpPr>
            <p:cNvPr id="261" name="任意多边形: 形状 260">
              <a:extLst>
                <a:ext uri="{FF2B5EF4-FFF2-40B4-BE49-F238E27FC236}">
                  <a16:creationId xmlns:a16="http://schemas.microsoft.com/office/drawing/2014/main" id="{AF9C846B-A7F0-4139-ACED-FC16C01FE62D}"/>
                </a:ext>
              </a:extLst>
            </p:cNvPr>
            <p:cNvSpPr/>
            <p:nvPr>
              <p:custDataLst>
                <p:tags r:id="rId95"/>
              </p:custDataLst>
            </p:nvPr>
          </p:nvSpPr>
          <p:spPr>
            <a:xfrm>
              <a:off x="8392022" y="2634096"/>
              <a:ext cx="53630" cy="119212"/>
            </a:xfrm>
            <a:custGeom>
              <a:avLst/>
              <a:gdLst>
                <a:gd name="connsiteX0" fmla="*/ 49258 w 53630"/>
                <a:gd name="connsiteY0" fmla="*/ 6739 h 119212"/>
                <a:gd name="connsiteX1" fmla="*/ 42179 w 53630"/>
                <a:gd name="connsiteY1" fmla="*/ 8 h 119212"/>
                <a:gd name="connsiteX2" fmla="*/ 32267 w 53630"/>
                <a:gd name="connsiteY2" fmla="*/ 9751 h 119212"/>
                <a:gd name="connsiteX3" fmla="*/ 39347 w 53630"/>
                <a:gd name="connsiteY3" fmla="*/ 16482 h 119212"/>
                <a:gd name="connsiteX4" fmla="*/ 49258 w 53630"/>
                <a:gd name="connsiteY4" fmla="*/ 6739 h 119212"/>
                <a:gd name="connsiteX5" fmla="*/ 13151 w 53630"/>
                <a:gd name="connsiteY5" fmla="*/ 96724 h 119212"/>
                <a:gd name="connsiteX6" fmla="*/ 11558 w 53630"/>
                <a:gd name="connsiteY6" fmla="*/ 104164 h 119212"/>
                <a:gd name="connsiteX7" fmla="*/ 28373 w 53630"/>
                <a:gd name="connsiteY7" fmla="*/ 119221 h 119212"/>
                <a:gd name="connsiteX8" fmla="*/ 53860 w 53630"/>
                <a:gd name="connsiteY8" fmla="*/ 92119 h 119212"/>
                <a:gd name="connsiteX9" fmla="*/ 51028 w 53630"/>
                <a:gd name="connsiteY9" fmla="*/ 89816 h 119212"/>
                <a:gd name="connsiteX10" fmla="*/ 47665 w 53630"/>
                <a:gd name="connsiteY10" fmla="*/ 92827 h 119212"/>
                <a:gd name="connsiteX11" fmla="*/ 28904 w 53630"/>
                <a:gd name="connsiteY11" fmla="*/ 114261 h 119212"/>
                <a:gd name="connsiteX12" fmla="*/ 24479 w 53630"/>
                <a:gd name="connsiteY12" fmla="*/ 108061 h 119212"/>
                <a:gd name="connsiteX13" fmla="*/ 27311 w 53630"/>
                <a:gd name="connsiteY13" fmla="*/ 96724 h 119212"/>
                <a:gd name="connsiteX14" fmla="*/ 32975 w 53630"/>
                <a:gd name="connsiteY14" fmla="*/ 82554 h 119212"/>
                <a:gd name="connsiteX15" fmla="*/ 41648 w 53630"/>
                <a:gd name="connsiteY15" fmla="*/ 60057 h 119212"/>
                <a:gd name="connsiteX16" fmla="*/ 42709 w 53630"/>
                <a:gd name="connsiteY16" fmla="*/ 54389 h 119212"/>
                <a:gd name="connsiteX17" fmla="*/ 25895 w 53630"/>
                <a:gd name="connsiteY17" fmla="*/ 39332 h 119212"/>
                <a:gd name="connsiteX18" fmla="*/ 230 w 53630"/>
                <a:gd name="connsiteY18" fmla="*/ 66434 h 119212"/>
                <a:gd name="connsiteX19" fmla="*/ 3239 w 53630"/>
                <a:gd name="connsiteY19" fmla="*/ 68737 h 119212"/>
                <a:gd name="connsiteX20" fmla="*/ 6425 w 53630"/>
                <a:gd name="connsiteY20" fmla="*/ 65903 h 119212"/>
                <a:gd name="connsiteX21" fmla="*/ 25364 w 53630"/>
                <a:gd name="connsiteY21" fmla="*/ 44292 h 119212"/>
                <a:gd name="connsiteX22" fmla="*/ 29789 w 53630"/>
                <a:gd name="connsiteY22" fmla="*/ 50492 h 119212"/>
                <a:gd name="connsiteX23" fmla="*/ 24302 w 53630"/>
                <a:gd name="connsiteY23" fmla="*/ 68206 h 119212"/>
                <a:gd name="connsiteX24" fmla="*/ 13151 w 53630"/>
                <a:gd name="connsiteY24" fmla="*/ 9672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258" y="6739"/>
                  </a:moveTo>
                  <a:cubicBezTo>
                    <a:pt x="49258" y="3905"/>
                    <a:pt x="47134" y="8"/>
                    <a:pt x="42179" y="8"/>
                  </a:cubicBezTo>
                  <a:cubicBezTo>
                    <a:pt x="37400" y="8"/>
                    <a:pt x="32267" y="4614"/>
                    <a:pt x="32267" y="9751"/>
                  </a:cubicBezTo>
                  <a:cubicBezTo>
                    <a:pt x="32267" y="12762"/>
                    <a:pt x="34568" y="16482"/>
                    <a:pt x="39347" y="16482"/>
                  </a:cubicBezTo>
                  <a:cubicBezTo>
                    <a:pt x="44479" y="16482"/>
                    <a:pt x="49258" y="11522"/>
                    <a:pt x="49258" y="6739"/>
                  </a:cubicBezTo>
                  <a:close/>
                  <a:moveTo>
                    <a:pt x="13151" y="96724"/>
                  </a:moveTo>
                  <a:cubicBezTo>
                    <a:pt x="12443" y="99027"/>
                    <a:pt x="11558" y="101153"/>
                    <a:pt x="11558" y="104164"/>
                  </a:cubicBezTo>
                  <a:cubicBezTo>
                    <a:pt x="11558" y="112490"/>
                    <a:pt x="18638" y="119221"/>
                    <a:pt x="28373" y="119221"/>
                  </a:cubicBezTo>
                  <a:cubicBezTo>
                    <a:pt x="46072" y="119221"/>
                    <a:pt x="53860" y="94776"/>
                    <a:pt x="53860" y="92119"/>
                  </a:cubicBezTo>
                  <a:cubicBezTo>
                    <a:pt x="53860" y="89816"/>
                    <a:pt x="51559" y="89816"/>
                    <a:pt x="51028" y="89816"/>
                  </a:cubicBezTo>
                  <a:cubicBezTo>
                    <a:pt x="48550" y="89816"/>
                    <a:pt x="48373" y="90879"/>
                    <a:pt x="47665" y="92827"/>
                  </a:cubicBezTo>
                  <a:cubicBezTo>
                    <a:pt x="43595" y="106998"/>
                    <a:pt x="35807" y="114261"/>
                    <a:pt x="28904" y="114261"/>
                  </a:cubicBezTo>
                  <a:cubicBezTo>
                    <a:pt x="25364" y="114261"/>
                    <a:pt x="24479" y="111958"/>
                    <a:pt x="24479" y="108061"/>
                  </a:cubicBezTo>
                  <a:cubicBezTo>
                    <a:pt x="24479" y="103987"/>
                    <a:pt x="25718" y="100621"/>
                    <a:pt x="27311" y="96724"/>
                  </a:cubicBezTo>
                  <a:cubicBezTo>
                    <a:pt x="29081" y="91942"/>
                    <a:pt x="31028" y="87159"/>
                    <a:pt x="32975" y="82554"/>
                  </a:cubicBezTo>
                  <a:cubicBezTo>
                    <a:pt x="34568" y="78302"/>
                    <a:pt x="40940" y="62183"/>
                    <a:pt x="41648" y="60057"/>
                  </a:cubicBezTo>
                  <a:cubicBezTo>
                    <a:pt x="42179" y="58286"/>
                    <a:pt x="42709" y="56160"/>
                    <a:pt x="42709" y="54389"/>
                  </a:cubicBezTo>
                  <a:cubicBezTo>
                    <a:pt x="42709" y="46064"/>
                    <a:pt x="35630" y="39332"/>
                    <a:pt x="25895" y="39332"/>
                  </a:cubicBezTo>
                  <a:cubicBezTo>
                    <a:pt x="8372" y="39332"/>
                    <a:pt x="230" y="63423"/>
                    <a:pt x="230" y="66434"/>
                  </a:cubicBezTo>
                  <a:cubicBezTo>
                    <a:pt x="230" y="68737"/>
                    <a:pt x="2708" y="68737"/>
                    <a:pt x="3239" y="68737"/>
                  </a:cubicBezTo>
                  <a:cubicBezTo>
                    <a:pt x="5717" y="68737"/>
                    <a:pt x="5894" y="67851"/>
                    <a:pt x="6425" y="65903"/>
                  </a:cubicBezTo>
                  <a:cubicBezTo>
                    <a:pt x="11027" y="50669"/>
                    <a:pt x="18815" y="44292"/>
                    <a:pt x="25364" y="44292"/>
                  </a:cubicBezTo>
                  <a:cubicBezTo>
                    <a:pt x="28196" y="44292"/>
                    <a:pt x="29789" y="45709"/>
                    <a:pt x="29789" y="50492"/>
                  </a:cubicBezTo>
                  <a:cubicBezTo>
                    <a:pt x="29789" y="54566"/>
                    <a:pt x="28727" y="57223"/>
                    <a:pt x="24302" y="68206"/>
                  </a:cubicBezTo>
                  <a:lnTo>
                    <a:pt x="13151" y="96724"/>
                  </a:lnTo>
                  <a:close/>
                </a:path>
              </a:pathLst>
            </a:custGeom>
            <a:solidFill>
              <a:srgbClr val="000000"/>
            </a:solidFill>
            <a:ln w="25380" cap="flat">
              <a:noFill/>
              <a:prstDash val="solid"/>
              <a:miter/>
            </a:ln>
          </p:spPr>
          <p:txBody>
            <a:bodyPr rtlCol="0" anchor="ctr"/>
            <a:lstStyle/>
            <a:p>
              <a:endParaRPr lang="zh-CN" altLang="en-US"/>
            </a:p>
          </p:txBody>
        </p:sp>
        <p:sp>
          <p:nvSpPr>
            <p:cNvPr id="262" name="任意多边形: 形状 261">
              <a:extLst>
                <a:ext uri="{FF2B5EF4-FFF2-40B4-BE49-F238E27FC236}">
                  <a16:creationId xmlns:a16="http://schemas.microsoft.com/office/drawing/2014/main" id="{584F4390-3C79-4379-A8BA-EC751DD3491C}"/>
                </a:ext>
              </a:extLst>
            </p:cNvPr>
            <p:cNvSpPr/>
            <p:nvPr>
              <p:custDataLst>
                <p:tags r:id="rId96"/>
              </p:custDataLst>
            </p:nvPr>
          </p:nvSpPr>
          <p:spPr>
            <a:xfrm>
              <a:off x="8697878" y="2299599"/>
              <a:ext cx="336547" cy="354271"/>
            </a:xfrm>
            <a:custGeom>
              <a:avLst/>
              <a:gdLst>
                <a:gd name="connsiteX0" fmla="*/ 306194 w 336547"/>
                <a:gd name="connsiteY0" fmla="*/ 354262 h 354271"/>
                <a:gd name="connsiteX1" fmla="*/ 336789 w 336547"/>
                <a:gd name="connsiteY1" fmla="*/ 273286 h 354271"/>
                <a:gd name="connsiteX2" fmla="*/ 330468 w 336547"/>
                <a:gd name="connsiteY2" fmla="*/ 273286 h 354271"/>
                <a:gd name="connsiteX3" fmla="*/ 264726 w 336547"/>
                <a:gd name="connsiteY3" fmla="*/ 324402 h 354271"/>
                <a:gd name="connsiteX4" fmla="*/ 186089 w 336547"/>
                <a:gd name="connsiteY4" fmla="*/ 332247 h 354271"/>
                <a:gd name="connsiteX5" fmla="*/ 33619 w 336547"/>
                <a:gd name="connsiteY5" fmla="*/ 332247 h 354271"/>
                <a:gd name="connsiteX6" fmla="*/ 162321 w 336547"/>
                <a:gd name="connsiteY6" fmla="*/ 181175 h 354271"/>
                <a:gd name="connsiteX7" fmla="*/ 164596 w 336547"/>
                <a:gd name="connsiteY7" fmla="*/ 177126 h 354271"/>
                <a:gd name="connsiteX8" fmla="*/ 162826 w 336547"/>
                <a:gd name="connsiteY8" fmla="*/ 173331 h 354271"/>
                <a:gd name="connsiteX9" fmla="*/ 44997 w 336547"/>
                <a:gd name="connsiteY9" fmla="*/ 12137 h 354271"/>
                <a:gd name="connsiteX10" fmla="*/ 183560 w 336547"/>
                <a:gd name="connsiteY10" fmla="*/ 12137 h 354271"/>
                <a:gd name="connsiteX11" fmla="*/ 242728 w 336547"/>
                <a:gd name="connsiteY11" fmla="*/ 16186 h 354271"/>
                <a:gd name="connsiteX12" fmla="*/ 298355 w 336547"/>
                <a:gd name="connsiteY12" fmla="*/ 35165 h 354271"/>
                <a:gd name="connsiteX13" fmla="*/ 330468 w 336547"/>
                <a:gd name="connsiteY13" fmla="*/ 71098 h 354271"/>
                <a:gd name="connsiteX14" fmla="*/ 336789 w 336547"/>
                <a:gd name="connsiteY14" fmla="*/ 71098 h 354271"/>
                <a:gd name="connsiteX15" fmla="*/ 306194 w 336547"/>
                <a:gd name="connsiteY15" fmla="*/ -9 h 354271"/>
                <a:gd name="connsiteX16" fmla="*/ 7322 w 336547"/>
                <a:gd name="connsiteY16" fmla="*/ -9 h 354271"/>
                <a:gd name="connsiteX17" fmla="*/ 495 w 336547"/>
                <a:gd name="connsiteY17" fmla="*/ 1762 h 354271"/>
                <a:gd name="connsiteX18" fmla="*/ 242 w 336547"/>
                <a:gd name="connsiteY18" fmla="*/ 10113 h 354271"/>
                <a:gd name="connsiteX19" fmla="*/ 134001 w 336547"/>
                <a:gd name="connsiteY19" fmla="*/ 193322 h 354271"/>
                <a:gd name="connsiteX20" fmla="*/ 3023 w 336547"/>
                <a:gd name="connsiteY20" fmla="*/ 346924 h 354271"/>
                <a:gd name="connsiteX21" fmla="*/ 495 w 336547"/>
                <a:gd name="connsiteY21" fmla="*/ 351478 h 354271"/>
                <a:gd name="connsiteX22" fmla="*/ 7322 w 336547"/>
                <a:gd name="connsiteY22" fmla="*/ 354262 h 354271"/>
                <a:gd name="connsiteX23" fmla="*/ 306194 w 336547"/>
                <a:gd name="connsiteY23" fmla="*/ 354262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547" h="354271">
                  <a:moveTo>
                    <a:pt x="306194" y="354262"/>
                  </a:moveTo>
                  <a:lnTo>
                    <a:pt x="336789" y="273286"/>
                  </a:lnTo>
                  <a:lnTo>
                    <a:pt x="330468" y="273286"/>
                  </a:lnTo>
                  <a:cubicBezTo>
                    <a:pt x="320607" y="299603"/>
                    <a:pt x="293804" y="316810"/>
                    <a:pt x="264726" y="324402"/>
                  </a:cubicBezTo>
                  <a:cubicBezTo>
                    <a:pt x="259416" y="325667"/>
                    <a:pt x="234637" y="332247"/>
                    <a:pt x="186089" y="332247"/>
                  </a:cubicBezTo>
                  <a:lnTo>
                    <a:pt x="33619" y="332247"/>
                  </a:lnTo>
                  <a:lnTo>
                    <a:pt x="162321" y="181175"/>
                  </a:lnTo>
                  <a:cubicBezTo>
                    <a:pt x="164091" y="179151"/>
                    <a:pt x="164596" y="178392"/>
                    <a:pt x="164596" y="177126"/>
                  </a:cubicBezTo>
                  <a:cubicBezTo>
                    <a:pt x="164596" y="176620"/>
                    <a:pt x="164596" y="175861"/>
                    <a:pt x="162826" y="173331"/>
                  </a:cubicBezTo>
                  <a:lnTo>
                    <a:pt x="44997" y="12137"/>
                  </a:lnTo>
                  <a:lnTo>
                    <a:pt x="183560" y="12137"/>
                  </a:lnTo>
                  <a:cubicBezTo>
                    <a:pt x="217443" y="12137"/>
                    <a:pt x="240452" y="15680"/>
                    <a:pt x="242728" y="16186"/>
                  </a:cubicBezTo>
                  <a:cubicBezTo>
                    <a:pt x="256382" y="18210"/>
                    <a:pt x="278380" y="22512"/>
                    <a:pt x="298355" y="35165"/>
                  </a:cubicBezTo>
                  <a:cubicBezTo>
                    <a:pt x="304677" y="39213"/>
                    <a:pt x="321871" y="50601"/>
                    <a:pt x="330468" y="71098"/>
                  </a:cubicBezTo>
                  <a:lnTo>
                    <a:pt x="336789" y="71098"/>
                  </a:lnTo>
                  <a:lnTo>
                    <a:pt x="306194" y="-9"/>
                  </a:lnTo>
                  <a:lnTo>
                    <a:pt x="7322" y="-9"/>
                  </a:lnTo>
                  <a:cubicBezTo>
                    <a:pt x="1506" y="-9"/>
                    <a:pt x="1253" y="244"/>
                    <a:pt x="495" y="1762"/>
                  </a:cubicBezTo>
                  <a:cubicBezTo>
                    <a:pt x="242" y="2521"/>
                    <a:pt x="242" y="7329"/>
                    <a:pt x="242" y="10113"/>
                  </a:cubicBezTo>
                  <a:lnTo>
                    <a:pt x="134001" y="193322"/>
                  </a:lnTo>
                  <a:lnTo>
                    <a:pt x="3023" y="346924"/>
                  </a:lnTo>
                  <a:cubicBezTo>
                    <a:pt x="495" y="349960"/>
                    <a:pt x="495" y="351225"/>
                    <a:pt x="495" y="351478"/>
                  </a:cubicBezTo>
                  <a:cubicBezTo>
                    <a:pt x="495" y="354262"/>
                    <a:pt x="2771" y="354262"/>
                    <a:pt x="7322" y="354262"/>
                  </a:cubicBezTo>
                  <a:lnTo>
                    <a:pt x="306194" y="354262"/>
                  </a:lnTo>
                  <a:close/>
                </a:path>
              </a:pathLst>
            </a:custGeom>
            <a:solidFill>
              <a:srgbClr val="000000"/>
            </a:solidFill>
            <a:ln w="25380" cap="flat">
              <a:noFill/>
              <a:prstDash val="solid"/>
              <a:miter/>
            </a:ln>
          </p:spPr>
          <p:txBody>
            <a:bodyPr rtlCol="0" anchor="ctr"/>
            <a:lstStyle/>
            <a:p>
              <a:endParaRPr lang="zh-CN" altLang="en-US"/>
            </a:p>
          </p:txBody>
        </p:sp>
        <p:sp>
          <p:nvSpPr>
            <p:cNvPr id="263" name="任意多边形: 形状 262">
              <a:extLst>
                <a:ext uri="{FF2B5EF4-FFF2-40B4-BE49-F238E27FC236}">
                  <a16:creationId xmlns:a16="http://schemas.microsoft.com/office/drawing/2014/main" id="{21D7F3B3-EE88-4C4A-B8C4-57DC9E06563E}"/>
                </a:ext>
              </a:extLst>
            </p:cNvPr>
            <p:cNvSpPr/>
            <p:nvPr>
              <p:custDataLst>
                <p:tags r:id="rId97"/>
              </p:custDataLst>
            </p:nvPr>
          </p:nvSpPr>
          <p:spPr>
            <a:xfrm>
              <a:off x="8540368" y="2736765"/>
              <a:ext cx="77701" cy="153576"/>
            </a:xfrm>
            <a:custGeom>
              <a:avLst/>
              <a:gdLst>
                <a:gd name="connsiteX0" fmla="*/ 77938 w 77701"/>
                <a:gd name="connsiteY0" fmla="*/ 6744 h 153576"/>
                <a:gd name="connsiteX1" fmla="*/ 70858 w 77701"/>
                <a:gd name="connsiteY1" fmla="*/ 12 h 153576"/>
                <a:gd name="connsiteX2" fmla="*/ 60946 w 77701"/>
                <a:gd name="connsiteY2" fmla="*/ 9755 h 153576"/>
                <a:gd name="connsiteX3" fmla="*/ 68026 w 77701"/>
                <a:gd name="connsiteY3" fmla="*/ 16486 h 153576"/>
                <a:gd name="connsiteX4" fmla="*/ 77938 w 77701"/>
                <a:gd name="connsiteY4" fmla="*/ 6744 h 153576"/>
                <a:gd name="connsiteX5" fmla="*/ 40415 w 77701"/>
                <a:gd name="connsiteY5" fmla="*/ 126133 h 153576"/>
                <a:gd name="connsiteX6" fmla="*/ 17582 w 77701"/>
                <a:gd name="connsiteY6" fmla="*/ 148629 h 153576"/>
                <a:gd name="connsiteX7" fmla="*/ 11210 w 77701"/>
                <a:gd name="connsiteY7" fmla="*/ 147566 h 153576"/>
                <a:gd name="connsiteX8" fmla="*/ 17228 w 77701"/>
                <a:gd name="connsiteY8" fmla="*/ 138533 h 153576"/>
                <a:gd name="connsiteX9" fmla="*/ 10325 w 77701"/>
                <a:gd name="connsiteY9" fmla="*/ 131979 h 153576"/>
                <a:gd name="connsiteX10" fmla="*/ 236 w 77701"/>
                <a:gd name="connsiteY10" fmla="*/ 142430 h 153576"/>
                <a:gd name="connsiteX11" fmla="*/ 17759 w 77701"/>
                <a:gd name="connsiteY11" fmla="*/ 153589 h 153576"/>
                <a:gd name="connsiteX12" fmla="*/ 54574 w 77701"/>
                <a:gd name="connsiteY12" fmla="*/ 125602 h 153576"/>
                <a:gd name="connsiteX13" fmla="*/ 70504 w 77701"/>
                <a:gd name="connsiteY13" fmla="*/ 62187 h 153576"/>
                <a:gd name="connsiteX14" fmla="*/ 71389 w 77701"/>
                <a:gd name="connsiteY14" fmla="*/ 55987 h 153576"/>
                <a:gd name="connsiteX15" fmla="*/ 52451 w 77701"/>
                <a:gd name="connsiteY15" fmla="*/ 39336 h 153576"/>
                <a:gd name="connsiteX16" fmla="*/ 21476 w 77701"/>
                <a:gd name="connsiteY16" fmla="*/ 66438 h 153576"/>
                <a:gd name="connsiteX17" fmla="*/ 24485 w 77701"/>
                <a:gd name="connsiteY17" fmla="*/ 68741 h 153576"/>
                <a:gd name="connsiteX18" fmla="*/ 28025 w 77701"/>
                <a:gd name="connsiteY18" fmla="*/ 65553 h 153576"/>
                <a:gd name="connsiteX19" fmla="*/ 51920 w 77701"/>
                <a:gd name="connsiteY19" fmla="*/ 44296 h 153576"/>
                <a:gd name="connsiteX20" fmla="*/ 57937 w 77701"/>
                <a:gd name="connsiteY20" fmla="*/ 52976 h 153576"/>
                <a:gd name="connsiteX21" fmla="*/ 57406 w 77701"/>
                <a:gd name="connsiteY21" fmla="*/ 58290 h 153576"/>
                <a:gd name="connsiteX22" fmla="*/ 40415 w 77701"/>
                <a:gd name="connsiteY22" fmla="*/ 12613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7938" y="6744"/>
                  </a:moveTo>
                  <a:cubicBezTo>
                    <a:pt x="77938" y="3732"/>
                    <a:pt x="75637" y="12"/>
                    <a:pt x="70858" y="12"/>
                  </a:cubicBezTo>
                  <a:cubicBezTo>
                    <a:pt x="65725" y="12"/>
                    <a:pt x="60946" y="4972"/>
                    <a:pt x="60946" y="9755"/>
                  </a:cubicBezTo>
                  <a:cubicBezTo>
                    <a:pt x="60946" y="12589"/>
                    <a:pt x="63070" y="16486"/>
                    <a:pt x="68026" y="16486"/>
                  </a:cubicBezTo>
                  <a:cubicBezTo>
                    <a:pt x="72805" y="16486"/>
                    <a:pt x="77938" y="11880"/>
                    <a:pt x="77938" y="6744"/>
                  </a:cubicBezTo>
                  <a:close/>
                  <a:moveTo>
                    <a:pt x="40415" y="126133"/>
                  </a:moveTo>
                  <a:cubicBezTo>
                    <a:pt x="37406" y="138355"/>
                    <a:pt x="28025" y="148629"/>
                    <a:pt x="17582" y="148629"/>
                  </a:cubicBezTo>
                  <a:cubicBezTo>
                    <a:pt x="15281" y="148629"/>
                    <a:pt x="13157" y="148275"/>
                    <a:pt x="11210" y="147566"/>
                  </a:cubicBezTo>
                  <a:cubicBezTo>
                    <a:pt x="15812" y="145441"/>
                    <a:pt x="17228" y="141190"/>
                    <a:pt x="17228" y="138533"/>
                  </a:cubicBezTo>
                  <a:cubicBezTo>
                    <a:pt x="17228" y="134281"/>
                    <a:pt x="13865" y="131979"/>
                    <a:pt x="10325" y="131979"/>
                  </a:cubicBezTo>
                  <a:cubicBezTo>
                    <a:pt x="4838" y="131979"/>
                    <a:pt x="236" y="136761"/>
                    <a:pt x="236" y="142430"/>
                  </a:cubicBezTo>
                  <a:cubicBezTo>
                    <a:pt x="236" y="149161"/>
                    <a:pt x="7139" y="153589"/>
                    <a:pt x="17759" y="153589"/>
                  </a:cubicBezTo>
                  <a:cubicBezTo>
                    <a:pt x="28379" y="153589"/>
                    <a:pt x="49088" y="147212"/>
                    <a:pt x="54574" y="125602"/>
                  </a:cubicBezTo>
                  <a:lnTo>
                    <a:pt x="70504" y="62187"/>
                  </a:lnTo>
                  <a:cubicBezTo>
                    <a:pt x="71035" y="60239"/>
                    <a:pt x="71389" y="58644"/>
                    <a:pt x="71389" y="55987"/>
                  </a:cubicBezTo>
                  <a:cubicBezTo>
                    <a:pt x="71389" y="46245"/>
                    <a:pt x="63070" y="39336"/>
                    <a:pt x="52451" y="39336"/>
                  </a:cubicBezTo>
                  <a:cubicBezTo>
                    <a:pt x="32804" y="39336"/>
                    <a:pt x="21476" y="63958"/>
                    <a:pt x="21476" y="66438"/>
                  </a:cubicBezTo>
                  <a:cubicBezTo>
                    <a:pt x="21476" y="68741"/>
                    <a:pt x="23954" y="68741"/>
                    <a:pt x="24485" y="68741"/>
                  </a:cubicBezTo>
                  <a:cubicBezTo>
                    <a:pt x="26609" y="68741"/>
                    <a:pt x="26786" y="68210"/>
                    <a:pt x="28025" y="65553"/>
                  </a:cubicBezTo>
                  <a:cubicBezTo>
                    <a:pt x="32450" y="55279"/>
                    <a:pt x="41654" y="44296"/>
                    <a:pt x="51920" y="44296"/>
                  </a:cubicBezTo>
                  <a:cubicBezTo>
                    <a:pt x="56344" y="44296"/>
                    <a:pt x="57937" y="47308"/>
                    <a:pt x="57937" y="52976"/>
                  </a:cubicBezTo>
                  <a:cubicBezTo>
                    <a:pt x="57937" y="54924"/>
                    <a:pt x="57583" y="57404"/>
                    <a:pt x="57406" y="58290"/>
                  </a:cubicBezTo>
                  <a:lnTo>
                    <a:pt x="40415" y="126133"/>
                  </a:lnTo>
                  <a:close/>
                </a:path>
              </a:pathLst>
            </a:custGeom>
            <a:solidFill>
              <a:srgbClr val="000000"/>
            </a:solidFill>
            <a:ln w="25380" cap="flat">
              <a:noFill/>
              <a:prstDash val="solid"/>
              <a:miter/>
            </a:ln>
          </p:spPr>
          <p:txBody>
            <a:bodyPr rtlCol="0" anchor="ctr"/>
            <a:lstStyle/>
            <a:p>
              <a:endParaRPr lang="zh-CN" altLang="en-US"/>
            </a:p>
          </p:txBody>
        </p:sp>
        <p:sp>
          <p:nvSpPr>
            <p:cNvPr id="264" name="任意多边形: 形状 263">
              <a:extLst>
                <a:ext uri="{FF2B5EF4-FFF2-40B4-BE49-F238E27FC236}">
                  <a16:creationId xmlns:a16="http://schemas.microsoft.com/office/drawing/2014/main" id="{3B1D46B9-EE30-4FF3-AB53-2FCBE6E04B67}"/>
                </a:ext>
              </a:extLst>
            </p:cNvPr>
            <p:cNvSpPr/>
            <p:nvPr>
              <p:custDataLst>
                <p:tags r:id="rId98"/>
              </p:custDataLst>
            </p:nvPr>
          </p:nvSpPr>
          <p:spPr>
            <a:xfrm>
              <a:off x="8653382" y="2751999"/>
              <a:ext cx="97879" cy="115669"/>
            </a:xfrm>
            <a:custGeom>
              <a:avLst/>
              <a:gdLst>
                <a:gd name="connsiteX0" fmla="*/ 91040 w 97879"/>
                <a:gd name="connsiteY0" fmla="*/ 62187 h 115669"/>
                <a:gd name="connsiteX1" fmla="*/ 98119 w 97879"/>
                <a:gd name="connsiteY1" fmla="*/ 57936 h 115669"/>
                <a:gd name="connsiteX2" fmla="*/ 91040 w 97879"/>
                <a:gd name="connsiteY2" fmla="*/ 53507 h 115669"/>
                <a:gd name="connsiteX3" fmla="*/ 9090 w 97879"/>
                <a:gd name="connsiteY3" fmla="*/ 53507 h 115669"/>
                <a:gd name="connsiteX4" fmla="*/ 60773 w 97879"/>
                <a:gd name="connsiteY4" fmla="*/ 8692 h 115669"/>
                <a:gd name="connsiteX5" fmla="*/ 91040 w 97879"/>
                <a:gd name="connsiteY5" fmla="*/ 8692 h 115669"/>
                <a:gd name="connsiteX6" fmla="*/ 98119 w 97879"/>
                <a:gd name="connsiteY6" fmla="*/ 4441 h 115669"/>
                <a:gd name="connsiteX7" fmla="*/ 91040 w 97879"/>
                <a:gd name="connsiteY7" fmla="*/ 12 h 115669"/>
                <a:gd name="connsiteX8" fmla="*/ 60065 w 97879"/>
                <a:gd name="connsiteY8" fmla="*/ 12 h 115669"/>
                <a:gd name="connsiteX9" fmla="*/ 240 w 97879"/>
                <a:gd name="connsiteY9" fmla="*/ 57759 h 115669"/>
                <a:gd name="connsiteX10" fmla="*/ 60065 w 97879"/>
                <a:gd name="connsiteY10" fmla="*/ 115682 h 115669"/>
                <a:gd name="connsiteX11" fmla="*/ 91040 w 97879"/>
                <a:gd name="connsiteY11" fmla="*/ 115682 h 115669"/>
                <a:gd name="connsiteX12" fmla="*/ 98119 w 97879"/>
                <a:gd name="connsiteY12" fmla="*/ 111431 h 115669"/>
                <a:gd name="connsiteX13" fmla="*/ 91040 w 97879"/>
                <a:gd name="connsiteY13" fmla="*/ 107002 h 115669"/>
                <a:gd name="connsiteX14" fmla="*/ 60773 w 97879"/>
                <a:gd name="connsiteY14" fmla="*/ 107002 h 115669"/>
                <a:gd name="connsiteX15" fmla="*/ 9090 w 97879"/>
                <a:gd name="connsiteY15" fmla="*/ 62187 h 115669"/>
                <a:gd name="connsiteX16" fmla="*/ 91040 w 97879"/>
                <a:gd name="connsiteY16" fmla="*/ 62187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879" h="115669">
                  <a:moveTo>
                    <a:pt x="91040" y="62187"/>
                  </a:moveTo>
                  <a:cubicBezTo>
                    <a:pt x="93871" y="62187"/>
                    <a:pt x="98119" y="62187"/>
                    <a:pt x="98119" y="57936"/>
                  </a:cubicBezTo>
                  <a:cubicBezTo>
                    <a:pt x="98119" y="53507"/>
                    <a:pt x="94048" y="53507"/>
                    <a:pt x="91040" y="53507"/>
                  </a:cubicBezTo>
                  <a:lnTo>
                    <a:pt x="9090" y="53507"/>
                  </a:lnTo>
                  <a:cubicBezTo>
                    <a:pt x="11745" y="27823"/>
                    <a:pt x="33162" y="8692"/>
                    <a:pt x="60773" y="8692"/>
                  </a:cubicBezTo>
                  <a:lnTo>
                    <a:pt x="91040" y="8692"/>
                  </a:lnTo>
                  <a:cubicBezTo>
                    <a:pt x="93871" y="8692"/>
                    <a:pt x="98119" y="8692"/>
                    <a:pt x="98119" y="4441"/>
                  </a:cubicBezTo>
                  <a:cubicBezTo>
                    <a:pt x="98119" y="12"/>
                    <a:pt x="94048" y="12"/>
                    <a:pt x="91040" y="12"/>
                  </a:cubicBezTo>
                  <a:lnTo>
                    <a:pt x="60065" y="12"/>
                  </a:lnTo>
                  <a:cubicBezTo>
                    <a:pt x="27144" y="12"/>
                    <a:pt x="240" y="25874"/>
                    <a:pt x="240" y="57759"/>
                  </a:cubicBezTo>
                  <a:cubicBezTo>
                    <a:pt x="240" y="90352"/>
                    <a:pt x="27498" y="115682"/>
                    <a:pt x="60065" y="115682"/>
                  </a:cubicBezTo>
                  <a:lnTo>
                    <a:pt x="91040" y="115682"/>
                  </a:lnTo>
                  <a:cubicBezTo>
                    <a:pt x="93871" y="115682"/>
                    <a:pt x="98119" y="115682"/>
                    <a:pt x="98119" y="111431"/>
                  </a:cubicBezTo>
                  <a:cubicBezTo>
                    <a:pt x="98119" y="107002"/>
                    <a:pt x="94048" y="107002"/>
                    <a:pt x="91040" y="107002"/>
                  </a:cubicBezTo>
                  <a:lnTo>
                    <a:pt x="60773" y="107002"/>
                  </a:lnTo>
                  <a:cubicBezTo>
                    <a:pt x="33162" y="107002"/>
                    <a:pt x="11745" y="87872"/>
                    <a:pt x="9090" y="62187"/>
                  </a:cubicBezTo>
                  <a:lnTo>
                    <a:pt x="91040" y="62187"/>
                  </a:lnTo>
                  <a:close/>
                </a:path>
              </a:pathLst>
            </a:custGeom>
            <a:solidFill>
              <a:srgbClr val="000000"/>
            </a:solidFill>
            <a:ln w="25380" cap="flat">
              <a:noFill/>
              <a:prstDash val="solid"/>
              <a:miter/>
            </a:ln>
          </p:spPr>
          <p:txBody>
            <a:bodyPr rtlCol="0" anchor="ctr"/>
            <a:lstStyle/>
            <a:p>
              <a:endParaRPr lang="zh-CN" altLang="en-US"/>
            </a:p>
          </p:txBody>
        </p:sp>
        <p:sp>
          <p:nvSpPr>
            <p:cNvPr id="265" name="任意多边形: 形状 264">
              <a:extLst>
                <a:ext uri="{FF2B5EF4-FFF2-40B4-BE49-F238E27FC236}">
                  <a16:creationId xmlns:a16="http://schemas.microsoft.com/office/drawing/2014/main" id="{C9D3F5FA-7915-41BD-8FB2-254497ABACA0}"/>
                </a:ext>
              </a:extLst>
            </p:cNvPr>
            <p:cNvSpPr/>
            <p:nvPr>
              <p:custDataLst>
                <p:tags r:id="rId99"/>
              </p:custDataLst>
            </p:nvPr>
          </p:nvSpPr>
          <p:spPr>
            <a:xfrm>
              <a:off x="8767871" y="2715686"/>
              <a:ext cx="193811" cy="147554"/>
            </a:xfrm>
            <a:custGeom>
              <a:avLst/>
              <a:gdLst>
                <a:gd name="connsiteX0" fmla="*/ 62902 w 193811"/>
                <a:gd name="connsiteY0" fmla="*/ 38805 h 147554"/>
                <a:gd name="connsiteX1" fmla="*/ 78301 w 193811"/>
                <a:gd name="connsiteY1" fmla="*/ 77066 h 147554"/>
                <a:gd name="connsiteX2" fmla="*/ 114232 w 193811"/>
                <a:gd name="connsiteY2" fmla="*/ 142252 h 147554"/>
                <a:gd name="connsiteX3" fmla="*/ 116886 w 193811"/>
                <a:gd name="connsiteY3" fmla="*/ 143492 h 147554"/>
                <a:gd name="connsiteX4" fmla="*/ 125559 w 193811"/>
                <a:gd name="connsiteY4" fmla="*/ 139950 h 147554"/>
                <a:gd name="connsiteX5" fmla="*/ 130515 w 193811"/>
                <a:gd name="connsiteY5" fmla="*/ 129144 h 147554"/>
                <a:gd name="connsiteX6" fmla="*/ 159012 w 193811"/>
                <a:gd name="connsiteY6" fmla="*/ 25166 h 147554"/>
                <a:gd name="connsiteX7" fmla="*/ 186623 w 193811"/>
                <a:gd name="connsiteY7" fmla="*/ 17549 h 147554"/>
                <a:gd name="connsiteX8" fmla="*/ 194057 w 193811"/>
                <a:gd name="connsiteY8" fmla="*/ 3378 h 147554"/>
                <a:gd name="connsiteX9" fmla="*/ 189809 w 193811"/>
                <a:gd name="connsiteY9" fmla="*/ 12 h 147554"/>
                <a:gd name="connsiteX10" fmla="*/ 157596 w 193811"/>
                <a:gd name="connsiteY10" fmla="*/ 13120 h 147554"/>
                <a:gd name="connsiteX11" fmla="*/ 123789 w 193811"/>
                <a:gd name="connsiteY11" fmla="*/ 127904 h 147554"/>
                <a:gd name="connsiteX12" fmla="*/ 102019 w 193811"/>
                <a:gd name="connsiteY12" fmla="*/ 89466 h 147554"/>
                <a:gd name="connsiteX13" fmla="*/ 73699 w 193811"/>
                <a:gd name="connsiteY13" fmla="*/ 20206 h 147554"/>
                <a:gd name="connsiteX14" fmla="*/ 71398 w 193811"/>
                <a:gd name="connsiteY14" fmla="*/ 14537 h 147554"/>
                <a:gd name="connsiteX15" fmla="*/ 69451 w 193811"/>
                <a:gd name="connsiteY15" fmla="*/ 14006 h 147554"/>
                <a:gd name="connsiteX16" fmla="*/ 60778 w 193811"/>
                <a:gd name="connsiteY16" fmla="*/ 17549 h 147554"/>
                <a:gd name="connsiteX17" fmla="*/ 57062 w 193811"/>
                <a:gd name="connsiteY17" fmla="*/ 25166 h 147554"/>
                <a:gd name="connsiteX18" fmla="*/ 32459 w 193811"/>
                <a:gd name="connsiteY18" fmla="*/ 122590 h 147554"/>
                <a:gd name="connsiteX19" fmla="*/ 23609 w 193811"/>
                <a:gd name="connsiteY19" fmla="*/ 130030 h 147554"/>
                <a:gd name="connsiteX20" fmla="*/ 8564 w 193811"/>
                <a:gd name="connsiteY20" fmla="*/ 124716 h 147554"/>
                <a:gd name="connsiteX21" fmla="*/ 7325 w 193811"/>
                <a:gd name="connsiteY21" fmla="*/ 124007 h 147554"/>
                <a:gd name="connsiteX22" fmla="*/ 245 w 193811"/>
                <a:gd name="connsiteY22" fmla="*/ 138178 h 147554"/>
                <a:gd name="connsiteX23" fmla="*/ 6971 w 193811"/>
                <a:gd name="connsiteY23" fmla="*/ 145087 h 147554"/>
                <a:gd name="connsiteX24" fmla="*/ 17945 w 193811"/>
                <a:gd name="connsiteY24" fmla="*/ 147566 h 147554"/>
                <a:gd name="connsiteX25" fmla="*/ 44318 w 193811"/>
                <a:gd name="connsiteY25" fmla="*/ 110368 h 147554"/>
                <a:gd name="connsiteX26" fmla="*/ 62902 w 193811"/>
                <a:gd name="connsiteY26" fmla="*/ 38805 h 14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811" h="147554">
                  <a:moveTo>
                    <a:pt x="62902" y="38805"/>
                  </a:moveTo>
                  <a:cubicBezTo>
                    <a:pt x="65203" y="44651"/>
                    <a:pt x="70159" y="57936"/>
                    <a:pt x="78301" y="77066"/>
                  </a:cubicBezTo>
                  <a:cubicBezTo>
                    <a:pt x="91930" y="108597"/>
                    <a:pt x="100780" y="125602"/>
                    <a:pt x="114232" y="142252"/>
                  </a:cubicBezTo>
                  <a:cubicBezTo>
                    <a:pt x="115294" y="143492"/>
                    <a:pt x="116178" y="143492"/>
                    <a:pt x="116886" y="143492"/>
                  </a:cubicBezTo>
                  <a:cubicBezTo>
                    <a:pt x="120603" y="143492"/>
                    <a:pt x="125205" y="140127"/>
                    <a:pt x="125559" y="139950"/>
                  </a:cubicBezTo>
                  <a:cubicBezTo>
                    <a:pt x="128568" y="137647"/>
                    <a:pt x="128745" y="136938"/>
                    <a:pt x="130515" y="129144"/>
                  </a:cubicBezTo>
                  <a:cubicBezTo>
                    <a:pt x="142551" y="76358"/>
                    <a:pt x="156534" y="28531"/>
                    <a:pt x="159012" y="25166"/>
                  </a:cubicBezTo>
                  <a:cubicBezTo>
                    <a:pt x="161490" y="21446"/>
                    <a:pt x="169809" y="17726"/>
                    <a:pt x="186623" y="17549"/>
                  </a:cubicBezTo>
                  <a:cubicBezTo>
                    <a:pt x="190340" y="17549"/>
                    <a:pt x="194057" y="8515"/>
                    <a:pt x="194057" y="3378"/>
                  </a:cubicBezTo>
                  <a:cubicBezTo>
                    <a:pt x="194057" y="12"/>
                    <a:pt x="193349" y="12"/>
                    <a:pt x="189809" y="12"/>
                  </a:cubicBezTo>
                  <a:cubicBezTo>
                    <a:pt x="170694" y="12"/>
                    <a:pt x="161313" y="7275"/>
                    <a:pt x="157596" y="13120"/>
                  </a:cubicBezTo>
                  <a:cubicBezTo>
                    <a:pt x="147861" y="28531"/>
                    <a:pt x="131754" y="95134"/>
                    <a:pt x="123789" y="127904"/>
                  </a:cubicBezTo>
                  <a:cubicBezTo>
                    <a:pt x="113701" y="114265"/>
                    <a:pt x="106621" y="99208"/>
                    <a:pt x="102019" y="89466"/>
                  </a:cubicBezTo>
                  <a:cubicBezTo>
                    <a:pt x="93169" y="70158"/>
                    <a:pt x="83434" y="47308"/>
                    <a:pt x="73699" y="20206"/>
                  </a:cubicBezTo>
                  <a:cubicBezTo>
                    <a:pt x="71929" y="15246"/>
                    <a:pt x="71929" y="14892"/>
                    <a:pt x="71398" y="14537"/>
                  </a:cubicBezTo>
                  <a:cubicBezTo>
                    <a:pt x="70690" y="14006"/>
                    <a:pt x="69982" y="14006"/>
                    <a:pt x="69451" y="14006"/>
                  </a:cubicBezTo>
                  <a:cubicBezTo>
                    <a:pt x="66796" y="14006"/>
                    <a:pt x="63079" y="15955"/>
                    <a:pt x="60778" y="17549"/>
                  </a:cubicBezTo>
                  <a:cubicBezTo>
                    <a:pt x="57415" y="20206"/>
                    <a:pt x="57238" y="21446"/>
                    <a:pt x="57062" y="25166"/>
                  </a:cubicBezTo>
                  <a:cubicBezTo>
                    <a:pt x="53345" y="70335"/>
                    <a:pt x="36530" y="115151"/>
                    <a:pt x="32459" y="122590"/>
                  </a:cubicBezTo>
                  <a:cubicBezTo>
                    <a:pt x="30866" y="125424"/>
                    <a:pt x="28388" y="130030"/>
                    <a:pt x="23609" y="130030"/>
                  </a:cubicBezTo>
                  <a:cubicBezTo>
                    <a:pt x="23432" y="130030"/>
                    <a:pt x="15821" y="130030"/>
                    <a:pt x="8564" y="124716"/>
                  </a:cubicBezTo>
                  <a:cubicBezTo>
                    <a:pt x="7856" y="124185"/>
                    <a:pt x="7856" y="124007"/>
                    <a:pt x="7325" y="124007"/>
                  </a:cubicBezTo>
                  <a:cubicBezTo>
                    <a:pt x="4316" y="124007"/>
                    <a:pt x="245" y="133041"/>
                    <a:pt x="245" y="138178"/>
                  </a:cubicBezTo>
                  <a:cubicBezTo>
                    <a:pt x="245" y="140127"/>
                    <a:pt x="599" y="142252"/>
                    <a:pt x="6971" y="145087"/>
                  </a:cubicBezTo>
                  <a:cubicBezTo>
                    <a:pt x="11750" y="147212"/>
                    <a:pt x="16175" y="147566"/>
                    <a:pt x="17945" y="147566"/>
                  </a:cubicBezTo>
                  <a:cubicBezTo>
                    <a:pt x="31220" y="147566"/>
                    <a:pt x="40601" y="120996"/>
                    <a:pt x="44318" y="110368"/>
                  </a:cubicBezTo>
                  <a:cubicBezTo>
                    <a:pt x="56000" y="77598"/>
                    <a:pt x="59539" y="57581"/>
                    <a:pt x="62902" y="38805"/>
                  </a:cubicBezTo>
                  <a:close/>
                </a:path>
              </a:pathLst>
            </a:custGeom>
            <a:solidFill>
              <a:srgbClr val="000000"/>
            </a:solidFill>
            <a:ln w="25380" cap="flat">
              <a:noFill/>
              <a:prstDash val="solid"/>
              <a:miter/>
            </a:ln>
          </p:spPr>
          <p:txBody>
            <a:bodyPr rtlCol="0" anchor="ctr"/>
            <a:lstStyle/>
            <a:p>
              <a:endParaRPr lang="zh-CN" altLang="en-US"/>
            </a:p>
          </p:txBody>
        </p:sp>
        <p:sp>
          <p:nvSpPr>
            <p:cNvPr id="266" name="任意多边形: 形状 265">
              <a:extLst>
                <a:ext uri="{FF2B5EF4-FFF2-40B4-BE49-F238E27FC236}">
                  <a16:creationId xmlns:a16="http://schemas.microsoft.com/office/drawing/2014/main" id="{783993CC-3A32-47CC-BCDB-C29C18E2ECE7}"/>
                </a:ext>
              </a:extLst>
            </p:cNvPr>
            <p:cNvSpPr/>
            <p:nvPr>
              <p:custDataLst>
                <p:tags r:id="rId100"/>
              </p:custDataLst>
            </p:nvPr>
          </p:nvSpPr>
          <p:spPr>
            <a:xfrm>
              <a:off x="8983083" y="2721354"/>
              <a:ext cx="46019" cy="176958"/>
            </a:xfrm>
            <a:custGeom>
              <a:avLst/>
              <a:gdLst>
                <a:gd name="connsiteX0" fmla="*/ 42732 w 46019"/>
                <a:gd name="connsiteY0" fmla="*/ 12 h 176958"/>
                <a:gd name="connsiteX1" fmla="*/ 253 w 46019"/>
                <a:gd name="connsiteY1" fmla="*/ 88403 h 176958"/>
                <a:gd name="connsiteX2" fmla="*/ 42732 w 46019"/>
                <a:gd name="connsiteY2" fmla="*/ 176971 h 176958"/>
                <a:gd name="connsiteX3" fmla="*/ 46272 w 46019"/>
                <a:gd name="connsiteY3" fmla="*/ 174845 h 176958"/>
                <a:gd name="connsiteX4" fmla="*/ 44502 w 46019"/>
                <a:gd name="connsiteY4" fmla="*/ 172188 h 176958"/>
                <a:gd name="connsiteX5" fmla="*/ 12289 w 46019"/>
                <a:gd name="connsiteY5" fmla="*/ 88580 h 176958"/>
                <a:gd name="connsiteX6" fmla="*/ 45033 w 46019"/>
                <a:gd name="connsiteY6" fmla="*/ 4264 h 176958"/>
                <a:gd name="connsiteX7" fmla="*/ 46272 w 46019"/>
                <a:gd name="connsiteY7" fmla="*/ 2138 h 176958"/>
                <a:gd name="connsiteX8" fmla="*/ 42732 w 46019"/>
                <a:gd name="connsiteY8" fmla="*/ 12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9" h="176958">
                  <a:moveTo>
                    <a:pt x="42732" y="12"/>
                  </a:moveTo>
                  <a:cubicBezTo>
                    <a:pt x="9103" y="23749"/>
                    <a:pt x="253" y="61301"/>
                    <a:pt x="253" y="88403"/>
                  </a:cubicBezTo>
                  <a:cubicBezTo>
                    <a:pt x="253" y="113379"/>
                    <a:pt x="7687" y="152172"/>
                    <a:pt x="42732" y="176971"/>
                  </a:cubicBezTo>
                  <a:cubicBezTo>
                    <a:pt x="44148" y="176971"/>
                    <a:pt x="46272" y="176971"/>
                    <a:pt x="46272" y="174845"/>
                  </a:cubicBezTo>
                  <a:cubicBezTo>
                    <a:pt x="46272" y="173783"/>
                    <a:pt x="45741" y="173428"/>
                    <a:pt x="44502" y="172188"/>
                  </a:cubicBezTo>
                  <a:cubicBezTo>
                    <a:pt x="20962" y="150932"/>
                    <a:pt x="12289" y="120819"/>
                    <a:pt x="12289" y="88580"/>
                  </a:cubicBezTo>
                  <a:cubicBezTo>
                    <a:pt x="12289" y="40754"/>
                    <a:pt x="30520" y="17372"/>
                    <a:pt x="45033" y="4264"/>
                  </a:cubicBezTo>
                  <a:cubicBezTo>
                    <a:pt x="45741" y="3555"/>
                    <a:pt x="46272" y="3024"/>
                    <a:pt x="46272" y="2138"/>
                  </a:cubicBezTo>
                  <a:cubicBezTo>
                    <a:pt x="46272" y="12"/>
                    <a:pt x="44148" y="12"/>
                    <a:pt x="42732" y="12"/>
                  </a:cubicBezTo>
                  <a:close/>
                </a:path>
              </a:pathLst>
            </a:custGeom>
            <a:solidFill>
              <a:srgbClr val="000000"/>
            </a:solidFill>
            <a:ln w="25380" cap="flat">
              <a:noFill/>
              <a:prstDash val="solid"/>
              <a:miter/>
            </a:ln>
          </p:spPr>
          <p:txBody>
            <a:bodyPr rtlCol="0" anchor="ctr"/>
            <a:lstStyle/>
            <a:p>
              <a:endParaRPr lang="zh-CN" altLang="en-US"/>
            </a:p>
          </p:txBody>
        </p:sp>
        <p:sp>
          <p:nvSpPr>
            <p:cNvPr id="267" name="任意多边形: 形状 266">
              <a:extLst>
                <a:ext uri="{FF2B5EF4-FFF2-40B4-BE49-F238E27FC236}">
                  <a16:creationId xmlns:a16="http://schemas.microsoft.com/office/drawing/2014/main" id="{A98D0D82-DF22-4939-B099-ED7B84B5ADA4}"/>
                </a:ext>
              </a:extLst>
            </p:cNvPr>
            <p:cNvSpPr/>
            <p:nvPr>
              <p:custDataLst>
                <p:tags r:id="rId101"/>
              </p:custDataLst>
            </p:nvPr>
          </p:nvSpPr>
          <p:spPr>
            <a:xfrm>
              <a:off x="9050064" y="2736765"/>
              <a:ext cx="53630" cy="119212"/>
            </a:xfrm>
            <a:custGeom>
              <a:avLst/>
              <a:gdLst>
                <a:gd name="connsiteX0" fmla="*/ 49284 w 53630"/>
                <a:gd name="connsiteY0" fmla="*/ 6744 h 119212"/>
                <a:gd name="connsiteX1" fmla="*/ 42204 w 53630"/>
                <a:gd name="connsiteY1" fmla="*/ 12 h 119212"/>
                <a:gd name="connsiteX2" fmla="*/ 32293 w 53630"/>
                <a:gd name="connsiteY2" fmla="*/ 9755 h 119212"/>
                <a:gd name="connsiteX3" fmla="*/ 39372 w 53630"/>
                <a:gd name="connsiteY3" fmla="*/ 16486 h 119212"/>
                <a:gd name="connsiteX4" fmla="*/ 49284 w 53630"/>
                <a:gd name="connsiteY4" fmla="*/ 6744 h 119212"/>
                <a:gd name="connsiteX5" fmla="*/ 13177 w 53630"/>
                <a:gd name="connsiteY5" fmla="*/ 96728 h 119212"/>
                <a:gd name="connsiteX6" fmla="*/ 11584 w 53630"/>
                <a:gd name="connsiteY6" fmla="*/ 104168 h 119212"/>
                <a:gd name="connsiteX7" fmla="*/ 28399 w 53630"/>
                <a:gd name="connsiteY7" fmla="*/ 119225 h 119212"/>
                <a:gd name="connsiteX8" fmla="*/ 53886 w 53630"/>
                <a:gd name="connsiteY8" fmla="*/ 92123 h 119212"/>
                <a:gd name="connsiteX9" fmla="*/ 51054 w 53630"/>
                <a:gd name="connsiteY9" fmla="*/ 89820 h 119212"/>
                <a:gd name="connsiteX10" fmla="*/ 47691 w 53630"/>
                <a:gd name="connsiteY10" fmla="*/ 92831 h 119212"/>
                <a:gd name="connsiteX11" fmla="*/ 28930 w 53630"/>
                <a:gd name="connsiteY11" fmla="*/ 114265 h 119212"/>
                <a:gd name="connsiteX12" fmla="*/ 24505 w 53630"/>
                <a:gd name="connsiteY12" fmla="*/ 108065 h 119212"/>
                <a:gd name="connsiteX13" fmla="*/ 27337 w 53630"/>
                <a:gd name="connsiteY13" fmla="*/ 96728 h 119212"/>
                <a:gd name="connsiteX14" fmla="*/ 33001 w 53630"/>
                <a:gd name="connsiteY14" fmla="*/ 82558 h 119212"/>
                <a:gd name="connsiteX15" fmla="*/ 41673 w 53630"/>
                <a:gd name="connsiteY15" fmla="*/ 60061 h 119212"/>
                <a:gd name="connsiteX16" fmla="*/ 42735 w 53630"/>
                <a:gd name="connsiteY16" fmla="*/ 54393 h 119212"/>
                <a:gd name="connsiteX17" fmla="*/ 25921 w 53630"/>
                <a:gd name="connsiteY17" fmla="*/ 39336 h 119212"/>
                <a:gd name="connsiteX18" fmla="*/ 256 w 53630"/>
                <a:gd name="connsiteY18" fmla="*/ 66438 h 119212"/>
                <a:gd name="connsiteX19" fmla="*/ 3265 w 53630"/>
                <a:gd name="connsiteY19" fmla="*/ 68741 h 119212"/>
                <a:gd name="connsiteX20" fmla="*/ 6451 w 53630"/>
                <a:gd name="connsiteY20" fmla="*/ 65907 h 119212"/>
                <a:gd name="connsiteX21" fmla="*/ 25390 w 53630"/>
                <a:gd name="connsiteY21" fmla="*/ 44296 h 119212"/>
                <a:gd name="connsiteX22" fmla="*/ 29815 w 53630"/>
                <a:gd name="connsiteY22" fmla="*/ 50496 h 119212"/>
                <a:gd name="connsiteX23" fmla="*/ 24328 w 53630"/>
                <a:gd name="connsiteY23" fmla="*/ 68210 h 119212"/>
                <a:gd name="connsiteX24" fmla="*/ 13177 w 53630"/>
                <a:gd name="connsiteY24" fmla="*/ 9672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284" y="6744"/>
                  </a:moveTo>
                  <a:cubicBezTo>
                    <a:pt x="49284" y="3909"/>
                    <a:pt x="47160" y="12"/>
                    <a:pt x="42204" y="12"/>
                  </a:cubicBezTo>
                  <a:cubicBezTo>
                    <a:pt x="37426" y="12"/>
                    <a:pt x="32293" y="4618"/>
                    <a:pt x="32293" y="9755"/>
                  </a:cubicBezTo>
                  <a:cubicBezTo>
                    <a:pt x="32293" y="12766"/>
                    <a:pt x="34594" y="16486"/>
                    <a:pt x="39372" y="16486"/>
                  </a:cubicBezTo>
                  <a:cubicBezTo>
                    <a:pt x="44505" y="16486"/>
                    <a:pt x="49284" y="11526"/>
                    <a:pt x="49284" y="6744"/>
                  </a:cubicBezTo>
                  <a:close/>
                  <a:moveTo>
                    <a:pt x="13177" y="96728"/>
                  </a:moveTo>
                  <a:cubicBezTo>
                    <a:pt x="12469" y="99031"/>
                    <a:pt x="11584" y="101157"/>
                    <a:pt x="11584" y="104168"/>
                  </a:cubicBezTo>
                  <a:cubicBezTo>
                    <a:pt x="11584" y="112494"/>
                    <a:pt x="18664" y="119225"/>
                    <a:pt x="28399" y="119225"/>
                  </a:cubicBezTo>
                  <a:cubicBezTo>
                    <a:pt x="46098" y="119225"/>
                    <a:pt x="53886" y="94780"/>
                    <a:pt x="53886" y="92123"/>
                  </a:cubicBezTo>
                  <a:cubicBezTo>
                    <a:pt x="53886" y="89820"/>
                    <a:pt x="51585" y="89820"/>
                    <a:pt x="51054" y="89820"/>
                  </a:cubicBezTo>
                  <a:cubicBezTo>
                    <a:pt x="48576" y="89820"/>
                    <a:pt x="48399" y="90883"/>
                    <a:pt x="47691" y="92831"/>
                  </a:cubicBezTo>
                  <a:cubicBezTo>
                    <a:pt x="43620" y="107002"/>
                    <a:pt x="35833" y="114265"/>
                    <a:pt x="28930" y="114265"/>
                  </a:cubicBezTo>
                  <a:cubicBezTo>
                    <a:pt x="25390" y="114265"/>
                    <a:pt x="24505" y="111962"/>
                    <a:pt x="24505" y="108065"/>
                  </a:cubicBezTo>
                  <a:cubicBezTo>
                    <a:pt x="24505" y="103991"/>
                    <a:pt x="25744" y="100625"/>
                    <a:pt x="27337" y="96728"/>
                  </a:cubicBezTo>
                  <a:cubicBezTo>
                    <a:pt x="29107" y="91946"/>
                    <a:pt x="31054" y="87163"/>
                    <a:pt x="33001" y="82558"/>
                  </a:cubicBezTo>
                  <a:cubicBezTo>
                    <a:pt x="34594" y="78306"/>
                    <a:pt x="40965" y="62187"/>
                    <a:pt x="41673" y="60061"/>
                  </a:cubicBezTo>
                  <a:cubicBezTo>
                    <a:pt x="42204" y="58290"/>
                    <a:pt x="42735" y="56164"/>
                    <a:pt x="42735" y="54393"/>
                  </a:cubicBezTo>
                  <a:cubicBezTo>
                    <a:pt x="42735" y="46068"/>
                    <a:pt x="35656" y="39336"/>
                    <a:pt x="25921" y="39336"/>
                  </a:cubicBezTo>
                  <a:cubicBezTo>
                    <a:pt x="8398" y="39336"/>
                    <a:pt x="256" y="63427"/>
                    <a:pt x="256" y="66438"/>
                  </a:cubicBezTo>
                  <a:cubicBezTo>
                    <a:pt x="256" y="68741"/>
                    <a:pt x="2734" y="68741"/>
                    <a:pt x="3265" y="68741"/>
                  </a:cubicBezTo>
                  <a:cubicBezTo>
                    <a:pt x="5743" y="68741"/>
                    <a:pt x="5920" y="67855"/>
                    <a:pt x="6451" y="65907"/>
                  </a:cubicBezTo>
                  <a:cubicBezTo>
                    <a:pt x="11053" y="50673"/>
                    <a:pt x="18841" y="44296"/>
                    <a:pt x="25390" y="44296"/>
                  </a:cubicBezTo>
                  <a:cubicBezTo>
                    <a:pt x="28222" y="44296"/>
                    <a:pt x="29815" y="45713"/>
                    <a:pt x="29815" y="50496"/>
                  </a:cubicBezTo>
                  <a:cubicBezTo>
                    <a:pt x="29815" y="54570"/>
                    <a:pt x="28753" y="57227"/>
                    <a:pt x="24328" y="68210"/>
                  </a:cubicBezTo>
                  <a:lnTo>
                    <a:pt x="13177" y="96728"/>
                  </a:lnTo>
                  <a:close/>
                </a:path>
              </a:pathLst>
            </a:custGeom>
            <a:solidFill>
              <a:srgbClr val="000000"/>
            </a:solidFill>
            <a:ln w="25380" cap="flat">
              <a:noFill/>
              <a:prstDash val="solid"/>
              <a:miter/>
            </a:ln>
          </p:spPr>
          <p:txBody>
            <a:bodyPr rtlCol="0" anchor="ctr"/>
            <a:lstStyle/>
            <a:p>
              <a:endParaRPr lang="zh-CN" altLang="en-US"/>
            </a:p>
          </p:txBody>
        </p:sp>
        <p:sp>
          <p:nvSpPr>
            <p:cNvPr id="268" name="任意多边形: 形状 267">
              <a:extLst>
                <a:ext uri="{FF2B5EF4-FFF2-40B4-BE49-F238E27FC236}">
                  <a16:creationId xmlns:a16="http://schemas.microsoft.com/office/drawing/2014/main" id="{A8839D66-E83C-4537-868B-618A11340064}"/>
                </a:ext>
              </a:extLst>
            </p:cNvPr>
            <p:cNvSpPr/>
            <p:nvPr>
              <p:custDataLst>
                <p:tags r:id="rId102"/>
              </p:custDataLst>
            </p:nvPr>
          </p:nvSpPr>
          <p:spPr>
            <a:xfrm>
              <a:off x="9125852" y="2721354"/>
              <a:ext cx="45842" cy="176958"/>
            </a:xfrm>
            <a:custGeom>
              <a:avLst/>
              <a:gdLst>
                <a:gd name="connsiteX0" fmla="*/ 3622 w 45842"/>
                <a:gd name="connsiteY0" fmla="*/ 12 h 176958"/>
                <a:gd name="connsiteX1" fmla="*/ 259 w 45842"/>
                <a:gd name="connsiteY1" fmla="*/ 2138 h 176958"/>
                <a:gd name="connsiteX2" fmla="*/ 1852 w 45842"/>
                <a:gd name="connsiteY2" fmla="*/ 4795 h 176958"/>
                <a:gd name="connsiteX3" fmla="*/ 34065 w 45842"/>
                <a:gd name="connsiteY3" fmla="*/ 88403 h 176958"/>
                <a:gd name="connsiteX4" fmla="*/ 3445 w 45842"/>
                <a:gd name="connsiteY4" fmla="*/ 170771 h 176958"/>
                <a:gd name="connsiteX5" fmla="*/ 259 w 45842"/>
                <a:gd name="connsiteY5" fmla="*/ 174845 h 176958"/>
                <a:gd name="connsiteX6" fmla="*/ 2560 w 45842"/>
                <a:gd name="connsiteY6" fmla="*/ 176971 h 176958"/>
                <a:gd name="connsiteX7" fmla="*/ 33180 w 45842"/>
                <a:gd name="connsiteY7" fmla="*/ 143138 h 176958"/>
                <a:gd name="connsiteX8" fmla="*/ 46101 w 45842"/>
                <a:gd name="connsiteY8" fmla="*/ 88580 h 176958"/>
                <a:gd name="connsiteX9" fmla="*/ 3622 w 45842"/>
                <a:gd name="connsiteY9" fmla="*/ 12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2" h="176958">
                  <a:moveTo>
                    <a:pt x="3622" y="12"/>
                  </a:moveTo>
                  <a:cubicBezTo>
                    <a:pt x="2383" y="12"/>
                    <a:pt x="259" y="12"/>
                    <a:pt x="259" y="2138"/>
                  </a:cubicBezTo>
                  <a:cubicBezTo>
                    <a:pt x="259" y="3024"/>
                    <a:pt x="790" y="3555"/>
                    <a:pt x="1852" y="4795"/>
                  </a:cubicBezTo>
                  <a:cubicBezTo>
                    <a:pt x="17074" y="18789"/>
                    <a:pt x="34065" y="42702"/>
                    <a:pt x="34065" y="88403"/>
                  </a:cubicBezTo>
                  <a:cubicBezTo>
                    <a:pt x="34065" y="125424"/>
                    <a:pt x="22561" y="153412"/>
                    <a:pt x="3445" y="170771"/>
                  </a:cubicBezTo>
                  <a:cubicBezTo>
                    <a:pt x="436" y="173783"/>
                    <a:pt x="259" y="173960"/>
                    <a:pt x="259" y="174845"/>
                  </a:cubicBezTo>
                  <a:cubicBezTo>
                    <a:pt x="259" y="175731"/>
                    <a:pt x="790" y="176971"/>
                    <a:pt x="2560" y="176971"/>
                  </a:cubicBezTo>
                  <a:cubicBezTo>
                    <a:pt x="4684" y="176971"/>
                    <a:pt x="21499" y="165280"/>
                    <a:pt x="33180" y="143138"/>
                  </a:cubicBezTo>
                  <a:cubicBezTo>
                    <a:pt x="40968" y="128436"/>
                    <a:pt x="46101" y="109305"/>
                    <a:pt x="46101" y="88580"/>
                  </a:cubicBezTo>
                  <a:cubicBezTo>
                    <a:pt x="46101" y="63604"/>
                    <a:pt x="38667" y="24811"/>
                    <a:pt x="3622" y="12"/>
                  </a:cubicBezTo>
                  <a:close/>
                </a:path>
              </a:pathLst>
            </a:custGeom>
            <a:solidFill>
              <a:srgbClr val="000000"/>
            </a:solidFill>
            <a:ln w="25380"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0918D6BC-B7FD-4236-BF17-701F0F427CFB}"/>
                </a:ext>
              </a:extLst>
            </p:cNvPr>
            <p:cNvSpPr/>
            <p:nvPr>
              <p:custDataLst>
                <p:tags r:id="rId103"/>
              </p:custDataLst>
            </p:nvPr>
          </p:nvSpPr>
          <p:spPr>
            <a:xfrm>
              <a:off x="9244556" y="2367166"/>
              <a:ext cx="193179" cy="172833"/>
            </a:xfrm>
            <a:custGeom>
              <a:avLst/>
              <a:gdLst>
                <a:gd name="connsiteX0" fmla="*/ 30353 w 193179"/>
                <a:gd name="connsiteY0" fmla="*/ 153096 h 172833"/>
                <a:gd name="connsiteX1" fmla="*/ 7344 w 193179"/>
                <a:gd name="connsiteY1" fmla="*/ 164989 h 172833"/>
                <a:gd name="connsiteX2" fmla="*/ 264 w 193179"/>
                <a:gd name="connsiteY2" fmla="*/ 169797 h 172833"/>
                <a:gd name="connsiteX3" fmla="*/ 7344 w 193179"/>
                <a:gd name="connsiteY3" fmla="*/ 172834 h 172833"/>
                <a:gd name="connsiteX4" fmla="*/ 91038 w 193179"/>
                <a:gd name="connsiteY4" fmla="*/ 172834 h 172833"/>
                <a:gd name="connsiteX5" fmla="*/ 193443 w 193179"/>
                <a:gd name="connsiteY5" fmla="*/ 64022 h 172833"/>
                <a:gd name="connsiteX6" fmla="*/ 134023 w 193179"/>
                <a:gd name="connsiteY6" fmla="*/ 0 h 172833"/>
                <a:gd name="connsiteX7" fmla="*/ 49064 w 193179"/>
                <a:gd name="connsiteY7" fmla="*/ 0 h 172833"/>
                <a:gd name="connsiteX8" fmla="*/ 41479 w 193179"/>
                <a:gd name="connsiteY8" fmla="*/ 4808 h 172833"/>
                <a:gd name="connsiteX9" fmla="*/ 48811 w 193179"/>
                <a:gd name="connsiteY9" fmla="*/ 7845 h 172833"/>
                <a:gd name="connsiteX10" fmla="*/ 59684 w 193179"/>
                <a:gd name="connsiteY10" fmla="*/ 8351 h 172833"/>
                <a:gd name="connsiteX11" fmla="*/ 65247 w 193179"/>
                <a:gd name="connsiteY11" fmla="*/ 12399 h 172833"/>
                <a:gd name="connsiteX12" fmla="*/ 64236 w 193179"/>
                <a:gd name="connsiteY12" fmla="*/ 17207 h 172833"/>
                <a:gd name="connsiteX13" fmla="*/ 30353 w 193179"/>
                <a:gd name="connsiteY13" fmla="*/ 153096 h 172833"/>
                <a:gd name="connsiteX14" fmla="*/ 84969 w 193179"/>
                <a:gd name="connsiteY14" fmla="*/ 17461 h 172833"/>
                <a:gd name="connsiteX15" fmla="*/ 98623 w 193179"/>
                <a:gd name="connsiteY15" fmla="*/ 7845 h 172833"/>
                <a:gd name="connsiteX16" fmla="*/ 125679 w 193179"/>
                <a:gd name="connsiteY16" fmla="*/ 7845 h 172833"/>
                <a:gd name="connsiteX17" fmla="*/ 171445 w 193179"/>
                <a:gd name="connsiteY17" fmla="*/ 54659 h 172833"/>
                <a:gd name="connsiteX18" fmla="*/ 144896 w 193179"/>
                <a:gd name="connsiteY18" fmla="*/ 136395 h 172833"/>
                <a:gd name="connsiteX19" fmla="*/ 86487 w 193179"/>
                <a:gd name="connsiteY19" fmla="*/ 164989 h 172833"/>
                <a:gd name="connsiteX20" fmla="*/ 57914 w 193179"/>
                <a:gd name="connsiteY20" fmla="*/ 164989 h 172833"/>
                <a:gd name="connsiteX21" fmla="*/ 52351 w 193179"/>
                <a:gd name="connsiteY21" fmla="*/ 164736 h 172833"/>
                <a:gd name="connsiteX22" fmla="*/ 49064 w 193179"/>
                <a:gd name="connsiteY22" fmla="*/ 162206 h 172833"/>
                <a:gd name="connsiteX23" fmla="*/ 50329 w 193179"/>
                <a:gd name="connsiteY23" fmla="*/ 156386 h 172833"/>
                <a:gd name="connsiteX24" fmla="*/ 84969 w 193179"/>
                <a:gd name="connsiteY24" fmla="*/ 1746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179" h="172833">
                  <a:moveTo>
                    <a:pt x="30353" y="153096"/>
                  </a:moveTo>
                  <a:cubicBezTo>
                    <a:pt x="27825" y="162965"/>
                    <a:pt x="27319" y="164989"/>
                    <a:pt x="7344" y="164989"/>
                  </a:cubicBezTo>
                  <a:cubicBezTo>
                    <a:pt x="3045" y="164989"/>
                    <a:pt x="264" y="164989"/>
                    <a:pt x="264" y="169797"/>
                  </a:cubicBezTo>
                  <a:cubicBezTo>
                    <a:pt x="264" y="172834"/>
                    <a:pt x="2539" y="172834"/>
                    <a:pt x="7344" y="172834"/>
                  </a:cubicBezTo>
                  <a:lnTo>
                    <a:pt x="91038" y="172834"/>
                  </a:lnTo>
                  <a:cubicBezTo>
                    <a:pt x="143631" y="172834"/>
                    <a:pt x="193443" y="119440"/>
                    <a:pt x="193443" y="64022"/>
                  </a:cubicBezTo>
                  <a:cubicBezTo>
                    <a:pt x="193443" y="28342"/>
                    <a:pt x="171951" y="0"/>
                    <a:pt x="134023" y="0"/>
                  </a:cubicBezTo>
                  <a:lnTo>
                    <a:pt x="49064" y="0"/>
                  </a:lnTo>
                  <a:cubicBezTo>
                    <a:pt x="44260" y="0"/>
                    <a:pt x="41479" y="0"/>
                    <a:pt x="41479" y="4808"/>
                  </a:cubicBezTo>
                  <a:cubicBezTo>
                    <a:pt x="41479" y="7845"/>
                    <a:pt x="43754" y="7845"/>
                    <a:pt x="48811" y="7845"/>
                  </a:cubicBezTo>
                  <a:cubicBezTo>
                    <a:pt x="52099" y="7845"/>
                    <a:pt x="56650" y="8098"/>
                    <a:pt x="59684" y="8351"/>
                  </a:cubicBezTo>
                  <a:cubicBezTo>
                    <a:pt x="63730" y="8857"/>
                    <a:pt x="65247" y="9616"/>
                    <a:pt x="65247" y="12399"/>
                  </a:cubicBezTo>
                  <a:cubicBezTo>
                    <a:pt x="65247" y="13412"/>
                    <a:pt x="64994" y="14171"/>
                    <a:pt x="64236" y="17207"/>
                  </a:cubicBezTo>
                  <a:lnTo>
                    <a:pt x="30353" y="153096"/>
                  </a:lnTo>
                  <a:close/>
                  <a:moveTo>
                    <a:pt x="84969" y="17461"/>
                  </a:moveTo>
                  <a:cubicBezTo>
                    <a:pt x="87245" y="8604"/>
                    <a:pt x="87751" y="7845"/>
                    <a:pt x="98623" y="7845"/>
                  </a:cubicBezTo>
                  <a:lnTo>
                    <a:pt x="125679" y="7845"/>
                  </a:lnTo>
                  <a:cubicBezTo>
                    <a:pt x="150458" y="7845"/>
                    <a:pt x="171445" y="21256"/>
                    <a:pt x="171445" y="54659"/>
                  </a:cubicBezTo>
                  <a:cubicBezTo>
                    <a:pt x="171445" y="67059"/>
                    <a:pt x="166388" y="108559"/>
                    <a:pt x="144896" y="136395"/>
                  </a:cubicBezTo>
                  <a:cubicBezTo>
                    <a:pt x="137563" y="145757"/>
                    <a:pt x="117587" y="164989"/>
                    <a:pt x="86487" y="164989"/>
                  </a:cubicBezTo>
                  <a:lnTo>
                    <a:pt x="57914" y="164989"/>
                  </a:lnTo>
                  <a:cubicBezTo>
                    <a:pt x="54374" y="164989"/>
                    <a:pt x="53869" y="164989"/>
                    <a:pt x="52351" y="164736"/>
                  </a:cubicBezTo>
                  <a:cubicBezTo>
                    <a:pt x="49823" y="164483"/>
                    <a:pt x="49064" y="164230"/>
                    <a:pt x="49064" y="162206"/>
                  </a:cubicBezTo>
                  <a:cubicBezTo>
                    <a:pt x="49064" y="161447"/>
                    <a:pt x="49064" y="160940"/>
                    <a:pt x="50329" y="156386"/>
                  </a:cubicBezTo>
                  <a:lnTo>
                    <a:pt x="84969" y="17461"/>
                  </a:lnTo>
                  <a:close/>
                </a:path>
              </a:pathLst>
            </a:custGeom>
            <a:solidFill>
              <a:srgbClr val="000000"/>
            </a:solidFill>
            <a:ln w="25380"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14AAD95D-FDF7-4C91-A2C5-168BB7998900}"/>
                </a:ext>
              </a:extLst>
            </p:cNvPr>
            <p:cNvSpPr/>
            <p:nvPr>
              <p:custDataLst>
                <p:tags r:id="rId104"/>
              </p:custDataLst>
            </p:nvPr>
          </p:nvSpPr>
          <p:spPr>
            <a:xfrm>
              <a:off x="9460719" y="2314533"/>
              <a:ext cx="129207" cy="120983"/>
            </a:xfrm>
            <a:custGeom>
              <a:avLst/>
              <a:gdLst>
                <a:gd name="connsiteX0" fmla="*/ 36557 w 129207"/>
                <a:gd name="connsiteY0" fmla="*/ 2653 h 120983"/>
                <a:gd name="connsiteX1" fmla="*/ 30893 w 129207"/>
                <a:gd name="connsiteY1" fmla="*/ -4 h 120983"/>
                <a:gd name="connsiteX2" fmla="*/ 272 w 129207"/>
                <a:gd name="connsiteY2" fmla="*/ -4 h 120983"/>
                <a:gd name="connsiteX3" fmla="*/ 272 w 129207"/>
                <a:gd name="connsiteY3" fmla="*/ 6373 h 120983"/>
                <a:gd name="connsiteX4" fmla="*/ 5582 w 129207"/>
                <a:gd name="connsiteY4" fmla="*/ 6373 h 120983"/>
                <a:gd name="connsiteX5" fmla="*/ 18503 w 129207"/>
                <a:gd name="connsiteY5" fmla="*/ 7436 h 120983"/>
                <a:gd name="connsiteX6" fmla="*/ 18503 w 129207"/>
                <a:gd name="connsiteY6" fmla="*/ 101849 h 120983"/>
                <a:gd name="connsiteX7" fmla="*/ 272 w 129207"/>
                <a:gd name="connsiteY7" fmla="*/ 114603 h 120983"/>
                <a:gd name="connsiteX8" fmla="*/ 272 w 129207"/>
                <a:gd name="connsiteY8" fmla="*/ 120980 h 120983"/>
                <a:gd name="connsiteX9" fmla="*/ 21866 w 129207"/>
                <a:gd name="connsiteY9" fmla="*/ 120271 h 120983"/>
                <a:gd name="connsiteX10" fmla="*/ 43460 w 129207"/>
                <a:gd name="connsiteY10" fmla="*/ 120980 h 120983"/>
                <a:gd name="connsiteX11" fmla="*/ 43460 w 129207"/>
                <a:gd name="connsiteY11" fmla="*/ 114603 h 120983"/>
                <a:gd name="connsiteX12" fmla="*/ 25229 w 129207"/>
                <a:gd name="connsiteY12" fmla="*/ 101849 h 120983"/>
                <a:gd name="connsiteX13" fmla="*/ 25229 w 129207"/>
                <a:gd name="connsiteY13" fmla="*/ 12395 h 120983"/>
                <a:gd name="connsiteX14" fmla="*/ 103816 w 129207"/>
                <a:gd name="connsiteY14" fmla="*/ 118323 h 120983"/>
                <a:gd name="connsiteX15" fmla="*/ 107886 w 129207"/>
                <a:gd name="connsiteY15" fmla="*/ 120980 h 120983"/>
                <a:gd name="connsiteX16" fmla="*/ 111249 w 129207"/>
                <a:gd name="connsiteY16" fmla="*/ 116020 h 120983"/>
                <a:gd name="connsiteX17" fmla="*/ 111249 w 129207"/>
                <a:gd name="connsiteY17" fmla="*/ 19127 h 120983"/>
                <a:gd name="connsiteX18" fmla="*/ 129480 w 129207"/>
                <a:gd name="connsiteY18" fmla="*/ 6373 h 120983"/>
                <a:gd name="connsiteX19" fmla="*/ 129480 w 129207"/>
                <a:gd name="connsiteY19" fmla="*/ -4 h 120983"/>
                <a:gd name="connsiteX20" fmla="*/ 107886 w 129207"/>
                <a:gd name="connsiteY20" fmla="*/ 704 h 120983"/>
                <a:gd name="connsiteX21" fmla="*/ 86293 w 129207"/>
                <a:gd name="connsiteY21" fmla="*/ -4 h 120983"/>
                <a:gd name="connsiteX22" fmla="*/ 86293 w 129207"/>
                <a:gd name="connsiteY22" fmla="*/ 6373 h 120983"/>
                <a:gd name="connsiteX23" fmla="*/ 104524 w 129207"/>
                <a:gd name="connsiteY23" fmla="*/ 19127 h 120983"/>
                <a:gd name="connsiteX24" fmla="*/ 104524 w 129207"/>
                <a:gd name="connsiteY24" fmla="*/ 94232 h 120983"/>
                <a:gd name="connsiteX25" fmla="*/ 36557 w 129207"/>
                <a:gd name="connsiteY25" fmla="*/ 2653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207" h="120983">
                  <a:moveTo>
                    <a:pt x="36557" y="2653"/>
                  </a:moveTo>
                  <a:cubicBezTo>
                    <a:pt x="34610" y="173"/>
                    <a:pt x="34433" y="-4"/>
                    <a:pt x="30893" y="-4"/>
                  </a:cubicBezTo>
                  <a:lnTo>
                    <a:pt x="272" y="-4"/>
                  </a:lnTo>
                  <a:lnTo>
                    <a:pt x="272" y="6373"/>
                  </a:lnTo>
                  <a:lnTo>
                    <a:pt x="5582" y="6373"/>
                  </a:lnTo>
                  <a:cubicBezTo>
                    <a:pt x="13193" y="6373"/>
                    <a:pt x="17618" y="7258"/>
                    <a:pt x="18503" y="7436"/>
                  </a:cubicBezTo>
                  <a:lnTo>
                    <a:pt x="18503" y="101849"/>
                  </a:lnTo>
                  <a:cubicBezTo>
                    <a:pt x="18503" y="106632"/>
                    <a:pt x="18503" y="114603"/>
                    <a:pt x="272" y="114603"/>
                  </a:cubicBezTo>
                  <a:lnTo>
                    <a:pt x="272" y="120980"/>
                  </a:lnTo>
                  <a:cubicBezTo>
                    <a:pt x="7529" y="120448"/>
                    <a:pt x="14609" y="120271"/>
                    <a:pt x="21866" y="120271"/>
                  </a:cubicBezTo>
                  <a:cubicBezTo>
                    <a:pt x="29123" y="120271"/>
                    <a:pt x="36203" y="120448"/>
                    <a:pt x="43460" y="120980"/>
                  </a:cubicBezTo>
                  <a:lnTo>
                    <a:pt x="43460" y="114603"/>
                  </a:lnTo>
                  <a:cubicBezTo>
                    <a:pt x="25229" y="114603"/>
                    <a:pt x="25229" y="106632"/>
                    <a:pt x="25229" y="101849"/>
                  </a:cubicBezTo>
                  <a:lnTo>
                    <a:pt x="25229" y="12395"/>
                  </a:lnTo>
                  <a:lnTo>
                    <a:pt x="103816" y="118323"/>
                  </a:lnTo>
                  <a:cubicBezTo>
                    <a:pt x="105585" y="120802"/>
                    <a:pt x="105762" y="120980"/>
                    <a:pt x="107886" y="120980"/>
                  </a:cubicBezTo>
                  <a:cubicBezTo>
                    <a:pt x="111249" y="120980"/>
                    <a:pt x="111249" y="119385"/>
                    <a:pt x="111249" y="116020"/>
                  </a:cubicBezTo>
                  <a:lnTo>
                    <a:pt x="111249" y="19127"/>
                  </a:lnTo>
                  <a:cubicBezTo>
                    <a:pt x="111249" y="14344"/>
                    <a:pt x="111249" y="6373"/>
                    <a:pt x="129480" y="6373"/>
                  </a:cubicBezTo>
                  <a:lnTo>
                    <a:pt x="129480" y="-4"/>
                  </a:lnTo>
                  <a:cubicBezTo>
                    <a:pt x="122223" y="527"/>
                    <a:pt x="115143" y="704"/>
                    <a:pt x="107886" y="704"/>
                  </a:cubicBezTo>
                  <a:cubicBezTo>
                    <a:pt x="100630" y="704"/>
                    <a:pt x="93550" y="527"/>
                    <a:pt x="86293" y="-4"/>
                  </a:cubicBezTo>
                  <a:lnTo>
                    <a:pt x="86293" y="6373"/>
                  </a:lnTo>
                  <a:cubicBezTo>
                    <a:pt x="104524" y="6373"/>
                    <a:pt x="104524" y="14344"/>
                    <a:pt x="104524" y="19127"/>
                  </a:cubicBezTo>
                  <a:lnTo>
                    <a:pt x="104524" y="94232"/>
                  </a:lnTo>
                  <a:lnTo>
                    <a:pt x="36557" y="2653"/>
                  </a:lnTo>
                  <a:close/>
                </a:path>
              </a:pathLst>
            </a:custGeom>
            <a:solidFill>
              <a:srgbClr val="000000"/>
            </a:solidFill>
            <a:ln w="25380"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3AE01CD3-9C40-46DB-9710-4E5A27385FAB}"/>
                </a:ext>
              </a:extLst>
            </p:cNvPr>
            <p:cNvSpPr/>
            <p:nvPr>
              <p:custDataLst>
                <p:tags r:id="rId105"/>
              </p:custDataLst>
            </p:nvPr>
          </p:nvSpPr>
          <p:spPr>
            <a:xfrm>
              <a:off x="9609796" y="2356514"/>
              <a:ext cx="88321" cy="80773"/>
            </a:xfrm>
            <a:custGeom>
              <a:avLst/>
              <a:gdLst>
                <a:gd name="connsiteX0" fmla="*/ 69484 w 88321"/>
                <a:gd name="connsiteY0" fmla="*/ 31526 h 80773"/>
                <a:gd name="connsiteX1" fmla="*/ 61342 w 88321"/>
                <a:gd name="connsiteY1" fmla="*/ 8853 h 80773"/>
                <a:gd name="connsiteX2" fmla="*/ 35147 w 88321"/>
                <a:gd name="connsiteY2" fmla="*/ -4 h 80773"/>
                <a:gd name="connsiteX3" fmla="*/ 6473 w 88321"/>
                <a:gd name="connsiteY3" fmla="*/ 17178 h 80773"/>
                <a:gd name="connsiteX4" fmla="*/ 14969 w 88321"/>
                <a:gd name="connsiteY4" fmla="*/ 25858 h 80773"/>
                <a:gd name="connsiteX5" fmla="*/ 23288 w 88321"/>
                <a:gd name="connsiteY5" fmla="*/ 17532 h 80773"/>
                <a:gd name="connsiteX6" fmla="*/ 17093 w 88321"/>
                <a:gd name="connsiteY6" fmla="*/ 9384 h 80773"/>
                <a:gd name="connsiteX7" fmla="*/ 34793 w 88321"/>
                <a:gd name="connsiteY7" fmla="*/ 4956 h 80773"/>
                <a:gd name="connsiteX8" fmla="*/ 55501 w 88321"/>
                <a:gd name="connsiteY8" fmla="*/ 26389 h 80773"/>
                <a:gd name="connsiteX9" fmla="*/ 55501 w 88321"/>
                <a:gd name="connsiteY9" fmla="*/ 31880 h 80773"/>
                <a:gd name="connsiteX10" fmla="*/ 21164 w 88321"/>
                <a:gd name="connsiteY10" fmla="*/ 37549 h 80773"/>
                <a:gd name="connsiteX11" fmla="*/ 278 w 88321"/>
                <a:gd name="connsiteY11" fmla="*/ 61108 h 80773"/>
                <a:gd name="connsiteX12" fmla="*/ 31253 w 88321"/>
                <a:gd name="connsiteY12" fmla="*/ 80770 h 80773"/>
                <a:gd name="connsiteX13" fmla="*/ 57448 w 88321"/>
                <a:gd name="connsiteY13" fmla="*/ 65890 h 80773"/>
                <a:gd name="connsiteX14" fmla="*/ 71077 w 88321"/>
                <a:gd name="connsiteY14" fmla="*/ 79884 h 80773"/>
                <a:gd name="connsiteX15" fmla="*/ 88600 w 88321"/>
                <a:gd name="connsiteY15" fmla="*/ 63056 h 80773"/>
                <a:gd name="connsiteX16" fmla="*/ 88600 w 88321"/>
                <a:gd name="connsiteY16" fmla="*/ 53314 h 80773"/>
                <a:gd name="connsiteX17" fmla="*/ 82582 w 88321"/>
                <a:gd name="connsiteY17" fmla="*/ 53314 h 80773"/>
                <a:gd name="connsiteX18" fmla="*/ 82582 w 88321"/>
                <a:gd name="connsiteY18" fmla="*/ 62879 h 80773"/>
                <a:gd name="connsiteX19" fmla="*/ 76033 w 88321"/>
                <a:gd name="connsiteY19" fmla="*/ 73153 h 80773"/>
                <a:gd name="connsiteX20" fmla="*/ 69484 w 88321"/>
                <a:gd name="connsiteY20" fmla="*/ 62525 h 80773"/>
                <a:gd name="connsiteX21" fmla="*/ 69484 w 88321"/>
                <a:gd name="connsiteY21" fmla="*/ 31526 h 80773"/>
                <a:gd name="connsiteX22" fmla="*/ 55501 w 88321"/>
                <a:gd name="connsiteY22" fmla="*/ 54022 h 80773"/>
                <a:gd name="connsiteX23" fmla="*/ 32669 w 88321"/>
                <a:gd name="connsiteY23" fmla="*/ 75810 h 80773"/>
                <a:gd name="connsiteX24" fmla="*/ 15146 w 88321"/>
                <a:gd name="connsiteY24" fmla="*/ 61108 h 80773"/>
                <a:gd name="connsiteX25" fmla="*/ 55501 w 88321"/>
                <a:gd name="connsiteY25" fmla="*/ 36486 h 80773"/>
                <a:gd name="connsiteX26" fmla="*/ 55501 w 88321"/>
                <a:gd name="connsiteY26" fmla="*/ 54022 h 8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21" h="80773">
                  <a:moveTo>
                    <a:pt x="69484" y="31526"/>
                  </a:moveTo>
                  <a:cubicBezTo>
                    <a:pt x="69484" y="22138"/>
                    <a:pt x="69484" y="15407"/>
                    <a:pt x="61342" y="8853"/>
                  </a:cubicBezTo>
                  <a:cubicBezTo>
                    <a:pt x="54085" y="2830"/>
                    <a:pt x="45589" y="-4"/>
                    <a:pt x="35147" y="-4"/>
                  </a:cubicBezTo>
                  <a:cubicBezTo>
                    <a:pt x="18332" y="-4"/>
                    <a:pt x="6473" y="6373"/>
                    <a:pt x="6473" y="17178"/>
                  </a:cubicBezTo>
                  <a:cubicBezTo>
                    <a:pt x="6473" y="22846"/>
                    <a:pt x="10367" y="25858"/>
                    <a:pt x="14969" y="25858"/>
                  </a:cubicBezTo>
                  <a:cubicBezTo>
                    <a:pt x="19748" y="25858"/>
                    <a:pt x="23288" y="22315"/>
                    <a:pt x="23288" y="17532"/>
                  </a:cubicBezTo>
                  <a:cubicBezTo>
                    <a:pt x="23288" y="14521"/>
                    <a:pt x="21872" y="10801"/>
                    <a:pt x="17093" y="9384"/>
                  </a:cubicBezTo>
                  <a:cubicBezTo>
                    <a:pt x="23465" y="4956"/>
                    <a:pt x="33731" y="4956"/>
                    <a:pt x="34793" y="4956"/>
                  </a:cubicBezTo>
                  <a:cubicBezTo>
                    <a:pt x="44704" y="4956"/>
                    <a:pt x="55501" y="11510"/>
                    <a:pt x="55501" y="26389"/>
                  </a:cubicBezTo>
                  <a:lnTo>
                    <a:pt x="55501" y="31880"/>
                  </a:lnTo>
                  <a:cubicBezTo>
                    <a:pt x="45766" y="32235"/>
                    <a:pt x="34085" y="32766"/>
                    <a:pt x="21164" y="37549"/>
                  </a:cubicBezTo>
                  <a:cubicBezTo>
                    <a:pt x="5234" y="43394"/>
                    <a:pt x="278" y="53137"/>
                    <a:pt x="278" y="61108"/>
                  </a:cubicBezTo>
                  <a:cubicBezTo>
                    <a:pt x="278" y="76341"/>
                    <a:pt x="18686" y="80770"/>
                    <a:pt x="31253" y="80770"/>
                  </a:cubicBezTo>
                  <a:cubicBezTo>
                    <a:pt x="45412" y="80770"/>
                    <a:pt x="53731" y="72799"/>
                    <a:pt x="57448" y="65890"/>
                  </a:cubicBezTo>
                  <a:cubicBezTo>
                    <a:pt x="58156" y="73153"/>
                    <a:pt x="62935" y="79884"/>
                    <a:pt x="71077" y="79884"/>
                  </a:cubicBezTo>
                  <a:cubicBezTo>
                    <a:pt x="71431" y="79884"/>
                    <a:pt x="88600" y="79884"/>
                    <a:pt x="88600" y="63056"/>
                  </a:cubicBezTo>
                  <a:lnTo>
                    <a:pt x="88600" y="53314"/>
                  </a:lnTo>
                  <a:lnTo>
                    <a:pt x="82582" y="53314"/>
                  </a:lnTo>
                  <a:lnTo>
                    <a:pt x="82582" y="62879"/>
                  </a:lnTo>
                  <a:cubicBezTo>
                    <a:pt x="82582" y="64650"/>
                    <a:pt x="82582" y="73153"/>
                    <a:pt x="76033" y="73153"/>
                  </a:cubicBezTo>
                  <a:cubicBezTo>
                    <a:pt x="69484" y="73153"/>
                    <a:pt x="69484" y="64828"/>
                    <a:pt x="69484" y="62525"/>
                  </a:cubicBezTo>
                  <a:lnTo>
                    <a:pt x="69484" y="31526"/>
                  </a:lnTo>
                  <a:close/>
                  <a:moveTo>
                    <a:pt x="55501" y="54022"/>
                  </a:moveTo>
                  <a:cubicBezTo>
                    <a:pt x="55501" y="71027"/>
                    <a:pt x="40633" y="75810"/>
                    <a:pt x="32669" y="75810"/>
                  </a:cubicBezTo>
                  <a:cubicBezTo>
                    <a:pt x="23642" y="75810"/>
                    <a:pt x="15146" y="69787"/>
                    <a:pt x="15146" y="61108"/>
                  </a:cubicBezTo>
                  <a:cubicBezTo>
                    <a:pt x="15146" y="51365"/>
                    <a:pt x="23642" y="37726"/>
                    <a:pt x="55501" y="36486"/>
                  </a:cubicBezTo>
                  <a:lnTo>
                    <a:pt x="55501" y="54022"/>
                  </a:lnTo>
                  <a:close/>
                </a:path>
              </a:pathLst>
            </a:custGeom>
            <a:solidFill>
              <a:srgbClr val="000000"/>
            </a:solidFill>
            <a:ln w="25380" cap="flat">
              <a:noFill/>
              <a:prstDash val="solid"/>
              <a:miter/>
            </a:ln>
          </p:spPr>
          <p:txBody>
            <a:bodyPr rtlCol="0" anchor="ctr"/>
            <a:lstStyle/>
            <a:p>
              <a:endParaRPr lang="zh-CN" altLang="en-US"/>
            </a:p>
          </p:txBody>
        </p:sp>
        <p:sp>
          <p:nvSpPr>
            <p:cNvPr id="272" name="任意多边形: 形状 271">
              <a:extLst>
                <a:ext uri="{FF2B5EF4-FFF2-40B4-BE49-F238E27FC236}">
                  <a16:creationId xmlns:a16="http://schemas.microsoft.com/office/drawing/2014/main" id="{0EDDC3EC-F714-45AA-9ACA-C3E3D4CD2243}"/>
                </a:ext>
              </a:extLst>
            </p:cNvPr>
            <p:cNvSpPr/>
            <p:nvPr>
              <p:custDataLst>
                <p:tags r:id="rId106"/>
              </p:custDataLst>
            </p:nvPr>
          </p:nvSpPr>
          <p:spPr>
            <a:xfrm>
              <a:off x="9713241" y="2310990"/>
              <a:ext cx="119295" cy="128069"/>
            </a:xfrm>
            <a:custGeom>
              <a:avLst/>
              <a:gdLst>
                <a:gd name="connsiteX0" fmla="*/ 119578 w 119295"/>
                <a:gd name="connsiteY0" fmla="*/ 4601 h 128069"/>
                <a:gd name="connsiteX1" fmla="*/ 117100 w 119295"/>
                <a:gd name="connsiteY1" fmla="*/ -4 h 128069"/>
                <a:gd name="connsiteX2" fmla="*/ 114091 w 119295"/>
                <a:gd name="connsiteY2" fmla="*/ 2122 h 128069"/>
                <a:gd name="connsiteX3" fmla="*/ 104710 w 119295"/>
                <a:gd name="connsiteY3" fmla="*/ 15584 h 128069"/>
                <a:gd name="connsiteX4" fmla="*/ 68072 w 119295"/>
                <a:gd name="connsiteY4" fmla="*/ -4 h 128069"/>
                <a:gd name="connsiteX5" fmla="*/ 282 w 119295"/>
                <a:gd name="connsiteY5" fmla="*/ 63942 h 128069"/>
                <a:gd name="connsiteX6" fmla="*/ 68072 w 119295"/>
                <a:gd name="connsiteY6" fmla="*/ 128065 h 128069"/>
                <a:gd name="connsiteX7" fmla="*/ 119578 w 119295"/>
                <a:gd name="connsiteY7" fmla="*/ 83073 h 128069"/>
                <a:gd name="connsiteX8" fmla="*/ 116569 w 119295"/>
                <a:gd name="connsiteY8" fmla="*/ 79707 h 128069"/>
                <a:gd name="connsiteX9" fmla="*/ 113560 w 119295"/>
                <a:gd name="connsiteY9" fmla="*/ 82010 h 128069"/>
                <a:gd name="connsiteX10" fmla="*/ 70550 w 119295"/>
                <a:gd name="connsiteY10" fmla="*/ 121688 h 128069"/>
                <a:gd name="connsiteX11" fmla="*/ 19221 w 119295"/>
                <a:gd name="connsiteY11" fmla="*/ 64119 h 128069"/>
                <a:gd name="connsiteX12" fmla="*/ 70196 w 119295"/>
                <a:gd name="connsiteY12" fmla="*/ 6373 h 128069"/>
                <a:gd name="connsiteX13" fmla="*/ 113206 w 119295"/>
                <a:gd name="connsiteY13" fmla="*/ 48531 h 128069"/>
                <a:gd name="connsiteX14" fmla="*/ 116392 w 119295"/>
                <a:gd name="connsiteY14" fmla="*/ 50657 h 128069"/>
                <a:gd name="connsiteX15" fmla="*/ 119578 w 119295"/>
                <a:gd name="connsiteY15" fmla="*/ 46051 h 128069"/>
                <a:gd name="connsiteX16" fmla="*/ 119578 w 119295"/>
                <a:gd name="connsiteY16" fmla="*/ 4601 h 12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295" h="128069">
                  <a:moveTo>
                    <a:pt x="119578" y="4601"/>
                  </a:moveTo>
                  <a:cubicBezTo>
                    <a:pt x="119578" y="1590"/>
                    <a:pt x="119578" y="-4"/>
                    <a:pt x="117100" y="-4"/>
                  </a:cubicBezTo>
                  <a:cubicBezTo>
                    <a:pt x="116392" y="-4"/>
                    <a:pt x="115507" y="-4"/>
                    <a:pt x="114091" y="2122"/>
                  </a:cubicBezTo>
                  <a:lnTo>
                    <a:pt x="104710" y="15584"/>
                  </a:lnTo>
                  <a:cubicBezTo>
                    <a:pt x="97276" y="8144"/>
                    <a:pt x="85064" y="-4"/>
                    <a:pt x="68072" y="-4"/>
                  </a:cubicBezTo>
                  <a:cubicBezTo>
                    <a:pt x="30903" y="-4"/>
                    <a:pt x="282" y="28692"/>
                    <a:pt x="282" y="63942"/>
                  </a:cubicBezTo>
                  <a:cubicBezTo>
                    <a:pt x="282" y="99900"/>
                    <a:pt x="31434" y="128065"/>
                    <a:pt x="68072" y="128065"/>
                  </a:cubicBezTo>
                  <a:cubicBezTo>
                    <a:pt x="99400" y="128065"/>
                    <a:pt x="119578" y="104683"/>
                    <a:pt x="119578" y="83073"/>
                  </a:cubicBezTo>
                  <a:cubicBezTo>
                    <a:pt x="119578" y="81124"/>
                    <a:pt x="119401" y="79707"/>
                    <a:pt x="116569" y="79707"/>
                  </a:cubicBezTo>
                  <a:cubicBezTo>
                    <a:pt x="115507" y="79707"/>
                    <a:pt x="113737" y="79707"/>
                    <a:pt x="113560" y="82010"/>
                  </a:cubicBezTo>
                  <a:cubicBezTo>
                    <a:pt x="112144" y="110529"/>
                    <a:pt x="88073" y="121688"/>
                    <a:pt x="70550" y="121688"/>
                  </a:cubicBezTo>
                  <a:cubicBezTo>
                    <a:pt x="51611" y="121688"/>
                    <a:pt x="19221" y="110174"/>
                    <a:pt x="19221" y="64119"/>
                  </a:cubicBezTo>
                  <a:cubicBezTo>
                    <a:pt x="19221" y="16115"/>
                    <a:pt x="53558" y="6373"/>
                    <a:pt x="70196" y="6373"/>
                  </a:cubicBezTo>
                  <a:cubicBezTo>
                    <a:pt x="87719" y="6373"/>
                    <a:pt x="108604" y="18064"/>
                    <a:pt x="113206" y="48531"/>
                  </a:cubicBezTo>
                  <a:cubicBezTo>
                    <a:pt x="113560" y="50657"/>
                    <a:pt x="115153" y="50657"/>
                    <a:pt x="116392" y="50657"/>
                  </a:cubicBezTo>
                  <a:cubicBezTo>
                    <a:pt x="119578" y="50657"/>
                    <a:pt x="119578" y="49594"/>
                    <a:pt x="119578" y="46051"/>
                  </a:cubicBezTo>
                  <a:lnTo>
                    <a:pt x="119578" y="4601"/>
                  </a:lnTo>
                  <a:close/>
                </a:path>
              </a:pathLst>
            </a:custGeom>
            <a:solidFill>
              <a:srgbClr val="000000"/>
            </a:solidFill>
            <a:ln w="25380" cap="flat">
              <a:noFill/>
              <a:prstDash val="solid"/>
              <a:miter/>
            </a:ln>
          </p:spPr>
          <p:txBody>
            <a:bodyPr rtlCol="0" anchor="ctr"/>
            <a:lstStyle/>
            <a:p>
              <a:endParaRPr lang="zh-CN" altLang="en-US"/>
            </a:p>
          </p:txBody>
        </p:sp>
        <p:sp>
          <p:nvSpPr>
            <p:cNvPr id="273" name="任意多边形: 形状 272">
              <a:extLst>
                <a:ext uri="{FF2B5EF4-FFF2-40B4-BE49-F238E27FC236}">
                  <a16:creationId xmlns:a16="http://schemas.microsoft.com/office/drawing/2014/main" id="{8465FA66-8FA2-4E92-8B3B-E0BF59F479DE}"/>
                </a:ext>
              </a:extLst>
            </p:cNvPr>
            <p:cNvSpPr/>
            <p:nvPr>
              <p:custDataLst>
                <p:tags r:id="rId107"/>
              </p:custDataLst>
            </p:nvPr>
          </p:nvSpPr>
          <p:spPr>
            <a:xfrm>
              <a:off x="9855101" y="2312584"/>
              <a:ext cx="39824" cy="122932"/>
            </a:xfrm>
            <a:custGeom>
              <a:avLst/>
              <a:gdLst>
                <a:gd name="connsiteX0" fmla="*/ 26837 w 39824"/>
                <a:gd name="connsiteY0" fmla="*/ -4 h 122932"/>
                <a:gd name="connsiteX1" fmla="*/ 288 w 39824"/>
                <a:gd name="connsiteY1" fmla="*/ 1944 h 122932"/>
                <a:gd name="connsiteX2" fmla="*/ 288 w 39824"/>
                <a:gd name="connsiteY2" fmla="*/ 8321 h 122932"/>
                <a:gd name="connsiteX3" fmla="*/ 13563 w 39824"/>
                <a:gd name="connsiteY3" fmla="*/ 18241 h 122932"/>
                <a:gd name="connsiteX4" fmla="*/ 13563 w 39824"/>
                <a:gd name="connsiteY4" fmla="*/ 108934 h 122932"/>
                <a:gd name="connsiteX5" fmla="*/ 288 w 39824"/>
                <a:gd name="connsiteY5" fmla="*/ 116551 h 122932"/>
                <a:gd name="connsiteX6" fmla="*/ 288 w 39824"/>
                <a:gd name="connsiteY6" fmla="*/ 122928 h 122932"/>
                <a:gd name="connsiteX7" fmla="*/ 20111 w 39824"/>
                <a:gd name="connsiteY7" fmla="*/ 122220 h 122932"/>
                <a:gd name="connsiteX8" fmla="*/ 40112 w 39824"/>
                <a:gd name="connsiteY8" fmla="*/ 122928 h 122932"/>
                <a:gd name="connsiteX9" fmla="*/ 40112 w 39824"/>
                <a:gd name="connsiteY9" fmla="*/ 116551 h 122932"/>
                <a:gd name="connsiteX10" fmla="*/ 26837 w 39824"/>
                <a:gd name="connsiteY10" fmla="*/ 108934 h 122932"/>
                <a:gd name="connsiteX11" fmla="*/ 26837 w 39824"/>
                <a:gd name="connsiteY11" fmla="*/ -4 h 12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24" h="122932">
                  <a:moveTo>
                    <a:pt x="26837" y="-4"/>
                  </a:moveTo>
                  <a:lnTo>
                    <a:pt x="288" y="1944"/>
                  </a:lnTo>
                  <a:lnTo>
                    <a:pt x="288" y="8321"/>
                  </a:lnTo>
                  <a:cubicBezTo>
                    <a:pt x="12147" y="8321"/>
                    <a:pt x="13563" y="9561"/>
                    <a:pt x="13563" y="18241"/>
                  </a:cubicBezTo>
                  <a:lnTo>
                    <a:pt x="13563" y="108934"/>
                  </a:lnTo>
                  <a:cubicBezTo>
                    <a:pt x="13563" y="116551"/>
                    <a:pt x="11793" y="116551"/>
                    <a:pt x="288" y="116551"/>
                  </a:cubicBezTo>
                  <a:lnTo>
                    <a:pt x="288" y="122928"/>
                  </a:lnTo>
                  <a:cubicBezTo>
                    <a:pt x="642" y="122928"/>
                    <a:pt x="13032" y="122220"/>
                    <a:pt x="20111" y="122220"/>
                  </a:cubicBezTo>
                  <a:cubicBezTo>
                    <a:pt x="26837" y="122220"/>
                    <a:pt x="33386" y="122397"/>
                    <a:pt x="40112" y="122928"/>
                  </a:cubicBezTo>
                  <a:lnTo>
                    <a:pt x="40112" y="116551"/>
                  </a:lnTo>
                  <a:cubicBezTo>
                    <a:pt x="28607" y="116551"/>
                    <a:pt x="26837" y="116551"/>
                    <a:pt x="26837" y="108934"/>
                  </a:cubicBezTo>
                  <a:lnTo>
                    <a:pt x="26837" y="-4"/>
                  </a:lnTo>
                  <a:close/>
                </a:path>
              </a:pathLst>
            </a:custGeom>
            <a:solidFill>
              <a:srgbClr val="000000"/>
            </a:solidFill>
            <a:ln w="25380" cap="flat">
              <a:noFill/>
              <a:prstDash val="solid"/>
              <a:miter/>
            </a:ln>
          </p:spPr>
          <p:txBody>
            <a:bodyPr rtlCol="0" anchor="ctr"/>
            <a:lstStyle/>
            <a:p>
              <a:endParaRPr lang="zh-CN" altLang="en-US"/>
            </a:p>
          </p:txBody>
        </p:sp>
        <p:sp>
          <p:nvSpPr>
            <p:cNvPr id="274" name="任意多边形: 形状 273">
              <a:extLst>
                <a:ext uri="{FF2B5EF4-FFF2-40B4-BE49-F238E27FC236}">
                  <a16:creationId xmlns:a16="http://schemas.microsoft.com/office/drawing/2014/main" id="{547DC7B2-39C2-4694-B243-BE49D4DB24EC}"/>
                </a:ext>
              </a:extLst>
            </p:cNvPr>
            <p:cNvSpPr/>
            <p:nvPr>
              <p:custDataLst>
                <p:tags r:id="rId108"/>
              </p:custDataLst>
            </p:nvPr>
          </p:nvSpPr>
          <p:spPr>
            <a:xfrm>
              <a:off x="9449093" y="2526212"/>
              <a:ext cx="133455" cy="78116"/>
            </a:xfrm>
            <a:custGeom>
              <a:avLst/>
              <a:gdLst>
                <a:gd name="connsiteX0" fmla="*/ 118860 w 133455"/>
                <a:gd name="connsiteY0" fmla="*/ 17185 h 78116"/>
                <a:gd name="connsiteX1" fmla="*/ 133728 w 133455"/>
                <a:gd name="connsiteY1" fmla="*/ 6379 h 78116"/>
                <a:gd name="connsiteX2" fmla="*/ 133728 w 133455"/>
                <a:gd name="connsiteY2" fmla="*/ 2 h 78116"/>
                <a:gd name="connsiteX3" fmla="*/ 120984 w 133455"/>
                <a:gd name="connsiteY3" fmla="*/ 711 h 78116"/>
                <a:gd name="connsiteX4" fmla="*/ 103638 w 133455"/>
                <a:gd name="connsiteY4" fmla="*/ 2 h 78116"/>
                <a:gd name="connsiteX5" fmla="*/ 103638 w 133455"/>
                <a:gd name="connsiteY5" fmla="*/ 6379 h 78116"/>
                <a:gd name="connsiteX6" fmla="*/ 112842 w 133455"/>
                <a:gd name="connsiteY6" fmla="*/ 14173 h 78116"/>
                <a:gd name="connsiteX7" fmla="*/ 111780 w 133455"/>
                <a:gd name="connsiteY7" fmla="*/ 18425 h 78116"/>
                <a:gd name="connsiteX8" fmla="*/ 94611 w 133455"/>
                <a:gd name="connsiteY8" fmla="*/ 62531 h 78116"/>
                <a:gd name="connsiteX9" fmla="*/ 75496 w 133455"/>
                <a:gd name="connsiteY9" fmla="*/ 14173 h 78116"/>
                <a:gd name="connsiteX10" fmla="*/ 74611 w 133455"/>
                <a:gd name="connsiteY10" fmla="*/ 10808 h 78116"/>
                <a:gd name="connsiteX11" fmla="*/ 84169 w 133455"/>
                <a:gd name="connsiteY11" fmla="*/ 6379 h 78116"/>
                <a:gd name="connsiteX12" fmla="*/ 84169 w 133455"/>
                <a:gd name="connsiteY12" fmla="*/ 2 h 78116"/>
                <a:gd name="connsiteX13" fmla="*/ 65053 w 133455"/>
                <a:gd name="connsiteY13" fmla="*/ 711 h 78116"/>
                <a:gd name="connsiteX14" fmla="*/ 49477 w 133455"/>
                <a:gd name="connsiteY14" fmla="*/ 2 h 78116"/>
                <a:gd name="connsiteX15" fmla="*/ 49477 w 133455"/>
                <a:gd name="connsiteY15" fmla="*/ 6379 h 78116"/>
                <a:gd name="connsiteX16" fmla="*/ 59566 w 133455"/>
                <a:gd name="connsiteY16" fmla="*/ 7796 h 78116"/>
                <a:gd name="connsiteX17" fmla="*/ 63637 w 133455"/>
                <a:gd name="connsiteY17" fmla="*/ 15590 h 78116"/>
                <a:gd name="connsiteX18" fmla="*/ 62929 w 133455"/>
                <a:gd name="connsiteY18" fmla="*/ 17716 h 78116"/>
                <a:gd name="connsiteX19" fmla="*/ 46291 w 133455"/>
                <a:gd name="connsiteY19" fmla="*/ 59874 h 78116"/>
                <a:gd name="connsiteX20" fmla="*/ 28415 w 133455"/>
                <a:gd name="connsiteY20" fmla="*/ 14173 h 78116"/>
                <a:gd name="connsiteX21" fmla="*/ 27353 w 133455"/>
                <a:gd name="connsiteY21" fmla="*/ 10808 h 78116"/>
                <a:gd name="connsiteX22" fmla="*/ 36910 w 133455"/>
                <a:gd name="connsiteY22" fmla="*/ 6379 h 78116"/>
                <a:gd name="connsiteX23" fmla="*/ 36910 w 133455"/>
                <a:gd name="connsiteY23" fmla="*/ 2 h 78116"/>
                <a:gd name="connsiteX24" fmla="*/ 16910 w 133455"/>
                <a:gd name="connsiteY24" fmla="*/ 711 h 78116"/>
                <a:gd name="connsiteX25" fmla="*/ 272 w 133455"/>
                <a:gd name="connsiteY25" fmla="*/ 2 h 78116"/>
                <a:gd name="connsiteX26" fmla="*/ 272 w 133455"/>
                <a:gd name="connsiteY26" fmla="*/ 6379 h 78116"/>
                <a:gd name="connsiteX27" fmla="*/ 13016 w 133455"/>
                <a:gd name="connsiteY27" fmla="*/ 11516 h 78116"/>
                <a:gd name="connsiteX28" fmla="*/ 37618 w 133455"/>
                <a:gd name="connsiteY28" fmla="*/ 74045 h 78116"/>
                <a:gd name="connsiteX29" fmla="*/ 42397 w 133455"/>
                <a:gd name="connsiteY29" fmla="*/ 78119 h 78116"/>
                <a:gd name="connsiteX30" fmla="*/ 46999 w 133455"/>
                <a:gd name="connsiteY30" fmla="*/ 74399 h 78116"/>
                <a:gd name="connsiteX31" fmla="*/ 67000 w 133455"/>
                <a:gd name="connsiteY31" fmla="*/ 23739 h 78116"/>
                <a:gd name="connsiteX32" fmla="*/ 86647 w 133455"/>
                <a:gd name="connsiteY32" fmla="*/ 73868 h 78116"/>
                <a:gd name="connsiteX33" fmla="*/ 91602 w 133455"/>
                <a:gd name="connsiteY33" fmla="*/ 78119 h 78116"/>
                <a:gd name="connsiteX34" fmla="*/ 96381 w 133455"/>
                <a:gd name="connsiteY34" fmla="*/ 74045 h 78116"/>
                <a:gd name="connsiteX35" fmla="*/ 118860 w 133455"/>
                <a:gd name="connsiteY35" fmla="*/ 17185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455" h="78116">
                  <a:moveTo>
                    <a:pt x="118860" y="17185"/>
                  </a:moveTo>
                  <a:cubicBezTo>
                    <a:pt x="122400" y="8328"/>
                    <a:pt x="128241" y="6557"/>
                    <a:pt x="133728" y="6379"/>
                  </a:cubicBezTo>
                  <a:lnTo>
                    <a:pt x="133728" y="2"/>
                  </a:lnTo>
                  <a:cubicBezTo>
                    <a:pt x="128949" y="534"/>
                    <a:pt x="126117" y="711"/>
                    <a:pt x="120984" y="711"/>
                  </a:cubicBezTo>
                  <a:cubicBezTo>
                    <a:pt x="115674" y="711"/>
                    <a:pt x="108948" y="534"/>
                    <a:pt x="103638" y="2"/>
                  </a:cubicBezTo>
                  <a:lnTo>
                    <a:pt x="103638" y="6379"/>
                  </a:lnTo>
                  <a:cubicBezTo>
                    <a:pt x="109833" y="6557"/>
                    <a:pt x="112842" y="9922"/>
                    <a:pt x="112842" y="14173"/>
                  </a:cubicBezTo>
                  <a:cubicBezTo>
                    <a:pt x="112842" y="15590"/>
                    <a:pt x="112842" y="15945"/>
                    <a:pt x="111780" y="18425"/>
                  </a:cubicBezTo>
                  <a:lnTo>
                    <a:pt x="94611" y="62531"/>
                  </a:lnTo>
                  <a:lnTo>
                    <a:pt x="75496" y="14173"/>
                  </a:lnTo>
                  <a:cubicBezTo>
                    <a:pt x="75142" y="13288"/>
                    <a:pt x="74611" y="11871"/>
                    <a:pt x="74611" y="10808"/>
                  </a:cubicBezTo>
                  <a:cubicBezTo>
                    <a:pt x="74611" y="6911"/>
                    <a:pt x="79213" y="6379"/>
                    <a:pt x="84169" y="6379"/>
                  </a:cubicBezTo>
                  <a:lnTo>
                    <a:pt x="84169" y="2"/>
                  </a:lnTo>
                  <a:cubicBezTo>
                    <a:pt x="77797" y="534"/>
                    <a:pt x="71425" y="711"/>
                    <a:pt x="65053" y="711"/>
                  </a:cubicBezTo>
                  <a:cubicBezTo>
                    <a:pt x="59920" y="711"/>
                    <a:pt x="54610" y="357"/>
                    <a:pt x="49477" y="2"/>
                  </a:cubicBezTo>
                  <a:lnTo>
                    <a:pt x="49477" y="6379"/>
                  </a:lnTo>
                  <a:cubicBezTo>
                    <a:pt x="53548" y="6379"/>
                    <a:pt x="57265" y="6379"/>
                    <a:pt x="59566" y="7796"/>
                  </a:cubicBezTo>
                  <a:cubicBezTo>
                    <a:pt x="62044" y="9568"/>
                    <a:pt x="63637" y="15413"/>
                    <a:pt x="63637" y="15590"/>
                  </a:cubicBezTo>
                  <a:cubicBezTo>
                    <a:pt x="63637" y="15945"/>
                    <a:pt x="63283" y="17008"/>
                    <a:pt x="62929" y="17716"/>
                  </a:cubicBezTo>
                  <a:lnTo>
                    <a:pt x="46291" y="59874"/>
                  </a:lnTo>
                  <a:lnTo>
                    <a:pt x="28415" y="14173"/>
                  </a:lnTo>
                  <a:cubicBezTo>
                    <a:pt x="27353" y="11693"/>
                    <a:pt x="27353" y="11516"/>
                    <a:pt x="27353" y="10808"/>
                  </a:cubicBezTo>
                  <a:cubicBezTo>
                    <a:pt x="27353" y="6379"/>
                    <a:pt x="33724" y="6379"/>
                    <a:pt x="36910" y="6379"/>
                  </a:cubicBezTo>
                  <a:lnTo>
                    <a:pt x="36910" y="2"/>
                  </a:lnTo>
                  <a:cubicBezTo>
                    <a:pt x="36556" y="2"/>
                    <a:pt x="23990" y="711"/>
                    <a:pt x="16910" y="711"/>
                  </a:cubicBezTo>
                  <a:cubicBezTo>
                    <a:pt x="11423" y="711"/>
                    <a:pt x="5759" y="534"/>
                    <a:pt x="272" y="2"/>
                  </a:cubicBezTo>
                  <a:lnTo>
                    <a:pt x="272" y="6379"/>
                  </a:lnTo>
                  <a:cubicBezTo>
                    <a:pt x="7175" y="6379"/>
                    <a:pt x="11069" y="6379"/>
                    <a:pt x="13016" y="11516"/>
                  </a:cubicBezTo>
                  <a:lnTo>
                    <a:pt x="37618" y="74045"/>
                  </a:lnTo>
                  <a:cubicBezTo>
                    <a:pt x="38680" y="76702"/>
                    <a:pt x="39211" y="78119"/>
                    <a:pt x="42397" y="78119"/>
                  </a:cubicBezTo>
                  <a:cubicBezTo>
                    <a:pt x="45583" y="78119"/>
                    <a:pt x="46114" y="76702"/>
                    <a:pt x="46999" y="74399"/>
                  </a:cubicBezTo>
                  <a:lnTo>
                    <a:pt x="67000" y="23739"/>
                  </a:lnTo>
                  <a:lnTo>
                    <a:pt x="86647" y="73868"/>
                  </a:lnTo>
                  <a:cubicBezTo>
                    <a:pt x="87708" y="76525"/>
                    <a:pt x="88417" y="78119"/>
                    <a:pt x="91602" y="78119"/>
                  </a:cubicBezTo>
                  <a:cubicBezTo>
                    <a:pt x="94788" y="78119"/>
                    <a:pt x="95319" y="76879"/>
                    <a:pt x="96381" y="74045"/>
                  </a:cubicBezTo>
                  <a:lnTo>
                    <a:pt x="118860" y="17185"/>
                  </a:lnTo>
                  <a:close/>
                </a:path>
              </a:pathLst>
            </a:custGeom>
            <a:solidFill>
              <a:srgbClr val="000000"/>
            </a:solidFill>
            <a:ln w="25380" cap="flat">
              <a:noFill/>
              <a:prstDash val="solid"/>
              <a:miter/>
            </a:ln>
          </p:spPr>
          <p:txBody>
            <a:bodyPr rtlCol="0" anchor="ctr"/>
            <a:lstStyle/>
            <a:p>
              <a:endParaRPr lang="zh-CN" altLang="en-US"/>
            </a:p>
          </p:txBody>
        </p:sp>
        <p:sp>
          <p:nvSpPr>
            <p:cNvPr id="275" name="任意多边形: 形状 274">
              <a:extLst>
                <a:ext uri="{FF2B5EF4-FFF2-40B4-BE49-F238E27FC236}">
                  <a16:creationId xmlns:a16="http://schemas.microsoft.com/office/drawing/2014/main" id="{DEA7F0CB-CBE0-4472-94B1-8084E6E4D4E2}"/>
                </a:ext>
              </a:extLst>
            </p:cNvPr>
            <p:cNvSpPr/>
            <p:nvPr>
              <p:custDataLst>
                <p:tags r:id="rId109"/>
              </p:custDataLst>
            </p:nvPr>
          </p:nvSpPr>
          <p:spPr>
            <a:xfrm>
              <a:off x="9954267" y="2187624"/>
              <a:ext cx="173457" cy="181184"/>
            </a:xfrm>
            <a:custGeom>
              <a:avLst/>
              <a:gdLst>
                <a:gd name="connsiteX0" fmla="*/ 36703 w 173457"/>
                <a:gd name="connsiteY0" fmla="*/ 152077 h 181184"/>
                <a:gd name="connsiteX1" fmla="*/ 5602 w 173457"/>
                <a:gd name="connsiteY1" fmla="*/ 173333 h 181184"/>
                <a:gd name="connsiteX2" fmla="*/ 292 w 173457"/>
                <a:gd name="connsiteY2" fmla="*/ 178394 h 181184"/>
                <a:gd name="connsiteX3" fmla="*/ 3579 w 173457"/>
                <a:gd name="connsiteY3" fmla="*/ 181178 h 181184"/>
                <a:gd name="connsiteX4" fmla="*/ 25324 w 173457"/>
                <a:gd name="connsiteY4" fmla="*/ 180419 h 181184"/>
                <a:gd name="connsiteX5" fmla="*/ 50609 w 173457"/>
                <a:gd name="connsiteY5" fmla="*/ 181178 h 181184"/>
                <a:gd name="connsiteX6" fmla="*/ 55414 w 173457"/>
                <a:gd name="connsiteY6" fmla="*/ 176370 h 181184"/>
                <a:gd name="connsiteX7" fmla="*/ 51368 w 173457"/>
                <a:gd name="connsiteY7" fmla="*/ 173333 h 181184"/>
                <a:gd name="connsiteX8" fmla="*/ 39484 w 173457"/>
                <a:gd name="connsiteY8" fmla="*/ 164476 h 181184"/>
                <a:gd name="connsiteX9" fmla="*/ 43024 w 173457"/>
                <a:gd name="connsiteY9" fmla="*/ 155114 h 181184"/>
                <a:gd name="connsiteX10" fmla="*/ 62241 w 173457"/>
                <a:gd name="connsiteY10" fmla="*/ 122723 h 181184"/>
                <a:gd name="connsiteX11" fmla="*/ 125707 w 173457"/>
                <a:gd name="connsiteY11" fmla="*/ 122723 h 181184"/>
                <a:gd name="connsiteX12" fmla="*/ 129752 w 173457"/>
                <a:gd name="connsiteY12" fmla="*/ 164983 h 181184"/>
                <a:gd name="connsiteX13" fmla="*/ 111547 w 173457"/>
                <a:gd name="connsiteY13" fmla="*/ 173333 h 181184"/>
                <a:gd name="connsiteX14" fmla="*/ 105479 w 173457"/>
                <a:gd name="connsiteY14" fmla="*/ 178394 h 181184"/>
                <a:gd name="connsiteX15" fmla="*/ 109018 w 173457"/>
                <a:gd name="connsiteY15" fmla="*/ 181178 h 181184"/>
                <a:gd name="connsiteX16" fmla="*/ 140625 w 173457"/>
                <a:gd name="connsiteY16" fmla="*/ 180419 h 181184"/>
                <a:gd name="connsiteX17" fmla="*/ 169197 w 173457"/>
                <a:gd name="connsiteY17" fmla="*/ 181178 h 181184"/>
                <a:gd name="connsiteX18" fmla="*/ 173749 w 173457"/>
                <a:gd name="connsiteY18" fmla="*/ 176117 h 181184"/>
                <a:gd name="connsiteX19" fmla="*/ 167933 w 173457"/>
                <a:gd name="connsiteY19" fmla="*/ 173333 h 181184"/>
                <a:gd name="connsiteX20" fmla="*/ 151498 w 173457"/>
                <a:gd name="connsiteY20" fmla="*/ 164223 h 181184"/>
                <a:gd name="connsiteX21" fmla="*/ 136074 w 173457"/>
                <a:gd name="connsiteY21" fmla="*/ 6066 h 181184"/>
                <a:gd name="connsiteX22" fmla="*/ 131270 w 173457"/>
                <a:gd name="connsiteY22" fmla="*/ -7 h 181184"/>
                <a:gd name="connsiteX23" fmla="*/ 124695 w 173457"/>
                <a:gd name="connsiteY23" fmla="*/ 4295 h 181184"/>
                <a:gd name="connsiteX24" fmla="*/ 36703 w 173457"/>
                <a:gd name="connsiteY24" fmla="*/ 152077 h 181184"/>
                <a:gd name="connsiteX25" fmla="*/ 67045 w 173457"/>
                <a:gd name="connsiteY25" fmla="*/ 114878 h 181184"/>
                <a:gd name="connsiteX26" fmla="*/ 116857 w 173457"/>
                <a:gd name="connsiteY26" fmla="*/ 31372 h 181184"/>
                <a:gd name="connsiteX27" fmla="*/ 124948 w 173457"/>
                <a:gd name="connsiteY27" fmla="*/ 114878 h 181184"/>
                <a:gd name="connsiteX28" fmla="*/ 67045 w 173457"/>
                <a:gd name="connsiteY28" fmla="*/ 114878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457" h="181184">
                  <a:moveTo>
                    <a:pt x="36703" y="152077"/>
                  </a:moveTo>
                  <a:cubicBezTo>
                    <a:pt x="26588" y="169031"/>
                    <a:pt x="16727" y="172574"/>
                    <a:pt x="5602" y="173333"/>
                  </a:cubicBezTo>
                  <a:cubicBezTo>
                    <a:pt x="2567" y="173586"/>
                    <a:pt x="292" y="173586"/>
                    <a:pt x="292" y="178394"/>
                  </a:cubicBezTo>
                  <a:cubicBezTo>
                    <a:pt x="292" y="179913"/>
                    <a:pt x="1556" y="181178"/>
                    <a:pt x="3579" y="181178"/>
                  </a:cubicBezTo>
                  <a:cubicBezTo>
                    <a:pt x="10406" y="181178"/>
                    <a:pt x="18244" y="180419"/>
                    <a:pt x="25324" y="180419"/>
                  </a:cubicBezTo>
                  <a:cubicBezTo>
                    <a:pt x="33668" y="180419"/>
                    <a:pt x="42518" y="181178"/>
                    <a:pt x="50609" y="181178"/>
                  </a:cubicBezTo>
                  <a:cubicBezTo>
                    <a:pt x="52127" y="181178"/>
                    <a:pt x="55414" y="181178"/>
                    <a:pt x="55414" y="176370"/>
                  </a:cubicBezTo>
                  <a:cubicBezTo>
                    <a:pt x="55414" y="173586"/>
                    <a:pt x="53138" y="173333"/>
                    <a:pt x="51368" y="173333"/>
                  </a:cubicBezTo>
                  <a:cubicBezTo>
                    <a:pt x="45552" y="172827"/>
                    <a:pt x="39484" y="170803"/>
                    <a:pt x="39484" y="164476"/>
                  </a:cubicBezTo>
                  <a:cubicBezTo>
                    <a:pt x="39484" y="161440"/>
                    <a:pt x="41001" y="158656"/>
                    <a:pt x="43024" y="155114"/>
                  </a:cubicBezTo>
                  <a:lnTo>
                    <a:pt x="62241" y="122723"/>
                  </a:lnTo>
                  <a:lnTo>
                    <a:pt x="125707" y="122723"/>
                  </a:lnTo>
                  <a:cubicBezTo>
                    <a:pt x="126212" y="128037"/>
                    <a:pt x="129752" y="162452"/>
                    <a:pt x="129752" y="164983"/>
                  </a:cubicBezTo>
                  <a:cubicBezTo>
                    <a:pt x="129752" y="172574"/>
                    <a:pt x="116604" y="173333"/>
                    <a:pt x="111547" y="173333"/>
                  </a:cubicBezTo>
                  <a:cubicBezTo>
                    <a:pt x="108007" y="173333"/>
                    <a:pt x="105479" y="173333"/>
                    <a:pt x="105479" y="178394"/>
                  </a:cubicBezTo>
                  <a:cubicBezTo>
                    <a:pt x="105479" y="181178"/>
                    <a:pt x="108513" y="181178"/>
                    <a:pt x="109018" y="181178"/>
                  </a:cubicBezTo>
                  <a:cubicBezTo>
                    <a:pt x="119385" y="181178"/>
                    <a:pt x="130258" y="180419"/>
                    <a:pt x="140625" y="180419"/>
                  </a:cubicBezTo>
                  <a:cubicBezTo>
                    <a:pt x="146946" y="180419"/>
                    <a:pt x="162876" y="181178"/>
                    <a:pt x="169197" y="181178"/>
                  </a:cubicBezTo>
                  <a:cubicBezTo>
                    <a:pt x="170715" y="181178"/>
                    <a:pt x="173749" y="181178"/>
                    <a:pt x="173749" y="176117"/>
                  </a:cubicBezTo>
                  <a:cubicBezTo>
                    <a:pt x="173749" y="173333"/>
                    <a:pt x="171220" y="173333"/>
                    <a:pt x="167933" y="173333"/>
                  </a:cubicBezTo>
                  <a:cubicBezTo>
                    <a:pt x="152256" y="173333"/>
                    <a:pt x="152256" y="171562"/>
                    <a:pt x="151498" y="164223"/>
                  </a:cubicBezTo>
                  <a:lnTo>
                    <a:pt x="136074" y="6066"/>
                  </a:lnTo>
                  <a:cubicBezTo>
                    <a:pt x="135568" y="1005"/>
                    <a:pt x="135568" y="-7"/>
                    <a:pt x="131270" y="-7"/>
                  </a:cubicBezTo>
                  <a:cubicBezTo>
                    <a:pt x="127224" y="-7"/>
                    <a:pt x="126212" y="1765"/>
                    <a:pt x="124695" y="4295"/>
                  </a:cubicBezTo>
                  <a:lnTo>
                    <a:pt x="36703" y="152077"/>
                  </a:lnTo>
                  <a:close/>
                  <a:moveTo>
                    <a:pt x="67045" y="114878"/>
                  </a:moveTo>
                  <a:lnTo>
                    <a:pt x="116857" y="31372"/>
                  </a:lnTo>
                  <a:lnTo>
                    <a:pt x="124948" y="114878"/>
                  </a:lnTo>
                  <a:lnTo>
                    <a:pt x="67045" y="114878"/>
                  </a:lnTo>
                  <a:close/>
                </a:path>
              </a:pathLst>
            </a:custGeom>
            <a:solidFill>
              <a:srgbClr val="000000"/>
            </a:solidFill>
            <a:ln w="25380" cap="flat">
              <a:noFill/>
              <a:prstDash val="solid"/>
              <a:miter/>
            </a:ln>
          </p:spPr>
          <p:txBody>
            <a:bodyPr rtlCol="0" anchor="ctr"/>
            <a:lstStyle/>
            <a:p>
              <a:endParaRPr lang="zh-CN" altLang="en-US"/>
            </a:p>
          </p:txBody>
        </p:sp>
        <p:sp>
          <p:nvSpPr>
            <p:cNvPr id="276" name="任意多边形: 形状 275">
              <a:extLst>
                <a:ext uri="{FF2B5EF4-FFF2-40B4-BE49-F238E27FC236}">
                  <a16:creationId xmlns:a16="http://schemas.microsoft.com/office/drawing/2014/main" id="{8BD25B6C-88E2-4BE6-8A7C-2067E1426DA4}"/>
                </a:ext>
              </a:extLst>
            </p:cNvPr>
            <p:cNvSpPr/>
            <p:nvPr>
              <p:custDataLst>
                <p:tags r:id="rId110"/>
              </p:custDataLst>
            </p:nvPr>
          </p:nvSpPr>
          <p:spPr>
            <a:xfrm>
              <a:off x="10140367" y="2330420"/>
              <a:ext cx="133455" cy="78116"/>
            </a:xfrm>
            <a:custGeom>
              <a:avLst/>
              <a:gdLst>
                <a:gd name="connsiteX0" fmla="*/ 118887 w 133455"/>
                <a:gd name="connsiteY0" fmla="*/ 17177 h 78116"/>
                <a:gd name="connsiteX1" fmla="*/ 133755 w 133455"/>
                <a:gd name="connsiteY1" fmla="*/ 6372 h 78116"/>
                <a:gd name="connsiteX2" fmla="*/ 133755 w 133455"/>
                <a:gd name="connsiteY2" fmla="*/ -5 h 78116"/>
                <a:gd name="connsiteX3" fmla="*/ 121011 w 133455"/>
                <a:gd name="connsiteY3" fmla="*/ 703 h 78116"/>
                <a:gd name="connsiteX4" fmla="*/ 103665 w 133455"/>
                <a:gd name="connsiteY4" fmla="*/ -5 h 78116"/>
                <a:gd name="connsiteX5" fmla="*/ 103665 w 133455"/>
                <a:gd name="connsiteY5" fmla="*/ 6372 h 78116"/>
                <a:gd name="connsiteX6" fmla="*/ 112869 w 133455"/>
                <a:gd name="connsiteY6" fmla="*/ 14166 h 78116"/>
                <a:gd name="connsiteX7" fmla="*/ 111807 w 133455"/>
                <a:gd name="connsiteY7" fmla="*/ 18417 h 78116"/>
                <a:gd name="connsiteX8" fmla="*/ 94639 w 133455"/>
                <a:gd name="connsiteY8" fmla="*/ 62524 h 78116"/>
                <a:gd name="connsiteX9" fmla="*/ 75523 w 133455"/>
                <a:gd name="connsiteY9" fmla="*/ 14166 h 78116"/>
                <a:gd name="connsiteX10" fmla="*/ 74638 w 133455"/>
                <a:gd name="connsiteY10" fmla="*/ 10800 h 78116"/>
                <a:gd name="connsiteX11" fmla="*/ 84196 w 133455"/>
                <a:gd name="connsiteY11" fmla="*/ 6372 h 78116"/>
                <a:gd name="connsiteX12" fmla="*/ 84196 w 133455"/>
                <a:gd name="connsiteY12" fmla="*/ -5 h 78116"/>
                <a:gd name="connsiteX13" fmla="*/ 65080 w 133455"/>
                <a:gd name="connsiteY13" fmla="*/ 703 h 78116"/>
                <a:gd name="connsiteX14" fmla="*/ 49504 w 133455"/>
                <a:gd name="connsiteY14" fmla="*/ -5 h 78116"/>
                <a:gd name="connsiteX15" fmla="*/ 49504 w 133455"/>
                <a:gd name="connsiteY15" fmla="*/ 6372 h 78116"/>
                <a:gd name="connsiteX16" fmla="*/ 59593 w 133455"/>
                <a:gd name="connsiteY16" fmla="*/ 7789 h 78116"/>
                <a:gd name="connsiteX17" fmla="*/ 63664 w 133455"/>
                <a:gd name="connsiteY17" fmla="*/ 15583 h 78116"/>
                <a:gd name="connsiteX18" fmla="*/ 62956 w 133455"/>
                <a:gd name="connsiteY18" fmla="*/ 17708 h 78116"/>
                <a:gd name="connsiteX19" fmla="*/ 46318 w 133455"/>
                <a:gd name="connsiteY19" fmla="*/ 59867 h 78116"/>
                <a:gd name="connsiteX20" fmla="*/ 28442 w 133455"/>
                <a:gd name="connsiteY20" fmla="*/ 14166 h 78116"/>
                <a:gd name="connsiteX21" fmla="*/ 27380 w 133455"/>
                <a:gd name="connsiteY21" fmla="*/ 10800 h 78116"/>
                <a:gd name="connsiteX22" fmla="*/ 36938 w 133455"/>
                <a:gd name="connsiteY22" fmla="*/ 6372 h 78116"/>
                <a:gd name="connsiteX23" fmla="*/ 36938 w 133455"/>
                <a:gd name="connsiteY23" fmla="*/ -5 h 78116"/>
                <a:gd name="connsiteX24" fmla="*/ 16937 w 133455"/>
                <a:gd name="connsiteY24" fmla="*/ 703 h 78116"/>
                <a:gd name="connsiteX25" fmla="*/ 299 w 133455"/>
                <a:gd name="connsiteY25" fmla="*/ -5 h 78116"/>
                <a:gd name="connsiteX26" fmla="*/ 299 w 133455"/>
                <a:gd name="connsiteY26" fmla="*/ 6372 h 78116"/>
                <a:gd name="connsiteX27" fmla="*/ 13043 w 133455"/>
                <a:gd name="connsiteY27" fmla="*/ 11509 h 78116"/>
                <a:gd name="connsiteX28" fmla="*/ 37646 w 133455"/>
                <a:gd name="connsiteY28" fmla="*/ 74038 h 78116"/>
                <a:gd name="connsiteX29" fmla="*/ 42425 w 133455"/>
                <a:gd name="connsiteY29" fmla="*/ 78112 h 78116"/>
                <a:gd name="connsiteX30" fmla="*/ 47026 w 133455"/>
                <a:gd name="connsiteY30" fmla="*/ 74392 h 78116"/>
                <a:gd name="connsiteX31" fmla="*/ 67027 w 133455"/>
                <a:gd name="connsiteY31" fmla="*/ 23731 h 78116"/>
                <a:gd name="connsiteX32" fmla="*/ 86674 w 133455"/>
                <a:gd name="connsiteY32" fmla="*/ 73860 h 78116"/>
                <a:gd name="connsiteX33" fmla="*/ 91630 w 133455"/>
                <a:gd name="connsiteY33" fmla="*/ 78112 h 78116"/>
                <a:gd name="connsiteX34" fmla="*/ 96409 w 133455"/>
                <a:gd name="connsiteY34" fmla="*/ 74038 h 78116"/>
                <a:gd name="connsiteX35" fmla="*/ 118887 w 133455"/>
                <a:gd name="connsiteY35" fmla="*/ 17177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455" h="78116">
                  <a:moveTo>
                    <a:pt x="118887" y="17177"/>
                  </a:moveTo>
                  <a:cubicBezTo>
                    <a:pt x="122427" y="8320"/>
                    <a:pt x="128268" y="6549"/>
                    <a:pt x="133755" y="6372"/>
                  </a:cubicBezTo>
                  <a:lnTo>
                    <a:pt x="133755" y="-5"/>
                  </a:lnTo>
                  <a:cubicBezTo>
                    <a:pt x="128976" y="526"/>
                    <a:pt x="126144" y="703"/>
                    <a:pt x="121011" y="703"/>
                  </a:cubicBezTo>
                  <a:cubicBezTo>
                    <a:pt x="115701" y="703"/>
                    <a:pt x="108975" y="526"/>
                    <a:pt x="103665" y="-5"/>
                  </a:cubicBezTo>
                  <a:lnTo>
                    <a:pt x="103665" y="6372"/>
                  </a:lnTo>
                  <a:cubicBezTo>
                    <a:pt x="109860" y="6549"/>
                    <a:pt x="112869" y="9914"/>
                    <a:pt x="112869" y="14166"/>
                  </a:cubicBezTo>
                  <a:cubicBezTo>
                    <a:pt x="112869" y="15583"/>
                    <a:pt x="112869" y="15937"/>
                    <a:pt x="111807" y="18417"/>
                  </a:cubicBezTo>
                  <a:lnTo>
                    <a:pt x="94639" y="62524"/>
                  </a:lnTo>
                  <a:lnTo>
                    <a:pt x="75523" y="14166"/>
                  </a:lnTo>
                  <a:cubicBezTo>
                    <a:pt x="75169" y="13280"/>
                    <a:pt x="74638" y="11863"/>
                    <a:pt x="74638" y="10800"/>
                  </a:cubicBezTo>
                  <a:cubicBezTo>
                    <a:pt x="74638" y="6903"/>
                    <a:pt x="79240" y="6372"/>
                    <a:pt x="84196" y="6372"/>
                  </a:cubicBezTo>
                  <a:lnTo>
                    <a:pt x="84196" y="-5"/>
                  </a:lnTo>
                  <a:cubicBezTo>
                    <a:pt x="77824" y="526"/>
                    <a:pt x="71452" y="703"/>
                    <a:pt x="65080" y="703"/>
                  </a:cubicBezTo>
                  <a:cubicBezTo>
                    <a:pt x="59947" y="703"/>
                    <a:pt x="54637" y="349"/>
                    <a:pt x="49504" y="-5"/>
                  </a:cubicBezTo>
                  <a:lnTo>
                    <a:pt x="49504" y="6372"/>
                  </a:lnTo>
                  <a:cubicBezTo>
                    <a:pt x="53575" y="6372"/>
                    <a:pt x="57292" y="6372"/>
                    <a:pt x="59593" y="7789"/>
                  </a:cubicBezTo>
                  <a:cubicBezTo>
                    <a:pt x="62071" y="9560"/>
                    <a:pt x="63664" y="15406"/>
                    <a:pt x="63664" y="15583"/>
                  </a:cubicBezTo>
                  <a:cubicBezTo>
                    <a:pt x="63664" y="15937"/>
                    <a:pt x="63310" y="17000"/>
                    <a:pt x="62956" y="17708"/>
                  </a:cubicBezTo>
                  <a:lnTo>
                    <a:pt x="46318" y="59867"/>
                  </a:lnTo>
                  <a:lnTo>
                    <a:pt x="28442" y="14166"/>
                  </a:lnTo>
                  <a:cubicBezTo>
                    <a:pt x="27380" y="11686"/>
                    <a:pt x="27380" y="11509"/>
                    <a:pt x="27380" y="10800"/>
                  </a:cubicBezTo>
                  <a:cubicBezTo>
                    <a:pt x="27380" y="6372"/>
                    <a:pt x="33752" y="6372"/>
                    <a:pt x="36938" y="6372"/>
                  </a:cubicBezTo>
                  <a:lnTo>
                    <a:pt x="36938" y="-5"/>
                  </a:lnTo>
                  <a:cubicBezTo>
                    <a:pt x="36584" y="-5"/>
                    <a:pt x="24017" y="703"/>
                    <a:pt x="16937" y="703"/>
                  </a:cubicBezTo>
                  <a:cubicBezTo>
                    <a:pt x="11450" y="703"/>
                    <a:pt x="5786" y="526"/>
                    <a:pt x="299" y="-5"/>
                  </a:cubicBezTo>
                  <a:lnTo>
                    <a:pt x="299" y="6372"/>
                  </a:lnTo>
                  <a:cubicBezTo>
                    <a:pt x="7202" y="6372"/>
                    <a:pt x="11096" y="6372"/>
                    <a:pt x="13043" y="11509"/>
                  </a:cubicBezTo>
                  <a:lnTo>
                    <a:pt x="37646" y="74038"/>
                  </a:lnTo>
                  <a:cubicBezTo>
                    <a:pt x="38708" y="76695"/>
                    <a:pt x="39239" y="78112"/>
                    <a:pt x="42425" y="78112"/>
                  </a:cubicBezTo>
                  <a:cubicBezTo>
                    <a:pt x="45610" y="78112"/>
                    <a:pt x="46141" y="76695"/>
                    <a:pt x="47026" y="74392"/>
                  </a:cubicBezTo>
                  <a:lnTo>
                    <a:pt x="67027" y="23731"/>
                  </a:lnTo>
                  <a:lnTo>
                    <a:pt x="86674" y="73860"/>
                  </a:lnTo>
                  <a:cubicBezTo>
                    <a:pt x="87736" y="76517"/>
                    <a:pt x="88444" y="78112"/>
                    <a:pt x="91630" y="78112"/>
                  </a:cubicBezTo>
                  <a:cubicBezTo>
                    <a:pt x="94816" y="78112"/>
                    <a:pt x="95347" y="76872"/>
                    <a:pt x="96409" y="74038"/>
                  </a:cubicBezTo>
                  <a:lnTo>
                    <a:pt x="118887" y="17177"/>
                  </a:lnTo>
                  <a:close/>
                </a:path>
              </a:pathLst>
            </a:custGeom>
            <a:solidFill>
              <a:srgbClr val="000000"/>
            </a:solidFill>
            <a:ln w="25380" cap="flat">
              <a:noFill/>
              <a:prstDash val="solid"/>
              <a:miter/>
            </a:ln>
          </p:spPr>
          <p:txBody>
            <a:bodyPr rtlCol="0" anchor="ctr"/>
            <a:lstStyle/>
            <a:p>
              <a:endParaRPr lang="zh-CN" altLang="en-US"/>
            </a:p>
          </p:txBody>
        </p:sp>
        <p:sp>
          <p:nvSpPr>
            <p:cNvPr id="277" name="任意多边形: 形状 276">
              <a:extLst>
                <a:ext uri="{FF2B5EF4-FFF2-40B4-BE49-F238E27FC236}">
                  <a16:creationId xmlns:a16="http://schemas.microsoft.com/office/drawing/2014/main" id="{60465CD6-0540-4481-85CB-AE1225B31B08}"/>
                </a:ext>
              </a:extLst>
            </p:cNvPr>
            <p:cNvSpPr/>
            <p:nvPr>
              <p:custDataLst>
                <p:tags r:id="rId111"/>
              </p:custDataLst>
            </p:nvPr>
          </p:nvSpPr>
          <p:spPr>
            <a:xfrm>
              <a:off x="10301940" y="2386395"/>
              <a:ext cx="22478" cy="54557"/>
            </a:xfrm>
            <a:custGeom>
              <a:avLst/>
              <a:gdLst>
                <a:gd name="connsiteX0" fmla="*/ 17828 w 22478"/>
                <a:gd name="connsiteY0" fmla="*/ 17531 h 54557"/>
                <a:gd name="connsiteX1" fmla="*/ 4022 w 22478"/>
                <a:gd name="connsiteY1" fmla="*/ 49947 h 54557"/>
                <a:gd name="connsiteX2" fmla="*/ 2783 w 22478"/>
                <a:gd name="connsiteY2" fmla="*/ 52073 h 54557"/>
                <a:gd name="connsiteX3" fmla="*/ 5261 w 22478"/>
                <a:gd name="connsiteY3" fmla="*/ 54553 h 54557"/>
                <a:gd name="connsiteX4" fmla="*/ 22784 w 22478"/>
                <a:gd name="connsiteY4" fmla="*/ 19303 h 54557"/>
                <a:gd name="connsiteX5" fmla="*/ 10394 w 22478"/>
                <a:gd name="connsiteY5" fmla="*/ -5 h 54557"/>
                <a:gd name="connsiteX6" fmla="*/ 305 w 22478"/>
                <a:gd name="connsiteY6" fmla="*/ 10092 h 54557"/>
                <a:gd name="connsiteX7" fmla="*/ 10571 w 22478"/>
                <a:gd name="connsiteY7" fmla="*/ 20365 h 54557"/>
                <a:gd name="connsiteX8" fmla="*/ 17828 w 22478"/>
                <a:gd name="connsiteY8" fmla="*/ 17531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78" h="54557">
                  <a:moveTo>
                    <a:pt x="17828" y="17531"/>
                  </a:moveTo>
                  <a:cubicBezTo>
                    <a:pt x="17828" y="27274"/>
                    <a:pt x="16058" y="38610"/>
                    <a:pt x="4022" y="49947"/>
                  </a:cubicBezTo>
                  <a:cubicBezTo>
                    <a:pt x="3314" y="50656"/>
                    <a:pt x="2783" y="51187"/>
                    <a:pt x="2783" y="52073"/>
                  </a:cubicBezTo>
                  <a:cubicBezTo>
                    <a:pt x="2783" y="53313"/>
                    <a:pt x="4199" y="54553"/>
                    <a:pt x="5261" y="54553"/>
                  </a:cubicBezTo>
                  <a:cubicBezTo>
                    <a:pt x="7739" y="54553"/>
                    <a:pt x="22784" y="40382"/>
                    <a:pt x="22784" y="19303"/>
                  </a:cubicBezTo>
                  <a:cubicBezTo>
                    <a:pt x="22784" y="8320"/>
                    <a:pt x="18536" y="-5"/>
                    <a:pt x="10394" y="-5"/>
                  </a:cubicBezTo>
                  <a:cubicBezTo>
                    <a:pt x="4553" y="-5"/>
                    <a:pt x="305" y="4600"/>
                    <a:pt x="305" y="10092"/>
                  </a:cubicBezTo>
                  <a:cubicBezTo>
                    <a:pt x="305" y="15760"/>
                    <a:pt x="4376" y="20365"/>
                    <a:pt x="10571" y="20365"/>
                  </a:cubicBezTo>
                  <a:cubicBezTo>
                    <a:pt x="14819" y="20365"/>
                    <a:pt x="17651" y="17531"/>
                    <a:pt x="17828" y="17531"/>
                  </a:cubicBezTo>
                  <a:close/>
                </a:path>
              </a:pathLst>
            </a:custGeom>
            <a:solidFill>
              <a:srgbClr val="000000"/>
            </a:solidFill>
            <a:ln w="25380" cap="flat">
              <a:noFill/>
              <a:prstDash val="solid"/>
              <a:miter/>
            </a:ln>
          </p:spPr>
          <p:txBody>
            <a:bodyPr rtlCol="0" anchor="ctr"/>
            <a:lstStyle/>
            <a:p>
              <a:endParaRPr lang="zh-CN" altLang="en-US"/>
            </a:p>
          </p:txBody>
        </p:sp>
        <p:sp>
          <p:nvSpPr>
            <p:cNvPr id="278" name="任意多边形: 形状 277">
              <a:extLst>
                <a:ext uri="{FF2B5EF4-FFF2-40B4-BE49-F238E27FC236}">
                  <a16:creationId xmlns:a16="http://schemas.microsoft.com/office/drawing/2014/main" id="{3EDF3569-2124-4E31-B800-E7078DA605DB}"/>
                </a:ext>
              </a:extLst>
            </p:cNvPr>
            <p:cNvSpPr/>
            <p:nvPr>
              <p:custDataLst>
                <p:tags r:id="rId112"/>
              </p:custDataLst>
            </p:nvPr>
          </p:nvSpPr>
          <p:spPr>
            <a:xfrm>
              <a:off x="10350488" y="2289325"/>
              <a:ext cx="53630" cy="119212"/>
            </a:xfrm>
            <a:custGeom>
              <a:avLst/>
              <a:gdLst>
                <a:gd name="connsiteX0" fmla="*/ 49336 w 53630"/>
                <a:gd name="connsiteY0" fmla="*/ 6726 h 119212"/>
                <a:gd name="connsiteX1" fmla="*/ 42256 w 53630"/>
                <a:gd name="connsiteY1" fmla="*/ -5 h 119212"/>
                <a:gd name="connsiteX2" fmla="*/ 32344 w 53630"/>
                <a:gd name="connsiteY2" fmla="*/ 9737 h 119212"/>
                <a:gd name="connsiteX3" fmla="*/ 39424 w 53630"/>
                <a:gd name="connsiteY3" fmla="*/ 16468 h 119212"/>
                <a:gd name="connsiteX4" fmla="*/ 49336 w 53630"/>
                <a:gd name="connsiteY4" fmla="*/ 6726 h 119212"/>
                <a:gd name="connsiteX5" fmla="*/ 13228 w 53630"/>
                <a:gd name="connsiteY5" fmla="*/ 96711 h 119212"/>
                <a:gd name="connsiteX6" fmla="*/ 11635 w 53630"/>
                <a:gd name="connsiteY6" fmla="*/ 104151 h 119212"/>
                <a:gd name="connsiteX7" fmla="*/ 28450 w 53630"/>
                <a:gd name="connsiteY7" fmla="*/ 119207 h 119212"/>
                <a:gd name="connsiteX8" fmla="*/ 53937 w 53630"/>
                <a:gd name="connsiteY8" fmla="*/ 92105 h 119212"/>
                <a:gd name="connsiteX9" fmla="*/ 51106 w 53630"/>
                <a:gd name="connsiteY9" fmla="*/ 89803 h 119212"/>
                <a:gd name="connsiteX10" fmla="*/ 47743 w 53630"/>
                <a:gd name="connsiteY10" fmla="*/ 92814 h 119212"/>
                <a:gd name="connsiteX11" fmla="*/ 28981 w 53630"/>
                <a:gd name="connsiteY11" fmla="*/ 114247 h 119212"/>
                <a:gd name="connsiteX12" fmla="*/ 24556 w 53630"/>
                <a:gd name="connsiteY12" fmla="*/ 108048 h 119212"/>
                <a:gd name="connsiteX13" fmla="*/ 27388 w 53630"/>
                <a:gd name="connsiteY13" fmla="*/ 96711 h 119212"/>
                <a:gd name="connsiteX14" fmla="*/ 33052 w 53630"/>
                <a:gd name="connsiteY14" fmla="*/ 82540 h 119212"/>
                <a:gd name="connsiteX15" fmla="*/ 41725 w 53630"/>
                <a:gd name="connsiteY15" fmla="*/ 60044 h 119212"/>
                <a:gd name="connsiteX16" fmla="*/ 42787 w 53630"/>
                <a:gd name="connsiteY16" fmla="*/ 54375 h 119212"/>
                <a:gd name="connsiteX17" fmla="*/ 25972 w 53630"/>
                <a:gd name="connsiteY17" fmla="*/ 39319 h 119212"/>
                <a:gd name="connsiteX18" fmla="*/ 307 w 53630"/>
                <a:gd name="connsiteY18" fmla="*/ 66421 h 119212"/>
                <a:gd name="connsiteX19" fmla="*/ 3316 w 53630"/>
                <a:gd name="connsiteY19" fmla="*/ 68723 h 119212"/>
                <a:gd name="connsiteX20" fmla="*/ 6502 w 53630"/>
                <a:gd name="connsiteY20" fmla="*/ 65889 h 119212"/>
                <a:gd name="connsiteX21" fmla="*/ 25441 w 53630"/>
                <a:gd name="connsiteY21" fmla="*/ 44279 h 119212"/>
                <a:gd name="connsiteX22" fmla="*/ 29866 w 53630"/>
                <a:gd name="connsiteY22" fmla="*/ 50478 h 119212"/>
                <a:gd name="connsiteX23" fmla="*/ 24379 w 53630"/>
                <a:gd name="connsiteY23" fmla="*/ 68192 h 119212"/>
                <a:gd name="connsiteX24" fmla="*/ 13228 w 53630"/>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336" y="6726"/>
                  </a:moveTo>
                  <a:cubicBezTo>
                    <a:pt x="49336" y="3892"/>
                    <a:pt x="47212" y="-5"/>
                    <a:pt x="42256" y="-5"/>
                  </a:cubicBezTo>
                  <a:cubicBezTo>
                    <a:pt x="37477" y="-5"/>
                    <a:pt x="32344" y="4600"/>
                    <a:pt x="32344" y="9737"/>
                  </a:cubicBezTo>
                  <a:cubicBezTo>
                    <a:pt x="32344" y="12749"/>
                    <a:pt x="34645" y="16468"/>
                    <a:pt x="39424" y="16468"/>
                  </a:cubicBezTo>
                  <a:cubicBezTo>
                    <a:pt x="44557" y="16468"/>
                    <a:pt x="49336" y="11509"/>
                    <a:pt x="49336" y="6726"/>
                  </a:cubicBezTo>
                  <a:close/>
                  <a:moveTo>
                    <a:pt x="13228" y="96711"/>
                  </a:moveTo>
                  <a:cubicBezTo>
                    <a:pt x="12520" y="99014"/>
                    <a:pt x="11635" y="101139"/>
                    <a:pt x="11635" y="104151"/>
                  </a:cubicBezTo>
                  <a:cubicBezTo>
                    <a:pt x="11635" y="112476"/>
                    <a:pt x="18715" y="119207"/>
                    <a:pt x="28450" y="119207"/>
                  </a:cubicBezTo>
                  <a:cubicBezTo>
                    <a:pt x="46150" y="119207"/>
                    <a:pt x="53937" y="94762"/>
                    <a:pt x="53937" y="92105"/>
                  </a:cubicBezTo>
                  <a:cubicBezTo>
                    <a:pt x="53937" y="89803"/>
                    <a:pt x="51637" y="89803"/>
                    <a:pt x="51106" y="89803"/>
                  </a:cubicBezTo>
                  <a:cubicBezTo>
                    <a:pt x="48628" y="89803"/>
                    <a:pt x="48451" y="90865"/>
                    <a:pt x="47743" y="92814"/>
                  </a:cubicBezTo>
                  <a:cubicBezTo>
                    <a:pt x="43672" y="106985"/>
                    <a:pt x="35884" y="114247"/>
                    <a:pt x="28981" y="114247"/>
                  </a:cubicBezTo>
                  <a:cubicBezTo>
                    <a:pt x="25441" y="114247"/>
                    <a:pt x="24556" y="111945"/>
                    <a:pt x="24556" y="108048"/>
                  </a:cubicBezTo>
                  <a:cubicBezTo>
                    <a:pt x="24556" y="103973"/>
                    <a:pt x="25795" y="100608"/>
                    <a:pt x="27388" y="96711"/>
                  </a:cubicBezTo>
                  <a:cubicBezTo>
                    <a:pt x="29158" y="91928"/>
                    <a:pt x="31105" y="87146"/>
                    <a:pt x="33052" y="82540"/>
                  </a:cubicBezTo>
                  <a:cubicBezTo>
                    <a:pt x="34645" y="78289"/>
                    <a:pt x="41017" y="62169"/>
                    <a:pt x="41725" y="60044"/>
                  </a:cubicBezTo>
                  <a:cubicBezTo>
                    <a:pt x="42256" y="58272"/>
                    <a:pt x="42787" y="56147"/>
                    <a:pt x="42787" y="54375"/>
                  </a:cubicBezTo>
                  <a:cubicBezTo>
                    <a:pt x="42787" y="46050"/>
                    <a:pt x="35707" y="39319"/>
                    <a:pt x="25972" y="39319"/>
                  </a:cubicBezTo>
                  <a:cubicBezTo>
                    <a:pt x="8449" y="39319"/>
                    <a:pt x="307" y="63409"/>
                    <a:pt x="307" y="66421"/>
                  </a:cubicBezTo>
                  <a:cubicBezTo>
                    <a:pt x="307" y="68723"/>
                    <a:pt x="2785" y="68723"/>
                    <a:pt x="3316" y="68723"/>
                  </a:cubicBezTo>
                  <a:cubicBezTo>
                    <a:pt x="5794" y="68723"/>
                    <a:pt x="5971" y="67838"/>
                    <a:pt x="6502" y="65889"/>
                  </a:cubicBezTo>
                  <a:cubicBezTo>
                    <a:pt x="11104" y="50656"/>
                    <a:pt x="18892" y="44279"/>
                    <a:pt x="25441" y="44279"/>
                  </a:cubicBezTo>
                  <a:cubicBezTo>
                    <a:pt x="28273" y="44279"/>
                    <a:pt x="29866" y="45696"/>
                    <a:pt x="29866" y="50478"/>
                  </a:cubicBezTo>
                  <a:cubicBezTo>
                    <a:pt x="29866" y="54553"/>
                    <a:pt x="28804" y="57210"/>
                    <a:pt x="24379" y="68192"/>
                  </a:cubicBezTo>
                  <a:lnTo>
                    <a:pt x="13228" y="96711"/>
                  </a:lnTo>
                  <a:close/>
                </a:path>
              </a:pathLst>
            </a:custGeom>
            <a:solidFill>
              <a:srgbClr val="000000"/>
            </a:solidFill>
            <a:ln w="25380" cap="flat">
              <a:noFill/>
              <a:prstDash val="solid"/>
              <a:miter/>
            </a:ln>
          </p:spPr>
          <p:txBody>
            <a:bodyPr rtlCol="0" anchor="ctr"/>
            <a:lstStyle/>
            <a:p>
              <a:endParaRPr lang="zh-CN" altLang="en-US"/>
            </a:p>
          </p:txBody>
        </p:sp>
        <p:sp>
          <p:nvSpPr>
            <p:cNvPr id="279" name="任意多边形: 形状 278">
              <a:extLst>
                <a:ext uri="{FF2B5EF4-FFF2-40B4-BE49-F238E27FC236}">
                  <a16:creationId xmlns:a16="http://schemas.microsoft.com/office/drawing/2014/main" id="{6F8DBD1F-D740-4B0E-91E6-A1E0E1242A68}"/>
                </a:ext>
              </a:extLst>
            </p:cNvPr>
            <p:cNvSpPr/>
            <p:nvPr>
              <p:custDataLst>
                <p:tags r:id="rId113"/>
              </p:custDataLst>
            </p:nvPr>
          </p:nvSpPr>
          <p:spPr>
            <a:xfrm>
              <a:off x="10413708" y="2289325"/>
              <a:ext cx="77701" cy="153576"/>
            </a:xfrm>
            <a:custGeom>
              <a:avLst/>
              <a:gdLst>
                <a:gd name="connsiteX0" fmla="*/ 78012 w 77701"/>
                <a:gd name="connsiteY0" fmla="*/ 6726 h 153576"/>
                <a:gd name="connsiteX1" fmla="*/ 70932 w 77701"/>
                <a:gd name="connsiteY1" fmla="*/ -5 h 153576"/>
                <a:gd name="connsiteX2" fmla="*/ 61020 w 77701"/>
                <a:gd name="connsiteY2" fmla="*/ 9737 h 153576"/>
                <a:gd name="connsiteX3" fmla="*/ 68100 w 77701"/>
                <a:gd name="connsiteY3" fmla="*/ 16468 h 153576"/>
                <a:gd name="connsiteX4" fmla="*/ 78012 w 77701"/>
                <a:gd name="connsiteY4" fmla="*/ 6726 h 153576"/>
                <a:gd name="connsiteX5" fmla="*/ 40489 w 77701"/>
                <a:gd name="connsiteY5" fmla="*/ 126115 h 153576"/>
                <a:gd name="connsiteX6" fmla="*/ 17656 w 77701"/>
                <a:gd name="connsiteY6" fmla="*/ 148612 h 153576"/>
                <a:gd name="connsiteX7" fmla="*/ 11284 w 77701"/>
                <a:gd name="connsiteY7" fmla="*/ 147549 h 153576"/>
                <a:gd name="connsiteX8" fmla="*/ 17302 w 77701"/>
                <a:gd name="connsiteY8" fmla="*/ 138515 h 153576"/>
                <a:gd name="connsiteX9" fmla="*/ 10399 w 77701"/>
                <a:gd name="connsiteY9" fmla="*/ 131961 h 153576"/>
                <a:gd name="connsiteX10" fmla="*/ 310 w 77701"/>
                <a:gd name="connsiteY10" fmla="*/ 142412 h 153576"/>
                <a:gd name="connsiteX11" fmla="*/ 17833 w 77701"/>
                <a:gd name="connsiteY11" fmla="*/ 153571 h 153576"/>
                <a:gd name="connsiteX12" fmla="*/ 54648 w 77701"/>
                <a:gd name="connsiteY12" fmla="*/ 125584 h 153576"/>
                <a:gd name="connsiteX13" fmla="*/ 70578 w 77701"/>
                <a:gd name="connsiteY13" fmla="*/ 62169 h 153576"/>
                <a:gd name="connsiteX14" fmla="*/ 71463 w 77701"/>
                <a:gd name="connsiteY14" fmla="*/ 55970 h 153576"/>
                <a:gd name="connsiteX15" fmla="*/ 52524 w 77701"/>
                <a:gd name="connsiteY15" fmla="*/ 39319 h 153576"/>
                <a:gd name="connsiteX16" fmla="*/ 21550 w 77701"/>
                <a:gd name="connsiteY16" fmla="*/ 66421 h 153576"/>
                <a:gd name="connsiteX17" fmla="*/ 24559 w 77701"/>
                <a:gd name="connsiteY17" fmla="*/ 68723 h 153576"/>
                <a:gd name="connsiteX18" fmla="*/ 28099 w 77701"/>
                <a:gd name="connsiteY18" fmla="*/ 65535 h 153576"/>
                <a:gd name="connsiteX19" fmla="*/ 51993 w 77701"/>
                <a:gd name="connsiteY19" fmla="*/ 44279 h 153576"/>
                <a:gd name="connsiteX20" fmla="*/ 58011 w 77701"/>
                <a:gd name="connsiteY20" fmla="*/ 52958 h 153576"/>
                <a:gd name="connsiteX21" fmla="*/ 57480 w 77701"/>
                <a:gd name="connsiteY21" fmla="*/ 58272 h 153576"/>
                <a:gd name="connsiteX22" fmla="*/ 40489 w 77701"/>
                <a:gd name="connsiteY22" fmla="*/ 12611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8012" y="6726"/>
                  </a:moveTo>
                  <a:cubicBezTo>
                    <a:pt x="78012" y="3715"/>
                    <a:pt x="75711" y="-5"/>
                    <a:pt x="70932" y="-5"/>
                  </a:cubicBezTo>
                  <a:cubicBezTo>
                    <a:pt x="65799" y="-5"/>
                    <a:pt x="61020" y="4955"/>
                    <a:pt x="61020" y="9737"/>
                  </a:cubicBezTo>
                  <a:cubicBezTo>
                    <a:pt x="61020" y="12571"/>
                    <a:pt x="63144" y="16468"/>
                    <a:pt x="68100" y="16468"/>
                  </a:cubicBezTo>
                  <a:cubicBezTo>
                    <a:pt x="72879" y="16468"/>
                    <a:pt x="78012" y="11863"/>
                    <a:pt x="78012" y="6726"/>
                  </a:cubicBezTo>
                  <a:close/>
                  <a:moveTo>
                    <a:pt x="40489" y="126115"/>
                  </a:moveTo>
                  <a:cubicBezTo>
                    <a:pt x="37480" y="138338"/>
                    <a:pt x="28099" y="148612"/>
                    <a:pt x="17656" y="148612"/>
                  </a:cubicBezTo>
                  <a:cubicBezTo>
                    <a:pt x="15355" y="148612"/>
                    <a:pt x="13231" y="148257"/>
                    <a:pt x="11284" y="147549"/>
                  </a:cubicBezTo>
                  <a:cubicBezTo>
                    <a:pt x="15886" y="145423"/>
                    <a:pt x="17302" y="141172"/>
                    <a:pt x="17302" y="138515"/>
                  </a:cubicBezTo>
                  <a:cubicBezTo>
                    <a:pt x="17302" y="134264"/>
                    <a:pt x="13939" y="131961"/>
                    <a:pt x="10399" y="131961"/>
                  </a:cubicBezTo>
                  <a:cubicBezTo>
                    <a:pt x="4912" y="131961"/>
                    <a:pt x="310" y="136744"/>
                    <a:pt x="310" y="142412"/>
                  </a:cubicBezTo>
                  <a:cubicBezTo>
                    <a:pt x="310" y="149143"/>
                    <a:pt x="7213" y="153571"/>
                    <a:pt x="17833" y="153571"/>
                  </a:cubicBezTo>
                  <a:cubicBezTo>
                    <a:pt x="28453" y="153571"/>
                    <a:pt x="49161" y="147195"/>
                    <a:pt x="54648" y="125584"/>
                  </a:cubicBezTo>
                  <a:lnTo>
                    <a:pt x="70578" y="62169"/>
                  </a:lnTo>
                  <a:cubicBezTo>
                    <a:pt x="71109" y="60221"/>
                    <a:pt x="71463" y="58627"/>
                    <a:pt x="71463" y="55970"/>
                  </a:cubicBezTo>
                  <a:cubicBezTo>
                    <a:pt x="71463" y="46227"/>
                    <a:pt x="63144" y="39319"/>
                    <a:pt x="52524" y="39319"/>
                  </a:cubicBezTo>
                  <a:cubicBezTo>
                    <a:pt x="32878" y="39319"/>
                    <a:pt x="21550" y="63941"/>
                    <a:pt x="21550" y="66421"/>
                  </a:cubicBezTo>
                  <a:cubicBezTo>
                    <a:pt x="21550" y="68723"/>
                    <a:pt x="24028" y="68723"/>
                    <a:pt x="24559" y="68723"/>
                  </a:cubicBezTo>
                  <a:cubicBezTo>
                    <a:pt x="26683" y="68723"/>
                    <a:pt x="26860" y="68192"/>
                    <a:pt x="28099" y="65535"/>
                  </a:cubicBezTo>
                  <a:cubicBezTo>
                    <a:pt x="32524" y="55261"/>
                    <a:pt x="41728" y="44279"/>
                    <a:pt x="51993" y="44279"/>
                  </a:cubicBezTo>
                  <a:cubicBezTo>
                    <a:pt x="56418" y="44279"/>
                    <a:pt x="58011" y="47290"/>
                    <a:pt x="58011" y="52958"/>
                  </a:cubicBezTo>
                  <a:cubicBezTo>
                    <a:pt x="58011" y="54907"/>
                    <a:pt x="57657" y="57387"/>
                    <a:pt x="57480" y="58272"/>
                  </a:cubicBezTo>
                  <a:lnTo>
                    <a:pt x="40489" y="126115"/>
                  </a:lnTo>
                  <a:close/>
                </a:path>
              </a:pathLst>
            </a:custGeom>
            <a:solidFill>
              <a:srgbClr val="000000"/>
            </a:solidFill>
            <a:ln w="25380" cap="flat">
              <a:noFill/>
              <a:prstDash val="solid"/>
              <a:miter/>
            </a:ln>
          </p:spPr>
          <p:txBody>
            <a:bodyPr rtlCol="0" anchor="ctr"/>
            <a:lstStyle/>
            <a:p>
              <a:endParaRPr lang="zh-CN" altLang="en-US"/>
            </a:p>
          </p:txBody>
        </p:sp>
        <p:sp>
          <p:nvSpPr>
            <p:cNvPr id="280" name="任意多边形: 形状 279">
              <a:extLst>
                <a:ext uri="{FF2B5EF4-FFF2-40B4-BE49-F238E27FC236}">
                  <a16:creationId xmlns:a16="http://schemas.microsoft.com/office/drawing/2014/main" id="{C52BE8CD-31E6-491F-A67F-26C882C541E3}"/>
                </a:ext>
              </a:extLst>
            </p:cNvPr>
            <p:cNvSpPr/>
            <p:nvPr>
              <p:custDataLst>
                <p:tags r:id="rId114"/>
              </p:custDataLst>
            </p:nvPr>
          </p:nvSpPr>
          <p:spPr>
            <a:xfrm>
              <a:off x="9945417" y="2471676"/>
              <a:ext cx="574831" cy="10121"/>
            </a:xfrm>
            <a:custGeom>
              <a:avLst/>
              <a:gdLst>
                <a:gd name="connsiteX0" fmla="*/ 0 w 574831"/>
                <a:gd name="connsiteY0" fmla="*/ 0 h 10121"/>
                <a:gd name="connsiteX1" fmla="*/ 574831 w 574831"/>
                <a:gd name="connsiteY1" fmla="*/ 0 h 10121"/>
                <a:gd name="connsiteX2" fmla="*/ 574831 w 574831"/>
                <a:gd name="connsiteY2" fmla="*/ 10121 h 10121"/>
                <a:gd name="connsiteX3" fmla="*/ 0 w 574831"/>
                <a:gd name="connsiteY3" fmla="*/ 10121 h 10121"/>
              </a:gdLst>
              <a:ahLst/>
              <a:cxnLst>
                <a:cxn ang="0">
                  <a:pos x="connsiteX0" y="connsiteY0"/>
                </a:cxn>
                <a:cxn ang="0">
                  <a:pos x="connsiteX1" y="connsiteY1"/>
                </a:cxn>
                <a:cxn ang="0">
                  <a:pos x="connsiteX2" y="connsiteY2"/>
                </a:cxn>
                <a:cxn ang="0">
                  <a:pos x="connsiteX3" y="connsiteY3"/>
                </a:cxn>
              </a:cxnLst>
              <a:rect l="l" t="t" r="r" b="b"/>
              <a:pathLst>
                <a:path w="574831" h="10121">
                  <a:moveTo>
                    <a:pt x="0" y="0"/>
                  </a:moveTo>
                  <a:lnTo>
                    <a:pt x="574831" y="0"/>
                  </a:lnTo>
                  <a:lnTo>
                    <a:pt x="574831" y="10121"/>
                  </a:lnTo>
                  <a:lnTo>
                    <a:pt x="0" y="10121"/>
                  </a:lnTo>
                  <a:close/>
                </a:path>
              </a:pathLst>
            </a:custGeom>
            <a:solidFill>
              <a:srgbClr val="000000"/>
            </a:solidFill>
            <a:ln w="25380" cap="flat">
              <a:noFill/>
              <a:prstDash val="solid"/>
              <a:miter/>
            </a:ln>
          </p:spPr>
          <p:txBody>
            <a:bodyPr rtlCol="0" anchor="ctr"/>
            <a:lstStyle/>
            <a:p>
              <a:endParaRPr lang="zh-CN" altLang="en-US"/>
            </a:p>
          </p:txBody>
        </p:sp>
        <p:sp>
          <p:nvSpPr>
            <p:cNvPr id="281" name="任意多边形: 形状 280">
              <a:extLst>
                <a:ext uri="{FF2B5EF4-FFF2-40B4-BE49-F238E27FC236}">
                  <a16:creationId xmlns:a16="http://schemas.microsoft.com/office/drawing/2014/main" id="{61336889-EDDB-4B2F-BF3E-80A7912107B1}"/>
                </a:ext>
              </a:extLst>
            </p:cNvPr>
            <p:cNvSpPr/>
            <p:nvPr>
              <p:custDataLst>
                <p:tags r:id="rId115"/>
              </p:custDataLst>
            </p:nvPr>
          </p:nvSpPr>
          <p:spPr>
            <a:xfrm>
              <a:off x="10117195" y="2537962"/>
              <a:ext cx="54110" cy="178400"/>
            </a:xfrm>
            <a:custGeom>
              <a:avLst/>
              <a:gdLst>
                <a:gd name="connsiteX0" fmla="*/ 54409 w 54110"/>
                <a:gd name="connsiteY0" fmla="*/ 2790 h 178400"/>
                <a:gd name="connsiteX1" fmla="*/ 51122 w 54110"/>
                <a:gd name="connsiteY1" fmla="*/ 7 h 178400"/>
                <a:gd name="connsiteX2" fmla="*/ 20273 w 54110"/>
                <a:gd name="connsiteY2" fmla="*/ 2537 h 178400"/>
                <a:gd name="connsiteX3" fmla="*/ 15469 w 54110"/>
                <a:gd name="connsiteY3" fmla="*/ 7851 h 178400"/>
                <a:gd name="connsiteX4" fmla="*/ 21791 w 54110"/>
                <a:gd name="connsiteY4" fmla="*/ 10635 h 178400"/>
                <a:gd name="connsiteX5" fmla="*/ 34180 w 54110"/>
                <a:gd name="connsiteY5" fmla="*/ 14937 h 178400"/>
                <a:gd name="connsiteX6" fmla="*/ 33422 w 54110"/>
                <a:gd name="connsiteY6" fmla="*/ 19998 h 178400"/>
                <a:gd name="connsiteX7" fmla="*/ 1562 w 54110"/>
                <a:gd name="connsiteY7" fmla="*/ 146523 h 178400"/>
                <a:gd name="connsiteX8" fmla="*/ 298 w 54110"/>
                <a:gd name="connsiteY8" fmla="*/ 155127 h 178400"/>
                <a:gd name="connsiteX9" fmla="*/ 23308 w 54110"/>
                <a:gd name="connsiteY9" fmla="*/ 178408 h 178400"/>
                <a:gd name="connsiteX10" fmla="*/ 42272 w 54110"/>
                <a:gd name="connsiteY10" fmla="*/ 164237 h 178400"/>
                <a:gd name="connsiteX11" fmla="*/ 49857 w 54110"/>
                <a:gd name="connsiteY11" fmla="*/ 139438 h 178400"/>
                <a:gd name="connsiteX12" fmla="*/ 46823 w 54110"/>
                <a:gd name="connsiteY12" fmla="*/ 136907 h 178400"/>
                <a:gd name="connsiteX13" fmla="*/ 43283 w 54110"/>
                <a:gd name="connsiteY13" fmla="*/ 141462 h 178400"/>
                <a:gd name="connsiteX14" fmla="*/ 24066 w 54110"/>
                <a:gd name="connsiteY14" fmla="*/ 172841 h 178400"/>
                <a:gd name="connsiteX15" fmla="*/ 16481 w 54110"/>
                <a:gd name="connsiteY15" fmla="*/ 161200 h 178400"/>
                <a:gd name="connsiteX16" fmla="*/ 17998 w 54110"/>
                <a:gd name="connsiteY16" fmla="*/ 149054 h 178400"/>
                <a:gd name="connsiteX17" fmla="*/ 54409 w 54110"/>
                <a:gd name="connsiteY17" fmla="*/ 279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110" h="178400">
                  <a:moveTo>
                    <a:pt x="54409" y="2790"/>
                  </a:moveTo>
                  <a:cubicBezTo>
                    <a:pt x="54409" y="2537"/>
                    <a:pt x="54409" y="7"/>
                    <a:pt x="51122" y="7"/>
                  </a:cubicBezTo>
                  <a:cubicBezTo>
                    <a:pt x="45306" y="7"/>
                    <a:pt x="26848" y="2031"/>
                    <a:pt x="20273" y="2537"/>
                  </a:cubicBezTo>
                  <a:cubicBezTo>
                    <a:pt x="18251" y="2790"/>
                    <a:pt x="15469" y="3043"/>
                    <a:pt x="15469" y="7851"/>
                  </a:cubicBezTo>
                  <a:cubicBezTo>
                    <a:pt x="15469" y="10635"/>
                    <a:pt x="17998" y="10635"/>
                    <a:pt x="21791" y="10635"/>
                  </a:cubicBezTo>
                  <a:cubicBezTo>
                    <a:pt x="33928" y="10635"/>
                    <a:pt x="34180" y="12912"/>
                    <a:pt x="34180" y="14937"/>
                  </a:cubicBezTo>
                  <a:lnTo>
                    <a:pt x="33422" y="19998"/>
                  </a:lnTo>
                  <a:lnTo>
                    <a:pt x="1562" y="146523"/>
                  </a:lnTo>
                  <a:cubicBezTo>
                    <a:pt x="804" y="149307"/>
                    <a:pt x="298" y="151078"/>
                    <a:pt x="298" y="155127"/>
                  </a:cubicBezTo>
                  <a:cubicBezTo>
                    <a:pt x="298" y="169551"/>
                    <a:pt x="11424" y="178408"/>
                    <a:pt x="23308" y="178408"/>
                  </a:cubicBezTo>
                  <a:cubicBezTo>
                    <a:pt x="31652" y="178408"/>
                    <a:pt x="37973" y="173347"/>
                    <a:pt x="42272" y="164237"/>
                  </a:cubicBezTo>
                  <a:cubicBezTo>
                    <a:pt x="46823" y="154621"/>
                    <a:pt x="49857" y="139944"/>
                    <a:pt x="49857" y="139438"/>
                  </a:cubicBezTo>
                  <a:cubicBezTo>
                    <a:pt x="49857" y="136907"/>
                    <a:pt x="47582" y="136907"/>
                    <a:pt x="46823" y="136907"/>
                  </a:cubicBezTo>
                  <a:cubicBezTo>
                    <a:pt x="44295" y="136907"/>
                    <a:pt x="44042" y="137920"/>
                    <a:pt x="43283" y="141462"/>
                  </a:cubicBezTo>
                  <a:cubicBezTo>
                    <a:pt x="38985" y="157911"/>
                    <a:pt x="34180" y="172841"/>
                    <a:pt x="24066" y="172841"/>
                  </a:cubicBezTo>
                  <a:cubicBezTo>
                    <a:pt x="16481" y="172841"/>
                    <a:pt x="16481" y="164743"/>
                    <a:pt x="16481" y="161200"/>
                  </a:cubicBezTo>
                  <a:cubicBezTo>
                    <a:pt x="16481" y="155127"/>
                    <a:pt x="16734" y="153862"/>
                    <a:pt x="17998" y="149054"/>
                  </a:cubicBezTo>
                  <a:lnTo>
                    <a:pt x="54409" y="2790"/>
                  </a:lnTo>
                  <a:close/>
                </a:path>
              </a:pathLst>
            </a:custGeom>
            <a:solidFill>
              <a:srgbClr val="000000"/>
            </a:solidFill>
            <a:ln w="25380" cap="flat">
              <a:noFill/>
              <a:prstDash val="solid"/>
              <a:miter/>
            </a:ln>
          </p:spPr>
          <p:txBody>
            <a:bodyPr rtlCol="0" anchor="ctr"/>
            <a:lstStyle/>
            <a:p>
              <a:endParaRPr lang="zh-CN" altLang="en-US"/>
            </a:p>
          </p:txBody>
        </p:sp>
        <p:sp>
          <p:nvSpPr>
            <p:cNvPr id="282" name="任意多边形: 形状 281">
              <a:extLst>
                <a:ext uri="{FF2B5EF4-FFF2-40B4-BE49-F238E27FC236}">
                  <a16:creationId xmlns:a16="http://schemas.microsoft.com/office/drawing/2014/main" id="{E7E4C41F-60B6-4D7E-BAAA-EC7F73882C9B}"/>
                </a:ext>
              </a:extLst>
            </p:cNvPr>
            <p:cNvSpPr/>
            <p:nvPr>
              <p:custDataLst>
                <p:tags r:id="rId116"/>
              </p:custDataLst>
            </p:nvPr>
          </p:nvSpPr>
          <p:spPr>
            <a:xfrm>
              <a:off x="10189835" y="2634096"/>
              <a:ext cx="53630" cy="119212"/>
            </a:xfrm>
            <a:custGeom>
              <a:avLst/>
              <a:gdLst>
                <a:gd name="connsiteX0" fmla="*/ 49329 w 53630"/>
                <a:gd name="connsiteY0" fmla="*/ 6739 h 119212"/>
                <a:gd name="connsiteX1" fmla="*/ 42249 w 53630"/>
                <a:gd name="connsiteY1" fmla="*/ 8 h 119212"/>
                <a:gd name="connsiteX2" fmla="*/ 32338 w 53630"/>
                <a:gd name="connsiteY2" fmla="*/ 9751 h 119212"/>
                <a:gd name="connsiteX3" fmla="*/ 39417 w 53630"/>
                <a:gd name="connsiteY3" fmla="*/ 16482 h 119212"/>
                <a:gd name="connsiteX4" fmla="*/ 49329 w 53630"/>
                <a:gd name="connsiteY4" fmla="*/ 6739 h 119212"/>
                <a:gd name="connsiteX5" fmla="*/ 13222 w 53630"/>
                <a:gd name="connsiteY5" fmla="*/ 96724 h 119212"/>
                <a:gd name="connsiteX6" fmla="*/ 11629 w 53630"/>
                <a:gd name="connsiteY6" fmla="*/ 104164 h 119212"/>
                <a:gd name="connsiteX7" fmla="*/ 28444 w 53630"/>
                <a:gd name="connsiteY7" fmla="*/ 119221 h 119212"/>
                <a:gd name="connsiteX8" fmla="*/ 53931 w 53630"/>
                <a:gd name="connsiteY8" fmla="*/ 92119 h 119212"/>
                <a:gd name="connsiteX9" fmla="*/ 51099 w 53630"/>
                <a:gd name="connsiteY9" fmla="*/ 89816 h 119212"/>
                <a:gd name="connsiteX10" fmla="*/ 47736 w 53630"/>
                <a:gd name="connsiteY10" fmla="*/ 92827 h 119212"/>
                <a:gd name="connsiteX11" fmla="*/ 28975 w 53630"/>
                <a:gd name="connsiteY11" fmla="*/ 114261 h 119212"/>
                <a:gd name="connsiteX12" fmla="*/ 24550 w 53630"/>
                <a:gd name="connsiteY12" fmla="*/ 108061 h 119212"/>
                <a:gd name="connsiteX13" fmla="*/ 27382 w 53630"/>
                <a:gd name="connsiteY13" fmla="*/ 96724 h 119212"/>
                <a:gd name="connsiteX14" fmla="*/ 33046 w 53630"/>
                <a:gd name="connsiteY14" fmla="*/ 82554 h 119212"/>
                <a:gd name="connsiteX15" fmla="*/ 41718 w 53630"/>
                <a:gd name="connsiteY15" fmla="*/ 60057 h 119212"/>
                <a:gd name="connsiteX16" fmla="*/ 42780 w 53630"/>
                <a:gd name="connsiteY16" fmla="*/ 54389 h 119212"/>
                <a:gd name="connsiteX17" fmla="*/ 25966 w 53630"/>
                <a:gd name="connsiteY17" fmla="*/ 39332 h 119212"/>
                <a:gd name="connsiteX18" fmla="*/ 301 w 53630"/>
                <a:gd name="connsiteY18" fmla="*/ 66434 h 119212"/>
                <a:gd name="connsiteX19" fmla="*/ 3310 w 53630"/>
                <a:gd name="connsiteY19" fmla="*/ 68737 h 119212"/>
                <a:gd name="connsiteX20" fmla="*/ 6496 w 53630"/>
                <a:gd name="connsiteY20" fmla="*/ 65903 h 119212"/>
                <a:gd name="connsiteX21" fmla="*/ 25435 w 53630"/>
                <a:gd name="connsiteY21" fmla="*/ 44292 h 119212"/>
                <a:gd name="connsiteX22" fmla="*/ 29860 w 53630"/>
                <a:gd name="connsiteY22" fmla="*/ 50492 h 119212"/>
                <a:gd name="connsiteX23" fmla="*/ 24373 w 53630"/>
                <a:gd name="connsiteY23" fmla="*/ 68206 h 119212"/>
                <a:gd name="connsiteX24" fmla="*/ 13222 w 53630"/>
                <a:gd name="connsiteY24" fmla="*/ 9672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30" h="119212">
                  <a:moveTo>
                    <a:pt x="49329" y="6739"/>
                  </a:moveTo>
                  <a:cubicBezTo>
                    <a:pt x="49329" y="3905"/>
                    <a:pt x="47205" y="8"/>
                    <a:pt x="42249" y="8"/>
                  </a:cubicBezTo>
                  <a:cubicBezTo>
                    <a:pt x="37470" y="8"/>
                    <a:pt x="32338" y="4614"/>
                    <a:pt x="32338" y="9751"/>
                  </a:cubicBezTo>
                  <a:cubicBezTo>
                    <a:pt x="32338" y="12762"/>
                    <a:pt x="34638" y="16482"/>
                    <a:pt x="39417" y="16482"/>
                  </a:cubicBezTo>
                  <a:cubicBezTo>
                    <a:pt x="44550" y="16482"/>
                    <a:pt x="49329" y="11522"/>
                    <a:pt x="49329" y="6739"/>
                  </a:cubicBezTo>
                  <a:close/>
                  <a:moveTo>
                    <a:pt x="13222" y="96724"/>
                  </a:moveTo>
                  <a:cubicBezTo>
                    <a:pt x="12514" y="99027"/>
                    <a:pt x="11629" y="101153"/>
                    <a:pt x="11629" y="104164"/>
                  </a:cubicBezTo>
                  <a:cubicBezTo>
                    <a:pt x="11629" y="112490"/>
                    <a:pt x="18709" y="119221"/>
                    <a:pt x="28444" y="119221"/>
                  </a:cubicBezTo>
                  <a:cubicBezTo>
                    <a:pt x="46143" y="119221"/>
                    <a:pt x="53931" y="94776"/>
                    <a:pt x="53931" y="92119"/>
                  </a:cubicBezTo>
                  <a:cubicBezTo>
                    <a:pt x="53931" y="89816"/>
                    <a:pt x="51630" y="89816"/>
                    <a:pt x="51099" y="89816"/>
                  </a:cubicBezTo>
                  <a:cubicBezTo>
                    <a:pt x="48621" y="89816"/>
                    <a:pt x="48444" y="90879"/>
                    <a:pt x="47736" y="92827"/>
                  </a:cubicBezTo>
                  <a:cubicBezTo>
                    <a:pt x="43665" y="106998"/>
                    <a:pt x="35877" y="114261"/>
                    <a:pt x="28975" y="114261"/>
                  </a:cubicBezTo>
                  <a:cubicBezTo>
                    <a:pt x="25435" y="114261"/>
                    <a:pt x="24550" y="111958"/>
                    <a:pt x="24550" y="108061"/>
                  </a:cubicBezTo>
                  <a:cubicBezTo>
                    <a:pt x="24550" y="103987"/>
                    <a:pt x="25789" y="100621"/>
                    <a:pt x="27382" y="96724"/>
                  </a:cubicBezTo>
                  <a:cubicBezTo>
                    <a:pt x="29152" y="91942"/>
                    <a:pt x="31099" y="87159"/>
                    <a:pt x="33046" y="82554"/>
                  </a:cubicBezTo>
                  <a:cubicBezTo>
                    <a:pt x="34638" y="78302"/>
                    <a:pt x="41010" y="62183"/>
                    <a:pt x="41718" y="60057"/>
                  </a:cubicBezTo>
                  <a:cubicBezTo>
                    <a:pt x="42249" y="58286"/>
                    <a:pt x="42780" y="56160"/>
                    <a:pt x="42780" y="54389"/>
                  </a:cubicBezTo>
                  <a:cubicBezTo>
                    <a:pt x="42780" y="46064"/>
                    <a:pt x="35700" y="39332"/>
                    <a:pt x="25966" y="39332"/>
                  </a:cubicBezTo>
                  <a:cubicBezTo>
                    <a:pt x="8443" y="39332"/>
                    <a:pt x="301" y="63423"/>
                    <a:pt x="301" y="66434"/>
                  </a:cubicBezTo>
                  <a:cubicBezTo>
                    <a:pt x="301" y="68737"/>
                    <a:pt x="2779" y="68737"/>
                    <a:pt x="3310" y="68737"/>
                  </a:cubicBezTo>
                  <a:cubicBezTo>
                    <a:pt x="5788" y="68737"/>
                    <a:pt x="5965" y="67851"/>
                    <a:pt x="6496" y="65903"/>
                  </a:cubicBezTo>
                  <a:cubicBezTo>
                    <a:pt x="11098" y="50669"/>
                    <a:pt x="18886" y="44292"/>
                    <a:pt x="25435" y="44292"/>
                  </a:cubicBezTo>
                  <a:cubicBezTo>
                    <a:pt x="28267" y="44292"/>
                    <a:pt x="29860" y="45709"/>
                    <a:pt x="29860" y="50492"/>
                  </a:cubicBezTo>
                  <a:cubicBezTo>
                    <a:pt x="29860" y="54566"/>
                    <a:pt x="28798" y="57223"/>
                    <a:pt x="24373" y="68206"/>
                  </a:cubicBezTo>
                  <a:lnTo>
                    <a:pt x="13222" y="96724"/>
                  </a:lnTo>
                  <a:close/>
                </a:path>
              </a:pathLst>
            </a:custGeom>
            <a:solidFill>
              <a:srgbClr val="000000"/>
            </a:solidFill>
            <a:ln w="25380" cap="flat">
              <a:noFill/>
              <a:prstDash val="solid"/>
              <a:miter/>
            </a:ln>
          </p:spPr>
          <p:txBody>
            <a:bodyPr rtlCol="0" anchor="ctr"/>
            <a:lstStyle/>
            <a:p>
              <a:endParaRPr lang="zh-CN" altLang="en-US"/>
            </a:p>
          </p:txBody>
        </p:sp>
        <p:sp>
          <p:nvSpPr>
            <p:cNvPr id="283" name="任意多边形: 形状 282">
              <a:extLst>
                <a:ext uri="{FF2B5EF4-FFF2-40B4-BE49-F238E27FC236}">
                  <a16:creationId xmlns:a16="http://schemas.microsoft.com/office/drawing/2014/main" id="{8DE69D7B-9C24-4265-AFF7-C5E916ACC868}"/>
                </a:ext>
              </a:extLst>
            </p:cNvPr>
            <p:cNvSpPr/>
            <p:nvPr>
              <p:custDataLst>
                <p:tags r:id="rId117"/>
              </p:custDataLst>
            </p:nvPr>
          </p:nvSpPr>
          <p:spPr>
            <a:xfrm>
              <a:off x="10253056" y="2634096"/>
              <a:ext cx="77701" cy="153576"/>
            </a:xfrm>
            <a:custGeom>
              <a:avLst/>
              <a:gdLst>
                <a:gd name="connsiteX0" fmla="*/ 78006 w 77701"/>
                <a:gd name="connsiteY0" fmla="*/ 6739 h 153576"/>
                <a:gd name="connsiteX1" fmla="*/ 70926 w 77701"/>
                <a:gd name="connsiteY1" fmla="*/ 8 h 153576"/>
                <a:gd name="connsiteX2" fmla="*/ 61014 w 77701"/>
                <a:gd name="connsiteY2" fmla="*/ 9751 h 153576"/>
                <a:gd name="connsiteX3" fmla="*/ 68094 w 77701"/>
                <a:gd name="connsiteY3" fmla="*/ 16482 h 153576"/>
                <a:gd name="connsiteX4" fmla="*/ 78006 w 77701"/>
                <a:gd name="connsiteY4" fmla="*/ 6739 h 153576"/>
                <a:gd name="connsiteX5" fmla="*/ 40482 w 77701"/>
                <a:gd name="connsiteY5" fmla="*/ 126129 h 153576"/>
                <a:gd name="connsiteX6" fmla="*/ 17650 w 77701"/>
                <a:gd name="connsiteY6" fmla="*/ 148625 h 153576"/>
                <a:gd name="connsiteX7" fmla="*/ 11278 w 77701"/>
                <a:gd name="connsiteY7" fmla="*/ 147562 h 153576"/>
                <a:gd name="connsiteX8" fmla="*/ 17296 w 77701"/>
                <a:gd name="connsiteY8" fmla="*/ 138528 h 153576"/>
                <a:gd name="connsiteX9" fmla="*/ 10393 w 77701"/>
                <a:gd name="connsiteY9" fmla="*/ 131974 h 153576"/>
                <a:gd name="connsiteX10" fmla="*/ 304 w 77701"/>
                <a:gd name="connsiteY10" fmla="*/ 142425 h 153576"/>
                <a:gd name="connsiteX11" fmla="*/ 17827 w 77701"/>
                <a:gd name="connsiteY11" fmla="*/ 153585 h 153576"/>
                <a:gd name="connsiteX12" fmla="*/ 54642 w 77701"/>
                <a:gd name="connsiteY12" fmla="*/ 125598 h 153576"/>
                <a:gd name="connsiteX13" fmla="*/ 70572 w 77701"/>
                <a:gd name="connsiteY13" fmla="*/ 62183 h 153576"/>
                <a:gd name="connsiteX14" fmla="*/ 71457 w 77701"/>
                <a:gd name="connsiteY14" fmla="*/ 55983 h 153576"/>
                <a:gd name="connsiteX15" fmla="*/ 52518 w 77701"/>
                <a:gd name="connsiteY15" fmla="*/ 39332 h 153576"/>
                <a:gd name="connsiteX16" fmla="*/ 21544 w 77701"/>
                <a:gd name="connsiteY16" fmla="*/ 66434 h 153576"/>
                <a:gd name="connsiteX17" fmla="*/ 24552 w 77701"/>
                <a:gd name="connsiteY17" fmla="*/ 68737 h 153576"/>
                <a:gd name="connsiteX18" fmla="*/ 28092 w 77701"/>
                <a:gd name="connsiteY18" fmla="*/ 65549 h 153576"/>
                <a:gd name="connsiteX19" fmla="*/ 51987 w 77701"/>
                <a:gd name="connsiteY19" fmla="*/ 44292 h 153576"/>
                <a:gd name="connsiteX20" fmla="*/ 58005 w 77701"/>
                <a:gd name="connsiteY20" fmla="*/ 52972 h 153576"/>
                <a:gd name="connsiteX21" fmla="*/ 57474 w 77701"/>
                <a:gd name="connsiteY21" fmla="*/ 58286 h 153576"/>
                <a:gd name="connsiteX22" fmla="*/ 40482 w 77701"/>
                <a:gd name="connsiteY22" fmla="*/ 126129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8006" y="6739"/>
                  </a:moveTo>
                  <a:cubicBezTo>
                    <a:pt x="78006" y="3728"/>
                    <a:pt x="75705" y="8"/>
                    <a:pt x="70926" y="8"/>
                  </a:cubicBezTo>
                  <a:cubicBezTo>
                    <a:pt x="65793" y="8"/>
                    <a:pt x="61014" y="4968"/>
                    <a:pt x="61014" y="9751"/>
                  </a:cubicBezTo>
                  <a:cubicBezTo>
                    <a:pt x="61014" y="12585"/>
                    <a:pt x="63138" y="16482"/>
                    <a:pt x="68094" y="16482"/>
                  </a:cubicBezTo>
                  <a:cubicBezTo>
                    <a:pt x="72873" y="16482"/>
                    <a:pt x="78006" y="11876"/>
                    <a:pt x="78006" y="6739"/>
                  </a:cubicBezTo>
                  <a:close/>
                  <a:moveTo>
                    <a:pt x="40482" y="126129"/>
                  </a:moveTo>
                  <a:cubicBezTo>
                    <a:pt x="37473" y="138351"/>
                    <a:pt x="28092" y="148625"/>
                    <a:pt x="17650" y="148625"/>
                  </a:cubicBezTo>
                  <a:cubicBezTo>
                    <a:pt x="15349" y="148625"/>
                    <a:pt x="13225" y="148271"/>
                    <a:pt x="11278" y="147562"/>
                  </a:cubicBezTo>
                  <a:cubicBezTo>
                    <a:pt x="15880" y="145437"/>
                    <a:pt x="17296" y="141186"/>
                    <a:pt x="17296" y="138528"/>
                  </a:cubicBezTo>
                  <a:cubicBezTo>
                    <a:pt x="17296" y="134277"/>
                    <a:pt x="13933" y="131974"/>
                    <a:pt x="10393" y="131974"/>
                  </a:cubicBezTo>
                  <a:cubicBezTo>
                    <a:pt x="4906" y="131974"/>
                    <a:pt x="304" y="136757"/>
                    <a:pt x="304" y="142425"/>
                  </a:cubicBezTo>
                  <a:cubicBezTo>
                    <a:pt x="304" y="149157"/>
                    <a:pt x="7207" y="153585"/>
                    <a:pt x="17827" y="153585"/>
                  </a:cubicBezTo>
                  <a:cubicBezTo>
                    <a:pt x="28446" y="153585"/>
                    <a:pt x="49155" y="147208"/>
                    <a:pt x="54642" y="125598"/>
                  </a:cubicBezTo>
                  <a:lnTo>
                    <a:pt x="70572" y="62183"/>
                  </a:lnTo>
                  <a:cubicBezTo>
                    <a:pt x="71103" y="60234"/>
                    <a:pt x="71457" y="58640"/>
                    <a:pt x="71457" y="55983"/>
                  </a:cubicBezTo>
                  <a:cubicBezTo>
                    <a:pt x="71457" y="46241"/>
                    <a:pt x="63138" y="39332"/>
                    <a:pt x="52518" y="39332"/>
                  </a:cubicBezTo>
                  <a:cubicBezTo>
                    <a:pt x="32871" y="39332"/>
                    <a:pt x="21544" y="63954"/>
                    <a:pt x="21544" y="66434"/>
                  </a:cubicBezTo>
                  <a:cubicBezTo>
                    <a:pt x="21544" y="68737"/>
                    <a:pt x="24021" y="68737"/>
                    <a:pt x="24552" y="68737"/>
                  </a:cubicBezTo>
                  <a:cubicBezTo>
                    <a:pt x="26676" y="68737"/>
                    <a:pt x="26853" y="68206"/>
                    <a:pt x="28092" y="65549"/>
                  </a:cubicBezTo>
                  <a:cubicBezTo>
                    <a:pt x="32517" y="55275"/>
                    <a:pt x="41721" y="44292"/>
                    <a:pt x="51987" y="44292"/>
                  </a:cubicBezTo>
                  <a:cubicBezTo>
                    <a:pt x="56412" y="44292"/>
                    <a:pt x="58005" y="47304"/>
                    <a:pt x="58005" y="52972"/>
                  </a:cubicBezTo>
                  <a:cubicBezTo>
                    <a:pt x="58005" y="54920"/>
                    <a:pt x="57651" y="57400"/>
                    <a:pt x="57474" y="58286"/>
                  </a:cubicBezTo>
                  <a:lnTo>
                    <a:pt x="40482" y="126129"/>
                  </a:lnTo>
                  <a:close/>
                </a:path>
              </a:pathLst>
            </a:custGeom>
            <a:solidFill>
              <a:srgbClr val="000000"/>
            </a:solidFill>
            <a:ln w="25380" cap="flat">
              <a:noFill/>
              <a:prstDash val="solid"/>
              <a:miter/>
            </a:ln>
          </p:spPr>
          <p:txBody>
            <a:bodyPr rtlCol="0" anchor="ctr"/>
            <a:lstStyle/>
            <a:p>
              <a:endParaRPr lang="zh-CN" altLang="en-US"/>
            </a:p>
          </p:txBody>
        </p:sp>
        <p:sp>
          <p:nvSpPr>
            <p:cNvPr id="284" name="任意多边形: 形状 283">
              <a:extLst>
                <a:ext uri="{FF2B5EF4-FFF2-40B4-BE49-F238E27FC236}">
                  <a16:creationId xmlns:a16="http://schemas.microsoft.com/office/drawing/2014/main" id="{284C5CEB-8686-4029-A39E-5F79078C6563}"/>
                </a:ext>
              </a:extLst>
            </p:cNvPr>
            <p:cNvSpPr/>
            <p:nvPr>
              <p:custDataLst>
                <p:tags r:id="rId118"/>
              </p:custDataLst>
            </p:nvPr>
          </p:nvSpPr>
          <p:spPr>
            <a:xfrm>
              <a:off x="10563233" y="2361599"/>
              <a:ext cx="179525" cy="183968"/>
            </a:xfrm>
            <a:custGeom>
              <a:avLst/>
              <a:gdLst>
                <a:gd name="connsiteX0" fmla="*/ 179841 w 179525"/>
                <a:gd name="connsiteY0" fmla="*/ 2531 h 183968"/>
                <a:gd name="connsiteX1" fmla="*/ 177060 w 179525"/>
                <a:gd name="connsiteY1" fmla="*/ 0 h 183968"/>
                <a:gd name="connsiteX2" fmla="*/ 173267 w 179525"/>
                <a:gd name="connsiteY2" fmla="*/ 3037 h 183968"/>
                <a:gd name="connsiteX3" fmla="*/ 155567 w 179525"/>
                <a:gd name="connsiteY3" fmla="*/ 22522 h 183968"/>
                <a:gd name="connsiteX4" fmla="*/ 113594 w 179525"/>
                <a:gd name="connsiteY4" fmla="*/ 0 h 183968"/>
                <a:gd name="connsiteX5" fmla="*/ 316 w 179525"/>
                <a:gd name="connsiteY5" fmla="*/ 114632 h 183968"/>
                <a:gd name="connsiteX6" fmla="*/ 68839 w 179525"/>
                <a:gd name="connsiteY6" fmla="*/ 183968 h 183968"/>
                <a:gd name="connsiteX7" fmla="*/ 123455 w 179525"/>
                <a:gd name="connsiteY7" fmla="*/ 162206 h 183968"/>
                <a:gd name="connsiteX8" fmla="*/ 151269 w 179525"/>
                <a:gd name="connsiteY8" fmla="*/ 117669 h 183968"/>
                <a:gd name="connsiteX9" fmla="*/ 148234 w 179525"/>
                <a:gd name="connsiteY9" fmla="*/ 115138 h 183968"/>
                <a:gd name="connsiteX10" fmla="*/ 144947 w 179525"/>
                <a:gd name="connsiteY10" fmla="*/ 117669 h 183968"/>
                <a:gd name="connsiteX11" fmla="*/ 119409 w 179525"/>
                <a:gd name="connsiteY11" fmla="*/ 157651 h 183968"/>
                <a:gd name="connsiteX12" fmla="*/ 72884 w 179525"/>
                <a:gd name="connsiteY12" fmla="*/ 176124 h 183968"/>
                <a:gd name="connsiteX13" fmla="*/ 23325 w 179525"/>
                <a:gd name="connsiteY13" fmla="*/ 123489 h 183968"/>
                <a:gd name="connsiteX14" fmla="*/ 53920 w 179525"/>
                <a:gd name="connsiteY14" fmla="*/ 38464 h 183968"/>
                <a:gd name="connsiteX15" fmla="*/ 115616 w 179525"/>
                <a:gd name="connsiteY15" fmla="*/ 7845 h 183968"/>
                <a:gd name="connsiteX16" fmla="*/ 156326 w 179525"/>
                <a:gd name="connsiteY16" fmla="*/ 56683 h 183968"/>
                <a:gd name="connsiteX17" fmla="*/ 155567 w 179525"/>
                <a:gd name="connsiteY17" fmla="*/ 69589 h 183968"/>
                <a:gd name="connsiteX18" fmla="*/ 159360 w 179525"/>
                <a:gd name="connsiteY18" fmla="*/ 72120 h 183968"/>
                <a:gd name="connsiteX19" fmla="*/ 163911 w 179525"/>
                <a:gd name="connsiteY19" fmla="*/ 67059 h 183968"/>
                <a:gd name="connsiteX20" fmla="*/ 179841 w 179525"/>
                <a:gd name="connsiteY20" fmla="*/ 2531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525" h="183968">
                  <a:moveTo>
                    <a:pt x="179841" y="2531"/>
                  </a:moveTo>
                  <a:cubicBezTo>
                    <a:pt x="179841" y="1771"/>
                    <a:pt x="179335" y="0"/>
                    <a:pt x="177060" y="0"/>
                  </a:cubicBezTo>
                  <a:cubicBezTo>
                    <a:pt x="176301" y="0"/>
                    <a:pt x="176048" y="253"/>
                    <a:pt x="173267" y="3037"/>
                  </a:cubicBezTo>
                  <a:lnTo>
                    <a:pt x="155567" y="22522"/>
                  </a:lnTo>
                  <a:cubicBezTo>
                    <a:pt x="153292" y="18979"/>
                    <a:pt x="141660" y="0"/>
                    <a:pt x="113594" y="0"/>
                  </a:cubicBezTo>
                  <a:cubicBezTo>
                    <a:pt x="57207" y="0"/>
                    <a:pt x="316" y="55924"/>
                    <a:pt x="316" y="114632"/>
                  </a:cubicBezTo>
                  <a:cubicBezTo>
                    <a:pt x="316" y="156386"/>
                    <a:pt x="30152" y="183968"/>
                    <a:pt x="68839" y="183968"/>
                  </a:cubicBezTo>
                  <a:cubicBezTo>
                    <a:pt x="90837" y="183968"/>
                    <a:pt x="110054" y="173846"/>
                    <a:pt x="123455" y="162206"/>
                  </a:cubicBezTo>
                  <a:cubicBezTo>
                    <a:pt x="146970" y="141456"/>
                    <a:pt x="151269" y="118428"/>
                    <a:pt x="151269" y="117669"/>
                  </a:cubicBezTo>
                  <a:cubicBezTo>
                    <a:pt x="151269" y="115138"/>
                    <a:pt x="148740" y="115138"/>
                    <a:pt x="148234" y="115138"/>
                  </a:cubicBezTo>
                  <a:cubicBezTo>
                    <a:pt x="146717" y="115138"/>
                    <a:pt x="145453" y="115644"/>
                    <a:pt x="144947" y="117669"/>
                  </a:cubicBezTo>
                  <a:cubicBezTo>
                    <a:pt x="142672" y="125007"/>
                    <a:pt x="136856" y="142974"/>
                    <a:pt x="119409" y="157651"/>
                  </a:cubicBezTo>
                  <a:cubicBezTo>
                    <a:pt x="101962" y="171822"/>
                    <a:pt x="86033" y="176124"/>
                    <a:pt x="72884" y="176124"/>
                  </a:cubicBezTo>
                  <a:cubicBezTo>
                    <a:pt x="50128" y="176124"/>
                    <a:pt x="23325" y="162965"/>
                    <a:pt x="23325" y="123489"/>
                  </a:cubicBezTo>
                  <a:cubicBezTo>
                    <a:pt x="23325" y="109065"/>
                    <a:pt x="28635" y="68071"/>
                    <a:pt x="53920" y="38464"/>
                  </a:cubicBezTo>
                  <a:cubicBezTo>
                    <a:pt x="69344" y="20497"/>
                    <a:pt x="93113" y="7845"/>
                    <a:pt x="115616" y="7845"/>
                  </a:cubicBezTo>
                  <a:cubicBezTo>
                    <a:pt x="141407" y="7845"/>
                    <a:pt x="156326" y="27330"/>
                    <a:pt x="156326" y="56683"/>
                  </a:cubicBezTo>
                  <a:cubicBezTo>
                    <a:pt x="156326" y="66805"/>
                    <a:pt x="155567" y="67059"/>
                    <a:pt x="155567" y="69589"/>
                  </a:cubicBezTo>
                  <a:cubicBezTo>
                    <a:pt x="155567" y="72120"/>
                    <a:pt x="158349" y="72120"/>
                    <a:pt x="159360" y="72120"/>
                  </a:cubicBezTo>
                  <a:cubicBezTo>
                    <a:pt x="162647" y="72120"/>
                    <a:pt x="162647" y="71613"/>
                    <a:pt x="163911" y="67059"/>
                  </a:cubicBezTo>
                  <a:lnTo>
                    <a:pt x="179841" y="2531"/>
                  </a:lnTo>
                  <a:close/>
                </a:path>
              </a:pathLst>
            </a:custGeom>
            <a:solidFill>
              <a:srgbClr val="000000"/>
            </a:solidFill>
            <a:ln w="25380" cap="flat">
              <a:noFill/>
              <a:prstDash val="solid"/>
              <a:miter/>
            </a:ln>
          </p:spPr>
          <p:txBody>
            <a:bodyPr rtlCol="0" anchor="ctr"/>
            <a:lstStyle/>
            <a:p>
              <a:endParaRPr lang="zh-CN" altLang="en-US"/>
            </a:p>
          </p:txBody>
        </p:sp>
        <p:sp>
          <p:nvSpPr>
            <p:cNvPr id="285" name="任意多边形: 形状 284">
              <a:extLst>
                <a:ext uri="{FF2B5EF4-FFF2-40B4-BE49-F238E27FC236}">
                  <a16:creationId xmlns:a16="http://schemas.microsoft.com/office/drawing/2014/main" id="{9C75A44A-98F9-46C8-9585-419F0654F26D}"/>
                </a:ext>
              </a:extLst>
            </p:cNvPr>
            <p:cNvSpPr/>
            <p:nvPr>
              <p:custDataLst>
                <p:tags r:id="rId119"/>
              </p:custDataLst>
            </p:nvPr>
          </p:nvSpPr>
          <p:spPr>
            <a:xfrm>
              <a:off x="10756830" y="2324807"/>
              <a:ext cx="59824" cy="112481"/>
            </a:xfrm>
            <a:custGeom>
              <a:avLst/>
              <a:gdLst>
                <a:gd name="connsiteX0" fmla="*/ 36431 w 59824"/>
                <a:gd name="connsiteY0" fmla="*/ 40737 h 112481"/>
                <a:gd name="connsiteX1" fmla="*/ 54485 w 59824"/>
                <a:gd name="connsiteY1" fmla="*/ 40737 h 112481"/>
                <a:gd name="connsiteX2" fmla="*/ 60148 w 59824"/>
                <a:gd name="connsiteY2" fmla="*/ 36840 h 112481"/>
                <a:gd name="connsiteX3" fmla="*/ 54839 w 59824"/>
                <a:gd name="connsiteY3" fmla="*/ 34360 h 112481"/>
                <a:gd name="connsiteX4" fmla="*/ 38024 w 59824"/>
                <a:gd name="connsiteY4" fmla="*/ 34360 h 112481"/>
                <a:gd name="connsiteX5" fmla="*/ 44573 w 59824"/>
                <a:gd name="connsiteY5" fmla="*/ 8144 h 112481"/>
                <a:gd name="connsiteX6" fmla="*/ 45104 w 59824"/>
                <a:gd name="connsiteY6" fmla="*/ 5664 h 112481"/>
                <a:gd name="connsiteX7" fmla="*/ 39086 w 59824"/>
                <a:gd name="connsiteY7" fmla="*/ -4 h 112481"/>
                <a:gd name="connsiteX8" fmla="*/ 30767 w 59824"/>
                <a:gd name="connsiteY8" fmla="*/ 7613 h 112481"/>
                <a:gd name="connsiteX9" fmla="*/ 24041 w 59824"/>
                <a:gd name="connsiteY9" fmla="*/ 34360 h 112481"/>
                <a:gd name="connsiteX10" fmla="*/ 5987 w 59824"/>
                <a:gd name="connsiteY10" fmla="*/ 34360 h 112481"/>
                <a:gd name="connsiteX11" fmla="*/ 323 w 59824"/>
                <a:gd name="connsiteY11" fmla="*/ 38257 h 112481"/>
                <a:gd name="connsiteX12" fmla="*/ 5633 w 59824"/>
                <a:gd name="connsiteY12" fmla="*/ 40737 h 112481"/>
                <a:gd name="connsiteX13" fmla="*/ 22448 w 59824"/>
                <a:gd name="connsiteY13" fmla="*/ 40737 h 112481"/>
                <a:gd name="connsiteX14" fmla="*/ 12005 w 59824"/>
                <a:gd name="connsiteY14" fmla="*/ 82541 h 112481"/>
                <a:gd name="connsiteX15" fmla="*/ 9350 w 59824"/>
                <a:gd name="connsiteY15" fmla="*/ 95649 h 112481"/>
                <a:gd name="connsiteX16" fmla="*/ 28289 w 59824"/>
                <a:gd name="connsiteY16" fmla="*/ 112477 h 112481"/>
                <a:gd name="connsiteX17" fmla="*/ 59086 w 59824"/>
                <a:gd name="connsiteY17" fmla="*/ 85375 h 112481"/>
                <a:gd name="connsiteX18" fmla="*/ 56254 w 59824"/>
                <a:gd name="connsiteY18" fmla="*/ 83073 h 112481"/>
                <a:gd name="connsiteX19" fmla="*/ 52538 w 59824"/>
                <a:gd name="connsiteY19" fmla="*/ 86438 h 112481"/>
                <a:gd name="connsiteX20" fmla="*/ 28820 w 59824"/>
                <a:gd name="connsiteY20" fmla="*/ 107517 h 112481"/>
                <a:gd name="connsiteX21" fmla="*/ 22625 w 59824"/>
                <a:gd name="connsiteY21" fmla="*/ 98838 h 112481"/>
                <a:gd name="connsiteX22" fmla="*/ 23687 w 59824"/>
                <a:gd name="connsiteY22" fmla="*/ 91575 h 112481"/>
                <a:gd name="connsiteX23" fmla="*/ 36431 w 59824"/>
                <a:gd name="connsiteY23" fmla="*/ 4073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24" h="112481">
                  <a:moveTo>
                    <a:pt x="36431" y="40737"/>
                  </a:moveTo>
                  <a:lnTo>
                    <a:pt x="54485" y="40737"/>
                  </a:lnTo>
                  <a:cubicBezTo>
                    <a:pt x="57847" y="40737"/>
                    <a:pt x="60148" y="40737"/>
                    <a:pt x="60148" y="36840"/>
                  </a:cubicBezTo>
                  <a:cubicBezTo>
                    <a:pt x="60148" y="34360"/>
                    <a:pt x="57847" y="34360"/>
                    <a:pt x="54839" y="34360"/>
                  </a:cubicBezTo>
                  <a:lnTo>
                    <a:pt x="38024" y="34360"/>
                  </a:lnTo>
                  <a:lnTo>
                    <a:pt x="44573" y="8144"/>
                  </a:lnTo>
                  <a:cubicBezTo>
                    <a:pt x="44750" y="7258"/>
                    <a:pt x="45104" y="6373"/>
                    <a:pt x="45104" y="5664"/>
                  </a:cubicBezTo>
                  <a:cubicBezTo>
                    <a:pt x="45104" y="2476"/>
                    <a:pt x="42626" y="-4"/>
                    <a:pt x="39086" y="-4"/>
                  </a:cubicBezTo>
                  <a:cubicBezTo>
                    <a:pt x="34661" y="-4"/>
                    <a:pt x="32006" y="3007"/>
                    <a:pt x="30767" y="7613"/>
                  </a:cubicBezTo>
                  <a:cubicBezTo>
                    <a:pt x="29528" y="12041"/>
                    <a:pt x="31829" y="3539"/>
                    <a:pt x="24041" y="34360"/>
                  </a:cubicBezTo>
                  <a:lnTo>
                    <a:pt x="5987" y="34360"/>
                  </a:lnTo>
                  <a:cubicBezTo>
                    <a:pt x="2624" y="34360"/>
                    <a:pt x="323" y="34360"/>
                    <a:pt x="323" y="38257"/>
                  </a:cubicBezTo>
                  <a:cubicBezTo>
                    <a:pt x="323" y="40737"/>
                    <a:pt x="2447" y="40737"/>
                    <a:pt x="5633" y="40737"/>
                  </a:cubicBezTo>
                  <a:lnTo>
                    <a:pt x="22448" y="40737"/>
                  </a:lnTo>
                  <a:lnTo>
                    <a:pt x="12005" y="82541"/>
                  </a:lnTo>
                  <a:cubicBezTo>
                    <a:pt x="10943" y="86970"/>
                    <a:pt x="9350" y="93346"/>
                    <a:pt x="9350" y="95649"/>
                  </a:cubicBezTo>
                  <a:cubicBezTo>
                    <a:pt x="9350" y="106100"/>
                    <a:pt x="18200" y="112477"/>
                    <a:pt x="28289" y="112477"/>
                  </a:cubicBezTo>
                  <a:cubicBezTo>
                    <a:pt x="47936" y="112477"/>
                    <a:pt x="59086" y="87678"/>
                    <a:pt x="59086" y="85375"/>
                  </a:cubicBezTo>
                  <a:cubicBezTo>
                    <a:pt x="59086" y="83073"/>
                    <a:pt x="56785" y="83073"/>
                    <a:pt x="56254" y="83073"/>
                  </a:cubicBezTo>
                  <a:cubicBezTo>
                    <a:pt x="54131" y="83073"/>
                    <a:pt x="53954" y="83427"/>
                    <a:pt x="52538" y="86438"/>
                  </a:cubicBezTo>
                  <a:cubicBezTo>
                    <a:pt x="47582" y="97598"/>
                    <a:pt x="38555" y="107517"/>
                    <a:pt x="28820" y="107517"/>
                  </a:cubicBezTo>
                  <a:cubicBezTo>
                    <a:pt x="25103" y="107517"/>
                    <a:pt x="22625" y="105215"/>
                    <a:pt x="22625" y="98838"/>
                  </a:cubicBezTo>
                  <a:cubicBezTo>
                    <a:pt x="22625" y="97066"/>
                    <a:pt x="23333" y="93346"/>
                    <a:pt x="23687" y="91575"/>
                  </a:cubicBezTo>
                  <a:lnTo>
                    <a:pt x="36431" y="40737"/>
                  </a:lnTo>
                  <a:close/>
                </a:path>
              </a:pathLst>
            </a:custGeom>
            <a:solidFill>
              <a:srgbClr val="000000"/>
            </a:solidFill>
            <a:ln w="25380" cap="flat">
              <a:noFill/>
              <a:prstDash val="solid"/>
              <a:miter/>
            </a:ln>
          </p:spPr>
          <p:txBody>
            <a:bodyPr rtlCol="0" anchor="ctr"/>
            <a:lstStyle/>
            <a:p>
              <a:endParaRPr lang="zh-CN" altLang="en-US"/>
            </a:p>
          </p:txBody>
        </p:sp>
        <p:sp>
          <p:nvSpPr>
            <p:cNvPr id="286" name="任意多边形: 形状 285">
              <a:extLst>
                <a:ext uri="{FF2B5EF4-FFF2-40B4-BE49-F238E27FC236}">
                  <a16:creationId xmlns:a16="http://schemas.microsoft.com/office/drawing/2014/main" id="{37DD8124-32CB-4116-A93A-DA74F3665A99}"/>
                </a:ext>
              </a:extLst>
            </p:cNvPr>
            <p:cNvSpPr/>
            <p:nvPr>
              <p:custDataLst>
                <p:tags r:id="rId120"/>
              </p:custDataLst>
            </p:nvPr>
          </p:nvSpPr>
          <p:spPr>
            <a:xfrm>
              <a:off x="10837284" y="2303227"/>
              <a:ext cx="88498" cy="57316"/>
            </a:xfrm>
            <a:custGeom>
              <a:avLst/>
              <a:gdLst>
                <a:gd name="connsiteX0" fmla="*/ 13475 w 88498"/>
                <a:gd name="connsiteY0" fmla="*/ 43518 h 57316"/>
                <a:gd name="connsiteX1" fmla="*/ 11326 w 88498"/>
                <a:gd name="connsiteY1" fmla="*/ 52881 h 57316"/>
                <a:gd name="connsiteX2" fmla="*/ 16003 w 88498"/>
                <a:gd name="connsiteY2" fmla="*/ 57309 h 57316"/>
                <a:gd name="connsiteX3" fmla="*/ 22072 w 88498"/>
                <a:gd name="connsiteY3" fmla="*/ 53134 h 57316"/>
                <a:gd name="connsiteX4" fmla="*/ 24474 w 88498"/>
                <a:gd name="connsiteY4" fmla="*/ 43265 h 57316"/>
                <a:gd name="connsiteX5" fmla="*/ 29025 w 88498"/>
                <a:gd name="connsiteY5" fmla="*/ 25425 h 57316"/>
                <a:gd name="connsiteX6" fmla="*/ 55196 w 88498"/>
                <a:gd name="connsiteY6" fmla="*/ 4295 h 57316"/>
                <a:gd name="connsiteX7" fmla="*/ 64045 w 88498"/>
                <a:gd name="connsiteY7" fmla="*/ 13405 h 57316"/>
                <a:gd name="connsiteX8" fmla="*/ 55828 w 88498"/>
                <a:gd name="connsiteY8" fmla="*/ 40861 h 57316"/>
                <a:gd name="connsiteX9" fmla="*/ 54563 w 88498"/>
                <a:gd name="connsiteY9" fmla="*/ 46175 h 57316"/>
                <a:gd name="connsiteX10" fmla="*/ 68344 w 88498"/>
                <a:gd name="connsiteY10" fmla="*/ 57309 h 57316"/>
                <a:gd name="connsiteX11" fmla="*/ 88825 w 88498"/>
                <a:gd name="connsiteY11" fmla="*/ 37697 h 57316"/>
                <a:gd name="connsiteX12" fmla="*/ 86170 w 88498"/>
                <a:gd name="connsiteY12" fmla="*/ 35926 h 57316"/>
                <a:gd name="connsiteX13" fmla="*/ 83136 w 88498"/>
                <a:gd name="connsiteY13" fmla="*/ 38836 h 57316"/>
                <a:gd name="connsiteX14" fmla="*/ 68850 w 88498"/>
                <a:gd name="connsiteY14" fmla="*/ 53007 h 57316"/>
                <a:gd name="connsiteX15" fmla="*/ 65057 w 88498"/>
                <a:gd name="connsiteY15" fmla="*/ 48199 h 57316"/>
                <a:gd name="connsiteX16" fmla="*/ 66700 w 88498"/>
                <a:gd name="connsiteY16" fmla="*/ 41493 h 57316"/>
                <a:gd name="connsiteX17" fmla="*/ 74665 w 88498"/>
                <a:gd name="connsiteY17" fmla="*/ 15049 h 57316"/>
                <a:gd name="connsiteX18" fmla="*/ 55954 w 88498"/>
                <a:gd name="connsiteY18" fmla="*/ -7 h 57316"/>
                <a:gd name="connsiteX19" fmla="*/ 32059 w 88498"/>
                <a:gd name="connsiteY19" fmla="*/ 12519 h 57316"/>
                <a:gd name="connsiteX20" fmla="*/ 16635 w 88498"/>
                <a:gd name="connsiteY20" fmla="*/ -7 h 57316"/>
                <a:gd name="connsiteX21" fmla="*/ 326 w 88498"/>
                <a:gd name="connsiteY21" fmla="*/ 19604 h 57316"/>
                <a:gd name="connsiteX22" fmla="*/ 2981 w 88498"/>
                <a:gd name="connsiteY22" fmla="*/ 21376 h 57316"/>
                <a:gd name="connsiteX23" fmla="*/ 5889 w 88498"/>
                <a:gd name="connsiteY23" fmla="*/ 18972 h 57316"/>
                <a:gd name="connsiteX24" fmla="*/ 16003 w 88498"/>
                <a:gd name="connsiteY24" fmla="*/ 4295 h 57316"/>
                <a:gd name="connsiteX25" fmla="*/ 21187 w 88498"/>
                <a:gd name="connsiteY25" fmla="*/ 11001 h 57316"/>
                <a:gd name="connsiteX26" fmla="*/ 19164 w 88498"/>
                <a:gd name="connsiteY26" fmla="*/ 20870 h 57316"/>
                <a:gd name="connsiteX27" fmla="*/ 16383 w 88498"/>
                <a:gd name="connsiteY27" fmla="*/ 32257 h 57316"/>
                <a:gd name="connsiteX28" fmla="*/ 13475 w 88498"/>
                <a:gd name="connsiteY28" fmla="*/ 43518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498" h="57316">
                  <a:moveTo>
                    <a:pt x="13475" y="43518"/>
                  </a:moveTo>
                  <a:cubicBezTo>
                    <a:pt x="12716" y="46681"/>
                    <a:pt x="11326" y="52248"/>
                    <a:pt x="11326" y="52881"/>
                  </a:cubicBezTo>
                  <a:cubicBezTo>
                    <a:pt x="11326" y="55664"/>
                    <a:pt x="13601" y="57309"/>
                    <a:pt x="16003" y="57309"/>
                  </a:cubicBezTo>
                  <a:cubicBezTo>
                    <a:pt x="17900" y="57309"/>
                    <a:pt x="20681" y="56297"/>
                    <a:pt x="22072" y="53134"/>
                  </a:cubicBezTo>
                  <a:cubicBezTo>
                    <a:pt x="22198" y="52501"/>
                    <a:pt x="23715" y="46554"/>
                    <a:pt x="24474" y="43265"/>
                  </a:cubicBezTo>
                  <a:cubicBezTo>
                    <a:pt x="28772" y="26184"/>
                    <a:pt x="28772" y="25931"/>
                    <a:pt x="29025" y="25425"/>
                  </a:cubicBezTo>
                  <a:cubicBezTo>
                    <a:pt x="30669" y="22008"/>
                    <a:pt x="39772" y="4295"/>
                    <a:pt x="55196" y="4295"/>
                  </a:cubicBezTo>
                  <a:cubicBezTo>
                    <a:pt x="61390" y="4295"/>
                    <a:pt x="64045" y="7711"/>
                    <a:pt x="64045" y="13405"/>
                  </a:cubicBezTo>
                  <a:cubicBezTo>
                    <a:pt x="64045" y="20617"/>
                    <a:pt x="58735" y="33649"/>
                    <a:pt x="55828" y="40861"/>
                  </a:cubicBezTo>
                  <a:cubicBezTo>
                    <a:pt x="55196" y="42379"/>
                    <a:pt x="54563" y="44024"/>
                    <a:pt x="54563" y="46175"/>
                  </a:cubicBezTo>
                  <a:cubicBezTo>
                    <a:pt x="54563" y="52754"/>
                    <a:pt x="60885" y="57309"/>
                    <a:pt x="68344" y="57309"/>
                  </a:cubicBezTo>
                  <a:cubicBezTo>
                    <a:pt x="81871" y="57309"/>
                    <a:pt x="88825" y="40861"/>
                    <a:pt x="88825" y="37697"/>
                  </a:cubicBezTo>
                  <a:cubicBezTo>
                    <a:pt x="88825" y="35926"/>
                    <a:pt x="86676" y="35926"/>
                    <a:pt x="86170" y="35926"/>
                  </a:cubicBezTo>
                  <a:cubicBezTo>
                    <a:pt x="84021" y="35926"/>
                    <a:pt x="83894" y="36432"/>
                    <a:pt x="83136" y="38836"/>
                  </a:cubicBezTo>
                  <a:cubicBezTo>
                    <a:pt x="80734" y="46428"/>
                    <a:pt x="74918" y="53007"/>
                    <a:pt x="68850" y="53007"/>
                  </a:cubicBezTo>
                  <a:cubicBezTo>
                    <a:pt x="65942" y="53007"/>
                    <a:pt x="65057" y="50983"/>
                    <a:pt x="65057" y="48199"/>
                  </a:cubicBezTo>
                  <a:cubicBezTo>
                    <a:pt x="65057" y="45542"/>
                    <a:pt x="65562" y="44277"/>
                    <a:pt x="66700" y="41493"/>
                  </a:cubicBezTo>
                  <a:cubicBezTo>
                    <a:pt x="68850" y="36432"/>
                    <a:pt x="74665" y="22008"/>
                    <a:pt x="74665" y="15049"/>
                  </a:cubicBezTo>
                  <a:cubicBezTo>
                    <a:pt x="74665" y="5687"/>
                    <a:pt x="67965" y="-7"/>
                    <a:pt x="55954" y="-7"/>
                  </a:cubicBezTo>
                  <a:cubicBezTo>
                    <a:pt x="44449" y="-7"/>
                    <a:pt x="36484" y="6952"/>
                    <a:pt x="32059" y="12519"/>
                  </a:cubicBezTo>
                  <a:cubicBezTo>
                    <a:pt x="31427" y="2144"/>
                    <a:pt x="21313" y="-7"/>
                    <a:pt x="16635" y="-7"/>
                  </a:cubicBezTo>
                  <a:cubicBezTo>
                    <a:pt x="3993" y="-7"/>
                    <a:pt x="326" y="19351"/>
                    <a:pt x="326" y="19604"/>
                  </a:cubicBezTo>
                  <a:cubicBezTo>
                    <a:pt x="326" y="21376"/>
                    <a:pt x="2349" y="21376"/>
                    <a:pt x="2981" y="21376"/>
                  </a:cubicBezTo>
                  <a:cubicBezTo>
                    <a:pt x="5131" y="21376"/>
                    <a:pt x="5384" y="20617"/>
                    <a:pt x="5889" y="18972"/>
                  </a:cubicBezTo>
                  <a:cubicBezTo>
                    <a:pt x="7786" y="11633"/>
                    <a:pt x="10693" y="4295"/>
                    <a:pt x="16003" y="4295"/>
                  </a:cubicBezTo>
                  <a:cubicBezTo>
                    <a:pt x="20302" y="4295"/>
                    <a:pt x="21187" y="8344"/>
                    <a:pt x="21187" y="11001"/>
                  </a:cubicBezTo>
                  <a:cubicBezTo>
                    <a:pt x="21187" y="12772"/>
                    <a:pt x="19923" y="17580"/>
                    <a:pt x="19164" y="20870"/>
                  </a:cubicBezTo>
                  <a:cubicBezTo>
                    <a:pt x="18279" y="24286"/>
                    <a:pt x="17015" y="29473"/>
                    <a:pt x="16383" y="32257"/>
                  </a:cubicBezTo>
                  <a:lnTo>
                    <a:pt x="13475" y="43518"/>
                  </a:lnTo>
                  <a:close/>
                </a:path>
              </a:pathLst>
            </a:custGeom>
            <a:solidFill>
              <a:srgbClr val="000000"/>
            </a:solidFill>
            <a:ln w="25380" cap="flat">
              <a:noFill/>
              <a:prstDash val="solid"/>
              <a:miter/>
            </a:ln>
          </p:spPr>
          <p:txBody>
            <a:bodyPr rtlCol="0" anchor="ctr"/>
            <a:lstStyle/>
            <a:p>
              <a:endParaRPr lang="zh-CN" altLang="en-US"/>
            </a:p>
          </p:txBody>
        </p:sp>
        <p:sp>
          <p:nvSpPr>
            <p:cNvPr id="287" name="任意多边形: 形状 286">
              <a:extLst>
                <a:ext uri="{FF2B5EF4-FFF2-40B4-BE49-F238E27FC236}">
                  <a16:creationId xmlns:a16="http://schemas.microsoft.com/office/drawing/2014/main" id="{2353A749-9D08-4BC8-9D22-F3BA81AF6961}"/>
                </a:ext>
              </a:extLst>
            </p:cNvPr>
            <p:cNvSpPr/>
            <p:nvPr>
              <p:custDataLst>
                <p:tags r:id="rId121"/>
              </p:custDataLst>
            </p:nvPr>
          </p:nvSpPr>
          <p:spPr>
            <a:xfrm>
              <a:off x="10731310" y="2485117"/>
              <a:ext cx="77701" cy="153576"/>
            </a:xfrm>
            <a:custGeom>
              <a:avLst/>
              <a:gdLst>
                <a:gd name="connsiteX0" fmla="*/ 78024 w 77701"/>
                <a:gd name="connsiteY0" fmla="*/ 6734 h 153576"/>
                <a:gd name="connsiteX1" fmla="*/ 70945 w 77701"/>
                <a:gd name="connsiteY1" fmla="*/ 2 h 153576"/>
                <a:gd name="connsiteX2" fmla="*/ 61033 w 77701"/>
                <a:gd name="connsiteY2" fmla="*/ 9745 h 153576"/>
                <a:gd name="connsiteX3" fmla="*/ 68113 w 77701"/>
                <a:gd name="connsiteY3" fmla="*/ 16476 h 153576"/>
                <a:gd name="connsiteX4" fmla="*/ 78024 w 77701"/>
                <a:gd name="connsiteY4" fmla="*/ 6734 h 153576"/>
                <a:gd name="connsiteX5" fmla="*/ 40501 w 77701"/>
                <a:gd name="connsiteY5" fmla="*/ 126123 h 153576"/>
                <a:gd name="connsiteX6" fmla="*/ 17668 w 77701"/>
                <a:gd name="connsiteY6" fmla="*/ 148619 h 153576"/>
                <a:gd name="connsiteX7" fmla="*/ 11297 w 77701"/>
                <a:gd name="connsiteY7" fmla="*/ 147557 h 153576"/>
                <a:gd name="connsiteX8" fmla="*/ 17314 w 77701"/>
                <a:gd name="connsiteY8" fmla="*/ 138523 h 153576"/>
                <a:gd name="connsiteX9" fmla="*/ 10412 w 77701"/>
                <a:gd name="connsiteY9" fmla="*/ 131969 h 153576"/>
                <a:gd name="connsiteX10" fmla="*/ 323 w 77701"/>
                <a:gd name="connsiteY10" fmla="*/ 142420 h 153576"/>
                <a:gd name="connsiteX11" fmla="*/ 17845 w 77701"/>
                <a:gd name="connsiteY11" fmla="*/ 153579 h 153576"/>
                <a:gd name="connsiteX12" fmla="*/ 54661 w 77701"/>
                <a:gd name="connsiteY12" fmla="*/ 125592 h 153576"/>
                <a:gd name="connsiteX13" fmla="*/ 70591 w 77701"/>
                <a:gd name="connsiteY13" fmla="*/ 62177 h 153576"/>
                <a:gd name="connsiteX14" fmla="*/ 71476 w 77701"/>
                <a:gd name="connsiteY14" fmla="*/ 55977 h 153576"/>
                <a:gd name="connsiteX15" fmla="*/ 52537 w 77701"/>
                <a:gd name="connsiteY15" fmla="*/ 39327 h 153576"/>
                <a:gd name="connsiteX16" fmla="*/ 21562 w 77701"/>
                <a:gd name="connsiteY16" fmla="*/ 66428 h 153576"/>
                <a:gd name="connsiteX17" fmla="*/ 24571 w 77701"/>
                <a:gd name="connsiteY17" fmla="*/ 68731 h 153576"/>
                <a:gd name="connsiteX18" fmla="*/ 28111 w 77701"/>
                <a:gd name="connsiteY18" fmla="*/ 65543 h 153576"/>
                <a:gd name="connsiteX19" fmla="*/ 52006 w 77701"/>
                <a:gd name="connsiteY19" fmla="*/ 44286 h 153576"/>
                <a:gd name="connsiteX20" fmla="*/ 58024 w 77701"/>
                <a:gd name="connsiteY20" fmla="*/ 52966 h 153576"/>
                <a:gd name="connsiteX21" fmla="*/ 57493 w 77701"/>
                <a:gd name="connsiteY21" fmla="*/ 58280 h 153576"/>
                <a:gd name="connsiteX22" fmla="*/ 40501 w 77701"/>
                <a:gd name="connsiteY22" fmla="*/ 12612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01" h="153576">
                  <a:moveTo>
                    <a:pt x="78024" y="6734"/>
                  </a:moveTo>
                  <a:cubicBezTo>
                    <a:pt x="78024" y="3722"/>
                    <a:pt x="75723" y="2"/>
                    <a:pt x="70945" y="2"/>
                  </a:cubicBezTo>
                  <a:cubicBezTo>
                    <a:pt x="65812" y="2"/>
                    <a:pt x="61033" y="4962"/>
                    <a:pt x="61033" y="9745"/>
                  </a:cubicBezTo>
                  <a:cubicBezTo>
                    <a:pt x="61033" y="12579"/>
                    <a:pt x="63157" y="16476"/>
                    <a:pt x="68113" y="16476"/>
                  </a:cubicBezTo>
                  <a:cubicBezTo>
                    <a:pt x="72891" y="16476"/>
                    <a:pt x="78024" y="11871"/>
                    <a:pt x="78024" y="6734"/>
                  </a:cubicBezTo>
                  <a:close/>
                  <a:moveTo>
                    <a:pt x="40501" y="126123"/>
                  </a:moveTo>
                  <a:cubicBezTo>
                    <a:pt x="37492" y="138345"/>
                    <a:pt x="28111" y="148619"/>
                    <a:pt x="17668" y="148619"/>
                  </a:cubicBezTo>
                  <a:cubicBezTo>
                    <a:pt x="15367" y="148619"/>
                    <a:pt x="13244" y="148265"/>
                    <a:pt x="11297" y="147557"/>
                  </a:cubicBezTo>
                  <a:cubicBezTo>
                    <a:pt x="15898" y="145431"/>
                    <a:pt x="17314" y="141180"/>
                    <a:pt x="17314" y="138523"/>
                  </a:cubicBezTo>
                  <a:cubicBezTo>
                    <a:pt x="17314" y="134271"/>
                    <a:pt x="13952" y="131969"/>
                    <a:pt x="10412" y="131969"/>
                  </a:cubicBezTo>
                  <a:cubicBezTo>
                    <a:pt x="4925" y="131969"/>
                    <a:pt x="323" y="136751"/>
                    <a:pt x="323" y="142420"/>
                  </a:cubicBezTo>
                  <a:cubicBezTo>
                    <a:pt x="323" y="149151"/>
                    <a:pt x="7226" y="153579"/>
                    <a:pt x="17845" y="153579"/>
                  </a:cubicBezTo>
                  <a:cubicBezTo>
                    <a:pt x="28465" y="153579"/>
                    <a:pt x="49174" y="147202"/>
                    <a:pt x="54661" y="125592"/>
                  </a:cubicBezTo>
                  <a:lnTo>
                    <a:pt x="70591" y="62177"/>
                  </a:lnTo>
                  <a:cubicBezTo>
                    <a:pt x="71122" y="60229"/>
                    <a:pt x="71476" y="58634"/>
                    <a:pt x="71476" y="55977"/>
                  </a:cubicBezTo>
                  <a:cubicBezTo>
                    <a:pt x="71476" y="46235"/>
                    <a:pt x="63157" y="39327"/>
                    <a:pt x="52537" y="39327"/>
                  </a:cubicBezTo>
                  <a:cubicBezTo>
                    <a:pt x="32890" y="39327"/>
                    <a:pt x="21562" y="63948"/>
                    <a:pt x="21562" y="66428"/>
                  </a:cubicBezTo>
                  <a:cubicBezTo>
                    <a:pt x="21562" y="68731"/>
                    <a:pt x="24040" y="68731"/>
                    <a:pt x="24571" y="68731"/>
                  </a:cubicBezTo>
                  <a:cubicBezTo>
                    <a:pt x="26695" y="68731"/>
                    <a:pt x="26872" y="68200"/>
                    <a:pt x="28111" y="65543"/>
                  </a:cubicBezTo>
                  <a:cubicBezTo>
                    <a:pt x="32536" y="55269"/>
                    <a:pt x="41740" y="44286"/>
                    <a:pt x="52006" y="44286"/>
                  </a:cubicBezTo>
                  <a:cubicBezTo>
                    <a:pt x="56431" y="44286"/>
                    <a:pt x="58024" y="47298"/>
                    <a:pt x="58024" y="52966"/>
                  </a:cubicBezTo>
                  <a:cubicBezTo>
                    <a:pt x="58024" y="54915"/>
                    <a:pt x="57670" y="57394"/>
                    <a:pt x="57493" y="58280"/>
                  </a:cubicBezTo>
                  <a:lnTo>
                    <a:pt x="40501" y="126123"/>
                  </a:lnTo>
                  <a:close/>
                </a:path>
              </a:pathLst>
            </a:custGeom>
            <a:solidFill>
              <a:srgbClr val="000000"/>
            </a:solidFill>
            <a:ln w="25380" cap="flat">
              <a:noFill/>
              <a:prstDash val="solid"/>
              <a:miter/>
            </a:ln>
          </p:spPr>
          <p:txBody>
            <a:bodyPr rtlCol="0" anchor="ctr"/>
            <a:lstStyle/>
            <a:p>
              <a:endParaRPr lang="zh-CN" altLang="en-US"/>
            </a:p>
          </p:txBody>
        </p:sp>
      </p:grpSp>
      <p:sp>
        <p:nvSpPr>
          <p:cNvPr id="289" name="文本框 288">
            <a:extLst>
              <a:ext uri="{FF2B5EF4-FFF2-40B4-BE49-F238E27FC236}">
                <a16:creationId xmlns:a16="http://schemas.microsoft.com/office/drawing/2014/main" id="{997D0E41-4714-4F7C-ADAF-092E89C91CC7}"/>
              </a:ext>
            </a:extLst>
          </p:cNvPr>
          <p:cNvSpPr txBox="1"/>
          <p:nvPr/>
        </p:nvSpPr>
        <p:spPr>
          <a:xfrm>
            <a:off x="845948" y="4799719"/>
            <a:ext cx="8231899"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CFL-stability condition:</a:t>
            </a:r>
            <a:endParaRPr lang="en-US" altLang="zh-CN" sz="2000" i="1" baseline="-25000" dirty="0">
              <a:latin typeface="Arial" panose="020B0604020202020204" pitchFamily="34" charset="0"/>
              <a:cs typeface="Arial" panose="020B0604020202020204" pitchFamily="34" charset="0"/>
            </a:endParaRPr>
          </a:p>
        </p:txBody>
      </p:sp>
      <p:grpSp>
        <p:nvGrpSpPr>
          <p:cNvPr id="329" name="组合 328" descr="\documentclass[preview]{standalone}&#10;\usepackage[utf8]{inputenc}&#10;\usepackage{amsmath}&#10;&#10;\begin{document}&#10;&#10;\begin{flalign*}&#10;\Delta t\leq\min_{i\in\mathcal{N}}\frac{V_{\mathrm{w},i}}{\sum_{j\in\mathcal{N}(i)}D_{\mathrm{w}}^{\mathrm{NaCl}}\frac{A_{\mathrm{w},ij}}{l_{ij}}}\end{flalign*}&#10;&#10;\end{document}&#10;" title="IguanaTex Shape Display">
            <a:extLst>
              <a:ext uri="{FF2B5EF4-FFF2-40B4-BE49-F238E27FC236}">
                <a16:creationId xmlns:a16="http://schemas.microsoft.com/office/drawing/2014/main" id="{AEE535AE-5589-4236-B759-E659AFCB7C29}"/>
              </a:ext>
            </a:extLst>
          </p:cNvPr>
          <p:cNvGrpSpPr>
            <a:grpSpLocks noChangeAspect="1"/>
          </p:cNvGrpSpPr>
          <p:nvPr>
            <p:custDataLst>
              <p:tags r:id="rId5"/>
            </p:custDataLst>
          </p:nvPr>
        </p:nvGrpSpPr>
        <p:grpSpPr>
          <a:xfrm>
            <a:off x="4124963" y="5563395"/>
            <a:ext cx="3334007" cy="697801"/>
            <a:chOff x="5228890" y="2199045"/>
            <a:chExt cx="3334007" cy="697801"/>
          </a:xfrm>
        </p:grpSpPr>
        <p:sp>
          <p:nvSpPr>
            <p:cNvPr id="293" name="任意多边形: 形状 292">
              <a:extLst>
                <a:ext uri="{FF2B5EF4-FFF2-40B4-BE49-F238E27FC236}">
                  <a16:creationId xmlns:a16="http://schemas.microsoft.com/office/drawing/2014/main" id="{90F936C4-8D46-4D5D-9D9A-E2FD422F9FB5}"/>
                </a:ext>
              </a:extLst>
            </p:cNvPr>
            <p:cNvSpPr/>
            <p:nvPr>
              <p:custDataLst>
                <p:tags r:id="rId6"/>
              </p:custDataLst>
            </p:nvPr>
          </p:nvSpPr>
          <p:spPr>
            <a:xfrm>
              <a:off x="5228890" y="2360432"/>
              <a:ext cx="186751" cy="179566"/>
            </a:xfrm>
            <a:custGeom>
              <a:avLst/>
              <a:gdLst>
                <a:gd name="connsiteX0" fmla="*/ 100061 w 186751"/>
                <a:gd name="connsiteY0" fmla="*/ 4514 h 179566"/>
                <a:gd name="connsiteX1" fmla="*/ 93481 w 186751"/>
                <a:gd name="connsiteY1" fmla="*/ 0 h 179566"/>
                <a:gd name="connsiteX2" fmla="*/ 86902 w 186751"/>
                <a:gd name="connsiteY2" fmla="*/ 4514 h 179566"/>
                <a:gd name="connsiteX3" fmla="*/ 1371 w 186751"/>
                <a:gd name="connsiteY3" fmla="*/ 174551 h 179566"/>
                <a:gd name="connsiteX4" fmla="*/ 105 w 186751"/>
                <a:gd name="connsiteY4" fmla="*/ 177561 h 179566"/>
                <a:gd name="connsiteX5" fmla="*/ 5673 w 186751"/>
                <a:gd name="connsiteY5" fmla="*/ 179567 h 179566"/>
                <a:gd name="connsiteX6" fmla="*/ 181290 w 186751"/>
                <a:gd name="connsiteY6" fmla="*/ 179567 h 179566"/>
                <a:gd name="connsiteX7" fmla="*/ 186857 w 186751"/>
                <a:gd name="connsiteY7" fmla="*/ 177561 h 179566"/>
                <a:gd name="connsiteX8" fmla="*/ 185592 w 186751"/>
                <a:gd name="connsiteY8" fmla="*/ 174551 h 179566"/>
                <a:gd name="connsiteX9" fmla="*/ 100061 w 186751"/>
                <a:gd name="connsiteY9" fmla="*/ 4514 h 179566"/>
                <a:gd name="connsiteX10" fmla="*/ 85384 w 186751"/>
                <a:gd name="connsiteY10" fmla="*/ 25079 h 179566"/>
                <a:gd name="connsiteX11" fmla="*/ 153454 w 186751"/>
                <a:gd name="connsiteY11" fmla="*/ 160507 h 179566"/>
                <a:gd name="connsiteX12" fmla="*/ 17060 w 186751"/>
                <a:gd name="connsiteY12" fmla="*/ 160507 h 179566"/>
                <a:gd name="connsiteX13" fmla="*/ 85384 w 186751"/>
                <a:gd name="connsiteY13" fmla="*/ 25079 h 17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79566">
                  <a:moveTo>
                    <a:pt x="100061" y="4514"/>
                  </a:moveTo>
                  <a:cubicBezTo>
                    <a:pt x="98289" y="1254"/>
                    <a:pt x="97783" y="0"/>
                    <a:pt x="93481" y="0"/>
                  </a:cubicBezTo>
                  <a:cubicBezTo>
                    <a:pt x="89179" y="0"/>
                    <a:pt x="88673" y="1254"/>
                    <a:pt x="86902" y="4514"/>
                  </a:cubicBezTo>
                  <a:lnTo>
                    <a:pt x="1371" y="174551"/>
                  </a:lnTo>
                  <a:cubicBezTo>
                    <a:pt x="105" y="176808"/>
                    <a:pt x="105" y="177310"/>
                    <a:pt x="105" y="177561"/>
                  </a:cubicBezTo>
                  <a:cubicBezTo>
                    <a:pt x="105" y="179567"/>
                    <a:pt x="1624" y="179567"/>
                    <a:pt x="5673" y="179567"/>
                  </a:cubicBezTo>
                  <a:lnTo>
                    <a:pt x="181290" y="179567"/>
                  </a:lnTo>
                  <a:cubicBezTo>
                    <a:pt x="185339" y="179567"/>
                    <a:pt x="186857" y="179567"/>
                    <a:pt x="186857" y="177561"/>
                  </a:cubicBezTo>
                  <a:cubicBezTo>
                    <a:pt x="186857" y="177310"/>
                    <a:pt x="186857" y="176808"/>
                    <a:pt x="185592" y="174551"/>
                  </a:cubicBezTo>
                  <a:lnTo>
                    <a:pt x="100061" y="4514"/>
                  </a:lnTo>
                  <a:close/>
                  <a:moveTo>
                    <a:pt x="85384" y="25079"/>
                  </a:moveTo>
                  <a:lnTo>
                    <a:pt x="153454" y="160507"/>
                  </a:lnTo>
                  <a:lnTo>
                    <a:pt x="17060" y="160507"/>
                  </a:lnTo>
                  <a:lnTo>
                    <a:pt x="85384" y="25079"/>
                  </a:lnTo>
                  <a:close/>
                </a:path>
              </a:pathLst>
            </a:custGeom>
            <a:solidFill>
              <a:srgbClr val="000000"/>
            </a:solidFill>
            <a:ln w="25400" cap="flat">
              <a:noFill/>
              <a:prstDash val="solid"/>
              <a:miter/>
            </a:ln>
          </p:spPr>
          <p:txBody>
            <a:bodyPr rtlCol="0" anchor="ctr"/>
            <a:lstStyle/>
            <a:p>
              <a:endParaRPr lang="zh-CN" altLang="en-US"/>
            </a:p>
          </p:txBody>
        </p:sp>
        <p:sp>
          <p:nvSpPr>
            <p:cNvPr id="294" name="任意多边形: 形状 293">
              <a:extLst>
                <a:ext uri="{FF2B5EF4-FFF2-40B4-BE49-F238E27FC236}">
                  <a16:creationId xmlns:a16="http://schemas.microsoft.com/office/drawing/2014/main" id="{4DA5C573-0581-489F-8F37-AB0DAC41213C}"/>
                </a:ext>
              </a:extLst>
            </p:cNvPr>
            <p:cNvSpPr/>
            <p:nvPr>
              <p:custDataLst>
                <p:tags r:id="rId7"/>
              </p:custDataLst>
            </p:nvPr>
          </p:nvSpPr>
          <p:spPr>
            <a:xfrm>
              <a:off x="5433693" y="2383003"/>
              <a:ext cx="77686" cy="159754"/>
            </a:xfrm>
            <a:custGeom>
              <a:avLst/>
              <a:gdLst>
                <a:gd name="connsiteX0" fmla="*/ 46422 w 77686"/>
                <a:gd name="connsiteY0" fmla="*/ 56679 h 159754"/>
                <a:gd name="connsiteX1" fmla="*/ 70209 w 77686"/>
                <a:gd name="connsiteY1" fmla="*/ 56679 h 159754"/>
                <a:gd name="connsiteX2" fmla="*/ 77800 w 77686"/>
                <a:gd name="connsiteY2" fmla="*/ 51663 h 159754"/>
                <a:gd name="connsiteX3" fmla="*/ 70715 w 77686"/>
                <a:gd name="connsiteY3" fmla="*/ 48904 h 159754"/>
                <a:gd name="connsiteX4" fmla="*/ 48446 w 77686"/>
                <a:gd name="connsiteY4" fmla="*/ 48904 h 159754"/>
                <a:gd name="connsiteX5" fmla="*/ 58822 w 77686"/>
                <a:gd name="connsiteY5" fmla="*/ 6771 h 159754"/>
                <a:gd name="connsiteX6" fmla="*/ 51483 w 77686"/>
                <a:gd name="connsiteY6" fmla="*/ 0 h 159754"/>
                <a:gd name="connsiteX7" fmla="*/ 41361 w 77686"/>
                <a:gd name="connsiteY7" fmla="*/ 9028 h 159754"/>
                <a:gd name="connsiteX8" fmla="*/ 31492 w 77686"/>
                <a:gd name="connsiteY8" fmla="*/ 48904 h 159754"/>
                <a:gd name="connsiteX9" fmla="*/ 7705 w 77686"/>
                <a:gd name="connsiteY9" fmla="*/ 48904 h 159754"/>
                <a:gd name="connsiteX10" fmla="*/ 114 w 77686"/>
                <a:gd name="connsiteY10" fmla="*/ 53669 h 159754"/>
                <a:gd name="connsiteX11" fmla="*/ 7199 w 77686"/>
                <a:gd name="connsiteY11" fmla="*/ 56679 h 159754"/>
                <a:gd name="connsiteX12" fmla="*/ 29468 w 77686"/>
                <a:gd name="connsiteY12" fmla="*/ 56679 h 159754"/>
                <a:gd name="connsiteX13" fmla="*/ 10236 w 77686"/>
                <a:gd name="connsiteY13" fmla="*/ 136681 h 159754"/>
                <a:gd name="connsiteX14" fmla="*/ 33516 w 77686"/>
                <a:gd name="connsiteY14" fmla="*/ 159754 h 159754"/>
                <a:gd name="connsiteX15" fmla="*/ 73752 w 77686"/>
                <a:gd name="connsiteY15" fmla="*/ 121132 h 159754"/>
                <a:gd name="connsiteX16" fmla="*/ 70715 w 77686"/>
                <a:gd name="connsiteY16" fmla="*/ 118624 h 159754"/>
                <a:gd name="connsiteX17" fmla="*/ 66919 w 77686"/>
                <a:gd name="connsiteY17" fmla="*/ 122136 h 159754"/>
                <a:gd name="connsiteX18" fmla="*/ 34023 w 77686"/>
                <a:gd name="connsiteY18" fmla="*/ 154237 h 159754"/>
                <a:gd name="connsiteX19" fmla="*/ 26178 w 77686"/>
                <a:gd name="connsiteY19" fmla="*/ 142700 h 159754"/>
                <a:gd name="connsiteX20" fmla="*/ 27696 w 77686"/>
                <a:gd name="connsiteY20" fmla="*/ 130662 h 159754"/>
                <a:gd name="connsiteX21" fmla="*/ 46422 w 77686"/>
                <a:gd name="connsiteY21" fmla="*/ 56679 h 15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9754">
                  <a:moveTo>
                    <a:pt x="46422" y="56679"/>
                  </a:moveTo>
                  <a:lnTo>
                    <a:pt x="70209" y="56679"/>
                  </a:lnTo>
                  <a:cubicBezTo>
                    <a:pt x="75270" y="56679"/>
                    <a:pt x="77800" y="56679"/>
                    <a:pt x="77800" y="51663"/>
                  </a:cubicBezTo>
                  <a:cubicBezTo>
                    <a:pt x="77800" y="48904"/>
                    <a:pt x="75270" y="48904"/>
                    <a:pt x="70715" y="48904"/>
                  </a:cubicBezTo>
                  <a:lnTo>
                    <a:pt x="48446" y="48904"/>
                  </a:lnTo>
                  <a:cubicBezTo>
                    <a:pt x="57556" y="13292"/>
                    <a:pt x="58822" y="8276"/>
                    <a:pt x="58822" y="6771"/>
                  </a:cubicBezTo>
                  <a:cubicBezTo>
                    <a:pt x="58822" y="2508"/>
                    <a:pt x="55785" y="0"/>
                    <a:pt x="51483" y="0"/>
                  </a:cubicBezTo>
                  <a:cubicBezTo>
                    <a:pt x="50724" y="0"/>
                    <a:pt x="43638" y="251"/>
                    <a:pt x="41361" y="9028"/>
                  </a:cubicBezTo>
                  <a:lnTo>
                    <a:pt x="31492" y="48904"/>
                  </a:lnTo>
                  <a:lnTo>
                    <a:pt x="7705" y="48904"/>
                  </a:lnTo>
                  <a:cubicBezTo>
                    <a:pt x="2644" y="48904"/>
                    <a:pt x="114" y="48904"/>
                    <a:pt x="114" y="53669"/>
                  </a:cubicBezTo>
                  <a:cubicBezTo>
                    <a:pt x="114" y="56679"/>
                    <a:pt x="2138" y="56679"/>
                    <a:pt x="7199" y="56679"/>
                  </a:cubicBezTo>
                  <a:lnTo>
                    <a:pt x="29468" y="56679"/>
                  </a:lnTo>
                  <a:cubicBezTo>
                    <a:pt x="11248" y="127904"/>
                    <a:pt x="10236" y="132167"/>
                    <a:pt x="10236" y="136681"/>
                  </a:cubicBezTo>
                  <a:cubicBezTo>
                    <a:pt x="10236" y="150224"/>
                    <a:pt x="19852" y="159754"/>
                    <a:pt x="33516" y="159754"/>
                  </a:cubicBezTo>
                  <a:cubicBezTo>
                    <a:pt x="59328" y="159754"/>
                    <a:pt x="73752" y="123139"/>
                    <a:pt x="73752" y="121132"/>
                  </a:cubicBezTo>
                  <a:cubicBezTo>
                    <a:pt x="73752" y="118624"/>
                    <a:pt x="71727" y="118624"/>
                    <a:pt x="70715" y="118624"/>
                  </a:cubicBezTo>
                  <a:cubicBezTo>
                    <a:pt x="68437" y="118624"/>
                    <a:pt x="68184" y="119377"/>
                    <a:pt x="66919" y="122136"/>
                  </a:cubicBezTo>
                  <a:cubicBezTo>
                    <a:pt x="56038" y="148218"/>
                    <a:pt x="42626" y="154237"/>
                    <a:pt x="34023" y="154237"/>
                  </a:cubicBezTo>
                  <a:cubicBezTo>
                    <a:pt x="28708" y="154237"/>
                    <a:pt x="26178" y="150977"/>
                    <a:pt x="26178" y="142700"/>
                  </a:cubicBezTo>
                  <a:cubicBezTo>
                    <a:pt x="26178" y="136681"/>
                    <a:pt x="26684" y="134926"/>
                    <a:pt x="27696" y="130662"/>
                  </a:cubicBezTo>
                  <a:lnTo>
                    <a:pt x="46422" y="56679"/>
                  </a:lnTo>
                  <a:close/>
                </a:path>
              </a:pathLst>
            </a:custGeom>
            <a:solidFill>
              <a:srgbClr val="000000"/>
            </a:solidFill>
            <a:ln w="25400" cap="flat">
              <a:noFill/>
              <a:prstDash val="solid"/>
              <a:miter/>
            </a:ln>
          </p:spPr>
          <p:txBody>
            <a:bodyPr rtlCol="0" anchor="ctr"/>
            <a:lstStyle/>
            <a:p>
              <a:endParaRPr lang="zh-CN" altLang="en-US"/>
            </a:p>
          </p:txBody>
        </p:sp>
        <p:sp>
          <p:nvSpPr>
            <p:cNvPr id="295" name="任意多边形: 形状 294">
              <a:extLst>
                <a:ext uri="{FF2B5EF4-FFF2-40B4-BE49-F238E27FC236}">
                  <a16:creationId xmlns:a16="http://schemas.microsoft.com/office/drawing/2014/main" id="{7A2124F0-05D9-422C-B88A-527430375275}"/>
                </a:ext>
              </a:extLst>
            </p:cNvPr>
            <p:cNvSpPr/>
            <p:nvPr>
              <p:custDataLst>
                <p:tags r:id="rId8"/>
              </p:custDataLst>
            </p:nvPr>
          </p:nvSpPr>
          <p:spPr>
            <a:xfrm>
              <a:off x="5610547" y="2380495"/>
              <a:ext cx="154614" cy="193861"/>
            </a:xfrm>
            <a:custGeom>
              <a:avLst/>
              <a:gdLst>
                <a:gd name="connsiteX0" fmla="*/ 149926 w 154614"/>
                <a:gd name="connsiteY0" fmla="*/ 10533 h 193861"/>
                <a:gd name="connsiteX1" fmla="*/ 154734 w 154614"/>
                <a:gd name="connsiteY1" fmla="*/ 5016 h 193861"/>
                <a:gd name="connsiteX2" fmla="*/ 149673 w 154614"/>
                <a:gd name="connsiteY2" fmla="*/ 0 h 193861"/>
                <a:gd name="connsiteX3" fmla="*/ 145118 w 154614"/>
                <a:gd name="connsiteY3" fmla="*/ 1505 h 193861"/>
                <a:gd name="connsiteX4" fmla="*/ 5181 w 154614"/>
                <a:gd name="connsiteY4" fmla="*/ 66961 h 193861"/>
                <a:gd name="connsiteX5" fmla="*/ 120 w 154614"/>
                <a:gd name="connsiteY5" fmla="*/ 72730 h 193861"/>
                <a:gd name="connsiteX6" fmla="*/ 5181 w 154614"/>
                <a:gd name="connsiteY6" fmla="*/ 78247 h 193861"/>
                <a:gd name="connsiteX7" fmla="*/ 145118 w 154614"/>
                <a:gd name="connsiteY7" fmla="*/ 143453 h 193861"/>
                <a:gd name="connsiteX8" fmla="*/ 149673 w 154614"/>
                <a:gd name="connsiteY8" fmla="*/ 145208 h 193861"/>
                <a:gd name="connsiteX9" fmla="*/ 154734 w 154614"/>
                <a:gd name="connsiteY9" fmla="*/ 140193 h 193861"/>
                <a:gd name="connsiteX10" fmla="*/ 149420 w 154614"/>
                <a:gd name="connsiteY10" fmla="*/ 134424 h 193861"/>
                <a:gd name="connsiteX11" fmla="*/ 17074 w 154614"/>
                <a:gd name="connsiteY11" fmla="*/ 72730 h 193861"/>
                <a:gd name="connsiteX12" fmla="*/ 149926 w 154614"/>
                <a:gd name="connsiteY12" fmla="*/ 10533 h 193861"/>
                <a:gd name="connsiteX13" fmla="*/ 145877 w 154614"/>
                <a:gd name="connsiteY13" fmla="*/ 193862 h 193861"/>
                <a:gd name="connsiteX14" fmla="*/ 154734 w 154614"/>
                <a:gd name="connsiteY14" fmla="*/ 188846 h 193861"/>
                <a:gd name="connsiteX15" fmla="*/ 145624 w 154614"/>
                <a:gd name="connsiteY15" fmla="*/ 183830 h 193861"/>
                <a:gd name="connsiteX16" fmla="*/ 9230 w 154614"/>
                <a:gd name="connsiteY16" fmla="*/ 183830 h 193861"/>
                <a:gd name="connsiteX17" fmla="*/ 120 w 154614"/>
                <a:gd name="connsiteY17" fmla="*/ 188846 h 193861"/>
                <a:gd name="connsiteX18" fmla="*/ 8977 w 154614"/>
                <a:gd name="connsiteY18" fmla="*/ 193862 h 193861"/>
                <a:gd name="connsiteX19" fmla="*/ 145877 w 154614"/>
                <a:gd name="connsiteY19" fmla="*/ 193862 h 1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614" h="193861">
                  <a:moveTo>
                    <a:pt x="149926" y="10533"/>
                  </a:moveTo>
                  <a:cubicBezTo>
                    <a:pt x="152710" y="9279"/>
                    <a:pt x="154734" y="8025"/>
                    <a:pt x="154734" y="5016"/>
                  </a:cubicBezTo>
                  <a:cubicBezTo>
                    <a:pt x="154734" y="2257"/>
                    <a:pt x="152710" y="0"/>
                    <a:pt x="149673" y="0"/>
                  </a:cubicBezTo>
                  <a:cubicBezTo>
                    <a:pt x="148408" y="0"/>
                    <a:pt x="146131" y="1003"/>
                    <a:pt x="145118" y="1505"/>
                  </a:cubicBezTo>
                  <a:lnTo>
                    <a:pt x="5181" y="66961"/>
                  </a:lnTo>
                  <a:cubicBezTo>
                    <a:pt x="879" y="68968"/>
                    <a:pt x="120" y="70723"/>
                    <a:pt x="120" y="72730"/>
                  </a:cubicBezTo>
                  <a:cubicBezTo>
                    <a:pt x="120" y="74987"/>
                    <a:pt x="1638" y="76742"/>
                    <a:pt x="5181" y="78247"/>
                  </a:cubicBezTo>
                  <a:lnTo>
                    <a:pt x="145118" y="143453"/>
                  </a:lnTo>
                  <a:cubicBezTo>
                    <a:pt x="148408" y="145208"/>
                    <a:pt x="148914" y="145208"/>
                    <a:pt x="149673" y="145208"/>
                  </a:cubicBezTo>
                  <a:cubicBezTo>
                    <a:pt x="152457" y="145208"/>
                    <a:pt x="154734" y="142951"/>
                    <a:pt x="154734" y="140193"/>
                  </a:cubicBezTo>
                  <a:cubicBezTo>
                    <a:pt x="154734" y="137935"/>
                    <a:pt x="153722" y="136431"/>
                    <a:pt x="149420" y="134424"/>
                  </a:cubicBezTo>
                  <a:lnTo>
                    <a:pt x="17074" y="72730"/>
                  </a:lnTo>
                  <a:lnTo>
                    <a:pt x="149926" y="10533"/>
                  </a:lnTo>
                  <a:close/>
                  <a:moveTo>
                    <a:pt x="145877" y="193862"/>
                  </a:moveTo>
                  <a:cubicBezTo>
                    <a:pt x="150179" y="193862"/>
                    <a:pt x="154734" y="193862"/>
                    <a:pt x="154734" y="188846"/>
                  </a:cubicBezTo>
                  <a:cubicBezTo>
                    <a:pt x="154734" y="183830"/>
                    <a:pt x="149420" y="183830"/>
                    <a:pt x="145624" y="183830"/>
                  </a:cubicBezTo>
                  <a:lnTo>
                    <a:pt x="9230" y="183830"/>
                  </a:lnTo>
                  <a:cubicBezTo>
                    <a:pt x="5434" y="183830"/>
                    <a:pt x="120" y="183830"/>
                    <a:pt x="120" y="188846"/>
                  </a:cubicBezTo>
                  <a:cubicBezTo>
                    <a:pt x="120" y="193862"/>
                    <a:pt x="4675" y="193862"/>
                    <a:pt x="8977" y="193862"/>
                  </a:cubicBezTo>
                  <a:lnTo>
                    <a:pt x="145877" y="193862"/>
                  </a:lnTo>
                  <a:close/>
                </a:path>
              </a:pathLst>
            </a:custGeom>
            <a:solidFill>
              <a:srgbClr val="000000"/>
            </a:solidFill>
            <a:ln w="25400" cap="flat">
              <a:noFill/>
              <a:prstDash val="solid"/>
              <a:miter/>
            </a:ln>
          </p:spPr>
          <p:txBody>
            <a:bodyPr rtlCol="0" anchor="ctr"/>
            <a:lstStyle/>
            <a:p>
              <a:endParaRPr lang="zh-CN" altLang="en-US"/>
            </a:p>
          </p:txBody>
        </p:sp>
        <p:sp>
          <p:nvSpPr>
            <p:cNvPr id="296" name="任意多边形: 形状 295">
              <a:extLst>
                <a:ext uri="{FF2B5EF4-FFF2-40B4-BE49-F238E27FC236}">
                  <a16:creationId xmlns:a16="http://schemas.microsoft.com/office/drawing/2014/main" id="{0B0DDE29-8674-47BD-AB6B-20E904763CFF}"/>
                </a:ext>
              </a:extLst>
            </p:cNvPr>
            <p:cNvSpPr/>
            <p:nvPr>
              <p:custDataLst>
                <p:tags r:id="rId9"/>
              </p:custDataLst>
            </p:nvPr>
          </p:nvSpPr>
          <p:spPr>
            <a:xfrm>
              <a:off x="5864749" y="2429149"/>
              <a:ext cx="197632" cy="110849"/>
            </a:xfrm>
            <a:custGeom>
              <a:avLst/>
              <a:gdLst>
                <a:gd name="connsiteX0" fmla="*/ 19869 w 197632"/>
                <a:gd name="connsiteY0" fmla="*/ 24578 h 110849"/>
                <a:gd name="connsiteX1" fmla="*/ 19869 w 197632"/>
                <a:gd name="connsiteY1" fmla="*/ 91790 h 110849"/>
                <a:gd name="connsiteX2" fmla="*/ 131 w 197632"/>
                <a:gd name="connsiteY2" fmla="*/ 103075 h 110849"/>
                <a:gd name="connsiteX3" fmla="*/ 131 w 197632"/>
                <a:gd name="connsiteY3" fmla="*/ 110850 h 110849"/>
                <a:gd name="connsiteX4" fmla="*/ 28725 w 197632"/>
                <a:gd name="connsiteY4" fmla="*/ 110098 h 110849"/>
                <a:gd name="connsiteX5" fmla="*/ 57067 w 197632"/>
                <a:gd name="connsiteY5" fmla="*/ 110850 h 110849"/>
                <a:gd name="connsiteX6" fmla="*/ 57067 w 197632"/>
                <a:gd name="connsiteY6" fmla="*/ 103075 h 110849"/>
                <a:gd name="connsiteX7" fmla="*/ 37329 w 197632"/>
                <a:gd name="connsiteY7" fmla="*/ 91790 h 110849"/>
                <a:gd name="connsiteX8" fmla="*/ 37329 w 197632"/>
                <a:gd name="connsiteY8" fmla="*/ 45644 h 110849"/>
                <a:gd name="connsiteX9" fmla="*/ 71491 w 197632"/>
                <a:gd name="connsiteY9" fmla="*/ 5517 h 110849"/>
                <a:gd name="connsiteX10" fmla="*/ 90217 w 197632"/>
                <a:gd name="connsiteY10" fmla="*/ 33355 h 110849"/>
                <a:gd name="connsiteX11" fmla="*/ 90217 w 197632"/>
                <a:gd name="connsiteY11" fmla="*/ 91790 h 110849"/>
                <a:gd name="connsiteX12" fmla="*/ 70479 w 197632"/>
                <a:gd name="connsiteY12" fmla="*/ 103075 h 110849"/>
                <a:gd name="connsiteX13" fmla="*/ 70479 w 197632"/>
                <a:gd name="connsiteY13" fmla="*/ 110850 h 110849"/>
                <a:gd name="connsiteX14" fmla="*/ 99074 w 197632"/>
                <a:gd name="connsiteY14" fmla="*/ 110098 h 110849"/>
                <a:gd name="connsiteX15" fmla="*/ 127415 w 197632"/>
                <a:gd name="connsiteY15" fmla="*/ 110850 h 110849"/>
                <a:gd name="connsiteX16" fmla="*/ 127415 w 197632"/>
                <a:gd name="connsiteY16" fmla="*/ 103075 h 110849"/>
                <a:gd name="connsiteX17" fmla="*/ 107677 w 197632"/>
                <a:gd name="connsiteY17" fmla="*/ 91790 h 110849"/>
                <a:gd name="connsiteX18" fmla="*/ 107677 w 197632"/>
                <a:gd name="connsiteY18" fmla="*/ 45644 h 110849"/>
                <a:gd name="connsiteX19" fmla="*/ 141839 w 197632"/>
                <a:gd name="connsiteY19" fmla="*/ 5517 h 110849"/>
                <a:gd name="connsiteX20" fmla="*/ 160565 w 197632"/>
                <a:gd name="connsiteY20" fmla="*/ 33355 h 110849"/>
                <a:gd name="connsiteX21" fmla="*/ 160565 w 197632"/>
                <a:gd name="connsiteY21" fmla="*/ 91790 h 110849"/>
                <a:gd name="connsiteX22" fmla="*/ 140827 w 197632"/>
                <a:gd name="connsiteY22" fmla="*/ 103075 h 110849"/>
                <a:gd name="connsiteX23" fmla="*/ 140827 w 197632"/>
                <a:gd name="connsiteY23" fmla="*/ 110850 h 110849"/>
                <a:gd name="connsiteX24" fmla="*/ 169422 w 197632"/>
                <a:gd name="connsiteY24" fmla="*/ 110098 h 110849"/>
                <a:gd name="connsiteX25" fmla="*/ 197763 w 197632"/>
                <a:gd name="connsiteY25" fmla="*/ 110850 h 110849"/>
                <a:gd name="connsiteX26" fmla="*/ 197763 w 197632"/>
                <a:gd name="connsiteY26" fmla="*/ 103075 h 110849"/>
                <a:gd name="connsiteX27" fmla="*/ 178025 w 197632"/>
                <a:gd name="connsiteY27" fmla="*/ 95552 h 110849"/>
                <a:gd name="connsiteX28" fmla="*/ 178025 w 197632"/>
                <a:gd name="connsiteY28" fmla="*/ 47650 h 110849"/>
                <a:gd name="connsiteX29" fmla="*/ 170181 w 197632"/>
                <a:gd name="connsiteY29" fmla="*/ 9279 h 110849"/>
                <a:gd name="connsiteX30" fmla="*/ 143611 w 197632"/>
                <a:gd name="connsiteY30" fmla="*/ 0 h 110849"/>
                <a:gd name="connsiteX31" fmla="*/ 106918 w 197632"/>
                <a:gd name="connsiteY31" fmla="*/ 24578 h 110849"/>
                <a:gd name="connsiteX32" fmla="*/ 73262 w 197632"/>
                <a:gd name="connsiteY32" fmla="*/ 0 h 110849"/>
                <a:gd name="connsiteX33" fmla="*/ 35811 w 197632"/>
                <a:gd name="connsiteY33" fmla="*/ 26333 h 110849"/>
                <a:gd name="connsiteX34" fmla="*/ 35811 w 197632"/>
                <a:gd name="connsiteY34" fmla="*/ 0 h 110849"/>
                <a:gd name="connsiteX35" fmla="*/ 131 w 197632"/>
                <a:gd name="connsiteY35" fmla="*/ 2759 h 110849"/>
                <a:gd name="connsiteX36" fmla="*/ 131 w 197632"/>
                <a:gd name="connsiteY36" fmla="*/ 10533 h 110849"/>
                <a:gd name="connsiteX37" fmla="*/ 19869 w 197632"/>
                <a:gd name="connsiteY37" fmla="*/ 24578 h 11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10849">
                  <a:moveTo>
                    <a:pt x="19869" y="24578"/>
                  </a:moveTo>
                  <a:lnTo>
                    <a:pt x="19869" y="91790"/>
                  </a:lnTo>
                  <a:cubicBezTo>
                    <a:pt x="19869" y="103075"/>
                    <a:pt x="17085" y="103075"/>
                    <a:pt x="131" y="103075"/>
                  </a:cubicBezTo>
                  <a:lnTo>
                    <a:pt x="131" y="110850"/>
                  </a:lnTo>
                  <a:cubicBezTo>
                    <a:pt x="8987" y="110599"/>
                    <a:pt x="21893" y="110098"/>
                    <a:pt x="28725" y="110098"/>
                  </a:cubicBezTo>
                  <a:cubicBezTo>
                    <a:pt x="35305" y="110098"/>
                    <a:pt x="48463" y="110599"/>
                    <a:pt x="57067" y="110850"/>
                  </a:cubicBezTo>
                  <a:lnTo>
                    <a:pt x="57067" y="103075"/>
                  </a:lnTo>
                  <a:cubicBezTo>
                    <a:pt x="40113" y="103075"/>
                    <a:pt x="37329" y="103075"/>
                    <a:pt x="37329" y="91790"/>
                  </a:cubicBezTo>
                  <a:lnTo>
                    <a:pt x="37329" y="45644"/>
                  </a:lnTo>
                  <a:cubicBezTo>
                    <a:pt x="37329" y="19562"/>
                    <a:pt x="55296" y="5517"/>
                    <a:pt x="71491" y="5517"/>
                  </a:cubicBezTo>
                  <a:cubicBezTo>
                    <a:pt x="87433" y="5517"/>
                    <a:pt x="90217" y="19060"/>
                    <a:pt x="90217" y="33355"/>
                  </a:cubicBezTo>
                  <a:lnTo>
                    <a:pt x="90217" y="91790"/>
                  </a:lnTo>
                  <a:cubicBezTo>
                    <a:pt x="90217" y="103075"/>
                    <a:pt x="87433" y="103075"/>
                    <a:pt x="70479" y="103075"/>
                  </a:cubicBezTo>
                  <a:lnTo>
                    <a:pt x="70479" y="110850"/>
                  </a:lnTo>
                  <a:cubicBezTo>
                    <a:pt x="79336" y="110599"/>
                    <a:pt x="92241" y="110098"/>
                    <a:pt x="99074" y="110098"/>
                  </a:cubicBezTo>
                  <a:cubicBezTo>
                    <a:pt x="105653" y="110098"/>
                    <a:pt x="118812" y="110599"/>
                    <a:pt x="127415" y="110850"/>
                  </a:cubicBezTo>
                  <a:lnTo>
                    <a:pt x="127415" y="103075"/>
                  </a:lnTo>
                  <a:cubicBezTo>
                    <a:pt x="110461" y="103075"/>
                    <a:pt x="107677" y="103075"/>
                    <a:pt x="107677" y="91790"/>
                  </a:cubicBezTo>
                  <a:lnTo>
                    <a:pt x="107677" y="45644"/>
                  </a:lnTo>
                  <a:cubicBezTo>
                    <a:pt x="107677" y="19562"/>
                    <a:pt x="125644" y="5517"/>
                    <a:pt x="141839" y="5517"/>
                  </a:cubicBezTo>
                  <a:cubicBezTo>
                    <a:pt x="157781" y="5517"/>
                    <a:pt x="160565" y="19060"/>
                    <a:pt x="160565" y="33355"/>
                  </a:cubicBezTo>
                  <a:lnTo>
                    <a:pt x="160565" y="91790"/>
                  </a:lnTo>
                  <a:cubicBezTo>
                    <a:pt x="160565" y="103075"/>
                    <a:pt x="157781" y="103075"/>
                    <a:pt x="140827" y="103075"/>
                  </a:cubicBezTo>
                  <a:lnTo>
                    <a:pt x="140827" y="110850"/>
                  </a:lnTo>
                  <a:cubicBezTo>
                    <a:pt x="149684" y="110599"/>
                    <a:pt x="162589" y="110098"/>
                    <a:pt x="169422" y="110098"/>
                  </a:cubicBezTo>
                  <a:cubicBezTo>
                    <a:pt x="176001" y="110098"/>
                    <a:pt x="189160" y="110599"/>
                    <a:pt x="197763" y="110850"/>
                  </a:cubicBezTo>
                  <a:lnTo>
                    <a:pt x="197763" y="103075"/>
                  </a:lnTo>
                  <a:cubicBezTo>
                    <a:pt x="184605" y="103075"/>
                    <a:pt x="178279" y="103075"/>
                    <a:pt x="178025" y="95552"/>
                  </a:cubicBezTo>
                  <a:lnTo>
                    <a:pt x="178025" y="47650"/>
                  </a:lnTo>
                  <a:cubicBezTo>
                    <a:pt x="178025" y="26082"/>
                    <a:pt x="178025" y="18308"/>
                    <a:pt x="170181" y="9279"/>
                  </a:cubicBezTo>
                  <a:cubicBezTo>
                    <a:pt x="166638" y="5016"/>
                    <a:pt x="158288" y="0"/>
                    <a:pt x="143611" y="0"/>
                  </a:cubicBezTo>
                  <a:cubicBezTo>
                    <a:pt x="122354" y="0"/>
                    <a:pt x="111220" y="15047"/>
                    <a:pt x="106918" y="24578"/>
                  </a:cubicBezTo>
                  <a:cubicBezTo>
                    <a:pt x="103375" y="2759"/>
                    <a:pt x="84650" y="0"/>
                    <a:pt x="73262" y="0"/>
                  </a:cubicBezTo>
                  <a:cubicBezTo>
                    <a:pt x="54790" y="0"/>
                    <a:pt x="42896" y="10784"/>
                    <a:pt x="35811" y="26333"/>
                  </a:cubicBezTo>
                  <a:lnTo>
                    <a:pt x="35811" y="0"/>
                  </a:lnTo>
                  <a:lnTo>
                    <a:pt x="131" y="2759"/>
                  </a:lnTo>
                  <a:lnTo>
                    <a:pt x="131" y="10533"/>
                  </a:lnTo>
                  <a:cubicBezTo>
                    <a:pt x="17844" y="10533"/>
                    <a:pt x="19869" y="12289"/>
                    <a:pt x="19869" y="24578"/>
                  </a:cubicBezTo>
                  <a:close/>
                </a:path>
              </a:pathLst>
            </a:custGeom>
            <a:solidFill>
              <a:srgbClr val="000000"/>
            </a:solidFill>
            <a:ln w="25400" cap="flat">
              <a:noFill/>
              <a:prstDash val="solid"/>
              <a:miter/>
            </a:ln>
          </p:spPr>
          <p:txBody>
            <a:bodyPr rtlCol="0" anchor="ctr"/>
            <a:lstStyle/>
            <a:p>
              <a:endParaRPr lang="zh-CN" altLang="en-US"/>
            </a:p>
          </p:txBody>
        </p:sp>
        <p:sp>
          <p:nvSpPr>
            <p:cNvPr id="297" name="任意多边形: 形状 296">
              <a:extLst>
                <a:ext uri="{FF2B5EF4-FFF2-40B4-BE49-F238E27FC236}">
                  <a16:creationId xmlns:a16="http://schemas.microsoft.com/office/drawing/2014/main" id="{839F9631-C404-4D1E-AD64-F6C1A06FA01D}"/>
                </a:ext>
              </a:extLst>
            </p:cNvPr>
            <p:cNvSpPr/>
            <p:nvPr>
              <p:custDataLst>
                <p:tags r:id="rId10"/>
              </p:custDataLst>
            </p:nvPr>
          </p:nvSpPr>
          <p:spPr>
            <a:xfrm>
              <a:off x="6075879" y="2372219"/>
              <a:ext cx="54152" cy="167779"/>
            </a:xfrm>
            <a:custGeom>
              <a:avLst/>
              <a:gdLst>
                <a:gd name="connsiteX0" fmla="*/ 36578 w 54152"/>
                <a:gd name="connsiteY0" fmla="*/ 56930 h 167779"/>
                <a:gd name="connsiteX1" fmla="*/ 1151 w 54152"/>
                <a:gd name="connsiteY1" fmla="*/ 59688 h 167779"/>
                <a:gd name="connsiteX2" fmla="*/ 1151 w 54152"/>
                <a:gd name="connsiteY2" fmla="*/ 67463 h 167779"/>
                <a:gd name="connsiteX3" fmla="*/ 19877 w 54152"/>
                <a:gd name="connsiteY3" fmla="*/ 81257 h 167779"/>
                <a:gd name="connsiteX4" fmla="*/ 19877 w 54152"/>
                <a:gd name="connsiteY4" fmla="*/ 148719 h 167779"/>
                <a:gd name="connsiteX5" fmla="*/ 139 w 54152"/>
                <a:gd name="connsiteY5" fmla="*/ 160005 h 167779"/>
                <a:gd name="connsiteX6" fmla="*/ 139 w 54152"/>
                <a:gd name="connsiteY6" fmla="*/ 167780 h 167779"/>
                <a:gd name="connsiteX7" fmla="*/ 27975 w 54152"/>
                <a:gd name="connsiteY7" fmla="*/ 167027 h 167779"/>
                <a:gd name="connsiteX8" fmla="*/ 54292 w 54152"/>
                <a:gd name="connsiteY8" fmla="*/ 167780 h 167779"/>
                <a:gd name="connsiteX9" fmla="*/ 54292 w 54152"/>
                <a:gd name="connsiteY9" fmla="*/ 160005 h 167779"/>
                <a:gd name="connsiteX10" fmla="*/ 36578 w 54152"/>
                <a:gd name="connsiteY10" fmla="*/ 148970 h 167779"/>
                <a:gd name="connsiteX11" fmla="*/ 36578 w 54152"/>
                <a:gd name="connsiteY11" fmla="*/ 56930 h 167779"/>
                <a:gd name="connsiteX12" fmla="*/ 37590 w 54152"/>
                <a:gd name="connsiteY12" fmla="*/ 13292 h 167779"/>
                <a:gd name="connsiteX13" fmla="*/ 24179 w 54152"/>
                <a:gd name="connsiteY13" fmla="*/ 0 h 167779"/>
                <a:gd name="connsiteX14" fmla="*/ 10767 w 54152"/>
                <a:gd name="connsiteY14" fmla="*/ 13292 h 167779"/>
                <a:gd name="connsiteX15" fmla="*/ 24179 w 54152"/>
                <a:gd name="connsiteY15" fmla="*/ 26584 h 167779"/>
                <a:gd name="connsiteX16" fmla="*/ 37590 w 54152"/>
                <a:gd name="connsiteY16" fmla="*/ 13292 h 1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7779">
                  <a:moveTo>
                    <a:pt x="36578" y="56930"/>
                  </a:moveTo>
                  <a:lnTo>
                    <a:pt x="1151" y="59688"/>
                  </a:lnTo>
                  <a:lnTo>
                    <a:pt x="1151" y="67463"/>
                  </a:lnTo>
                  <a:cubicBezTo>
                    <a:pt x="17599" y="67463"/>
                    <a:pt x="19877" y="68968"/>
                    <a:pt x="19877" y="81257"/>
                  </a:cubicBezTo>
                  <a:lnTo>
                    <a:pt x="19877" y="148719"/>
                  </a:lnTo>
                  <a:cubicBezTo>
                    <a:pt x="19877" y="160005"/>
                    <a:pt x="17093" y="160005"/>
                    <a:pt x="139" y="160005"/>
                  </a:cubicBezTo>
                  <a:lnTo>
                    <a:pt x="139" y="167780"/>
                  </a:lnTo>
                  <a:cubicBezTo>
                    <a:pt x="8237" y="167529"/>
                    <a:pt x="21901" y="167027"/>
                    <a:pt x="27975" y="167027"/>
                  </a:cubicBezTo>
                  <a:cubicBezTo>
                    <a:pt x="36831" y="167027"/>
                    <a:pt x="45688" y="167529"/>
                    <a:pt x="54292" y="167780"/>
                  </a:cubicBezTo>
                  <a:lnTo>
                    <a:pt x="54292" y="160005"/>
                  </a:lnTo>
                  <a:cubicBezTo>
                    <a:pt x="37590" y="160005"/>
                    <a:pt x="36578" y="158751"/>
                    <a:pt x="36578" y="148970"/>
                  </a:cubicBezTo>
                  <a:lnTo>
                    <a:pt x="36578" y="56930"/>
                  </a:lnTo>
                  <a:close/>
                  <a:moveTo>
                    <a:pt x="37590" y="13292"/>
                  </a:moveTo>
                  <a:cubicBezTo>
                    <a:pt x="37590" y="5267"/>
                    <a:pt x="31264" y="0"/>
                    <a:pt x="24179" y="0"/>
                  </a:cubicBezTo>
                  <a:cubicBezTo>
                    <a:pt x="16334" y="0"/>
                    <a:pt x="10767" y="6771"/>
                    <a:pt x="10767" y="13292"/>
                  </a:cubicBezTo>
                  <a:cubicBezTo>
                    <a:pt x="10767" y="20063"/>
                    <a:pt x="16334" y="26584"/>
                    <a:pt x="24179" y="26584"/>
                  </a:cubicBezTo>
                  <a:cubicBezTo>
                    <a:pt x="31264" y="26584"/>
                    <a:pt x="37590" y="21317"/>
                    <a:pt x="37590" y="13292"/>
                  </a:cubicBezTo>
                  <a:close/>
                </a:path>
              </a:pathLst>
            </a:custGeom>
            <a:solidFill>
              <a:srgbClr val="000000"/>
            </a:solidFill>
            <a:ln w="25400" cap="flat">
              <a:noFill/>
              <a:prstDash val="solid"/>
              <a:miter/>
            </a:ln>
          </p:spPr>
          <p:txBody>
            <a:bodyPr rtlCol="0" anchor="ctr"/>
            <a:lstStyle/>
            <a:p>
              <a:endParaRPr lang="zh-CN" altLang="en-US"/>
            </a:p>
          </p:txBody>
        </p:sp>
        <p:sp>
          <p:nvSpPr>
            <p:cNvPr id="298" name="任意多边形: 形状 297">
              <a:extLst>
                <a:ext uri="{FF2B5EF4-FFF2-40B4-BE49-F238E27FC236}">
                  <a16:creationId xmlns:a16="http://schemas.microsoft.com/office/drawing/2014/main" id="{757AC7E5-4F9E-44C9-8C15-91443C8C9AD2}"/>
                </a:ext>
              </a:extLst>
            </p:cNvPr>
            <p:cNvSpPr/>
            <p:nvPr>
              <p:custDataLst>
                <p:tags r:id="rId11"/>
              </p:custDataLst>
            </p:nvPr>
          </p:nvSpPr>
          <p:spPr>
            <a:xfrm>
              <a:off x="6145918" y="2429149"/>
              <a:ext cx="127284" cy="110849"/>
            </a:xfrm>
            <a:custGeom>
              <a:avLst/>
              <a:gdLst>
                <a:gd name="connsiteX0" fmla="*/ 19880 w 127284"/>
                <a:gd name="connsiteY0" fmla="*/ 24578 h 110849"/>
                <a:gd name="connsiteX1" fmla="*/ 19880 w 127284"/>
                <a:gd name="connsiteY1" fmla="*/ 91790 h 110849"/>
                <a:gd name="connsiteX2" fmla="*/ 142 w 127284"/>
                <a:gd name="connsiteY2" fmla="*/ 103075 h 110849"/>
                <a:gd name="connsiteX3" fmla="*/ 142 w 127284"/>
                <a:gd name="connsiteY3" fmla="*/ 110850 h 110849"/>
                <a:gd name="connsiteX4" fmla="*/ 28736 w 127284"/>
                <a:gd name="connsiteY4" fmla="*/ 110098 h 110849"/>
                <a:gd name="connsiteX5" fmla="*/ 57078 w 127284"/>
                <a:gd name="connsiteY5" fmla="*/ 110850 h 110849"/>
                <a:gd name="connsiteX6" fmla="*/ 57078 w 127284"/>
                <a:gd name="connsiteY6" fmla="*/ 103075 h 110849"/>
                <a:gd name="connsiteX7" fmla="*/ 37340 w 127284"/>
                <a:gd name="connsiteY7" fmla="*/ 91790 h 110849"/>
                <a:gd name="connsiteX8" fmla="*/ 37340 w 127284"/>
                <a:gd name="connsiteY8" fmla="*/ 45644 h 110849"/>
                <a:gd name="connsiteX9" fmla="*/ 71502 w 127284"/>
                <a:gd name="connsiteY9" fmla="*/ 5517 h 110849"/>
                <a:gd name="connsiteX10" fmla="*/ 90228 w 127284"/>
                <a:gd name="connsiteY10" fmla="*/ 33355 h 110849"/>
                <a:gd name="connsiteX11" fmla="*/ 90228 w 127284"/>
                <a:gd name="connsiteY11" fmla="*/ 91790 h 110849"/>
                <a:gd name="connsiteX12" fmla="*/ 70490 w 127284"/>
                <a:gd name="connsiteY12" fmla="*/ 103075 h 110849"/>
                <a:gd name="connsiteX13" fmla="*/ 70490 w 127284"/>
                <a:gd name="connsiteY13" fmla="*/ 110850 h 110849"/>
                <a:gd name="connsiteX14" fmla="*/ 99085 w 127284"/>
                <a:gd name="connsiteY14" fmla="*/ 110098 h 110849"/>
                <a:gd name="connsiteX15" fmla="*/ 127426 w 127284"/>
                <a:gd name="connsiteY15" fmla="*/ 110850 h 110849"/>
                <a:gd name="connsiteX16" fmla="*/ 127426 w 127284"/>
                <a:gd name="connsiteY16" fmla="*/ 103075 h 110849"/>
                <a:gd name="connsiteX17" fmla="*/ 107688 w 127284"/>
                <a:gd name="connsiteY17" fmla="*/ 95552 h 110849"/>
                <a:gd name="connsiteX18" fmla="*/ 107688 w 127284"/>
                <a:gd name="connsiteY18" fmla="*/ 47650 h 110849"/>
                <a:gd name="connsiteX19" fmla="*/ 99844 w 127284"/>
                <a:gd name="connsiteY19" fmla="*/ 9279 h 110849"/>
                <a:gd name="connsiteX20" fmla="*/ 73273 w 127284"/>
                <a:gd name="connsiteY20" fmla="*/ 0 h 110849"/>
                <a:gd name="connsiteX21" fmla="*/ 35822 w 127284"/>
                <a:gd name="connsiteY21" fmla="*/ 26333 h 110849"/>
                <a:gd name="connsiteX22" fmla="*/ 35822 w 127284"/>
                <a:gd name="connsiteY22" fmla="*/ 0 h 110849"/>
                <a:gd name="connsiteX23" fmla="*/ 142 w 127284"/>
                <a:gd name="connsiteY23" fmla="*/ 2759 h 110849"/>
                <a:gd name="connsiteX24" fmla="*/ 142 w 127284"/>
                <a:gd name="connsiteY24" fmla="*/ 10533 h 110849"/>
                <a:gd name="connsiteX25" fmla="*/ 19880 w 127284"/>
                <a:gd name="connsiteY25" fmla="*/ 24578 h 11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284" h="110849">
                  <a:moveTo>
                    <a:pt x="19880" y="24578"/>
                  </a:moveTo>
                  <a:lnTo>
                    <a:pt x="19880" y="91790"/>
                  </a:lnTo>
                  <a:cubicBezTo>
                    <a:pt x="19880" y="103075"/>
                    <a:pt x="17096" y="103075"/>
                    <a:pt x="142" y="103075"/>
                  </a:cubicBezTo>
                  <a:lnTo>
                    <a:pt x="142" y="110850"/>
                  </a:lnTo>
                  <a:cubicBezTo>
                    <a:pt x="8998" y="110599"/>
                    <a:pt x="21904" y="110098"/>
                    <a:pt x="28736" y="110098"/>
                  </a:cubicBezTo>
                  <a:cubicBezTo>
                    <a:pt x="35316" y="110098"/>
                    <a:pt x="48474" y="110599"/>
                    <a:pt x="57078" y="110850"/>
                  </a:cubicBezTo>
                  <a:lnTo>
                    <a:pt x="57078" y="103075"/>
                  </a:lnTo>
                  <a:cubicBezTo>
                    <a:pt x="40124" y="103075"/>
                    <a:pt x="37340" y="103075"/>
                    <a:pt x="37340" y="91790"/>
                  </a:cubicBezTo>
                  <a:lnTo>
                    <a:pt x="37340" y="45644"/>
                  </a:lnTo>
                  <a:cubicBezTo>
                    <a:pt x="37340" y="19562"/>
                    <a:pt x="55307" y="5517"/>
                    <a:pt x="71502" y="5517"/>
                  </a:cubicBezTo>
                  <a:cubicBezTo>
                    <a:pt x="87444" y="5517"/>
                    <a:pt x="90228" y="19060"/>
                    <a:pt x="90228" y="33355"/>
                  </a:cubicBezTo>
                  <a:lnTo>
                    <a:pt x="90228" y="91790"/>
                  </a:lnTo>
                  <a:cubicBezTo>
                    <a:pt x="90228" y="103075"/>
                    <a:pt x="87444" y="103075"/>
                    <a:pt x="70490" y="103075"/>
                  </a:cubicBezTo>
                  <a:lnTo>
                    <a:pt x="70490" y="110850"/>
                  </a:lnTo>
                  <a:cubicBezTo>
                    <a:pt x="79347" y="110599"/>
                    <a:pt x="92252" y="110098"/>
                    <a:pt x="99085" y="110098"/>
                  </a:cubicBezTo>
                  <a:cubicBezTo>
                    <a:pt x="105664" y="110098"/>
                    <a:pt x="118823" y="110599"/>
                    <a:pt x="127426" y="110850"/>
                  </a:cubicBezTo>
                  <a:lnTo>
                    <a:pt x="127426" y="103075"/>
                  </a:lnTo>
                  <a:cubicBezTo>
                    <a:pt x="114268" y="103075"/>
                    <a:pt x="107941" y="103075"/>
                    <a:pt x="107688" y="95552"/>
                  </a:cubicBezTo>
                  <a:lnTo>
                    <a:pt x="107688" y="47650"/>
                  </a:lnTo>
                  <a:cubicBezTo>
                    <a:pt x="107688" y="26082"/>
                    <a:pt x="107688" y="18308"/>
                    <a:pt x="99844" y="9279"/>
                  </a:cubicBezTo>
                  <a:cubicBezTo>
                    <a:pt x="96301" y="5016"/>
                    <a:pt x="87950" y="0"/>
                    <a:pt x="73273" y="0"/>
                  </a:cubicBezTo>
                  <a:cubicBezTo>
                    <a:pt x="54801" y="0"/>
                    <a:pt x="42907" y="10784"/>
                    <a:pt x="35822" y="26333"/>
                  </a:cubicBezTo>
                  <a:lnTo>
                    <a:pt x="35822" y="0"/>
                  </a:lnTo>
                  <a:lnTo>
                    <a:pt x="142" y="2759"/>
                  </a:lnTo>
                  <a:lnTo>
                    <a:pt x="142" y="10533"/>
                  </a:lnTo>
                  <a:cubicBezTo>
                    <a:pt x="17855" y="10533"/>
                    <a:pt x="19880" y="12289"/>
                    <a:pt x="19880" y="24578"/>
                  </a:cubicBezTo>
                  <a:close/>
                </a:path>
              </a:pathLst>
            </a:custGeom>
            <a:solidFill>
              <a:srgbClr val="000000"/>
            </a:solidFill>
            <a:ln w="25400" cap="flat">
              <a:noFill/>
              <a:prstDash val="solid"/>
              <a:miter/>
            </a:ln>
          </p:spPr>
          <p:txBody>
            <a:bodyPr rtlCol="0" anchor="ctr"/>
            <a:lstStyle/>
            <a:p>
              <a:endParaRPr lang="zh-CN" altLang="en-US"/>
            </a:p>
          </p:txBody>
        </p:sp>
        <p:sp>
          <p:nvSpPr>
            <p:cNvPr id="299" name="任意多边形: 形状 298">
              <a:extLst>
                <a:ext uri="{FF2B5EF4-FFF2-40B4-BE49-F238E27FC236}">
                  <a16:creationId xmlns:a16="http://schemas.microsoft.com/office/drawing/2014/main" id="{469F36A9-D6DE-4841-87BE-45D288DA96E2}"/>
                </a:ext>
              </a:extLst>
            </p:cNvPr>
            <p:cNvSpPr/>
            <p:nvPr>
              <p:custDataLst>
                <p:tags r:id="rId12"/>
              </p:custDataLst>
            </p:nvPr>
          </p:nvSpPr>
          <p:spPr>
            <a:xfrm>
              <a:off x="5875696" y="2585367"/>
              <a:ext cx="53672" cy="118147"/>
            </a:xfrm>
            <a:custGeom>
              <a:avLst/>
              <a:gdLst>
                <a:gd name="connsiteX0" fmla="*/ 49198 w 53672"/>
                <a:gd name="connsiteY0" fmla="*/ 6677 h 118147"/>
                <a:gd name="connsiteX1" fmla="*/ 42112 w 53672"/>
                <a:gd name="connsiteY1" fmla="*/ 6 h 118147"/>
                <a:gd name="connsiteX2" fmla="*/ 32193 w 53672"/>
                <a:gd name="connsiteY2" fmla="*/ 9662 h 118147"/>
                <a:gd name="connsiteX3" fmla="*/ 39278 w 53672"/>
                <a:gd name="connsiteY3" fmla="*/ 16333 h 118147"/>
                <a:gd name="connsiteX4" fmla="*/ 49198 w 53672"/>
                <a:gd name="connsiteY4" fmla="*/ 6677 h 118147"/>
                <a:gd name="connsiteX5" fmla="*/ 13062 w 53672"/>
                <a:gd name="connsiteY5" fmla="*/ 95859 h 118147"/>
                <a:gd name="connsiteX6" fmla="*/ 11468 w 53672"/>
                <a:gd name="connsiteY6" fmla="*/ 103232 h 118147"/>
                <a:gd name="connsiteX7" fmla="*/ 28296 w 53672"/>
                <a:gd name="connsiteY7" fmla="*/ 118154 h 118147"/>
                <a:gd name="connsiteX8" fmla="*/ 53803 w 53672"/>
                <a:gd name="connsiteY8" fmla="*/ 91295 h 118147"/>
                <a:gd name="connsiteX9" fmla="*/ 50969 w 53672"/>
                <a:gd name="connsiteY9" fmla="*/ 89012 h 118147"/>
                <a:gd name="connsiteX10" fmla="*/ 47603 w 53672"/>
                <a:gd name="connsiteY10" fmla="*/ 91997 h 118147"/>
                <a:gd name="connsiteX11" fmla="*/ 28827 w 53672"/>
                <a:gd name="connsiteY11" fmla="*/ 113239 h 118147"/>
                <a:gd name="connsiteX12" fmla="*/ 24399 w 53672"/>
                <a:gd name="connsiteY12" fmla="*/ 107094 h 118147"/>
                <a:gd name="connsiteX13" fmla="*/ 27233 w 53672"/>
                <a:gd name="connsiteY13" fmla="*/ 95859 h 118147"/>
                <a:gd name="connsiteX14" fmla="*/ 32901 w 53672"/>
                <a:gd name="connsiteY14" fmla="*/ 81815 h 118147"/>
                <a:gd name="connsiteX15" fmla="*/ 41581 w 53672"/>
                <a:gd name="connsiteY15" fmla="*/ 59519 h 118147"/>
                <a:gd name="connsiteX16" fmla="*/ 42644 w 53672"/>
                <a:gd name="connsiteY16" fmla="*/ 53902 h 118147"/>
                <a:gd name="connsiteX17" fmla="*/ 25816 w 53672"/>
                <a:gd name="connsiteY17" fmla="*/ 38979 h 118147"/>
                <a:gd name="connsiteX18" fmla="*/ 131 w 53672"/>
                <a:gd name="connsiteY18" fmla="*/ 65839 h 118147"/>
                <a:gd name="connsiteX19" fmla="*/ 3142 w 53672"/>
                <a:gd name="connsiteY19" fmla="*/ 68121 h 118147"/>
                <a:gd name="connsiteX20" fmla="*/ 6331 w 53672"/>
                <a:gd name="connsiteY20" fmla="*/ 65313 h 118147"/>
                <a:gd name="connsiteX21" fmla="*/ 25284 w 53672"/>
                <a:gd name="connsiteY21" fmla="*/ 43895 h 118147"/>
                <a:gd name="connsiteX22" fmla="*/ 29713 w 53672"/>
                <a:gd name="connsiteY22" fmla="*/ 50039 h 118147"/>
                <a:gd name="connsiteX23" fmla="*/ 24221 w 53672"/>
                <a:gd name="connsiteY23" fmla="*/ 67595 h 118147"/>
                <a:gd name="connsiteX24" fmla="*/ 13062 w 53672"/>
                <a:gd name="connsiteY24" fmla="*/ 95859 h 1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147">
                  <a:moveTo>
                    <a:pt x="49198" y="6677"/>
                  </a:moveTo>
                  <a:cubicBezTo>
                    <a:pt x="49198" y="3869"/>
                    <a:pt x="47072" y="6"/>
                    <a:pt x="42112" y="6"/>
                  </a:cubicBezTo>
                  <a:cubicBezTo>
                    <a:pt x="37330" y="6"/>
                    <a:pt x="32193" y="4571"/>
                    <a:pt x="32193" y="9662"/>
                  </a:cubicBezTo>
                  <a:cubicBezTo>
                    <a:pt x="32193" y="12646"/>
                    <a:pt x="34495" y="16333"/>
                    <a:pt x="39278" y="16333"/>
                  </a:cubicBezTo>
                  <a:cubicBezTo>
                    <a:pt x="44415" y="16333"/>
                    <a:pt x="49198" y="11417"/>
                    <a:pt x="49198" y="6677"/>
                  </a:cubicBezTo>
                  <a:close/>
                  <a:moveTo>
                    <a:pt x="13062" y="95859"/>
                  </a:moveTo>
                  <a:cubicBezTo>
                    <a:pt x="12353" y="98141"/>
                    <a:pt x="11468" y="100248"/>
                    <a:pt x="11468" y="103232"/>
                  </a:cubicBezTo>
                  <a:cubicBezTo>
                    <a:pt x="11468" y="111483"/>
                    <a:pt x="18553" y="118154"/>
                    <a:pt x="28296" y="118154"/>
                  </a:cubicBezTo>
                  <a:cubicBezTo>
                    <a:pt x="46009" y="118154"/>
                    <a:pt x="53803" y="93928"/>
                    <a:pt x="53803" y="91295"/>
                  </a:cubicBezTo>
                  <a:cubicBezTo>
                    <a:pt x="53803" y="89012"/>
                    <a:pt x="51500" y="89012"/>
                    <a:pt x="50969" y="89012"/>
                  </a:cubicBezTo>
                  <a:cubicBezTo>
                    <a:pt x="48489" y="89012"/>
                    <a:pt x="48312" y="90066"/>
                    <a:pt x="47603" y="91997"/>
                  </a:cubicBezTo>
                  <a:cubicBezTo>
                    <a:pt x="43529" y="106041"/>
                    <a:pt x="35735" y="113239"/>
                    <a:pt x="28827" y="113239"/>
                  </a:cubicBezTo>
                  <a:cubicBezTo>
                    <a:pt x="25284" y="113239"/>
                    <a:pt x="24399" y="110957"/>
                    <a:pt x="24399" y="107094"/>
                  </a:cubicBezTo>
                  <a:cubicBezTo>
                    <a:pt x="24399" y="103057"/>
                    <a:pt x="25639" y="99721"/>
                    <a:pt x="27233" y="95859"/>
                  </a:cubicBezTo>
                  <a:cubicBezTo>
                    <a:pt x="29004" y="91119"/>
                    <a:pt x="30953" y="86379"/>
                    <a:pt x="32901" y="81815"/>
                  </a:cubicBezTo>
                  <a:cubicBezTo>
                    <a:pt x="34495" y="77601"/>
                    <a:pt x="40872" y="61626"/>
                    <a:pt x="41581" y="59519"/>
                  </a:cubicBezTo>
                  <a:cubicBezTo>
                    <a:pt x="42112" y="57764"/>
                    <a:pt x="42644" y="55657"/>
                    <a:pt x="42644" y="53902"/>
                  </a:cubicBezTo>
                  <a:cubicBezTo>
                    <a:pt x="42644" y="45650"/>
                    <a:pt x="35558" y="38979"/>
                    <a:pt x="25816" y="38979"/>
                  </a:cubicBezTo>
                  <a:cubicBezTo>
                    <a:pt x="8279" y="38979"/>
                    <a:pt x="131" y="62855"/>
                    <a:pt x="131" y="65839"/>
                  </a:cubicBezTo>
                  <a:cubicBezTo>
                    <a:pt x="131" y="68121"/>
                    <a:pt x="2611" y="68121"/>
                    <a:pt x="3142" y="68121"/>
                  </a:cubicBezTo>
                  <a:cubicBezTo>
                    <a:pt x="5622" y="68121"/>
                    <a:pt x="5799" y="67244"/>
                    <a:pt x="6331" y="65313"/>
                  </a:cubicBezTo>
                  <a:cubicBezTo>
                    <a:pt x="10936" y="50215"/>
                    <a:pt x="18730" y="43895"/>
                    <a:pt x="25284" y="43895"/>
                  </a:cubicBezTo>
                  <a:cubicBezTo>
                    <a:pt x="28118" y="43895"/>
                    <a:pt x="29713" y="45299"/>
                    <a:pt x="29713" y="50039"/>
                  </a:cubicBezTo>
                  <a:cubicBezTo>
                    <a:pt x="29713" y="54077"/>
                    <a:pt x="28650" y="56710"/>
                    <a:pt x="24221" y="67595"/>
                  </a:cubicBezTo>
                  <a:lnTo>
                    <a:pt x="13062" y="95859"/>
                  </a:lnTo>
                  <a:close/>
                </a:path>
              </a:pathLst>
            </a:custGeom>
            <a:solidFill>
              <a:srgbClr val="000000"/>
            </a:solidFill>
            <a:ln w="25400" cap="flat">
              <a:noFill/>
              <a:prstDash val="solid"/>
              <a:miter/>
            </a:ln>
          </p:spPr>
          <p:txBody>
            <a:bodyPr rtlCol="0" anchor="ctr"/>
            <a:lstStyle/>
            <a:p>
              <a:endParaRPr lang="zh-CN" altLang="en-US"/>
            </a:p>
          </p:txBody>
        </p:sp>
        <p:sp>
          <p:nvSpPr>
            <p:cNvPr id="300" name="任意多边形: 形状 299">
              <a:extLst>
                <a:ext uri="{FF2B5EF4-FFF2-40B4-BE49-F238E27FC236}">
                  <a16:creationId xmlns:a16="http://schemas.microsoft.com/office/drawing/2014/main" id="{DB8806D7-4F17-4211-914C-01AE9D3A66D2}"/>
                </a:ext>
              </a:extLst>
            </p:cNvPr>
            <p:cNvSpPr/>
            <p:nvPr>
              <p:custDataLst>
                <p:tags r:id="rId13"/>
              </p:custDataLst>
            </p:nvPr>
          </p:nvSpPr>
          <p:spPr>
            <a:xfrm>
              <a:off x="5958097" y="2600464"/>
              <a:ext cx="97956" cy="114636"/>
            </a:xfrm>
            <a:custGeom>
              <a:avLst/>
              <a:gdLst>
                <a:gd name="connsiteX0" fmla="*/ 91004 w 97956"/>
                <a:gd name="connsiteY0" fmla="*/ 61626 h 114636"/>
                <a:gd name="connsiteX1" fmla="*/ 98090 w 97956"/>
                <a:gd name="connsiteY1" fmla="*/ 57413 h 114636"/>
                <a:gd name="connsiteX2" fmla="*/ 91004 w 97956"/>
                <a:gd name="connsiteY2" fmla="*/ 53024 h 114636"/>
                <a:gd name="connsiteX3" fmla="*/ 8991 w 97956"/>
                <a:gd name="connsiteY3" fmla="*/ 53024 h 114636"/>
                <a:gd name="connsiteX4" fmla="*/ 60714 w 97956"/>
                <a:gd name="connsiteY4" fmla="*/ 8609 h 114636"/>
                <a:gd name="connsiteX5" fmla="*/ 91004 w 97956"/>
                <a:gd name="connsiteY5" fmla="*/ 8609 h 114636"/>
                <a:gd name="connsiteX6" fmla="*/ 98090 w 97956"/>
                <a:gd name="connsiteY6" fmla="*/ 4395 h 114636"/>
                <a:gd name="connsiteX7" fmla="*/ 91004 w 97956"/>
                <a:gd name="connsiteY7" fmla="*/ 6 h 114636"/>
                <a:gd name="connsiteX8" fmla="*/ 60006 w 97956"/>
                <a:gd name="connsiteY8" fmla="*/ 6 h 114636"/>
                <a:gd name="connsiteX9" fmla="*/ 134 w 97956"/>
                <a:gd name="connsiteY9" fmla="*/ 57237 h 114636"/>
                <a:gd name="connsiteX10" fmla="*/ 60006 w 97956"/>
                <a:gd name="connsiteY10" fmla="*/ 114643 h 114636"/>
                <a:gd name="connsiteX11" fmla="*/ 91004 w 97956"/>
                <a:gd name="connsiteY11" fmla="*/ 114643 h 114636"/>
                <a:gd name="connsiteX12" fmla="*/ 98090 w 97956"/>
                <a:gd name="connsiteY12" fmla="*/ 110430 h 114636"/>
                <a:gd name="connsiteX13" fmla="*/ 91004 w 97956"/>
                <a:gd name="connsiteY13" fmla="*/ 106041 h 114636"/>
                <a:gd name="connsiteX14" fmla="*/ 60714 w 97956"/>
                <a:gd name="connsiteY14" fmla="*/ 106041 h 114636"/>
                <a:gd name="connsiteX15" fmla="*/ 8991 w 97956"/>
                <a:gd name="connsiteY15" fmla="*/ 61626 h 114636"/>
                <a:gd name="connsiteX16" fmla="*/ 91004 w 97956"/>
                <a:gd name="connsiteY16" fmla="*/ 61626 h 11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56" h="114636">
                  <a:moveTo>
                    <a:pt x="91004" y="61626"/>
                  </a:moveTo>
                  <a:cubicBezTo>
                    <a:pt x="93839" y="61626"/>
                    <a:pt x="98090" y="61626"/>
                    <a:pt x="98090" y="57413"/>
                  </a:cubicBezTo>
                  <a:cubicBezTo>
                    <a:pt x="98090" y="53024"/>
                    <a:pt x="94016" y="53024"/>
                    <a:pt x="91004" y="53024"/>
                  </a:cubicBezTo>
                  <a:lnTo>
                    <a:pt x="8991" y="53024"/>
                  </a:lnTo>
                  <a:cubicBezTo>
                    <a:pt x="11648" y="27568"/>
                    <a:pt x="33081" y="8609"/>
                    <a:pt x="60714" y="8609"/>
                  </a:cubicBezTo>
                  <a:lnTo>
                    <a:pt x="91004" y="8609"/>
                  </a:lnTo>
                  <a:cubicBezTo>
                    <a:pt x="93839" y="8609"/>
                    <a:pt x="98090" y="8609"/>
                    <a:pt x="98090" y="4395"/>
                  </a:cubicBezTo>
                  <a:cubicBezTo>
                    <a:pt x="98090" y="6"/>
                    <a:pt x="94016" y="6"/>
                    <a:pt x="91004" y="6"/>
                  </a:cubicBezTo>
                  <a:lnTo>
                    <a:pt x="60006" y="6"/>
                  </a:lnTo>
                  <a:cubicBezTo>
                    <a:pt x="27058" y="6"/>
                    <a:pt x="134" y="25637"/>
                    <a:pt x="134" y="57237"/>
                  </a:cubicBezTo>
                  <a:cubicBezTo>
                    <a:pt x="134" y="89539"/>
                    <a:pt x="27413" y="114643"/>
                    <a:pt x="60006" y="114643"/>
                  </a:cubicBezTo>
                  <a:lnTo>
                    <a:pt x="91004" y="114643"/>
                  </a:lnTo>
                  <a:cubicBezTo>
                    <a:pt x="93839" y="114643"/>
                    <a:pt x="98090" y="114643"/>
                    <a:pt x="98090" y="110430"/>
                  </a:cubicBezTo>
                  <a:cubicBezTo>
                    <a:pt x="98090" y="106041"/>
                    <a:pt x="94016" y="106041"/>
                    <a:pt x="91004" y="106041"/>
                  </a:cubicBezTo>
                  <a:lnTo>
                    <a:pt x="60714" y="106041"/>
                  </a:lnTo>
                  <a:cubicBezTo>
                    <a:pt x="33081" y="106041"/>
                    <a:pt x="11648" y="87081"/>
                    <a:pt x="8991" y="61626"/>
                  </a:cubicBezTo>
                  <a:lnTo>
                    <a:pt x="91004" y="61626"/>
                  </a:lnTo>
                  <a:close/>
                </a:path>
              </a:pathLst>
            </a:custGeom>
            <a:solidFill>
              <a:srgbClr val="000000"/>
            </a:solidFill>
            <a:ln w="25400" cap="flat">
              <a:noFill/>
              <a:prstDash val="solid"/>
              <a:miter/>
            </a:ln>
          </p:spPr>
          <p:txBody>
            <a:bodyPr rtlCol="0" anchor="ctr"/>
            <a:lstStyle/>
            <a:p>
              <a:endParaRPr lang="zh-CN" altLang="en-US"/>
            </a:p>
          </p:txBody>
        </p:sp>
        <p:sp>
          <p:nvSpPr>
            <p:cNvPr id="301" name="任意多边形: 形状 300">
              <a:extLst>
                <a:ext uri="{FF2B5EF4-FFF2-40B4-BE49-F238E27FC236}">
                  <a16:creationId xmlns:a16="http://schemas.microsoft.com/office/drawing/2014/main" id="{78AA2430-90DC-45EE-8BA5-F432F155A654}"/>
                </a:ext>
              </a:extLst>
            </p:cNvPr>
            <p:cNvSpPr/>
            <p:nvPr>
              <p:custDataLst>
                <p:tags r:id="rId14"/>
              </p:custDataLst>
            </p:nvPr>
          </p:nvSpPr>
          <p:spPr>
            <a:xfrm>
              <a:off x="6072677" y="2564476"/>
              <a:ext cx="193963" cy="146236"/>
            </a:xfrm>
            <a:custGeom>
              <a:avLst/>
              <a:gdLst>
                <a:gd name="connsiteX0" fmla="*/ 62845 w 193963"/>
                <a:gd name="connsiteY0" fmla="*/ 38453 h 146236"/>
                <a:gd name="connsiteX1" fmla="*/ 78256 w 193963"/>
                <a:gd name="connsiteY1" fmla="*/ 76372 h 146236"/>
                <a:gd name="connsiteX2" fmla="*/ 114215 w 193963"/>
                <a:gd name="connsiteY2" fmla="*/ 140976 h 146236"/>
                <a:gd name="connsiteX3" fmla="*/ 116872 w 193963"/>
                <a:gd name="connsiteY3" fmla="*/ 142205 h 146236"/>
                <a:gd name="connsiteX4" fmla="*/ 125551 w 193963"/>
                <a:gd name="connsiteY4" fmla="*/ 138694 h 146236"/>
                <a:gd name="connsiteX5" fmla="*/ 130511 w 193963"/>
                <a:gd name="connsiteY5" fmla="*/ 127985 h 146236"/>
                <a:gd name="connsiteX6" fmla="*/ 159030 w 193963"/>
                <a:gd name="connsiteY6" fmla="*/ 24935 h 146236"/>
                <a:gd name="connsiteX7" fmla="*/ 186663 w 193963"/>
                <a:gd name="connsiteY7" fmla="*/ 17386 h 146236"/>
                <a:gd name="connsiteX8" fmla="*/ 194103 w 193963"/>
                <a:gd name="connsiteY8" fmla="*/ 3342 h 146236"/>
                <a:gd name="connsiteX9" fmla="*/ 189852 w 193963"/>
                <a:gd name="connsiteY9" fmla="*/ 6 h 146236"/>
                <a:gd name="connsiteX10" fmla="*/ 157613 w 193963"/>
                <a:gd name="connsiteY10" fmla="*/ 12997 h 146236"/>
                <a:gd name="connsiteX11" fmla="*/ 123780 w 193963"/>
                <a:gd name="connsiteY11" fmla="*/ 126757 h 146236"/>
                <a:gd name="connsiteX12" fmla="*/ 101992 w 193963"/>
                <a:gd name="connsiteY12" fmla="*/ 88661 h 146236"/>
                <a:gd name="connsiteX13" fmla="*/ 73651 w 193963"/>
                <a:gd name="connsiteY13" fmla="*/ 20020 h 146236"/>
                <a:gd name="connsiteX14" fmla="*/ 71348 w 193963"/>
                <a:gd name="connsiteY14" fmla="*/ 14402 h 146236"/>
                <a:gd name="connsiteX15" fmla="*/ 69399 w 193963"/>
                <a:gd name="connsiteY15" fmla="*/ 13875 h 146236"/>
                <a:gd name="connsiteX16" fmla="*/ 60720 w 193963"/>
                <a:gd name="connsiteY16" fmla="*/ 17386 h 146236"/>
                <a:gd name="connsiteX17" fmla="*/ 57000 w 193963"/>
                <a:gd name="connsiteY17" fmla="*/ 24935 h 146236"/>
                <a:gd name="connsiteX18" fmla="*/ 32378 w 193963"/>
                <a:gd name="connsiteY18" fmla="*/ 121490 h 146236"/>
                <a:gd name="connsiteX19" fmla="*/ 23521 w 193963"/>
                <a:gd name="connsiteY19" fmla="*/ 128863 h 146236"/>
                <a:gd name="connsiteX20" fmla="*/ 8465 w 193963"/>
                <a:gd name="connsiteY20" fmla="*/ 123597 h 146236"/>
                <a:gd name="connsiteX21" fmla="*/ 7225 w 193963"/>
                <a:gd name="connsiteY21" fmla="*/ 122894 h 146236"/>
                <a:gd name="connsiteX22" fmla="*/ 139 w 193963"/>
                <a:gd name="connsiteY22" fmla="*/ 136939 h 146236"/>
                <a:gd name="connsiteX23" fmla="*/ 6870 w 193963"/>
                <a:gd name="connsiteY23" fmla="*/ 143785 h 146236"/>
                <a:gd name="connsiteX24" fmla="*/ 17853 w 193963"/>
                <a:gd name="connsiteY24" fmla="*/ 146243 h 146236"/>
                <a:gd name="connsiteX25" fmla="*/ 44246 w 193963"/>
                <a:gd name="connsiteY25" fmla="*/ 109377 h 146236"/>
                <a:gd name="connsiteX26" fmla="*/ 62845 w 193963"/>
                <a:gd name="connsiteY26" fmla="*/ 38453 h 14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963" h="146236">
                  <a:moveTo>
                    <a:pt x="62845" y="38453"/>
                  </a:moveTo>
                  <a:cubicBezTo>
                    <a:pt x="65148" y="44246"/>
                    <a:pt x="70108" y="57413"/>
                    <a:pt x="78256" y="76372"/>
                  </a:cubicBezTo>
                  <a:cubicBezTo>
                    <a:pt x="91896" y="107621"/>
                    <a:pt x="100752" y="124474"/>
                    <a:pt x="114215" y="140976"/>
                  </a:cubicBezTo>
                  <a:cubicBezTo>
                    <a:pt x="115277" y="142205"/>
                    <a:pt x="116163" y="142205"/>
                    <a:pt x="116872" y="142205"/>
                  </a:cubicBezTo>
                  <a:cubicBezTo>
                    <a:pt x="120592" y="142205"/>
                    <a:pt x="125197" y="138870"/>
                    <a:pt x="125551" y="138694"/>
                  </a:cubicBezTo>
                  <a:cubicBezTo>
                    <a:pt x="128563" y="136412"/>
                    <a:pt x="128740" y="135710"/>
                    <a:pt x="130511" y="127985"/>
                  </a:cubicBezTo>
                  <a:cubicBezTo>
                    <a:pt x="142556" y="75670"/>
                    <a:pt x="156550" y="28271"/>
                    <a:pt x="159030" y="24935"/>
                  </a:cubicBezTo>
                  <a:cubicBezTo>
                    <a:pt x="161510" y="21248"/>
                    <a:pt x="169835" y="17562"/>
                    <a:pt x="186663" y="17386"/>
                  </a:cubicBezTo>
                  <a:cubicBezTo>
                    <a:pt x="190383" y="17386"/>
                    <a:pt x="194103" y="8433"/>
                    <a:pt x="194103" y="3342"/>
                  </a:cubicBezTo>
                  <a:cubicBezTo>
                    <a:pt x="194103" y="6"/>
                    <a:pt x="193394" y="6"/>
                    <a:pt x="189852" y="6"/>
                  </a:cubicBezTo>
                  <a:cubicBezTo>
                    <a:pt x="170721" y="6"/>
                    <a:pt x="161333" y="7204"/>
                    <a:pt x="157613" y="12997"/>
                  </a:cubicBezTo>
                  <a:cubicBezTo>
                    <a:pt x="147870" y="28271"/>
                    <a:pt x="131751" y="94279"/>
                    <a:pt x="123780" y="126757"/>
                  </a:cubicBezTo>
                  <a:cubicBezTo>
                    <a:pt x="113683" y="113239"/>
                    <a:pt x="106598" y="98317"/>
                    <a:pt x="101992" y="88661"/>
                  </a:cubicBezTo>
                  <a:cubicBezTo>
                    <a:pt x="93135" y="69526"/>
                    <a:pt x="83393" y="46879"/>
                    <a:pt x="73651" y="20020"/>
                  </a:cubicBezTo>
                  <a:cubicBezTo>
                    <a:pt x="71879" y="15104"/>
                    <a:pt x="71879" y="14753"/>
                    <a:pt x="71348" y="14402"/>
                  </a:cubicBezTo>
                  <a:cubicBezTo>
                    <a:pt x="70639" y="13875"/>
                    <a:pt x="69931" y="13875"/>
                    <a:pt x="69399" y="13875"/>
                  </a:cubicBezTo>
                  <a:cubicBezTo>
                    <a:pt x="66742" y="13875"/>
                    <a:pt x="63022" y="15806"/>
                    <a:pt x="60720" y="17386"/>
                  </a:cubicBezTo>
                  <a:cubicBezTo>
                    <a:pt x="57354" y="20020"/>
                    <a:pt x="57177" y="21248"/>
                    <a:pt x="57000" y="24935"/>
                  </a:cubicBezTo>
                  <a:cubicBezTo>
                    <a:pt x="53280" y="69701"/>
                    <a:pt x="36452" y="114117"/>
                    <a:pt x="32378" y="121490"/>
                  </a:cubicBezTo>
                  <a:cubicBezTo>
                    <a:pt x="30784" y="124299"/>
                    <a:pt x="28304" y="128863"/>
                    <a:pt x="23521" y="128863"/>
                  </a:cubicBezTo>
                  <a:cubicBezTo>
                    <a:pt x="23344" y="128863"/>
                    <a:pt x="15727" y="128863"/>
                    <a:pt x="8465" y="123597"/>
                  </a:cubicBezTo>
                  <a:cubicBezTo>
                    <a:pt x="7756" y="123070"/>
                    <a:pt x="7756" y="122894"/>
                    <a:pt x="7225" y="122894"/>
                  </a:cubicBezTo>
                  <a:cubicBezTo>
                    <a:pt x="4213" y="122894"/>
                    <a:pt x="139" y="131848"/>
                    <a:pt x="139" y="136939"/>
                  </a:cubicBezTo>
                  <a:cubicBezTo>
                    <a:pt x="139" y="138870"/>
                    <a:pt x="493" y="140976"/>
                    <a:pt x="6870" y="143785"/>
                  </a:cubicBezTo>
                  <a:cubicBezTo>
                    <a:pt x="11653" y="145892"/>
                    <a:pt x="16081" y="146243"/>
                    <a:pt x="17853" y="146243"/>
                  </a:cubicBezTo>
                  <a:cubicBezTo>
                    <a:pt x="31138" y="146243"/>
                    <a:pt x="40526" y="119910"/>
                    <a:pt x="44246" y="109377"/>
                  </a:cubicBezTo>
                  <a:cubicBezTo>
                    <a:pt x="55937" y="76899"/>
                    <a:pt x="59480" y="57062"/>
                    <a:pt x="62845" y="38453"/>
                  </a:cubicBezTo>
                  <a:close/>
                </a:path>
              </a:pathLst>
            </a:custGeom>
            <a:solidFill>
              <a:srgbClr val="000000"/>
            </a:solidFill>
            <a:ln w="25400" cap="flat">
              <a:noFill/>
              <a:prstDash val="solid"/>
              <a:miter/>
            </a:ln>
          </p:spPr>
          <p:txBody>
            <a:bodyPr rtlCol="0" anchor="ctr"/>
            <a:lstStyle/>
            <a:p>
              <a:endParaRPr lang="zh-CN" altLang="en-US"/>
            </a:p>
          </p:txBody>
        </p:sp>
        <p:sp>
          <p:nvSpPr>
            <p:cNvPr id="302" name="任意多边形: 形状 301">
              <a:extLst>
                <a:ext uri="{FF2B5EF4-FFF2-40B4-BE49-F238E27FC236}">
                  <a16:creationId xmlns:a16="http://schemas.microsoft.com/office/drawing/2014/main" id="{AAD7A4F9-6142-4F7E-9E80-59146985212C}"/>
                </a:ext>
              </a:extLst>
            </p:cNvPr>
            <p:cNvSpPr/>
            <p:nvPr>
              <p:custDataLst>
                <p:tags r:id="rId15"/>
              </p:custDataLst>
            </p:nvPr>
          </p:nvSpPr>
          <p:spPr>
            <a:xfrm>
              <a:off x="7251525" y="2199045"/>
              <a:ext cx="180425" cy="176808"/>
            </a:xfrm>
            <a:custGeom>
              <a:avLst/>
              <a:gdLst>
                <a:gd name="connsiteX0" fmla="*/ 144930 w 180425"/>
                <a:gd name="connsiteY0" fmla="*/ 28584 h 176808"/>
                <a:gd name="connsiteX1" fmla="*/ 177321 w 180425"/>
                <a:gd name="connsiteY1" fmla="*/ 7768 h 176808"/>
                <a:gd name="connsiteX2" fmla="*/ 180610 w 180425"/>
                <a:gd name="connsiteY2" fmla="*/ 3003 h 176808"/>
                <a:gd name="connsiteX3" fmla="*/ 177321 w 180425"/>
                <a:gd name="connsiteY3" fmla="*/ -7 h 176808"/>
                <a:gd name="connsiteX4" fmla="*/ 156570 w 180425"/>
                <a:gd name="connsiteY4" fmla="*/ 746 h 176808"/>
                <a:gd name="connsiteX5" fmla="*/ 131518 w 180425"/>
                <a:gd name="connsiteY5" fmla="*/ -7 h 176808"/>
                <a:gd name="connsiteX6" fmla="*/ 126710 w 180425"/>
                <a:gd name="connsiteY6" fmla="*/ 4758 h 176808"/>
                <a:gd name="connsiteX7" fmla="*/ 130759 w 180425"/>
                <a:gd name="connsiteY7" fmla="*/ 7768 h 176808"/>
                <a:gd name="connsiteX8" fmla="*/ 142400 w 180425"/>
                <a:gd name="connsiteY8" fmla="*/ 16044 h 176808"/>
                <a:gd name="connsiteX9" fmla="*/ 138604 w 180425"/>
                <a:gd name="connsiteY9" fmla="*/ 25574 h 176808"/>
                <a:gd name="connsiteX10" fmla="*/ 60917 w 180425"/>
                <a:gd name="connsiteY10" fmla="*/ 147960 h 176808"/>
                <a:gd name="connsiteX11" fmla="*/ 43710 w 180425"/>
                <a:gd name="connsiteY11" fmla="*/ 15292 h 176808"/>
                <a:gd name="connsiteX12" fmla="*/ 61170 w 180425"/>
                <a:gd name="connsiteY12" fmla="*/ 7768 h 176808"/>
                <a:gd name="connsiteX13" fmla="*/ 67497 w 180425"/>
                <a:gd name="connsiteY13" fmla="*/ 2752 h 176808"/>
                <a:gd name="connsiteX14" fmla="*/ 63954 w 180425"/>
                <a:gd name="connsiteY14" fmla="*/ -7 h 176808"/>
                <a:gd name="connsiteX15" fmla="*/ 32575 w 180425"/>
                <a:gd name="connsiteY15" fmla="*/ 746 h 176808"/>
                <a:gd name="connsiteX16" fmla="*/ 18658 w 180425"/>
                <a:gd name="connsiteY16" fmla="*/ 495 h 176808"/>
                <a:gd name="connsiteX17" fmla="*/ 4993 w 180425"/>
                <a:gd name="connsiteY17" fmla="*/ -7 h 176808"/>
                <a:gd name="connsiteX18" fmla="*/ 185 w 180425"/>
                <a:gd name="connsiteY18" fmla="*/ 4758 h 176808"/>
                <a:gd name="connsiteX19" fmla="*/ 6511 w 180425"/>
                <a:gd name="connsiteY19" fmla="*/ 7768 h 176808"/>
                <a:gd name="connsiteX20" fmla="*/ 21694 w 180425"/>
                <a:gd name="connsiteY20" fmla="*/ 16295 h 176808"/>
                <a:gd name="connsiteX21" fmla="*/ 41685 w 180425"/>
                <a:gd name="connsiteY21" fmla="*/ 171033 h 176808"/>
                <a:gd name="connsiteX22" fmla="*/ 46746 w 180425"/>
                <a:gd name="connsiteY22" fmla="*/ 176801 h 176808"/>
                <a:gd name="connsiteX23" fmla="*/ 53832 w 180425"/>
                <a:gd name="connsiteY23" fmla="*/ 172287 h 176808"/>
                <a:gd name="connsiteX24" fmla="*/ 144930 w 180425"/>
                <a:gd name="connsiteY24" fmla="*/ 28584 h 1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76808">
                  <a:moveTo>
                    <a:pt x="144930" y="28584"/>
                  </a:moveTo>
                  <a:cubicBezTo>
                    <a:pt x="157330" y="9022"/>
                    <a:pt x="167958" y="8269"/>
                    <a:pt x="177321" y="7768"/>
                  </a:cubicBezTo>
                  <a:cubicBezTo>
                    <a:pt x="180357" y="7517"/>
                    <a:pt x="180610" y="3254"/>
                    <a:pt x="180610" y="3003"/>
                  </a:cubicBezTo>
                  <a:cubicBezTo>
                    <a:pt x="180610" y="996"/>
                    <a:pt x="179345" y="-7"/>
                    <a:pt x="177321" y="-7"/>
                  </a:cubicBezTo>
                  <a:cubicBezTo>
                    <a:pt x="170741" y="-7"/>
                    <a:pt x="163403" y="746"/>
                    <a:pt x="156570" y="746"/>
                  </a:cubicBezTo>
                  <a:cubicBezTo>
                    <a:pt x="148220" y="746"/>
                    <a:pt x="139616" y="-7"/>
                    <a:pt x="131518" y="-7"/>
                  </a:cubicBezTo>
                  <a:cubicBezTo>
                    <a:pt x="130000" y="-7"/>
                    <a:pt x="126710" y="-7"/>
                    <a:pt x="126710" y="4758"/>
                  </a:cubicBezTo>
                  <a:cubicBezTo>
                    <a:pt x="126710" y="7517"/>
                    <a:pt x="128988" y="7768"/>
                    <a:pt x="130759" y="7768"/>
                  </a:cubicBezTo>
                  <a:cubicBezTo>
                    <a:pt x="137592" y="8269"/>
                    <a:pt x="142400" y="10777"/>
                    <a:pt x="142400" y="16044"/>
                  </a:cubicBezTo>
                  <a:cubicBezTo>
                    <a:pt x="142400" y="19806"/>
                    <a:pt x="138604" y="25323"/>
                    <a:pt x="138604" y="25574"/>
                  </a:cubicBezTo>
                  <a:lnTo>
                    <a:pt x="60917" y="147960"/>
                  </a:lnTo>
                  <a:lnTo>
                    <a:pt x="43710" y="15292"/>
                  </a:lnTo>
                  <a:cubicBezTo>
                    <a:pt x="43710" y="11028"/>
                    <a:pt x="49530" y="7768"/>
                    <a:pt x="61170" y="7768"/>
                  </a:cubicBezTo>
                  <a:cubicBezTo>
                    <a:pt x="64713" y="7768"/>
                    <a:pt x="67497" y="7768"/>
                    <a:pt x="67497" y="2752"/>
                  </a:cubicBezTo>
                  <a:cubicBezTo>
                    <a:pt x="67497" y="495"/>
                    <a:pt x="65472" y="-7"/>
                    <a:pt x="63954" y="-7"/>
                  </a:cubicBezTo>
                  <a:cubicBezTo>
                    <a:pt x="53832" y="-7"/>
                    <a:pt x="42951" y="746"/>
                    <a:pt x="32575" y="746"/>
                  </a:cubicBezTo>
                  <a:cubicBezTo>
                    <a:pt x="28021" y="746"/>
                    <a:pt x="23213" y="495"/>
                    <a:pt x="18658" y="495"/>
                  </a:cubicBezTo>
                  <a:cubicBezTo>
                    <a:pt x="14103" y="495"/>
                    <a:pt x="9295" y="-7"/>
                    <a:pt x="4993" y="-7"/>
                  </a:cubicBezTo>
                  <a:cubicBezTo>
                    <a:pt x="3222" y="-7"/>
                    <a:pt x="185" y="-7"/>
                    <a:pt x="185" y="4758"/>
                  </a:cubicBezTo>
                  <a:cubicBezTo>
                    <a:pt x="185" y="7768"/>
                    <a:pt x="2462" y="7768"/>
                    <a:pt x="6511" y="7768"/>
                  </a:cubicBezTo>
                  <a:cubicBezTo>
                    <a:pt x="20682" y="7768"/>
                    <a:pt x="20935" y="10025"/>
                    <a:pt x="21694" y="16295"/>
                  </a:cubicBezTo>
                  <a:lnTo>
                    <a:pt x="41685" y="171033"/>
                  </a:lnTo>
                  <a:cubicBezTo>
                    <a:pt x="42444" y="176049"/>
                    <a:pt x="43457" y="176801"/>
                    <a:pt x="46746" y="176801"/>
                  </a:cubicBezTo>
                  <a:cubicBezTo>
                    <a:pt x="50795" y="176801"/>
                    <a:pt x="51807" y="175547"/>
                    <a:pt x="53832" y="172287"/>
                  </a:cubicBezTo>
                  <a:lnTo>
                    <a:pt x="144930" y="28584"/>
                  </a:lnTo>
                  <a:close/>
                </a:path>
              </a:pathLst>
            </a:custGeom>
            <a:solidFill>
              <a:srgbClr val="000000"/>
            </a:solidFill>
            <a:ln w="25400" cap="flat">
              <a:noFill/>
              <a:prstDash val="solid"/>
              <a:miter/>
            </a:ln>
          </p:spPr>
          <p:txBody>
            <a:bodyPr rtlCol="0" anchor="ctr"/>
            <a:lstStyle/>
            <a:p>
              <a:endParaRPr lang="zh-CN" altLang="en-US"/>
            </a:p>
          </p:txBody>
        </p:sp>
        <p:sp>
          <p:nvSpPr>
            <p:cNvPr id="303" name="任意多边形: 形状 302">
              <a:extLst>
                <a:ext uri="{FF2B5EF4-FFF2-40B4-BE49-F238E27FC236}">
                  <a16:creationId xmlns:a16="http://schemas.microsoft.com/office/drawing/2014/main" id="{955059A4-D2A8-4D2D-9791-A796EDF09D40}"/>
                </a:ext>
              </a:extLst>
            </p:cNvPr>
            <p:cNvSpPr/>
            <p:nvPr>
              <p:custDataLst>
                <p:tags r:id="rId16"/>
              </p:custDataLst>
            </p:nvPr>
          </p:nvSpPr>
          <p:spPr>
            <a:xfrm>
              <a:off x="7390282" y="2332291"/>
              <a:ext cx="133560" cy="77419"/>
            </a:xfrm>
            <a:custGeom>
              <a:avLst/>
              <a:gdLst>
                <a:gd name="connsiteX0" fmla="*/ 118872 w 133560"/>
                <a:gd name="connsiteY0" fmla="*/ 17024 h 77419"/>
                <a:gd name="connsiteX1" fmla="*/ 133751 w 133560"/>
                <a:gd name="connsiteY1" fmla="*/ 6315 h 77419"/>
                <a:gd name="connsiteX2" fmla="*/ 133751 w 133560"/>
                <a:gd name="connsiteY2" fmla="*/ -5 h 77419"/>
                <a:gd name="connsiteX3" fmla="*/ 120997 w 133560"/>
                <a:gd name="connsiteY3" fmla="*/ 697 h 77419"/>
                <a:gd name="connsiteX4" fmla="*/ 103638 w 133560"/>
                <a:gd name="connsiteY4" fmla="*/ -5 h 77419"/>
                <a:gd name="connsiteX5" fmla="*/ 103638 w 133560"/>
                <a:gd name="connsiteY5" fmla="*/ 6315 h 77419"/>
                <a:gd name="connsiteX6" fmla="*/ 112849 w 133560"/>
                <a:gd name="connsiteY6" fmla="*/ 14039 h 77419"/>
                <a:gd name="connsiteX7" fmla="*/ 111786 w 133560"/>
                <a:gd name="connsiteY7" fmla="*/ 18252 h 77419"/>
                <a:gd name="connsiteX8" fmla="*/ 94604 w 133560"/>
                <a:gd name="connsiteY8" fmla="*/ 61965 h 77419"/>
                <a:gd name="connsiteX9" fmla="*/ 75473 w 133560"/>
                <a:gd name="connsiteY9" fmla="*/ 14039 h 77419"/>
                <a:gd name="connsiteX10" fmla="*/ 74588 w 133560"/>
                <a:gd name="connsiteY10" fmla="*/ 10704 h 77419"/>
                <a:gd name="connsiteX11" fmla="*/ 84153 w 133560"/>
                <a:gd name="connsiteY11" fmla="*/ 6315 h 77419"/>
                <a:gd name="connsiteX12" fmla="*/ 84153 w 133560"/>
                <a:gd name="connsiteY12" fmla="*/ -5 h 77419"/>
                <a:gd name="connsiteX13" fmla="*/ 65022 w 133560"/>
                <a:gd name="connsiteY13" fmla="*/ 697 h 77419"/>
                <a:gd name="connsiteX14" fmla="*/ 49434 w 133560"/>
                <a:gd name="connsiteY14" fmla="*/ -5 h 77419"/>
                <a:gd name="connsiteX15" fmla="*/ 49434 w 133560"/>
                <a:gd name="connsiteY15" fmla="*/ 6315 h 77419"/>
                <a:gd name="connsiteX16" fmla="*/ 59531 w 133560"/>
                <a:gd name="connsiteY16" fmla="*/ 7719 h 77419"/>
                <a:gd name="connsiteX17" fmla="*/ 63605 w 133560"/>
                <a:gd name="connsiteY17" fmla="*/ 15444 h 77419"/>
                <a:gd name="connsiteX18" fmla="*/ 62897 w 133560"/>
                <a:gd name="connsiteY18" fmla="*/ 17550 h 77419"/>
                <a:gd name="connsiteX19" fmla="*/ 46246 w 133560"/>
                <a:gd name="connsiteY19" fmla="*/ 59332 h 77419"/>
                <a:gd name="connsiteX20" fmla="*/ 28355 w 133560"/>
                <a:gd name="connsiteY20" fmla="*/ 14039 h 77419"/>
                <a:gd name="connsiteX21" fmla="*/ 27293 w 133560"/>
                <a:gd name="connsiteY21" fmla="*/ 10704 h 77419"/>
                <a:gd name="connsiteX22" fmla="*/ 36858 w 133560"/>
                <a:gd name="connsiteY22" fmla="*/ 6315 h 77419"/>
                <a:gd name="connsiteX23" fmla="*/ 36858 w 133560"/>
                <a:gd name="connsiteY23" fmla="*/ -5 h 77419"/>
                <a:gd name="connsiteX24" fmla="*/ 16842 w 133560"/>
                <a:gd name="connsiteY24" fmla="*/ 697 h 77419"/>
                <a:gd name="connsiteX25" fmla="*/ 191 w 133560"/>
                <a:gd name="connsiteY25" fmla="*/ -5 h 77419"/>
                <a:gd name="connsiteX26" fmla="*/ 191 w 133560"/>
                <a:gd name="connsiteY26" fmla="*/ 6315 h 77419"/>
                <a:gd name="connsiteX27" fmla="*/ 12945 w 133560"/>
                <a:gd name="connsiteY27" fmla="*/ 11406 h 77419"/>
                <a:gd name="connsiteX28" fmla="*/ 37566 w 133560"/>
                <a:gd name="connsiteY28" fmla="*/ 73376 h 77419"/>
                <a:gd name="connsiteX29" fmla="*/ 42349 w 133560"/>
                <a:gd name="connsiteY29" fmla="*/ 77414 h 77419"/>
                <a:gd name="connsiteX30" fmla="*/ 46955 w 133560"/>
                <a:gd name="connsiteY30" fmla="*/ 73728 h 77419"/>
                <a:gd name="connsiteX31" fmla="*/ 66971 w 133560"/>
                <a:gd name="connsiteY31" fmla="*/ 23519 h 77419"/>
                <a:gd name="connsiteX32" fmla="*/ 86633 w 133560"/>
                <a:gd name="connsiteY32" fmla="*/ 73201 h 77419"/>
                <a:gd name="connsiteX33" fmla="*/ 91593 w 133560"/>
                <a:gd name="connsiteY33" fmla="*/ 77414 h 77419"/>
                <a:gd name="connsiteX34" fmla="*/ 96375 w 133560"/>
                <a:gd name="connsiteY34" fmla="*/ 73376 h 77419"/>
                <a:gd name="connsiteX35" fmla="*/ 118872 w 133560"/>
                <a:gd name="connsiteY35" fmla="*/ 17024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419">
                  <a:moveTo>
                    <a:pt x="118872" y="17024"/>
                  </a:moveTo>
                  <a:cubicBezTo>
                    <a:pt x="122414" y="8246"/>
                    <a:pt x="128260" y="6490"/>
                    <a:pt x="133751" y="6315"/>
                  </a:cubicBezTo>
                  <a:lnTo>
                    <a:pt x="133751" y="-5"/>
                  </a:lnTo>
                  <a:cubicBezTo>
                    <a:pt x="128968" y="521"/>
                    <a:pt x="126134" y="697"/>
                    <a:pt x="120997" y="697"/>
                  </a:cubicBezTo>
                  <a:cubicBezTo>
                    <a:pt x="115683" y="697"/>
                    <a:pt x="108952" y="521"/>
                    <a:pt x="103638" y="-5"/>
                  </a:cubicBezTo>
                  <a:lnTo>
                    <a:pt x="103638" y="6315"/>
                  </a:lnTo>
                  <a:cubicBezTo>
                    <a:pt x="109838" y="6490"/>
                    <a:pt x="112849" y="9826"/>
                    <a:pt x="112849" y="14039"/>
                  </a:cubicBezTo>
                  <a:cubicBezTo>
                    <a:pt x="112849" y="15444"/>
                    <a:pt x="112849" y="15795"/>
                    <a:pt x="111786" y="18252"/>
                  </a:cubicBezTo>
                  <a:lnTo>
                    <a:pt x="94604" y="61965"/>
                  </a:lnTo>
                  <a:lnTo>
                    <a:pt x="75473" y="14039"/>
                  </a:lnTo>
                  <a:cubicBezTo>
                    <a:pt x="75119" y="13161"/>
                    <a:pt x="74588" y="11757"/>
                    <a:pt x="74588" y="10704"/>
                  </a:cubicBezTo>
                  <a:cubicBezTo>
                    <a:pt x="74588" y="6841"/>
                    <a:pt x="79193" y="6315"/>
                    <a:pt x="84153" y="6315"/>
                  </a:cubicBezTo>
                  <a:lnTo>
                    <a:pt x="84153" y="-5"/>
                  </a:lnTo>
                  <a:cubicBezTo>
                    <a:pt x="77776" y="521"/>
                    <a:pt x="71399" y="697"/>
                    <a:pt x="65022" y="697"/>
                  </a:cubicBezTo>
                  <a:cubicBezTo>
                    <a:pt x="59885" y="697"/>
                    <a:pt x="54571" y="346"/>
                    <a:pt x="49434" y="-5"/>
                  </a:cubicBezTo>
                  <a:lnTo>
                    <a:pt x="49434" y="6315"/>
                  </a:lnTo>
                  <a:cubicBezTo>
                    <a:pt x="53509" y="6315"/>
                    <a:pt x="57228" y="6315"/>
                    <a:pt x="59531" y="7719"/>
                  </a:cubicBezTo>
                  <a:cubicBezTo>
                    <a:pt x="62011" y="9475"/>
                    <a:pt x="63605" y="15268"/>
                    <a:pt x="63605" y="15444"/>
                  </a:cubicBezTo>
                  <a:cubicBezTo>
                    <a:pt x="63605" y="15795"/>
                    <a:pt x="63251" y="16848"/>
                    <a:pt x="62897" y="17550"/>
                  </a:cubicBezTo>
                  <a:lnTo>
                    <a:pt x="46246" y="59332"/>
                  </a:lnTo>
                  <a:lnTo>
                    <a:pt x="28355" y="14039"/>
                  </a:lnTo>
                  <a:cubicBezTo>
                    <a:pt x="27293" y="11581"/>
                    <a:pt x="27293" y="11406"/>
                    <a:pt x="27293" y="10704"/>
                  </a:cubicBezTo>
                  <a:cubicBezTo>
                    <a:pt x="27293" y="6315"/>
                    <a:pt x="33669" y="6315"/>
                    <a:pt x="36858" y="6315"/>
                  </a:cubicBezTo>
                  <a:lnTo>
                    <a:pt x="36858" y="-5"/>
                  </a:lnTo>
                  <a:cubicBezTo>
                    <a:pt x="36504" y="-5"/>
                    <a:pt x="23927" y="697"/>
                    <a:pt x="16842" y="697"/>
                  </a:cubicBezTo>
                  <a:cubicBezTo>
                    <a:pt x="11350" y="697"/>
                    <a:pt x="5682" y="521"/>
                    <a:pt x="191" y="-5"/>
                  </a:cubicBezTo>
                  <a:lnTo>
                    <a:pt x="191" y="6315"/>
                  </a:lnTo>
                  <a:cubicBezTo>
                    <a:pt x="7099" y="6315"/>
                    <a:pt x="10996" y="6315"/>
                    <a:pt x="12945" y="11406"/>
                  </a:cubicBezTo>
                  <a:lnTo>
                    <a:pt x="37566" y="73376"/>
                  </a:lnTo>
                  <a:cubicBezTo>
                    <a:pt x="38629" y="76010"/>
                    <a:pt x="39161" y="77414"/>
                    <a:pt x="42349" y="77414"/>
                  </a:cubicBezTo>
                  <a:cubicBezTo>
                    <a:pt x="45537" y="77414"/>
                    <a:pt x="46069" y="76010"/>
                    <a:pt x="46955" y="73728"/>
                  </a:cubicBezTo>
                  <a:lnTo>
                    <a:pt x="66971" y="23519"/>
                  </a:lnTo>
                  <a:lnTo>
                    <a:pt x="86633" y="73201"/>
                  </a:lnTo>
                  <a:cubicBezTo>
                    <a:pt x="87696" y="75834"/>
                    <a:pt x="88404" y="77414"/>
                    <a:pt x="91593" y="77414"/>
                  </a:cubicBezTo>
                  <a:cubicBezTo>
                    <a:pt x="94781" y="77414"/>
                    <a:pt x="95313" y="76185"/>
                    <a:pt x="96375" y="73376"/>
                  </a:cubicBezTo>
                  <a:lnTo>
                    <a:pt x="118872" y="17024"/>
                  </a:lnTo>
                  <a:close/>
                </a:path>
              </a:pathLst>
            </a:custGeom>
            <a:solidFill>
              <a:srgbClr val="000000"/>
            </a:solidFill>
            <a:ln w="25400" cap="flat">
              <a:noFill/>
              <a:prstDash val="solid"/>
              <a:miter/>
            </a:ln>
          </p:spPr>
          <p:txBody>
            <a:bodyPr rtlCol="0" anchor="ctr"/>
            <a:lstStyle/>
            <a:p>
              <a:endParaRPr lang="zh-CN" altLang="en-US"/>
            </a:p>
          </p:txBody>
        </p:sp>
        <p:sp>
          <p:nvSpPr>
            <p:cNvPr id="304" name="任意多边形: 形状 303">
              <a:extLst>
                <a:ext uri="{FF2B5EF4-FFF2-40B4-BE49-F238E27FC236}">
                  <a16:creationId xmlns:a16="http://schemas.microsoft.com/office/drawing/2014/main" id="{31C2A812-BC57-4037-9101-AD0C61E6451D}"/>
                </a:ext>
              </a:extLst>
            </p:cNvPr>
            <p:cNvSpPr/>
            <p:nvPr>
              <p:custDataLst>
                <p:tags r:id="rId17"/>
              </p:custDataLst>
            </p:nvPr>
          </p:nvSpPr>
          <p:spPr>
            <a:xfrm>
              <a:off x="7551981" y="2387766"/>
              <a:ext cx="22496" cy="54070"/>
            </a:xfrm>
            <a:custGeom>
              <a:avLst/>
              <a:gdLst>
                <a:gd name="connsiteX0" fmla="*/ 17733 w 22496"/>
                <a:gd name="connsiteY0" fmla="*/ 17375 h 54070"/>
                <a:gd name="connsiteX1" fmla="*/ 3916 w 22496"/>
                <a:gd name="connsiteY1" fmla="*/ 49501 h 54070"/>
                <a:gd name="connsiteX2" fmla="*/ 2676 w 22496"/>
                <a:gd name="connsiteY2" fmla="*/ 51608 h 54070"/>
                <a:gd name="connsiteX3" fmla="*/ 5156 w 22496"/>
                <a:gd name="connsiteY3" fmla="*/ 54065 h 54070"/>
                <a:gd name="connsiteX4" fmla="*/ 22693 w 22496"/>
                <a:gd name="connsiteY4" fmla="*/ 19130 h 54070"/>
                <a:gd name="connsiteX5" fmla="*/ 10293 w 22496"/>
                <a:gd name="connsiteY5" fmla="*/ -5 h 54070"/>
                <a:gd name="connsiteX6" fmla="*/ 197 w 22496"/>
                <a:gd name="connsiteY6" fmla="*/ 10001 h 54070"/>
                <a:gd name="connsiteX7" fmla="*/ 10470 w 22496"/>
                <a:gd name="connsiteY7" fmla="*/ 20183 h 54070"/>
                <a:gd name="connsiteX8" fmla="*/ 17733 w 22496"/>
                <a:gd name="connsiteY8" fmla="*/ 17375 h 5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70">
                  <a:moveTo>
                    <a:pt x="17733" y="17375"/>
                  </a:moveTo>
                  <a:cubicBezTo>
                    <a:pt x="17733" y="27030"/>
                    <a:pt x="15962" y="38266"/>
                    <a:pt x="3916" y="49501"/>
                  </a:cubicBezTo>
                  <a:cubicBezTo>
                    <a:pt x="3208" y="50203"/>
                    <a:pt x="2676" y="50730"/>
                    <a:pt x="2676" y="51608"/>
                  </a:cubicBezTo>
                  <a:cubicBezTo>
                    <a:pt x="2676" y="52837"/>
                    <a:pt x="4094" y="54065"/>
                    <a:pt x="5156" y="54065"/>
                  </a:cubicBezTo>
                  <a:cubicBezTo>
                    <a:pt x="7636" y="54065"/>
                    <a:pt x="22693" y="40021"/>
                    <a:pt x="22693" y="19130"/>
                  </a:cubicBezTo>
                  <a:cubicBezTo>
                    <a:pt x="22693" y="8246"/>
                    <a:pt x="18442" y="-5"/>
                    <a:pt x="10293" y="-5"/>
                  </a:cubicBezTo>
                  <a:cubicBezTo>
                    <a:pt x="4448" y="-5"/>
                    <a:pt x="197" y="4559"/>
                    <a:pt x="197" y="10001"/>
                  </a:cubicBezTo>
                  <a:cubicBezTo>
                    <a:pt x="197" y="15619"/>
                    <a:pt x="4271" y="20183"/>
                    <a:pt x="10470" y="20183"/>
                  </a:cubicBezTo>
                  <a:cubicBezTo>
                    <a:pt x="14722" y="20183"/>
                    <a:pt x="17556" y="17375"/>
                    <a:pt x="17733" y="17375"/>
                  </a:cubicBezTo>
                  <a:close/>
                </a:path>
              </a:pathLst>
            </a:custGeom>
            <a:solidFill>
              <a:srgbClr val="000000"/>
            </a:solidFill>
            <a:ln w="25400" cap="flat">
              <a:noFill/>
              <a:prstDash val="solid"/>
              <a:miter/>
            </a:ln>
          </p:spPr>
          <p:txBody>
            <a:bodyPr rtlCol="0" anchor="ctr"/>
            <a:lstStyle/>
            <a:p>
              <a:endParaRPr lang="zh-CN" altLang="en-US"/>
            </a:p>
          </p:txBody>
        </p:sp>
        <p:sp>
          <p:nvSpPr>
            <p:cNvPr id="305" name="任意多边形: 形状 304">
              <a:extLst>
                <a:ext uri="{FF2B5EF4-FFF2-40B4-BE49-F238E27FC236}">
                  <a16:creationId xmlns:a16="http://schemas.microsoft.com/office/drawing/2014/main" id="{CE664CB4-9424-4283-B8FE-3DB9B61E741F}"/>
                </a:ext>
              </a:extLst>
            </p:cNvPr>
            <p:cNvSpPr/>
            <p:nvPr>
              <p:custDataLst>
                <p:tags r:id="rId18"/>
              </p:custDataLst>
            </p:nvPr>
          </p:nvSpPr>
          <p:spPr>
            <a:xfrm>
              <a:off x="7600567" y="2291562"/>
              <a:ext cx="53672" cy="118147"/>
            </a:xfrm>
            <a:custGeom>
              <a:avLst/>
              <a:gdLst>
                <a:gd name="connsiteX0" fmla="*/ 49266 w 53672"/>
                <a:gd name="connsiteY0" fmla="*/ 6666 h 118147"/>
                <a:gd name="connsiteX1" fmla="*/ 42180 w 53672"/>
                <a:gd name="connsiteY1" fmla="*/ -5 h 118147"/>
                <a:gd name="connsiteX2" fmla="*/ 32260 w 53672"/>
                <a:gd name="connsiteY2" fmla="*/ 9650 h 118147"/>
                <a:gd name="connsiteX3" fmla="*/ 39346 w 53672"/>
                <a:gd name="connsiteY3" fmla="*/ 16321 h 118147"/>
                <a:gd name="connsiteX4" fmla="*/ 49266 w 53672"/>
                <a:gd name="connsiteY4" fmla="*/ 6666 h 118147"/>
                <a:gd name="connsiteX5" fmla="*/ 13130 w 53672"/>
                <a:gd name="connsiteY5" fmla="*/ 95847 h 118147"/>
                <a:gd name="connsiteX6" fmla="*/ 11536 w 53672"/>
                <a:gd name="connsiteY6" fmla="*/ 103221 h 118147"/>
                <a:gd name="connsiteX7" fmla="*/ 28363 w 53672"/>
                <a:gd name="connsiteY7" fmla="*/ 118143 h 118147"/>
                <a:gd name="connsiteX8" fmla="*/ 53871 w 53672"/>
                <a:gd name="connsiteY8" fmla="*/ 91283 h 118147"/>
                <a:gd name="connsiteX9" fmla="*/ 51037 w 53672"/>
                <a:gd name="connsiteY9" fmla="*/ 89001 h 118147"/>
                <a:gd name="connsiteX10" fmla="*/ 47671 w 53672"/>
                <a:gd name="connsiteY10" fmla="*/ 91985 h 118147"/>
                <a:gd name="connsiteX11" fmla="*/ 28895 w 53672"/>
                <a:gd name="connsiteY11" fmla="*/ 113227 h 118147"/>
                <a:gd name="connsiteX12" fmla="*/ 24466 w 53672"/>
                <a:gd name="connsiteY12" fmla="*/ 107083 h 118147"/>
                <a:gd name="connsiteX13" fmla="*/ 27301 w 53672"/>
                <a:gd name="connsiteY13" fmla="*/ 95847 h 118147"/>
                <a:gd name="connsiteX14" fmla="*/ 32969 w 53672"/>
                <a:gd name="connsiteY14" fmla="*/ 81803 h 118147"/>
                <a:gd name="connsiteX15" fmla="*/ 41649 w 53672"/>
                <a:gd name="connsiteY15" fmla="*/ 59508 h 118147"/>
                <a:gd name="connsiteX16" fmla="*/ 42711 w 53672"/>
                <a:gd name="connsiteY16" fmla="*/ 53890 h 118147"/>
                <a:gd name="connsiteX17" fmla="*/ 25884 w 53672"/>
                <a:gd name="connsiteY17" fmla="*/ 38968 h 118147"/>
                <a:gd name="connsiteX18" fmla="*/ 199 w 53672"/>
                <a:gd name="connsiteY18" fmla="*/ 65828 h 118147"/>
                <a:gd name="connsiteX19" fmla="*/ 3210 w 53672"/>
                <a:gd name="connsiteY19" fmla="*/ 68110 h 118147"/>
                <a:gd name="connsiteX20" fmla="*/ 6399 w 53672"/>
                <a:gd name="connsiteY20" fmla="*/ 65301 h 118147"/>
                <a:gd name="connsiteX21" fmla="*/ 25352 w 53672"/>
                <a:gd name="connsiteY21" fmla="*/ 43883 h 118147"/>
                <a:gd name="connsiteX22" fmla="*/ 29781 w 53672"/>
                <a:gd name="connsiteY22" fmla="*/ 50028 h 118147"/>
                <a:gd name="connsiteX23" fmla="*/ 24289 w 53672"/>
                <a:gd name="connsiteY23" fmla="*/ 67583 h 118147"/>
                <a:gd name="connsiteX24" fmla="*/ 13130 w 53672"/>
                <a:gd name="connsiteY24" fmla="*/ 95847 h 1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147">
                  <a:moveTo>
                    <a:pt x="49266" y="6666"/>
                  </a:moveTo>
                  <a:cubicBezTo>
                    <a:pt x="49266" y="3857"/>
                    <a:pt x="47140" y="-5"/>
                    <a:pt x="42180" y="-5"/>
                  </a:cubicBezTo>
                  <a:cubicBezTo>
                    <a:pt x="37397" y="-5"/>
                    <a:pt x="32260" y="4559"/>
                    <a:pt x="32260" y="9650"/>
                  </a:cubicBezTo>
                  <a:cubicBezTo>
                    <a:pt x="32260" y="12635"/>
                    <a:pt x="34563" y="16321"/>
                    <a:pt x="39346" y="16321"/>
                  </a:cubicBezTo>
                  <a:cubicBezTo>
                    <a:pt x="44483" y="16321"/>
                    <a:pt x="49266" y="11406"/>
                    <a:pt x="49266" y="6666"/>
                  </a:cubicBezTo>
                  <a:close/>
                  <a:moveTo>
                    <a:pt x="13130" y="95847"/>
                  </a:moveTo>
                  <a:cubicBezTo>
                    <a:pt x="12421" y="98130"/>
                    <a:pt x="11536" y="100236"/>
                    <a:pt x="11536" y="103221"/>
                  </a:cubicBezTo>
                  <a:cubicBezTo>
                    <a:pt x="11536" y="111472"/>
                    <a:pt x="18621" y="118143"/>
                    <a:pt x="28363" y="118143"/>
                  </a:cubicBezTo>
                  <a:cubicBezTo>
                    <a:pt x="46077" y="118143"/>
                    <a:pt x="53871" y="93916"/>
                    <a:pt x="53871" y="91283"/>
                  </a:cubicBezTo>
                  <a:cubicBezTo>
                    <a:pt x="53871" y="89001"/>
                    <a:pt x="51568" y="89001"/>
                    <a:pt x="51037" y="89001"/>
                  </a:cubicBezTo>
                  <a:cubicBezTo>
                    <a:pt x="48557" y="89001"/>
                    <a:pt x="48380" y="90054"/>
                    <a:pt x="47671" y="91985"/>
                  </a:cubicBezTo>
                  <a:cubicBezTo>
                    <a:pt x="43597" y="106029"/>
                    <a:pt x="35803" y="113227"/>
                    <a:pt x="28895" y="113227"/>
                  </a:cubicBezTo>
                  <a:cubicBezTo>
                    <a:pt x="25352" y="113227"/>
                    <a:pt x="24466" y="110945"/>
                    <a:pt x="24466" y="107083"/>
                  </a:cubicBezTo>
                  <a:cubicBezTo>
                    <a:pt x="24466" y="103045"/>
                    <a:pt x="25706" y="99710"/>
                    <a:pt x="27301" y="95847"/>
                  </a:cubicBezTo>
                  <a:cubicBezTo>
                    <a:pt x="29072" y="91107"/>
                    <a:pt x="31021" y="86367"/>
                    <a:pt x="32969" y="81803"/>
                  </a:cubicBezTo>
                  <a:cubicBezTo>
                    <a:pt x="34563" y="77590"/>
                    <a:pt x="40940" y="61614"/>
                    <a:pt x="41649" y="59508"/>
                  </a:cubicBezTo>
                  <a:cubicBezTo>
                    <a:pt x="42180" y="57752"/>
                    <a:pt x="42711" y="55645"/>
                    <a:pt x="42711" y="53890"/>
                  </a:cubicBezTo>
                  <a:cubicBezTo>
                    <a:pt x="42711" y="45639"/>
                    <a:pt x="35626" y="38968"/>
                    <a:pt x="25884" y="38968"/>
                  </a:cubicBezTo>
                  <a:cubicBezTo>
                    <a:pt x="8347" y="38968"/>
                    <a:pt x="199" y="62843"/>
                    <a:pt x="199" y="65828"/>
                  </a:cubicBezTo>
                  <a:cubicBezTo>
                    <a:pt x="199" y="68110"/>
                    <a:pt x="2679" y="68110"/>
                    <a:pt x="3210" y="68110"/>
                  </a:cubicBezTo>
                  <a:cubicBezTo>
                    <a:pt x="5690" y="68110"/>
                    <a:pt x="5867" y="67232"/>
                    <a:pt x="6399" y="65301"/>
                  </a:cubicBezTo>
                  <a:cubicBezTo>
                    <a:pt x="11004" y="50203"/>
                    <a:pt x="18798" y="43883"/>
                    <a:pt x="25352" y="43883"/>
                  </a:cubicBezTo>
                  <a:cubicBezTo>
                    <a:pt x="28186" y="43883"/>
                    <a:pt x="29781" y="45288"/>
                    <a:pt x="29781" y="50028"/>
                  </a:cubicBezTo>
                  <a:cubicBezTo>
                    <a:pt x="29781" y="54065"/>
                    <a:pt x="28718" y="56699"/>
                    <a:pt x="24289" y="67583"/>
                  </a:cubicBezTo>
                  <a:lnTo>
                    <a:pt x="13130" y="95847"/>
                  </a:lnTo>
                  <a:close/>
                </a:path>
              </a:pathLst>
            </a:custGeom>
            <a:solidFill>
              <a:srgbClr val="000000"/>
            </a:solidFill>
            <a:ln w="25400" cap="flat">
              <a:noFill/>
              <a:prstDash val="solid"/>
              <a:miter/>
            </a:ln>
          </p:spPr>
          <p:txBody>
            <a:bodyPr rtlCol="0" anchor="ctr"/>
            <a:lstStyle/>
            <a:p>
              <a:endParaRPr lang="zh-CN" altLang="en-US"/>
            </a:p>
          </p:txBody>
        </p:sp>
        <p:sp>
          <p:nvSpPr>
            <p:cNvPr id="306" name="任意多边形: 形状 305">
              <a:extLst>
                <a:ext uri="{FF2B5EF4-FFF2-40B4-BE49-F238E27FC236}">
                  <a16:creationId xmlns:a16="http://schemas.microsoft.com/office/drawing/2014/main" id="{C72DB62A-D71C-4C2D-AC87-94B3D33D5B64}"/>
                </a:ext>
              </a:extLst>
            </p:cNvPr>
            <p:cNvSpPr/>
            <p:nvPr>
              <p:custDataLst>
                <p:tags r:id="rId19"/>
              </p:custDataLst>
            </p:nvPr>
          </p:nvSpPr>
          <p:spPr>
            <a:xfrm>
              <a:off x="6350945" y="2472285"/>
              <a:ext cx="2211952" cy="10031"/>
            </a:xfrm>
            <a:custGeom>
              <a:avLst/>
              <a:gdLst>
                <a:gd name="connsiteX0" fmla="*/ 0 w 2211952"/>
                <a:gd name="connsiteY0" fmla="*/ 0 h 10031"/>
                <a:gd name="connsiteX1" fmla="*/ 2211953 w 2211952"/>
                <a:gd name="connsiteY1" fmla="*/ 0 h 10031"/>
                <a:gd name="connsiteX2" fmla="*/ 2211953 w 2211952"/>
                <a:gd name="connsiteY2" fmla="*/ 10031 h 10031"/>
                <a:gd name="connsiteX3" fmla="*/ 0 w 2211952"/>
                <a:gd name="connsiteY3" fmla="*/ 10031 h 10031"/>
              </a:gdLst>
              <a:ahLst/>
              <a:cxnLst>
                <a:cxn ang="0">
                  <a:pos x="connsiteX0" y="connsiteY0"/>
                </a:cxn>
                <a:cxn ang="0">
                  <a:pos x="connsiteX1" y="connsiteY1"/>
                </a:cxn>
                <a:cxn ang="0">
                  <a:pos x="connsiteX2" y="connsiteY2"/>
                </a:cxn>
                <a:cxn ang="0">
                  <a:pos x="connsiteX3" y="connsiteY3"/>
                </a:cxn>
              </a:cxnLst>
              <a:rect l="l" t="t" r="r" b="b"/>
              <a:pathLst>
                <a:path w="2211952" h="10031">
                  <a:moveTo>
                    <a:pt x="0" y="0"/>
                  </a:moveTo>
                  <a:lnTo>
                    <a:pt x="2211953" y="0"/>
                  </a:lnTo>
                  <a:lnTo>
                    <a:pt x="2211953" y="10031"/>
                  </a:lnTo>
                  <a:lnTo>
                    <a:pt x="0" y="10031"/>
                  </a:lnTo>
                  <a:close/>
                </a:path>
              </a:pathLst>
            </a:custGeom>
            <a:solidFill>
              <a:srgbClr val="000000"/>
            </a:solidFill>
            <a:ln w="25400" cap="flat">
              <a:noFill/>
              <a:prstDash val="solid"/>
              <a:miter/>
            </a:ln>
          </p:spPr>
          <p:txBody>
            <a:bodyPr rtlCol="0" anchor="ctr"/>
            <a:lstStyle/>
            <a:p>
              <a:endParaRPr lang="zh-CN" altLang="en-US"/>
            </a:p>
          </p:txBody>
        </p:sp>
        <p:sp>
          <p:nvSpPr>
            <p:cNvPr id="307" name="任意多边形: 形状 306">
              <a:extLst>
                <a:ext uri="{FF2B5EF4-FFF2-40B4-BE49-F238E27FC236}">
                  <a16:creationId xmlns:a16="http://schemas.microsoft.com/office/drawing/2014/main" id="{9EA07441-E5EB-4D23-8363-2742E7F983F0}"/>
                </a:ext>
              </a:extLst>
            </p:cNvPr>
            <p:cNvSpPr/>
            <p:nvPr>
              <p:custDataLst>
                <p:tags r:id="rId20"/>
              </p:custDataLst>
            </p:nvPr>
          </p:nvSpPr>
          <p:spPr>
            <a:xfrm>
              <a:off x="6365116" y="2571483"/>
              <a:ext cx="238627" cy="250791"/>
            </a:xfrm>
            <a:custGeom>
              <a:avLst/>
              <a:gdLst>
                <a:gd name="connsiteX0" fmla="*/ 92514 w 238627"/>
                <a:gd name="connsiteY0" fmla="*/ 133924 h 250791"/>
                <a:gd name="connsiteX1" fmla="*/ 2681 w 238627"/>
                <a:gd name="connsiteY1" fmla="*/ 244022 h 250791"/>
                <a:gd name="connsiteX2" fmla="*/ 403 w 238627"/>
                <a:gd name="connsiteY2" fmla="*/ 248034 h 250791"/>
                <a:gd name="connsiteX3" fmla="*/ 7235 w 238627"/>
                <a:gd name="connsiteY3" fmla="*/ 250793 h 250791"/>
                <a:gd name="connsiteX4" fmla="*/ 217015 w 238627"/>
                <a:gd name="connsiteY4" fmla="*/ 250793 h 250791"/>
                <a:gd name="connsiteX5" fmla="*/ 238777 w 238627"/>
                <a:gd name="connsiteY5" fmla="*/ 188346 h 250791"/>
                <a:gd name="connsiteX6" fmla="*/ 232451 w 238627"/>
                <a:gd name="connsiteY6" fmla="*/ 188346 h 250791"/>
                <a:gd name="connsiteX7" fmla="*/ 187661 w 238627"/>
                <a:gd name="connsiteY7" fmla="*/ 229726 h 250791"/>
                <a:gd name="connsiteX8" fmla="*/ 128953 w 238627"/>
                <a:gd name="connsiteY8" fmla="*/ 236999 h 250791"/>
                <a:gd name="connsiteX9" fmla="*/ 21406 w 238627"/>
                <a:gd name="connsiteY9" fmla="*/ 236999 h 250791"/>
                <a:gd name="connsiteX10" fmla="*/ 109215 w 238627"/>
                <a:gd name="connsiteY10" fmla="*/ 129410 h 250791"/>
                <a:gd name="connsiteX11" fmla="*/ 111492 w 238627"/>
                <a:gd name="connsiteY11" fmla="*/ 125397 h 250791"/>
                <a:gd name="connsiteX12" fmla="*/ 109721 w 238627"/>
                <a:gd name="connsiteY12" fmla="*/ 121886 h 250791"/>
                <a:gd name="connsiteX13" fmla="*/ 27480 w 238627"/>
                <a:gd name="connsiteY13" fmla="*/ 10033 h 250791"/>
                <a:gd name="connsiteX14" fmla="*/ 127688 w 238627"/>
                <a:gd name="connsiteY14" fmla="*/ 10033 h 250791"/>
                <a:gd name="connsiteX15" fmla="*/ 232451 w 238627"/>
                <a:gd name="connsiteY15" fmla="*/ 58687 h 250791"/>
                <a:gd name="connsiteX16" fmla="*/ 238777 w 238627"/>
                <a:gd name="connsiteY16" fmla="*/ 58687 h 250791"/>
                <a:gd name="connsiteX17" fmla="*/ 217015 w 238627"/>
                <a:gd name="connsiteY17" fmla="*/ 1 h 250791"/>
                <a:gd name="connsiteX18" fmla="*/ 7235 w 238627"/>
                <a:gd name="connsiteY18" fmla="*/ 1 h 250791"/>
                <a:gd name="connsiteX19" fmla="*/ 150 w 238627"/>
                <a:gd name="connsiteY19" fmla="*/ 8027 h 250791"/>
                <a:gd name="connsiteX20" fmla="*/ 92514 w 238627"/>
                <a:gd name="connsiteY20" fmla="*/ 133924 h 25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50791">
                  <a:moveTo>
                    <a:pt x="92514" y="133924"/>
                  </a:moveTo>
                  <a:lnTo>
                    <a:pt x="2681" y="244022"/>
                  </a:lnTo>
                  <a:cubicBezTo>
                    <a:pt x="656" y="246529"/>
                    <a:pt x="403" y="247031"/>
                    <a:pt x="403" y="248034"/>
                  </a:cubicBezTo>
                  <a:cubicBezTo>
                    <a:pt x="403" y="250793"/>
                    <a:pt x="2681" y="250793"/>
                    <a:pt x="7235" y="250793"/>
                  </a:cubicBezTo>
                  <a:lnTo>
                    <a:pt x="217015" y="250793"/>
                  </a:lnTo>
                  <a:lnTo>
                    <a:pt x="238777" y="188346"/>
                  </a:lnTo>
                  <a:lnTo>
                    <a:pt x="232451" y="188346"/>
                  </a:lnTo>
                  <a:cubicBezTo>
                    <a:pt x="226125" y="207155"/>
                    <a:pt x="209170" y="222453"/>
                    <a:pt x="187661" y="229726"/>
                  </a:cubicBezTo>
                  <a:cubicBezTo>
                    <a:pt x="183612" y="230980"/>
                    <a:pt x="166152" y="236999"/>
                    <a:pt x="128953" y="236999"/>
                  </a:cubicBezTo>
                  <a:lnTo>
                    <a:pt x="21406" y="236999"/>
                  </a:lnTo>
                  <a:lnTo>
                    <a:pt x="109215" y="129410"/>
                  </a:lnTo>
                  <a:cubicBezTo>
                    <a:pt x="110986" y="127153"/>
                    <a:pt x="111492" y="126400"/>
                    <a:pt x="111492" y="125397"/>
                  </a:cubicBezTo>
                  <a:cubicBezTo>
                    <a:pt x="111492" y="124394"/>
                    <a:pt x="111239" y="124143"/>
                    <a:pt x="109721" y="121886"/>
                  </a:cubicBezTo>
                  <a:lnTo>
                    <a:pt x="27480" y="10033"/>
                  </a:lnTo>
                  <a:lnTo>
                    <a:pt x="127688" y="10033"/>
                  </a:lnTo>
                  <a:cubicBezTo>
                    <a:pt x="156536" y="10033"/>
                    <a:pt x="214737" y="11788"/>
                    <a:pt x="232451" y="58687"/>
                  </a:cubicBezTo>
                  <a:lnTo>
                    <a:pt x="238777" y="58687"/>
                  </a:lnTo>
                  <a:lnTo>
                    <a:pt x="217015" y="1"/>
                  </a:lnTo>
                  <a:lnTo>
                    <a:pt x="7235" y="1"/>
                  </a:lnTo>
                  <a:cubicBezTo>
                    <a:pt x="403" y="1"/>
                    <a:pt x="150" y="252"/>
                    <a:pt x="150" y="8027"/>
                  </a:cubicBezTo>
                  <a:lnTo>
                    <a:pt x="92514" y="133924"/>
                  </a:lnTo>
                  <a:close/>
                </a:path>
              </a:pathLst>
            </a:custGeom>
            <a:solidFill>
              <a:srgbClr val="000000"/>
            </a:solidFill>
            <a:ln w="25400" cap="flat">
              <a:noFill/>
              <a:prstDash val="solid"/>
              <a:miter/>
            </a:ln>
          </p:spPr>
          <p:txBody>
            <a:bodyPr rtlCol="0" anchor="ctr"/>
            <a:lstStyle/>
            <a:p>
              <a:endParaRPr lang="zh-CN" altLang="en-US"/>
            </a:p>
          </p:txBody>
        </p:sp>
        <p:sp>
          <p:nvSpPr>
            <p:cNvPr id="308" name="任意多边形: 形状 307">
              <a:extLst>
                <a:ext uri="{FF2B5EF4-FFF2-40B4-BE49-F238E27FC236}">
                  <a16:creationId xmlns:a16="http://schemas.microsoft.com/office/drawing/2014/main" id="{2F6EC983-4F0A-4FFE-AF99-4C536C9FD988}"/>
                </a:ext>
              </a:extLst>
            </p:cNvPr>
            <p:cNvSpPr/>
            <p:nvPr>
              <p:custDataLst>
                <p:tags r:id="rId21"/>
              </p:custDataLst>
            </p:nvPr>
          </p:nvSpPr>
          <p:spPr>
            <a:xfrm>
              <a:off x="6618055" y="2718424"/>
              <a:ext cx="77762" cy="152205"/>
            </a:xfrm>
            <a:custGeom>
              <a:avLst/>
              <a:gdLst>
                <a:gd name="connsiteX0" fmla="*/ 77923 w 77762"/>
                <a:gd name="connsiteY0" fmla="*/ 6683 h 152205"/>
                <a:gd name="connsiteX1" fmla="*/ 70838 w 77762"/>
                <a:gd name="connsiteY1" fmla="*/ 12 h 152205"/>
                <a:gd name="connsiteX2" fmla="*/ 60918 w 77762"/>
                <a:gd name="connsiteY2" fmla="*/ 9667 h 152205"/>
                <a:gd name="connsiteX3" fmla="*/ 68004 w 77762"/>
                <a:gd name="connsiteY3" fmla="*/ 16338 h 152205"/>
                <a:gd name="connsiteX4" fmla="*/ 77923 w 77762"/>
                <a:gd name="connsiteY4" fmla="*/ 6683 h 152205"/>
                <a:gd name="connsiteX5" fmla="*/ 40370 w 77762"/>
                <a:gd name="connsiteY5" fmla="*/ 125006 h 152205"/>
                <a:gd name="connsiteX6" fmla="*/ 17520 w 77762"/>
                <a:gd name="connsiteY6" fmla="*/ 147302 h 152205"/>
                <a:gd name="connsiteX7" fmla="*/ 11143 w 77762"/>
                <a:gd name="connsiteY7" fmla="*/ 146248 h 152205"/>
                <a:gd name="connsiteX8" fmla="*/ 17166 w 77762"/>
                <a:gd name="connsiteY8" fmla="*/ 137295 h 152205"/>
                <a:gd name="connsiteX9" fmla="*/ 10257 w 77762"/>
                <a:gd name="connsiteY9" fmla="*/ 130800 h 152205"/>
                <a:gd name="connsiteX10" fmla="*/ 161 w 77762"/>
                <a:gd name="connsiteY10" fmla="*/ 141157 h 152205"/>
                <a:gd name="connsiteX11" fmla="*/ 17697 w 77762"/>
                <a:gd name="connsiteY11" fmla="*/ 152217 h 152205"/>
                <a:gd name="connsiteX12" fmla="*/ 54541 w 77762"/>
                <a:gd name="connsiteY12" fmla="*/ 124480 h 152205"/>
                <a:gd name="connsiteX13" fmla="*/ 70483 w 77762"/>
                <a:gd name="connsiteY13" fmla="*/ 61631 h 152205"/>
                <a:gd name="connsiteX14" fmla="*/ 71369 w 77762"/>
                <a:gd name="connsiteY14" fmla="*/ 55487 h 152205"/>
                <a:gd name="connsiteX15" fmla="*/ 52416 w 77762"/>
                <a:gd name="connsiteY15" fmla="*/ 38985 h 152205"/>
                <a:gd name="connsiteX16" fmla="*/ 21417 w 77762"/>
                <a:gd name="connsiteY16" fmla="*/ 65845 h 152205"/>
                <a:gd name="connsiteX17" fmla="*/ 24428 w 77762"/>
                <a:gd name="connsiteY17" fmla="*/ 68127 h 152205"/>
                <a:gd name="connsiteX18" fmla="*/ 27971 w 77762"/>
                <a:gd name="connsiteY18" fmla="*/ 64967 h 152205"/>
                <a:gd name="connsiteX19" fmla="*/ 51884 w 77762"/>
                <a:gd name="connsiteY19" fmla="*/ 43900 h 152205"/>
                <a:gd name="connsiteX20" fmla="*/ 57907 w 77762"/>
                <a:gd name="connsiteY20" fmla="*/ 52502 h 152205"/>
                <a:gd name="connsiteX21" fmla="*/ 57375 w 77762"/>
                <a:gd name="connsiteY21" fmla="*/ 57769 h 152205"/>
                <a:gd name="connsiteX22" fmla="*/ 40370 w 77762"/>
                <a:gd name="connsiteY22" fmla="*/ 125006 h 15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2205">
                  <a:moveTo>
                    <a:pt x="77923" y="6683"/>
                  </a:moveTo>
                  <a:cubicBezTo>
                    <a:pt x="77923" y="3698"/>
                    <a:pt x="75620" y="12"/>
                    <a:pt x="70838" y="12"/>
                  </a:cubicBezTo>
                  <a:cubicBezTo>
                    <a:pt x="65701" y="12"/>
                    <a:pt x="60918" y="4927"/>
                    <a:pt x="60918" y="9667"/>
                  </a:cubicBezTo>
                  <a:cubicBezTo>
                    <a:pt x="60918" y="12476"/>
                    <a:pt x="63044" y="16338"/>
                    <a:pt x="68004" y="16338"/>
                  </a:cubicBezTo>
                  <a:cubicBezTo>
                    <a:pt x="72786" y="16338"/>
                    <a:pt x="77923" y="11774"/>
                    <a:pt x="77923" y="6683"/>
                  </a:cubicBezTo>
                  <a:close/>
                  <a:moveTo>
                    <a:pt x="40370" y="125006"/>
                  </a:moveTo>
                  <a:cubicBezTo>
                    <a:pt x="37359" y="137120"/>
                    <a:pt x="27971" y="147302"/>
                    <a:pt x="17520" y="147302"/>
                  </a:cubicBezTo>
                  <a:cubicBezTo>
                    <a:pt x="15217" y="147302"/>
                    <a:pt x="13091" y="146951"/>
                    <a:pt x="11143" y="146248"/>
                  </a:cubicBezTo>
                  <a:cubicBezTo>
                    <a:pt x="15749" y="144142"/>
                    <a:pt x="17166" y="139928"/>
                    <a:pt x="17166" y="137295"/>
                  </a:cubicBezTo>
                  <a:cubicBezTo>
                    <a:pt x="17166" y="133082"/>
                    <a:pt x="13800" y="130800"/>
                    <a:pt x="10257" y="130800"/>
                  </a:cubicBezTo>
                  <a:cubicBezTo>
                    <a:pt x="4766" y="130800"/>
                    <a:pt x="161" y="135540"/>
                    <a:pt x="161" y="141157"/>
                  </a:cubicBezTo>
                  <a:cubicBezTo>
                    <a:pt x="161" y="147828"/>
                    <a:pt x="7069" y="152217"/>
                    <a:pt x="17697" y="152217"/>
                  </a:cubicBezTo>
                  <a:cubicBezTo>
                    <a:pt x="28325" y="152217"/>
                    <a:pt x="49050" y="145897"/>
                    <a:pt x="54541" y="124480"/>
                  </a:cubicBezTo>
                  <a:lnTo>
                    <a:pt x="70483" y="61631"/>
                  </a:lnTo>
                  <a:cubicBezTo>
                    <a:pt x="71015" y="59700"/>
                    <a:pt x="71369" y="58120"/>
                    <a:pt x="71369" y="55487"/>
                  </a:cubicBezTo>
                  <a:cubicBezTo>
                    <a:pt x="71369" y="45831"/>
                    <a:pt x="63044" y="38985"/>
                    <a:pt x="52416" y="38985"/>
                  </a:cubicBezTo>
                  <a:cubicBezTo>
                    <a:pt x="32754" y="38985"/>
                    <a:pt x="21417" y="63387"/>
                    <a:pt x="21417" y="65845"/>
                  </a:cubicBezTo>
                  <a:cubicBezTo>
                    <a:pt x="21417" y="68127"/>
                    <a:pt x="23897" y="68127"/>
                    <a:pt x="24428" y="68127"/>
                  </a:cubicBezTo>
                  <a:cubicBezTo>
                    <a:pt x="26554" y="68127"/>
                    <a:pt x="26731" y="67600"/>
                    <a:pt x="27971" y="64967"/>
                  </a:cubicBezTo>
                  <a:cubicBezTo>
                    <a:pt x="32399" y="54785"/>
                    <a:pt x="41610" y="43900"/>
                    <a:pt x="51884" y="43900"/>
                  </a:cubicBezTo>
                  <a:cubicBezTo>
                    <a:pt x="56313" y="43900"/>
                    <a:pt x="57907" y="46885"/>
                    <a:pt x="57907" y="52502"/>
                  </a:cubicBezTo>
                  <a:cubicBezTo>
                    <a:pt x="57907" y="54434"/>
                    <a:pt x="57553" y="56891"/>
                    <a:pt x="57375" y="57769"/>
                  </a:cubicBezTo>
                  <a:lnTo>
                    <a:pt x="40370" y="125006"/>
                  </a:lnTo>
                  <a:close/>
                </a:path>
              </a:pathLst>
            </a:custGeom>
            <a:solidFill>
              <a:srgbClr val="000000"/>
            </a:solidFill>
            <a:ln w="25400" cap="flat">
              <a:noFill/>
              <a:prstDash val="solid"/>
              <a:miter/>
            </a:ln>
          </p:spPr>
          <p:txBody>
            <a:bodyPr rtlCol="0" anchor="ctr"/>
            <a:lstStyle/>
            <a:p>
              <a:endParaRPr lang="zh-CN" altLang="en-US"/>
            </a:p>
          </p:txBody>
        </p:sp>
        <p:sp>
          <p:nvSpPr>
            <p:cNvPr id="309" name="任意多边形: 形状 308">
              <a:extLst>
                <a:ext uri="{FF2B5EF4-FFF2-40B4-BE49-F238E27FC236}">
                  <a16:creationId xmlns:a16="http://schemas.microsoft.com/office/drawing/2014/main" id="{624E0A86-90D9-4ADE-9C8F-5C87F1665898}"/>
                </a:ext>
              </a:extLst>
            </p:cNvPr>
            <p:cNvSpPr/>
            <p:nvPr>
              <p:custDataLst>
                <p:tags r:id="rId22"/>
              </p:custDataLst>
            </p:nvPr>
          </p:nvSpPr>
          <p:spPr>
            <a:xfrm>
              <a:off x="6731158" y="2733522"/>
              <a:ext cx="97956" cy="114636"/>
            </a:xfrm>
            <a:custGeom>
              <a:avLst/>
              <a:gdLst>
                <a:gd name="connsiteX0" fmla="*/ 91035 w 97956"/>
                <a:gd name="connsiteY0" fmla="*/ 61631 h 114636"/>
                <a:gd name="connsiteX1" fmla="*/ 98120 w 97956"/>
                <a:gd name="connsiteY1" fmla="*/ 57418 h 114636"/>
                <a:gd name="connsiteX2" fmla="*/ 91035 w 97956"/>
                <a:gd name="connsiteY2" fmla="*/ 53029 h 114636"/>
                <a:gd name="connsiteX3" fmla="*/ 9021 w 97956"/>
                <a:gd name="connsiteY3" fmla="*/ 53029 h 114636"/>
                <a:gd name="connsiteX4" fmla="*/ 60745 w 97956"/>
                <a:gd name="connsiteY4" fmla="*/ 8614 h 114636"/>
                <a:gd name="connsiteX5" fmla="*/ 91035 w 97956"/>
                <a:gd name="connsiteY5" fmla="*/ 8614 h 114636"/>
                <a:gd name="connsiteX6" fmla="*/ 98120 w 97956"/>
                <a:gd name="connsiteY6" fmla="*/ 4401 h 114636"/>
                <a:gd name="connsiteX7" fmla="*/ 91035 w 97956"/>
                <a:gd name="connsiteY7" fmla="*/ 12 h 114636"/>
                <a:gd name="connsiteX8" fmla="*/ 60036 w 97956"/>
                <a:gd name="connsiteY8" fmla="*/ 12 h 114636"/>
                <a:gd name="connsiteX9" fmla="*/ 164 w 97956"/>
                <a:gd name="connsiteY9" fmla="*/ 57242 h 114636"/>
                <a:gd name="connsiteX10" fmla="*/ 60036 w 97956"/>
                <a:gd name="connsiteY10" fmla="*/ 114649 h 114636"/>
                <a:gd name="connsiteX11" fmla="*/ 91035 w 97956"/>
                <a:gd name="connsiteY11" fmla="*/ 114649 h 114636"/>
                <a:gd name="connsiteX12" fmla="*/ 98120 w 97956"/>
                <a:gd name="connsiteY12" fmla="*/ 110435 h 114636"/>
                <a:gd name="connsiteX13" fmla="*/ 91035 w 97956"/>
                <a:gd name="connsiteY13" fmla="*/ 106046 h 114636"/>
                <a:gd name="connsiteX14" fmla="*/ 60745 w 97956"/>
                <a:gd name="connsiteY14" fmla="*/ 106046 h 114636"/>
                <a:gd name="connsiteX15" fmla="*/ 9021 w 97956"/>
                <a:gd name="connsiteY15" fmla="*/ 61631 h 114636"/>
                <a:gd name="connsiteX16" fmla="*/ 91035 w 97956"/>
                <a:gd name="connsiteY16" fmla="*/ 61631 h 11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56" h="114636">
                  <a:moveTo>
                    <a:pt x="91035" y="61631"/>
                  </a:moveTo>
                  <a:cubicBezTo>
                    <a:pt x="93869" y="61631"/>
                    <a:pt x="98120" y="61631"/>
                    <a:pt x="98120" y="57418"/>
                  </a:cubicBezTo>
                  <a:cubicBezTo>
                    <a:pt x="98120" y="53029"/>
                    <a:pt x="94046" y="53029"/>
                    <a:pt x="91035" y="53029"/>
                  </a:cubicBezTo>
                  <a:lnTo>
                    <a:pt x="9021" y="53029"/>
                  </a:lnTo>
                  <a:cubicBezTo>
                    <a:pt x="11678" y="27574"/>
                    <a:pt x="33111" y="8614"/>
                    <a:pt x="60745" y="8614"/>
                  </a:cubicBezTo>
                  <a:lnTo>
                    <a:pt x="91035" y="8614"/>
                  </a:lnTo>
                  <a:cubicBezTo>
                    <a:pt x="93869" y="8614"/>
                    <a:pt x="98120" y="8614"/>
                    <a:pt x="98120" y="4401"/>
                  </a:cubicBezTo>
                  <a:cubicBezTo>
                    <a:pt x="98120" y="12"/>
                    <a:pt x="94046" y="12"/>
                    <a:pt x="91035" y="12"/>
                  </a:cubicBezTo>
                  <a:lnTo>
                    <a:pt x="60036" y="12"/>
                  </a:lnTo>
                  <a:cubicBezTo>
                    <a:pt x="27089" y="12"/>
                    <a:pt x="164" y="25643"/>
                    <a:pt x="164" y="57242"/>
                  </a:cubicBezTo>
                  <a:cubicBezTo>
                    <a:pt x="164" y="89544"/>
                    <a:pt x="27443" y="114649"/>
                    <a:pt x="60036" y="114649"/>
                  </a:cubicBezTo>
                  <a:lnTo>
                    <a:pt x="91035" y="114649"/>
                  </a:lnTo>
                  <a:cubicBezTo>
                    <a:pt x="93869" y="114649"/>
                    <a:pt x="98120" y="114649"/>
                    <a:pt x="98120" y="110435"/>
                  </a:cubicBezTo>
                  <a:cubicBezTo>
                    <a:pt x="98120" y="106046"/>
                    <a:pt x="94046" y="106046"/>
                    <a:pt x="91035" y="106046"/>
                  </a:cubicBezTo>
                  <a:lnTo>
                    <a:pt x="60745" y="106046"/>
                  </a:lnTo>
                  <a:cubicBezTo>
                    <a:pt x="33111" y="106046"/>
                    <a:pt x="11678" y="87087"/>
                    <a:pt x="9021" y="61631"/>
                  </a:cubicBezTo>
                  <a:lnTo>
                    <a:pt x="91035" y="61631"/>
                  </a:lnTo>
                  <a:close/>
                </a:path>
              </a:pathLst>
            </a:custGeom>
            <a:solidFill>
              <a:srgbClr val="000000"/>
            </a:solidFill>
            <a:ln w="25400" cap="flat">
              <a:noFill/>
              <a:prstDash val="solid"/>
              <a:miter/>
            </a:ln>
          </p:spPr>
          <p:txBody>
            <a:bodyPr rtlCol="0" anchor="ctr"/>
            <a:lstStyle/>
            <a:p>
              <a:endParaRPr lang="zh-CN" altLang="en-US"/>
            </a:p>
          </p:txBody>
        </p:sp>
        <p:sp>
          <p:nvSpPr>
            <p:cNvPr id="310" name="任意多边形: 形状 309">
              <a:extLst>
                <a:ext uri="{FF2B5EF4-FFF2-40B4-BE49-F238E27FC236}">
                  <a16:creationId xmlns:a16="http://schemas.microsoft.com/office/drawing/2014/main" id="{0CEE02AC-D037-4388-8E2F-D6EF30F54F79}"/>
                </a:ext>
              </a:extLst>
            </p:cNvPr>
            <p:cNvSpPr/>
            <p:nvPr>
              <p:custDataLst>
                <p:tags r:id="rId23"/>
              </p:custDataLst>
            </p:nvPr>
          </p:nvSpPr>
          <p:spPr>
            <a:xfrm>
              <a:off x="6845738" y="2697533"/>
              <a:ext cx="193963" cy="146236"/>
            </a:xfrm>
            <a:custGeom>
              <a:avLst/>
              <a:gdLst>
                <a:gd name="connsiteX0" fmla="*/ 62876 w 193963"/>
                <a:gd name="connsiteY0" fmla="*/ 38458 h 146236"/>
                <a:gd name="connsiteX1" fmla="*/ 78286 w 193963"/>
                <a:gd name="connsiteY1" fmla="*/ 76378 h 146236"/>
                <a:gd name="connsiteX2" fmla="*/ 114245 w 193963"/>
                <a:gd name="connsiteY2" fmla="*/ 140982 h 146236"/>
                <a:gd name="connsiteX3" fmla="*/ 116902 w 193963"/>
                <a:gd name="connsiteY3" fmla="*/ 142211 h 146236"/>
                <a:gd name="connsiteX4" fmla="*/ 125582 w 193963"/>
                <a:gd name="connsiteY4" fmla="*/ 138700 h 146236"/>
                <a:gd name="connsiteX5" fmla="*/ 130542 w 193963"/>
                <a:gd name="connsiteY5" fmla="*/ 127991 h 146236"/>
                <a:gd name="connsiteX6" fmla="*/ 159060 w 193963"/>
                <a:gd name="connsiteY6" fmla="*/ 24940 h 146236"/>
                <a:gd name="connsiteX7" fmla="*/ 186694 w 193963"/>
                <a:gd name="connsiteY7" fmla="*/ 17392 h 146236"/>
                <a:gd name="connsiteX8" fmla="*/ 194133 w 193963"/>
                <a:gd name="connsiteY8" fmla="*/ 3347 h 146236"/>
                <a:gd name="connsiteX9" fmla="*/ 189882 w 193963"/>
                <a:gd name="connsiteY9" fmla="*/ 12 h 146236"/>
                <a:gd name="connsiteX10" fmla="*/ 157643 w 193963"/>
                <a:gd name="connsiteY10" fmla="*/ 13003 h 146236"/>
                <a:gd name="connsiteX11" fmla="*/ 123810 w 193963"/>
                <a:gd name="connsiteY11" fmla="*/ 126762 h 146236"/>
                <a:gd name="connsiteX12" fmla="*/ 102023 w 193963"/>
                <a:gd name="connsiteY12" fmla="*/ 88667 h 146236"/>
                <a:gd name="connsiteX13" fmla="*/ 73681 w 193963"/>
                <a:gd name="connsiteY13" fmla="*/ 20025 h 146236"/>
                <a:gd name="connsiteX14" fmla="*/ 71378 w 193963"/>
                <a:gd name="connsiteY14" fmla="*/ 14407 h 146236"/>
                <a:gd name="connsiteX15" fmla="*/ 69430 w 193963"/>
                <a:gd name="connsiteY15" fmla="*/ 13880 h 146236"/>
                <a:gd name="connsiteX16" fmla="*/ 60750 w 193963"/>
                <a:gd name="connsiteY16" fmla="*/ 17392 h 146236"/>
                <a:gd name="connsiteX17" fmla="*/ 57030 w 193963"/>
                <a:gd name="connsiteY17" fmla="*/ 24940 h 146236"/>
                <a:gd name="connsiteX18" fmla="*/ 32408 w 193963"/>
                <a:gd name="connsiteY18" fmla="*/ 121495 h 146236"/>
                <a:gd name="connsiteX19" fmla="*/ 23552 w 193963"/>
                <a:gd name="connsiteY19" fmla="*/ 128868 h 146236"/>
                <a:gd name="connsiteX20" fmla="*/ 8495 w 193963"/>
                <a:gd name="connsiteY20" fmla="*/ 123602 h 146236"/>
                <a:gd name="connsiteX21" fmla="*/ 7255 w 193963"/>
                <a:gd name="connsiteY21" fmla="*/ 122900 h 146236"/>
                <a:gd name="connsiteX22" fmla="*/ 170 w 193963"/>
                <a:gd name="connsiteY22" fmla="*/ 136944 h 146236"/>
                <a:gd name="connsiteX23" fmla="*/ 6901 w 193963"/>
                <a:gd name="connsiteY23" fmla="*/ 143791 h 146236"/>
                <a:gd name="connsiteX24" fmla="*/ 17883 w 193963"/>
                <a:gd name="connsiteY24" fmla="*/ 146248 h 146236"/>
                <a:gd name="connsiteX25" fmla="*/ 44276 w 193963"/>
                <a:gd name="connsiteY25" fmla="*/ 109382 h 146236"/>
                <a:gd name="connsiteX26" fmla="*/ 62876 w 193963"/>
                <a:gd name="connsiteY26" fmla="*/ 38458 h 14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963" h="146236">
                  <a:moveTo>
                    <a:pt x="62876" y="38458"/>
                  </a:moveTo>
                  <a:cubicBezTo>
                    <a:pt x="65178" y="44251"/>
                    <a:pt x="70138" y="57418"/>
                    <a:pt x="78286" y="76378"/>
                  </a:cubicBezTo>
                  <a:cubicBezTo>
                    <a:pt x="91926" y="107626"/>
                    <a:pt x="100783" y="124480"/>
                    <a:pt x="114245" y="140982"/>
                  </a:cubicBezTo>
                  <a:cubicBezTo>
                    <a:pt x="115308" y="142211"/>
                    <a:pt x="116194" y="142211"/>
                    <a:pt x="116902" y="142211"/>
                  </a:cubicBezTo>
                  <a:cubicBezTo>
                    <a:pt x="120622" y="142211"/>
                    <a:pt x="125227" y="138875"/>
                    <a:pt x="125582" y="138700"/>
                  </a:cubicBezTo>
                  <a:cubicBezTo>
                    <a:pt x="128593" y="136417"/>
                    <a:pt x="128770" y="135715"/>
                    <a:pt x="130542" y="127991"/>
                  </a:cubicBezTo>
                  <a:cubicBezTo>
                    <a:pt x="142587" y="75676"/>
                    <a:pt x="156580" y="28276"/>
                    <a:pt x="159060" y="24940"/>
                  </a:cubicBezTo>
                  <a:cubicBezTo>
                    <a:pt x="161540" y="21254"/>
                    <a:pt x="169866" y="17567"/>
                    <a:pt x="186694" y="17392"/>
                  </a:cubicBezTo>
                  <a:cubicBezTo>
                    <a:pt x="190413" y="17392"/>
                    <a:pt x="194133" y="8438"/>
                    <a:pt x="194133" y="3347"/>
                  </a:cubicBezTo>
                  <a:cubicBezTo>
                    <a:pt x="194133" y="12"/>
                    <a:pt x="193425" y="12"/>
                    <a:pt x="189882" y="12"/>
                  </a:cubicBezTo>
                  <a:cubicBezTo>
                    <a:pt x="170751" y="12"/>
                    <a:pt x="161363" y="7209"/>
                    <a:pt x="157643" y="13003"/>
                  </a:cubicBezTo>
                  <a:cubicBezTo>
                    <a:pt x="147901" y="28276"/>
                    <a:pt x="131781" y="94284"/>
                    <a:pt x="123810" y="126762"/>
                  </a:cubicBezTo>
                  <a:cubicBezTo>
                    <a:pt x="113714" y="113244"/>
                    <a:pt x="106628" y="98322"/>
                    <a:pt x="102023" y="88667"/>
                  </a:cubicBezTo>
                  <a:cubicBezTo>
                    <a:pt x="93166" y="69531"/>
                    <a:pt x="83423" y="46885"/>
                    <a:pt x="73681" y="20025"/>
                  </a:cubicBezTo>
                  <a:cubicBezTo>
                    <a:pt x="71910" y="15109"/>
                    <a:pt x="71910" y="14758"/>
                    <a:pt x="71378" y="14407"/>
                  </a:cubicBezTo>
                  <a:cubicBezTo>
                    <a:pt x="70670" y="13880"/>
                    <a:pt x="69961" y="13880"/>
                    <a:pt x="69430" y="13880"/>
                  </a:cubicBezTo>
                  <a:cubicBezTo>
                    <a:pt x="66773" y="13880"/>
                    <a:pt x="63053" y="15812"/>
                    <a:pt x="60750" y="17392"/>
                  </a:cubicBezTo>
                  <a:cubicBezTo>
                    <a:pt x="57384" y="20025"/>
                    <a:pt x="57207" y="21254"/>
                    <a:pt x="57030" y="24940"/>
                  </a:cubicBezTo>
                  <a:cubicBezTo>
                    <a:pt x="53310" y="69707"/>
                    <a:pt x="36482" y="114122"/>
                    <a:pt x="32408" y="121495"/>
                  </a:cubicBezTo>
                  <a:cubicBezTo>
                    <a:pt x="30814" y="124304"/>
                    <a:pt x="28334" y="128868"/>
                    <a:pt x="23552" y="128868"/>
                  </a:cubicBezTo>
                  <a:cubicBezTo>
                    <a:pt x="23374" y="128868"/>
                    <a:pt x="15758" y="128868"/>
                    <a:pt x="8495" y="123602"/>
                  </a:cubicBezTo>
                  <a:cubicBezTo>
                    <a:pt x="7786" y="123075"/>
                    <a:pt x="7786" y="122900"/>
                    <a:pt x="7255" y="122900"/>
                  </a:cubicBezTo>
                  <a:cubicBezTo>
                    <a:pt x="4244" y="122900"/>
                    <a:pt x="170" y="131853"/>
                    <a:pt x="170" y="136944"/>
                  </a:cubicBezTo>
                  <a:cubicBezTo>
                    <a:pt x="170" y="138875"/>
                    <a:pt x="524" y="140982"/>
                    <a:pt x="6901" y="143791"/>
                  </a:cubicBezTo>
                  <a:cubicBezTo>
                    <a:pt x="11683" y="145897"/>
                    <a:pt x="16112" y="146248"/>
                    <a:pt x="17883" y="146248"/>
                  </a:cubicBezTo>
                  <a:cubicBezTo>
                    <a:pt x="31168" y="146248"/>
                    <a:pt x="40557" y="119915"/>
                    <a:pt x="44276" y="109382"/>
                  </a:cubicBezTo>
                  <a:cubicBezTo>
                    <a:pt x="55967" y="76904"/>
                    <a:pt x="59510" y="57067"/>
                    <a:pt x="62876" y="38458"/>
                  </a:cubicBezTo>
                  <a:close/>
                </a:path>
              </a:pathLst>
            </a:custGeom>
            <a:solidFill>
              <a:srgbClr val="000000"/>
            </a:solidFill>
            <a:ln w="25400" cap="flat">
              <a:noFill/>
              <a:prstDash val="solid"/>
              <a:miter/>
            </a:ln>
          </p:spPr>
          <p:txBody>
            <a:bodyPr rtlCol="0" anchor="ctr"/>
            <a:lstStyle/>
            <a:p>
              <a:endParaRPr lang="zh-CN" altLang="en-US"/>
            </a:p>
          </p:txBody>
        </p:sp>
        <p:sp>
          <p:nvSpPr>
            <p:cNvPr id="311" name="任意多边形: 形状 310">
              <a:extLst>
                <a:ext uri="{FF2B5EF4-FFF2-40B4-BE49-F238E27FC236}">
                  <a16:creationId xmlns:a16="http://schemas.microsoft.com/office/drawing/2014/main" id="{08324E8A-4A5D-4844-AA00-829EBC391D0C}"/>
                </a:ext>
              </a:extLst>
            </p:cNvPr>
            <p:cNvSpPr/>
            <p:nvPr>
              <p:custDataLst>
                <p:tags r:id="rId24"/>
              </p:custDataLst>
            </p:nvPr>
          </p:nvSpPr>
          <p:spPr>
            <a:xfrm>
              <a:off x="7061118" y="2703151"/>
              <a:ext cx="46055" cy="175378"/>
            </a:xfrm>
            <a:custGeom>
              <a:avLst/>
              <a:gdLst>
                <a:gd name="connsiteX0" fmla="*/ 42690 w 46055"/>
                <a:gd name="connsiteY0" fmla="*/ 12 h 175378"/>
                <a:gd name="connsiteX1" fmla="*/ 177 w 46055"/>
                <a:gd name="connsiteY1" fmla="*/ 87613 h 175378"/>
                <a:gd name="connsiteX2" fmla="*/ 42690 w 46055"/>
                <a:gd name="connsiteY2" fmla="*/ 175390 h 175378"/>
                <a:gd name="connsiteX3" fmla="*/ 46232 w 46055"/>
                <a:gd name="connsiteY3" fmla="*/ 173284 h 175378"/>
                <a:gd name="connsiteX4" fmla="*/ 44461 w 46055"/>
                <a:gd name="connsiteY4" fmla="*/ 170650 h 175378"/>
                <a:gd name="connsiteX5" fmla="*/ 12222 w 46055"/>
                <a:gd name="connsiteY5" fmla="*/ 87789 h 175378"/>
                <a:gd name="connsiteX6" fmla="*/ 44993 w 46055"/>
                <a:gd name="connsiteY6" fmla="*/ 4225 h 175378"/>
                <a:gd name="connsiteX7" fmla="*/ 46232 w 46055"/>
                <a:gd name="connsiteY7" fmla="*/ 2118 h 175378"/>
                <a:gd name="connsiteX8" fmla="*/ 42690 w 46055"/>
                <a:gd name="connsiteY8" fmla="*/ 12 h 17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55" h="175378">
                  <a:moveTo>
                    <a:pt x="42690" y="12"/>
                  </a:moveTo>
                  <a:cubicBezTo>
                    <a:pt x="9034" y="23536"/>
                    <a:pt x="177" y="60753"/>
                    <a:pt x="177" y="87613"/>
                  </a:cubicBezTo>
                  <a:cubicBezTo>
                    <a:pt x="177" y="112366"/>
                    <a:pt x="7617" y="150813"/>
                    <a:pt x="42690" y="175390"/>
                  </a:cubicBezTo>
                  <a:cubicBezTo>
                    <a:pt x="44107" y="175390"/>
                    <a:pt x="46232" y="175390"/>
                    <a:pt x="46232" y="173284"/>
                  </a:cubicBezTo>
                  <a:cubicBezTo>
                    <a:pt x="46232" y="172230"/>
                    <a:pt x="45701" y="171879"/>
                    <a:pt x="44461" y="170650"/>
                  </a:cubicBezTo>
                  <a:cubicBezTo>
                    <a:pt x="20902" y="149584"/>
                    <a:pt x="12222" y="119740"/>
                    <a:pt x="12222" y="87789"/>
                  </a:cubicBezTo>
                  <a:cubicBezTo>
                    <a:pt x="12222" y="40389"/>
                    <a:pt x="30467" y="17216"/>
                    <a:pt x="44993" y="4225"/>
                  </a:cubicBezTo>
                  <a:cubicBezTo>
                    <a:pt x="45701" y="3523"/>
                    <a:pt x="46232" y="2996"/>
                    <a:pt x="46232" y="2118"/>
                  </a:cubicBezTo>
                  <a:cubicBezTo>
                    <a:pt x="46232" y="12"/>
                    <a:pt x="44107" y="12"/>
                    <a:pt x="42690" y="12"/>
                  </a:cubicBezTo>
                  <a:close/>
                </a:path>
              </a:pathLst>
            </a:custGeom>
            <a:solidFill>
              <a:srgbClr val="000000"/>
            </a:solidFill>
            <a:ln w="25400" cap="flat">
              <a:noFill/>
              <a:prstDash val="solid"/>
              <a:miter/>
            </a:ln>
          </p:spPr>
          <p:txBody>
            <a:bodyPr rtlCol="0" anchor="ctr"/>
            <a:lstStyle/>
            <a:p>
              <a:endParaRPr lang="zh-CN" altLang="en-US"/>
            </a:p>
          </p:txBody>
        </p:sp>
        <p:sp>
          <p:nvSpPr>
            <p:cNvPr id="312" name="任意多边形: 形状 311">
              <a:extLst>
                <a:ext uri="{FF2B5EF4-FFF2-40B4-BE49-F238E27FC236}">
                  <a16:creationId xmlns:a16="http://schemas.microsoft.com/office/drawing/2014/main" id="{F7D6FD4B-DCAE-4579-8101-1B55A216EC56}"/>
                </a:ext>
              </a:extLst>
            </p:cNvPr>
            <p:cNvSpPr/>
            <p:nvPr>
              <p:custDataLst>
                <p:tags r:id="rId25"/>
              </p:custDataLst>
            </p:nvPr>
          </p:nvSpPr>
          <p:spPr>
            <a:xfrm>
              <a:off x="7128152" y="2718424"/>
              <a:ext cx="53672" cy="118147"/>
            </a:xfrm>
            <a:custGeom>
              <a:avLst/>
              <a:gdLst>
                <a:gd name="connsiteX0" fmla="*/ 49247 w 53672"/>
                <a:gd name="connsiteY0" fmla="*/ 6683 h 118147"/>
                <a:gd name="connsiteX1" fmla="*/ 42161 w 53672"/>
                <a:gd name="connsiteY1" fmla="*/ 12 h 118147"/>
                <a:gd name="connsiteX2" fmla="*/ 32242 w 53672"/>
                <a:gd name="connsiteY2" fmla="*/ 9667 h 118147"/>
                <a:gd name="connsiteX3" fmla="*/ 39327 w 53672"/>
                <a:gd name="connsiteY3" fmla="*/ 16338 h 118147"/>
                <a:gd name="connsiteX4" fmla="*/ 49247 w 53672"/>
                <a:gd name="connsiteY4" fmla="*/ 6683 h 118147"/>
                <a:gd name="connsiteX5" fmla="*/ 13111 w 53672"/>
                <a:gd name="connsiteY5" fmla="*/ 95864 h 118147"/>
                <a:gd name="connsiteX6" fmla="*/ 11517 w 53672"/>
                <a:gd name="connsiteY6" fmla="*/ 103238 h 118147"/>
                <a:gd name="connsiteX7" fmla="*/ 28345 w 53672"/>
                <a:gd name="connsiteY7" fmla="*/ 118160 h 118147"/>
                <a:gd name="connsiteX8" fmla="*/ 53852 w 53672"/>
                <a:gd name="connsiteY8" fmla="*/ 91300 h 118147"/>
                <a:gd name="connsiteX9" fmla="*/ 51018 w 53672"/>
                <a:gd name="connsiteY9" fmla="*/ 89018 h 118147"/>
                <a:gd name="connsiteX10" fmla="*/ 47653 w 53672"/>
                <a:gd name="connsiteY10" fmla="*/ 92002 h 118147"/>
                <a:gd name="connsiteX11" fmla="*/ 28876 w 53672"/>
                <a:gd name="connsiteY11" fmla="*/ 113244 h 118147"/>
                <a:gd name="connsiteX12" fmla="*/ 24448 w 53672"/>
                <a:gd name="connsiteY12" fmla="*/ 107100 h 118147"/>
                <a:gd name="connsiteX13" fmla="*/ 27282 w 53672"/>
                <a:gd name="connsiteY13" fmla="*/ 95864 h 118147"/>
                <a:gd name="connsiteX14" fmla="*/ 32950 w 53672"/>
                <a:gd name="connsiteY14" fmla="*/ 81820 h 118147"/>
                <a:gd name="connsiteX15" fmla="*/ 41630 w 53672"/>
                <a:gd name="connsiteY15" fmla="*/ 59525 h 118147"/>
                <a:gd name="connsiteX16" fmla="*/ 42693 w 53672"/>
                <a:gd name="connsiteY16" fmla="*/ 53907 h 118147"/>
                <a:gd name="connsiteX17" fmla="*/ 25865 w 53672"/>
                <a:gd name="connsiteY17" fmla="*/ 38985 h 118147"/>
                <a:gd name="connsiteX18" fmla="*/ 180 w 53672"/>
                <a:gd name="connsiteY18" fmla="*/ 65845 h 118147"/>
                <a:gd name="connsiteX19" fmla="*/ 3192 w 53672"/>
                <a:gd name="connsiteY19" fmla="*/ 68127 h 118147"/>
                <a:gd name="connsiteX20" fmla="*/ 6380 w 53672"/>
                <a:gd name="connsiteY20" fmla="*/ 65318 h 118147"/>
                <a:gd name="connsiteX21" fmla="*/ 25334 w 53672"/>
                <a:gd name="connsiteY21" fmla="*/ 43900 h 118147"/>
                <a:gd name="connsiteX22" fmla="*/ 29762 w 53672"/>
                <a:gd name="connsiteY22" fmla="*/ 50045 h 118147"/>
                <a:gd name="connsiteX23" fmla="*/ 24271 w 53672"/>
                <a:gd name="connsiteY23" fmla="*/ 67600 h 118147"/>
                <a:gd name="connsiteX24" fmla="*/ 13111 w 53672"/>
                <a:gd name="connsiteY24" fmla="*/ 95864 h 1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147">
                  <a:moveTo>
                    <a:pt x="49247" y="6683"/>
                  </a:moveTo>
                  <a:cubicBezTo>
                    <a:pt x="49247" y="3874"/>
                    <a:pt x="47121" y="12"/>
                    <a:pt x="42161" y="12"/>
                  </a:cubicBezTo>
                  <a:cubicBezTo>
                    <a:pt x="37379" y="12"/>
                    <a:pt x="32242" y="4576"/>
                    <a:pt x="32242" y="9667"/>
                  </a:cubicBezTo>
                  <a:cubicBezTo>
                    <a:pt x="32242" y="12652"/>
                    <a:pt x="34545" y="16338"/>
                    <a:pt x="39327" y="16338"/>
                  </a:cubicBezTo>
                  <a:cubicBezTo>
                    <a:pt x="44464" y="16338"/>
                    <a:pt x="49247" y="11423"/>
                    <a:pt x="49247" y="6683"/>
                  </a:cubicBezTo>
                  <a:close/>
                  <a:moveTo>
                    <a:pt x="13111" y="95864"/>
                  </a:moveTo>
                  <a:cubicBezTo>
                    <a:pt x="12403" y="98146"/>
                    <a:pt x="11517" y="100253"/>
                    <a:pt x="11517" y="103238"/>
                  </a:cubicBezTo>
                  <a:cubicBezTo>
                    <a:pt x="11517" y="111489"/>
                    <a:pt x="18602" y="118160"/>
                    <a:pt x="28345" y="118160"/>
                  </a:cubicBezTo>
                  <a:cubicBezTo>
                    <a:pt x="46058" y="118160"/>
                    <a:pt x="53852" y="93933"/>
                    <a:pt x="53852" y="91300"/>
                  </a:cubicBezTo>
                  <a:cubicBezTo>
                    <a:pt x="53852" y="89018"/>
                    <a:pt x="51550" y="89018"/>
                    <a:pt x="51018" y="89018"/>
                  </a:cubicBezTo>
                  <a:cubicBezTo>
                    <a:pt x="48538" y="89018"/>
                    <a:pt x="48361" y="90071"/>
                    <a:pt x="47653" y="92002"/>
                  </a:cubicBezTo>
                  <a:cubicBezTo>
                    <a:pt x="43579" y="106046"/>
                    <a:pt x="35785" y="113244"/>
                    <a:pt x="28876" y="113244"/>
                  </a:cubicBezTo>
                  <a:cubicBezTo>
                    <a:pt x="25334" y="113244"/>
                    <a:pt x="24448" y="110962"/>
                    <a:pt x="24448" y="107100"/>
                  </a:cubicBezTo>
                  <a:cubicBezTo>
                    <a:pt x="24448" y="103062"/>
                    <a:pt x="25688" y="99726"/>
                    <a:pt x="27282" y="95864"/>
                  </a:cubicBezTo>
                  <a:cubicBezTo>
                    <a:pt x="29053" y="91124"/>
                    <a:pt x="31002" y="86384"/>
                    <a:pt x="32950" y="81820"/>
                  </a:cubicBezTo>
                  <a:cubicBezTo>
                    <a:pt x="34545" y="77607"/>
                    <a:pt x="40922" y="61631"/>
                    <a:pt x="41630" y="59525"/>
                  </a:cubicBezTo>
                  <a:cubicBezTo>
                    <a:pt x="42161" y="57769"/>
                    <a:pt x="42693" y="55662"/>
                    <a:pt x="42693" y="53907"/>
                  </a:cubicBezTo>
                  <a:cubicBezTo>
                    <a:pt x="42693" y="45656"/>
                    <a:pt x="35607" y="38985"/>
                    <a:pt x="25865" y="38985"/>
                  </a:cubicBezTo>
                  <a:cubicBezTo>
                    <a:pt x="8329" y="38985"/>
                    <a:pt x="180" y="62860"/>
                    <a:pt x="180" y="65845"/>
                  </a:cubicBezTo>
                  <a:cubicBezTo>
                    <a:pt x="180" y="68127"/>
                    <a:pt x="2660" y="68127"/>
                    <a:pt x="3192" y="68127"/>
                  </a:cubicBezTo>
                  <a:cubicBezTo>
                    <a:pt x="5672" y="68127"/>
                    <a:pt x="5849" y="67249"/>
                    <a:pt x="6380" y="65318"/>
                  </a:cubicBezTo>
                  <a:cubicBezTo>
                    <a:pt x="10986" y="50220"/>
                    <a:pt x="18780" y="43900"/>
                    <a:pt x="25334" y="43900"/>
                  </a:cubicBezTo>
                  <a:cubicBezTo>
                    <a:pt x="28168" y="43900"/>
                    <a:pt x="29762" y="45305"/>
                    <a:pt x="29762" y="50045"/>
                  </a:cubicBezTo>
                  <a:cubicBezTo>
                    <a:pt x="29762" y="54082"/>
                    <a:pt x="28699" y="56716"/>
                    <a:pt x="24271" y="67600"/>
                  </a:cubicBezTo>
                  <a:lnTo>
                    <a:pt x="13111" y="95864"/>
                  </a:lnTo>
                  <a:close/>
                </a:path>
              </a:pathLst>
            </a:custGeom>
            <a:solidFill>
              <a:srgbClr val="000000"/>
            </a:solidFill>
            <a:ln w="25400" cap="flat">
              <a:noFill/>
              <a:prstDash val="solid"/>
              <a:miter/>
            </a:ln>
          </p:spPr>
          <p:txBody>
            <a:bodyPr rtlCol="0" anchor="ctr"/>
            <a:lstStyle/>
            <a:p>
              <a:endParaRPr lang="zh-CN" altLang="en-US"/>
            </a:p>
          </p:txBody>
        </p:sp>
        <p:sp>
          <p:nvSpPr>
            <p:cNvPr id="313" name="任意多边形: 形状 312">
              <a:extLst>
                <a:ext uri="{FF2B5EF4-FFF2-40B4-BE49-F238E27FC236}">
                  <a16:creationId xmlns:a16="http://schemas.microsoft.com/office/drawing/2014/main" id="{EAD1BC87-7688-4E12-A0B3-CE8EB82B0B10}"/>
                </a:ext>
              </a:extLst>
            </p:cNvPr>
            <p:cNvSpPr/>
            <p:nvPr>
              <p:custDataLst>
                <p:tags r:id="rId26"/>
              </p:custDataLst>
            </p:nvPr>
          </p:nvSpPr>
          <p:spPr>
            <a:xfrm>
              <a:off x="7203999" y="2703151"/>
              <a:ext cx="45878" cy="175378"/>
            </a:xfrm>
            <a:custGeom>
              <a:avLst/>
              <a:gdLst>
                <a:gd name="connsiteX0" fmla="*/ 3549 w 45878"/>
                <a:gd name="connsiteY0" fmla="*/ 12 h 175378"/>
                <a:gd name="connsiteX1" fmla="*/ 183 w 45878"/>
                <a:gd name="connsiteY1" fmla="*/ 2118 h 175378"/>
                <a:gd name="connsiteX2" fmla="*/ 1777 w 45878"/>
                <a:gd name="connsiteY2" fmla="*/ 4752 h 175378"/>
                <a:gd name="connsiteX3" fmla="*/ 34016 w 45878"/>
                <a:gd name="connsiteY3" fmla="*/ 87613 h 175378"/>
                <a:gd name="connsiteX4" fmla="*/ 3372 w 45878"/>
                <a:gd name="connsiteY4" fmla="*/ 169246 h 175378"/>
                <a:gd name="connsiteX5" fmla="*/ 183 w 45878"/>
                <a:gd name="connsiteY5" fmla="*/ 173284 h 175378"/>
                <a:gd name="connsiteX6" fmla="*/ 2486 w 45878"/>
                <a:gd name="connsiteY6" fmla="*/ 175390 h 175378"/>
                <a:gd name="connsiteX7" fmla="*/ 33130 w 45878"/>
                <a:gd name="connsiteY7" fmla="*/ 141859 h 175378"/>
                <a:gd name="connsiteX8" fmla="*/ 46061 w 45878"/>
                <a:gd name="connsiteY8" fmla="*/ 87789 h 175378"/>
                <a:gd name="connsiteX9" fmla="*/ 3549 w 45878"/>
                <a:gd name="connsiteY9" fmla="*/ 12 h 17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78" h="175378">
                  <a:moveTo>
                    <a:pt x="3549" y="12"/>
                  </a:moveTo>
                  <a:cubicBezTo>
                    <a:pt x="2309" y="12"/>
                    <a:pt x="183" y="12"/>
                    <a:pt x="183" y="2118"/>
                  </a:cubicBezTo>
                  <a:cubicBezTo>
                    <a:pt x="183" y="2996"/>
                    <a:pt x="715" y="3523"/>
                    <a:pt x="1777" y="4752"/>
                  </a:cubicBezTo>
                  <a:cubicBezTo>
                    <a:pt x="17011" y="18620"/>
                    <a:pt x="34016" y="42320"/>
                    <a:pt x="34016" y="87613"/>
                  </a:cubicBezTo>
                  <a:cubicBezTo>
                    <a:pt x="34016" y="124304"/>
                    <a:pt x="22502" y="152042"/>
                    <a:pt x="3372" y="169246"/>
                  </a:cubicBezTo>
                  <a:cubicBezTo>
                    <a:pt x="360" y="172230"/>
                    <a:pt x="183" y="172406"/>
                    <a:pt x="183" y="173284"/>
                  </a:cubicBezTo>
                  <a:cubicBezTo>
                    <a:pt x="183" y="174161"/>
                    <a:pt x="715" y="175390"/>
                    <a:pt x="2486" y="175390"/>
                  </a:cubicBezTo>
                  <a:cubicBezTo>
                    <a:pt x="4612" y="175390"/>
                    <a:pt x="21439" y="163804"/>
                    <a:pt x="33130" y="141859"/>
                  </a:cubicBezTo>
                  <a:cubicBezTo>
                    <a:pt x="40924" y="127288"/>
                    <a:pt x="46061" y="108329"/>
                    <a:pt x="46061" y="87789"/>
                  </a:cubicBezTo>
                  <a:cubicBezTo>
                    <a:pt x="46061" y="63036"/>
                    <a:pt x="38622" y="24589"/>
                    <a:pt x="3549" y="12"/>
                  </a:cubicBezTo>
                  <a:close/>
                </a:path>
              </a:pathLst>
            </a:custGeom>
            <a:solidFill>
              <a:srgbClr val="000000"/>
            </a:solidFill>
            <a:ln w="25400" cap="flat">
              <a:noFill/>
              <a:prstDash val="solid"/>
              <a:miter/>
            </a:ln>
          </p:spPr>
          <p:txBody>
            <a:bodyPr rtlCol="0" anchor="ctr"/>
            <a:lstStyle/>
            <a:p>
              <a:endParaRPr lang="zh-CN" altLang="en-US"/>
            </a:p>
          </p:txBody>
        </p:sp>
        <p:sp>
          <p:nvSpPr>
            <p:cNvPr id="314" name="任意多边形: 形状 313">
              <a:extLst>
                <a:ext uri="{FF2B5EF4-FFF2-40B4-BE49-F238E27FC236}">
                  <a16:creationId xmlns:a16="http://schemas.microsoft.com/office/drawing/2014/main" id="{6975D575-A022-4503-9918-77CF68142A40}"/>
                </a:ext>
              </a:extLst>
            </p:cNvPr>
            <p:cNvSpPr/>
            <p:nvPr>
              <p:custDataLst>
                <p:tags r:id="rId27"/>
              </p:custDataLst>
            </p:nvPr>
          </p:nvSpPr>
          <p:spPr>
            <a:xfrm>
              <a:off x="7335449" y="2588287"/>
              <a:ext cx="193331" cy="171290"/>
            </a:xfrm>
            <a:custGeom>
              <a:avLst/>
              <a:gdLst>
                <a:gd name="connsiteX0" fmla="*/ 30301 w 193331"/>
                <a:gd name="connsiteY0" fmla="*/ 151738 h 171290"/>
                <a:gd name="connsiteX1" fmla="*/ 7274 w 193331"/>
                <a:gd name="connsiteY1" fmla="*/ 163525 h 171290"/>
                <a:gd name="connsiteX2" fmla="*/ 188 w 193331"/>
                <a:gd name="connsiteY2" fmla="*/ 168290 h 171290"/>
                <a:gd name="connsiteX3" fmla="*/ 7274 w 193331"/>
                <a:gd name="connsiteY3" fmla="*/ 171299 h 171290"/>
                <a:gd name="connsiteX4" fmla="*/ 91034 w 193331"/>
                <a:gd name="connsiteY4" fmla="*/ 171299 h 171290"/>
                <a:gd name="connsiteX5" fmla="*/ 193519 w 193331"/>
                <a:gd name="connsiteY5" fmla="*/ 63459 h 171290"/>
                <a:gd name="connsiteX6" fmla="*/ 134052 w 193331"/>
                <a:gd name="connsiteY6" fmla="*/ 9 h 171290"/>
                <a:gd name="connsiteX7" fmla="*/ 49027 w 193331"/>
                <a:gd name="connsiteY7" fmla="*/ 9 h 171290"/>
                <a:gd name="connsiteX8" fmla="*/ 41436 w 193331"/>
                <a:gd name="connsiteY8" fmla="*/ 4774 h 171290"/>
                <a:gd name="connsiteX9" fmla="*/ 48774 w 193331"/>
                <a:gd name="connsiteY9" fmla="*/ 7783 h 171290"/>
                <a:gd name="connsiteX10" fmla="*/ 59655 w 193331"/>
                <a:gd name="connsiteY10" fmla="*/ 8285 h 171290"/>
                <a:gd name="connsiteX11" fmla="*/ 65223 w 193331"/>
                <a:gd name="connsiteY11" fmla="*/ 12297 h 171290"/>
                <a:gd name="connsiteX12" fmla="*/ 64210 w 193331"/>
                <a:gd name="connsiteY12" fmla="*/ 17063 h 171290"/>
                <a:gd name="connsiteX13" fmla="*/ 30301 w 193331"/>
                <a:gd name="connsiteY13" fmla="*/ 151738 h 171290"/>
                <a:gd name="connsiteX14" fmla="*/ 84960 w 193331"/>
                <a:gd name="connsiteY14" fmla="*/ 17313 h 171290"/>
                <a:gd name="connsiteX15" fmla="*/ 98625 w 193331"/>
                <a:gd name="connsiteY15" fmla="*/ 7783 h 171290"/>
                <a:gd name="connsiteX16" fmla="*/ 125702 w 193331"/>
                <a:gd name="connsiteY16" fmla="*/ 7783 h 171290"/>
                <a:gd name="connsiteX17" fmla="*/ 171504 w 193331"/>
                <a:gd name="connsiteY17" fmla="*/ 54180 h 171290"/>
                <a:gd name="connsiteX18" fmla="*/ 144934 w 193331"/>
                <a:gd name="connsiteY18" fmla="*/ 135185 h 171290"/>
                <a:gd name="connsiteX19" fmla="*/ 86479 w 193331"/>
                <a:gd name="connsiteY19" fmla="*/ 163525 h 171290"/>
                <a:gd name="connsiteX20" fmla="*/ 57884 w 193331"/>
                <a:gd name="connsiteY20" fmla="*/ 163525 h 171290"/>
                <a:gd name="connsiteX21" fmla="*/ 52317 w 193331"/>
                <a:gd name="connsiteY21" fmla="*/ 163274 h 171290"/>
                <a:gd name="connsiteX22" fmla="*/ 49027 w 193331"/>
                <a:gd name="connsiteY22" fmla="*/ 160766 h 171290"/>
                <a:gd name="connsiteX23" fmla="*/ 50292 w 193331"/>
                <a:gd name="connsiteY23" fmla="*/ 154998 h 171290"/>
                <a:gd name="connsiteX24" fmla="*/ 84960 w 193331"/>
                <a:gd name="connsiteY24" fmla="*/ 17313 h 17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331" h="171290">
                  <a:moveTo>
                    <a:pt x="30301" y="151738"/>
                  </a:moveTo>
                  <a:cubicBezTo>
                    <a:pt x="27771" y="161519"/>
                    <a:pt x="27265" y="163525"/>
                    <a:pt x="7274" y="163525"/>
                  </a:cubicBezTo>
                  <a:cubicBezTo>
                    <a:pt x="2972" y="163525"/>
                    <a:pt x="188" y="163525"/>
                    <a:pt x="188" y="168290"/>
                  </a:cubicBezTo>
                  <a:cubicBezTo>
                    <a:pt x="188" y="171299"/>
                    <a:pt x="2466" y="171299"/>
                    <a:pt x="7274" y="171299"/>
                  </a:cubicBezTo>
                  <a:lnTo>
                    <a:pt x="91034" y="171299"/>
                  </a:lnTo>
                  <a:cubicBezTo>
                    <a:pt x="143668" y="171299"/>
                    <a:pt x="193519" y="118382"/>
                    <a:pt x="193519" y="63459"/>
                  </a:cubicBezTo>
                  <a:cubicBezTo>
                    <a:pt x="193519" y="28097"/>
                    <a:pt x="172010" y="9"/>
                    <a:pt x="134052" y="9"/>
                  </a:cubicBezTo>
                  <a:lnTo>
                    <a:pt x="49027" y="9"/>
                  </a:lnTo>
                  <a:cubicBezTo>
                    <a:pt x="44219" y="9"/>
                    <a:pt x="41436" y="9"/>
                    <a:pt x="41436" y="4774"/>
                  </a:cubicBezTo>
                  <a:cubicBezTo>
                    <a:pt x="41436" y="7783"/>
                    <a:pt x="43713" y="7783"/>
                    <a:pt x="48774" y="7783"/>
                  </a:cubicBezTo>
                  <a:cubicBezTo>
                    <a:pt x="52064" y="7783"/>
                    <a:pt x="56619" y="8034"/>
                    <a:pt x="59655" y="8285"/>
                  </a:cubicBezTo>
                  <a:cubicBezTo>
                    <a:pt x="63704" y="8786"/>
                    <a:pt x="65223" y="9539"/>
                    <a:pt x="65223" y="12297"/>
                  </a:cubicBezTo>
                  <a:cubicBezTo>
                    <a:pt x="65223" y="13301"/>
                    <a:pt x="64969" y="14053"/>
                    <a:pt x="64210" y="17063"/>
                  </a:cubicBezTo>
                  <a:lnTo>
                    <a:pt x="30301" y="151738"/>
                  </a:lnTo>
                  <a:close/>
                  <a:moveTo>
                    <a:pt x="84960" y="17313"/>
                  </a:moveTo>
                  <a:cubicBezTo>
                    <a:pt x="87238" y="8536"/>
                    <a:pt x="87744" y="7783"/>
                    <a:pt x="98625" y="7783"/>
                  </a:cubicBezTo>
                  <a:lnTo>
                    <a:pt x="125702" y="7783"/>
                  </a:lnTo>
                  <a:cubicBezTo>
                    <a:pt x="150501" y="7783"/>
                    <a:pt x="171504" y="21075"/>
                    <a:pt x="171504" y="54180"/>
                  </a:cubicBezTo>
                  <a:cubicBezTo>
                    <a:pt x="171504" y="66469"/>
                    <a:pt x="166443" y="107598"/>
                    <a:pt x="144934" y="135185"/>
                  </a:cubicBezTo>
                  <a:cubicBezTo>
                    <a:pt x="137595" y="144465"/>
                    <a:pt x="117604" y="163525"/>
                    <a:pt x="86479" y="163525"/>
                  </a:cubicBezTo>
                  <a:lnTo>
                    <a:pt x="57884" y="163525"/>
                  </a:lnTo>
                  <a:cubicBezTo>
                    <a:pt x="54341" y="163525"/>
                    <a:pt x="53835" y="163525"/>
                    <a:pt x="52317" y="163274"/>
                  </a:cubicBezTo>
                  <a:cubicBezTo>
                    <a:pt x="49786" y="163023"/>
                    <a:pt x="49027" y="162773"/>
                    <a:pt x="49027" y="160766"/>
                  </a:cubicBezTo>
                  <a:cubicBezTo>
                    <a:pt x="49027" y="160014"/>
                    <a:pt x="49027" y="159512"/>
                    <a:pt x="50292" y="154998"/>
                  </a:cubicBezTo>
                  <a:lnTo>
                    <a:pt x="84960" y="17313"/>
                  </a:lnTo>
                  <a:close/>
                </a:path>
              </a:pathLst>
            </a:custGeom>
            <a:solidFill>
              <a:srgbClr val="000000"/>
            </a:solidFill>
            <a:ln w="25400" cap="flat">
              <a:noFill/>
              <a:prstDash val="solid"/>
              <a:miter/>
            </a:ln>
          </p:spPr>
          <p:txBody>
            <a:bodyPr rtlCol="0" anchor="ctr"/>
            <a:lstStyle/>
            <a:p>
              <a:endParaRPr lang="zh-CN" altLang="en-US"/>
            </a:p>
          </p:txBody>
        </p:sp>
        <p:sp>
          <p:nvSpPr>
            <p:cNvPr id="315" name="任意多边形: 形状 314">
              <a:extLst>
                <a:ext uri="{FF2B5EF4-FFF2-40B4-BE49-F238E27FC236}">
                  <a16:creationId xmlns:a16="http://schemas.microsoft.com/office/drawing/2014/main" id="{AA65A711-0C1A-4805-97A8-5DECA3094815}"/>
                </a:ext>
              </a:extLst>
            </p:cNvPr>
            <p:cNvSpPr/>
            <p:nvPr>
              <p:custDataLst>
                <p:tags r:id="rId28"/>
              </p:custDataLst>
            </p:nvPr>
          </p:nvSpPr>
          <p:spPr>
            <a:xfrm>
              <a:off x="7551781" y="2567223"/>
              <a:ext cx="129309" cy="119903"/>
            </a:xfrm>
            <a:custGeom>
              <a:avLst/>
              <a:gdLst>
                <a:gd name="connsiteX0" fmla="*/ 36510 w 129309"/>
                <a:gd name="connsiteY0" fmla="*/ 2639 h 119903"/>
                <a:gd name="connsiteX1" fmla="*/ 30841 w 129309"/>
                <a:gd name="connsiteY1" fmla="*/ 6 h 119903"/>
                <a:gd name="connsiteX2" fmla="*/ 197 w 129309"/>
                <a:gd name="connsiteY2" fmla="*/ 6 h 119903"/>
                <a:gd name="connsiteX3" fmla="*/ 197 w 129309"/>
                <a:gd name="connsiteY3" fmla="*/ 6326 h 119903"/>
                <a:gd name="connsiteX4" fmla="*/ 5511 w 129309"/>
                <a:gd name="connsiteY4" fmla="*/ 6326 h 119903"/>
                <a:gd name="connsiteX5" fmla="*/ 18442 w 129309"/>
                <a:gd name="connsiteY5" fmla="*/ 7379 h 119903"/>
                <a:gd name="connsiteX6" fmla="*/ 18442 w 129309"/>
                <a:gd name="connsiteY6" fmla="*/ 100949 h 119903"/>
                <a:gd name="connsiteX7" fmla="*/ 197 w 129309"/>
                <a:gd name="connsiteY7" fmla="*/ 113589 h 119903"/>
                <a:gd name="connsiteX8" fmla="*/ 197 w 129309"/>
                <a:gd name="connsiteY8" fmla="*/ 119909 h 119903"/>
                <a:gd name="connsiteX9" fmla="*/ 21807 w 129309"/>
                <a:gd name="connsiteY9" fmla="*/ 119207 h 119903"/>
                <a:gd name="connsiteX10" fmla="*/ 43418 w 129309"/>
                <a:gd name="connsiteY10" fmla="*/ 119909 h 119903"/>
                <a:gd name="connsiteX11" fmla="*/ 43418 w 129309"/>
                <a:gd name="connsiteY11" fmla="*/ 113589 h 119903"/>
                <a:gd name="connsiteX12" fmla="*/ 25173 w 129309"/>
                <a:gd name="connsiteY12" fmla="*/ 100949 h 119903"/>
                <a:gd name="connsiteX13" fmla="*/ 25173 w 129309"/>
                <a:gd name="connsiteY13" fmla="*/ 12295 h 119903"/>
                <a:gd name="connsiteX14" fmla="*/ 103821 w 129309"/>
                <a:gd name="connsiteY14" fmla="*/ 117276 h 119903"/>
                <a:gd name="connsiteX15" fmla="*/ 107895 w 129309"/>
                <a:gd name="connsiteY15" fmla="*/ 119909 h 119903"/>
                <a:gd name="connsiteX16" fmla="*/ 111261 w 129309"/>
                <a:gd name="connsiteY16" fmla="*/ 114994 h 119903"/>
                <a:gd name="connsiteX17" fmla="*/ 111261 w 129309"/>
                <a:gd name="connsiteY17" fmla="*/ 18966 h 119903"/>
                <a:gd name="connsiteX18" fmla="*/ 129506 w 129309"/>
                <a:gd name="connsiteY18" fmla="*/ 6326 h 119903"/>
                <a:gd name="connsiteX19" fmla="*/ 129506 w 129309"/>
                <a:gd name="connsiteY19" fmla="*/ 6 h 119903"/>
                <a:gd name="connsiteX20" fmla="*/ 107895 w 129309"/>
                <a:gd name="connsiteY20" fmla="*/ 708 h 119903"/>
                <a:gd name="connsiteX21" fmla="*/ 86285 w 129309"/>
                <a:gd name="connsiteY21" fmla="*/ 6 h 119903"/>
                <a:gd name="connsiteX22" fmla="*/ 86285 w 129309"/>
                <a:gd name="connsiteY22" fmla="*/ 6326 h 119903"/>
                <a:gd name="connsiteX23" fmla="*/ 104530 w 129309"/>
                <a:gd name="connsiteY23" fmla="*/ 18966 h 119903"/>
                <a:gd name="connsiteX24" fmla="*/ 104530 w 129309"/>
                <a:gd name="connsiteY24" fmla="*/ 93401 h 119903"/>
                <a:gd name="connsiteX25" fmla="*/ 36510 w 129309"/>
                <a:gd name="connsiteY25" fmla="*/ 2639 h 1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309" h="119903">
                  <a:moveTo>
                    <a:pt x="36510" y="2639"/>
                  </a:moveTo>
                  <a:cubicBezTo>
                    <a:pt x="34561" y="181"/>
                    <a:pt x="34384" y="6"/>
                    <a:pt x="30841" y="6"/>
                  </a:cubicBezTo>
                  <a:lnTo>
                    <a:pt x="197" y="6"/>
                  </a:lnTo>
                  <a:lnTo>
                    <a:pt x="197" y="6326"/>
                  </a:lnTo>
                  <a:lnTo>
                    <a:pt x="5511" y="6326"/>
                  </a:lnTo>
                  <a:cubicBezTo>
                    <a:pt x="13128" y="6326"/>
                    <a:pt x="17556" y="7204"/>
                    <a:pt x="18442" y="7379"/>
                  </a:cubicBezTo>
                  <a:lnTo>
                    <a:pt x="18442" y="100949"/>
                  </a:lnTo>
                  <a:cubicBezTo>
                    <a:pt x="18442" y="105689"/>
                    <a:pt x="18442" y="113589"/>
                    <a:pt x="197" y="113589"/>
                  </a:cubicBezTo>
                  <a:lnTo>
                    <a:pt x="197" y="119909"/>
                  </a:lnTo>
                  <a:cubicBezTo>
                    <a:pt x="7459" y="119383"/>
                    <a:pt x="14545" y="119207"/>
                    <a:pt x="21807" y="119207"/>
                  </a:cubicBezTo>
                  <a:cubicBezTo>
                    <a:pt x="29070" y="119207"/>
                    <a:pt x="36156" y="119383"/>
                    <a:pt x="43418" y="119909"/>
                  </a:cubicBezTo>
                  <a:lnTo>
                    <a:pt x="43418" y="113589"/>
                  </a:lnTo>
                  <a:cubicBezTo>
                    <a:pt x="25173" y="113589"/>
                    <a:pt x="25173" y="105689"/>
                    <a:pt x="25173" y="100949"/>
                  </a:cubicBezTo>
                  <a:lnTo>
                    <a:pt x="25173" y="12295"/>
                  </a:lnTo>
                  <a:lnTo>
                    <a:pt x="103821" y="117276"/>
                  </a:lnTo>
                  <a:cubicBezTo>
                    <a:pt x="105593" y="119734"/>
                    <a:pt x="105770" y="119909"/>
                    <a:pt x="107895" y="119909"/>
                  </a:cubicBezTo>
                  <a:cubicBezTo>
                    <a:pt x="111261" y="119909"/>
                    <a:pt x="111261" y="118329"/>
                    <a:pt x="111261" y="114994"/>
                  </a:cubicBezTo>
                  <a:lnTo>
                    <a:pt x="111261" y="18966"/>
                  </a:lnTo>
                  <a:cubicBezTo>
                    <a:pt x="111261" y="14226"/>
                    <a:pt x="111261" y="6326"/>
                    <a:pt x="129506" y="6326"/>
                  </a:cubicBezTo>
                  <a:lnTo>
                    <a:pt x="129506" y="6"/>
                  </a:lnTo>
                  <a:cubicBezTo>
                    <a:pt x="122243" y="532"/>
                    <a:pt x="115158" y="708"/>
                    <a:pt x="107895" y="708"/>
                  </a:cubicBezTo>
                  <a:cubicBezTo>
                    <a:pt x="100633" y="708"/>
                    <a:pt x="93547" y="532"/>
                    <a:pt x="86285" y="6"/>
                  </a:cubicBezTo>
                  <a:lnTo>
                    <a:pt x="86285" y="6326"/>
                  </a:lnTo>
                  <a:cubicBezTo>
                    <a:pt x="104530" y="6326"/>
                    <a:pt x="104530" y="14226"/>
                    <a:pt x="104530" y="18966"/>
                  </a:cubicBezTo>
                  <a:lnTo>
                    <a:pt x="104530" y="93401"/>
                  </a:lnTo>
                  <a:lnTo>
                    <a:pt x="36510" y="2639"/>
                  </a:lnTo>
                  <a:close/>
                </a:path>
              </a:pathLst>
            </a:custGeom>
            <a:solidFill>
              <a:srgbClr val="000000"/>
            </a:solidFill>
            <a:ln w="25400" cap="flat">
              <a:noFill/>
              <a:prstDash val="solid"/>
              <a:miter/>
            </a:ln>
          </p:spPr>
          <p:txBody>
            <a:bodyPr rtlCol="0" anchor="ctr"/>
            <a:lstStyle/>
            <a:p>
              <a:endParaRPr lang="zh-CN" altLang="en-US"/>
            </a:p>
          </p:txBody>
        </p:sp>
        <p:sp>
          <p:nvSpPr>
            <p:cNvPr id="316" name="任意多边形: 形状 315">
              <a:extLst>
                <a:ext uri="{FF2B5EF4-FFF2-40B4-BE49-F238E27FC236}">
                  <a16:creationId xmlns:a16="http://schemas.microsoft.com/office/drawing/2014/main" id="{6F097D02-5C3B-46A2-882C-C6FBF185FAB0}"/>
                </a:ext>
              </a:extLst>
            </p:cNvPr>
            <p:cNvSpPr/>
            <p:nvPr>
              <p:custDataLst>
                <p:tags r:id="rId29"/>
              </p:custDataLst>
            </p:nvPr>
          </p:nvSpPr>
          <p:spPr>
            <a:xfrm>
              <a:off x="7700975" y="2608830"/>
              <a:ext cx="88390" cy="80052"/>
            </a:xfrm>
            <a:custGeom>
              <a:avLst/>
              <a:gdLst>
                <a:gd name="connsiteX0" fmla="*/ 69463 w 88390"/>
                <a:gd name="connsiteY0" fmla="*/ 31254 h 80052"/>
                <a:gd name="connsiteX1" fmla="*/ 61315 w 88390"/>
                <a:gd name="connsiteY1" fmla="*/ 8784 h 80052"/>
                <a:gd name="connsiteX2" fmla="*/ 35099 w 88390"/>
                <a:gd name="connsiteY2" fmla="*/ 6 h 80052"/>
                <a:gd name="connsiteX3" fmla="*/ 6403 w 88390"/>
                <a:gd name="connsiteY3" fmla="*/ 17035 h 80052"/>
                <a:gd name="connsiteX4" fmla="*/ 14905 w 88390"/>
                <a:gd name="connsiteY4" fmla="*/ 25637 h 80052"/>
                <a:gd name="connsiteX5" fmla="*/ 23230 w 88390"/>
                <a:gd name="connsiteY5" fmla="*/ 17386 h 80052"/>
                <a:gd name="connsiteX6" fmla="*/ 17031 w 88390"/>
                <a:gd name="connsiteY6" fmla="*/ 9310 h 80052"/>
                <a:gd name="connsiteX7" fmla="*/ 34744 w 88390"/>
                <a:gd name="connsiteY7" fmla="*/ 4921 h 80052"/>
                <a:gd name="connsiteX8" fmla="*/ 55469 w 88390"/>
                <a:gd name="connsiteY8" fmla="*/ 26163 h 80052"/>
                <a:gd name="connsiteX9" fmla="*/ 55469 w 88390"/>
                <a:gd name="connsiteY9" fmla="*/ 31606 h 80052"/>
                <a:gd name="connsiteX10" fmla="*/ 21105 w 88390"/>
                <a:gd name="connsiteY10" fmla="*/ 37223 h 80052"/>
                <a:gd name="connsiteX11" fmla="*/ 203 w 88390"/>
                <a:gd name="connsiteY11" fmla="*/ 60572 h 80052"/>
                <a:gd name="connsiteX12" fmla="*/ 31202 w 88390"/>
                <a:gd name="connsiteY12" fmla="*/ 80059 h 80052"/>
                <a:gd name="connsiteX13" fmla="*/ 57418 w 88390"/>
                <a:gd name="connsiteY13" fmla="*/ 65312 h 80052"/>
                <a:gd name="connsiteX14" fmla="*/ 71057 w 88390"/>
                <a:gd name="connsiteY14" fmla="*/ 79181 h 80052"/>
                <a:gd name="connsiteX15" fmla="*/ 88594 w 88390"/>
                <a:gd name="connsiteY15" fmla="*/ 62503 h 80052"/>
                <a:gd name="connsiteX16" fmla="*/ 88594 w 88390"/>
                <a:gd name="connsiteY16" fmla="*/ 52848 h 80052"/>
                <a:gd name="connsiteX17" fmla="*/ 82571 w 88390"/>
                <a:gd name="connsiteY17" fmla="*/ 52848 h 80052"/>
                <a:gd name="connsiteX18" fmla="*/ 82571 w 88390"/>
                <a:gd name="connsiteY18" fmla="*/ 62328 h 80052"/>
                <a:gd name="connsiteX19" fmla="*/ 76017 w 88390"/>
                <a:gd name="connsiteY19" fmla="*/ 72510 h 80052"/>
                <a:gd name="connsiteX20" fmla="*/ 69463 w 88390"/>
                <a:gd name="connsiteY20" fmla="*/ 61976 h 80052"/>
                <a:gd name="connsiteX21" fmla="*/ 69463 w 88390"/>
                <a:gd name="connsiteY21" fmla="*/ 31254 h 80052"/>
                <a:gd name="connsiteX22" fmla="*/ 55469 w 88390"/>
                <a:gd name="connsiteY22" fmla="*/ 53550 h 80052"/>
                <a:gd name="connsiteX23" fmla="*/ 32619 w 88390"/>
                <a:gd name="connsiteY23" fmla="*/ 75143 h 80052"/>
                <a:gd name="connsiteX24" fmla="*/ 15082 w 88390"/>
                <a:gd name="connsiteY24" fmla="*/ 60572 h 80052"/>
                <a:gd name="connsiteX25" fmla="*/ 55469 w 88390"/>
                <a:gd name="connsiteY25" fmla="*/ 36170 h 80052"/>
                <a:gd name="connsiteX26" fmla="*/ 55469 w 88390"/>
                <a:gd name="connsiteY26" fmla="*/ 53550 h 8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80052">
                  <a:moveTo>
                    <a:pt x="69463" y="31254"/>
                  </a:moveTo>
                  <a:cubicBezTo>
                    <a:pt x="69463" y="21950"/>
                    <a:pt x="69463" y="15279"/>
                    <a:pt x="61315" y="8784"/>
                  </a:cubicBezTo>
                  <a:cubicBezTo>
                    <a:pt x="54052" y="2815"/>
                    <a:pt x="45550" y="6"/>
                    <a:pt x="35099" y="6"/>
                  </a:cubicBezTo>
                  <a:cubicBezTo>
                    <a:pt x="18271" y="6"/>
                    <a:pt x="6403" y="6326"/>
                    <a:pt x="6403" y="17035"/>
                  </a:cubicBezTo>
                  <a:cubicBezTo>
                    <a:pt x="6403" y="22652"/>
                    <a:pt x="10300" y="25637"/>
                    <a:pt x="14905" y="25637"/>
                  </a:cubicBezTo>
                  <a:cubicBezTo>
                    <a:pt x="19688" y="25637"/>
                    <a:pt x="23230" y="22126"/>
                    <a:pt x="23230" y="17386"/>
                  </a:cubicBezTo>
                  <a:cubicBezTo>
                    <a:pt x="23230" y="14401"/>
                    <a:pt x="21813" y="10715"/>
                    <a:pt x="17031" y="9310"/>
                  </a:cubicBezTo>
                  <a:cubicBezTo>
                    <a:pt x="23408" y="4921"/>
                    <a:pt x="33681" y="4921"/>
                    <a:pt x="34744" y="4921"/>
                  </a:cubicBezTo>
                  <a:cubicBezTo>
                    <a:pt x="44664" y="4921"/>
                    <a:pt x="55469" y="11417"/>
                    <a:pt x="55469" y="26163"/>
                  </a:cubicBezTo>
                  <a:lnTo>
                    <a:pt x="55469" y="31606"/>
                  </a:lnTo>
                  <a:cubicBezTo>
                    <a:pt x="45727" y="31957"/>
                    <a:pt x="34036" y="32483"/>
                    <a:pt x="21105" y="37223"/>
                  </a:cubicBezTo>
                  <a:cubicBezTo>
                    <a:pt x="5163" y="43017"/>
                    <a:pt x="203" y="52672"/>
                    <a:pt x="203" y="60572"/>
                  </a:cubicBezTo>
                  <a:cubicBezTo>
                    <a:pt x="203" y="75670"/>
                    <a:pt x="18625" y="80059"/>
                    <a:pt x="31202" y="80059"/>
                  </a:cubicBezTo>
                  <a:cubicBezTo>
                    <a:pt x="45372" y="80059"/>
                    <a:pt x="53698" y="72159"/>
                    <a:pt x="57418" y="65312"/>
                  </a:cubicBezTo>
                  <a:cubicBezTo>
                    <a:pt x="58126" y="72510"/>
                    <a:pt x="62909" y="79181"/>
                    <a:pt x="71057" y="79181"/>
                  </a:cubicBezTo>
                  <a:cubicBezTo>
                    <a:pt x="71411" y="79181"/>
                    <a:pt x="88594" y="79181"/>
                    <a:pt x="88594" y="62503"/>
                  </a:cubicBezTo>
                  <a:lnTo>
                    <a:pt x="88594" y="52848"/>
                  </a:lnTo>
                  <a:lnTo>
                    <a:pt x="82571" y="52848"/>
                  </a:lnTo>
                  <a:lnTo>
                    <a:pt x="82571" y="62328"/>
                  </a:lnTo>
                  <a:cubicBezTo>
                    <a:pt x="82571" y="64083"/>
                    <a:pt x="82571" y="72510"/>
                    <a:pt x="76017" y="72510"/>
                  </a:cubicBezTo>
                  <a:cubicBezTo>
                    <a:pt x="69463" y="72510"/>
                    <a:pt x="69463" y="64259"/>
                    <a:pt x="69463" y="61976"/>
                  </a:cubicBezTo>
                  <a:lnTo>
                    <a:pt x="69463" y="31254"/>
                  </a:lnTo>
                  <a:close/>
                  <a:moveTo>
                    <a:pt x="55469" y="53550"/>
                  </a:moveTo>
                  <a:cubicBezTo>
                    <a:pt x="55469" y="70403"/>
                    <a:pt x="40590" y="75143"/>
                    <a:pt x="32619" y="75143"/>
                  </a:cubicBezTo>
                  <a:cubicBezTo>
                    <a:pt x="23585" y="75143"/>
                    <a:pt x="15082" y="69174"/>
                    <a:pt x="15082" y="60572"/>
                  </a:cubicBezTo>
                  <a:cubicBezTo>
                    <a:pt x="15082" y="50917"/>
                    <a:pt x="23585" y="37399"/>
                    <a:pt x="55469" y="36170"/>
                  </a:cubicBezTo>
                  <a:lnTo>
                    <a:pt x="55469" y="53550"/>
                  </a:lnTo>
                  <a:close/>
                </a:path>
              </a:pathLst>
            </a:custGeom>
            <a:solidFill>
              <a:srgbClr val="000000"/>
            </a:solidFill>
            <a:ln w="25400" cap="flat">
              <a:noFill/>
              <a:prstDash val="solid"/>
              <a:miter/>
            </a:ln>
          </p:spPr>
          <p:txBody>
            <a:bodyPr rtlCol="0" anchor="ctr"/>
            <a:lstStyle/>
            <a:p>
              <a:endParaRPr lang="zh-CN" altLang="en-US"/>
            </a:p>
          </p:txBody>
        </p:sp>
        <p:sp>
          <p:nvSpPr>
            <p:cNvPr id="317" name="任意多边形: 形状 316">
              <a:extLst>
                <a:ext uri="{FF2B5EF4-FFF2-40B4-BE49-F238E27FC236}">
                  <a16:creationId xmlns:a16="http://schemas.microsoft.com/office/drawing/2014/main" id="{BE1F4594-76C9-45A9-B957-0E520A1CF78A}"/>
                </a:ext>
              </a:extLst>
            </p:cNvPr>
            <p:cNvSpPr/>
            <p:nvPr>
              <p:custDataLst>
                <p:tags r:id="rId30"/>
              </p:custDataLst>
            </p:nvPr>
          </p:nvSpPr>
          <p:spPr>
            <a:xfrm>
              <a:off x="7804502" y="2563712"/>
              <a:ext cx="119389" cy="126925"/>
            </a:xfrm>
            <a:custGeom>
              <a:avLst/>
              <a:gdLst>
                <a:gd name="connsiteX0" fmla="*/ 119596 w 119389"/>
                <a:gd name="connsiteY0" fmla="*/ 4570 h 126925"/>
                <a:gd name="connsiteX1" fmla="*/ 117116 w 119389"/>
                <a:gd name="connsiteY1" fmla="*/ 6 h 126925"/>
                <a:gd name="connsiteX2" fmla="*/ 114105 w 119389"/>
                <a:gd name="connsiteY2" fmla="*/ 2112 h 126925"/>
                <a:gd name="connsiteX3" fmla="*/ 104717 w 119389"/>
                <a:gd name="connsiteY3" fmla="*/ 15455 h 126925"/>
                <a:gd name="connsiteX4" fmla="*/ 68050 w 119389"/>
                <a:gd name="connsiteY4" fmla="*/ 6 h 126925"/>
                <a:gd name="connsiteX5" fmla="*/ 207 w 119389"/>
                <a:gd name="connsiteY5" fmla="*/ 63381 h 126925"/>
                <a:gd name="connsiteX6" fmla="*/ 68050 w 119389"/>
                <a:gd name="connsiteY6" fmla="*/ 126932 h 126925"/>
                <a:gd name="connsiteX7" fmla="*/ 119596 w 119389"/>
                <a:gd name="connsiteY7" fmla="*/ 82341 h 126925"/>
                <a:gd name="connsiteX8" fmla="*/ 116585 w 119389"/>
                <a:gd name="connsiteY8" fmla="*/ 79005 h 126925"/>
                <a:gd name="connsiteX9" fmla="*/ 113574 w 119389"/>
                <a:gd name="connsiteY9" fmla="*/ 81287 h 126925"/>
                <a:gd name="connsiteX10" fmla="*/ 70530 w 119389"/>
                <a:gd name="connsiteY10" fmla="*/ 120612 h 126925"/>
                <a:gd name="connsiteX11" fmla="*/ 19160 w 119389"/>
                <a:gd name="connsiteY11" fmla="*/ 63556 h 126925"/>
                <a:gd name="connsiteX12" fmla="*/ 70175 w 119389"/>
                <a:gd name="connsiteY12" fmla="*/ 6326 h 126925"/>
                <a:gd name="connsiteX13" fmla="*/ 113219 w 119389"/>
                <a:gd name="connsiteY13" fmla="*/ 48108 h 126925"/>
                <a:gd name="connsiteX14" fmla="*/ 116408 w 119389"/>
                <a:gd name="connsiteY14" fmla="*/ 50214 h 126925"/>
                <a:gd name="connsiteX15" fmla="*/ 119596 w 119389"/>
                <a:gd name="connsiteY15" fmla="*/ 45650 h 126925"/>
                <a:gd name="connsiteX16" fmla="*/ 119596 w 119389"/>
                <a:gd name="connsiteY16" fmla="*/ 4570 h 1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89" h="126925">
                  <a:moveTo>
                    <a:pt x="119596" y="4570"/>
                  </a:moveTo>
                  <a:cubicBezTo>
                    <a:pt x="119596" y="1586"/>
                    <a:pt x="119596" y="6"/>
                    <a:pt x="117116" y="6"/>
                  </a:cubicBezTo>
                  <a:cubicBezTo>
                    <a:pt x="116408" y="6"/>
                    <a:pt x="115522" y="6"/>
                    <a:pt x="114105" y="2112"/>
                  </a:cubicBezTo>
                  <a:lnTo>
                    <a:pt x="104717" y="15455"/>
                  </a:lnTo>
                  <a:cubicBezTo>
                    <a:pt x="97277" y="8081"/>
                    <a:pt x="85055" y="6"/>
                    <a:pt x="68050" y="6"/>
                  </a:cubicBezTo>
                  <a:cubicBezTo>
                    <a:pt x="30851" y="6"/>
                    <a:pt x="207" y="28446"/>
                    <a:pt x="207" y="63381"/>
                  </a:cubicBezTo>
                  <a:cubicBezTo>
                    <a:pt x="207" y="99018"/>
                    <a:pt x="31383" y="126932"/>
                    <a:pt x="68050" y="126932"/>
                  </a:cubicBezTo>
                  <a:cubicBezTo>
                    <a:pt x="99403" y="126932"/>
                    <a:pt x="119596" y="103758"/>
                    <a:pt x="119596" y="82341"/>
                  </a:cubicBezTo>
                  <a:cubicBezTo>
                    <a:pt x="119596" y="80410"/>
                    <a:pt x="119419" y="79005"/>
                    <a:pt x="116585" y="79005"/>
                  </a:cubicBezTo>
                  <a:cubicBezTo>
                    <a:pt x="115522" y="79005"/>
                    <a:pt x="113751" y="79005"/>
                    <a:pt x="113574" y="81287"/>
                  </a:cubicBezTo>
                  <a:cubicBezTo>
                    <a:pt x="112157" y="109552"/>
                    <a:pt x="88066" y="120612"/>
                    <a:pt x="70530" y="120612"/>
                  </a:cubicBezTo>
                  <a:cubicBezTo>
                    <a:pt x="51576" y="120612"/>
                    <a:pt x="19160" y="109201"/>
                    <a:pt x="19160" y="63556"/>
                  </a:cubicBezTo>
                  <a:cubicBezTo>
                    <a:pt x="19160" y="15981"/>
                    <a:pt x="53525" y="6326"/>
                    <a:pt x="70175" y="6326"/>
                  </a:cubicBezTo>
                  <a:cubicBezTo>
                    <a:pt x="87712" y="6326"/>
                    <a:pt x="108614" y="17912"/>
                    <a:pt x="113219" y="48108"/>
                  </a:cubicBezTo>
                  <a:cubicBezTo>
                    <a:pt x="113574" y="50214"/>
                    <a:pt x="115168" y="50214"/>
                    <a:pt x="116408" y="50214"/>
                  </a:cubicBezTo>
                  <a:cubicBezTo>
                    <a:pt x="119596" y="50214"/>
                    <a:pt x="119596" y="49161"/>
                    <a:pt x="119596" y="45650"/>
                  </a:cubicBezTo>
                  <a:lnTo>
                    <a:pt x="119596" y="4570"/>
                  </a:lnTo>
                  <a:close/>
                </a:path>
              </a:pathLst>
            </a:custGeom>
            <a:solidFill>
              <a:srgbClr val="000000"/>
            </a:solidFill>
            <a:ln w="25400" cap="flat">
              <a:noFill/>
              <a:prstDash val="solid"/>
              <a:miter/>
            </a:ln>
          </p:spPr>
          <p:txBody>
            <a:bodyPr rtlCol="0" anchor="ctr"/>
            <a:lstStyle/>
            <a:p>
              <a:endParaRPr lang="zh-CN" altLang="en-US"/>
            </a:p>
          </p:txBody>
        </p:sp>
        <p:sp>
          <p:nvSpPr>
            <p:cNvPr id="318" name="任意多边形: 形状 317">
              <a:extLst>
                <a:ext uri="{FF2B5EF4-FFF2-40B4-BE49-F238E27FC236}">
                  <a16:creationId xmlns:a16="http://schemas.microsoft.com/office/drawing/2014/main" id="{8C110652-7E7C-4F51-BDB6-2C65A25D79C9}"/>
                </a:ext>
              </a:extLst>
            </p:cNvPr>
            <p:cNvSpPr/>
            <p:nvPr>
              <p:custDataLst>
                <p:tags r:id="rId31"/>
              </p:custDataLst>
            </p:nvPr>
          </p:nvSpPr>
          <p:spPr>
            <a:xfrm>
              <a:off x="7946472" y="2565292"/>
              <a:ext cx="39855" cy="121834"/>
            </a:xfrm>
            <a:custGeom>
              <a:avLst/>
              <a:gdLst>
                <a:gd name="connsiteX0" fmla="*/ 26783 w 39855"/>
                <a:gd name="connsiteY0" fmla="*/ 6 h 121834"/>
                <a:gd name="connsiteX1" fmla="*/ 212 w 39855"/>
                <a:gd name="connsiteY1" fmla="*/ 1937 h 121834"/>
                <a:gd name="connsiteX2" fmla="*/ 212 w 39855"/>
                <a:gd name="connsiteY2" fmla="*/ 8257 h 121834"/>
                <a:gd name="connsiteX3" fmla="*/ 13498 w 39855"/>
                <a:gd name="connsiteY3" fmla="*/ 18088 h 121834"/>
                <a:gd name="connsiteX4" fmla="*/ 13498 w 39855"/>
                <a:gd name="connsiteY4" fmla="*/ 107972 h 121834"/>
                <a:gd name="connsiteX5" fmla="*/ 212 w 39855"/>
                <a:gd name="connsiteY5" fmla="*/ 115520 h 121834"/>
                <a:gd name="connsiteX6" fmla="*/ 212 w 39855"/>
                <a:gd name="connsiteY6" fmla="*/ 121840 h 121834"/>
                <a:gd name="connsiteX7" fmla="*/ 20052 w 39855"/>
                <a:gd name="connsiteY7" fmla="*/ 121138 h 121834"/>
                <a:gd name="connsiteX8" fmla="*/ 40068 w 39855"/>
                <a:gd name="connsiteY8" fmla="*/ 121840 h 121834"/>
                <a:gd name="connsiteX9" fmla="*/ 40068 w 39855"/>
                <a:gd name="connsiteY9" fmla="*/ 115520 h 121834"/>
                <a:gd name="connsiteX10" fmla="*/ 26783 w 39855"/>
                <a:gd name="connsiteY10" fmla="*/ 107972 h 121834"/>
                <a:gd name="connsiteX11" fmla="*/ 26783 w 39855"/>
                <a:gd name="connsiteY11" fmla="*/ 6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1834">
                  <a:moveTo>
                    <a:pt x="26783" y="6"/>
                  </a:moveTo>
                  <a:lnTo>
                    <a:pt x="212" y="1937"/>
                  </a:lnTo>
                  <a:lnTo>
                    <a:pt x="212" y="8257"/>
                  </a:lnTo>
                  <a:cubicBezTo>
                    <a:pt x="12081" y="8257"/>
                    <a:pt x="13498" y="9486"/>
                    <a:pt x="13498" y="18088"/>
                  </a:cubicBezTo>
                  <a:lnTo>
                    <a:pt x="13498" y="107972"/>
                  </a:lnTo>
                  <a:cubicBezTo>
                    <a:pt x="13498" y="115520"/>
                    <a:pt x="11726" y="115520"/>
                    <a:pt x="212" y="115520"/>
                  </a:cubicBezTo>
                  <a:lnTo>
                    <a:pt x="212" y="121840"/>
                  </a:lnTo>
                  <a:cubicBezTo>
                    <a:pt x="567" y="121840"/>
                    <a:pt x="12966" y="121138"/>
                    <a:pt x="20052" y="121138"/>
                  </a:cubicBezTo>
                  <a:cubicBezTo>
                    <a:pt x="26783" y="121138"/>
                    <a:pt x="33337" y="121314"/>
                    <a:pt x="40068" y="121840"/>
                  </a:cubicBezTo>
                  <a:lnTo>
                    <a:pt x="40068" y="115520"/>
                  </a:lnTo>
                  <a:cubicBezTo>
                    <a:pt x="28554" y="115520"/>
                    <a:pt x="26783" y="115520"/>
                    <a:pt x="26783" y="107972"/>
                  </a:cubicBezTo>
                  <a:lnTo>
                    <a:pt x="26783" y="6"/>
                  </a:lnTo>
                  <a:close/>
                </a:path>
              </a:pathLst>
            </a:custGeom>
            <a:solidFill>
              <a:srgbClr val="000000"/>
            </a:solidFill>
            <a:ln w="25400" cap="flat">
              <a:noFill/>
              <a:prstDash val="solid"/>
              <a:miter/>
            </a:ln>
          </p:spPr>
          <p:txBody>
            <a:bodyPr rtlCol="0" anchor="ctr"/>
            <a:lstStyle/>
            <a:p>
              <a:endParaRPr lang="zh-CN" altLang="en-US"/>
            </a:p>
          </p:txBody>
        </p:sp>
        <p:sp>
          <p:nvSpPr>
            <p:cNvPr id="319" name="任意多边形: 形状 318">
              <a:extLst>
                <a:ext uri="{FF2B5EF4-FFF2-40B4-BE49-F238E27FC236}">
                  <a16:creationId xmlns:a16="http://schemas.microsoft.com/office/drawing/2014/main" id="{BF7509AB-6A9C-46FF-A92B-25981865498D}"/>
                </a:ext>
              </a:extLst>
            </p:cNvPr>
            <p:cNvSpPr/>
            <p:nvPr>
              <p:custDataLst>
                <p:tags r:id="rId32"/>
              </p:custDataLst>
            </p:nvPr>
          </p:nvSpPr>
          <p:spPr>
            <a:xfrm>
              <a:off x="7540146" y="2745914"/>
              <a:ext cx="133560" cy="77419"/>
            </a:xfrm>
            <a:custGeom>
              <a:avLst/>
              <a:gdLst>
                <a:gd name="connsiteX0" fmla="*/ 118878 w 133560"/>
                <a:gd name="connsiteY0" fmla="*/ 17040 h 77419"/>
                <a:gd name="connsiteX1" fmla="*/ 133757 w 133560"/>
                <a:gd name="connsiteY1" fmla="*/ 6331 h 77419"/>
                <a:gd name="connsiteX2" fmla="*/ 133757 w 133560"/>
                <a:gd name="connsiteY2" fmla="*/ 11 h 77419"/>
                <a:gd name="connsiteX3" fmla="*/ 121003 w 133560"/>
                <a:gd name="connsiteY3" fmla="*/ 713 h 77419"/>
                <a:gd name="connsiteX4" fmla="*/ 103644 w 133560"/>
                <a:gd name="connsiteY4" fmla="*/ 11 h 77419"/>
                <a:gd name="connsiteX5" fmla="*/ 103644 w 133560"/>
                <a:gd name="connsiteY5" fmla="*/ 6331 h 77419"/>
                <a:gd name="connsiteX6" fmla="*/ 112855 w 133560"/>
                <a:gd name="connsiteY6" fmla="*/ 14056 h 77419"/>
                <a:gd name="connsiteX7" fmla="*/ 111792 w 133560"/>
                <a:gd name="connsiteY7" fmla="*/ 18269 h 77419"/>
                <a:gd name="connsiteX8" fmla="*/ 94610 w 133560"/>
                <a:gd name="connsiteY8" fmla="*/ 61982 h 77419"/>
                <a:gd name="connsiteX9" fmla="*/ 75479 w 133560"/>
                <a:gd name="connsiteY9" fmla="*/ 14056 h 77419"/>
                <a:gd name="connsiteX10" fmla="*/ 74594 w 133560"/>
                <a:gd name="connsiteY10" fmla="*/ 10720 h 77419"/>
                <a:gd name="connsiteX11" fmla="*/ 84159 w 133560"/>
                <a:gd name="connsiteY11" fmla="*/ 6331 h 77419"/>
                <a:gd name="connsiteX12" fmla="*/ 84159 w 133560"/>
                <a:gd name="connsiteY12" fmla="*/ 11 h 77419"/>
                <a:gd name="connsiteX13" fmla="*/ 65028 w 133560"/>
                <a:gd name="connsiteY13" fmla="*/ 713 h 77419"/>
                <a:gd name="connsiteX14" fmla="*/ 49440 w 133560"/>
                <a:gd name="connsiteY14" fmla="*/ 11 h 77419"/>
                <a:gd name="connsiteX15" fmla="*/ 49440 w 133560"/>
                <a:gd name="connsiteY15" fmla="*/ 6331 h 77419"/>
                <a:gd name="connsiteX16" fmla="*/ 59537 w 133560"/>
                <a:gd name="connsiteY16" fmla="*/ 7736 h 77419"/>
                <a:gd name="connsiteX17" fmla="*/ 63611 w 133560"/>
                <a:gd name="connsiteY17" fmla="*/ 15460 h 77419"/>
                <a:gd name="connsiteX18" fmla="*/ 62903 w 133560"/>
                <a:gd name="connsiteY18" fmla="*/ 17567 h 77419"/>
                <a:gd name="connsiteX19" fmla="*/ 46252 w 133560"/>
                <a:gd name="connsiteY19" fmla="*/ 59349 h 77419"/>
                <a:gd name="connsiteX20" fmla="*/ 28361 w 133560"/>
                <a:gd name="connsiteY20" fmla="*/ 14056 h 77419"/>
                <a:gd name="connsiteX21" fmla="*/ 27298 w 133560"/>
                <a:gd name="connsiteY21" fmla="*/ 10720 h 77419"/>
                <a:gd name="connsiteX22" fmla="*/ 36864 w 133560"/>
                <a:gd name="connsiteY22" fmla="*/ 6331 h 77419"/>
                <a:gd name="connsiteX23" fmla="*/ 36864 w 133560"/>
                <a:gd name="connsiteY23" fmla="*/ 11 h 77419"/>
                <a:gd name="connsiteX24" fmla="*/ 16847 w 133560"/>
                <a:gd name="connsiteY24" fmla="*/ 713 h 77419"/>
                <a:gd name="connsiteX25" fmla="*/ 197 w 133560"/>
                <a:gd name="connsiteY25" fmla="*/ 11 h 77419"/>
                <a:gd name="connsiteX26" fmla="*/ 197 w 133560"/>
                <a:gd name="connsiteY26" fmla="*/ 6331 h 77419"/>
                <a:gd name="connsiteX27" fmla="*/ 12950 w 133560"/>
                <a:gd name="connsiteY27" fmla="*/ 11422 h 77419"/>
                <a:gd name="connsiteX28" fmla="*/ 37572 w 133560"/>
                <a:gd name="connsiteY28" fmla="*/ 73393 h 77419"/>
                <a:gd name="connsiteX29" fmla="*/ 42355 w 133560"/>
                <a:gd name="connsiteY29" fmla="*/ 77431 h 77419"/>
                <a:gd name="connsiteX30" fmla="*/ 46960 w 133560"/>
                <a:gd name="connsiteY30" fmla="*/ 73744 h 77419"/>
                <a:gd name="connsiteX31" fmla="*/ 66977 w 133560"/>
                <a:gd name="connsiteY31" fmla="*/ 23535 h 77419"/>
                <a:gd name="connsiteX32" fmla="*/ 86639 w 133560"/>
                <a:gd name="connsiteY32" fmla="*/ 73217 h 77419"/>
                <a:gd name="connsiteX33" fmla="*/ 91599 w 133560"/>
                <a:gd name="connsiteY33" fmla="*/ 77431 h 77419"/>
                <a:gd name="connsiteX34" fmla="*/ 96381 w 133560"/>
                <a:gd name="connsiteY34" fmla="*/ 73393 h 77419"/>
                <a:gd name="connsiteX35" fmla="*/ 118878 w 133560"/>
                <a:gd name="connsiteY35" fmla="*/ 1704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419">
                  <a:moveTo>
                    <a:pt x="118878" y="17040"/>
                  </a:moveTo>
                  <a:cubicBezTo>
                    <a:pt x="122420" y="8262"/>
                    <a:pt x="128266" y="6507"/>
                    <a:pt x="133757" y="6331"/>
                  </a:cubicBezTo>
                  <a:lnTo>
                    <a:pt x="133757" y="11"/>
                  </a:lnTo>
                  <a:cubicBezTo>
                    <a:pt x="128974" y="538"/>
                    <a:pt x="126140" y="713"/>
                    <a:pt x="121003" y="713"/>
                  </a:cubicBezTo>
                  <a:cubicBezTo>
                    <a:pt x="115689" y="713"/>
                    <a:pt x="108958" y="538"/>
                    <a:pt x="103644" y="11"/>
                  </a:cubicBezTo>
                  <a:lnTo>
                    <a:pt x="103644" y="6331"/>
                  </a:lnTo>
                  <a:cubicBezTo>
                    <a:pt x="109844" y="6507"/>
                    <a:pt x="112855" y="9842"/>
                    <a:pt x="112855" y="14056"/>
                  </a:cubicBezTo>
                  <a:cubicBezTo>
                    <a:pt x="112855" y="15460"/>
                    <a:pt x="112855" y="15811"/>
                    <a:pt x="111792" y="18269"/>
                  </a:cubicBezTo>
                  <a:lnTo>
                    <a:pt x="94610" y="61982"/>
                  </a:lnTo>
                  <a:lnTo>
                    <a:pt x="75479" y="14056"/>
                  </a:lnTo>
                  <a:cubicBezTo>
                    <a:pt x="75125" y="13178"/>
                    <a:pt x="74594" y="11773"/>
                    <a:pt x="74594" y="10720"/>
                  </a:cubicBezTo>
                  <a:cubicBezTo>
                    <a:pt x="74594" y="6858"/>
                    <a:pt x="79199" y="6331"/>
                    <a:pt x="84159" y="6331"/>
                  </a:cubicBezTo>
                  <a:lnTo>
                    <a:pt x="84159" y="11"/>
                  </a:lnTo>
                  <a:cubicBezTo>
                    <a:pt x="77782" y="538"/>
                    <a:pt x="71405" y="713"/>
                    <a:pt x="65028" y="713"/>
                  </a:cubicBezTo>
                  <a:cubicBezTo>
                    <a:pt x="59891" y="713"/>
                    <a:pt x="54577" y="362"/>
                    <a:pt x="49440" y="11"/>
                  </a:cubicBezTo>
                  <a:lnTo>
                    <a:pt x="49440" y="6331"/>
                  </a:lnTo>
                  <a:cubicBezTo>
                    <a:pt x="53515" y="6331"/>
                    <a:pt x="57234" y="6331"/>
                    <a:pt x="59537" y="7736"/>
                  </a:cubicBezTo>
                  <a:cubicBezTo>
                    <a:pt x="62017" y="9491"/>
                    <a:pt x="63611" y="15284"/>
                    <a:pt x="63611" y="15460"/>
                  </a:cubicBezTo>
                  <a:cubicBezTo>
                    <a:pt x="63611" y="15811"/>
                    <a:pt x="63257" y="16864"/>
                    <a:pt x="62903" y="17567"/>
                  </a:cubicBezTo>
                  <a:lnTo>
                    <a:pt x="46252" y="59349"/>
                  </a:lnTo>
                  <a:lnTo>
                    <a:pt x="28361" y="14056"/>
                  </a:lnTo>
                  <a:cubicBezTo>
                    <a:pt x="27298" y="11598"/>
                    <a:pt x="27298" y="11422"/>
                    <a:pt x="27298" y="10720"/>
                  </a:cubicBezTo>
                  <a:cubicBezTo>
                    <a:pt x="27298" y="6331"/>
                    <a:pt x="33675" y="6331"/>
                    <a:pt x="36864" y="6331"/>
                  </a:cubicBezTo>
                  <a:lnTo>
                    <a:pt x="36864" y="11"/>
                  </a:lnTo>
                  <a:cubicBezTo>
                    <a:pt x="36509" y="11"/>
                    <a:pt x="23933" y="713"/>
                    <a:pt x="16847" y="713"/>
                  </a:cubicBezTo>
                  <a:cubicBezTo>
                    <a:pt x="11356" y="713"/>
                    <a:pt x="5688" y="538"/>
                    <a:pt x="197" y="11"/>
                  </a:cubicBezTo>
                  <a:lnTo>
                    <a:pt x="197" y="6331"/>
                  </a:lnTo>
                  <a:cubicBezTo>
                    <a:pt x="7105" y="6331"/>
                    <a:pt x="11002" y="6331"/>
                    <a:pt x="12950" y="11422"/>
                  </a:cubicBezTo>
                  <a:lnTo>
                    <a:pt x="37572" y="73393"/>
                  </a:lnTo>
                  <a:cubicBezTo>
                    <a:pt x="38635" y="76026"/>
                    <a:pt x="39167" y="77431"/>
                    <a:pt x="42355" y="77431"/>
                  </a:cubicBezTo>
                  <a:cubicBezTo>
                    <a:pt x="45543" y="77431"/>
                    <a:pt x="46075" y="76026"/>
                    <a:pt x="46960" y="73744"/>
                  </a:cubicBezTo>
                  <a:lnTo>
                    <a:pt x="66977" y="23535"/>
                  </a:lnTo>
                  <a:lnTo>
                    <a:pt x="86639" y="73217"/>
                  </a:lnTo>
                  <a:cubicBezTo>
                    <a:pt x="87702" y="75851"/>
                    <a:pt x="88410" y="77431"/>
                    <a:pt x="91599" y="77431"/>
                  </a:cubicBezTo>
                  <a:cubicBezTo>
                    <a:pt x="94787" y="77431"/>
                    <a:pt x="95319" y="76202"/>
                    <a:pt x="96381" y="73393"/>
                  </a:cubicBezTo>
                  <a:lnTo>
                    <a:pt x="118878" y="17040"/>
                  </a:lnTo>
                  <a:close/>
                </a:path>
              </a:pathLst>
            </a:custGeom>
            <a:solidFill>
              <a:srgbClr val="000000"/>
            </a:solidFill>
            <a:ln w="25400" cap="flat">
              <a:noFill/>
              <a:prstDash val="solid"/>
              <a:miter/>
            </a:ln>
          </p:spPr>
          <p:txBody>
            <a:bodyPr rtlCol="0" anchor="ctr"/>
            <a:lstStyle/>
            <a:p>
              <a:endParaRPr lang="zh-CN" altLang="en-US"/>
            </a:p>
          </p:txBody>
        </p:sp>
        <p:sp>
          <p:nvSpPr>
            <p:cNvPr id="320" name="任意多边形: 形状 319">
              <a:extLst>
                <a:ext uri="{FF2B5EF4-FFF2-40B4-BE49-F238E27FC236}">
                  <a16:creationId xmlns:a16="http://schemas.microsoft.com/office/drawing/2014/main" id="{C2CE1939-345A-44A0-91E6-60C59E679B1B}"/>
                </a:ext>
              </a:extLst>
            </p:cNvPr>
            <p:cNvSpPr/>
            <p:nvPr>
              <p:custDataLst>
                <p:tags r:id="rId33"/>
              </p:custDataLst>
            </p:nvPr>
          </p:nvSpPr>
          <p:spPr>
            <a:xfrm>
              <a:off x="8046956" y="2507201"/>
              <a:ext cx="133383" cy="125170"/>
            </a:xfrm>
            <a:custGeom>
              <a:avLst/>
              <a:gdLst>
                <a:gd name="connsiteX0" fmla="*/ 26610 w 133383"/>
                <a:gd name="connsiteY0" fmla="*/ 104107 h 125170"/>
                <a:gd name="connsiteX1" fmla="*/ 4291 w 133383"/>
                <a:gd name="connsiteY1" fmla="*/ 118854 h 125170"/>
                <a:gd name="connsiteX2" fmla="*/ 216 w 133383"/>
                <a:gd name="connsiteY2" fmla="*/ 122540 h 125170"/>
                <a:gd name="connsiteX3" fmla="*/ 2696 w 133383"/>
                <a:gd name="connsiteY3" fmla="*/ 125174 h 125170"/>
                <a:gd name="connsiteX4" fmla="*/ 17930 w 133383"/>
                <a:gd name="connsiteY4" fmla="*/ 124472 h 125170"/>
                <a:gd name="connsiteX5" fmla="*/ 36175 w 133383"/>
                <a:gd name="connsiteY5" fmla="*/ 125174 h 125170"/>
                <a:gd name="connsiteX6" fmla="*/ 39718 w 133383"/>
                <a:gd name="connsiteY6" fmla="*/ 121312 h 125170"/>
                <a:gd name="connsiteX7" fmla="*/ 36706 w 133383"/>
                <a:gd name="connsiteY7" fmla="*/ 118854 h 125170"/>
                <a:gd name="connsiteX8" fmla="*/ 28912 w 133383"/>
                <a:gd name="connsiteY8" fmla="*/ 113587 h 125170"/>
                <a:gd name="connsiteX9" fmla="*/ 31569 w 133383"/>
                <a:gd name="connsiteY9" fmla="*/ 106916 h 125170"/>
                <a:gd name="connsiteX10" fmla="*/ 45740 w 133383"/>
                <a:gd name="connsiteY10" fmla="*/ 85147 h 125170"/>
                <a:gd name="connsiteX11" fmla="*/ 96401 w 133383"/>
                <a:gd name="connsiteY11" fmla="*/ 85147 h 125170"/>
                <a:gd name="connsiteX12" fmla="*/ 100652 w 133383"/>
                <a:gd name="connsiteY12" fmla="*/ 114289 h 125170"/>
                <a:gd name="connsiteX13" fmla="*/ 88430 w 133383"/>
                <a:gd name="connsiteY13" fmla="*/ 118854 h 125170"/>
                <a:gd name="connsiteX14" fmla="*/ 83825 w 133383"/>
                <a:gd name="connsiteY14" fmla="*/ 122716 h 125170"/>
                <a:gd name="connsiteX15" fmla="*/ 86659 w 133383"/>
                <a:gd name="connsiteY15" fmla="*/ 125174 h 125170"/>
                <a:gd name="connsiteX16" fmla="*/ 109509 w 133383"/>
                <a:gd name="connsiteY16" fmla="*/ 124472 h 125170"/>
                <a:gd name="connsiteX17" fmla="*/ 119960 w 133383"/>
                <a:gd name="connsiteY17" fmla="*/ 124647 h 125170"/>
                <a:gd name="connsiteX18" fmla="*/ 130057 w 133383"/>
                <a:gd name="connsiteY18" fmla="*/ 125174 h 125170"/>
                <a:gd name="connsiteX19" fmla="*/ 133600 w 133383"/>
                <a:gd name="connsiteY19" fmla="*/ 121487 h 125170"/>
                <a:gd name="connsiteX20" fmla="*/ 128640 w 133383"/>
                <a:gd name="connsiteY20" fmla="*/ 118854 h 125170"/>
                <a:gd name="connsiteX21" fmla="*/ 117480 w 133383"/>
                <a:gd name="connsiteY21" fmla="*/ 113236 h 125170"/>
                <a:gd name="connsiteX22" fmla="*/ 101892 w 133383"/>
                <a:gd name="connsiteY22" fmla="*/ 4919 h 125170"/>
                <a:gd name="connsiteX23" fmla="*/ 97641 w 133383"/>
                <a:gd name="connsiteY23" fmla="*/ 4 h 125170"/>
                <a:gd name="connsiteX24" fmla="*/ 91618 w 133383"/>
                <a:gd name="connsiteY24" fmla="*/ 4041 h 125170"/>
                <a:gd name="connsiteX25" fmla="*/ 26610 w 133383"/>
                <a:gd name="connsiteY25" fmla="*/ 104107 h 125170"/>
                <a:gd name="connsiteX26" fmla="*/ 49992 w 133383"/>
                <a:gd name="connsiteY26" fmla="*/ 78827 h 125170"/>
                <a:gd name="connsiteX27" fmla="*/ 87190 w 133383"/>
                <a:gd name="connsiteY27" fmla="*/ 21421 h 125170"/>
                <a:gd name="connsiteX28" fmla="*/ 95515 w 133383"/>
                <a:gd name="connsiteY28" fmla="*/ 78827 h 125170"/>
                <a:gd name="connsiteX29" fmla="*/ 49992 w 133383"/>
                <a:gd name="connsiteY29" fmla="*/ 78827 h 12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383" h="125170">
                  <a:moveTo>
                    <a:pt x="26610" y="104107"/>
                  </a:moveTo>
                  <a:cubicBezTo>
                    <a:pt x="20410" y="113587"/>
                    <a:pt x="14742" y="118152"/>
                    <a:pt x="4291" y="118854"/>
                  </a:cubicBezTo>
                  <a:cubicBezTo>
                    <a:pt x="2519" y="119029"/>
                    <a:pt x="216" y="119029"/>
                    <a:pt x="216" y="122540"/>
                  </a:cubicBezTo>
                  <a:cubicBezTo>
                    <a:pt x="216" y="124472"/>
                    <a:pt x="1811" y="125174"/>
                    <a:pt x="2696" y="125174"/>
                  </a:cubicBezTo>
                  <a:cubicBezTo>
                    <a:pt x="7302" y="125174"/>
                    <a:pt x="13147" y="124472"/>
                    <a:pt x="17930" y="124472"/>
                  </a:cubicBezTo>
                  <a:cubicBezTo>
                    <a:pt x="23598" y="124472"/>
                    <a:pt x="30861" y="125174"/>
                    <a:pt x="36175" y="125174"/>
                  </a:cubicBezTo>
                  <a:cubicBezTo>
                    <a:pt x="37061" y="125174"/>
                    <a:pt x="39718" y="125174"/>
                    <a:pt x="39718" y="121312"/>
                  </a:cubicBezTo>
                  <a:cubicBezTo>
                    <a:pt x="39718" y="119029"/>
                    <a:pt x="37415" y="118854"/>
                    <a:pt x="36706" y="118854"/>
                  </a:cubicBezTo>
                  <a:cubicBezTo>
                    <a:pt x="35289" y="118678"/>
                    <a:pt x="28912" y="118327"/>
                    <a:pt x="28912" y="113587"/>
                  </a:cubicBezTo>
                  <a:cubicBezTo>
                    <a:pt x="28912" y="111481"/>
                    <a:pt x="30684" y="108496"/>
                    <a:pt x="31569" y="106916"/>
                  </a:cubicBezTo>
                  <a:lnTo>
                    <a:pt x="45740" y="85147"/>
                  </a:lnTo>
                  <a:lnTo>
                    <a:pt x="96401" y="85147"/>
                  </a:lnTo>
                  <a:lnTo>
                    <a:pt x="100652" y="114289"/>
                  </a:lnTo>
                  <a:cubicBezTo>
                    <a:pt x="99944" y="116045"/>
                    <a:pt x="98881" y="118854"/>
                    <a:pt x="88430" y="118854"/>
                  </a:cubicBezTo>
                  <a:cubicBezTo>
                    <a:pt x="86304" y="118854"/>
                    <a:pt x="83825" y="118854"/>
                    <a:pt x="83825" y="122716"/>
                  </a:cubicBezTo>
                  <a:cubicBezTo>
                    <a:pt x="83825" y="123418"/>
                    <a:pt x="84356" y="125174"/>
                    <a:pt x="86659" y="125174"/>
                  </a:cubicBezTo>
                  <a:cubicBezTo>
                    <a:pt x="91796" y="125174"/>
                    <a:pt x="104372" y="124472"/>
                    <a:pt x="109509" y="124472"/>
                  </a:cubicBezTo>
                  <a:cubicBezTo>
                    <a:pt x="112698" y="124472"/>
                    <a:pt x="116772" y="124647"/>
                    <a:pt x="119960" y="124647"/>
                  </a:cubicBezTo>
                  <a:cubicBezTo>
                    <a:pt x="123149" y="124823"/>
                    <a:pt x="126868" y="125174"/>
                    <a:pt x="130057" y="125174"/>
                  </a:cubicBezTo>
                  <a:cubicBezTo>
                    <a:pt x="132360" y="125174"/>
                    <a:pt x="133600" y="123769"/>
                    <a:pt x="133600" y="121487"/>
                  </a:cubicBezTo>
                  <a:cubicBezTo>
                    <a:pt x="133600" y="118854"/>
                    <a:pt x="131474" y="118854"/>
                    <a:pt x="128640" y="118854"/>
                  </a:cubicBezTo>
                  <a:cubicBezTo>
                    <a:pt x="118366" y="118854"/>
                    <a:pt x="118012" y="117449"/>
                    <a:pt x="117480" y="113236"/>
                  </a:cubicBezTo>
                  <a:lnTo>
                    <a:pt x="101892" y="4919"/>
                  </a:lnTo>
                  <a:cubicBezTo>
                    <a:pt x="101361" y="1233"/>
                    <a:pt x="101007" y="4"/>
                    <a:pt x="97641" y="4"/>
                  </a:cubicBezTo>
                  <a:cubicBezTo>
                    <a:pt x="94276" y="4"/>
                    <a:pt x="93213" y="1584"/>
                    <a:pt x="91618" y="4041"/>
                  </a:cubicBezTo>
                  <a:lnTo>
                    <a:pt x="26610" y="104107"/>
                  </a:lnTo>
                  <a:close/>
                  <a:moveTo>
                    <a:pt x="49992" y="78827"/>
                  </a:moveTo>
                  <a:lnTo>
                    <a:pt x="87190" y="21421"/>
                  </a:lnTo>
                  <a:lnTo>
                    <a:pt x="95515" y="78827"/>
                  </a:lnTo>
                  <a:lnTo>
                    <a:pt x="49992" y="78827"/>
                  </a:lnTo>
                  <a:close/>
                </a:path>
              </a:pathLst>
            </a:custGeom>
            <a:solidFill>
              <a:srgbClr val="000000"/>
            </a:solidFill>
            <a:ln w="25400" cap="flat">
              <a:noFill/>
              <a:prstDash val="solid"/>
              <a:miter/>
            </a:ln>
          </p:spPr>
          <p:txBody>
            <a:bodyPr rtlCol="0" anchor="ctr"/>
            <a:lstStyle/>
            <a:p>
              <a:endParaRPr lang="zh-CN" altLang="en-US"/>
            </a:p>
          </p:txBody>
        </p:sp>
        <p:sp>
          <p:nvSpPr>
            <p:cNvPr id="321" name="任意多边形: 形状 320">
              <a:extLst>
                <a:ext uri="{FF2B5EF4-FFF2-40B4-BE49-F238E27FC236}">
                  <a16:creationId xmlns:a16="http://schemas.microsoft.com/office/drawing/2014/main" id="{4CCD0F44-9566-42A8-8A6B-8EAC2E020605}"/>
                </a:ext>
              </a:extLst>
            </p:cNvPr>
            <p:cNvSpPr/>
            <p:nvPr>
              <p:custDataLst>
                <p:tags r:id="rId34"/>
              </p:custDataLst>
            </p:nvPr>
          </p:nvSpPr>
          <p:spPr>
            <a:xfrm>
              <a:off x="8195875" y="2603405"/>
              <a:ext cx="107420" cy="55424"/>
            </a:xfrm>
            <a:custGeom>
              <a:avLst/>
              <a:gdLst>
                <a:gd name="connsiteX0" fmla="*/ 95496 w 107420"/>
                <a:gd name="connsiteY0" fmla="*/ 13046 h 55424"/>
                <a:gd name="connsiteX1" fmla="*/ 107643 w 107420"/>
                <a:gd name="connsiteY1" fmla="*/ 5522 h 55424"/>
                <a:gd name="connsiteX2" fmla="*/ 107643 w 107420"/>
                <a:gd name="connsiteY2" fmla="*/ 5 h 55424"/>
                <a:gd name="connsiteX3" fmla="*/ 96761 w 107420"/>
                <a:gd name="connsiteY3" fmla="*/ 506 h 55424"/>
                <a:gd name="connsiteX4" fmla="*/ 83223 w 107420"/>
                <a:gd name="connsiteY4" fmla="*/ 5 h 55424"/>
                <a:gd name="connsiteX5" fmla="*/ 83223 w 107420"/>
                <a:gd name="connsiteY5" fmla="*/ 5522 h 55424"/>
                <a:gd name="connsiteX6" fmla="*/ 90435 w 107420"/>
                <a:gd name="connsiteY6" fmla="*/ 10663 h 55424"/>
                <a:gd name="connsiteX7" fmla="*/ 89929 w 107420"/>
                <a:gd name="connsiteY7" fmla="*/ 12795 h 55424"/>
                <a:gd name="connsiteX8" fmla="*/ 76011 w 107420"/>
                <a:gd name="connsiteY8" fmla="*/ 44019 h 55424"/>
                <a:gd name="connsiteX9" fmla="*/ 61081 w 107420"/>
                <a:gd name="connsiteY9" fmla="*/ 10162 h 55424"/>
                <a:gd name="connsiteX10" fmla="*/ 60322 w 107420"/>
                <a:gd name="connsiteY10" fmla="*/ 8281 h 55424"/>
                <a:gd name="connsiteX11" fmla="*/ 67787 w 107420"/>
                <a:gd name="connsiteY11" fmla="*/ 5522 h 55424"/>
                <a:gd name="connsiteX12" fmla="*/ 67787 w 107420"/>
                <a:gd name="connsiteY12" fmla="*/ 5 h 55424"/>
                <a:gd name="connsiteX13" fmla="*/ 52857 w 107420"/>
                <a:gd name="connsiteY13" fmla="*/ 506 h 55424"/>
                <a:gd name="connsiteX14" fmla="*/ 40078 w 107420"/>
                <a:gd name="connsiteY14" fmla="*/ 5 h 55424"/>
                <a:gd name="connsiteX15" fmla="*/ 40078 w 107420"/>
                <a:gd name="connsiteY15" fmla="*/ 5522 h 55424"/>
                <a:gd name="connsiteX16" fmla="*/ 47669 w 107420"/>
                <a:gd name="connsiteY16" fmla="*/ 6149 h 55424"/>
                <a:gd name="connsiteX17" fmla="*/ 50959 w 107420"/>
                <a:gd name="connsiteY17" fmla="*/ 10538 h 55424"/>
                <a:gd name="connsiteX18" fmla="*/ 50327 w 107420"/>
                <a:gd name="connsiteY18" fmla="*/ 12043 h 55424"/>
                <a:gd name="connsiteX19" fmla="*/ 37041 w 107420"/>
                <a:gd name="connsiteY19" fmla="*/ 42138 h 55424"/>
                <a:gd name="connsiteX20" fmla="*/ 22744 w 107420"/>
                <a:gd name="connsiteY20" fmla="*/ 10162 h 55424"/>
                <a:gd name="connsiteX21" fmla="*/ 22111 w 107420"/>
                <a:gd name="connsiteY21" fmla="*/ 8281 h 55424"/>
                <a:gd name="connsiteX22" fmla="*/ 29576 w 107420"/>
                <a:gd name="connsiteY22" fmla="*/ 5522 h 55424"/>
                <a:gd name="connsiteX23" fmla="*/ 29576 w 107420"/>
                <a:gd name="connsiteY23" fmla="*/ 5 h 55424"/>
                <a:gd name="connsiteX24" fmla="*/ 13887 w 107420"/>
                <a:gd name="connsiteY24" fmla="*/ 506 h 55424"/>
                <a:gd name="connsiteX25" fmla="*/ 222 w 107420"/>
                <a:gd name="connsiteY25" fmla="*/ 5 h 55424"/>
                <a:gd name="connsiteX26" fmla="*/ 222 w 107420"/>
                <a:gd name="connsiteY26" fmla="*/ 5522 h 55424"/>
                <a:gd name="connsiteX27" fmla="*/ 10598 w 107420"/>
                <a:gd name="connsiteY27" fmla="*/ 9159 h 55424"/>
                <a:gd name="connsiteX28" fmla="*/ 29703 w 107420"/>
                <a:gd name="connsiteY28" fmla="*/ 52420 h 55424"/>
                <a:gd name="connsiteX29" fmla="*/ 34005 w 107420"/>
                <a:gd name="connsiteY29" fmla="*/ 55430 h 55424"/>
                <a:gd name="connsiteX30" fmla="*/ 38180 w 107420"/>
                <a:gd name="connsiteY30" fmla="*/ 52671 h 55424"/>
                <a:gd name="connsiteX31" fmla="*/ 53869 w 107420"/>
                <a:gd name="connsiteY31" fmla="*/ 17184 h 55424"/>
                <a:gd name="connsiteX32" fmla="*/ 69685 w 107420"/>
                <a:gd name="connsiteY32" fmla="*/ 52671 h 55424"/>
                <a:gd name="connsiteX33" fmla="*/ 73860 w 107420"/>
                <a:gd name="connsiteY33" fmla="*/ 55430 h 55424"/>
                <a:gd name="connsiteX34" fmla="*/ 78162 w 107420"/>
                <a:gd name="connsiteY34" fmla="*/ 52420 h 55424"/>
                <a:gd name="connsiteX35" fmla="*/ 95496 w 107420"/>
                <a:gd name="connsiteY35" fmla="*/ 13046 h 5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420" h="55424">
                  <a:moveTo>
                    <a:pt x="95496" y="13046"/>
                  </a:moveTo>
                  <a:cubicBezTo>
                    <a:pt x="98533" y="6149"/>
                    <a:pt x="104100" y="5522"/>
                    <a:pt x="107643" y="5522"/>
                  </a:cubicBezTo>
                  <a:lnTo>
                    <a:pt x="107643" y="5"/>
                  </a:lnTo>
                  <a:cubicBezTo>
                    <a:pt x="104100" y="381"/>
                    <a:pt x="100937" y="506"/>
                    <a:pt x="96761" y="506"/>
                  </a:cubicBezTo>
                  <a:cubicBezTo>
                    <a:pt x="92586" y="506"/>
                    <a:pt x="87399" y="381"/>
                    <a:pt x="83223" y="5"/>
                  </a:cubicBezTo>
                  <a:lnTo>
                    <a:pt x="83223" y="5522"/>
                  </a:lnTo>
                  <a:cubicBezTo>
                    <a:pt x="88664" y="5647"/>
                    <a:pt x="90435" y="8406"/>
                    <a:pt x="90435" y="10663"/>
                  </a:cubicBezTo>
                  <a:cubicBezTo>
                    <a:pt x="90435" y="11165"/>
                    <a:pt x="90182" y="12293"/>
                    <a:pt x="89929" y="12795"/>
                  </a:cubicBezTo>
                  <a:lnTo>
                    <a:pt x="76011" y="44019"/>
                  </a:lnTo>
                  <a:lnTo>
                    <a:pt x="61081" y="10162"/>
                  </a:lnTo>
                  <a:cubicBezTo>
                    <a:pt x="60322" y="8657"/>
                    <a:pt x="60322" y="8406"/>
                    <a:pt x="60322" y="8281"/>
                  </a:cubicBezTo>
                  <a:cubicBezTo>
                    <a:pt x="60322" y="5522"/>
                    <a:pt x="65257" y="5522"/>
                    <a:pt x="67787" y="5522"/>
                  </a:cubicBezTo>
                  <a:lnTo>
                    <a:pt x="67787" y="5"/>
                  </a:lnTo>
                  <a:cubicBezTo>
                    <a:pt x="62979" y="381"/>
                    <a:pt x="57665" y="506"/>
                    <a:pt x="52857" y="506"/>
                  </a:cubicBezTo>
                  <a:cubicBezTo>
                    <a:pt x="48176" y="506"/>
                    <a:pt x="44506" y="381"/>
                    <a:pt x="40078" y="5"/>
                  </a:cubicBezTo>
                  <a:lnTo>
                    <a:pt x="40078" y="5522"/>
                  </a:lnTo>
                  <a:cubicBezTo>
                    <a:pt x="42608" y="5522"/>
                    <a:pt x="46025" y="5522"/>
                    <a:pt x="47669" y="6149"/>
                  </a:cubicBezTo>
                  <a:cubicBezTo>
                    <a:pt x="49188" y="6776"/>
                    <a:pt x="50959" y="9284"/>
                    <a:pt x="50959" y="10538"/>
                  </a:cubicBezTo>
                  <a:cubicBezTo>
                    <a:pt x="50959" y="10663"/>
                    <a:pt x="50453" y="11792"/>
                    <a:pt x="50327" y="12043"/>
                  </a:cubicBezTo>
                  <a:lnTo>
                    <a:pt x="37041" y="42138"/>
                  </a:lnTo>
                  <a:lnTo>
                    <a:pt x="22744" y="10162"/>
                  </a:lnTo>
                  <a:cubicBezTo>
                    <a:pt x="22491" y="9660"/>
                    <a:pt x="22111" y="8908"/>
                    <a:pt x="22111" y="8281"/>
                  </a:cubicBezTo>
                  <a:cubicBezTo>
                    <a:pt x="22111" y="5522"/>
                    <a:pt x="27046" y="5522"/>
                    <a:pt x="29576" y="5522"/>
                  </a:cubicBezTo>
                  <a:lnTo>
                    <a:pt x="29576" y="5"/>
                  </a:lnTo>
                  <a:cubicBezTo>
                    <a:pt x="24389" y="381"/>
                    <a:pt x="19075" y="506"/>
                    <a:pt x="13887" y="506"/>
                  </a:cubicBezTo>
                  <a:cubicBezTo>
                    <a:pt x="9585" y="506"/>
                    <a:pt x="4524" y="381"/>
                    <a:pt x="222" y="5"/>
                  </a:cubicBezTo>
                  <a:lnTo>
                    <a:pt x="222" y="5522"/>
                  </a:lnTo>
                  <a:cubicBezTo>
                    <a:pt x="6675" y="5522"/>
                    <a:pt x="8953" y="5522"/>
                    <a:pt x="10598" y="9159"/>
                  </a:cubicBezTo>
                  <a:lnTo>
                    <a:pt x="29703" y="52420"/>
                  </a:lnTo>
                  <a:cubicBezTo>
                    <a:pt x="30968" y="55179"/>
                    <a:pt x="32233" y="55430"/>
                    <a:pt x="34005" y="55430"/>
                  </a:cubicBezTo>
                  <a:cubicBezTo>
                    <a:pt x="36156" y="55430"/>
                    <a:pt x="37168" y="54928"/>
                    <a:pt x="38180" y="52671"/>
                  </a:cubicBezTo>
                  <a:lnTo>
                    <a:pt x="53869" y="17184"/>
                  </a:lnTo>
                  <a:lnTo>
                    <a:pt x="69685" y="52671"/>
                  </a:lnTo>
                  <a:cubicBezTo>
                    <a:pt x="70697" y="54928"/>
                    <a:pt x="71709" y="55430"/>
                    <a:pt x="73860" y="55430"/>
                  </a:cubicBezTo>
                  <a:cubicBezTo>
                    <a:pt x="75632" y="55430"/>
                    <a:pt x="76897" y="55179"/>
                    <a:pt x="78162" y="52420"/>
                  </a:cubicBezTo>
                  <a:lnTo>
                    <a:pt x="95496" y="13046"/>
                  </a:lnTo>
                  <a:close/>
                </a:path>
              </a:pathLst>
            </a:custGeom>
            <a:solidFill>
              <a:srgbClr val="000000"/>
            </a:solidFill>
            <a:ln w="25400" cap="flat">
              <a:noFill/>
              <a:prstDash val="solid"/>
              <a:miter/>
            </a:ln>
          </p:spPr>
          <p:txBody>
            <a:bodyPr rtlCol="0" anchor="ctr"/>
            <a:lstStyle/>
            <a:p>
              <a:endParaRPr lang="zh-CN" altLang="en-US"/>
            </a:p>
          </p:txBody>
        </p:sp>
        <p:sp>
          <p:nvSpPr>
            <p:cNvPr id="322" name="任意多边形: 形状 321">
              <a:extLst>
                <a:ext uri="{FF2B5EF4-FFF2-40B4-BE49-F238E27FC236}">
                  <a16:creationId xmlns:a16="http://schemas.microsoft.com/office/drawing/2014/main" id="{2FE91858-B4FD-4117-8748-14964BAD1457}"/>
                </a:ext>
              </a:extLst>
            </p:cNvPr>
            <p:cNvSpPr/>
            <p:nvPr>
              <p:custDataLst>
                <p:tags r:id="rId35"/>
              </p:custDataLst>
            </p:nvPr>
          </p:nvSpPr>
          <p:spPr>
            <a:xfrm>
              <a:off x="8333751" y="2642152"/>
              <a:ext cx="17207" cy="39625"/>
            </a:xfrm>
            <a:custGeom>
              <a:avLst/>
              <a:gdLst>
                <a:gd name="connsiteX0" fmla="*/ 13133 w 17207"/>
                <a:gd name="connsiteY0" fmla="*/ 13547 h 39625"/>
                <a:gd name="connsiteX1" fmla="*/ 3137 w 17207"/>
                <a:gd name="connsiteY1" fmla="*/ 35241 h 39625"/>
                <a:gd name="connsiteX2" fmla="*/ 1619 w 17207"/>
                <a:gd name="connsiteY2" fmla="*/ 37373 h 39625"/>
                <a:gd name="connsiteX3" fmla="*/ 3896 w 17207"/>
                <a:gd name="connsiteY3" fmla="*/ 39630 h 39625"/>
                <a:gd name="connsiteX4" fmla="*/ 17435 w 17207"/>
                <a:gd name="connsiteY4" fmla="*/ 14174 h 39625"/>
                <a:gd name="connsiteX5" fmla="*/ 7945 w 17207"/>
                <a:gd name="connsiteY5" fmla="*/ 5 h 39625"/>
                <a:gd name="connsiteX6" fmla="*/ 227 w 17207"/>
                <a:gd name="connsiteY6" fmla="*/ 7654 h 39625"/>
                <a:gd name="connsiteX7" fmla="*/ 7945 w 17207"/>
                <a:gd name="connsiteY7" fmla="*/ 15303 h 39625"/>
                <a:gd name="connsiteX8" fmla="*/ 13133 w 17207"/>
                <a:gd name="connsiteY8" fmla="*/ 13547 h 3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7" h="39625">
                  <a:moveTo>
                    <a:pt x="13133" y="13547"/>
                  </a:moveTo>
                  <a:cubicBezTo>
                    <a:pt x="13133" y="25585"/>
                    <a:pt x="6554" y="32482"/>
                    <a:pt x="3137" y="35241"/>
                  </a:cubicBezTo>
                  <a:cubicBezTo>
                    <a:pt x="1872" y="36244"/>
                    <a:pt x="1619" y="36495"/>
                    <a:pt x="1619" y="37373"/>
                  </a:cubicBezTo>
                  <a:cubicBezTo>
                    <a:pt x="1619" y="38125"/>
                    <a:pt x="2758" y="39630"/>
                    <a:pt x="3896" y="39630"/>
                  </a:cubicBezTo>
                  <a:cubicBezTo>
                    <a:pt x="5541" y="39630"/>
                    <a:pt x="17435" y="29849"/>
                    <a:pt x="17435" y="14174"/>
                  </a:cubicBezTo>
                  <a:cubicBezTo>
                    <a:pt x="17435" y="5647"/>
                    <a:pt x="13639" y="5"/>
                    <a:pt x="7945" y="5"/>
                  </a:cubicBezTo>
                  <a:cubicBezTo>
                    <a:pt x="3137" y="5"/>
                    <a:pt x="227" y="3767"/>
                    <a:pt x="227" y="7654"/>
                  </a:cubicBezTo>
                  <a:cubicBezTo>
                    <a:pt x="227" y="11666"/>
                    <a:pt x="3137" y="15303"/>
                    <a:pt x="7945" y="15303"/>
                  </a:cubicBezTo>
                  <a:cubicBezTo>
                    <a:pt x="9843" y="15303"/>
                    <a:pt x="11741" y="14801"/>
                    <a:pt x="13133" y="13547"/>
                  </a:cubicBezTo>
                  <a:close/>
                </a:path>
              </a:pathLst>
            </a:custGeom>
            <a:solidFill>
              <a:srgbClr val="000000"/>
            </a:solidFill>
            <a:ln w="25400" cap="flat">
              <a:noFill/>
              <a:prstDash val="solid"/>
              <a:miter/>
            </a:ln>
          </p:spPr>
          <p:txBody>
            <a:bodyPr rtlCol="0" anchor="ctr"/>
            <a:lstStyle/>
            <a:p>
              <a:endParaRPr lang="zh-CN" altLang="en-US"/>
            </a:p>
          </p:txBody>
        </p:sp>
        <p:sp>
          <p:nvSpPr>
            <p:cNvPr id="323" name="任意多边形: 形状 322">
              <a:extLst>
                <a:ext uri="{FF2B5EF4-FFF2-40B4-BE49-F238E27FC236}">
                  <a16:creationId xmlns:a16="http://schemas.microsoft.com/office/drawing/2014/main" id="{1C077973-F6A0-4D39-95C7-65EE99CE9D3D}"/>
                </a:ext>
              </a:extLst>
            </p:cNvPr>
            <p:cNvSpPr/>
            <p:nvPr>
              <p:custDataLst>
                <p:tags r:id="rId36"/>
              </p:custDataLst>
            </p:nvPr>
          </p:nvSpPr>
          <p:spPr>
            <a:xfrm>
              <a:off x="8382000" y="2573812"/>
              <a:ext cx="44536" cy="85018"/>
            </a:xfrm>
            <a:custGeom>
              <a:avLst/>
              <a:gdLst>
                <a:gd name="connsiteX0" fmla="*/ 38820 w 44536"/>
                <a:gd name="connsiteY0" fmla="*/ 5397 h 85018"/>
                <a:gd name="connsiteX1" fmla="*/ 33253 w 44536"/>
                <a:gd name="connsiteY1" fmla="*/ 5 h 85018"/>
                <a:gd name="connsiteX2" fmla="*/ 25535 w 44536"/>
                <a:gd name="connsiteY2" fmla="*/ 7528 h 85018"/>
                <a:gd name="connsiteX3" fmla="*/ 30975 w 44536"/>
                <a:gd name="connsiteY3" fmla="*/ 12920 h 85018"/>
                <a:gd name="connsiteX4" fmla="*/ 38820 w 44536"/>
                <a:gd name="connsiteY4" fmla="*/ 5397 h 85018"/>
                <a:gd name="connsiteX5" fmla="*/ 44767 w 44536"/>
                <a:gd name="connsiteY5" fmla="*/ 65587 h 85018"/>
                <a:gd name="connsiteX6" fmla="*/ 42110 w 44536"/>
                <a:gd name="connsiteY6" fmla="*/ 63831 h 85018"/>
                <a:gd name="connsiteX7" fmla="*/ 39073 w 44536"/>
                <a:gd name="connsiteY7" fmla="*/ 66715 h 85018"/>
                <a:gd name="connsiteX8" fmla="*/ 24902 w 44536"/>
                <a:gd name="connsiteY8" fmla="*/ 80760 h 85018"/>
                <a:gd name="connsiteX9" fmla="*/ 21106 w 44536"/>
                <a:gd name="connsiteY9" fmla="*/ 75995 h 85018"/>
                <a:gd name="connsiteX10" fmla="*/ 22751 w 44536"/>
                <a:gd name="connsiteY10" fmla="*/ 69599 h 85018"/>
                <a:gd name="connsiteX11" fmla="*/ 25408 w 44536"/>
                <a:gd name="connsiteY11" fmla="*/ 62828 h 85018"/>
                <a:gd name="connsiteX12" fmla="*/ 32620 w 44536"/>
                <a:gd name="connsiteY12" fmla="*/ 45523 h 85018"/>
                <a:gd name="connsiteX13" fmla="*/ 34391 w 44536"/>
                <a:gd name="connsiteY13" fmla="*/ 39254 h 85018"/>
                <a:gd name="connsiteX14" fmla="*/ 20600 w 44536"/>
                <a:gd name="connsiteY14" fmla="*/ 28219 h 85018"/>
                <a:gd name="connsiteX15" fmla="*/ 230 w 44536"/>
                <a:gd name="connsiteY15" fmla="*/ 47655 h 85018"/>
                <a:gd name="connsiteX16" fmla="*/ 2887 w 44536"/>
                <a:gd name="connsiteY16" fmla="*/ 49411 h 85018"/>
                <a:gd name="connsiteX17" fmla="*/ 5797 w 44536"/>
                <a:gd name="connsiteY17" fmla="*/ 46903 h 85018"/>
                <a:gd name="connsiteX18" fmla="*/ 20094 w 44536"/>
                <a:gd name="connsiteY18" fmla="*/ 32482 h 85018"/>
                <a:gd name="connsiteX19" fmla="*/ 23890 w 44536"/>
                <a:gd name="connsiteY19" fmla="*/ 37247 h 85018"/>
                <a:gd name="connsiteX20" fmla="*/ 23131 w 44536"/>
                <a:gd name="connsiteY20" fmla="*/ 41761 h 85018"/>
                <a:gd name="connsiteX21" fmla="*/ 14780 w 44536"/>
                <a:gd name="connsiteY21" fmla="*/ 61699 h 85018"/>
                <a:gd name="connsiteX22" fmla="*/ 11996 w 44536"/>
                <a:gd name="connsiteY22" fmla="*/ 68345 h 85018"/>
                <a:gd name="connsiteX23" fmla="*/ 10605 w 44536"/>
                <a:gd name="connsiteY23" fmla="*/ 73988 h 85018"/>
                <a:gd name="connsiteX24" fmla="*/ 24396 w 44536"/>
                <a:gd name="connsiteY24" fmla="*/ 85023 h 85018"/>
                <a:gd name="connsiteX25" fmla="*/ 44767 w 44536"/>
                <a:gd name="connsiteY25" fmla="*/ 65587 h 8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36" h="85018">
                  <a:moveTo>
                    <a:pt x="38820" y="5397"/>
                  </a:moveTo>
                  <a:cubicBezTo>
                    <a:pt x="38820" y="2387"/>
                    <a:pt x="36542" y="5"/>
                    <a:pt x="33253" y="5"/>
                  </a:cubicBezTo>
                  <a:cubicBezTo>
                    <a:pt x="29710" y="5"/>
                    <a:pt x="25535" y="3390"/>
                    <a:pt x="25535" y="7528"/>
                  </a:cubicBezTo>
                  <a:cubicBezTo>
                    <a:pt x="25535" y="11039"/>
                    <a:pt x="28318" y="12920"/>
                    <a:pt x="30975" y="12920"/>
                  </a:cubicBezTo>
                  <a:cubicBezTo>
                    <a:pt x="35151" y="12920"/>
                    <a:pt x="38820" y="9159"/>
                    <a:pt x="38820" y="5397"/>
                  </a:cubicBezTo>
                  <a:close/>
                  <a:moveTo>
                    <a:pt x="44767" y="65587"/>
                  </a:moveTo>
                  <a:cubicBezTo>
                    <a:pt x="44767" y="63831"/>
                    <a:pt x="42616" y="63831"/>
                    <a:pt x="42110" y="63831"/>
                  </a:cubicBezTo>
                  <a:cubicBezTo>
                    <a:pt x="39959" y="63831"/>
                    <a:pt x="39832" y="64333"/>
                    <a:pt x="39073" y="66715"/>
                  </a:cubicBezTo>
                  <a:cubicBezTo>
                    <a:pt x="36922" y="73612"/>
                    <a:pt x="31228" y="80760"/>
                    <a:pt x="24902" y="80760"/>
                  </a:cubicBezTo>
                  <a:cubicBezTo>
                    <a:pt x="21992" y="80760"/>
                    <a:pt x="21106" y="78753"/>
                    <a:pt x="21106" y="75995"/>
                  </a:cubicBezTo>
                  <a:cubicBezTo>
                    <a:pt x="21106" y="73361"/>
                    <a:pt x="21739" y="71982"/>
                    <a:pt x="22751" y="69599"/>
                  </a:cubicBezTo>
                  <a:cubicBezTo>
                    <a:pt x="23763" y="67091"/>
                    <a:pt x="24775" y="64584"/>
                    <a:pt x="25408" y="62828"/>
                  </a:cubicBezTo>
                  <a:cubicBezTo>
                    <a:pt x="25914" y="61699"/>
                    <a:pt x="30849" y="50038"/>
                    <a:pt x="32620" y="45523"/>
                  </a:cubicBezTo>
                  <a:cubicBezTo>
                    <a:pt x="33632" y="43015"/>
                    <a:pt x="34391" y="41385"/>
                    <a:pt x="34391" y="39254"/>
                  </a:cubicBezTo>
                  <a:cubicBezTo>
                    <a:pt x="34391" y="33235"/>
                    <a:pt x="28571" y="28219"/>
                    <a:pt x="20600" y="28219"/>
                  </a:cubicBezTo>
                  <a:cubicBezTo>
                    <a:pt x="7315" y="28219"/>
                    <a:pt x="230" y="44269"/>
                    <a:pt x="230" y="47655"/>
                  </a:cubicBezTo>
                  <a:cubicBezTo>
                    <a:pt x="230" y="49411"/>
                    <a:pt x="2254" y="49411"/>
                    <a:pt x="2887" y="49411"/>
                  </a:cubicBezTo>
                  <a:cubicBezTo>
                    <a:pt x="5038" y="49411"/>
                    <a:pt x="5164" y="48784"/>
                    <a:pt x="5797" y="46903"/>
                  </a:cubicBezTo>
                  <a:cubicBezTo>
                    <a:pt x="8580" y="38000"/>
                    <a:pt x="14653" y="32482"/>
                    <a:pt x="20094" y="32482"/>
                  </a:cubicBezTo>
                  <a:cubicBezTo>
                    <a:pt x="22498" y="32482"/>
                    <a:pt x="23890" y="33862"/>
                    <a:pt x="23890" y="37247"/>
                  </a:cubicBezTo>
                  <a:cubicBezTo>
                    <a:pt x="23890" y="37749"/>
                    <a:pt x="23890" y="39379"/>
                    <a:pt x="23131" y="41761"/>
                  </a:cubicBezTo>
                  <a:cubicBezTo>
                    <a:pt x="22245" y="44019"/>
                    <a:pt x="16551" y="57436"/>
                    <a:pt x="14780" y="61699"/>
                  </a:cubicBezTo>
                  <a:cubicBezTo>
                    <a:pt x="13894" y="63831"/>
                    <a:pt x="13894" y="64082"/>
                    <a:pt x="11996" y="68345"/>
                  </a:cubicBezTo>
                  <a:cubicBezTo>
                    <a:pt x="11364" y="70101"/>
                    <a:pt x="10605" y="71856"/>
                    <a:pt x="10605" y="73988"/>
                  </a:cubicBezTo>
                  <a:cubicBezTo>
                    <a:pt x="10605" y="80509"/>
                    <a:pt x="16804" y="85023"/>
                    <a:pt x="24396" y="85023"/>
                  </a:cubicBezTo>
                  <a:cubicBezTo>
                    <a:pt x="37681" y="85023"/>
                    <a:pt x="44767" y="68722"/>
                    <a:pt x="44767" y="65587"/>
                  </a:cubicBezTo>
                  <a:close/>
                </a:path>
              </a:pathLst>
            </a:custGeom>
            <a:solidFill>
              <a:srgbClr val="000000"/>
            </a:solidFill>
            <a:ln w="25400" cap="flat">
              <a:noFill/>
              <a:prstDash val="solid"/>
              <a:miter/>
            </a:ln>
          </p:spPr>
          <p:txBody>
            <a:bodyPr rtlCol="0" anchor="ctr"/>
            <a:lstStyle/>
            <a:p>
              <a:endParaRPr lang="zh-CN" altLang="en-US"/>
            </a:p>
          </p:txBody>
        </p:sp>
        <p:sp>
          <p:nvSpPr>
            <p:cNvPr id="324" name="任意多边形: 形状 323">
              <a:extLst>
                <a:ext uri="{FF2B5EF4-FFF2-40B4-BE49-F238E27FC236}">
                  <a16:creationId xmlns:a16="http://schemas.microsoft.com/office/drawing/2014/main" id="{3E01F2FF-3A85-4A0C-9CAE-7EC81D934B0E}"/>
                </a:ext>
              </a:extLst>
            </p:cNvPr>
            <p:cNvSpPr/>
            <p:nvPr>
              <p:custDataLst>
                <p:tags r:id="rId37"/>
              </p:custDataLst>
            </p:nvPr>
          </p:nvSpPr>
          <p:spPr>
            <a:xfrm>
              <a:off x="8442678" y="2573812"/>
              <a:ext cx="59846" cy="109345"/>
            </a:xfrm>
            <a:custGeom>
              <a:avLst/>
              <a:gdLst>
                <a:gd name="connsiteX0" fmla="*/ 60079 w 59846"/>
                <a:gd name="connsiteY0" fmla="*/ 5397 h 109345"/>
                <a:gd name="connsiteX1" fmla="*/ 54512 w 59846"/>
                <a:gd name="connsiteY1" fmla="*/ 5 h 109345"/>
                <a:gd name="connsiteX2" fmla="*/ 46667 w 59846"/>
                <a:gd name="connsiteY2" fmla="*/ 7528 h 109345"/>
                <a:gd name="connsiteX3" fmla="*/ 52234 w 59846"/>
                <a:gd name="connsiteY3" fmla="*/ 12920 h 109345"/>
                <a:gd name="connsiteX4" fmla="*/ 60079 w 59846"/>
                <a:gd name="connsiteY4" fmla="*/ 5397 h 109345"/>
                <a:gd name="connsiteX5" fmla="*/ 32496 w 59846"/>
                <a:gd name="connsiteY5" fmla="*/ 89286 h 109345"/>
                <a:gd name="connsiteX6" fmla="*/ 14403 w 59846"/>
                <a:gd name="connsiteY6" fmla="*/ 105086 h 109345"/>
                <a:gd name="connsiteX7" fmla="*/ 9848 w 59846"/>
                <a:gd name="connsiteY7" fmla="*/ 104459 h 109345"/>
                <a:gd name="connsiteX8" fmla="*/ 13770 w 59846"/>
                <a:gd name="connsiteY8" fmla="*/ 97813 h 109345"/>
                <a:gd name="connsiteX9" fmla="*/ 8077 w 59846"/>
                <a:gd name="connsiteY9" fmla="*/ 92672 h 109345"/>
                <a:gd name="connsiteX10" fmla="*/ 232 w 59846"/>
                <a:gd name="connsiteY10" fmla="*/ 100698 h 109345"/>
                <a:gd name="connsiteX11" fmla="*/ 14530 w 59846"/>
                <a:gd name="connsiteY11" fmla="*/ 109350 h 109345"/>
                <a:gd name="connsiteX12" fmla="*/ 43504 w 59846"/>
                <a:gd name="connsiteY12" fmla="*/ 89412 h 109345"/>
                <a:gd name="connsiteX13" fmla="*/ 54891 w 59846"/>
                <a:gd name="connsiteY13" fmla="*/ 44520 h 109345"/>
                <a:gd name="connsiteX14" fmla="*/ 55524 w 59846"/>
                <a:gd name="connsiteY14" fmla="*/ 40382 h 109345"/>
                <a:gd name="connsiteX15" fmla="*/ 39961 w 59846"/>
                <a:gd name="connsiteY15" fmla="*/ 28219 h 109345"/>
                <a:gd name="connsiteX16" fmla="*/ 15289 w 59846"/>
                <a:gd name="connsiteY16" fmla="*/ 47655 h 109345"/>
                <a:gd name="connsiteX17" fmla="*/ 17946 w 59846"/>
                <a:gd name="connsiteY17" fmla="*/ 49411 h 109345"/>
                <a:gd name="connsiteX18" fmla="*/ 20729 w 59846"/>
                <a:gd name="connsiteY18" fmla="*/ 47655 h 109345"/>
                <a:gd name="connsiteX19" fmla="*/ 39455 w 59846"/>
                <a:gd name="connsiteY19" fmla="*/ 32482 h 109345"/>
                <a:gd name="connsiteX20" fmla="*/ 44769 w 59846"/>
                <a:gd name="connsiteY20" fmla="*/ 39128 h 109345"/>
                <a:gd name="connsiteX21" fmla="*/ 44390 w 59846"/>
                <a:gd name="connsiteY21" fmla="*/ 42388 h 109345"/>
                <a:gd name="connsiteX22" fmla="*/ 32496 w 59846"/>
                <a:gd name="connsiteY22" fmla="*/ 89286 h 1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846" h="109345">
                  <a:moveTo>
                    <a:pt x="60079" y="5397"/>
                  </a:moveTo>
                  <a:cubicBezTo>
                    <a:pt x="60079" y="2513"/>
                    <a:pt x="57928" y="5"/>
                    <a:pt x="54512" y="5"/>
                  </a:cubicBezTo>
                  <a:cubicBezTo>
                    <a:pt x="50589" y="5"/>
                    <a:pt x="46667" y="3767"/>
                    <a:pt x="46667" y="7528"/>
                  </a:cubicBezTo>
                  <a:cubicBezTo>
                    <a:pt x="46667" y="10538"/>
                    <a:pt x="49071" y="12920"/>
                    <a:pt x="52234" y="12920"/>
                  </a:cubicBezTo>
                  <a:cubicBezTo>
                    <a:pt x="56536" y="12920"/>
                    <a:pt x="60079" y="8908"/>
                    <a:pt x="60079" y="5397"/>
                  </a:cubicBezTo>
                  <a:close/>
                  <a:moveTo>
                    <a:pt x="32496" y="89286"/>
                  </a:moveTo>
                  <a:cubicBezTo>
                    <a:pt x="30092" y="98817"/>
                    <a:pt x="22121" y="105086"/>
                    <a:pt x="14403" y="105086"/>
                  </a:cubicBezTo>
                  <a:cubicBezTo>
                    <a:pt x="12252" y="105086"/>
                    <a:pt x="10860" y="104710"/>
                    <a:pt x="9848" y="104459"/>
                  </a:cubicBezTo>
                  <a:cubicBezTo>
                    <a:pt x="12885" y="102704"/>
                    <a:pt x="13770" y="99444"/>
                    <a:pt x="13770" y="97813"/>
                  </a:cubicBezTo>
                  <a:cubicBezTo>
                    <a:pt x="13770" y="95682"/>
                    <a:pt x="12252" y="92672"/>
                    <a:pt x="8077" y="92672"/>
                  </a:cubicBezTo>
                  <a:cubicBezTo>
                    <a:pt x="3775" y="92672"/>
                    <a:pt x="232" y="96559"/>
                    <a:pt x="232" y="100698"/>
                  </a:cubicBezTo>
                  <a:cubicBezTo>
                    <a:pt x="232" y="106090"/>
                    <a:pt x="5926" y="109350"/>
                    <a:pt x="14530" y="109350"/>
                  </a:cubicBezTo>
                  <a:cubicBezTo>
                    <a:pt x="23133" y="109350"/>
                    <a:pt x="39582" y="104961"/>
                    <a:pt x="43504" y="89412"/>
                  </a:cubicBezTo>
                  <a:lnTo>
                    <a:pt x="54891" y="44520"/>
                  </a:lnTo>
                  <a:cubicBezTo>
                    <a:pt x="55144" y="43266"/>
                    <a:pt x="55524" y="42138"/>
                    <a:pt x="55524" y="40382"/>
                  </a:cubicBezTo>
                  <a:cubicBezTo>
                    <a:pt x="55524" y="33235"/>
                    <a:pt x="48818" y="28219"/>
                    <a:pt x="39961" y="28219"/>
                  </a:cubicBezTo>
                  <a:cubicBezTo>
                    <a:pt x="24652" y="28219"/>
                    <a:pt x="15289" y="45147"/>
                    <a:pt x="15289" y="47655"/>
                  </a:cubicBezTo>
                  <a:cubicBezTo>
                    <a:pt x="15289" y="49411"/>
                    <a:pt x="17313" y="49411"/>
                    <a:pt x="17946" y="49411"/>
                  </a:cubicBezTo>
                  <a:cubicBezTo>
                    <a:pt x="19844" y="49411"/>
                    <a:pt x="20097" y="48909"/>
                    <a:pt x="20729" y="47655"/>
                  </a:cubicBezTo>
                  <a:cubicBezTo>
                    <a:pt x="26550" y="35366"/>
                    <a:pt x="35153" y="32482"/>
                    <a:pt x="39455" y="32482"/>
                  </a:cubicBezTo>
                  <a:cubicBezTo>
                    <a:pt x="44516" y="32482"/>
                    <a:pt x="44769" y="36996"/>
                    <a:pt x="44769" y="39128"/>
                  </a:cubicBezTo>
                  <a:cubicBezTo>
                    <a:pt x="44769" y="40884"/>
                    <a:pt x="44643" y="41385"/>
                    <a:pt x="44390" y="42388"/>
                  </a:cubicBezTo>
                  <a:lnTo>
                    <a:pt x="32496" y="89286"/>
                  </a:lnTo>
                  <a:close/>
                </a:path>
              </a:pathLst>
            </a:custGeom>
            <a:solidFill>
              <a:srgbClr val="000000"/>
            </a:solidFill>
            <a:ln w="25400" cap="flat">
              <a:noFill/>
              <a:prstDash val="solid"/>
              <a:miter/>
            </a:ln>
          </p:spPr>
          <p:txBody>
            <a:bodyPr rtlCol="0" anchor="ctr"/>
            <a:lstStyle/>
            <a:p>
              <a:endParaRPr lang="zh-CN" altLang="en-US"/>
            </a:p>
          </p:txBody>
        </p:sp>
        <p:sp>
          <p:nvSpPr>
            <p:cNvPr id="325" name="任意多边形: 形状 324">
              <a:extLst>
                <a:ext uri="{FF2B5EF4-FFF2-40B4-BE49-F238E27FC236}">
                  <a16:creationId xmlns:a16="http://schemas.microsoft.com/office/drawing/2014/main" id="{AD7BF620-9F5C-4836-B67E-7CCBF7DDE018}"/>
                </a:ext>
              </a:extLst>
            </p:cNvPr>
            <p:cNvSpPr/>
            <p:nvPr>
              <p:custDataLst>
                <p:tags r:id="rId38"/>
              </p:custDataLst>
            </p:nvPr>
          </p:nvSpPr>
          <p:spPr>
            <a:xfrm>
              <a:off x="8036859" y="2691864"/>
              <a:ext cx="495672" cy="10031"/>
            </a:xfrm>
            <a:custGeom>
              <a:avLst/>
              <a:gdLst>
                <a:gd name="connsiteX0" fmla="*/ 0 w 495672"/>
                <a:gd name="connsiteY0" fmla="*/ 0 h 10031"/>
                <a:gd name="connsiteX1" fmla="*/ 495672 w 495672"/>
                <a:gd name="connsiteY1" fmla="*/ 0 h 10031"/>
                <a:gd name="connsiteX2" fmla="*/ 495672 w 495672"/>
                <a:gd name="connsiteY2" fmla="*/ 10031 h 10031"/>
                <a:gd name="connsiteX3" fmla="*/ 0 w 495672"/>
                <a:gd name="connsiteY3" fmla="*/ 10031 h 10031"/>
              </a:gdLst>
              <a:ahLst/>
              <a:cxnLst>
                <a:cxn ang="0">
                  <a:pos x="connsiteX0" y="connsiteY0"/>
                </a:cxn>
                <a:cxn ang="0">
                  <a:pos x="connsiteX1" y="connsiteY1"/>
                </a:cxn>
                <a:cxn ang="0">
                  <a:pos x="connsiteX2" y="connsiteY2"/>
                </a:cxn>
                <a:cxn ang="0">
                  <a:pos x="connsiteX3" y="connsiteY3"/>
                </a:cxn>
              </a:cxnLst>
              <a:rect l="l" t="t" r="r" b="b"/>
              <a:pathLst>
                <a:path w="495672" h="10031">
                  <a:moveTo>
                    <a:pt x="0" y="0"/>
                  </a:moveTo>
                  <a:lnTo>
                    <a:pt x="495672" y="0"/>
                  </a:lnTo>
                  <a:lnTo>
                    <a:pt x="495672" y="10031"/>
                  </a:lnTo>
                  <a:lnTo>
                    <a:pt x="0" y="10031"/>
                  </a:lnTo>
                  <a:close/>
                </a:path>
              </a:pathLst>
            </a:custGeom>
            <a:solidFill>
              <a:srgbClr val="000000"/>
            </a:solidFill>
            <a:ln w="25400" cap="flat">
              <a:noFill/>
              <a:prstDash val="solid"/>
              <a:miter/>
            </a:ln>
          </p:spPr>
          <p:txBody>
            <a:bodyPr rtlCol="0" anchor="ctr"/>
            <a:lstStyle/>
            <a:p>
              <a:endParaRPr lang="zh-CN" altLang="en-US"/>
            </a:p>
          </p:txBody>
        </p:sp>
        <p:sp>
          <p:nvSpPr>
            <p:cNvPr id="326" name="任意多边形: 形状 325">
              <a:extLst>
                <a:ext uri="{FF2B5EF4-FFF2-40B4-BE49-F238E27FC236}">
                  <a16:creationId xmlns:a16="http://schemas.microsoft.com/office/drawing/2014/main" id="{662190FD-3252-4FF1-9E5F-66C3DC2DA838}"/>
                </a:ext>
              </a:extLst>
            </p:cNvPr>
            <p:cNvSpPr/>
            <p:nvPr>
              <p:custDataLst>
                <p:tags r:id="rId39"/>
              </p:custDataLst>
            </p:nvPr>
          </p:nvSpPr>
          <p:spPr>
            <a:xfrm>
              <a:off x="8182658" y="2724226"/>
              <a:ext cx="39678" cy="123590"/>
            </a:xfrm>
            <a:custGeom>
              <a:avLst/>
              <a:gdLst>
                <a:gd name="connsiteX0" fmla="*/ 39192 w 39678"/>
                <a:gd name="connsiteY0" fmla="*/ 5279 h 123590"/>
                <a:gd name="connsiteX1" fmla="*/ 39900 w 39678"/>
                <a:gd name="connsiteY1" fmla="*/ 2470 h 123590"/>
                <a:gd name="connsiteX2" fmla="*/ 37066 w 39678"/>
                <a:gd name="connsiteY2" fmla="*/ 12 h 123590"/>
                <a:gd name="connsiteX3" fmla="*/ 14393 w 39678"/>
                <a:gd name="connsiteY3" fmla="*/ 1768 h 123590"/>
                <a:gd name="connsiteX4" fmla="*/ 10673 w 39678"/>
                <a:gd name="connsiteY4" fmla="*/ 5805 h 123590"/>
                <a:gd name="connsiteX5" fmla="*/ 15101 w 39678"/>
                <a:gd name="connsiteY5" fmla="*/ 8263 h 123590"/>
                <a:gd name="connsiteX6" fmla="*/ 23604 w 39678"/>
                <a:gd name="connsiteY6" fmla="*/ 10897 h 123590"/>
                <a:gd name="connsiteX7" fmla="*/ 22895 w 39678"/>
                <a:gd name="connsiteY7" fmla="*/ 14759 h 123590"/>
                <a:gd name="connsiteX8" fmla="*/ 930 w 39678"/>
                <a:gd name="connsiteY8" fmla="*/ 101482 h 123590"/>
                <a:gd name="connsiteX9" fmla="*/ 222 w 39678"/>
                <a:gd name="connsiteY9" fmla="*/ 106925 h 123590"/>
                <a:gd name="connsiteX10" fmla="*/ 18821 w 39678"/>
                <a:gd name="connsiteY10" fmla="*/ 123602 h 123590"/>
                <a:gd name="connsiteX11" fmla="*/ 32992 w 39678"/>
                <a:gd name="connsiteY11" fmla="*/ 114298 h 123590"/>
                <a:gd name="connsiteX12" fmla="*/ 39192 w 39678"/>
                <a:gd name="connsiteY12" fmla="*/ 96743 h 123590"/>
                <a:gd name="connsiteX13" fmla="*/ 36357 w 39678"/>
                <a:gd name="connsiteY13" fmla="*/ 94460 h 123590"/>
                <a:gd name="connsiteX14" fmla="*/ 32815 w 39678"/>
                <a:gd name="connsiteY14" fmla="*/ 98674 h 123590"/>
                <a:gd name="connsiteX15" fmla="*/ 19530 w 39678"/>
                <a:gd name="connsiteY15" fmla="*/ 118687 h 123590"/>
                <a:gd name="connsiteX16" fmla="*/ 13507 w 39678"/>
                <a:gd name="connsiteY16" fmla="*/ 110085 h 123590"/>
                <a:gd name="connsiteX17" fmla="*/ 14570 w 39678"/>
                <a:gd name="connsiteY17" fmla="*/ 102887 h 123590"/>
                <a:gd name="connsiteX18" fmla="*/ 39192 w 39678"/>
                <a:gd name="connsiteY18" fmla="*/ 5279 h 1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3590">
                  <a:moveTo>
                    <a:pt x="39192" y="5279"/>
                  </a:moveTo>
                  <a:cubicBezTo>
                    <a:pt x="39369" y="4928"/>
                    <a:pt x="39900" y="2645"/>
                    <a:pt x="39900" y="2470"/>
                  </a:cubicBezTo>
                  <a:cubicBezTo>
                    <a:pt x="39900" y="1592"/>
                    <a:pt x="39192" y="12"/>
                    <a:pt x="37066" y="12"/>
                  </a:cubicBezTo>
                  <a:cubicBezTo>
                    <a:pt x="33523" y="12"/>
                    <a:pt x="18821" y="1417"/>
                    <a:pt x="14393" y="1768"/>
                  </a:cubicBezTo>
                  <a:cubicBezTo>
                    <a:pt x="13153" y="1943"/>
                    <a:pt x="10673" y="2119"/>
                    <a:pt x="10673" y="5805"/>
                  </a:cubicBezTo>
                  <a:cubicBezTo>
                    <a:pt x="10673" y="8263"/>
                    <a:pt x="13153" y="8263"/>
                    <a:pt x="15101" y="8263"/>
                  </a:cubicBezTo>
                  <a:cubicBezTo>
                    <a:pt x="23604" y="8263"/>
                    <a:pt x="23604" y="9492"/>
                    <a:pt x="23604" y="10897"/>
                  </a:cubicBezTo>
                  <a:cubicBezTo>
                    <a:pt x="23604" y="12125"/>
                    <a:pt x="23249" y="13179"/>
                    <a:pt x="22895" y="14759"/>
                  </a:cubicBezTo>
                  <a:lnTo>
                    <a:pt x="930" y="101482"/>
                  </a:lnTo>
                  <a:cubicBezTo>
                    <a:pt x="399" y="103238"/>
                    <a:pt x="222" y="105169"/>
                    <a:pt x="222" y="106925"/>
                  </a:cubicBezTo>
                  <a:cubicBezTo>
                    <a:pt x="222" y="118160"/>
                    <a:pt x="10318" y="123602"/>
                    <a:pt x="18821" y="123602"/>
                  </a:cubicBezTo>
                  <a:cubicBezTo>
                    <a:pt x="23072" y="123602"/>
                    <a:pt x="28386" y="122198"/>
                    <a:pt x="32992" y="114298"/>
                  </a:cubicBezTo>
                  <a:cubicBezTo>
                    <a:pt x="36712" y="107802"/>
                    <a:pt x="39192" y="97445"/>
                    <a:pt x="39192" y="96743"/>
                  </a:cubicBezTo>
                  <a:cubicBezTo>
                    <a:pt x="39192" y="94460"/>
                    <a:pt x="36889" y="94460"/>
                    <a:pt x="36357" y="94460"/>
                  </a:cubicBezTo>
                  <a:cubicBezTo>
                    <a:pt x="33878" y="94460"/>
                    <a:pt x="33523" y="95514"/>
                    <a:pt x="32815" y="98674"/>
                  </a:cubicBezTo>
                  <a:cubicBezTo>
                    <a:pt x="30512" y="107451"/>
                    <a:pt x="27146" y="118687"/>
                    <a:pt x="19530" y="118687"/>
                  </a:cubicBezTo>
                  <a:cubicBezTo>
                    <a:pt x="14747" y="118687"/>
                    <a:pt x="13507" y="114298"/>
                    <a:pt x="13507" y="110085"/>
                  </a:cubicBezTo>
                  <a:cubicBezTo>
                    <a:pt x="13507" y="108154"/>
                    <a:pt x="14038" y="104818"/>
                    <a:pt x="14570" y="102887"/>
                  </a:cubicBezTo>
                  <a:lnTo>
                    <a:pt x="39192" y="5279"/>
                  </a:lnTo>
                  <a:close/>
                </a:path>
              </a:pathLst>
            </a:custGeom>
            <a:solidFill>
              <a:srgbClr val="000000"/>
            </a:solidFill>
            <a:ln w="25400" cap="flat">
              <a:noFill/>
              <a:prstDash val="solid"/>
              <a:miter/>
            </a:ln>
          </p:spPr>
          <p:txBody>
            <a:bodyPr rtlCol="0" anchor="ctr"/>
            <a:lstStyle/>
            <a:p>
              <a:endParaRPr lang="zh-CN" altLang="en-US"/>
            </a:p>
          </p:txBody>
        </p:sp>
        <p:sp>
          <p:nvSpPr>
            <p:cNvPr id="327" name="任意多边形: 形状 326">
              <a:extLst>
                <a:ext uri="{FF2B5EF4-FFF2-40B4-BE49-F238E27FC236}">
                  <a16:creationId xmlns:a16="http://schemas.microsoft.com/office/drawing/2014/main" id="{031F8B34-3AAF-4F0E-9D4D-F31811E9BD71}"/>
                </a:ext>
              </a:extLst>
            </p:cNvPr>
            <p:cNvSpPr/>
            <p:nvPr>
              <p:custDataLst>
                <p:tags r:id="rId40"/>
              </p:custDataLst>
            </p:nvPr>
          </p:nvSpPr>
          <p:spPr>
            <a:xfrm>
              <a:off x="8247184" y="2787501"/>
              <a:ext cx="44536" cy="85018"/>
            </a:xfrm>
            <a:custGeom>
              <a:avLst/>
              <a:gdLst>
                <a:gd name="connsiteX0" fmla="*/ 38815 w 44536"/>
                <a:gd name="connsiteY0" fmla="*/ 5405 h 85018"/>
                <a:gd name="connsiteX1" fmla="*/ 33247 w 44536"/>
                <a:gd name="connsiteY1" fmla="*/ 13 h 85018"/>
                <a:gd name="connsiteX2" fmla="*/ 25529 w 44536"/>
                <a:gd name="connsiteY2" fmla="*/ 7537 h 85018"/>
                <a:gd name="connsiteX3" fmla="*/ 30970 w 44536"/>
                <a:gd name="connsiteY3" fmla="*/ 12929 h 85018"/>
                <a:gd name="connsiteX4" fmla="*/ 38815 w 44536"/>
                <a:gd name="connsiteY4" fmla="*/ 5405 h 85018"/>
                <a:gd name="connsiteX5" fmla="*/ 44761 w 44536"/>
                <a:gd name="connsiteY5" fmla="*/ 65595 h 85018"/>
                <a:gd name="connsiteX6" fmla="*/ 42104 w 44536"/>
                <a:gd name="connsiteY6" fmla="*/ 63840 h 85018"/>
                <a:gd name="connsiteX7" fmla="*/ 39068 w 44536"/>
                <a:gd name="connsiteY7" fmla="*/ 66724 h 85018"/>
                <a:gd name="connsiteX8" fmla="*/ 24897 w 44536"/>
                <a:gd name="connsiteY8" fmla="*/ 80768 h 85018"/>
                <a:gd name="connsiteX9" fmla="*/ 21101 w 44536"/>
                <a:gd name="connsiteY9" fmla="*/ 76003 h 85018"/>
                <a:gd name="connsiteX10" fmla="*/ 22746 w 44536"/>
                <a:gd name="connsiteY10" fmla="*/ 69608 h 85018"/>
                <a:gd name="connsiteX11" fmla="*/ 25403 w 44536"/>
                <a:gd name="connsiteY11" fmla="*/ 62836 h 85018"/>
                <a:gd name="connsiteX12" fmla="*/ 32615 w 44536"/>
                <a:gd name="connsiteY12" fmla="*/ 45532 h 85018"/>
                <a:gd name="connsiteX13" fmla="*/ 34386 w 44536"/>
                <a:gd name="connsiteY13" fmla="*/ 39262 h 85018"/>
                <a:gd name="connsiteX14" fmla="*/ 20595 w 44536"/>
                <a:gd name="connsiteY14" fmla="*/ 28227 h 85018"/>
                <a:gd name="connsiteX15" fmla="*/ 224 w 44536"/>
                <a:gd name="connsiteY15" fmla="*/ 47664 h 85018"/>
                <a:gd name="connsiteX16" fmla="*/ 2881 w 44536"/>
                <a:gd name="connsiteY16" fmla="*/ 49419 h 85018"/>
                <a:gd name="connsiteX17" fmla="*/ 5791 w 44536"/>
                <a:gd name="connsiteY17" fmla="*/ 46911 h 85018"/>
                <a:gd name="connsiteX18" fmla="*/ 20089 w 44536"/>
                <a:gd name="connsiteY18" fmla="*/ 32491 h 85018"/>
                <a:gd name="connsiteX19" fmla="*/ 23885 w 44536"/>
                <a:gd name="connsiteY19" fmla="*/ 37256 h 85018"/>
                <a:gd name="connsiteX20" fmla="*/ 23125 w 44536"/>
                <a:gd name="connsiteY20" fmla="*/ 41770 h 85018"/>
                <a:gd name="connsiteX21" fmla="*/ 14775 w 44536"/>
                <a:gd name="connsiteY21" fmla="*/ 61708 h 85018"/>
                <a:gd name="connsiteX22" fmla="*/ 11991 w 44536"/>
                <a:gd name="connsiteY22" fmla="*/ 68354 h 85018"/>
                <a:gd name="connsiteX23" fmla="*/ 10599 w 44536"/>
                <a:gd name="connsiteY23" fmla="*/ 73997 h 85018"/>
                <a:gd name="connsiteX24" fmla="*/ 24391 w 44536"/>
                <a:gd name="connsiteY24" fmla="*/ 85032 h 85018"/>
                <a:gd name="connsiteX25" fmla="*/ 44761 w 44536"/>
                <a:gd name="connsiteY25" fmla="*/ 65595 h 8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36" h="85018">
                  <a:moveTo>
                    <a:pt x="38815" y="5405"/>
                  </a:moveTo>
                  <a:cubicBezTo>
                    <a:pt x="38815" y="2396"/>
                    <a:pt x="36537" y="13"/>
                    <a:pt x="33247" y="13"/>
                  </a:cubicBezTo>
                  <a:cubicBezTo>
                    <a:pt x="29705" y="13"/>
                    <a:pt x="25529" y="3399"/>
                    <a:pt x="25529" y="7537"/>
                  </a:cubicBezTo>
                  <a:cubicBezTo>
                    <a:pt x="25529" y="11048"/>
                    <a:pt x="28313" y="12929"/>
                    <a:pt x="30970" y="12929"/>
                  </a:cubicBezTo>
                  <a:cubicBezTo>
                    <a:pt x="35145" y="12929"/>
                    <a:pt x="38815" y="9167"/>
                    <a:pt x="38815" y="5405"/>
                  </a:cubicBezTo>
                  <a:close/>
                  <a:moveTo>
                    <a:pt x="44761" y="65595"/>
                  </a:moveTo>
                  <a:cubicBezTo>
                    <a:pt x="44761" y="63840"/>
                    <a:pt x="42610" y="63840"/>
                    <a:pt x="42104" y="63840"/>
                  </a:cubicBezTo>
                  <a:cubicBezTo>
                    <a:pt x="39953" y="63840"/>
                    <a:pt x="39827" y="64341"/>
                    <a:pt x="39068" y="66724"/>
                  </a:cubicBezTo>
                  <a:cubicBezTo>
                    <a:pt x="36917" y="73620"/>
                    <a:pt x="31223" y="80768"/>
                    <a:pt x="24897" y="80768"/>
                  </a:cubicBezTo>
                  <a:cubicBezTo>
                    <a:pt x="21987" y="80768"/>
                    <a:pt x="21101" y="78762"/>
                    <a:pt x="21101" y="76003"/>
                  </a:cubicBezTo>
                  <a:cubicBezTo>
                    <a:pt x="21101" y="73370"/>
                    <a:pt x="21734" y="71990"/>
                    <a:pt x="22746" y="69608"/>
                  </a:cubicBezTo>
                  <a:cubicBezTo>
                    <a:pt x="23758" y="67100"/>
                    <a:pt x="24770" y="64592"/>
                    <a:pt x="25403" y="62836"/>
                  </a:cubicBezTo>
                  <a:cubicBezTo>
                    <a:pt x="25909" y="61708"/>
                    <a:pt x="30843" y="50046"/>
                    <a:pt x="32615" y="45532"/>
                  </a:cubicBezTo>
                  <a:cubicBezTo>
                    <a:pt x="33627" y="43024"/>
                    <a:pt x="34386" y="41394"/>
                    <a:pt x="34386" y="39262"/>
                  </a:cubicBezTo>
                  <a:cubicBezTo>
                    <a:pt x="34386" y="33243"/>
                    <a:pt x="28566" y="28227"/>
                    <a:pt x="20595" y="28227"/>
                  </a:cubicBezTo>
                  <a:cubicBezTo>
                    <a:pt x="7310" y="28227"/>
                    <a:pt x="224" y="44278"/>
                    <a:pt x="224" y="47664"/>
                  </a:cubicBezTo>
                  <a:cubicBezTo>
                    <a:pt x="224" y="49419"/>
                    <a:pt x="2249" y="49419"/>
                    <a:pt x="2881" y="49419"/>
                  </a:cubicBezTo>
                  <a:cubicBezTo>
                    <a:pt x="5032" y="49419"/>
                    <a:pt x="5159" y="48792"/>
                    <a:pt x="5791" y="46911"/>
                  </a:cubicBezTo>
                  <a:cubicBezTo>
                    <a:pt x="8575" y="38008"/>
                    <a:pt x="14648" y="32491"/>
                    <a:pt x="20089" y="32491"/>
                  </a:cubicBezTo>
                  <a:cubicBezTo>
                    <a:pt x="22493" y="32491"/>
                    <a:pt x="23885" y="33870"/>
                    <a:pt x="23885" y="37256"/>
                  </a:cubicBezTo>
                  <a:cubicBezTo>
                    <a:pt x="23885" y="37757"/>
                    <a:pt x="23885" y="39387"/>
                    <a:pt x="23125" y="41770"/>
                  </a:cubicBezTo>
                  <a:cubicBezTo>
                    <a:pt x="22240" y="44027"/>
                    <a:pt x="16546" y="57444"/>
                    <a:pt x="14775" y="61708"/>
                  </a:cubicBezTo>
                  <a:cubicBezTo>
                    <a:pt x="13889" y="63840"/>
                    <a:pt x="13889" y="64090"/>
                    <a:pt x="11991" y="68354"/>
                  </a:cubicBezTo>
                  <a:cubicBezTo>
                    <a:pt x="11358" y="70109"/>
                    <a:pt x="10599" y="71865"/>
                    <a:pt x="10599" y="73997"/>
                  </a:cubicBezTo>
                  <a:cubicBezTo>
                    <a:pt x="10599" y="80517"/>
                    <a:pt x="16799" y="85032"/>
                    <a:pt x="24391" y="85032"/>
                  </a:cubicBezTo>
                  <a:cubicBezTo>
                    <a:pt x="37676" y="85032"/>
                    <a:pt x="44761" y="68730"/>
                    <a:pt x="44761" y="65595"/>
                  </a:cubicBezTo>
                  <a:close/>
                </a:path>
              </a:pathLst>
            </a:custGeom>
            <a:solidFill>
              <a:srgbClr val="000000"/>
            </a:solidFill>
            <a:ln w="25400" cap="flat">
              <a:noFill/>
              <a:prstDash val="solid"/>
              <a:miter/>
            </a:ln>
          </p:spPr>
          <p:txBody>
            <a:bodyPr rtlCol="0" anchor="ctr"/>
            <a:lstStyle/>
            <a:p>
              <a:endParaRPr lang="zh-CN" altLang="en-US"/>
            </a:p>
          </p:txBody>
        </p:sp>
        <p:sp>
          <p:nvSpPr>
            <p:cNvPr id="328" name="任意多边形: 形状 327">
              <a:extLst>
                <a:ext uri="{FF2B5EF4-FFF2-40B4-BE49-F238E27FC236}">
                  <a16:creationId xmlns:a16="http://schemas.microsoft.com/office/drawing/2014/main" id="{6B3572F8-4CF2-4203-BF5E-16781399F6E7}"/>
                </a:ext>
              </a:extLst>
            </p:cNvPr>
            <p:cNvSpPr/>
            <p:nvPr>
              <p:custDataLst>
                <p:tags r:id="rId41"/>
              </p:custDataLst>
            </p:nvPr>
          </p:nvSpPr>
          <p:spPr>
            <a:xfrm>
              <a:off x="8307862" y="2787501"/>
              <a:ext cx="59846" cy="109345"/>
            </a:xfrm>
            <a:custGeom>
              <a:avLst/>
              <a:gdLst>
                <a:gd name="connsiteX0" fmla="*/ 60073 w 59846"/>
                <a:gd name="connsiteY0" fmla="*/ 5405 h 109345"/>
                <a:gd name="connsiteX1" fmla="*/ 54506 w 59846"/>
                <a:gd name="connsiteY1" fmla="*/ 13 h 109345"/>
                <a:gd name="connsiteX2" fmla="*/ 46662 w 59846"/>
                <a:gd name="connsiteY2" fmla="*/ 7537 h 109345"/>
                <a:gd name="connsiteX3" fmla="*/ 52229 w 59846"/>
                <a:gd name="connsiteY3" fmla="*/ 12929 h 109345"/>
                <a:gd name="connsiteX4" fmla="*/ 60073 w 59846"/>
                <a:gd name="connsiteY4" fmla="*/ 5405 h 109345"/>
                <a:gd name="connsiteX5" fmla="*/ 32491 w 59846"/>
                <a:gd name="connsiteY5" fmla="*/ 89295 h 109345"/>
                <a:gd name="connsiteX6" fmla="*/ 14398 w 59846"/>
                <a:gd name="connsiteY6" fmla="*/ 105095 h 109345"/>
                <a:gd name="connsiteX7" fmla="*/ 9843 w 59846"/>
                <a:gd name="connsiteY7" fmla="*/ 104468 h 109345"/>
                <a:gd name="connsiteX8" fmla="*/ 13765 w 59846"/>
                <a:gd name="connsiteY8" fmla="*/ 97822 h 109345"/>
                <a:gd name="connsiteX9" fmla="*/ 8071 w 59846"/>
                <a:gd name="connsiteY9" fmla="*/ 92681 h 109345"/>
                <a:gd name="connsiteX10" fmla="*/ 227 w 59846"/>
                <a:gd name="connsiteY10" fmla="*/ 100706 h 109345"/>
                <a:gd name="connsiteX11" fmla="*/ 14524 w 59846"/>
                <a:gd name="connsiteY11" fmla="*/ 109358 h 109345"/>
                <a:gd name="connsiteX12" fmla="*/ 43499 w 59846"/>
                <a:gd name="connsiteY12" fmla="*/ 89420 h 109345"/>
                <a:gd name="connsiteX13" fmla="*/ 54886 w 59846"/>
                <a:gd name="connsiteY13" fmla="*/ 44529 h 109345"/>
                <a:gd name="connsiteX14" fmla="*/ 55519 w 59846"/>
                <a:gd name="connsiteY14" fmla="*/ 40391 h 109345"/>
                <a:gd name="connsiteX15" fmla="*/ 39956 w 59846"/>
                <a:gd name="connsiteY15" fmla="*/ 28227 h 109345"/>
                <a:gd name="connsiteX16" fmla="*/ 15283 w 59846"/>
                <a:gd name="connsiteY16" fmla="*/ 47664 h 109345"/>
                <a:gd name="connsiteX17" fmla="*/ 17940 w 59846"/>
                <a:gd name="connsiteY17" fmla="*/ 49419 h 109345"/>
                <a:gd name="connsiteX18" fmla="*/ 20724 w 59846"/>
                <a:gd name="connsiteY18" fmla="*/ 47664 h 109345"/>
                <a:gd name="connsiteX19" fmla="*/ 39450 w 59846"/>
                <a:gd name="connsiteY19" fmla="*/ 32491 h 109345"/>
                <a:gd name="connsiteX20" fmla="*/ 44764 w 59846"/>
                <a:gd name="connsiteY20" fmla="*/ 39137 h 109345"/>
                <a:gd name="connsiteX21" fmla="*/ 44384 w 59846"/>
                <a:gd name="connsiteY21" fmla="*/ 42397 h 109345"/>
                <a:gd name="connsiteX22" fmla="*/ 32491 w 59846"/>
                <a:gd name="connsiteY22" fmla="*/ 89295 h 10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846" h="109345">
                  <a:moveTo>
                    <a:pt x="60073" y="5405"/>
                  </a:moveTo>
                  <a:cubicBezTo>
                    <a:pt x="60073" y="2521"/>
                    <a:pt x="57923" y="13"/>
                    <a:pt x="54506" y="13"/>
                  </a:cubicBezTo>
                  <a:cubicBezTo>
                    <a:pt x="50584" y="13"/>
                    <a:pt x="46662" y="3775"/>
                    <a:pt x="46662" y="7537"/>
                  </a:cubicBezTo>
                  <a:cubicBezTo>
                    <a:pt x="46662" y="10546"/>
                    <a:pt x="49066" y="12929"/>
                    <a:pt x="52229" y="12929"/>
                  </a:cubicBezTo>
                  <a:cubicBezTo>
                    <a:pt x="56531" y="12929"/>
                    <a:pt x="60073" y="8916"/>
                    <a:pt x="60073" y="5405"/>
                  </a:cubicBezTo>
                  <a:close/>
                  <a:moveTo>
                    <a:pt x="32491" y="89295"/>
                  </a:moveTo>
                  <a:cubicBezTo>
                    <a:pt x="30087" y="98825"/>
                    <a:pt x="22116" y="105095"/>
                    <a:pt x="14398" y="105095"/>
                  </a:cubicBezTo>
                  <a:cubicBezTo>
                    <a:pt x="12247" y="105095"/>
                    <a:pt x="10855" y="104719"/>
                    <a:pt x="9843" y="104468"/>
                  </a:cubicBezTo>
                  <a:cubicBezTo>
                    <a:pt x="12879" y="102712"/>
                    <a:pt x="13765" y="99452"/>
                    <a:pt x="13765" y="97822"/>
                  </a:cubicBezTo>
                  <a:cubicBezTo>
                    <a:pt x="13765" y="95690"/>
                    <a:pt x="12247" y="92681"/>
                    <a:pt x="8071" y="92681"/>
                  </a:cubicBezTo>
                  <a:cubicBezTo>
                    <a:pt x="3770" y="92681"/>
                    <a:pt x="227" y="96568"/>
                    <a:pt x="227" y="100706"/>
                  </a:cubicBezTo>
                  <a:cubicBezTo>
                    <a:pt x="227" y="106098"/>
                    <a:pt x="5921" y="109358"/>
                    <a:pt x="14524" y="109358"/>
                  </a:cubicBezTo>
                  <a:cubicBezTo>
                    <a:pt x="23128" y="109358"/>
                    <a:pt x="39576" y="104969"/>
                    <a:pt x="43499" y="89420"/>
                  </a:cubicBezTo>
                  <a:lnTo>
                    <a:pt x="54886" y="44529"/>
                  </a:lnTo>
                  <a:cubicBezTo>
                    <a:pt x="55139" y="43275"/>
                    <a:pt x="55519" y="42146"/>
                    <a:pt x="55519" y="40391"/>
                  </a:cubicBezTo>
                  <a:cubicBezTo>
                    <a:pt x="55519" y="33243"/>
                    <a:pt x="48813" y="28227"/>
                    <a:pt x="39956" y="28227"/>
                  </a:cubicBezTo>
                  <a:cubicBezTo>
                    <a:pt x="24646" y="28227"/>
                    <a:pt x="15283" y="45156"/>
                    <a:pt x="15283" y="47664"/>
                  </a:cubicBezTo>
                  <a:cubicBezTo>
                    <a:pt x="15283" y="49419"/>
                    <a:pt x="17308" y="49419"/>
                    <a:pt x="17940" y="49419"/>
                  </a:cubicBezTo>
                  <a:cubicBezTo>
                    <a:pt x="19838" y="49419"/>
                    <a:pt x="20091" y="48918"/>
                    <a:pt x="20724" y="47664"/>
                  </a:cubicBezTo>
                  <a:cubicBezTo>
                    <a:pt x="26544" y="35375"/>
                    <a:pt x="35148" y="32491"/>
                    <a:pt x="39450" y="32491"/>
                  </a:cubicBezTo>
                  <a:cubicBezTo>
                    <a:pt x="44511" y="32491"/>
                    <a:pt x="44764" y="37005"/>
                    <a:pt x="44764" y="39137"/>
                  </a:cubicBezTo>
                  <a:cubicBezTo>
                    <a:pt x="44764" y="40892"/>
                    <a:pt x="44637" y="41394"/>
                    <a:pt x="44384" y="42397"/>
                  </a:cubicBezTo>
                  <a:lnTo>
                    <a:pt x="32491" y="89295"/>
                  </a:lnTo>
                  <a:close/>
                </a:path>
              </a:pathLst>
            </a:custGeom>
            <a:solidFill>
              <a:srgbClr val="000000"/>
            </a:solidFill>
            <a:ln w="25400" cap="flat">
              <a:noFill/>
              <a:prstDash val="solid"/>
              <a:miter/>
            </a:ln>
          </p:spPr>
          <p:txBody>
            <a:bodyPr rtlCol="0" anchor="ctr"/>
            <a:lstStyle/>
            <a:p>
              <a:endParaRPr lang="zh-CN" altLang="en-US"/>
            </a:p>
          </p:txBody>
        </p:sp>
      </p:grpSp>
    </p:spTree>
    <p:custDataLst>
      <p:tags r:id="rId1"/>
    </p:custDataLst>
    <p:extLst>
      <p:ext uri="{BB962C8B-B14F-4D97-AF65-F5344CB8AC3E}">
        <p14:creationId xmlns:p14="http://schemas.microsoft.com/office/powerpoint/2010/main" val="11563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liennummernplatzhalter 5">
            <a:extLst>
              <a:ext uri="{FF2B5EF4-FFF2-40B4-BE49-F238E27FC236}">
                <a16:creationId xmlns:a16="http://schemas.microsoft.com/office/drawing/2014/main" id="{85444A0C-DE82-4BAB-5E0B-220C06B7C786}"/>
              </a:ext>
            </a:extLst>
          </p:cNvPr>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ED67B7D5-5CDE-F040-8EBE-C46889F2673E}" type="slidenum">
              <a:rPr kumimoji="0" lang="de-DE" sz="1400" b="1" i="0" u="none" strike="noStrike" kern="1200" cap="none" spc="0" normalizeH="0" baseline="0" noProof="0">
                <a:ln>
                  <a:noFill/>
                </a:ln>
                <a:solidFill>
                  <a:srgbClr val="3E444C"/>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23</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11" name="标题 10">
            <a:extLst>
              <a:ext uri="{FF2B5EF4-FFF2-40B4-BE49-F238E27FC236}">
                <a16:creationId xmlns:a16="http://schemas.microsoft.com/office/drawing/2014/main" id="{2B3D9F2C-DF84-456B-B2E8-D4D74CD5CD81}"/>
              </a:ext>
            </a:extLst>
          </p:cNvPr>
          <p:cNvSpPr>
            <a:spLocks noGrp="1"/>
          </p:cNvSpPr>
          <p:nvPr>
            <p:ph type="title"/>
          </p:nvPr>
        </p:nvSpPr>
        <p:spPr/>
        <p:txBody>
          <a:bodyPr/>
          <a:lstStyle/>
          <a:p>
            <a:r>
              <a:rPr lang="en-US" altLang="zh-CN" dirty="0"/>
              <a:t>Salt precipitation</a:t>
            </a:r>
            <a:endParaRPr lang="zh-CN" altLang="en-US" dirty="0"/>
          </a:p>
        </p:txBody>
      </p:sp>
      <p:sp>
        <p:nvSpPr>
          <p:cNvPr id="12" name="文本框 11">
            <a:extLst>
              <a:ext uri="{FF2B5EF4-FFF2-40B4-BE49-F238E27FC236}">
                <a16:creationId xmlns:a16="http://schemas.microsoft.com/office/drawing/2014/main" id="{91CA471E-27E6-4F21-9025-F440DC0BC16C}"/>
              </a:ext>
            </a:extLst>
          </p:cNvPr>
          <p:cNvSpPr txBox="1"/>
          <p:nvPr/>
        </p:nvSpPr>
        <p:spPr>
          <a:xfrm>
            <a:off x="547617" y="884693"/>
            <a:ext cx="8044174" cy="57785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00519E"/>
              </a:buClr>
              <a:buSzTx/>
              <a:buFont typeface="Arial" panose="020B0604020202020204" pitchFamily="34" charset="0"/>
              <a:buChar char="•"/>
              <a:tabLst/>
              <a:defRPr/>
            </a:pPr>
            <a:r>
              <a:rPr lang="en-US" altLang="zh-CN" sz="2400" dirty="0">
                <a:solidFill>
                  <a:srgbClr val="00519E"/>
                </a:solidFill>
                <a:latin typeface="Arial" panose="020B0604020202020204" pitchFamily="34" charset="0"/>
                <a:ea typeface="黑体" panose="02010609060101010101" pitchFamily="49" charset="-122"/>
                <a:cs typeface="Arial" panose="020B0604020202020204" pitchFamily="34" charset="0"/>
              </a:rPr>
              <a:t>Precipitation and pore space alternation</a:t>
            </a:r>
            <a:endParaRPr kumimoji="0" lang="en-US" altLang="zh-CN" sz="2400" b="0" i="0" u="none" strike="noStrike" kern="1200" cap="none" spc="0" normalizeH="0" baseline="0" noProof="0" dirty="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3" name="文本框 12">
            <a:extLst>
              <a:ext uri="{FF2B5EF4-FFF2-40B4-BE49-F238E27FC236}">
                <a16:creationId xmlns:a16="http://schemas.microsoft.com/office/drawing/2014/main" id="{648EB679-AB38-487F-AC53-77E1CB77EF4D}"/>
              </a:ext>
            </a:extLst>
          </p:cNvPr>
          <p:cNvSpPr txBox="1"/>
          <p:nvPr/>
        </p:nvSpPr>
        <p:spPr>
          <a:xfrm>
            <a:off x="833951" y="1577716"/>
            <a:ext cx="823189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P</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recipitation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 dissolution rate</a:t>
            </a:r>
            <a:endParaRPr kumimoji="0" lang="en-US" altLang="zh-CN" sz="2000" b="0" i="1" u="none" strike="noStrike" kern="1200" cap="none" spc="0" normalizeH="0" baseline="-2500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13" name="文本框 112">
            <a:extLst>
              <a:ext uri="{FF2B5EF4-FFF2-40B4-BE49-F238E27FC236}">
                <a16:creationId xmlns:a16="http://schemas.microsoft.com/office/drawing/2014/main" id="{CA68F87A-0147-40DE-8C63-749192166533}"/>
              </a:ext>
            </a:extLst>
          </p:cNvPr>
          <p:cNvSpPr txBox="1"/>
          <p:nvPr/>
        </p:nvSpPr>
        <p:spPr>
          <a:xfrm>
            <a:off x="833951" y="3048255"/>
            <a:ext cx="915119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P</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recipitated</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salt is uniformly precipitated on the surface of the pore body:</a:t>
            </a:r>
          </a:p>
        </p:txBody>
      </p:sp>
      <p:grpSp>
        <p:nvGrpSpPr>
          <p:cNvPr id="98" name="组合 97" descr="\documentclass[preview]{standalone}&#10;\usepackage[utf8]{inputenc}&#10;\usepackage{amsmath}&#10;&#10;\begin{document}&#10;&#10;\begin{flalign*}&#10;s_i^\mathrm{NaCl}=-\rho_{\mathrm{w,mol}}^\mathrm{max}\frac{(x_{\mathrm{w,}i}^\mathrm{NaCl}-x_{\mathrm{w,max}}^\mathrm{NaCl})}{\Delta t}\end{flalign*}&#10;&#10;\end{document}&#10;" title="IguanaTex Shape Display">
            <a:extLst>
              <a:ext uri="{FF2B5EF4-FFF2-40B4-BE49-F238E27FC236}">
                <a16:creationId xmlns:a16="http://schemas.microsoft.com/office/drawing/2014/main" id="{04647FB6-0DE5-4B28-B8A4-09AAE861EAD6}"/>
              </a:ext>
            </a:extLst>
          </p:cNvPr>
          <p:cNvGrpSpPr>
            <a:grpSpLocks noChangeAspect="1"/>
          </p:cNvGrpSpPr>
          <p:nvPr>
            <p:custDataLst>
              <p:tags r:id="rId2"/>
            </p:custDataLst>
          </p:nvPr>
        </p:nvGrpSpPr>
        <p:grpSpPr>
          <a:xfrm>
            <a:off x="4218338" y="2173123"/>
            <a:ext cx="3656852" cy="598150"/>
            <a:chOff x="5060588" y="2120129"/>
            <a:chExt cx="3656852" cy="598150"/>
          </a:xfrm>
        </p:grpSpPr>
        <p:sp>
          <p:nvSpPr>
            <p:cNvPr id="5" name="任意多边形: 形状 4">
              <a:extLst>
                <a:ext uri="{FF2B5EF4-FFF2-40B4-BE49-F238E27FC236}">
                  <a16:creationId xmlns:a16="http://schemas.microsoft.com/office/drawing/2014/main" id="{A60C9340-E5D4-4784-8317-FFE1FB741888}"/>
                </a:ext>
              </a:extLst>
            </p:cNvPr>
            <p:cNvSpPr/>
            <p:nvPr>
              <p:custDataLst>
                <p:tags r:id="rId142"/>
              </p:custDataLst>
            </p:nvPr>
          </p:nvSpPr>
          <p:spPr>
            <a:xfrm>
              <a:off x="5060588" y="2426934"/>
              <a:ext cx="92962" cy="115878"/>
            </a:xfrm>
            <a:custGeom>
              <a:avLst/>
              <a:gdLst>
                <a:gd name="connsiteX0" fmla="*/ 85735 w 92962"/>
                <a:gd name="connsiteY0" fmla="*/ 17395 h 115878"/>
                <a:gd name="connsiteX1" fmla="*/ 73610 w 92962"/>
                <a:gd name="connsiteY1" fmla="*/ 28906 h 115878"/>
                <a:gd name="connsiteX2" fmla="*/ 81441 w 92962"/>
                <a:gd name="connsiteY2" fmla="*/ 36324 h 115878"/>
                <a:gd name="connsiteX3" fmla="*/ 93061 w 92962"/>
                <a:gd name="connsiteY3" fmla="*/ 21999 h 115878"/>
                <a:gd name="connsiteX4" fmla="*/ 63000 w 92962"/>
                <a:gd name="connsiteY4" fmla="*/ 0 h 115878"/>
                <a:gd name="connsiteX5" fmla="*/ 20308 w 92962"/>
                <a:gd name="connsiteY5" fmla="*/ 37347 h 115878"/>
                <a:gd name="connsiteX6" fmla="*/ 46327 w 92962"/>
                <a:gd name="connsiteY6" fmla="*/ 62671 h 115878"/>
                <a:gd name="connsiteX7" fmla="*/ 72599 w 92962"/>
                <a:gd name="connsiteY7" fmla="*/ 82112 h 115878"/>
                <a:gd name="connsiteX8" fmla="*/ 36475 w 92962"/>
                <a:gd name="connsiteY8" fmla="*/ 110251 h 115878"/>
                <a:gd name="connsiteX9" fmla="*/ 7677 w 92962"/>
                <a:gd name="connsiteY9" fmla="*/ 96693 h 115878"/>
                <a:gd name="connsiteX10" fmla="*/ 23592 w 92962"/>
                <a:gd name="connsiteY10" fmla="*/ 83136 h 115878"/>
                <a:gd name="connsiteX11" fmla="*/ 14245 w 92962"/>
                <a:gd name="connsiteY11" fmla="*/ 74182 h 115878"/>
                <a:gd name="connsiteX12" fmla="*/ 99 w 92962"/>
                <a:gd name="connsiteY12" fmla="*/ 91065 h 115878"/>
                <a:gd name="connsiteX13" fmla="*/ 36223 w 92962"/>
                <a:gd name="connsiteY13" fmla="*/ 115878 h 115878"/>
                <a:gd name="connsiteX14" fmla="*/ 86998 w 92962"/>
                <a:gd name="connsiteY14" fmla="*/ 73415 h 115878"/>
                <a:gd name="connsiteX15" fmla="*/ 79167 w 92962"/>
                <a:gd name="connsiteY15" fmla="*/ 54742 h 115878"/>
                <a:gd name="connsiteX16" fmla="*/ 53906 w 92962"/>
                <a:gd name="connsiteY16" fmla="*/ 43998 h 115878"/>
                <a:gd name="connsiteX17" fmla="*/ 34707 w 92962"/>
                <a:gd name="connsiteY17" fmla="*/ 28650 h 115878"/>
                <a:gd name="connsiteX18" fmla="*/ 63000 w 92962"/>
                <a:gd name="connsiteY18" fmla="*/ 5628 h 115878"/>
                <a:gd name="connsiteX19" fmla="*/ 85735 w 92962"/>
                <a:gd name="connsiteY19" fmla="*/ 17395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62" h="115878">
                  <a:moveTo>
                    <a:pt x="85735" y="17395"/>
                  </a:moveTo>
                  <a:cubicBezTo>
                    <a:pt x="78662" y="17650"/>
                    <a:pt x="73610" y="23278"/>
                    <a:pt x="73610" y="28906"/>
                  </a:cubicBezTo>
                  <a:cubicBezTo>
                    <a:pt x="73610" y="32487"/>
                    <a:pt x="75883" y="36324"/>
                    <a:pt x="81441" y="36324"/>
                  </a:cubicBezTo>
                  <a:cubicBezTo>
                    <a:pt x="86998" y="36324"/>
                    <a:pt x="93061" y="31975"/>
                    <a:pt x="93061" y="21999"/>
                  </a:cubicBezTo>
                  <a:cubicBezTo>
                    <a:pt x="93061" y="10488"/>
                    <a:pt x="82199" y="0"/>
                    <a:pt x="63000" y="0"/>
                  </a:cubicBezTo>
                  <a:cubicBezTo>
                    <a:pt x="29655" y="0"/>
                    <a:pt x="20308" y="26092"/>
                    <a:pt x="20308" y="37347"/>
                  </a:cubicBezTo>
                  <a:cubicBezTo>
                    <a:pt x="20308" y="57300"/>
                    <a:pt x="39002" y="61137"/>
                    <a:pt x="46327" y="62671"/>
                  </a:cubicBezTo>
                  <a:cubicBezTo>
                    <a:pt x="59463" y="65229"/>
                    <a:pt x="72599" y="68043"/>
                    <a:pt x="72599" y="82112"/>
                  </a:cubicBezTo>
                  <a:cubicBezTo>
                    <a:pt x="72599" y="88763"/>
                    <a:pt x="66789" y="110251"/>
                    <a:pt x="36475" y="110251"/>
                  </a:cubicBezTo>
                  <a:cubicBezTo>
                    <a:pt x="32939" y="110251"/>
                    <a:pt x="13487" y="110251"/>
                    <a:pt x="7677" y="96693"/>
                  </a:cubicBezTo>
                  <a:cubicBezTo>
                    <a:pt x="17277" y="97972"/>
                    <a:pt x="23592" y="90298"/>
                    <a:pt x="23592" y="83136"/>
                  </a:cubicBezTo>
                  <a:cubicBezTo>
                    <a:pt x="23592" y="77252"/>
                    <a:pt x="19550" y="74182"/>
                    <a:pt x="14245" y="74182"/>
                  </a:cubicBezTo>
                  <a:cubicBezTo>
                    <a:pt x="7677" y="74182"/>
                    <a:pt x="99" y="79554"/>
                    <a:pt x="99" y="91065"/>
                  </a:cubicBezTo>
                  <a:cubicBezTo>
                    <a:pt x="99" y="105646"/>
                    <a:pt x="14498" y="115878"/>
                    <a:pt x="36223" y="115878"/>
                  </a:cubicBezTo>
                  <a:cubicBezTo>
                    <a:pt x="77146" y="115878"/>
                    <a:pt x="86998" y="84926"/>
                    <a:pt x="86998" y="73415"/>
                  </a:cubicBezTo>
                  <a:cubicBezTo>
                    <a:pt x="86998" y="64206"/>
                    <a:pt x="82199" y="57811"/>
                    <a:pt x="79167" y="54742"/>
                  </a:cubicBezTo>
                  <a:cubicBezTo>
                    <a:pt x="72347" y="47579"/>
                    <a:pt x="65021" y="46300"/>
                    <a:pt x="53906" y="43998"/>
                  </a:cubicBezTo>
                  <a:cubicBezTo>
                    <a:pt x="44812" y="41951"/>
                    <a:pt x="34707" y="40161"/>
                    <a:pt x="34707" y="28650"/>
                  </a:cubicBezTo>
                  <a:cubicBezTo>
                    <a:pt x="34707" y="21232"/>
                    <a:pt x="40770" y="5628"/>
                    <a:pt x="63000" y="5628"/>
                  </a:cubicBezTo>
                  <a:cubicBezTo>
                    <a:pt x="69315" y="5628"/>
                    <a:pt x="81946" y="7418"/>
                    <a:pt x="85735" y="17395"/>
                  </a:cubicBezTo>
                  <a:close/>
                </a:path>
              </a:pathLst>
            </a:custGeom>
            <a:solidFill>
              <a:srgbClr val="000000"/>
            </a:solidFill>
            <a:ln w="25356" cap="flat">
              <a:noFill/>
              <a:prstDash val="solid"/>
              <a:miter/>
            </a:ln>
          </p:spPr>
          <p:txBody>
            <a:bodyPr rtlCol="0" anchor="ctr"/>
            <a:lstStyle/>
            <a:p>
              <a:endParaRPr lang="zh-CN" altLang="en-US"/>
            </a:p>
          </p:txBody>
        </p:sp>
        <p:sp>
          <p:nvSpPr>
            <p:cNvPr id="6" name="任意多边形: 形状 5">
              <a:extLst>
                <a:ext uri="{FF2B5EF4-FFF2-40B4-BE49-F238E27FC236}">
                  <a16:creationId xmlns:a16="http://schemas.microsoft.com/office/drawing/2014/main" id="{C34C35FC-0576-411A-8CA0-17CF12767BA1}"/>
                </a:ext>
              </a:extLst>
            </p:cNvPr>
            <p:cNvSpPr/>
            <p:nvPr>
              <p:custDataLst>
                <p:tags r:id="rId143"/>
              </p:custDataLst>
            </p:nvPr>
          </p:nvSpPr>
          <p:spPr>
            <a:xfrm>
              <a:off x="5175768" y="2312081"/>
              <a:ext cx="129086" cy="122298"/>
            </a:xfrm>
            <a:custGeom>
              <a:avLst/>
              <a:gdLst>
                <a:gd name="connsiteX0" fmla="*/ 36354 w 129086"/>
                <a:gd name="connsiteY0" fmla="*/ 2682 h 122298"/>
                <a:gd name="connsiteX1" fmla="*/ 30695 w 129086"/>
                <a:gd name="connsiteY1" fmla="*/ -4 h 122298"/>
                <a:gd name="connsiteX2" fmla="*/ 104 w 129086"/>
                <a:gd name="connsiteY2" fmla="*/ -4 h 122298"/>
                <a:gd name="connsiteX3" fmla="*/ 104 w 129086"/>
                <a:gd name="connsiteY3" fmla="*/ 6442 h 122298"/>
                <a:gd name="connsiteX4" fmla="*/ 5408 w 129086"/>
                <a:gd name="connsiteY4" fmla="*/ 6442 h 122298"/>
                <a:gd name="connsiteX5" fmla="*/ 18317 w 129086"/>
                <a:gd name="connsiteY5" fmla="*/ 7516 h 122298"/>
                <a:gd name="connsiteX6" fmla="*/ 18317 w 129086"/>
                <a:gd name="connsiteY6" fmla="*/ 102956 h 122298"/>
                <a:gd name="connsiteX7" fmla="*/ 104 w 129086"/>
                <a:gd name="connsiteY7" fmla="*/ 115848 h 122298"/>
                <a:gd name="connsiteX8" fmla="*/ 104 w 129086"/>
                <a:gd name="connsiteY8" fmla="*/ 122295 h 122298"/>
                <a:gd name="connsiteX9" fmla="*/ 21677 w 129086"/>
                <a:gd name="connsiteY9" fmla="*/ 121578 h 122298"/>
                <a:gd name="connsiteX10" fmla="*/ 43250 w 129086"/>
                <a:gd name="connsiteY10" fmla="*/ 122295 h 122298"/>
                <a:gd name="connsiteX11" fmla="*/ 43250 w 129086"/>
                <a:gd name="connsiteY11" fmla="*/ 115848 h 122298"/>
                <a:gd name="connsiteX12" fmla="*/ 25037 w 129086"/>
                <a:gd name="connsiteY12" fmla="*/ 102956 h 122298"/>
                <a:gd name="connsiteX13" fmla="*/ 25037 w 129086"/>
                <a:gd name="connsiteY13" fmla="*/ 12530 h 122298"/>
                <a:gd name="connsiteX14" fmla="*/ 103549 w 129086"/>
                <a:gd name="connsiteY14" fmla="*/ 119609 h 122298"/>
                <a:gd name="connsiteX15" fmla="*/ 107616 w 129086"/>
                <a:gd name="connsiteY15" fmla="*/ 122295 h 122298"/>
                <a:gd name="connsiteX16" fmla="*/ 110976 w 129086"/>
                <a:gd name="connsiteY16" fmla="*/ 117281 h 122298"/>
                <a:gd name="connsiteX17" fmla="*/ 110976 w 129086"/>
                <a:gd name="connsiteY17" fmla="*/ 19334 h 122298"/>
                <a:gd name="connsiteX18" fmla="*/ 129190 w 129086"/>
                <a:gd name="connsiteY18" fmla="*/ 6442 h 122298"/>
                <a:gd name="connsiteX19" fmla="*/ 129190 w 129086"/>
                <a:gd name="connsiteY19" fmla="*/ -4 h 122298"/>
                <a:gd name="connsiteX20" fmla="*/ 107616 w 129086"/>
                <a:gd name="connsiteY20" fmla="*/ 712 h 122298"/>
                <a:gd name="connsiteX21" fmla="*/ 86043 w 129086"/>
                <a:gd name="connsiteY21" fmla="*/ -4 h 122298"/>
                <a:gd name="connsiteX22" fmla="*/ 86043 w 129086"/>
                <a:gd name="connsiteY22" fmla="*/ 6442 h 122298"/>
                <a:gd name="connsiteX23" fmla="*/ 104257 w 129086"/>
                <a:gd name="connsiteY23" fmla="*/ 19334 h 122298"/>
                <a:gd name="connsiteX24" fmla="*/ 104257 w 129086"/>
                <a:gd name="connsiteY24" fmla="*/ 95256 h 122298"/>
                <a:gd name="connsiteX25" fmla="*/ 36354 w 129086"/>
                <a:gd name="connsiteY25" fmla="*/ 2682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86" h="122298">
                  <a:moveTo>
                    <a:pt x="36354" y="2682"/>
                  </a:moveTo>
                  <a:cubicBezTo>
                    <a:pt x="34409" y="175"/>
                    <a:pt x="34232" y="-4"/>
                    <a:pt x="30695" y="-4"/>
                  </a:cubicBezTo>
                  <a:lnTo>
                    <a:pt x="104" y="-4"/>
                  </a:lnTo>
                  <a:lnTo>
                    <a:pt x="104" y="6442"/>
                  </a:lnTo>
                  <a:lnTo>
                    <a:pt x="5408" y="6442"/>
                  </a:lnTo>
                  <a:cubicBezTo>
                    <a:pt x="13012" y="6442"/>
                    <a:pt x="17433" y="7337"/>
                    <a:pt x="18317" y="7516"/>
                  </a:cubicBezTo>
                  <a:lnTo>
                    <a:pt x="18317" y="102956"/>
                  </a:lnTo>
                  <a:cubicBezTo>
                    <a:pt x="18317" y="107791"/>
                    <a:pt x="18317" y="115848"/>
                    <a:pt x="104" y="115848"/>
                  </a:cubicBezTo>
                  <a:lnTo>
                    <a:pt x="104" y="122295"/>
                  </a:lnTo>
                  <a:cubicBezTo>
                    <a:pt x="7354" y="121757"/>
                    <a:pt x="14427" y="121578"/>
                    <a:pt x="21677" y="121578"/>
                  </a:cubicBezTo>
                  <a:cubicBezTo>
                    <a:pt x="28927" y="121578"/>
                    <a:pt x="36000" y="121757"/>
                    <a:pt x="43250" y="122295"/>
                  </a:cubicBezTo>
                  <a:lnTo>
                    <a:pt x="43250" y="115848"/>
                  </a:lnTo>
                  <a:cubicBezTo>
                    <a:pt x="25037" y="115848"/>
                    <a:pt x="25037" y="107791"/>
                    <a:pt x="25037" y="102956"/>
                  </a:cubicBezTo>
                  <a:lnTo>
                    <a:pt x="25037" y="12530"/>
                  </a:lnTo>
                  <a:lnTo>
                    <a:pt x="103549" y="119609"/>
                  </a:lnTo>
                  <a:cubicBezTo>
                    <a:pt x="105318" y="122116"/>
                    <a:pt x="105494" y="122295"/>
                    <a:pt x="107616" y="122295"/>
                  </a:cubicBezTo>
                  <a:cubicBezTo>
                    <a:pt x="110976" y="122295"/>
                    <a:pt x="110976" y="120683"/>
                    <a:pt x="110976" y="117281"/>
                  </a:cubicBezTo>
                  <a:lnTo>
                    <a:pt x="110976" y="19334"/>
                  </a:lnTo>
                  <a:cubicBezTo>
                    <a:pt x="110976" y="14500"/>
                    <a:pt x="110976" y="6442"/>
                    <a:pt x="129190" y="6442"/>
                  </a:cubicBezTo>
                  <a:lnTo>
                    <a:pt x="129190" y="-4"/>
                  </a:lnTo>
                  <a:cubicBezTo>
                    <a:pt x="121940" y="533"/>
                    <a:pt x="114866" y="712"/>
                    <a:pt x="107616" y="712"/>
                  </a:cubicBezTo>
                  <a:cubicBezTo>
                    <a:pt x="100366" y="712"/>
                    <a:pt x="93293" y="533"/>
                    <a:pt x="86043" y="-4"/>
                  </a:cubicBezTo>
                  <a:lnTo>
                    <a:pt x="86043" y="6442"/>
                  </a:lnTo>
                  <a:cubicBezTo>
                    <a:pt x="104257" y="6442"/>
                    <a:pt x="104257" y="14500"/>
                    <a:pt x="104257" y="19334"/>
                  </a:cubicBezTo>
                  <a:lnTo>
                    <a:pt x="104257" y="95256"/>
                  </a:lnTo>
                  <a:lnTo>
                    <a:pt x="36354" y="2682"/>
                  </a:lnTo>
                  <a:close/>
                </a:path>
              </a:pathLst>
            </a:custGeom>
            <a:solidFill>
              <a:srgbClr val="000000"/>
            </a:solidFill>
            <a:ln w="25356"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42937ABE-4411-4D66-A022-64D62BB68A9C}"/>
                </a:ext>
              </a:extLst>
            </p:cNvPr>
            <p:cNvSpPr/>
            <p:nvPr>
              <p:custDataLst>
                <p:tags r:id="rId144"/>
              </p:custDataLst>
            </p:nvPr>
          </p:nvSpPr>
          <p:spPr>
            <a:xfrm>
              <a:off x="5324705" y="2354519"/>
              <a:ext cx="88238" cy="81651"/>
            </a:xfrm>
            <a:custGeom>
              <a:avLst/>
              <a:gdLst>
                <a:gd name="connsiteX0" fmla="*/ 69250 w 88238"/>
                <a:gd name="connsiteY0" fmla="*/ 31869 h 81651"/>
                <a:gd name="connsiteX1" fmla="*/ 61116 w 88238"/>
                <a:gd name="connsiteY1" fmla="*/ 8949 h 81651"/>
                <a:gd name="connsiteX2" fmla="*/ 34945 w 88238"/>
                <a:gd name="connsiteY2" fmla="*/ -4 h 81651"/>
                <a:gd name="connsiteX3" fmla="*/ 6298 w 88238"/>
                <a:gd name="connsiteY3" fmla="*/ 17365 h 81651"/>
                <a:gd name="connsiteX4" fmla="*/ 14786 w 88238"/>
                <a:gd name="connsiteY4" fmla="*/ 26139 h 81651"/>
                <a:gd name="connsiteX5" fmla="*/ 23097 w 88238"/>
                <a:gd name="connsiteY5" fmla="*/ 17723 h 81651"/>
                <a:gd name="connsiteX6" fmla="*/ 16908 w 88238"/>
                <a:gd name="connsiteY6" fmla="*/ 9486 h 81651"/>
                <a:gd name="connsiteX7" fmla="*/ 34591 w 88238"/>
                <a:gd name="connsiteY7" fmla="*/ 5010 h 81651"/>
                <a:gd name="connsiteX8" fmla="*/ 55280 w 88238"/>
                <a:gd name="connsiteY8" fmla="*/ 26676 h 81651"/>
                <a:gd name="connsiteX9" fmla="*/ 55280 w 88238"/>
                <a:gd name="connsiteY9" fmla="*/ 32227 h 81651"/>
                <a:gd name="connsiteX10" fmla="*/ 20975 w 88238"/>
                <a:gd name="connsiteY10" fmla="*/ 37957 h 81651"/>
                <a:gd name="connsiteX11" fmla="*/ 109 w 88238"/>
                <a:gd name="connsiteY11" fmla="*/ 61772 h 81651"/>
                <a:gd name="connsiteX12" fmla="*/ 31055 w 88238"/>
                <a:gd name="connsiteY12" fmla="*/ 81648 h 81651"/>
                <a:gd name="connsiteX13" fmla="*/ 57226 w 88238"/>
                <a:gd name="connsiteY13" fmla="*/ 66607 h 81651"/>
                <a:gd name="connsiteX14" fmla="*/ 70842 w 88238"/>
                <a:gd name="connsiteY14" fmla="*/ 80752 h 81651"/>
                <a:gd name="connsiteX15" fmla="*/ 88348 w 88238"/>
                <a:gd name="connsiteY15" fmla="*/ 63742 h 81651"/>
                <a:gd name="connsiteX16" fmla="*/ 88348 w 88238"/>
                <a:gd name="connsiteY16" fmla="*/ 53893 h 81651"/>
                <a:gd name="connsiteX17" fmla="*/ 82336 w 88238"/>
                <a:gd name="connsiteY17" fmla="*/ 53893 h 81651"/>
                <a:gd name="connsiteX18" fmla="*/ 82336 w 88238"/>
                <a:gd name="connsiteY18" fmla="*/ 63563 h 81651"/>
                <a:gd name="connsiteX19" fmla="*/ 75793 w 88238"/>
                <a:gd name="connsiteY19" fmla="*/ 73948 h 81651"/>
                <a:gd name="connsiteX20" fmla="*/ 69250 w 88238"/>
                <a:gd name="connsiteY20" fmla="*/ 63204 h 81651"/>
                <a:gd name="connsiteX21" fmla="*/ 69250 w 88238"/>
                <a:gd name="connsiteY21" fmla="*/ 31869 h 81651"/>
                <a:gd name="connsiteX22" fmla="*/ 55280 w 88238"/>
                <a:gd name="connsiteY22" fmla="*/ 54610 h 81651"/>
                <a:gd name="connsiteX23" fmla="*/ 32469 w 88238"/>
                <a:gd name="connsiteY23" fmla="*/ 76634 h 81651"/>
                <a:gd name="connsiteX24" fmla="*/ 14963 w 88238"/>
                <a:gd name="connsiteY24" fmla="*/ 61772 h 81651"/>
                <a:gd name="connsiteX25" fmla="*/ 55280 w 88238"/>
                <a:gd name="connsiteY25" fmla="*/ 36882 h 81651"/>
                <a:gd name="connsiteX26" fmla="*/ 55280 w 88238"/>
                <a:gd name="connsiteY26" fmla="*/ 54610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250" y="31869"/>
                  </a:moveTo>
                  <a:cubicBezTo>
                    <a:pt x="69250" y="22379"/>
                    <a:pt x="69250" y="15574"/>
                    <a:pt x="61116" y="8949"/>
                  </a:cubicBezTo>
                  <a:cubicBezTo>
                    <a:pt x="53866" y="2861"/>
                    <a:pt x="45378" y="-4"/>
                    <a:pt x="34945" y="-4"/>
                  </a:cubicBezTo>
                  <a:cubicBezTo>
                    <a:pt x="18146" y="-4"/>
                    <a:pt x="6298" y="6442"/>
                    <a:pt x="6298" y="17365"/>
                  </a:cubicBezTo>
                  <a:cubicBezTo>
                    <a:pt x="6298" y="23095"/>
                    <a:pt x="10189" y="26139"/>
                    <a:pt x="14786" y="26139"/>
                  </a:cubicBezTo>
                  <a:cubicBezTo>
                    <a:pt x="19561" y="26139"/>
                    <a:pt x="23097" y="22558"/>
                    <a:pt x="23097" y="17723"/>
                  </a:cubicBezTo>
                  <a:cubicBezTo>
                    <a:pt x="23097" y="14679"/>
                    <a:pt x="21683" y="10919"/>
                    <a:pt x="16908" y="9486"/>
                  </a:cubicBezTo>
                  <a:cubicBezTo>
                    <a:pt x="23274" y="5010"/>
                    <a:pt x="33530" y="5010"/>
                    <a:pt x="34591" y="5010"/>
                  </a:cubicBezTo>
                  <a:cubicBezTo>
                    <a:pt x="44494" y="5010"/>
                    <a:pt x="55280" y="11635"/>
                    <a:pt x="55280" y="26676"/>
                  </a:cubicBezTo>
                  <a:lnTo>
                    <a:pt x="55280" y="32227"/>
                  </a:lnTo>
                  <a:cubicBezTo>
                    <a:pt x="45555" y="32585"/>
                    <a:pt x="33884" y="33122"/>
                    <a:pt x="20975" y="37957"/>
                  </a:cubicBezTo>
                  <a:cubicBezTo>
                    <a:pt x="5061" y="43866"/>
                    <a:pt x="109" y="53714"/>
                    <a:pt x="109" y="61772"/>
                  </a:cubicBezTo>
                  <a:cubicBezTo>
                    <a:pt x="109" y="77171"/>
                    <a:pt x="18500" y="81648"/>
                    <a:pt x="31055" y="81648"/>
                  </a:cubicBezTo>
                  <a:cubicBezTo>
                    <a:pt x="45201" y="81648"/>
                    <a:pt x="53512" y="73590"/>
                    <a:pt x="57226" y="66607"/>
                  </a:cubicBezTo>
                  <a:cubicBezTo>
                    <a:pt x="57933" y="73948"/>
                    <a:pt x="62707" y="80752"/>
                    <a:pt x="70842" y="80752"/>
                  </a:cubicBezTo>
                  <a:cubicBezTo>
                    <a:pt x="71195" y="80752"/>
                    <a:pt x="88348" y="80752"/>
                    <a:pt x="88348" y="63742"/>
                  </a:cubicBezTo>
                  <a:lnTo>
                    <a:pt x="88348" y="53893"/>
                  </a:lnTo>
                  <a:lnTo>
                    <a:pt x="82336" y="53893"/>
                  </a:lnTo>
                  <a:lnTo>
                    <a:pt x="82336" y="63563"/>
                  </a:lnTo>
                  <a:cubicBezTo>
                    <a:pt x="82336" y="65353"/>
                    <a:pt x="82336" y="73948"/>
                    <a:pt x="75793" y="73948"/>
                  </a:cubicBezTo>
                  <a:cubicBezTo>
                    <a:pt x="69250" y="73948"/>
                    <a:pt x="69250" y="65532"/>
                    <a:pt x="69250" y="63204"/>
                  </a:cubicBezTo>
                  <a:lnTo>
                    <a:pt x="69250" y="31869"/>
                  </a:lnTo>
                  <a:close/>
                  <a:moveTo>
                    <a:pt x="55280" y="54610"/>
                  </a:moveTo>
                  <a:cubicBezTo>
                    <a:pt x="55280" y="71799"/>
                    <a:pt x="40427" y="76634"/>
                    <a:pt x="32469" y="76634"/>
                  </a:cubicBezTo>
                  <a:cubicBezTo>
                    <a:pt x="23451" y="76634"/>
                    <a:pt x="14963" y="70546"/>
                    <a:pt x="14963" y="61772"/>
                  </a:cubicBezTo>
                  <a:cubicBezTo>
                    <a:pt x="14963" y="51924"/>
                    <a:pt x="23451" y="38136"/>
                    <a:pt x="55280" y="36882"/>
                  </a:cubicBezTo>
                  <a:lnTo>
                    <a:pt x="55280" y="54610"/>
                  </a:lnTo>
                  <a:close/>
                </a:path>
              </a:pathLst>
            </a:custGeom>
            <a:solidFill>
              <a:srgbClr val="000000"/>
            </a:solidFill>
            <a:ln w="25356"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415B7054-8AAD-497B-BBA5-6393B392F4BF}"/>
                </a:ext>
              </a:extLst>
            </p:cNvPr>
            <p:cNvSpPr/>
            <p:nvPr>
              <p:custDataLst>
                <p:tags r:id="rId145"/>
              </p:custDataLst>
            </p:nvPr>
          </p:nvSpPr>
          <p:spPr>
            <a:xfrm>
              <a:off x="5428053" y="2308500"/>
              <a:ext cx="119183" cy="129461"/>
            </a:xfrm>
            <a:custGeom>
              <a:avLst/>
              <a:gdLst>
                <a:gd name="connsiteX0" fmla="*/ 119297 w 119183"/>
                <a:gd name="connsiteY0" fmla="*/ 4651 h 129461"/>
                <a:gd name="connsiteX1" fmla="*/ 116821 w 119183"/>
                <a:gd name="connsiteY1" fmla="*/ -4 h 129461"/>
                <a:gd name="connsiteX2" fmla="*/ 113815 w 119183"/>
                <a:gd name="connsiteY2" fmla="*/ 2145 h 129461"/>
                <a:gd name="connsiteX3" fmla="*/ 104443 w 119183"/>
                <a:gd name="connsiteY3" fmla="*/ 15753 h 129461"/>
                <a:gd name="connsiteX4" fmla="*/ 67839 w 119183"/>
                <a:gd name="connsiteY4" fmla="*/ -4 h 129461"/>
                <a:gd name="connsiteX5" fmla="*/ 113 w 119183"/>
                <a:gd name="connsiteY5" fmla="*/ 64637 h 129461"/>
                <a:gd name="connsiteX6" fmla="*/ 67839 w 119183"/>
                <a:gd name="connsiteY6" fmla="*/ 129457 h 129461"/>
                <a:gd name="connsiteX7" fmla="*/ 119297 w 119183"/>
                <a:gd name="connsiteY7" fmla="*/ 83976 h 129461"/>
                <a:gd name="connsiteX8" fmla="*/ 116291 w 119183"/>
                <a:gd name="connsiteY8" fmla="*/ 80573 h 129461"/>
                <a:gd name="connsiteX9" fmla="*/ 113285 w 119183"/>
                <a:gd name="connsiteY9" fmla="*/ 82901 h 129461"/>
                <a:gd name="connsiteX10" fmla="*/ 70315 w 119183"/>
                <a:gd name="connsiteY10" fmla="*/ 123011 h 129461"/>
                <a:gd name="connsiteX11" fmla="*/ 19034 w 119183"/>
                <a:gd name="connsiteY11" fmla="*/ 64816 h 129461"/>
                <a:gd name="connsiteX12" fmla="*/ 69961 w 119183"/>
                <a:gd name="connsiteY12" fmla="*/ 6442 h 129461"/>
                <a:gd name="connsiteX13" fmla="*/ 112931 w 119183"/>
                <a:gd name="connsiteY13" fmla="*/ 49059 h 129461"/>
                <a:gd name="connsiteX14" fmla="*/ 116114 w 119183"/>
                <a:gd name="connsiteY14" fmla="*/ 51207 h 129461"/>
                <a:gd name="connsiteX15" fmla="*/ 119297 w 119183"/>
                <a:gd name="connsiteY15" fmla="*/ 46552 h 129461"/>
                <a:gd name="connsiteX16" fmla="*/ 119297 w 119183"/>
                <a:gd name="connsiteY16" fmla="*/ 4651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183" h="129461">
                  <a:moveTo>
                    <a:pt x="119297" y="4651"/>
                  </a:moveTo>
                  <a:cubicBezTo>
                    <a:pt x="119297" y="1607"/>
                    <a:pt x="119297" y="-4"/>
                    <a:pt x="116821" y="-4"/>
                  </a:cubicBezTo>
                  <a:cubicBezTo>
                    <a:pt x="116114" y="-4"/>
                    <a:pt x="115230" y="-4"/>
                    <a:pt x="113815" y="2145"/>
                  </a:cubicBezTo>
                  <a:lnTo>
                    <a:pt x="104443" y="15753"/>
                  </a:lnTo>
                  <a:cubicBezTo>
                    <a:pt x="97016" y="8233"/>
                    <a:pt x="84815" y="-4"/>
                    <a:pt x="67839" y="-4"/>
                  </a:cubicBezTo>
                  <a:cubicBezTo>
                    <a:pt x="30705" y="-4"/>
                    <a:pt x="113" y="29004"/>
                    <a:pt x="113" y="64637"/>
                  </a:cubicBezTo>
                  <a:cubicBezTo>
                    <a:pt x="113" y="100986"/>
                    <a:pt x="31236" y="129457"/>
                    <a:pt x="67839" y="129457"/>
                  </a:cubicBezTo>
                  <a:cubicBezTo>
                    <a:pt x="99138" y="129457"/>
                    <a:pt x="119297" y="105821"/>
                    <a:pt x="119297" y="83976"/>
                  </a:cubicBezTo>
                  <a:cubicBezTo>
                    <a:pt x="119297" y="82006"/>
                    <a:pt x="119120" y="80573"/>
                    <a:pt x="116291" y="80573"/>
                  </a:cubicBezTo>
                  <a:cubicBezTo>
                    <a:pt x="115230" y="80573"/>
                    <a:pt x="113462" y="80573"/>
                    <a:pt x="113285" y="82901"/>
                  </a:cubicBezTo>
                  <a:cubicBezTo>
                    <a:pt x="111870" y="111730"/>
                    <a:pt x="87821" y="123011"/>
                    <a:pt x="70315" y="123011"/>
                  </a:cubicBezTo>
                  <a:cubicBezTo>
                    <a:pt x="51394" y="123011"/>
                    <a:pt x="19034" y="111372"/>
                    <a:pt x="19034" y="64816"/>
                  </a:cubicBezTo>
                  <a:cubicBezTo>
                    <a:pt x="19034" y="16290"/>
                    <a:pt x="53339" y="6442"/>
                    <a:pt x="69961" y="6442"/>
                  </a:cubicBezTo>
                  <a:cubicBezTo>
                    <a:pt x="87468" y="6442"/>
                    <a:pt x="108334" y="18260"/>
                    <a:pt x="112931" y="49059"/>
                  </a:cubicBezTo>
                  <a:cubicBezTo>
                    <a:pt x="113285" y="51207"/>
                    <a:pt x="114876" y="51207"/>
                    <a:pt x="116114" y="51207"/>
                  </a:cubicBezTo>
                  <a:cubicBezTo>
                    <a:pt x="119297" y="51207"/>
                    <a:pt x="119297" y="50133"/>
                    <a:pt x="119297" y="46552"/>
                  </a:cubicBezTo>
                  <a:lnTo>
                    <a:pt x="119297" y="4651"/>
                  </a:lnTo>
                  <a:close/>
                </a:path>
              </a:pathLst>
            </a:custGeom>
            <a:solidFill>
              <a:srgbClr val="000000"/>
            </a:solidFill>
            <a:ln w="25356"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AD8B8F9B-2325-46FA-81D6-ECCABB3681B6}"/>
                </a:ext>
              </a:extLst>
            </p:cNvPr>
            <p:cNvSpPr/>
            <p:nvPr>
              <p:custDataLst>
                <p:tags r:id="rId146"/>
              </p:custDataLst>
            </p:nvPr>
          </p:nvSpPr>
          <p:spPr>
            <a:xfrm>
              <a:off x="5569779" y="2310112"/>
              <a:ext cx="39786" cy="124268"/>
            </a:xfrm>
            <a:custGeom>
              <a:avLst/>
              <a:gdLst>
                <a:gd name="connsiteX0" fmla="*/ 26644 w 39786"/>
                <a:gd name="connsiteY0" fmla="*/ -4 h 124268"/>
                <a:gd name="connsiteX1" fmla="*/ 119 w 39786"/>
                <a:gd name="connsiteY1" fmla="*/ 1966 h 124268"/>
                <a:gd name="connsiteX2" fmla="*/ 119 w 39786"/>
                <a:gd name="connsiteY2" fmla="*/ 8412 h 124268"/>
                <a:gd name="connsiteX3" fmla="*/ 13381 w 39786"/>
                <a:gd name="connsiteY3" fmla="*/ 18439 h 124268"/>
                <a:gd name="connsiteX4" fmla="*/ 13381 w 39786"/>
                <a:gd name="connsiteY4" fmla="*/ 110118 h 124268"/>
                <a:gd name="connsiteX5" fmla="*/ 119 w 39786"/>
                <a:gd name="connsiteY5" fmla="*/ 117818 h 124268"/>
                <a:gd name="connsiteX6" fmla="*/ 119 w 39786"/>
                <a:gd name="connsiteY6" fmla="*/ 124264 h 124268"/>
                <a:gd name="connsiteX7" fmla="*/ 19924 w 39786"/>
                <a:gd name="connsiteY7" fmla="*/ 123548 h 124268"/>
                <a:gd name="connsiteX8" fmla="*/ 39906 w 39786"/>
                <a:gd name="connsiteY8" fmla="*/ 124264 h 124268"/>
                <a:gd name="connsiteX9" fmla="*/ 39906 w 39786"/>
                <a:gd name="connsiteY9" fmla="*/ 117818 h 124268"/>
                <a:gd name="connsiteX10" fmla="*/ 26644 w 39786"/>
                <a:gd name="connsiteY10" fmla="*/ 110118 h 124268"/>
                <a:gd name="connsiteX11" fmla="*/ 26644 w 39786"/>
                <a:gd name="connsiteY11" fmla="*/ -4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644" y="-4"/>
                  </a:moveTo>
                  <a:lnTo>
                    <a:pt x="119" y="1966"/>
                  </a:lnTo>
                  <a:lnTo>
                    <a:pt x="119" y="8412"/>
                  </a:lnTo>
                  <a:cubicBezTo>
                    <a:pt x="11967" y="8412"/>
                    <a:pt x="13381" y="9665"/>
                    <a:pt x="13381" y="18439"/>
                  </a:cubicBezTo>
                  <a:lnTo>
                    <a:pt x="13381" y="110118"/>
                  </a:lnTo>
                  <a:cubicBezTo>
                    <a:pt x="13381" y="117818"/>
                    <a:pt x="11613" y="117818"/>
                    <a:pt x="119" y="117818"/>
                  </a:cubicBezTo>
                  <a:lnTo>
                    <a:pt x="119" y="124264"/>
                  </a:lnTo>
                  <a:cubicBezTo>
                    <a:pt x="473" y="124264"/>
                    <a:pt x="12851" y="123548"/>
                    <a:pt x="19924" y="123548"/>
                  </a:cubicBezTo>
                  <a:cubicBezTo>
                    <a:pt x="26644" y="123548"/>
                    <a:pt x="33186" y="123727"/>
                    <a:pt x="39906" y="124264"/>
                  </a:cubicBezTo>
                  <a:lnTo>
                    <a:pt x="39906" y="117818"/>
                  </a:lnTo>
                  <a:cubicBezTo>
                    <a:pt x="28412" y="117818"/>
                    <a:pt x="26644" y="117818"/>
                    <a:pt x="26644" y="110118"/>
                  </a:cubicBezTo>
                  <a:lnTo>
                    <a:pt x="26644" y="-4"/>
                  </a:lnTo>
                  <a:close/>
                </a:path>
              </a:pathLst>
            </a:custGeom>
            <a:solidFill>
              <a:srgbClr val="000000"/>
            </a:solidFill>
            <a:ln w="25356"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32830829-9C11-4ACF-94D6-9C39BFDB0AD0}"/>
                </a:ext>
              </a:extLst>
            </p:cNvPr>
            <p:cNvSpPr/>
            <p:nvPr>
              <p:custDataLst>
                <p:tags r:id="rId147"/>
              </p:custDataLst>
            </p:nvPr>
          </p:nvSpPr>
          <p:spPr>
            <a:xfrm>
              <a:off x="5174176" y="2484519"/>
              <a:ext cx="53579" cy="120508"/>
            </a:xfrm>
            <a:custGeom>
              <a:avLst/>
              <a:gdLst>
                <a:gd name="connsiteX0" fmla="*/ 49086 w 53579"/>
                <a:gd name="connsiteY0" fmla="*/ 6807 h 120508"/>
                <a:gd name="connsiteX1" fmla="*/ 42012 w 53579"/>
                <a:gd name="connsiteY1" fmla="*/ 2 h 120508"/>
                <a:gd name="connsiteX2" fmla="*/ 32110 w 53579"/>
                <a:gd name="connsiteY2" fmla="*/ 9851 h 120508"/>
                <a:gd name="connsiteX3" fmla="*/ 39183 w 53579"/>
                <a:gd name="connsiteY3" fmla="*/ 16655 h 120508"/>
                <a:gd name="connsiteX4" fmla="*/ 49086 w 53579"/>
                <a:gd name="connsiteY4" fmla="*/ 6807 h 120508"/>
                <a:gd name="connsiteX5" fmla="*/ 13012 w 53579"/>
                <a:gd name="connsiteY5" fmla="*/ 97770 h 120508"/>
                <a:gd name="connsiteX6" fmla="*/ 11421 w 53579"/>
                <a:gd name="connsiteY6" fmla="*/ 105290 h 120508"/>
                <a:gd name="connsiteX7" fmla="*/ 28220 w 53579"/>
                <a:gd name="connsiteY7" fmla="*/ 120511 h 120508"/>
                <a:gd name="connsiteX8" fmla="*/ 53683 w 53579"/>
                <a:gd name="connsiteY8" fmla="*/ 93114 h 120508"/>
                <a:gd name="connsiteX9" fmla="*/ 50854 w 53579"/>
                <a:gd name="connsiteY9" fmla="*/ 90786 h 120508"/>
                <a:gd name="connsiteX10" fmla="*/ 47494 w 53579"/>
                <a:gd name="connsiteY10" fmla="*/ 93830 h 120508"/>
                <a:gd name="connsiteX11" fmla="*/ 28750 w 53579"/>
                <a:gd name="connsiteY11" fmla="*/ 115497 h 120508"/>
                <a:gd name="connsiteX12" fmla="*/ 24329 w 53579"/>
                <a:gd name="connsiteY12" fmla="*/ 109230 h 120508"/>
                <a:gd name="connsiteX13" fmla="*/ 27159 w 53579"/>
                <a:gd name="connsiteY13" fmla="*/ 97770 h 120508"/>
                <a:gd name="connsiteX14" fmla="*/ 32817 w 53579"/>
                <a:gd name="connsiteY14" fmla="*/ 83445 h 120508"/>
                <a:gd name="connsiteX15" fmla="*/ 41482 w 53579"/>
                <a:gd name="connsiteY15" fmla="*/ 60704 h 120508"/>
                <a:gd name="connsiteX16" fmla="*/ 42543 w 53579"/>
                <a:gd name="connsiteY16" fmla="*/ 54974 h 120508"/>
                <a:gd name="connsiteX17" fmla="*/ 25744 w 53579"/>
                <a:gd name="connsiteY17" fmla="*/ 39754 h 120508"/>
                <a:gd name="connsiteX18" fmla="*/ 104 w 53579"/>
                <a:gd name="connsiteY18" fmla="*/ 67150 h 120508"/>
                <a:gd name="connsiteX19" fmla="*/ 3110 w 53579"/>
                <a:gd name="connsiteY19" fmla="*/ 69478 h 120508"/>
                <a:gd name="connsiteX20" fmla="*/ 6293 w 53579"/>
                <a:gd name="connsiteY20" fmla="*/ 66613 h 120508"/>
                <a:gd name="connsiteX21" fmla="*/ 25213 w 53579"/>
                <a:gd name="connsiteY21" fmla="*/ 44768 h 120508"/>
                <a:gd name="connsiteX22" fmla="*/ 29634 w 53579"/>
                <a:gd name="connsiteY22" fmla="*/ 51035 h 120508"/>
                <a:gd name="connsiteX23" fmla="*/ 24152 w 53579"/>
                <a:gd name="connsiteY23" fmla="*/ 68941 h 120508"/>
                <a:gd name="connsiteX24" fmla="*/ 13012 w 53579"/>
                <a:gd name="connsiteY24" fmla="*/ 97770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9" h="120508">
                  <a:moveTo>
                    <a:pt x="49086" y="6807"/>
                  </a:moveTo>
                  <a:cubicBezTo>
                    <a:pt x="49086" y="3942"/>
                    <a:pt x="46964" y="2"/>
                    <a:pt x="42012" y="2"/>
                  </a:cubicBezTo>
                  <a:cubicBezTo>
                    <a:pt x="37238" y="2"/>
                    <a:pt x="32110" y="4658"/>
                    <a:pt x="32110" y="9851"/>
                  </a:cubicBezTo>
                  <a:cubicBezTo>
                    <a:pt x="32110" y="12895"/>
                    <a:pt x="34409" y="16655"/>
                    <a:pt x="39183" y="16655"/>
                  </a:cubicBezTo>
                  <a:cubicBezTo>
                    <a:pt x="44311" y="16655"/>
                    <a:pt x="49086" y="11641"/>
                    <a:pt x="49086" y="6807"/>
                  </a:cubicBezTo>
                  <a:close/>
                  <a:moveTo>
                    <a:pt x="13012" y="97770"/>
                  </a:moveTo>
                  <a:cubicBezTo>
                    <a:pt x="12305" y="100098"/>
                    <a:pt x="11421" y="102246"/>
                    <a:pt x="11421" y="105290"/>
                  </a:cubicBezTo>
                  <a:cubicBezTo>
                    <a:pt x="11421" y="113706"/>
                    <a:pt x="18494" y="120511"/>
                    <a:pt x="28220" y="120511"/>
                  </a:cubicBezTo>
                  <a:cubicBezTo>
                    <a:pt x="45903" y="120511"/>
                    <a:pt x="53683" y="95800"/>
                    <a:pt x="53683" y="93114"/>
                  </a:cubicBezTo>
                  <a:cubicBezTo>
                    <a:pt x="53683" y="90786"/>
                    <a:pt x="51384" y="90786"/>
                    <a:pt x="50854" y="90786"/>
                  </a:cubicBezTo>
                  <a:cubicBezTo>
                    <a:pt x="48378" y="90786"/>
                    <a:pt x="48201" y="91861"/>
                    <a:pt x="47494" y="93830"/>
                  </a:cubicBezTo>
                  <a:cubicBezTo>
                    <a:pt x="43427" y="108155"/>
                    <a:pt x="35646" y="115497"/>
                    <a:pt x="28750" y="115497"/>
                  </a:cubicBezTo>
                  <a:cubicBezTo>
                    <a:pt x="25213" y="115497"/>
                    <a:pt x="24329" y="113169"/>
                    <a:pt x="24329" y="109230"/>
                  </a:cubicBezTo>
                  <a:cubicBezTo>
                    <a:pt x="24329" y="105111"/>
                    <a:pt x="25567" y="101709"/>
                    <a:pt x="27159" y="97770"/>
                  </a:cubicBezTo>
                  <a:cubicBezTo>
                    <a:pt x="28927" y="92935"/>
                    <a:pt x="30872" y="88101"/>
                    <a:pt x="32817" y="83445"/>
                  </a:cubicBezTo>
                  <a:cubicBezTo>
                    <a:pt x="34409" y="79147"/>
                    <a:pt x="40775" y="62853"/>
                    <a:pt x="41482" y="60704"/>
                  </a:cubicBezTo>
                  <a:cubicBezTo>
                    <a:pt x="42012" y="58914"/>
                    <a:pt x="42543" y="56765"/>
                    <a:pt x="42543" y="54974"/>
                  </a:cubicBezTo>
                  <a:cubicBezTo>
                    <a:pt x="42543" y="46558"/>
                    <a:pt x="35470" y="39754"/>
                    <a:pt x="25744" y="39754"/>
                  </a:cubicBezTo>
                  <a:cubicBezTo>
                    <a:pt x="8238" y="39754"/>
                    <a:pt x="104" y="64106"/>
                    <a:pt x="104" y="67150"/>
                  </a:cubicBezTo>
                  <a:cubicBezTo>
                    <a:pt x="104" y="69478"/>
                    <a:pt x="2579" y="69478"/>
                    <a:pt x="3110" y="69478"/>
                  </a:cubicBezTo>
                  <a:cubicBezTo>
                    <a:pt x="5585" y="69478"/>
                    <a:pt x="5762" y="68583"/>
                    <a:pt x="6293" y="66613"/>
                  </a:cubicBezTo>
                  <a:cubicBezTo>
                    <a:pt x="10890" y="51214"/>
                    <a:pt x="18671" y="44768"/>
                    <a:pt x="25213" y="44768"/>
                  </a:cubicBezTo>
                  <a:cubicBezTo>
                    <a:pt x="28043" y="44768"/>
                    <a:pt x="29634" y="46200"/>
                    <a:pt x="29634" y="51035"/>
                  </a:cubicBezTo>
                  <a:cubicBezTo>
                    <a:pt x="29634" y="55153"/>
                    <a:pt x="28573" y="57839"/>
                    <a:pt x="24152" y="68941"/>
                  </a:cubicBezTo>
                  <a:lnTo>
                    <a:pt x="13012" y="97770"/>
                  </a:lnTo>
                  <a:close/>
                </a:path>
              </a:pathLst>
            </a:custGeom>
            <a:solidFill>
              <a:srgbClr val="000000"/>
            </a:solidFill>
            <a:ln w="25356"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4902F6D3-5BFB-4508-B5F9-9CBD665B4199}"/>
                </a:ext>
              </a:extLst>
            </p:cNvPr>
            <p:cNvSpPr/>
            <p:nvPr>
              <p:custDataLst>
                <p:tags r:id="rId148"/>
              </p:custDataLst>
            </p:nvPr>
          </p:nvSpPr>
          <p:spPr>
            <a:xfrm>
              <a:off x="5714012" y="2446119"/>
              <a:ext cx="167988" cy="59857"/>
            </a:xfrm>
            <a:custGeom>
              <a:avLst/>
              <a:gdLst>
                <a:gd name="connsiteX0" fmla="*/ 159525 w 167988"/>
                <a:gd name="connsiteY0" fmla="*/ 10232 h 59857"/>
                <a:gd name="connsiteX1" fmla="*/ 168113 w 167988"/>
                <a:gd name="connsiteY1" fmla="*/ 5116 h 59857"/>
                <a:gd name="connsiteX2" fmla="*/ 159777 w 167988"/>
                <a:gd name="connsiteY2" fmla="*/ 0 h 59857"/>
                <a:gd name="connsiteX3" fmla="*/ 8461 w 167988"/>
                <a:gd name="connsiteY3" fmla="*/ 0 h 59857"/>
                <a:gd name="connsiteX4" fmla="*/ 125 w 167988"/>
                <a:gd name="connsiteY4" fmla="*/ 5116 h 59857"/>
                <a:gd name="connsiteX5" fmla="*/ 8714 w 167988"/>
                <a:gd name="connsiteY5" fmla="*/ 10232 h 59857"/>
                <a:gd name="connsiteX6" fmla="*/ 159525 w 167988"/>
                <a:gd name="connsiteY6" fmla="*/ 10232 h 59857"/>
                <a:gd name="connsiteX7" fmla="*/ 159777 w 167988"/>
                <a:gd name="connsiteY7" fmla="*/ 59858 h 59857"/>
                <a:gd name="connsiteX8" fmla="*/ 168113 w 167988"/>
                <a:gd name="connsiteY8" fmla="*/ 54742 h 59857"/>
                <a:gd name="connsiteX9" fmla="*/ 159525 w 167988"/>
                <a:gd name="connsiteY9" fmla="*/ 49626 h 59857"/>
                <a:gd name="connsiteX10" fmla="*/ 8714 w 167988"/>
                <a:gd name="connsiteY10" fmla="*/ 49626 h 59857"/>
                <a:gd name="connsiteX11" fmla="*/ 125 w 167988"/>
                <a:gd name="connsiteY11" fmla="*/ 54742 h 59857"/>
                <a:gd name="connsiteX12" fmla="*/ 8461 w 167988"/>
                <a:gd name="connsiteY12" fmla="*/ 59858 h 59857"/>
                <a:gd name="connsiteX13" fmla="*/ 159777 w 167988"/>
                <a:gd name="connsiteY13" fmla="*/ 59858 h 5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988" h="59857">
                  <a:moveTo>
                    <a:pt x="159525" y="10232"/>
                  </a:moveTo>
                  <a:cubicBezTo>
                    <a:pt x="163314" y="10232"/>
                    <a:pt x="168113" y="10232"/>
                    <a:pt x="168113" y="5116"/>
                  </a:cubicBezTo>
                  <a:cubicBezTo>
                    <a:pt x="168113" y="0"/>
                    <a:pt x="163314" y="0"/>
                    <a:pt x="159777" y="0"/>
                  </a:cubicBezTo>
                  <a:lnTo>
                    <a:pt x="8461" y="0"/>
                  </a:lnTo>
                  <a:cubicBezTo>
                    <a:pt x="4924" y="0"/>
                    <a:pt x="125" y="0"/>
                    <a:pt x="125" y="5116"/>
                  </a:cubicBezTo>
                  <a:cubicBezTo>
                    <a:pt x="125" y="10232"/>
                    <a:pt x="4924" y="10232"/>
                    <a:pt x="8714" y="10232"/>
                  </a:cubicBezTo>
                  <a:lnTo>
                    <a:pt x="159525" y="10232"/>
                  </a:lnTo>
                  <a:close/>
                  <a:moveTo>
                    <a:pt x="159777" y="59858"/>
                  </a:moveTo>
                  <a:cubicBezTo>
                    <a:pt x="163314" y="59858"/>
                    <a:pt x="168113" y="59858"/>
                    <a:pt x="168113" y="54742"/>
                  </a:cubicBezTo>
                  <a:cubicBezTo>
                    <a:pt x="168113" y="49626"/>
                    <a:pt x="163314" y="49626"/>
                    <a:pt x="159525" y="49626"/>
                  </a:cubicBezTo>
                  <a:lnTo>
                    <a:pt x="8714" y="49626"/>
                  </a:lnTo>
                  <a:cubicBezTo>
                    <a:pt x="4924" y="49626"/>
                    <a:pt x="125" y="49626"/>
                    <a:pt x="125" y="54742"/>
                  </a:cubicBezTo>
                  <a:cubicBezTo>
                    <a:pt x="125" y="59858"/>
                    <a:pt x="4924" y="59858"/>
                    <a:pt x="8461" y="59858"/>
                  </a:cubicBezTo>
                  <a:lnTo>
                    <a:pt x="159777" y="59858"/>
                  </a:lnTo>
                  <a:close/>
                </a:path>
              </a:pathLst>
            </a:custGeom>
            <a:solidFill>
              <a:srgbClr val="000000"/>
            </a:solidFill>
            <a:ln w="25356"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2E89DDE8-33EF-40E2-97B2-7B429E4495B4}"/>
                </a:ext>
              </a:extLst>
            </p:cNvPr>
            <p:cNvSpPr/>
            <p:nvPr>
              <p:custDataLst>
                <p:tags r:id="rId149"/>
              </p:custDataLst>
            </p:nvPr>
          </p:nvSpPr>
          <p:spPr>
            <a:xfrm>
              <a:off x="5987480" y="2470932"/>
              <a:ext cx="154347" cy="10232"/>
            </a:xfrm>
            <a:custGeom>
              <a:avLst/>
              <a:gdLst>
                <a:gd name="connsiteX0" fmla="*/ 145641 w 154347"/>
                <a:gd name="connsiteY0" fmla="*/ 10232 h 10232"/>
                <a:gd name="connsiteX1" fmla="*/ 154483 w 154347"/>
                <a:gd name="connsiteY1" fmla="*/ 5116 h 10232"/>
                <a:gd name="connsiteX2" fmla="*/ 145641 w 154347"/>
                <a:gd name="connsiteY2" fmla="*/ 0 h 10232"/>
                <a:gd name="connsiteX3" fmla="*/ 8977 w 154347"/>
                <a:gd name="connsiteY3" fmla="*/ 0 h 10232"/>
                <a:gd name="connsiteX4" fmla="*/ 135 w 154347"/>
                <a:gd name="connsiteY4" fmla="*/ 5116 h 10232"/>
                <a:gd name="connsiteX5" fmla="*/ 8977 w 154347"/>
                <a:gd name="connsiteY5" fmla="*/ 10232 h 10232"/>
                <a:gd name="connsiteX6" fmla="*/ 145641 w 154347"/>
                <a:gd name="connsiteY6" fmla="*/ 10232 h 1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47" h="10232">
                  <a:moveTo>
                    <a:pt x="145641" y="10232"/>
                  </a:moveTo>
                  <a:cubicBezTo>
                    <a:pt x="149936" y="10232"/>
                    <a:pt x="154483" y="10232"/>
                    <a:pt x="154483" y="5116"/>
                  </a:cubicBezTo>
                  <a:cubicBezTo>
                    <a:pt x="154483" y="0"/>
                    <a:pt x="149936" y="0"/>
                    <a:pt x="145641" y="0"/>
                  </a:cubicBezTo>
                  <a:lnTo>
                    <a:pt x="8977" y="0"/>
                  </a:lnTo>
                  <a:cubicBezTo>
                    <a:pt x="4682" y="0"/>
                    <a:pt x="135" y="0"/>
                    <a:pt x="135" y="5116"/>
                  </a:cubicBezTo>
                  <a:cubicBezTo>
                    <a:pt x="135" y="10232"/>
                    <a:pt x="4682" y="10232"/>
                    <a:pt x="8977" y="10232"/>
                  </a:cubicBezTo>
                  <a:lnTo>
                    <a:pt x="145641" y="10232"/>
                  </a:lnTo>
                  <a:close/>
                </a:path>
              </a:pathLst>
            </a:custGeom>
            <a:solidFill>
              <a:srgbClr val="000000"/>
            </a:solidFill>
            <a:ln w="25356"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953104E7-4804-4C55-9138-50CD5E3A27BB}"/>
                </a:ext>
              </a:extLst>
            </p:cNvPr>
            <p:cNvSpPr/>
            <p:nvPr>
              <p:custDataLst>
                <p:tags r:id="rId150"/>
              </p:custDataLst>
            </p:nvPr>
          </p:nvSpPr>
          <p:spPr>
            <a:xfrm>
              <a:off x="6170571" y="2426934"/>
              <a:ext cx="119234" cy="168317"/>
            </a:xfrm>
            <a:custGeom>
              <a:avLst/>
              <a:gdLst>
                <a:gd name="connsiteX0" fmla="*/ 901 w 119234"/>
                <a:gd name="connsiteY0" fmla="*/ 157318 h 168317"/>
                <a:gd name="connsiteX1" fmla="*/ 143 w 119234"/>
                <a:gd name="connsiteY1" fmla="*/ 161411 h 168317"/>
                <a:gd name="connsiteX2" fmla="*/ 7216 w 119234"/>
                <a:gd name="connsiteY2" fmla="*/ 168317 h 168317"/>
                <a:gd name="connsiteX3" fmla="*/ 16058 w 119234"/>
                <a:gd name="connsiteY3" fmla="*/ 162946 h 168317"/>
                <a:gd name="connsiteX4" fmla="*/ 32225 w 119234"/>
                <a:gd name="connsiteY4" fmla="*/ 98739 h 168317"/>
                <a:gd name="connsiteX5" fmla="*/ 57234 w 119234"/>
                <a:gd name="connsiteY5" fmla="*/ 115878 h 168317"/>
                <a:gd name="connsiteX6" fmla="*/ 119377 w 119234"/>
                <a:gd name="connsiteY6" fmla="*/ 41696 h 168317"/>
                <a:gd name="connsiteX7" fmla="*/ 84264 w 119234"/>
                <a:gd name="connsiteY7" fmla="*/ 0 h 168317"/>
                <a:gd name="connsiteX8" fmla="*/ 25657 w 119234"/>
                <a:gd name="connsiteY8" fmla="*/ 56788 h 168317"/>
                <a:gd name="connsiteX9" fmla="*/ 901 w 119234"/>
                <a:gd name="connsiteY9" fmla="*/ 157318 h 168317"/>
                <a:gd name="connsiteX10" fmla="*/ 56981 w 119234"/>
                <a:gd name="connsiteY10" fmla="*/ 110251 h 168317"/>
                <a:gd name="connsiteX11" fmla="*/ 35256 w 119234"/>
                <a:gd name="connsiteY11" fmla="*/ 87484 h 168317"/>
                <a:gd name="connsiteX12" fmla="*/ 37277 w 119234"/>
                <a:gd name="connsiteY12" fmla="*/ 78019 h 168317"/>
                <a:gd name="connsiteX13" fmla="*/ 52434 w 119234"/>
                <a:gd name="connsiteY13" fmla="*/ 29929 h 168317"/>
                <a:gd name="connsiteX14" fmla="*/ 83758 w 119234"/>
                <a:gd name="connsiteY14" fmla="*/ 5628 h 168317"/>
                <a:gd name="connsiteX15" fmla="*/ 101189 w 119234"/>
                <a:gd name="connsiteY15" fmla="*/ 30696 h 168317"/>
                <a:gd name="connsiteX16" fmla="*/ 87042 w 119234"/>
                <a:gd name="connsiteY16" fmla="*/ 85949 h 168317"/>
                <a:gd name="connsiteX17" fmla="*/ 56981 w 119234"/>
                <a:gd name="connsiteY17" fmla="*/ 110251 h 16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234" h="168317">
                  <a:moveTo>
                    <a:pt x="901" y="157318"/>
                  </a:moveTo>
                  <a:cubicBezTo>
                    <a:pt x="143" y="160388"/>
                    <a:pt x="143" y="160899"/>
                    <a:pt x="143" y="161411"/>
                  </a:cubicBezTo>
                  <a:cubicBezTo>
                    <a:pt x="143" y="165248"/>
                    <a:pt x="2922" y="168317"/>
                    <a:pt x="7216" y="168317"/>
                  </a:cubicBezTo>
                  <a:cubicBezTo>
                    <a:pt x="12521" y="168317"/>
                    <a:pt x="15552" y="163713"/>
                    <a:pt x="16058" y="162946"/>
                  </a:cubicBezTo>
                  <a:cubicBezTo>
                    <a:pt x="17321" y="160643"/>
                    <a:pt x="25404" y="126366"/>
                    <a:pt x="32225" y="98739"/>
                  </a:cubicBezTo>
                  <a:cubicBezTo>
                    <a:pt x="37277" y="108972"/>
                    <a:pt x="45361" y="115878"/>
                    <a:pt x="57234" y="115878"/>
                  </a:cubicBezTo>
                  <a:cubicBezTo>
                    <a:pt x="86790" y="115878"/>
                    <a:pt x="119377" y="79810"/>
                    <a:pt x="119377" y="41696"/>
                  </a:cubicBezTo>
                  <a:cubicBezTo>
                    <a:pt x="119377" y="14581"/>
                    <a:pt x="102704" y="0"/>
                    <a:pt x="84264" y="0"/>
                  </a:cubicBezTo>
                  <a:cubicBezTo>
                    <a:pt x="59760" y="0"/>
                    <a:pt x="33235" y="25580"/>
                    <a:pt x="25657" y="56788"/>
                  </a:cubicBezTo>
                  <a:lnTo>
                    <a:pt x="901" y="157318"/>
                  </a:lnTo>
                  <a:close/>
                  <a:moveTo>
                    <a:pt x="56981" y="110251"/>
                  </a:moveTo>
                  <a:cubicBezTo>
                    <a:pt x="39298" y="110251"/>
                    <a:pt x="35256" y="89786"/>
                    <a:pt x="35256" y="87484"/>
                  </a:cubicBezTo>
                  <a:cubicBezTo>
                    <a:pt x="35256" y="86461"/>
                    <a:pt x="36519" y="81345"/>
                    <a:pt x="37277" y="78019"/>
                  </a:cubicBezTo>
                  <a:cubicBezTo>
                    <a:pt x="44350" y="49370"/>
                    <a:pt x="46877" y="40161"/>
                    <a:pt x="52434" y="29929"/>
                  </a:cubicBezTo>
                  <a:cubicBezTo>
                    <a:pt x="63297" y="11255"/>
                    <a:pt x="75927" y="5628"/>
                    <a:pt x="83758" y="5628"/>
                  </a:cubicBezTo>
                  <a:cubicBezTo>
                    <a:pt x="93105" y="5628"/>
                    <a:pt x="101189" y="13046"/>
                    <a:pt x="101189" y="30696"/>
                  </a:cubicBezTo>
                  <a:cubicBezTo>
                    <a:pt x="101189" y="44765"/>
                    <a:pt x="93863" y="73415"/>
                    <a:pt x="87042" y="85949"/>
                  </a:cubicBezTo>
                  <a:cubicBezTo>
                    <a:pt x="78706" y="102065"/>
                    <a:pt x="66581" y="110251"/>
                    <a:pt x="56981" y="110251"/>
                  </a:cubicBezTo>
                  <a:close/>
                </a:path>
              </a:pathLst>
            </a:custGeom>
            <a:solidFill>
              <a:srgbClr val="000000"/>
            </a:solidFill>
            <a:ln w="25356"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88648DEC-BD0F-43DD-B586-F44F3DBB096B}"/>
                </a:ext>
              </a:extLst>
            </p:cNvPr>
            <p:cNvSpPr/>
            <p:nvPr>
              <p:custDataLst>
                <p:tags r:id="rId151"/>
              </p:custDataLst>
            </p:nvPr>
          </p:nvSpPr>
          <p:spPr>
            <a:xfrm>
              <a:off x="6303147" y="2355414"/>
              <a:ext cx="149067" cy="78965"/>
            </a:xfrm>
            <a:custGeom>
              <a:avLst/>
              <a:gdLst>
                <a:gd name="connsiteX0" fmla="*/ 135954 w 149067"/>
                <a:gd name="connsiteY0" fmla="*/ 24706 h 78965"/>
                <a:gd name="connsiteX1" fmla="*/ 109429 w 149067"/>
                <a:gd name="connsiteY1" fmla="*/ -4 h 78965"/>
                <a:gd name="connsiteX2" fmla="*/ 81136 w 149067"/>
                <a:gd name="connsiteY2" fmla="*/ 16649 h 78965"/>
                <a:gd name="connsiteX3" fmla="*/ 55142 w 149067"/>
                <a:gd name="connsiteY3" fmla="*/ -4 h 78965"/>
                <a:gd name="connsiteX4" fmla="*/ 26319 w 149067"/>
                <a:gd name="connsiteY4" fmla="*/ 17365 h 78965"/>
                <a:gd name="connsiteX5" fmla="*/ 26142 w 149067"/>
                <a:gd name="connsiteY5" fmla="*/ 17365 h 78965"/>
                <a:gd name="connsiteX6" fmla="*/ 26142 w 149067"/>
                <a:gd name="connsiteY6" fmla="*/ -4 h 78965"/>
                <a:gd name="connsiteX7" fmla="*/ 148 w 149067"/>
                <a:gd name="connsiteY7" fmla="*/ 1966 h 78965"/>
                <a:gd name="connsiteX8" fmla="*/ 148 w 149067"/>
                <a:gd name="connsiteY8" fmla="*/ 8412 h 78965"/>
                <a:gd name="connsiteX9" fmla="*/ 13410 w 149067"/>
                <a:gd name="connsiteY9" fmla="*/ 18439 h 78965"/>
                <a:gd name="connsiteX10" fmla="*/ 13410 w 149067"/>
                <a:gd name="connsiteY10" fmla="*/ 64816 h 78965"/>
                <a:gd name="connsiteX11" fmla="*/ 148 w 149067"/>
                <a:gd name="connsiteY11" fmla="*/ 72516 h 78965"/>
                <a:gd name="connsiteX12" fmla="*/ 148 w 149067"/>
                <a:gd name="connsiteY12" fmla="*/ 78962 h 78965"/>
                <a:gd name="connsiteX13" fmla="*/ 20307 w 149067"/>
                <a:gd name="connsiteY13" fmla="*/ 78246 h 78965"/>
                <a:gd name="connsiteX14" fmla="*/ 40642 w 149067"/>
                <a:gd name="connsiteY14" fmla="*/ 78962 h 78965"/>
                <a:gd name="connsiteX15" fmla="*/ 40642 w 149067"/>
                <a:gd name="connsiteY15" fmla="*/ 72516 h 78965"/>
                <a:gd name="connsiteX16" fmla="*/ 27380 w 149067"/>
                <a:gd name="connsiteY16" fmla="*/ 64816 h 78965"/>
                <a:gd name="connsiteX17" fmla="*/ 27380 w 149067"/>
                <a:gd name="connsiteY17" fmla="*/ 32585 h 78965"/>
                <a:gd name="connsiteX18" fmla="*/ 53728 w 149067"/>
                <a:gd name="connsiteY18" fmla="*/ 5010 h 78965"/>
                <a:gd name="connsiteX19" fmla="*/ 67697 w 149067"/>
                <a:gd name="connsiteY19" fmla="*/ 23990 h 78965"/>
                <a:gd name="connsiteX20" fmla="*/ 67697 w 149067"/>
                <a:gd name="connsiteY20" fmla="*/ 64816 h 78965"/>
                <a:gd name="connsiteX21" fmla="*/ 54435 w 149067"/>
                <a:gd name="connsiteY21" fmla="*/ 72516 h 78965"/>
                <a:gd name="connsiteX22" fmla="*/ 54435 w 149067"/>
                <a:gd name="connsiteY22" fmla="*/ 78962 h 78965"/>
                <a:gd name="connsiteX23" fmla="*/ 74594 w 149067"/>
                <a:gd name="connsiteY23" fmla="*/ 78246 h 78965"/>
                <a:gd name="connsiteX24" fmla="*/ 94929 w 149067"/>
                <a:gd name="connsiteY24" fmla="*/ 78962 h 78965"/>
                <a:gd name="connsiteX25" fmla="*/ 94929 w 149067"/>
                <a:gd name="connsiteY25" fmla="*/ 72516 h 78965"/>
                <a:gd name="connsiteX26" fmla="*/ 81667 w 149067"/>
                <a:gd name="connsiteY26" fmla="*/ 64816 h 78965"/>
                <a:gd name="connsiteX27" fmla="*/ 81667 w 149067"/>
                <a:gd name="connsiteY27" fmla="*/ 32585 h 78965"/>
                <a:gd name="connsiteX28" fmla="*/ 108015 w 149067"/>
                <a:gd name="connsiteY28" fmla="*/ 5010 h 78965"/>
                <a:gd name="connsiteX29" fmla="*/ 121984 w 149067"/>
                <a:gd name="connsiteY29" fmla="*/ 23990 h 78965"/>
                <a:gd name="connsiteX30" fmla="*/ 121984 w 149067"/>
                <a:gd name="connsiteY30" fmla="*/ 64816 h 78965"/>
                <a:gd name="connsiteX31" fmla="*/ 108722 w 149067"/>
                <a:gd name="connsiteY31" fmla="*/ 72516 h 78965"/>
                <a:gd name="connsiteX32" fmla="*/ 108722 w 149067"/>
                <a:gd name="connsiteY32" fmla="*/ 78962 h 78965"/>
                <a:gd name="connsiteX33" fmla="*/ 128881 w 149067"/>
                <a:gd name="connsiteY33" fmla="*/ 78246 h 78965"/>
                <a:gd name="connsiteX34" fmla="*/ 149216 w 149067"/>
                <a:gd name="connsiteY34" fmla="*/ 78962 h 78965"/>
                <a:gd name="connsiteX35" fmla="*/ 149216 w 149067"/>
                <a:gd name="connsiteY35" fmla="*/ 72516 h 78965"/>
                <a:gd name="connsiteX36" fmla="*/ 135954 w 149067"/>
                <a:gd name="connsiteY36" fmla="*/ 64816 h 78965"/>
                <a:gd name="connsiteX37" fmla="*/ 135954 w 149067"/>
                <a:gd name="connsiteY37" fmla="*/ 24706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067" h="78965">
                  <a:moveTo>
                    <a:pt x="135954" y="24706"/>
                  </a:moveTo>
                  <a:cubicBezTo>
                    <a:pt x="135954" y="9128"/>
                    <a:pt x="128350" y="-4"/>
                    <a:pt x="109429" y="-4"/>
                  </a:cubicBezTo>
                  <a:cubicBezTo>
                    <a:pt x="95460" y="-4"/>
                    <a:pt x="85911" y="7696"/>
                    <a:pt x="81136" y="16649"/>
                  </a:cubicBezTo>
                  <a:cubicBezTo>
                    <a:pt x="77600" y="3935"/>
                    <a:pt x="68051" y="-4"/>
                    <a:pt x="55142" y="-4"/>
                  </a:cubicBezTo>
                  <a:cubicBezTo>
                    <a:pt x="40642" y="-4"/>
                    <a:pt x="31270" y="8054"/>
                    <a:pt x="26319" y="17365"/>
                  </a:cubicBezTo>
                  <a:lnTo>
                    <a:pt x="26142" y="17365"/>
                  </a:lnTo>
                  <a:lnTo>
                    <a:pt x="26142" y="-4"/>
                  </a:lnTo>
                  <a:lnTo>
                    <a:pt x="148" y="1966"/>
                  </a:lnTo>
                  <a:lnTo>
                    <a:pt x="148" y="8412"/>
                  </a:lnTo>
                  <a:cubicBezTo>
                    <a:pt x="11996" y="8412"/>
                    <a:pt x="13410" y="9665"/>
                    <a:pt x="13410" y="18439"/>
                  </a:cubicBezTo>
                  <a:lnTo>
                    <a:pt x="13410" y="64816"/>
                  </a:lnTo>
                  <a:cubicBezTo>
                    <a:pt x="13410" y="72516"/>
                    <a:pt x="11642" y="72516"/>
                    <a:pt x="148" y="72516"/>
                  </a:cubicBezTo>
                  <a:lnTo>
                    <a:pt x="148" y="78962"/>
                  </a:lnTo>
                  <a:cubicBezTo>
                    <a:pt x="502" y="78962"/>
                    <a:pt x="12880" y="78246"/>
                    <a:pt x="20307" y="78246"/>
                  </a:cubicBezTo>
                  <a:cubicBezTo>
                    <a:pt x="26849" y="78246"/>
                    <a:pt x="39051" y="78783"/>
                    <a:pt x="40642" y="78962"/>
                  </a:cubicBezTo>
                  <a:lnTo>
                    <a:pt x="40642" y="72516"/>
                  </a:lnTo>
                  <a:cubicBezTo>
                    <a:pt x="29148" y="72516"/>
                    <a:pt x="27380" y="72516"/>
                    <a:pt x="27380" y="64816"/>
                  </a:cubicBezTo>
                  <a:lnTo>
                    <a:pt x="27380" y="32585"/>
                  </a:lnTo>
                  <a:cubicBezTo>
                    <a:pt x="27380" y="13784"/>
                    <a:pt x="42057" y="5010"/>
                    <a:pt x="53728" y="5010"/>
                  </a:cubicBezTo>
                  <a:cubicBezTo>
                    <a:pt x="66106" y="5010"/>
                    <a:pt x="67697" y="14858"/>
                    <a:pt x="67697" y="23990"/>
                  </a:cubicBezTo>
                  <a:lnTo>
                    <a:pt x="67697" y="64816"/>
                  </a:lnTo>
                  <a:cubicBezTo>
                    <a:pt x="67697" y="72516"/>
                    <a:pt x="65929" y="72516"/>
                    <a:pt x="54435" y="72516"/>
                  </a:cubicBezTo>
                  <a:lnTo>
                    <a:pt x="54435" y="78962"/>
                  </a:lnTo>
                  <a:cubicBezTo>
                    <a:pt x="54789" y="78962"/>
                    <a:pt x="67167" y="78246"/>
                    <a:pt x="74594" y="78246"/>
                  </a:cubicBezTo>
                  <a:cubicBezTo>
                    <a:pt x="81136" y="78246"/>
                    <a:pt x="93338" y="78783"/>
                    <a:pt x="94929" y="78962"/>
                  </a:cubicBezTo>
                  <a:lnTo>
                    <a:pt x="94929" y="72516"/>
                  </a:lnTo>
                  <a:cubicBezTo>
                    <a:pt x="83435" y="72516"/>
                    <a:pt x="81667" y="72516"/>
                    <a:pt x="81667" y="64816"/>
                  </a:cubicBezTo>
                  <a:lnTo>
                    <a:pt x="81667" y="32585"/>
                  </a:lnTo>
                  <a:cubicBezTo>
                    <a:pt x="81667" y="13784"/>
                    <a:pt x="96344" y="5010"/>
                    <a:pt x="108015" y="5010"/>
                  </a:cubicBezTo>
                  <a:cubicBezTo>
                    <a:pt x="120393" y="5010"/>
                    <a:pt x="121984" y="14858"/>
                    <a:pt x="121984" y="23990"/>
                  </a:cubicBezTo>
                  <a:lnTo>
                    <a:pt x="121984" y="64816"/>
                  </a:lnTo>
                  <a:cubicBezTo>
                    <a:pt x="121984" y="72516"/>
                    <a:pt x="120216" y="72516"/>
                    <a:pt x="108722" y="72516"/>
                  </a:cubicBezTo>
                  <a:lnTo>
                    <a:pt x="108722" y="78962"/>
                  </a:lnTo>
                  <a:cubicBezTo>
                    <a:pt x="109076" y="78962"/>
                    <a:pt x="121454" y="78246"/>
                    <a:pt x="128881" y="78246"/>
                  </a:cubicBezTo>
                  <a:cubicBezTo>
                    <a:pt x="135423" y="78246"/>
                    <a:pt x="147625" y="78783"/>
                    <a:pt x="149216" y="78962"/>
                  </a:cubicBezTo>
                  <a:lnTo>
                    <a:pt x="149216" y="72516"/>
                  </a:lnTo>
                  <a:cubicBezTo>
                    <a:pt x="137722" y="72516"/>
                    <a:pt x="135954" y="72516"/>
                    <a:pt x="135954" y="64816"/>
                  </a:cubicBezTo>
                  <a:lnTo>
                    <a:pt x="135954" y="24706"/>
                  </a:lnTo>
                  <a:close/>
                </a:path>
              </a:pathLst>
            </a:custGeom>
            <a:solidFill>
              <a:srgbClr val="000000"/>
            </a:solidFill>
            <a:ln w="25356"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394682E4-6D05-47E2-9AB8-3E6BCC1E29F5}"/>
                </a:ext>
              </a:extLst>
            </p:cNvPr>
            <p:cNvSpPr/>
            <p:nvPr>
              <p:custDataLst>
                <p:tags r:id="rId152"/>
              </p:custDataLst>
            </p:nvPr>
          </p:nvSpPr>
          <p:spPr>
            <a:xfrm>
              <a:off x="6469278" y="2354519"/>
              <a:ext cx="88238" cy="81651"/>
            </a:xfrm>
            <a:custGeom>
              <a:avLst/>
              <a:gdLst>
                <a:gd name="connsiteX0" fmla="*/ 69295 w 88238"/>
                <a:gd name="connsiteY0" fmla="*/ 31869 h 81651"/>
                <a:gd name="connsiteX1" fmla="*/ 61161 w 88238"/>
                <a:gd name="connsiteY1" fmla="*/ 8949 h 81651"/>
                <a:gd name="connsiteX2" fmla="*/ 34990 w 88238"/>
                <a:gd name="connsiteY2" fmla="*/ -4 h 81651"/>
                <a:gd name="connsiteX3" fmla="*/ 6344 w 88238"/>
                <a:gd name="connsiteY3" fmla="*/ 17365 h 81651"/>
                <a:gd name="connsiteX4" fmla="*/ 14831 w 88238"/>
                <a:gd name="connsiteY4" fmla="*/ 26139 h 81651"/>
                <a:gd name="connsiteX5" fmla="*/ 23143 w 88238"/>
                <a:gd name="connsiteY5" fmla="*/ 17723 h 81651"/>
                <a:gd name="connsiteX6" fmla="*/ 16953 w 88238"/>
                <a:gd name="connsiteY6" fmla="*/ 9486 h 81651"/>
                <a:gd name="connsiteX7" fmla="*/ 34636 w 88238"/>
                <a:gd name="connsiteY7" fmla="*/ 5010 h 81651"/>
                <a:gd name="connsiteX8" fmla="*/ 55326 w 88238"/>
                <a:gd name="connsiteY8" fmla="*/ 26676 h 81651"/>
                <a:gd name="connsiteX9" fmla="*/ 55326 w 88238"/>
                <a:gd name="connsiteY9" fmla="*/ 32227 h 81651"/>
                <a:gd name="connsiteX10" fmla="*/ 21021 w 88238"/>
                <a:gd name="connsiteY10" fmla="*/ 37957 h 81651"/>
                <a:gd name="connsiteX11" fmla="*/ 155 w 88238"/>
                <a:gd name="connsiteY11" fmla="*/ 61772 h 81651"/>
                <a:gd name="connsiteX12" fmla="*/ 31100 w 88238"/>
                <a:gd name="connsiteY12" fmla="*/ 81648 h 81651"/>
                <a:gd name="connsiteX13" fmla="*/ 57271 w 88238"/>
                <a:gd name="connsiteY13" fmla="*/ 66607 h 81651"/>
                <a:gd name="connsiteX14" fmla="*/ 70887 w 88238"/>
                <a:gd name="connsiteY14" fmla="*/ 80752 h 81651"/>
                <a:gd name="connsiteX15" fmla="*/ 88393 w 88238"/>
                <a:gd name="connsiteY15" fmla="*/ 63742 h 81651"/>
                <a:gd name="connsiteX16" fmla="*/ 88393 w 88238"/>
                <a:gd name="connsiteY16" fmla="*/ 53893 h 81651"/>
                <a:gd name="connsiteX17" fmla="*/ 82381 w 88238"/>
                <a:gd name="connsiteY17" fmla="*/ 53893 h 81651"/>
                <a:gd name="connsiteX18" fmla="*/ 82381 w 88238"/>
                <a:gd name="connsiteY18" fmla="*/ 63563 h 81651"/>
                <a:gd name="connsiteX19" fmla="*/ 75838 w 88238"/>
                <a:gd name="connsiteY19" fmla="*/ 73948 h 81651"/>
                <a:gd name="connsiteX20" fmla="*/ 69295 w 88238"/>
                <a:gd name="connsiteY20" fmla="*/ 63204 h 81651"/>
                <a:gd name="connsiteX21" fmla="*/ 69295 w 88238"/>
                <a:gd name="connsiteY21" fmla="*/ 31869 h 81651"/>
                <a:gd name="connsiteX22" fmla="*/ 55326 w 88238"/>
                <a:gd name="connsiteY22" fmla="*/ 54610 h 81651"/>
                <a:gd name="connsiteX23" fmla="*/ 32515 w 88238"/>
                <a:gd name="connsiteY23" fmla="*/ 76634 h 81651"/>
                <a:gd name="connsiteX24" fmla="*/ 15008 w 88238"/>
                <a:gd name="connsiteY24" fmla="*/ 61772 h 81651"/>
                <a:gd name="connsiteX25" fmla="*/ 55326 w 88238"/>
                <a:gd name="connsiteY25" fmla="*/ 36882 h 81651"/>
                <a:gd name="connsiteX26" fmla="*/ 55326 w 88238"/>
                <a:gd name="connsiteY26" fmla="*/ 54610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295" y="31869"/>
                  </a:moveTo>
                  <a:cubicBezTo>
                    <a:pt x="69295" y="22379"/>
                    <a:pt x="69295" y="15574"/>
                    <a:pt x="61161" y="8949"/>
                  </a:cubicBezTo>
                  <a:cubicBezTo>
                    <a:pt x="53911" y="2861"/>
                    <a:pt x="45423" y="-4"/>
                    <a:pt x="34990" y="-4"/>
                  </a:cubicBezTo>
                  <a:cubicBezTo>
                    <a:pt x="18191" y="-4"/>
                    <a:pt x="6344" y="6442"/>
                    <a:pt x="6344" y="17365"/>
                  </a:cubicBezTo>
                  <a:cubicBezTo>
                    <a:pt x="6344" y="23095"/>
                    <a:pt x="10234" y="26139"/>
                    <a:pt x="14831" y="26139"/>
                  </a:cubicBezTo>
                  <a:cubicBezTo>
                    <a:pt x="19606" y="26139"/>
                    <a:pt x="23143" y="22558"/>
                    <a:pt x="23143" y="17723"/>
                  </a:cubicBezTo>
                  <a:cubicBezTo>
                    <a:pt x="23143" y="14679"/>
                    <a:pt x="21728" y="10919"/>
                    <a:pt x="16953" y="9486"/>
                  </a:cubicBezTo>
                  <a:cubicBezTo>
                    <a:pt x="23319" y="5010"/>
                    <a:pt x="33576" y="5010"/>
                    <a:pt x="34636" y="5010"/>
                  </a:cubicBezTo>
                  <a:cubicBezTo>
                    <a:pt x="44539" y="5010"/>
                    <a:pt x="55326" y="11635"/>
                    <a:pt x="55326" y="26676"/>
                  </a:cubicBezTo>
                  <a:lnTo>
                    <a:pt x="55326" y="32227"/>
                  </a:lnTo>
                  <a:cubicBezTo>
                    <a:pt x="45600" y="32585"/>
                    <a:pt x="33929" y="33122"/>
                    <a:pt x="21021" y="37957"/>
                  </a:cubicBezTo>
                  <a:cubicBezTo>
                    <a:pt x="5106" y="43866"/>
                    <a:pt x="155" y="53714"/>
                    <a:pt x="155" y="61772"/>
                  </a:cubicBezTo>
                  <a:cubicBezTo>
                    <a:pt x="155" y="77171"/>
                    <a:pt x="18545" y="81648"/>
                    <a:pt x="31100" y="81648"/>
                  </a:cubicBezTo>
                  <a:cubicBezTo>
                    <a:pt x="45246" y="81648"/>
                    <a:pt x="53557" y="73590"/>
                    <a:pt x="57271" y="66607"/>
                  </a:cubicBezTo>
                  <a:cubicBezTo>
                    <a:pt x="57978" y="73948"/>
                    <a:pt x="62753" y="80752"/>
                    <a:pt x="70887" y="80752"/>
                  </a:cubicBezTo>
                  <a:cubicBezTo>
                    <a:pt x="71240" y="80752"/>
                    <a:pt x="88393" y="80752"/>
                    <a:pt x="88393" y="63742"/>
                  </a:cubicBezTo>
                  <a:lnTo>
                    <a:pt x="88393" y="53893"/>
                  </a:lnTo>
                  <a:lnTo>
                    <a:pt x="82381" y="53893"/>
                  </a:lnTo>
                  <a:lnTo>
                    <a:pt x="82381" y="63563"/>
                  </a:lnTo>
                  <a:cubicBezTo>
                    <a:pt x="82381" y="65353"/>
                    <a:pt x="82381" y="73948"/>
                    <a:pt x="75838" y="73948"/>
                  </a:cubicBezTo>
                  <a:cubicBezTo>
                    <a:pt x="69295" y="73948"/>
                    <a:pt x="69295" y="65532"/>
                    <a:pt x="69295" y="63204"/>
                  </a:cubicBezTo>
                  <a:lnTo>
                    <a:pt x="69295" y="31869"/>
                  </a:lnTo>
                  <a:close/>
                  <a:moveTo>
                    <a:pt x="55326" y="54610"/>
                  </a:moveTo>
                  <a:cubicBezTo>
                    <a:pt x="55326" y="71799"/>
                    <a:pt x="40472" y="76634"/>
                    <a:pt x="32515" y="76634"/>
                  </a:cubicBezTo>
                  <a:cubicBezTo>
                    <a:pt x="23496" y="76634"/>
                    <a:pt x="15008" y="70546"/>
                    <a:pt x="15008" y="61772"/>
                  </a:cubicBezTo>
                  <a:cubicBezTo>
                    <a:pt x="15008" y="51924"/>
                    <a:pt x="23496" y="38136"/>
                    <a:pt x="55326" y="36882"/>
                  </a:cubicBezTo>
                  <a:lnTo>
                    <a:pt x="55326" y="54610"/>
                  </a:lnTo>
                  <a:close/>
                </a:path>
              </a:pathLst>
            </a:custGeom>
            <a:solidFill>
              <a:srgbClr val="000000"/>
            </a:solidFill>
            <a:ln w="25356"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CEFD4188-8920-4E4C-9BE5-77AF3917F2C8}"/>
                </a:ext>
              </a:extLst>
            </p:cNvPr>
            <p:cNvSpPr/>
            <p:nvPr>
              <p:custDataLst>
                <p:tags r:id="rId153"/>
              </p:custDataLst>
            </p:nvPr>
          </p:nvSpPr>
          <p:spPr>
            <a:xfrm>
              <a:off x="6564846" y="2357205"/>
              <a:ext cx="96903" cy="77175"/>
            </a:xfrm>
            <a:custGeom>
              <a:avLst/>
              <a:gdLst>
                <a:gd name="connsiteX0" fmla="*/ 55506 w 96903"/>
                <a:gd name="connsiteY0" fmla="*/ 37062 h 77175"/>
                <a:gd name="connsiteX1" fmla="*/ 54092 w 96903"/>
                <a:gd name="connsiteY1" fmla="*/ 35271 h 77175"/>
                <a:gd name="connsiteX2" fmla="*/ 67354 w 96903"/>
                <a:gd name="connsiteY2" fmla="*/ 20409 h 77175"/>
                <a:gd name="connsiteX3" fmla="*/ 93702 w 96903"/>
                <a:gd name="connsiteY3" fmla="*/ 6442 h 77175"/>
                <a:gd name="connsiteX4" fmla="*/ 93702 w 96903"/>
                <a:gd name="connsiteY4" fmla="*/ -4 h 77175"/>
                <a:gd name="connsiteX5" fmla="*/ 78848 w 96903"/>
                <a:gd name="connsiteY5" fmla="*/ 712 h 77175"/>
                <a:gd name="connsiteX6" fmla="*/ 61342 w 96903"/>
                <a:gd name="connsiteY6" fmla="*/ -4 h 77175"/>
                <a:gd name="connsiteX7" fmla="*/ 61342 w 96903"/>
                <a:gd name="connsiteY7" fmla="*/ 6442 h 77175"/>
                <a:gd name="connsiteX8" fmla="*/ 64878 w 96903"/>
                <a:gd name="connsiteY8" fmla="*/ 10561 h 77175"/>
                <a:gd name="connsiteX9" fmla="*/ 62226 w 96903"/>
                <a:gd name="connsiteY9" fmla="*/ 16649 h 77175"/>
                <a:gd name="connsiteX10" fmla="*/ 49848 w 96903"/>
                <a:gd name="connsiteY10" fmla="*/ 30794 h 77175"/>
                <a:gd name="connsiteX11" fmla="*/ 35171 w 96903"/>
                <a:gd name="connsiteY11" fmla="*/ 13784 h 77175"/>
                <a:gd name="connsiteX12" fmla="*/ 33226 w 96903"/>
                <a:gd name="connsiteY12" fmla="*/ 10202 h 77175"/>
                <a:gd name="connsiteX13" fmla="*/ 38000 w 96903"/>
                <a:gd name="connsiteY13" fmla="*/ 6442 h 77175"/>
                <a:gd name="connsiteX14" fmla="*/ 38000 w 96903"/>
                <a:gd name="connsiteY14" fmla="*/ -4 h 77175"/>
                <a:gd name="connsiteX15" fmla="*/ 18195 w 96903"/>
                <a:gd name="connsiteY15" fmla="*/ 712 h 77175"/>
                <a:gd name="connsiteX16" fmla="*/ 1043 w 96903"/>
                <a:gd name="connsiteY16" fmla="*/ -4 h 77175"/>
                <a:gd name="connsiteX17" fmla="*/ 1043 w 96903"/>
                <a:gd name="connsiteY17" fmla="*/ 6442 h 77175"/>
                <a:gd name="connsiteX18" fmla="*/ 18372 w 96903"/>
                <a:gd name="connsiteY18" fmla="*/ 11814 h 77175"/>
                <a:gd name="connsiteX19" fmla="*/ 40476 w 96903"/>
                <a:gd name="connsiteY19" fmla="*/ 37599 h 77175"/>
                <a:gd name="connsiteX20" fmla="*/ 41891 w 96903"/>
                <a:gd name="connsiteY20" fmla="*/ 39389 h 77175"/>
                <a:gd name="connsiteX21" fmla="*/ 26860 w 96903"/>
                <a:gd name="connsiteY21" fmla="*/ 56579 h 77175"/>
                <a:gd name="connsiteX22" fmla="*/ 159 w 96903"/>
                <a:gd name="connsiteY22" fmla="*/ 70725 h 77175"/>
                <a:gd name="connsiteX23" fmla="*/ 159 w 96903"/>
                <a:gd name="connsiteY23" fmla="*/ 77171 h 77175"/>
                <a:gd name="connsiteX24" fmla="*/ 14835 w 96903"/>
                <a:gd name="connsiteY24" fmla="*/ 76455 h 77175"/>
                <a:gd name="connsiteX25" fmla="*/ 32518 w 96903"/>
                <a:gd name="connsiteY25" fmla="*/ 77171 h 77175"/>
                <a:gd name="connsiteX26" fmla="*/ 32518 w 96903"/>
                <a:gd name="connsiteY26" fmla="*/ 70725 h 77175"/>
                <a:gd name="connsiteX27" fmla="*/ 28982 w 96903"/>
                <a:gd name="connsiteY27" fmla="*/ 66607 h 77175"/>
                <a:gd name="connsiteX28" fmla="*/ 33756 w 96903"/>
                <a:gd name="connsiteY28" fmla="*/ 57833 h 77175"/>
                <a:gd name="connsiteX29" fmla="*/ 46134 w 96903"/>
                <a:gd name="connsiteY29" fmla="*/ 44045 h 77175"/>
                <a:gd name="connsiteX30" fmla="*/ 61519 w 96903"/>
                <a:gd name="connsiteY30" fmla="*/ 61772 h 77175"/>
                <a:gd name="connsiteX31" fmla="*/ 64878 w 96903"/>
                <a:gd name="connsiteY31" fmla="*/ 66965 h 77175"/>
                <a:gd name="connsiteX32" fmla="*/ 60104 w 96903"/>
                <a:gd name="connsiteY32" fmla="*/ 70725 h 77175"/>
                <a:gd name="connsiteX33" fmla="*/ 60104 w 96903"/>
                <a:gd name="connsiteY33" fmla="*/ 77171 h 77175"/>
                <a:gd name="connsiteX34" fmla="*/ 80086 w 96903"/>
                <a:gd name="connsiteY34" fmla="*/ 76455 h 77175"/>
                <a:gd name="connsiteX35" fmla="*/ 97062 w 96903"/>
                <a:gd name="connsiteY35" fmla="*/ 77171 h 77175"/>
                <a:gd name="connsiteX36" fmla="*/ 97062 w 96903"/>
                <a:gd name="connsiteY36" fmla="*/ 70725 h 77175"/>
                <a:gd name="connsiteX37" fmla="*/ 79732 w 96903"/>
                <a:gd name="connsiteY37" fmla="*/ 64995 h 77175"/>
                <a:gd name="connsiteX38" fmla="*/ 55506 w 96903"/>
                <a:gd name="connsiteY38" fmla="*/ 37062 h 7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03" h="77175">
                  <a:moveTo>
                    <a:pt x="55506" y="37062"/>
                  </a:moveTo>
                  <a:cubicBezTo>
                    <a:pt x="55330" y="36882"/>
                    <a:pt x="54092" y="35450"/>
                    <a:pt x="54092" y="35271"/>
                  </a:cubicBezTo>
                  <a:cubicBezTo>
                    <a:pt x="54092" y="34734"/>
                    <a:pt x="65763" y="22020"/>
                    <a:pt x="67354" y="20409"/>
                  </a:cubicBezTo>
                  <a:cubicBezTo>
                    <a:pt x="73543" y="13425"/>
                    <a:pt x="79732" y="6621"/>
                    <a:pt x="93702" y="6442"/>
                  </a:cubicBezTo>
                  <a:lnTo>
                    <a:pt x="93702" y="-4"/>
                  </a:lnTo>
                  <a:cubicBezTo>
                    <a:pt x="88751" y="354"/>
                    <a:pt x="83622" y="712"/>
                    <a:pt x="78848" y="712"/>
                  </a:cubicBezTo>
                  <a:cubicBezTo>
                    <a:pt x="73543" y="712"/>
                    <a:pt x="66647" y="533"/>
                    <a:pt x="61342" y="-4"/>
                  </a:cubicBezTo>
                  <a:lnTo>
                    <a:pt x="61342" y="6442"/>
                  </a:lnTo>
                  <a:cubicBezTo>
                    <a:pt x="64348" y="6979"/>
                    <a:pt x="64878" y="8949"/>
                    <a:pt x="64878" y="10561"/>
                  </a:cubicBezTo>
                  <a:cubicBezTo>
                    <a:pt x="64878" y="10919"/>
                    <a:pt x="64878" y="13605"/>
                    <a:pt x="62226" y="16649"/>
                  </a:cubicBezTo>
                  <a:lnTo>
                    <a:pt x="49848" y="30794"/>
                  </a:lnTo>
                  <a:lnTo>
                    <a:pt x="35171" y="13784"/>
                  </a:lnTo>
                  <a:cubicBezTo>
                    <a:pt x="33403" y="11814"/>
                    <a:pt x="33226" y="10919"/>
                    <a:pt x="33226" y="10202"/>
                  </a:cubicBezTo>
                  <a:cubicBezTo>
                    <a:pt x="33226" y="7516"/>
                    <a:pt x="35701" y="6442"/>
                    <a:pt x="38000" y="6442"/>
                  </a:cubicBezTo>
                  <a:lnTo>
                    <a:pt x="38000" y="-4"/>
                  </a:lnTo>
                  <a:cubicBezTo>
                    <a:pt x="31458" y="533"/>
                    <a:pt x="24738" y="712"/>
                    <a:pt x="18195" y="712"/>
                  </a:cubicBezTo>
                  <a:cubicBezTo>
                    <a:pt x="12890" y="712"/>
                    <a:pt x="6171" y="533"/>
                    <a:pt x="1043" y="-4"/>
                  </a:cubicBezTo>
                  <a:lnTo>
                    <a:pt x="1043" y="6442"/>
                  </a:lnTo>
                  <a:cubicBezTo>
                    <a:pt x="9177" y="6442"/>
                    <a:pt x="13774" y="6442"/>
                    <a:pt x="18372" y="11814"/>
                  </a:cubicBezTo>
                  <a:lnTo>
                    <a:pt x="40476" y="37599"/>
                  </a:lnTo>
                  <a:cubicBezTo>
                    <a:pt x="40653" y="37778"/>
                    <a:pt x="41891" y="39210"/>
                    <a:pt x="41891" y="39389"/>
                  </a:cubicBezTo>
                  <a:cubicBezTo>
                    <a:pt x="41891" y="39927"/>
                    <a:pt x="28628" y="54610"/>
                    <a:pt x="26860" y="56579"/>
                  </a:cubicBezTo>
                  <a:cubicBezTo>
                    <a:pt x="20317" y="63742"/>
                    <a:pt x="14305" y="70367"/>
                    <a:pt x="159" y="70725"/>
                  </a:cubicBezTo>
                  <a:lnTo>
                    <a:pt x="159" y="77171"/>
                  </a:lnTo>
                  <a:cubicBezTo>
                    <a:pt x="5463" y="76813"/>
                    <a:pt x="9354" y="76455"/>
                    <a:pt x="14835" y="76455"/>
                  </a:cubicBezTo>
                  <a:cubicBezTo>
                    <a:pt x="20140" y="76455"/>
                    <a:pt x="27214" y="76634"/>
                    <a:pt x="32518" y="77171"/>
                  </a:cubicBezTo>
                  <a:lnTo>
                    <a:pt x="32518" y="70725"/>
                  </a:lnTo>
                  <a:cubicBezTo>
                    <a:pt x="30397" y="70367"/>
                    <a:pt x="28982" y="69114"/>
                    <a:pt x="28982" y="66607"/>
                  </a:cubicBezTo>
                  <a:cubicBezTo>
                    <a:pt x="28982" y="63204"/>
                    <a:pt x="30927" y="60877"/>
                    <a:pt x="33756" y="57833"/>
                  </a:cubicBezTo>
                  <a:lnTo>
                    <a:pt x="46134" y="44045"/>
                  </a:lnTo>
                  <a:lnTo>
                    <a:pt x="61519" y="61772"/>
                  </a:lnTo>
                  <a:cubicBezTo>
                    <a:pt x="64878" y="65532"/>
                    <a:pt x="64878" y="65890"/>
                    <a:pt x="64878" y="66965"/>
                  </a:cubicBezTo>
                  <a:cubicBezTo>
                    <a:pt x="64878" y="70546"/>
                    <a:pt x="60811" y="70725"/>
                    <a:pt x="60104" y="70725"/>
                  </a:cubicBezTo>
                  <a:lnTo>
                    <a:pt x="60104" y="77171"/>
                  </a:lnTo>
                  <a:cubicBezTo>
                    <a:pt x="61696" y="76992"/>
                    <a:pt x="74427" y="76455"/>
                    <a:pt x="80086" y="76455"/>
                  </a:cubicBezTo>
                  <a:cubicBezTo>
                    <a:pt x="85744" y="76455"/>
                    <a:pt x="91403" y="76634"/>
                    <a:pt x="97062" y="77171"/>
                  </a:cubicBezTo>
                  <a:lnTo>
                    <a:pt x="97062" y="70725"/>
                  </a:lnTo>
                  <a:cubicBezTo>
                    <a:pt x="85214" y="70725"/>
                    <a:pt x="83799" y="69651"/>
                    <a:pt x="79732" y="64995"/>
                  </a:cubicBezTo>
                  <a:lnTo>
                    <a:pt x="55506" y="37062"/>
                  </a:lnTo>
                  <a:close/>
                </a:path>
              </a:pathLst>
            </a:custGeom>
            <a:solidFill>
              <a:srgbClr val="000000"/>
            </a:solidFill>
            <a:ln w="25356"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B4A93C21-5BF8-4A52-BC13-6200AB7D5899}"/>
                </a:ext>
              </a:extLst>
            </p:cNvPr>
            <p:cNvSpPr/>
            <p:nvPr>
              <p:custDataLst>
                <p:tags r:id="rId154"/>
              </p:custDataLst>
            </p:nvPr>
          </p:nvSpPr>
          <p:spPr>
            <a:xfrm>
              <a:off x="6298903" y="2526062"/>
              <a:ext cx="133330" cy="78965"/>
            </a:xfrm>
            <a:custGeom>
              <a:avLst/>
              <a:gdLst>
                <a:gd name="connsiteX0" fmla="*/ 118624 w 133330"/>
                <a:gd name="connsiteY0" fmla="*/ 17371 h 78965"/>
                <a:gd name="connsiteX1" fmla="*/ 133478 w 133330"/>
                <a:gd name="connsiteY1" fmla="*/ 6449 h 78965"/>
                <a:gd name="connsiteX2" fmla="*/ 133478 w 133330"/>
                <a:gd name="connsiteY2" fmla="*/ 2 h 78965"/>
                <a:gd name="connsiteX3" fmla="*/ 120746 w 133330"/>
                <a:gd name="connsiteY3" fmla="*/ 719 h 78965"/>
                <a:gd name="connsiteX4" fmla="*/ 103417 w 133330"/>
                <a:gd name="connsiteY4" fmla="*/ 2 h 78965"/>
                <a:gd name="connsiteX5" fmla="*/ 103417 w 133330"/>
                <a:gd name="connsiteY5" fmla="*/ 6449 h 78965"/>
                <a:gd name="connsiteX6" fmla="*/ 112612 w 133330"/>
                <a:gd name="connsiteY6" fmla="*/ 14327 h 78965"/>
                <a:gd name="connsiteX7" fmla="*/ 111551 w 133330"/>
                <a:gd name="connsiteY7" fmla="*/ 18625 h 78965"/>
                <a:gd name="connsiteX8" fmla="*/ 94399 w 133330"/>
                <a:gd name="connsiteY8" fmla="*/ 63211 h 78965"/>
                <a:gd name="connsiteX9" fmla="*/ 75301 w 133330"/>
                <a:gd name="connsiteY9" fmla="*/ 14327 h 78965"/>
                <a:gd name="connsiteX10" fmla="*/ 74417 w 133330"/>
                <a:gd name="connsiteY10" fmla="*/ 10925 h 78965"/>
                <a:gd name="connsiteX11" fmla="*/ 83966 w 133330"/>
                <a:gd name="connsiteY11" fmla="*/ 6449 h 78965"/>
                <a:gd name="connsiteX12" fmla="*/ 83966 w 133330"/>
                <a:gd name="connsiteY12" fmla="*/ 2 h 78965"/>
                <a:gd name="connsiteX13" fmla="*/ 64868 w 133330"/>
                <a:gd name="connsiteY13" fmla="*/ 719 h 78965"/>
                <a:gd name="connsiteX14" fmla="*/ 49307 w 133330"/>
                <a:gd name="connsiteY14" fmla="*/ 2 h 78965"/>
                <a:gd name="connsiteX15" fmla="*/ 49307 w 133330"/>
                <a:gd name="connsiteY15" fmla="*/ 6449 h 78965"/>
                <a:gd name="connsiteX16" fmla="*/ 59386 w 133330"/>
                <a:gd name="connsiteY16" fmla="*/ 7881 h 78965"/>
                <a:gd name="connsiteX17" fmla="*/ 63453 w 133330"/>
                <a:gd name="connsiteY17" fmla="*/ 15760 h 78965"/>
                <a:gd name="connsiteX18" fmla="*/ 62746 w 133330"/>
                <a:gd name="connsiteY18" fmla="*/ 17909 h 78965"/>
                <a:gd name="connsiteX19" fmla="*/ 46124 w 133330"/>
                <a:gd name="connsiteY19" fmla="*/ 60525 h 78965"/>
                <a:gd name="connsiteX20" fmla="*/ 28264 w 133330"/>
                <a:gd name="connsiteY20" fmla="*/ 14327 h 78965"/>
                <a:gd name="connsiteX21" fmla="*/ 27203 w 133330"/>
                <a:gd name="connsiteY21" fmla="*/ 10925 h 78965"/>
                <a:gd name="connsiteX22" fmla="*/ 36752 w 133330"/>
                <a:gd name="connsiteY22" fmla="*/ 6449 h 78965"/>
                <a:gd name="connsiteX23" fmla="*/ 36752 w 133330"/>
                <a:gd name="connsiteY23" fmla="*/ 2 h 78965"/>
                <a:gd name="connsiteX24" fmla="*/ 16770 w 133330"/>
                <a:gd name="connsiteY24" fmla="*/ 719 h 78965"/>
                <a:gd name="connsiteX25" fmla="*/ 148 w 133330"/>
                <a:gd name="connsiteY25" fmla="*/ 2 h 78965"/>
                <a:gd name="connsiteX26" fmla="*/ 148 w 133330"/>
                <a:gd name="connsiteY26" fmla="*/ 6449 h 78965"/>
                <a:gd name="connsiteX27" fmla="*/ 12880 w 133330"/>
                <a:gd name="connsiteY27" fmla="*/ 11641 h 78965"/>
                <a:gd name="connsiteX28" fmla="*/ 37459 w 133330"/>
                <a:gd name="connsiteY28" fmla="*/ 74850 h 78965"/>
                <a:gd name="connsiteX29" fmla="*/ 42234 w 133330"/>
                <a:gd name="connsiteY29" fmla="*/ 78968 h 78965"/>
                <a:gd name="connsiteX30" fmla="*/ 46831 w 133330"/>
                <a:gd name="connsiteY30" fmla="*/ 75208 h 78965"/>
                <a:gd name="connsiteX31" fmla="*/ 66813 w 133330"/>
                <a:gd name="connsiteY31" fmla="*/ 23997 h 78965"/>
                <a:gd name="connsiteX32" fmla="*/ 86441 w 133330"/>
                <a:gd name="connsiteY32" fmla="*/ 74671 h 78965"/>
                <a:gd name="connsiteX33" fmla="*/ 91392 w 133330"/>
                <a:gd name="connsiteY33" fmla="*/ 78968 h 78965"/>
                <a:gd name="connsiteX34" fmla="*/ 96167 w 133330"/>
                <a:gd name="connsiteY34" fmla="*/ 74850 h 78965"/>
                <a:gd name="connsiteX35" fmla="*/ 118624 w 133330"/>
                <a:gd name="connsiteY35" fmla="*/ 17371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330" h="78965">
                  <a:moveTo>
                    <a:pt x="118624" y="17371"/>
                  </a:moveTo>
                  <a:cubicBezTo>
                    <a:pt x="122161" y="8418"/>
                    <a:pt x="127996" y="6628"/>
                    <a:pt x="133478" y="6449"/>
                  </a:cubicBezTo>
                  <a:lnTo>
                    <a:pt x="133478" y="2"/>
                  </a:lnTo>
                  <a:cubicBezTo>
                    <a:pt x="128704" y="540"/>
                    <a:pt x="125874" y="719"/>
                    <a:pt x="120746" y="719"/>
                  </a:cubicBezTo>
                  <a:cubicBezTo>
                    <a:pt x="115441" y="719"/>
                    <a:pt x="108722" y="540"/>
                    <a:pt x="103417" y="2"/>
                  </a:cubicBezTo>
                  <a:lnTo>
                    <a:pt x="103417" y="6449"/>
                  </a:lnTo>
                  <a:cubicBezTo>
                    <a:pt x="109606" y="6628"/>
                    <a:pt x="112612" y="10030"/>
                    <a:pt x="112612" y="14327"/>
                  </a:cubicBezTo>
                  <a:cubicBezTo>
                    <a:pt x="112612" y="15760"/>
                    <a:pt x="112612" y="16118"/>
                    <a:pt x="111551" y="18625"/>
                  </a:cubicBezTo>
                  <a:lnTo>
                    <a:pt x="94399" y="63211"/>
                  </a:lnTo>
                  <a:lnTo>
                    <a:pt x="75301" y="14327"/>
                  </a:lnTo>
                  <a:cubicBezTo>
                    <a:pt x="74947" y="13432"/>
                    <a:pt x="74417" y="12000"/>
                    <a:pt x="74417" y="10925"/>
                  </a:cubicBezTo>
                  <a:cubicBezTo>
                    <a:pt x="74417" y="6986"/>
                    <a:pt x="79014" y="6449"/>
                    <a:pt x="83966" y="6449"/>
                  </a:cubicBezTo>
                  <a:lnTo>
                    <a:pt x="83966" y="2"/>
                  </a:lnTo>
                  <a:cubicBezTo>
                    <a:pt x="77600" y="540"/>
                    <a:pt x="71234" y="719"/>
                    <a:pt x="64868" y="719"/>
                  </a:cubicBezTo>
                  <a:cubicBezTo>
                    <a:pt x="59740" y="719"/>
                    <a:pt x="54435" y="361"/>
                    <a:pt x="49307" y="2"/>
                  </a:cubicBezTo>
                  <a:lnTo>
                    <a:pt x="49307" y="6449"/>
                  </a:lnTo>
                  <a:cubicBezTo>
                    <a:pt x="53374" y="6449"/>
                    <a:pt x="57087" y="6449"/>
                    <a:pt x="59386" y="7881"/>
                  </a:cubicBezTo>
                  <a:cubicBezTo>
                    <a:pt x="61862" y="9672"/>
                    <a:pt x="63453" y="15581"/>
                    <a:pt x="63453" y="15760"/>
                  </a:cubicBezTo>
                  <a:cubicBezTo>
                    <a:pt x="63453" y="16118"/>
                    <a:pt x="63100" y="17192"/>
                    <a:pt x="62746" y="17909"/>
                  </a:cubicBezTo>
                  <a:lnTo>
                    <a:pt x="46124" y="60525"/>
                  </a:lnTo>
                  <a:lnTo>
                    <a:pt x="28264" y="14327"/>
                  </a:lnTo>
                  <a:cubicBezTo>
                    <a:pt x="27203" y="11820"/>
                    <a:pt x="27203" y="11641"/>
                    <a:pt x="27203" y="10925"/>
                  </a:cubicBezTo>
                  <a:cubicBezTo>
                    <a:pt x="27203" y="6449"/>
                    <a:pt x="33569" y="6449"/>
                    <a:pt x="36752" y="6449"/>
                  </a:cubicBezTo>
                  <a:lnTo>
                    <a:pt x="36752" y="2"/>
                  </a:lnTo>
                  <a:cubicBezTo>
                    <a:pt x="36398" y="2"/>
                    <a:pt x="23843" y="719"/>
                    <a:pt x="16770" y="719"/>
                  </a:cubicBezTo>
                  <a:cubicBezTo>
                    <a:pt x="11288" y="719"/>
                    <a:pt x="5630" y="540"/>
                    <a:pt x="148" y="2"/>
                  </a:cubicBezTo>
                  <a:lnTo>
                    <a:pt x="148" y="6449"/>
                  </a:lnTo>
                  <a:cubicBezTo>
                    <a:pt x="7044" y="6449"/>
                    <a:pt x="10935" y="6449"/>
                    <a:pt x="12880" y="11641"/>
                  </a:cubicBezTo>
                  <a:lnTo>
                    <a:pt x="37459" y="74850"/>
                  </a:lnTo>
                  <a:cubicBezTo>
                    <a:pt x="38520" y="77536"/>
                    <a:pt x="39051" y="78968"/>
                    <a:pt x="42234" y="78968"/>
                  </a:cubicBezTo>
                  <a:cubicBezTo>
                    <a:pt x="45417" y="78968"/>
                    <a:pt x="45947" y="77536"/>
                    <a:pt x="46831" y="75208"/>
                  </a:cubicBezTo>
                  <a:lnTo>
                    <a:pt x="66813" y="23997"/>
                  </a:lnTo>
                  <a:lnTo>
                    <a:pt x="86441" y="74671"/>
                  </a:lnTo>
                  <a:cubicBezTo>
                    <a:pt x="87502" y="77357"/>
                    <a:pt x="88210" y="78968"/>
                    <a:pt x="91392" y="78968"/>
                  </a:cubicBezTo>
                  <a:cubicBezTo>
                    <a:pt x="94575" y="78968"/>
                    <a:pt x="95106" y="77715"/>
                    <a:pt x="96167" y="74850"/>
                  </a:cubicBezTo>
                  <a:lnTo>
                    <a:pt x="118624" y="17371"/>
                  </a:lnTo>
                  <a:close/>
                </a:path>
              </a:pathLst>
            </a:custGeom>
            <a:solidFill>
              <a:srgbClr val="000000"/>
            </a:solidFill>
            <a:ln w="25356"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F2A396CC-BF97-4DE4-AF1A-7D3DB555BA0F}"/>
                </a:ext>
              </a:extLst>
            </p:cNvPr>
            <p:cNvSpPr/>
            <p:nvPr>
              <p:custDataLst>
                <p:tags r:id="rId155"/>
              </p:custDataLst>
            </p:nvPr>
          </p:nvSpPr>
          <p:spPr>
            <a:xfrm>
              <a:off x="6460323" y="2582645"/>
              <a:ext cx="22457" cy="55150"/>
            </a:xfrm>
            <a:custGeom>
              <a:avLst/>
              <a:gdLst>
                <a:gd name="connsiteX0" fmla="*/ 17660 w 22457"/>
                <a:gd name="connsiteY0" fmla="*/ 17730 h 55150"/>
                <a:gd name="connsiteX1" fmla="*/ 3867 w 22457"/>
                <a:gd name="connsiteY1" fmla="*/ 50498 h 55150"/>
                <a:gd name="connsiteX2" fmla="*/ 2629 w 22457"/>
                <a:gd name="connsiteY2" fmla="*/ 52646 h 55150"/>
                <a:gd name="connsiteX3" fmla="*/ 5105 w 22457"/>
                <a:gd name="connsiteY3" fmla="*/ 55153 h 55150"/>
                <a:gd name="connsiteX4" fmla="*/ 22611 w 22457"/>
                <a:gd name="connsiteY4" fmla="*/ 19520 h 55150"/>
                <a:gd name="connsiteX5" fmla="*/ 10233 w 22457"/>
                <a:gd name="connsiteY5" fmla="*/ 2 h 55150"/>
                <a:gd name="connsiteX6" fmla="*/ 154 w 22457"/>
                <a:gd name="connsiteY6" fmla="*/ 10209 h 55150"/>
                <a:gd name="connsiteX7" fmla="*/ 10410 w 22457"/>
                <a:gd name="connsiteY7" fmla="*/ 20595 h 55150"/>
                <a:gd name="connsiteX8" fmla="*/ 17660 w 22457"/>
                <a:gd name="connsiteY8" fmla="*/ 17730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7" h="55150">
                  <a:moveTo>
                    <a:pt x="17660" y="17730"/>
                  </a:moveTo>
                  <a:cubicBezTo>
                    <a:pt x="17660" y="27578"/>
                    <a:pt x="15892" y="39038"/>
                    <a:pt x="3867" y="50498"/>
                  </a:cubicBezTo>
                  <a:cubicBezTo>
                    <a:pt x="3160" y="51214"/>
                    <a:pt x="2629" y="51751"/>
                    <a:pt x="2629" y="52646"/>
                  </a:cubicBezTo>
                  <a:cubicBezTo>
                    <a:pt x="2629" y="53900"/>
                    <a:pt x="4044" y="55153"/>
                    <a:pt x="5105" y="55153"/>
                  </a:cubicBezTo>
                  <a:cubicBezTo>
                    <a:pt x="7581" y="55153"/>
                    <a:pt x="22611" y="40828"/>
                    <a:pt x="22611" y="19520"/>
                  </a:cubicBezTo>
                  <a:cubicBezTo>
                    <a:pt x="22611" y="8418"/>
                    <a:pt x="18367" y="2"/>
                    <a:pt x="10233" y="2"/>
                  </a:cubicBezTo>
                  <a:cubicBezTo>
                    <a:pt x="4398" y="2"/>
                    <a:pt x="154" y="4658"/>
                    <a:pt x="154" y="10209"/>
                  </a:cubicBezTo>
                  <a:cubicBezTo>
                    <a:pt x="154" y="15939"/>
                    <a:pt x="4221" y="20595"/>
                    <a:pt x="10410" y="20595"/>
                  </a:cubicBezTo>
                  <a:cubicBezTo>
                    <a:pt x="14654" y="20595"/>
                    <a:pt x="17483" y="17730"/>
                    <a:pt x="17660" y="17730"/>
                  </a:cubicBezTo>
                  <a:close/>
                </a:path>
              </a:pathLst>
            </a:custGeom>
            <a:solidFill>
              <a:srgbClr val="000000"/>
            </a:solidFill>
            <a:ln w="25356"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39390094-4627-4909-AA45-DFF342B1AE3E}"/>
                </a:ext>
              </a:extLst>
            </p:cNvPr>
            <p:cNvSpPr/>
            <p:nvPr>
              <p:custDataLst>
                <p:tags r:id="rId156"/>
              </p:custDataLst>
            </p:nvPr>
          </p:nvSpPr>
          <p:spPr>
            <a:xfrm>
              <a:off x="6510064" y="2524271"/>
              <a:ext cx="149067" cy="78965"/>
            </a:xfrm>
            <a:custGeom>
              <a:avLst/>
              <a:gdLst>
                <a:gd name="connsiteX0" fmla="*/ 135962 w 149067"/>
                <a:gd name="connsiteY0" fmla="*/ 24713 h 78965"/>
                <a:gd name="connsiteX1" fmla="*/ 109437 w 149067"/>
                <a:gd name="connsiteY1" fmla="*/ 2 h 78965"/>
                <a:gd name="connsiteX2" fmla="*/ 81144 w 149067"/>
                <a:gd name="connsiteY2" fmla="*/ 16655 h 78965"/>
                <a:gd name="connsiteX3" fmla="*/ 55150 w 149067"/>
                <a:gd name="connsiteY3" fmla="*/ 2 h 78965"/>
                <a:gd name="connsiteX4" fmla="*/ 26327 w 149067"/>
                <a:gd name="connsiteY4" fmla="*/ 17371 h 78965"/>
                <a:gd name="connsiteX5" fmla="*/ 26150 w 149067"/>
                <a:gd name="connsiteY5" fmla="*/ 17371 h 78965"/>
                <a:gd name="connsiteX6" fmla="*/ 26150 w 149067"/>
                <a:gd name="connsiteY6" fmla="*/ 2 h 78965"/>
                <a:gd name="connsiteX7" fmla="*/ 156 w 149067"/>
                <a:gd name="connsiteY7" fmla="*/ 1972 h 78965"/>
                <a:gd name="connsiteX8" fmla="*/ 156 w 149067"/>
                <a:gd name="connsiteY8" fmla="*/ 8418 h 78965"/>
                <a:gd name="connsiteX9" fmla="*/ 13418 w 149067"/>
                <a:gd name="connsiteY9" fmla="*/ 18446 h 78965"/>
                <a:gd name="connsiteX10" fmla="*/ 13418 w 149067"/>
                <a:gd name="connsiteY10" fmla="*/ 64823 h 78965"/>
                <a:gd name="connsiteX11" fmla="*/ 156 w 149067"/>
                <a:gd name="connsiteY11" fmla="*/ 72522 h 78965"/>
                <a:gd name="connsiteX12" fmla="*/ 156 w 149067"/>
                <a:gd name="connsiteY12" fmla="*/ 78968 h 78965"/>
                <a:gd name="connsiteX13" fmla="*/ 20315 w 149067"/>
                <a:gd name="connsiteY13" fmla="*/ 78252 h 78965"/>
                <a:gd name="connsiteX14" fmla="*/ 40650 w 149067"/>
                <a:gd name="connsiteY14" fmla="*/ 78968 h 78965"/>
                <a:gd name="connsiteX15" fmla="*/ 40650 w 149067"/>
                <a:gd name="connsiteY15" fmla="*/ 72522 h 78965"/>
                <a:gd name="connsiteX16" fmla="*/ 27388 w 149067"/>
                <a:gd name="connsiteY16" fmla="*/ 64823 h 78965"/>
                <a:gd name="connsiteX17" fmla="*/ 27388 w 149067"/>
                <a:gd name="connsiteY17" fmla="*/ 32592 h 78965"/>
                <a:gd name="connsiteX18" fmla="*/ 53736 w 149067"/>
                <a:gd name="connsiteY18" fmla="*/ 5016 h 78965"/>
                <a:gd name="connsiteX19" fmla="*/ 67705 w 149067"/>
                <a:gd name="connsiteY19" fmla="*/ 23997 h 78965"/>
                <a:gd name="connsiteX20" fmla="*/ 67705 w 149067"/>
                <a:gd name="connsiteY20" fmla="*/ 64823 h 78965"/>
                <a:gd name="connsiteX21" fmla="*/ 54443 w 149067"/>
                <a:gd name="connsiteY21" fmla="*/ 72522 h 78965"/>
                <a:gd name="connsiteX22" fmla="*/ 54443 w 149067"/>
                <a:gd name="connsiteY22" fmla="*/ 78968 h 78965"/>
                <a:gd name="connsiteX23" fmla="*/ 74602 w 149067"/>
                <a:gd name="connsiteY23" fmla="*/ 78252 h 78965"/>
                <a:gd name="connsiteX24" fmla="*/ 94937 w 149067"/>
                <a:gd name="connsiteY24" fmla="*/ 78968 h 78965"/>
                <a:gd name="connsiteX25" fmla="*/ 94937 w 149067"/>
                <a:gd name="connsiteY25" fmla="*/ 72522 h 78965"/>
                <a:gd name="connsiteX26" fmla="*/ 81675 w 149067"/>
                <a:gd name="connsiteY26" fmla="*/ 64823 h 78965"/>
                <a:gd name="connsiteX27" fmla="*/ 81675 w 149067"/>
                <a:gd name="connsiteY27" fmla="*/ 32592 h 78965"/>
                <a:gd name="connsiteX28" fmla="*/ 108023 w 149067"/>
                <a:gd name="connsiteY28" fmla="*/ 5016 h 78965"/>
                <a:gd name="connsiteX29" fmla="*/ 121992 w 149067"/>
                <a:gd name="connsiteY29" fmla="*/ 23997 h 78965"/>
                <a:gd name="connsiteX30" fmla="*/ 121992 w 149067"/>
                <a:gd name="connsiteY30" fmla="*/ 64823 h 78965"/>
                <a:gd name="connsiteX31" fmla="*/ 108730 w 149067"/>
                <a:gd name="connsiteY31" fmla="*/ 72522 h 78965"/>
                <a:gd name="connsiteX32" fmla="*/ 108730 w 149067"/>
                <a:gd name="connsiteY32" fmla="*/ 78968 h 78965"/>
                <a:gd name="connsiteX33" fmla="*/ 128889 w 149067"/>
                <a:gd name="connsiteY33" fmla="*/ 78252 h 78965"/>
                <a:gd name="connsiteX34" fmla="*/ 149224 w 149067"/>
                <a:gd name="connsiteY34" fmla="*/ 78968 h 78965"/>
                <a:gd name="connsiteX35" fmla="*/ 149224 w 149067"/>
                <a:gd name="connsiteY35" fmla="*/ 72522 h 78965"/>
                <a:gd name="connsiteX36" fmla="*/ 135962 w 149067"/>
                <a:gd name="connsiteY36" fmla="*/ 64823 h 78965"/>
                <a:gd name="connsiteX37" fmla="*/ 135962 w 149067"/>
                <a:gd name="connsiteY37" fmla="*/ 24713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067" h="78965">
                  <a:moveTo>
                    <a:pt x="135962" y="24713"/>
                  </a:moveTo>
                  <a:cubicBezTo>
                    <a:pt x="135962" y="9135"/>
                    <a:pt x="128358" y="2"/>
                    <a:pt x="109437" y="2"/>
                  </a:cubicBezTo>
                  <a:cubicBezTo>
                    <a:pt x="95468" y="2"/>
                    <a:pt x="85919" y="7702"/>
                    <a:pt x="81144" y="16655"/>
                  </a:cubicBezTo>
                  <a:cubicBezTo>
                    <a:pt x="77608" y="3942"/>
                    <a:pt x="68059" y="2"/>
                    <a:pt x="55150" y="2"/>
                  </a:cubicBezTo>
                  <a:cubicBezTo>
                    <a:pt x="40650" y="2"/>
                    <a:pt x="31278" y="8060"/>
                    <a:pt x="26327" y="17371"/>
                  </a:cubicBezTo>
                  <a:lnTo>
                    <a:pt x="26150" y="17371"/>
                  </a:lnTo>
                  <a:lnTo>
                    <a:pt x="26150" y="2"/>
                  </a:lnTo>
                  <a:lnTo>
                    <a:pt x="156" y="1972"/>
                  </a:lnTo>
                  <a:lnTo>
                    <a:pt x="156" y="8418"/>
                  </a:lnTo>
                  <a:cubicBezTo>
                    <a:pt x="12004" y="8418"/>
                    <a:pt x="13418" y="9672"/>
                    <a:pt x="13418" y="18446"/>
                  </a:cubicBezTo>
                  <a:lnTo>
                    <a:pt x="13418" y="64823"/>
                  </a:lnTo>
                  <a:cubicBezTo>
                    <a:pt x="13418" y="72522"/>
                    <a:pt x="11650" y="72522"/>
                    <a:pt x="156" y="72522"/>
                  </a:cubicBezTo>
                  <a:lnTo>
                    <a:pt x="156" y="78968"/>
                  </a:lnTo>
                  <a:cubicBezTo>
                    <a:pt x="510" y="78968"/>
                    <a:pt x="12888" y="78252"/>
                    <a:pt x="20315" y="78252"/>
                  </a:cubicBezTo>
                  <a:cubicBezTo>
                    <a:pt x="26858" y="78252"/>
                    <a:pt x="39059" y="78789"/>
                    <a:pt x="40650" y="78968"/>
                  </a:cubicBezTo>
                  <a:lnTo>
                    <a:pt x="40650" y="72522"/>
                  </a:lnTo>
                  <a:cubicBezTo>
                    <a:pt x="29156" y="72522"/>
                    <a:pt x="27388" y="72522"/>
                    <a:pt x="27388" y="64823"/>
                  </a:cubicBezTo>
                  <a:lnTo>
                    <a:pt x="27388" y="32592"/>
                  </a:lnTo>
                  <a:cubicBezTo>
                    <a:pt x="27388" y="13790"/>
                    <a:pt x="42065" y="5016"/>
                    <a:pt x="53736" y="5016"/>
                  </a:cubicBezTo>
                  <a:cubicBezTo>
                    <a:pt x="66114" y="5016"/>
                    <a:pt x="67705" y="14865"/>
                    <a:pt x="67705" y="23997"/>
                  </a:cubicBezTo>
                  <a:lnTo>
                    <a:pt x="67705" y="64823"/>
                  </a:lnTo>
                  <a:cubicBezTo>
                    <a:pt x="67705" y="72522"/>
                    <a:pt x="65937" y="72522"/>
                    <a:pt x="54443" y="72522"/>
                  </a:cubicBezTo>
                  <a:lnTo>
                    <a:pt x="54443" y="78968"/>
                  </a:lnTo>
                  <a:cubicBezTo>
                    <a:pt x="54797" y="78968"/>
                    <a:pt x="67175" y="78252"/>
                    <a:pt x="74602" y="78252"/>
                  </a:cubicBezTo>
                  <a:cubicBezTo>
                    <a:pt x="81144" y="78252"/>
                    <a:pt x="93346" y="78789"/>
                    <a:pt x="94937" y="78968"/>
                  </a:cubicBezTo>
                  <a:lnTo>
                    <a:pt x="94937" y="72522"/>
                  </a:lnTo>
                  <a:cubicBezTo>
                    <a:pt x="83443" y="72522"/>
                    <a:pt x="81675" y="72522"/>
                    <a:pt x="81675" y="64823"/>
                  </a:cubicBezTo>
                  <a:lnTo>
                    <a:pt x="81675" y="32592"/>
                  </a:lnTo>
                  <a:cubicBezTo>
                    <a:pt x="81675" y="13790"/>
                    <a:pt x="96352" y="5016"/>
                    <a:pt x="108023" y="5016"/>
                  </a:cubicBezTo>
                  <a:cubicBezTo>
                    <a:pt x="120401" y="5016"/>
                    <a:pt x="121992" y="14865"/>
                    <a:pt x="121992" y="23997"/>
                  </a:cubicBezTo>
                  <a:lnTo>
                    <a:pt x="121992" y="64823"/>
                  </a:lnTo>
                  <a:cubicBezTo>
                    <a:pt x="121992" y="72522"/>
                    <a:pt x="120224" y="72522"/>
                    <a:pt x="108730" y="72522"/>
                  </a:cubicBezTo>
                  <a:lnTo>
                    <a:pt x="108730" y="78968"/>
                  </a:lnTo>
                  <a:cubicBezTo>
                    <a:pt x="109084" y="78968"/>
                    <a:pt x="121462" y="78252"/>
                    <a:pt x="128889" y="78252"/>
                  </a:cubicBezTo>
                  <a:cubicBezTo>
                    <a:pt x="135431" y="78252"/>
                    <a:pt x="147633" y="78789"/>
                    <a:pt x="149224" y="78968"/>
                  </a:cubicBezTo>
                  <a:lnTo>
                    <a:pt x="149224" y="72522"/>
                  </a:lnTo>
                  <a:cubicBezTo>
                    <a:pt x="137730" y="72522"/>
                    <a:pt x="135962" y="72522"/>
                    <a:pt x="135962" y="64823"/>
                  </a:cubicBezTo>
                  <a:lnTo>
                    <a:pt x="135962" y="24713"/>
                  </a:lnTo>
                  <a:close/>
                </a:path>
              </a:pathLst>
            </a:custGeom>
            <a:solidFill>
              <a:srgbClr val="000000"/>
            </a:solidFill>
            <a:ln w="25356"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69E39D61-E6C9-4963-9F34-54EE583B504C}"/>
                </a:ext>
              </a:extLst>
            </p:cNvPr>
            <p:cNvSpPr/>
            <p:nvPr>
              <p:custDataLst>
                <p:tags r:id="rId157"/>
              </p:custDataLst>
            </p:nvPr>
          </p:nvSpPr>
          <p:spPr>
            <a:xfrm>
              <a:off x="6673366" y="2523376"/>
              <a:ext cx="86646" cy="81651"/>
            </a:xfrm>
            <a:custGeom>
              <a:avLst/>
              <a:gdLst>
                <a:gd name="connsiteX0" fmla="*/ 86810 w 86646"/>
                <a:gd name="connsiteY0" fmla="*/ 41724 h 81651"/>
                <a:gd name="connsiteX1" fmla="*/ 43486 w 86646"/>
                <a:gd name="connsiteY1" fmla="*/ 2 h 81651"/>
                <a:gd name="connsiteX2" fmla="*/ 163 w 86646"/>
                <a:gd name="connsiteY2" fmla="*/ 41724 h 81651"/>
                <a:gd name="connsiteX3" fmla="*/ 43486 w 86646"/>
                <a:gd name="connsiteY3" fmla="*/ 81654 h 81651"/>
                <a:gd name="connsiteX4" fmla="*/ 86810 w 86646"/>
                <a:gd name="connsiteY4" fmla="*/ 41724 h 81651"/>
                <a:gd name="connsiteX5" fmla="*/ 43486 w 86646"/>
                <a:gd name="connsiteY5" fmla="*/ 75924 h 81651"/>
                <a:gd name="connsiteX6" fmla="*/ 21559 w 86646"/>
                <a:gd name="connsiteY6" fmla="*/ 65002 h 81651"/>
                <a:gd name="connsiteX7" fmla="*/ 16254 w 86646"/>
                <a:gd name="connsiteY7" fmla="*/ 40112 h 81651"/>
                <a:gd name="connsiteX8" fmla="*/ 22620 w 86646"/>
                <a:gd name="connsiteY8" fmla="*/ 14148 h 81651"/>
                <a:gd name="connsiteX9" fmla="*/ 43486 w 86646"/>
                <a:gd name="connsiteY9" fmla="*/ 5016 h 81651"/>
                <a:gd name="connsiteX10" fmla="*/ 65236 w 86646"/>
                <a:gd name="connsiteY10" fmla="*/ 15581 h 81651"/>
                <a:gd name="connsiteX11" fmla="*/ 70718 w 86646"/>
                <a:gd name="connsiteY11" fmla="*/ 40112 h 81651"/>
                <a:gd name="connsiteX12" fmla="*/ 65059 w 86646"/>
                <a:gd name="connsiteY12" fmla="*/ 65539 h 81651"/>
                <a:gd name="connsiteX13" fmla="*/ 43486 w 86646"/>
                <a:gd name="connsiteY13" fmla="*/ 75924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46" h="81651">
                  <a:moveTo>
                    <a:pt x="86810" y="41724"/>
                  </a:moveTo>
                  <a:cubicBezTo>
                    <a:pt x="86810" y="19341"/>
                    <a:pt x="67889" y="2"/>
                    <a:pt x="43486" y="2"/>
                  </a:cubicBezTo>
                  <a:cubicBezTo>
                    <a:pt x="19084" y="2"/>
                    <a:pt x="163" y="19341"/>
                    <a:pt x="163" y="41724"/>
                  </a:cubicBezTo>
                  <a:cubicBezTo>
                    <a:pt x="163" y="63927"/>
                    <a:pt x="19614" y="81654"/>
                    <a:pt x="43486" y="81654"/>
                  </a:cubicBezTo>
                  <a:cubicBezTo>
                    <a:pt x="67358" y="81654"/>
                    <a:pt x="86810" y="63927"/>
                    <a:pt x="86810" y="41724"/>
                  </a:cubicBezTo>
                  <a:close/>
                  <a:moveTo>
                    <a:pt x="43486" y="75924"/>
                  </a:moveTo>
                  <a:cubicBezTo>
                    <a:pt x="36943" y="75924"/>
                    <a:pt x="27395" y="73776"/>
                    <a:pt x="21559" y="65002"/>
                  </a:cubicBezTo>
                  <a:cubicBezTo>
                    <a:pt x="16785" y="57660"/>
                    <a:pt x="16254" y="48349"/>
                    <a:pt x="16254" y="40112"/>
                  </a:cubicBezTo>
                  <a:cubicBezTo>
                    <a:pt x="16254" y="32413"/>
                    <a:pt x="16431" y="21848"/>
                    <a:pt x="22620" y="14148"/>
                  </a:cubicBezTo>
                  <a:cubicBezTo>
                    <a:pt x="27041" y="8956"/>
                    <a:pt x="34468" y="5016"/>
                    <a:pt x="43486" y="5016"/>
                  </a:cubicBezTo>
                  <a:cubicBezTo>
                    <a:pt x="53919" y="5016"/>
                    <a:pt x="61346" y="10030"/>
                    <a:pt x="65236" y="15581"/>
                  </a:cubicBezTo>
                  <a:cubicBezTo>
                    <a:pt x="70188" y="22564"/>
                    <a:pt x="70718" y="31517"/>
                    <a:pt x="70718" y="40112"/>
                  </a:cubicBezTo>
                  <a:cubicBezTo>
                    <a:pt x="70718" y="48707"/>
                    <a:pt x="70188" y="58197"/>
                    <a:pt x="65059" y="65539"/>
                  </a:cubicBezTo>
                  <a:cubicBezTo>
                    <a:pt x="60285" y="72343"/>
                    <a:pt x="52151" y="75924"/>
                    <a:pt x="43486" y="75924"/>
                  </a:cubicBezTo>
                  <a:close/>
                </a:path>
              </a:pathLst>
            </a:custGeom>
            <a:solidFill>
              <a:srgbClr val="000000"/>
            </a:solidFill>
            <a:ln w="25356"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815BCEFF-D416-4977-AB41-4EC2581A87AB}"/>
                </a:ext>
              </a:extLst>
            </p:cNvPr>
            <p:cNvSpPr/>
            <p:nvPr>
              <p:custDataLst>
                <p:tags r:id="rId158"/>
              </p:custDataLst>
            </p:nvPr>
          </p:nvSpPr>
          <p:spPr>
            <a:xfrm>
              <a:off x="6777067" y="2478969"/>
              <a:ext cx="39786" cy="124268"/>
            </a:xfrm>
            <a:custGeom>
              <a:avLst/>
              <a:gdLst>
                <a:gd name="connsiteX0" fmla="*/ 26691 w 39786"/>
                <a:gd name="connsiteY0" fmla="*/ 2 h 124268"/>
                <a:gd name="connsiteX1" fmla="*/ 167 w 39786"/>
                <a:gd name="connsiteY1" fmla="*/ 1972 h 124268"/>
                <a:gd name="connsiteX2" fmla="*/ 167 w 39786"/>
                <a:gd name="connsiteY2" fmla="*/ 8418 h 124268"/>
                <a:gd name="connsiteX3" fmla="*/ 13429 w 39786"/>
                <a:gd name="connsiteY3" fmla="*/ 18446 h 124268"/>
                <a:gd name="connsiteX4" fmla="*/ 13429 w 39786"/>
                <a:gd name="connsiteY4" fmla="*/ 110125 h 124268"/>
                <a:gd name="connsiteX5" fmla="*/ 167 w 39786"/>
                <a:gd name="connsiteY5" fmla="*/ 117825 h 124268"/>
                <a:gd name="connsiteX6" fmla="*/ 167 w 39786"/>
                <a:gd name="connsiteY6" fmla="*/ 124271 h 124268"/>
                <a:gd name="connsiteX7" fmla="*/ 19972 w 39786"/>
                <a:gd name="connsiteY7" fmla="*/ 123555 h 124268"/>
                <a:gd name="connsiteX8" fmla="*/ 39954 w 39786"/>
                <a:gd name="connsiteY8" fmla="*/ 124271 h 124268"/>
                <a:gd name="connsiteX9" fmla="*/ 39954 w 39786"/>
                <a:gd name="connsiteY9" fmla="*/ 117825 h 124268"/>
                <a:gd name="connsiteX10" fmla="*/ 26691 w 39786"/>
                <a:gd name="connsiteY10" fmla="*/ 110125 h 124268"/>
                <a:gd name="connsiteX11" fmla="*/ 26691 w 39786"/>
                <a:gd name="connsiteY11" fmla="*/ 2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691" y="2"/>
                  </a:moveTo>
                  <a:lnTo>
                    <a:pt x="167" y="1972"/>
                  </a:lnTo>
                  <a:lnTo>
                    <a:pt x="167" y="8418"/>
                  </a:lnTo>
                  <a:cubicBezTo>
                    <a:pt x="12014" y="8418"/>
                    <a:pt x="13429" y="9672"/>
                    <a:pt x="13429" y="18446"/>
                  </a:cubicBezTo>
                  <a:lnTo>
                    <a:pt x="13429" y="110125"/>
                  </a:lnTo>
                  <a:cubicBezTo>
                    <a:pt x="13429" y="117825"/>
                    <a:pt x="11661" y="117825"/>
                    <a:pt x="167" y="117825"/>
                  </a:cubicBezTo>
                  <a:lnTo>
                    <a:pt x="167" y="124271"/>
                  </a:lnTo>
                  <a:cubicBezTo>
                    <a:pt x="520" y="124271"/>
                    <a:pt x="12899" y="123555"/>
                    <a:pt x="19972" y="123555"/>
                  </a:cubicBezTo>
                  <a:cubicBezTo>
                    <a:pt x="26691" y="123555"/>
                    <a:pt x="33234" y="123734"/>
                    <a:pt x="39954" y="124271"/>
                  </a:cubicBezTo>
                  <a:lnTo>
                    <a:pt x="39954" y="117825"/>
                  </a:lnTo>
                  <a:cubicBezTo>
                    <a:pt x="28460" y="117825"/>
                    <a:pt x="26691" y="117825"/>
                    <a:pt x="26691" y="110125"/>
                  </a:cubicBezTo>
                  <a:lnTo>
                    <a:pt x="26691" y="2"/>
                  </a:lnTo>
                  <a:close/>
                </a:path>
              </a:pathLst>
            </a:custGeom>
            <a:solidFill>
              <a:srgbClr val="000000"/>
            </a:solidFill>
            <a:ln w="25356"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FBDCE612-7D8B-40FA-9E07-C93C471E3D1F}"/>
                </a:ext>
              </a:extLst>
            </p:cNvPr>
            <p:cNvSpPr/>
            <p:nvPr>
              <p:custDataLst>
                <p:tags r:id="rId159"/>
              </p:custDataLst>
            </p:nvPr>
          </p:nvSpPr>
          <p:spPr>
            <a:xfrm>
              <a:off x="6892307" y="2146986"/>
              <a:ext cx="58606" cy="255801"/>
            </a:xfrm>
            <a:custGeom>
              <a:avLst/>
              <a:gdLst>
                <a:gd name="connsiteX0" fmla="*/ 58777 w 58606"/>
                <a:gd name="connsiteY0" fmla="*/ 253236 h 255801"/>
                <a:gd name="connsiteX1" fmla="*/ 54483 w 58606"/>
                <a:gd name="connsiteY1" fmla="*/ 247608 h 255801"/>
                <a:gd name="connsiteX2" fmla="*/ 14822 w 58606"/>
                <a:gd name="connsiteY2" fmla="*/ 127893 h 255801"/>
                <a:gd name="connsiteX3" fmla="*/ 55493 w 58606"/>
                <a:gd name="connsiteY3" fmla="*/ 6899 h 255801"/>
                <a:gd name="connsiteX4" fmla="*/ 58777 w 58606"/>
                <a:gd name="connsiteY4" fmla="*/ 2550 h 255801"/>
                <a:gd name="connsiteX5" fmla="*/ 56251 w 58606"/>
                <a:gd name="connsiteY5" fmla="*/ -8 h 255801"/>
                <a:gd name="connsiteX6" fmla="*/ 16085 w 58606"/>
                <a:gd name="connsiteY6" fmla="*/ 49873 h 255801"/>
                <a:gd name="connsiteX7" fmla="*/ 171 w 58606"/>
                <a:gd name="connsiteY7" fmla="*/ 127893 h 255801"/>
                <a:gd name="connsiteX8" fmla="*/ 16843 w 58606"/>
                <a:gd name="connsiteY8" fmla="*/ 207703 h 255801"/>
                <a:gd name="connsiteX9" fmla="*/ 56251 w 58606"/>
                <a:gd name="connsiteY9" fmla="*/ 255794 h 255801"/>
                <a:gd name="connsiteX10" fmla="*/ 58777 w 58606"/>
                <a:gd name="connsiteY10" fmla="*/ 253236 h 2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6" h="255801">
                  <a:moveTo>
                    <a:pt x="58777" y="253236"/>
                  </a:moveTo>
                  <a:cubicBezTo>
                    <a:pt x="58777" y="252468"/>
                    <a:pt x="58777" y="251957"/>
                    <a:pt x="54483" y="247608"/>
                  </a:cubicBezTo>
                  <a:cubicBezTo>
                    <a:pt x="22906" y="215377"/>
                    <a:pt x="14822" y="167031"/>
                    <a:pt x="14822" y="127893"/>
                  </a:cubicBezTo>
                  <a:cubicBezTo>
                    <a:pt x="14822" y="83384"/>
                    <a:pt x="24422" y="38874"/>
                    <a:pt x="55493" y="6899"/>
                  </a:cubicBezTo>
                  <a:cubicBezTo>
                    <a:pt x="58777" y="3829"/>
                    <a:pt x="58777" y="3318"/>
                    <a:pt x="58777" y="2550"/>
                  </a:cubicBezTo>
                  <a:cubicBezTo>
                    <a:pt x="58777" y="760"/>
                    <a:pt x="57767" y="-8"/>
                    <a:pt x="56251" y="-8"/>
                  </a:cubicBezTo>
                  <a:cubicBezTo>
                    <a:pt x="53725" y="-8"/>
                    <a:pt x="30990" y="17387"/>
                    <a:pt x="16085" y="49873"/>
                  </a:cubicBezTo>
                  <a:cubicBezTo>
                    <a:pt x="3202" y="78012"/>
                    <a:pt x="171" y="106406"/>
                    <a:pt x="171" y="127893"/>
                  </a:cubicBezTo>
                  <a:cubicBezTo>
                    <a:pt x="171" y="147846"/>
                    <a:pt x="2949" y="178797"/>
                    <a:pt x="16843" y="207703"/>
                  </a:cubicBezTo>
                  <a:cubicBezTo>
                    <a:pt x="32000" y="239167"/>
                    <a:pt x="53725" y="255794"/>
                    <a:pt x="56251" y="255794"/>
                  </a:cubicBezTo>
                  <a:cubicBezTo>
                    <a:pt x="57767" y="255794"/>
                    <a:pt x="58777" y="255026"/>
                    <a:pt x="58777" y="253236"/>
                  </a:cubicBezTo>
                  <a:close/>
                </a:path>
              </a:pathLst>
            </a:custGeom>
            <a:solidFill>
              <a:srgbClr val="000000"/>
            </a:solidFill>
            <a:ln w="25356"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7A8CE419-4606-43A0-B9C3-13176812DEC5}"/>
                </a:ext>
              </a:extLst>
            </p:cNvPr>
            <p:cNvSpPr/>
            <p:nvPr>
              <p:custDataLst>
                <p:tags r:id="rId160"/>
              </p:custDataLst>
            </p:nvPr>
          </p:nvSpPr>
          <p:spPr>
            <a:xfrm>
              <a:off x="6972864" y="2225773"/>
              <a:ext cx="125802" cy="115878"/>
            </a:xfrm>
            <a:custGeom>
              <a:avLst/>
              <a:gdLst>
                <a:gd name="connsiteX0" fmla="*/ 77222 w 125802"/>
                <a:gd name="connsiteY0" fmla="*/ 35804 h 115878"/>
                <a:gd name="connsiteX1" fmla="*/ 102231 w 125802"/>
                <a:gd name="connsiteY1" fmla="*/ 5620 h 115878"/>
                <a:gd name="connsiteX2" fmla="*/ 114862 w 125802"/>
                <a:gd name="connsiteY2" fmla="*/ 8945 h 115878"/>
                <a:gd name="connsiteX3" fmla="*/ 102736 w 125802"/>
                <a:gd name="connsiteY3" fmla="*/ 22759 h 115878"/>
                <a:gd name="connsiteX4" fmla="*/ 112335 w 125802"/>
                <a:gd name="connsiteY4" fmla="*/ 31712 h 115878"/>
                <a:gd name="connsiteX5" fmla="*/ 125977 w 125802"/>
                <a:gd name="connsiteY5" fmla="*/ 16875 h 115878"/>
                <a:gd name="connsiteX6" fmla="*/ 102484 w 125802"/>
                <a:gd name="connsiteY6" fmla="*/ -8 h 115878"/>
                <a:gd name="connsiteX7" fmla="*/ 75959 w 125802"/>
                <a:gd name="connsiteY7" fmla="*/ 19433 h 115878"/>
                <a:gd name="connsiteX8" fmla="*/ 48677 w 125802"/>
                <a:gd name="connsiteY8" fmla="*/ -8 h 115878"/>
                <a:gd name="connsiteX9" fmla="*/ 8006 w 125802"/>
                <a:gd name="connsiteY9" fmla="*/ 39386 h 115878"/>
                <a:gd name="connsiteX10" fmla="*/ 11037 w 125802"/>
                <a:gd name="connsiteY10" fmla="*/ 41944 h 115878"/>
                <a:gd name="connsiteX11" fmla="*/ 14321 w 125802"/>
                <a:gd name="connsiteY11" fmla="*/ 39130 h 115878"/>
                <a:gd name="connsiteX12" fmla="*/ 48171 w 125802"/>
                <a:gd name="connsiteY12" fmla="*/ 5620 h 115878"/>
                <a:gd name="connsiteX13" fmla="*/ 61813 w 125802"/>
                <a:gd name="connsiteY13" fmla="*/ 22759 h 115878"/>
                <a:gd name="connsiteX14" fmla="*/ 48171 w 125802"/>
                <a:gd name="connsiteY14" fmla="*/ 83639 h 115878"/>
                <a:gd name="connsiteX15" fmla="*/ 24173 w 125802"/>
                <a:gd name="connsiteY15" fmla="*/ 110243 h 115878"/>
                <a:gd name="connsiteX16" fmla="*/ 11542 w 125802"/>
                <a:gd name="connsiteY16" fmla="*/ 106917 h 115878"/>
                <a:gd name="connsiteX17" fmla="*/ 23415 w 125802"/>
                <a:gd name="connsiteY17" fmla="*/ 93104 h 115878"/>
                <a:gd name="connsiteX18" fmla="*/ 14068 w 125802"/>
                <a:gd name="connsiteY18" fmla="*/ 84151 h 115878"/>
                <a:gd name="connsiteX19" fmla="*/ 175 w 125802"/>
                <a:gd name="connsiteY19" fmla="*/ 98987 h 115878"/>
                <a:gd name="connsiteX20" fmla="*/ 23920 w 125802"/>
                <a:gd name="connsiteY20" fmla="*/ 115870 h 115878"/>
                <a:gd name="connsiteX21" fmla="*/ 50445 w 125802"/>
                <a:gd name="connsiteY21" fmla="*/ 96429 h 115878"/>
                <a:gd name="connsiteX22" fmla="*/ 77727 w 125802"/>
                <a:gd name="connsiteY22" fmla="*/ 115870 h 115878"/>
                <a:gd name="connsiteX23" fmla="*/ 118146 w 125802"/>
                <a:gd name="connsiteY23" fmla="*/ 76477 h 115878"/>
                <a:gd name="connsiteX24" fmla="*/ 115114 w 125802"/>
                <a:gd name="connsiteY24" fmla="*/ 73919 h 115878"/>
                <a:gd name="connsiteX25" fmla="*/ 111830 w 125802"/>
                <a:gd name="connsiteY25" fmla="*/ 76733 h 115878"/>
                <a:gd name="connsiteX26" fmla="*/ 78232 w 125802"/>
                <a:gd name="connsiteY26" fmla="*/ 110243 h 115878"/>
                <a:gd name="connsiteX27" fmla="*/ 64339 w 125802"/>
                <a:gd name="connsiteY27" fmla="*/ 93360 h 115878"/>
                <a:gd name="connsiteX28" fmla="*/ 68633 w 125802"/>
                <a:gd name="connsiteY28" fmla="*/ 70849 h 115878"/>
                <a:gd name="connsiteX29" fmla="*/ 77222 w 125802"/>
                <a:gd name="connsiteY29" fmla="*/ 35804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802" h="115878">
                  <a:moveTo>
                    <a:pt x="77222" y="35804"/>
                  </a:moveTo>
                  <a:cubicBezTo>
                    <a:pt x="78738" y="29154"/>
                    <a:pt x="84548" y="5620"/>
                    <a:pt x="102231" y="5620"/>
                  </a:cubicBezTo>
                  <a:cubicBezTo>
                    <a:pt x="103494" y="5620"/>
                    <a:pt x="109557" y="5620"/>
                    <a:pt x="114862" y="8945"/>
                  </a:cubicBezTo>
                  <a:cubicBezTo>
                    <a:pt x="107788" y="10224"/>
                    <a:pt x="102736" y="16619"/>
                    <a:pt x="102736" y="22759"/>
                  </a:cubicBezTo>
                  <a:cubicBezTo>
                    <a:pt x="102736" y="26851"/>
                    <a:pt x="105515" y="31712"/>
                    <a:pt x="112335" y="31712"/>
                  </a:cubicBezTo>
                  <a:cubicBezTo>
                    <a:pt x="117893" y="31712"/>
                    <a:pt x="125977" y="27107"/>
                    <a:pt x="125977" y="16875"/>
                  </a:cubicBezTo>
                  <a:cubicBezTo>
                    <a:pt x="125977" y="3573"/>
                    <a:pt x="111072" y="-8"/>
                    <a:pt x="102484" y="-8"/>
                  </a:cubicBezTo>
                  <a:cubicBezTo>
                    <a:pt x="87832" y="-8"/>
                    <a:pt x="78990" y="13550"/>
                    <a:pt x="75959" y="19433"/>
                  </a:cubicBezTo>
                  <a:cubicBezTo>
                    <a:pt x="69644" y="2550"/>
                    <a:pt x="56002" y="-8"/>
                    <a:pt x="48677" y="-8"/>
                  </a:cubicBezTo>
                  <a:cubicBezTo>
                    <a:pt x="22405" y="-8"/>
                    <a:pt x="8006" y="32991"/>
                    <a:pt x="8006" y="39386"/>
                  </a:cubicBezTo>
                  <a:cubicBezTo>
                    <a:pt x="8006" y="41944"/>
                    <a:pt x="10532" y="41944"/>
                    <a:pt x="11037" y="41944"/>
                  </a:cubicBezTo>
                  <a:cubicBezTo>
                    <a:pt x="13058" y="41944"/>
                    <a:pt x="13816" y="41432"/>
                    <a:pt x="14321" y="39130"/>
                  </a:cubicBezTo>
                  <a:cubicBezTo>
                    <a:pt x="22910" y="12015"/>
                    <a:pt x="39582" y="5620"/>
                    <a:pt x="48171" y="5620"/>
                  </a:cubicBezTo>
                  <a:cubicBezTo>
                    <a:pt x="52971" y="5620"/>
                    <a:pt x="61813" y="7922"/>
                    <a:pt x="61813" y="22759"/>
                  </a:cubicBezTo>
                  <a:cubicBezTo>
                    <a:pt x="61813" y="30688"/>
                    <a:pt x="57518" y="47827"/>
                    <a:pt x="48171" y="83639"/>
                  </a:cubicBezTo>
                  <a:cubicBezTo>
                    <a:pt x="44129" y="99499"/>
                    <a:pt x="35288" y="110243"/>
                    <a:pt x="24173" y="110243"/>
                  </a:cubicBezTo>
                  <a:cubicBezTo>
                    <a:pt x="22657" y="110243"/>
                    <a:pt x="16847" y="110243"/>
                    <a:pt x="11542" y="106917"/>
                  </a:cubicBezTo>
                  <a:cubicBezTo>
                    <a:pt x="17858" y="105638"/>
                    <a:pt x="23415" y="100266"/>
                    <a:pt x="23415" y="93104"/>
                  </a:cubicBezTo>
                  <a:cubicBezTo>
                    <a:pt x="23415" y="86197"/>
                    <a:pt x="17858" y="84151"/>
                    <a:pt x="14068" y="84151"/>
                  </a:cubicBezTo>
                  <a:cubicBezTo>
                    <a:pt x="6490" y="84151"/>
                    <a:pt x="175" y="90802"/>
                    <a:pt x="175" y="98987"/>
                  </a:cubicBezTo>
                  <a:cubicBezTo>
                    <a:pt x="175" y="110754"/>
                    <a:pt x="12805" y="115870"/>
                    <a:pt x="23920" y="115870"/>
                  </a:cubicBezTo>
                  <a:cubicBezTo>
                    <a:pt x="40593" y="115870"/>
                    <a:pt x="49687" y="97964"/>
                    <a:pt x="50445" y="96429"/>
                  </a:cubicBezTo>
                  <a:cubicBezTo>
                    <a:pt x="53476" y="105894"/>
                    <a:pt x="62570" y="115870"/>
                    <a:pt x="77727" y="115870"/>
                  </a:cubicBezTo>
                  <a:cubicBezTo>
                    <a:pt x="103747" y="115870"/>
                    <a:pt x="118146" y="82872"/>
                    <a:pt x="118146" y="76477"/>
                  </a:cubicBezTo>
                  <a:cubicBezTo>
                    <a:pt x="118146" y="73919"/>
                    <a:pt x="115872" y="73919"/>
                    <a:pt x="115114" y="73919"/>
                  </a:cubicBezTo>
                  <a:cubicBezTo>
                    <a:pt x="112841" y="73919"/>
                    <a:pt x="112335" y="74942"/>
                    <a:pt x="111830" y="76733"/>
                  </a:cubicBezTo>
                  <a:cubicBezTo>
                    <a:pt x="103494" y="104103"/>
                    <a:pt x="86316" y="110243"/>
                    <a:pt x="78232" y="110243"/>
                  </a:cubicBezTo>
                  <a:cubicBezTo>
                    <a:pt x="68381" y="110243"/>
                    <a:pt x="64339" y="102057"/>
                    <a:pt x="64339" y="93360"/>
                  </a:cubicBezTo>
                  <a:cubicBezTo>
                    <a:pt x="64339" y="87732"/>
                    <a:pt x="65854" y="82105"/>
                    <a:pt x="68633" y="70849"/>
                  </a:cubicBezTo>
                  <a:lnTo>
                    <a:pt x="77222" y="35804"/>
                  </a:lnTo>
                  <a:close/>
                </a:path>
              </a:pathLst>
            </a:custGeom>
            <a:solidFill>
              <a:srgbClr val="000000"/>
            </a:solidFill>
            <a:ln w="25356"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184138BE-88CE-419D-B454-8CE652A3128A}"/>
                </a:ext>
              </a:extLst>
            </p:cNvPr>
            <p:cNvSpPr/>
            <p:nvPr>
              <p:custDataLst>
                <p:tags r:id="rId161"/>
              </p:custDataLst>
            </p:nvPr>
          </p:nvSpPr>
          <p:spPr>
            <a:xfrm>
              <a:off x="7119817" y="2123710"/>
              <a:ext cx="129086" cy="122298"/>
            </a:xfrm>
            <a:custGeom>
              <a:avLst/>
              <a:gdLst>
                <a:gd name="connsiteX0" fmla="*/ 36430 w 129086"/>
                <a:gd name="connsiteY0" fmla="*/ 2674 h 122298"/>
                <a:gd name="connsiteX1" fmla="*/ 30772 w 129086"/>
                <a:gd name="connsiteY1" fmla="*/ -11 h 122298"/>
                <a:gd name="connsiteX2" fmla="*/ 180 w 129086"/>
                <a:gd name="connsiteY2" fmla="*/ -11 h 122298"/>
                <a:gd name="connsiteX3" fmla="*/ 180 w 129086"/>
                <a:gd name="connsiteY3" fmla="*/ 6435 h 122298"/>
                <a:gd name="connsiteX4" fmla="*/ 5485 w 129086"/>
                <a:gd name="connsiteY4" fmla="*/ 6435 h 122298"/>
                <a:gd name="connsiteX5" fmla="*/ 18394 w 129086"/>
                <a:gd name="connsiteY5" fmla="*/ 7509 h 122298"/>
                <a:gd name="connsiteX6" fmla="*/ 18394 w 129086"/>
                <a:gd name="connsiteY6" fmla="*/ 102949 h 122298"/>
                <a:gd name="connsiteX7" fmla="*/ 180 w 129086"/>
                <a:gd name="connsiteY7" fmla="*/ 115841 h 122298"/>
                <a:gd name="connsiteX8" fmla="*/ 180 w 129086"/>
                <a:gd name="connsiteY8" fmla="*/ 122287 h 122298"/>
                <a:gd name="connsiteX9" fmla="*/ 21754 w 129086"/>
                <a:gd name="connsiteY9" fmla="*/ 121571 h 122298"/>
                <a:gd name="connsiteX10" fmla="*/ 43327 w 129086"/>
                <a:gd name="connsiteY10" fmla="*/ 122287 h 122298"/>
                <a:gd name="connsiteX11" fmla="*/ 43327 w 129086"/>
                <a:gd name="connsiteY11" fmla="*/ 115841 h 122298"/>
                <a:gd name="connsiteX12" fmla="*/ 25113 w 129086"/>
                <a:gd name="connsiteY12" fmla="*/ 102949 h 122298"/>
                <a:gd name="connsiteX13" fmla="*/ 25113 w 129086"/>
                <a:gd name="connsiteY13" fmla="*/ 12523 h 122298"/>
                <a:gd name="connsiteX14" fmla="*/ 103626 w 129086"/>
                <a:gd name="connsiteY14" fmla="*/ 119601 h 122298"/>
                <a:gd name="connsiteX15" fmla="*/ 107693 w 129086"/>
                <a:gd name="connsiteY15" fmla="*/ 122287 h 122298"/>
                <a:gd name="connsiteX16" fmla="*/ 111053 w 129086"/>
                <a:gd name="connsiteY16" fmla="*/ 117274 h 122298"/>
                <a:gd name="connsiteX17" fmla="*/ 111053 w 129086"/>
                <a:gd name="connsiteY17" fmla="*/ 19327 h 122298"/>
                <a:gd name="connsiteX18" fmla="*/ 129266 w 129086"/>
                <a:gd name="connsiteY18" fmla="*/ 6435 h 122298"/>
                <a:gd name="connsiteX19" fmla="*/ 129266 w 129086"/>
                <a:gd name="connsiteY19" fmla="*/ -11 h 122298"/>
                <a:gd name="connsiteX20" fmla="*/ 107693 w 129086"/>
                <a:gd name="connsiteY20" fmla="*/ 705 h 122298"/>
                <a:gd name="connsiteX21" fmla="*/ 86120 w 129086"/>
                <a:gd name="connsiteY21" fmla="*/ -11 h 122298"/>
                <a:gd name="connsiteX22" fmla="*/ 86120 w 129086"/>
                <a:gd name="connsiteY22" fmla="*/ 6435 h 122298"/>
                <a:gd name="connsiteX23" fmla="*/ 104333 w 129086"/>
                <a:gd name="connsiteY23" fmla="*/ 19327 h 122298"/>
                <a:gd name="connsiteX24" fmla="*/ 104333 w 129086"/>
                <a:gd name="connsiteY24" fmla="*/ 95249 h 122298"/>
                <a:gd name="connsiteX25" fmla="*/ 36430 w 129086"/>
                <a:gd name="connsiteY25" fmla="*/ 2674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86" h="122298">
                  <a:moveTo>
                    <a:pt x="36430" y="2674"/>
                  </a:moveTo>
                  <a:cubicBezTo>
                    <a:pt x="34485" y="168"/>
                    <a:pt x="34308" y="-11"/>
                    <a:pt x="30772" y="-11"/>
                  </a:cubicBezTo>
                  <a:lnTo>
                    <a:pt x="180" y="-11"/>
                  </a:lnTo>
                  <a:lnTo>
                    <a:pt x="180" y="6435"/>
                  </a:lnTo>
                  <a:lnTo>
                    <a:pt x="5485" y="6435"/>
                  </a:lnTo>
                  <a:cubicBezTo>
                    <a:pt x="13089" y="6435"/>
                    <a:pt x="17510" y="7330"/>
                    <a:pt x="18394" y="7509"/>
                  </a:cubicBezTo>
                  <a:lnTo>
                    <a:pt x="18394" y="102949"/>
                  </a:lnTo>
                  <a:cubicBezTo>
                    <a:pt x="18394" y="107783"/>
                    <a:pt x="18394" y="115841"/>
                    <a:pt x="180" y="115841"/>
                  </a:cubicBezTo>
                  <a:lnTo>
                    <a:pt x="180" y="122287"/>
                  </a:lnTo>
                  <a:cubicBezTo>
                    <a:pt x="7430" y="121750"/>
                    <a:pt x="14503" y="121571"/>
                    <a:pt x="21754" y="121571"/>
                  </a:cubicBezTo>
                  <a:cubicBezTo>
                    <a:pt x="29004" y="121571"/>
                    <a:pt x="36077" y="121750"/>
                    <a:pt x="43327" y="122287"/>
                  </a:cubicBezTo>
                  <a:lnTo>
                    <a:pt x="43327" y="115841"/>
                  </a:lnTo>
                  <a:cubicBezTo>
                    <a:pt x="25113" y="115841"/>
                    <a:pt x="25113" y="107783"/>
                    <a:pt x="25113" y="102949"/>
                  </a:cubicBezTo>
                  <a:lnTo>
                    <a:pt x="25113" y="12523"/>
                  </a:lnTo>
                  <a:lnTo>
                    <a:pt x="103626" y="119601"/>
                  </a:lnTo>
                  <a:cubicBezTo>
                    <a:pt x="105394" y="122108"/>
                    <a:pt x="105571" y="122287"/>
                    <a:pt x="107693" y="122287"/>
                  </a:cubicBezTo>
                  <a:cubicBezTo>
                    <a:pt x="111053" y="122287"/>
                    <a:pt x="111053" y="120676"/>
                    <a:pt x="111053" y="117274"/>
                  </a:cubicBezTo>
                  <a:lnTo>
                    <a:pt x="111053" y="19327"/>
                  </a:lnTo>
                  <a:cubicBezTo>
                    <a:pt x="111053" y="14492"/>
                    <a:pt x="111053" y="6435"/>
                    <a:pt x="129266" y="6435"/>
                  </a:cubicBezTo>
                  <a:lnTo>
                    <a:pt x="129266" y="-11"/>
                  </a:lnTo>
                  <a:cubicBezTo>
                    <a:pt x="122016" y="526"/>
                    <a:pt x="114943" y="705"/>
                    <a:pt x="107693" y="705"/>
                  </a:cubicBezTo>
                  <a:cubicBezTo>
                    <a:pt x="100443" y="705"/>
                    <a:pt x="93370" y="526"/>
                    <a:pt x="86120" y="-11"/>
                  </a:cubicBezTo>
                  <a:lnTo>
                    <a:pt x="86120" y="6435"/>
                  </a:lnTo>
                  <a:cubicBezTo>
                    <a:pt x="104333" y="6435"/>
                    <a:pt x="104333" y="14492"/>
                    <a:pt x="104333" y="19327"/>
                  </a:cubicBezTo>
                  <a:lnTo>
                    <a:pt x="104333" y="95249"/>
                  </a:lnTo>
                  <a:lnTo>
                    <a:pt x="36430" y="2674"/>
                  </a:lnTo>
                  <a:close/>
                </a:path>
              </a:pathLst>
            </a:custGeom>
            <a:solidFill>
              <a:srgbClr val="000000"/>
            </a:solidFill>
            <a:ln w="25356"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0A267232-8CE1-42B7-BF15-BEE6EA4397CB}"/>
                </a:ext>
              </a:extLst>
            </p:cNvPr>
            <p:cNvSpPr/>
            <p:nvPr>
              <p:custDataLst>
                <p:tags r:id="rId162"/>
              </p:custDataLst>
            </p:nvPr>
          </p:nvSpPr>
          <p:spPr>
            <a:xfrm>
              <a:off x="7268754" y="2166148"/>
              <a:ext cx="88238" cy="81651"/>
            </a:xfrm>
            <a:custGeom>
              <a:avLst/>
              <a:gdLst>
                <a:gd name="connsiteX0" fmla="*/ 69327 w 88238"/>
                <a:gd name="connsiteY0" fmla="*/ 31861 h 81651"/>
                <a:gd name="connsiteX1" fmla="*/ 61193 w 88238"/>
                <a:gd name="connsiteY1" fmla="*/ 8942 h 81651"/>
                <a:gd name="connsiteX2" fmla="*/ 35022 w 88238"/>
                <a:gd name="connsiteY2" fmla="*/ -11 h 81651"/>
                <a:gd name="connsiteX3" fmla="*/ 6375 w 88238"/>
                <a:gd name="connsiteY3" fmla="*/ 17357 h 81651"/>
                <a:gd name="connsiteX4" fmla="*/ 14863 w 88238"/>
                <a:gd name="connsiteY4" fmla="*/ 26131 h 81651"/>
                <a:gd name="connsiteX5" fmla="*/ 23174 w 88238"/>
                <a:gd name="connsiteY5" fmla="*/ 17716 h 81651"/>
                <a:gd name="connsiteX6" fmla="*/ 16985 w 88238"/>
                <a:gd name="connsiteY6" fmla="*/ 9479 h 81651"/>
                <a:gd name="connsiteX7" fmla="*/ 34668 w 88238"/>
                <a:gd name="connsiteY7" fmla="*/ 5002 h 81651"/>
                <a:gd name="connsiteX8" fmla="*/ 55357 w 88238"/>
                <a:gd name="connsiteY8" fmla="*/ 26669 h 81651"/>
                <a:gd name="connsiteX9" fmla="*/ 55357 w 88238"/>
                <a:gd name="connsiteY9" fmla="*/ 32220 h 81651"/>
                <a:gd name="connsiteX10" fmla="*/ 21052 w 88238"/>
                <a:gd name="connsiteY10" fmla="*/ 37950 h 81651"/>
                <a:gd name="connsiteX11" fmla="*/ 186 w 88238"/>
                <a:gd name="connsiteY11" fmla="*/ 61765 h 81651"/>
                <a:gd name="connsiteX12" fmla="*/ 31131 w 88238"/>
                <a:gd name="connsiteY12" fmla="*/ 81640 h 81651"/>
                <a:gd name="connsiteX13" fmla="*/ 57302 w 88238"/>
                <a:gd name="connsiteY13" fmla="*/ 66599 h 81651"/>
                <a:gd name="connsiteX14" fmla="*/ 70918 w 88238"/>
                <a:gd name="connsiteY14" fmla="*/ 80745 h 81651"/>
                <a:gd name="connsiteX15" fmla="*/ 88424 w 88238"/>
                <a:gd name="connsiteY15" fmla="*/ 63734 h 81651"/>
                <a:gd name="connsiteX16" fmla="*/ 88424 w 88238"/>
                <a:gd name="connsiteY16" fmla="*/ 53886 h 81651"/>
                <a:gd name="connsiteX17" fmla="*/ 82412 w 88238"/>
                <a:gd name="connsiteY17" fmla="*/ 53886 h 81651"/>
                <a:gd name="connsiteX18" fmla="*/ 82412 w 88238"/>
                <a:gd name="connsiteY18" fmla="*/ 63555 h 81651"/>
                <a:gd name="connsiteX19" fmla="*/ 75869 w 88238"/>
                <a:gd name="connsiteY19" fmla="*/ 73941 h 81651"/>
                <a:gd name="connsiteX20" fmla="*/ 69327 w 88238"/>
                <a:gd name="connsiteY20" fmla="*/ 63197 h 81651"/>
                <a:gd name="connsiteX21" fmla="*/ 69327 w 88238"/>
                <a:gd name="connsiteY21" fmla="*/ 31861 h 81651"/>
                <a:gd name="connsiteX22" fmla="*/ 55357 w 88238"/>
                <a:gd name="connsiteY22" fmla="*/ 54602 h 81651"/>
                <a:gd name="connsiteX23" fmla="*/ 32546 w 88238"/>
                <a:gd name="connsiteY23" fmla="*/ 76627 h 81651"/>
                <a:gd name="connsiteX24" fmla="*/ 15040 w 88238"/>
                <a:gd name="connsiteY24" fmla="*/ 61765 h 81651"/>
                <a:gd name="connsiteX25" fmla="*/ 55357 w 88238"/>
                <a:gd name="connsiteY25" fmla="*/ 36875 h 81651"/>
                <a:gd name="connsiteX26" fmla="*/ 55357 w 88238"/>
                <a:gd name="connsiteY26" fmla="*/ 54602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327" y="31861"/>
                  </a:moveTo>
                  <a:cubicBezTo>
                    <a:pt x="69327" y="22371"/>
                    <a:pt x="69327" y="15567"/>
                    <a:pt x="61193" y="8942"/>
                  </a:cubicBezTo>
                  <a:cubicBezTo>
                    <a:pt x="53943" y="2854"/>
                    <a:pt x="45455" y="-11"/>
                    <a:pt x="35022" y="-11"/>
                  </a:cubicBezTo>
                  <a:cubicBezTo>
                    <a:pt x="18223" y="-11"/>
                    <a:pt x="6375" y="6435"/>
                    <a:pt x="6375" y="17357"/>
                  </a:cubicBezTo>
                  <a:cubicBezTo>
                    <a:pt x="6375" y="23087"/>
                    <a:pt x="10265" y="26131"/>
                    <a:pt x="14863" y="26131"/>
                  </a:cubicBezTo>
                  <a:cubicBezTo>
                    <a:pt x="19637" y="26131"/>
                    <a:pt x="23174" y="22550"/>
                    <a:pt x="23174" y="17716"/>
                  </a:cubicBezTo>
                  <a:cubicBezTo>
                    <a:pt x="23174" y="14672"/>
                    <a:pt x="21759" y="10911"/>
                    <a:pt x="16985" y="9479"/>
                  </a:cubicBezTo>
                  <a:cubicBezTo>
                    <a:pt x="23351" y="5002"/>
                    <a:pt x="33607" y="5002"/>
                    <a:pt x="34668" y="5002"/>
                  </a:cubicBezTo>
                  <a:cubicBezTo>
                    <a:pt x="44571" y="5002"/>
                    <a:pt x="55357" y="11628"/>
                    <a:pt x="55357" y="26669"/>
                  </a:cubicBezTo>
                  <a:lnTo>
                    <a:pt x="55357" y="32220"/>
                  </a:lnTo>
                  <a:cubicBezTo>
                    <a:pt x="45632" y="32578"/>
                    <a:pt x="33961" y="33115"/>
                    <a:pt x="21052" y="37950"/>
                  </a:cubicBezTo>
                  <a:cubicBezTo>
                    <a:pt x="5137" y="43859"/>
                    <a:pt x="186" y="53707"/>
                    <a:pt x="186" y="61765"/>
                  </a:cubicBezTo>
                  <a:cubicBezTo>
                    <a:pt x="186" y="77164"/>
                    <a:pt x="18576" y="81640"/>
                    <a:pt x="31131" y="81640"/>
                  </a:cubicBezTo>
                  <a:cubicBezTo>
                    <a:pt x="45278" y="81640"/>
                    <a:pt x="53589" y="73583"/>
                    <a:pt x="57302" y="66599"/>
                  </a:cubicBezTo>
                  <a:cubicBezTo>
                    <a:pt x="58010" y="73941"/>
                    <a:pt x="62784" y="80745"/>
                    <a:pt x="70918" y="80745"/>
                  </a:cubicBezTo>
                  <a:cubicBezTo>
                    <a:pt x="71272" y="80745"/>
                    <a:pt x="88424" y="80745"/>
                    <a:pt x="88424" y="63734"/>
                  </a:cubicBezTo>
                  <a:lnTo>
                    <a:pt x="88424" y="53886"/>
                  </a:lnTo>
                  <a:lnTo>
                    <a:pt x="82412" y="53886"/>
                  </a:lnTo>
                  <a:lnTo>
                    <a:pt x="82412" y="63555"/>
                  </a:lnTo>
                  <a:cubicBezTo>
                    <a:pt x="82412" y="65346"/>
                    <a:pt x="82412" y="73941"/>
                    <a:pt x="75869" y="73941"/>
                  </a:cubicBezTo>
                  <a:cubicBezTo>
                    <a:pt x="69327" y="73941"/>
                    <a:pt x="69327" y="65525"/>
                    <a:pt x="69327" y="63197"/>
                  </a:cubicBezTo>
                  <a:lnTo>
                    <a:pt x="69327" y="31861"/>
                  </a:lnTo>
                  <a:close/>
                  <a:moveTo>
                    <a:pt x="55357" y="54602"/>
                  </a:moveTo>
                  <a:cubicBezTo>
                    <a:pt x="55357" y="71792"/>
                    <a:pt x="40503" y="76627"/>
                    <a:pt x="32546" y="76627"/>
                  </a:cubicBezTo>
                  <a:cubicBezTo>
                    <a:pt x="23528" y="76627"/>
                    <a:pt x="15040" y="70539"/>
                    <a:pt x="15040" y="61765"/>
                  </a:cubicBezTo>
                  <a:cubicBezTo>
                    <a:pt x="15040" y="51916"/>
                    <a:pt x="23528" y="38129"/>
                    <a:pt x="55357" y="36875"/>
                  </a:cubicBezTo>
                  <a:lnTo>
                    <a:pt x="55357" y="54602"/>
                  </a:lnTo>
                  <a:close/>
                </a:path>
              </a:pathLst>
            </a:custGeom>
            <a:solidFill>
              <a:srgbClr val="000000"/>
            </a:solidFill>
            <a:ln w="25356"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B3E6F325-59D6-4D29-AD52-1F912660FE8C}"/>
                </a:ext>
              </a:extLst>
            </p:cNvPr>
            <p:cNvSpPr/>
            <p:nvPr>
              <p:custDataLst>
                <p:tags r:id="rId163"/>
              </p:custDataLst>
            </p:nvPr>
          </p:nvSpPr>
          <p:spPr>
            <a:xfrm>
              <a:off x="7372102" y="2120129"/>
              <a:ext cx="119183" cy="129461"/>
            </a:xfrm>
            <a:custGeom>
              <a:avLst/>
              <a:gdLst>
                <a:gd name="connsiteX0" fmla="*/ 119374 w 119183"/>
                <a:gd name="connsiteY0" fmla="*/ 4644 h 129461"/>
                <a:gd name="connsiteX1" fmla="*/ 116898 w 119183"/>
                <a:gd name="connsiteY1" fmla="*/ -11 h 129461"/>
                <a:gd name="connsiteX2" fmla="*/ 113892 w 119183"/>
                <a:gd name="connsiteY2" fmla="*/ 2137 h 129461"/>
                <a:gd name="connsiteX3" fmla="*/ 104520 w 119183"/>
                <a:gd name="connsiteY3" fmla="*/ 15746 h 129461"/>
                <a:gd name="connsiteX4" fmla="*/ 67916 w 119183"/>
                <a:gd name="connsiteY4" fmla="*/ -11 h 129461"/>
                <a:gd name="connsiteX5" fmla="*/ 190 w 119183"/>
                <a:gd name="connsiteY5" fmla="*/ 64630 h 129461"/>
                <a:gd name="connsiteX6" fmla="*/ 67916 w 119183"/>
                <a:gd name="connsiteY6" fmla="*/ 129450 h 129461"/>
                <a:gd name="connsiteX7" fmla="*/ 119374 w 119183"/>
                <a:gd name="connsiteY7" fmla="*/ 83968 h 129461"/>
                <a:gd name="connsiteX8" fmla="*/ 116368 w 119183"/>
                <a:gd name="connsiteY8" fmla="*/ 80566 h 129461"/>
                <a:gd name="connsiteX9" fmla="*/ 113362 w 119183"/>
                <a:gd name="connsiteY9" fmla="*/ 82894 h 129461"/>
                <a:gd name="connsiteX10" fmla="*/ 70392 w 119183"/>
                <a:gd name="connsiteY10" fmla="*/ 123004 h 129461"/>
                <a:gd name="connsiteX11" fmla="*/ 19111 w 119183"/>
                <a:gd name="connsiteY11" fmla="*/ 64809 h 129461"/>
                <a:gd name="connsiteX12" fmla="*/ 70038 w 119183"/>
                <a:gd name="connsiteY12" fmla="*/ 6435 h 129461"/>
                <a:gd name="connsiteX13" fmla="*/ 113008 w 119183"/>
                <a:gd name="connsiteY13" fmla="*/ 49051 h 129461"/>
                <a:gd name="connsiteX14" fmla="*/ 116191 w 119183"/>
                <a:gd name="connsiteY14" fmla="*/ 51200 h 129461"/>
                <a:gd name="connsiteX15" fmla="*/ 119374 w 119183"/>
                <a:gd name="connsiteY15" fmla="*/ 46544 h 129461"/>
                <a:gd name="connsiteX16" fmla="*/ 119374 w 119183"/>
                <a:gd name="connsiteY16" fmla="*/ 4644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183" h="129461">
                  <a:moveTo>
                    <a:pt x="119374" y="4644"/>
                  </a:moveTo>
                  <a:cubicBezTo>
                    <a:pt x="119374" y="1600"/>
                    <a:pt x="119374" y="-11"/>
                    <a:pt x="116898" y="-11"/>
                  </a:cubicBezTo>
                  <a:cubicBezTo>
                    <a:pt x="116191" y="-11"/>
                    <a:pt x="115307" y="-11"/>
                    <a:pt x="113892" y="2137"/>
                  </a:cubicBezTo>
                  <a:lnTo>
                    <a:pt x="104520" y="15746"/>
                  </a:lnTo>
                  <a:cubicBezTo>
                    <a:pt x="97093" y="8225"/>
                    <a:pt x="84892" y="-11"/>
                    <a:pt x="67916" y="-11"/>
                  </a:cubicBezTo>
                  <a:cubicBezTo>
                    <a:pt x="30782" y="-11"/>
                    <a:pt x="190" y="28996"/>
                    <a:pt x="190" y="64630"/>
                  </a:cubicBezTo>
                  <a:cubicBezTo>
                    <a:pt x="190" y="100979"/>
                    <a:pt x="31312" y="129450"/>
                    <a:pt x="67916" y="129450"/>
                  </a:cubicBezTo>
                  <a:cubicBezTo>
                    <a:pt x="99215" y="129450"/>
                    <a:pt x="119374" y="105814"/>
                    <a:pt x="119374" y="83968"/>
                  </a:cubicBezTo>
                  <a:cubicBezTo>
                    <a:pt x="119374" y="81999"/>
                    <a:pt x="119197" y="80566"/>
                    <a:pt x="116368" y="80566"/>
                  </a:cubicBezTo>
                  <a:cubicBezTo>
                    <a:pt x="115307" y="80566"/>
                    <a:pt x="113538" y="80566"/>
                    <a:pt x="113362" y="82894"/>
                  </a:cubicBezTo>
                  <a:cubicBezTo>
                    <a:pt x="111947" y="111723"/>
                    <a:pt x="87898" y="123004"/>
                    <a:pt x="70392" y="123004"/>
                  </a:cubicBezTo>
                  <a:cubicBezTo>
                    <a:pt x="51471" y="123004"/>
                    <a:pt x="19111" y="111365"/>
                    <a:pt x="19111" y="64809"/>
                  </a:cubicBezTo>
                  <a:cubicBezTo>
                    <a:pt x="19111" y="16283"/>
                    <a:pt x="53416" y="6435"/>
                    <a:pt x="70038" y="6435"/>
                  </a:cubicBezTo>
                  <a:cubicBezTo>
                    <a:pt x="87544" y="6435"/>
                    <a:pt x="108410" y="18253"/>
                    <a:pt x="113008" y="49051"/>
                  </a:cubicBezTo>
                  <a:cubicBezTo>
                    <a:pt x="113362" y="51200"/>
                    <a:pt x="114953" y="51200"/>
                    <a:pt x="116191" y="51200"/>
                  </a:cubicBezTo>
                  <a:cubicBezTo>
                    <a:pt x="119374" y="51200"/>
                    <a:pt x="119374" y="50126"/>
                    <a:pt x="119374" y="46544"/>
                  </a:cubicBezTo>
                  <a:lnTo>
                    <a:pt x="119374" y="4644"/>
                  </a:lnTo>
                  <a:close/>
                </a:path>
              </a:pathLst>
            </a:custGeom>
            <a:solidFill>
              <a:srgbClr val="000000"/>
            </a:solidFill>
            <a:ln w="25356"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59FF599D-6102-47C3-ACF0-DB6B63379417}"/>
                </a:ext>
              </a:extLst>
            </p:cNvPr>
            <p:cNvSpPr/>
            <p:nvPr>
              <p:custDataLst>
                <p:tags r:id="rId164"/>
              </p:custDataLst>
            </p:nvPr>
          </p:nvSpPr>
          <p:spPr>
            <a:xfrm>
              <a:off x="7513828" y="2121740"/>
              <a:ext cx="39786" cy="124268"/>
            </a:xfrm>
            <a:custGeom>
              <a:avLst/>
              <a:gdLst>
                <a:gd name="connsiteX0" fmla="*/ 26720 w 39786"/>
                <a:gd name="connsiteY0" fmla="*/ -11 h 124268"/>
                <a:gd name="connsiteX1" fmla="*/ 196 w 39786"/>
                <a:gd name="connsiteY1" fmla="*/ 1958 h 124268"/>
                <a:gd name="connsiteX2" fmla="*/ 196 w 39786"/>
                <a:gd name="connsiteY2" fmla="*/ 8404 h 124268"/>
                <a:gd name="connsiteX3" fmla="*/ 13458 w 39786"/>
                <a:gd name="connsiteY3" fmla="*/ 18432 h 124268"/>
                <a:gd name="connsiteX4" fmla="*/ 13458 w 39786"/>
                <a:gd name="connsiteY4" fmla="*/ 110111 h 124268"/>
                <a:gd name="connsiteX5" fmla="*/ 196 w 39786"/>
                <a:gd name="connsiteY5" fmla="*/ 117811 h 124268"/>
                <a:gd name="connsiteX6" fmla="*/ 196 w 39786"/>
                <a:gd name="connsiteY6" fmla="*/ 124257 h 124268"/>
                <a:gd name="connsiteX7" fmla="*/ 20001 w 39786"/>
                <a:gd name="connsiteY7" fmla="*/ 123541 h 124268"/>
                <a:gd name="connsiteX8" fmla="*/ 39983 w 39786"/>
                <a:gd name="connsiteY8" fmla="*/ 124257 h 124268"/>
                <a:gd name="connsiteX9" fmla="*/ 39983 w 39786"/>
                <a:gd name="connsiteY9" fmla="*/ 117811 h 124268"/>
                <a:gd name="connsiteX10" fmla="*/ 26720 w 39786"/>
                <a:gd name="connsiteY10" fmla="*/ 110111 h 124268"/>
                <a:gd name="connsiteX11" fmla="*/ 26720 w 39786"/>
                <a:gd name="connsiteY11" fmla="*/ -11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720" y="-11"/>
                  </a:moveTo>
                  <a:lnTo>
                    <a:pt x="196" y="1958"/>
                  </a:lnTo>
                  <a:lnTo>
                    <a:pt x="196" y="8404"/>
                  </a:lnTo>
                  <a:cubicBezTo>
                    <a:pt x="12043" y="8404"/>
                    <a:pt x="13458" y="9658"/>
                    <a:pt x="13458" y="18432"/>
                  </a:cubicBezTo>
                  <a:lnTo>
                    <a:pt x="13458" y="110111"/>
                  </a:lnTo>
                  <a:cubicBezTo>
                    <a:pt x="13458" y="117811"/>
                    <a:pt x="11690" y="117811"/>
                    <a:pt x="196" y="117811"/>
                  </a:cubicBezTo>
                  <a:lnTo>
                    <a:pt x="196" y="124257"/>
                  </a:lnTo>
                  <a:cubicBezTo>
                    <a:pt x="549" y="124257"/>
                    <a:pt x="12928" y="123541"/>
                    <a:pt x="20001" y="123541"/>
                  </a:cubicBezTo>
                  <a:cubicBezTo>
                    <a:pt x="26720" y="123541"/>
                    <a:pt x="33263" y="123720"/>
                    <a:pt x="39983" y="124257"/>
                  </a:cubicBezTo>
                  <a:lnTo>
                    <a:pt x="39983" y="117811"/>
                  </a:lnTo>
                  <a:cubicBezTo>
                    <a:pt x="28489" y="117811"/>
                    <a:pt x="26720" y="117811"/>
                    <a:pt x="26720" y="110111"/>
                  </a:cubicBezTo>
                  <a:lnTo>
                    <a:pt x="26720" y="-11"/>
                  </a:lnTo>
                  <a:close/>
                </a:path>
              </a:pathLst>
            </a:custGeom>
            <a:solidFill>
              <a:srgbClr val="000000"/>
            </a:solidFill>
            <a:ln w="25356"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01B4D191-26F8-47E2-A8F2-76FCEC213BF5}"/>
                </a:ext>
              </a:extLst>
            </p:cNvPr>
            <p:cNvSpPr/>
            <p:nvPr>
              <p:custDataLst>
                <p:tags r:id="rId165"/>
              </p:custDataLst>
            </p:nvPr>
          </p:nvSpPr>
          <p:spPr>
            <a:xfrm>
              <a:off x="7115219" y="2328245"/>
              <a:ext cx="133330" cy="78965"/>
            </a:xfrm>
            <a:custGeom>
              <a:avLst/>
              <a:gdLst>
                <a:gd name="connsiteX0" fmla="*/ 118657 w 133330"/>
                <a:gd name="connsiteY0" fmla="*/ 17364 h 78965"/>
                <a:gd name="connsiteX1" fmla="*/ 133510 w 133330"/>
                <a:gd name="connsiteY1" fmla="*/ 6441 h 78965"/>
                <a:gd name="connsiteX2" fmla="*/ 133510 w 133330"/>
                <a:gd name="connsiteY2" fmla="*/ -5 h 78965"/>
                <a:gd name="connsiteX3" fmla="*/ 120779 w 133330"/>
                <a:gd name="connsiteY3" fmla="*/ 711 h 78965"/>
                <a:gd name="connsiteX4" fmla="*/ 103449 w 133330"/>
                <a:gd name="connsiteY4" fmla="*/ -5 h 78965"/>
                <a:gd name="connsiteX5" fmla="*/ 103449 w 133330"/>
                <a:gd name="connsiteY5" fmla="*/ 6441 h 78965"/>
                <a:gd name="connsiteX6" fmla="*/ 112644 w 133330"/>
                <a:gd name="connsiteY6" fmla="*/ 14320 h 78965"/>
                <a:gd name="connsiteX7" fmla="*/ 111583 w 133330"/>
                <a:gd name="connsiteY7" fmla="*/ 18617 h 78965"/>
                <a:gd name="connsiteX8" fmla="*/ 94431 w 133330"/>
                <a:gd name="connsiteY8" fmla="*/ 63203 h 78965"/>
                <a:gd name="connsiteX9" fmla="*/ 75333 w 133330"/>
                <a:gd name="connsiteY9" fmla="*/ 14320 h 78965"/>
                <a:gd name="connsiteX10" fmla="*/ 74449 w 133330"/>
                <a:gd name="connsiteY10" fmla="*/ 10917 h 78965"/>
                <a:gd name="connsiteX11" fmla="*/ 83998 w 133330"/>
                <a:gd name="connsiteY11" fmla="*/ 6441 h 78965"/>
                <a:gd name="connsiteX12" fmla="*/ 83998 w 133330"/>
                <a:gd name="connsiteY12" fmla="*/ -5 h 78965"/>
                <a:gd name="connsiteX13" fmla="*/ 64900 w 133330"/>
                <a:gd name="connsiteY13" fmla="*/ 711 h 78965"/>
                <a:gd name="connsiteX14" fmla="*/ 49339 w 133330"/>
                <a:gd name="connsiteY14" fmla="*/ -5 h 78965"/>
                <a:gd name="connsiteX15" fmla="*/ 49339 w 133330"/>
                <a:gd name="connsiteY15" fmla="*/ 6441 h 78965"/>
                <a:gd name="connsiteX16" fmla="*/ 59418 w 133330"/>
                <a:gd name="connsiteY16" fmla="*/ 7873 h 78965"/>
                <a:gd name="connsiteX17" fmla="*/ 63485 w 133330"/>
                <a:gd name="connsiteY17" fmla="*/ 15752 h 78965"/>
                <a:gd name="connsiteX18" fmla="*/ 62778 w 133330"/>
                <a:gd name="connsiteY18" fmla="*/ 17901 h 78965"/>
                <a:gd name="connsiteX19" fmla="*/ 46156 w 133330"/>
                <a:gd name="connsiteY19" fmla="*/ 60517 h 78965"/>
                <a:gd name="connsiteX20" fmla="*/ 28296 w 133330"/>
                <a:gd name="connsiteY20" fmla="*/ 14320 h 78965"/>
                <a:gd name="connsiteX21" fmla="*/ 27235 w 133330"/>
                <a:gd name="connsiteY21" fmla="*/ 10917 h 78965"/>
                <a:gd name="connsiteX22" fmla="*/ 36784 w 133330"/>
                <a:gd name="connsiteY22" fmla="*/ 6441 h 78965"/>
                <a:gd name="connsiteX23" fmla="*/ 36784 w 133330"/>
                <a:gd name="connsiteY23" fmla="*/ -5 h 78965"/>
                <a:gd name="connsiteX24" fmla="*/ 16802 w 133330"/>
                <a:gd name="connsiteY24" fmla="*/ 711 h 78965"/>
                <a:gd name="connsiteX25" fmla="*/ 180 w 133330"/>
                <a:gd name="connsiteY25" fmla="*/ -5 h 78965"/>
                <a:gd name="connsiteX26" fmla="*/ 180 w 133330"/>
                <a:gd name="connsiteY26" fmla="*/ 6441 h 78965"/>
                <a:gd name="connsiteX27" fmla="*/ 12912 w 133330"/>
                <a:gd name="connsiteY27" fmla="*/ 11634 h 78965"/>
                <a:gd name="connsiteX28" fmla="*/ 37491 w 133330"/>
                <a:gd name="connsiteY28" fmla="*/ 74842 h 78965"/>
                <a:gd name="connsiteX29" fmla="*/ 42266 w 133330"/>
                <a:gd name="connsiteY29" fmla="*/ 78961 h 78965"/>
                <a:gd name="connsiteX30" fmla="*/ 46863 w 133330"/>
                <a:gd name="connsiteY30" fmla="*/ 75200 h 78965"/>
                <a:gd name="connsiteX31" fmla="*/ 66845 w 133330"/>
                <a:gd name="connsiteY31" fmla="*/ 23989 h 78965"/>
                <a:gd name="connsiteX32" fmla="*/ 86473 w 133330"/>
                <a:gd name="connsiteY32" fmla="*/ 74663 h 78965"/>
                <a:gd name="connsiteX33" fmla="*/ 91425 w 133330"/>
                <a:gd name="connsiteY33" fmla="*/ 78961 h 78965"/>
                <a:gd name="connsiteX34" fmla="*/ 96199 w 133330"/>
                <a:gd name="connsiteY34" fmla="*/ 74842 h 78965"/>
                <a:gd name="connsiteX35" fmla="*/ 118657 w 133330"/>
                <a:gd name="connsiteY35" fmla="*/ 17364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330" h="78965">
                  <a:moveTo>
                    <a:pt x="118657" y="17364"/>
                  </a:moveTo>
                  <a:cubicBezTo>
                    <a:pt x="122193" y="8411"/>
                    <a:pt x="128029" y="6620"/>
                    <a:pt x="133510" y="6441"/>
                  </a:cubicBezTo>
                  <a:lnTo>
                    <a:pt x="133510" y="-5"/>
                  </a:lnTo>
                  <a:cubicBezTo>
                    <a:pt x="128736" y="532"/>
                    <a:pt x="125907" y="711"/>
                    <a:pt x="120779" y="711"/>
                  </a:cubicBezTo>
                  <a:cubicBezTo>
                    <a:pt x="115474" y="711"/>
                    <a:pt x="108754" y="532"/>
                    <a:pt x="103449" y="-5"/>
                  </a:cubicBezTo>
                  <a:lnTo>
                    <a:pt x="103449" y="6441"/>
                  </a:lnTo>
                  <a:cubicBezTo>
                    <a:pt x="109638" y="6620"/>
                    <a:pt x="112644" y="10022"/>
                    <a:pt x="112644" y="14320"/>
                  </a:cubicBezTo>
                  <a:cubicBezTo>
                    <a:pt x="112644" y="15752"/>
                    <a:pt x="112644" y="16110"/>
                    <a:pt x="111583" y="18617"/>
                  </a:cubicBezTo>
                  <a:lnTo>
                    <a:pt x="94431" y="63203"/>
                  </a:lnTo>
                  <a:lnTo>
                    <a:pt x="75333" y="14320"/>
                  </a:lnTo>
                  <a:cubicBezTo>
                    <a:pt x="74979" y="13424"/>
                    <a:pt x="74449" y="11992"/>
                    <a:pt x="74449" y="10917"/>
                  </a:cubicBezTo>
                  <a:cubicBezTo>
                    <a:pt x="74449" y="6978"/>
                    <a:pt x="79047" y="6441"/>
                    <a:pt x="83998" y="6441"/>
                  </a:cubicBezTo>
                  <a:lnTo>
                    <a:pt x="83998" y="-5"/>
                  </a:lnTo>
                  <a:cubicBezTo>
                    <a:pt x="77632" y="532"/>
                    <a:pt x="71266" y="711"/>
                    <a:pt x="64900" y="711"/>
                  </a:cubicBezTo>
                  <a:cubicBezTo>
                    <a:pt x="59772" y="711"/>
                    <a:pt x="54467" y="353"/>
                    <a:pt x="49339" y="-5"/>
                  </a:cubicBezTo>
                  <a:lnTo>
                    <a:pt x="49339" y="6441"/>
                  </a:lnTo>
                  <a:cubicBezTo>
                    <a:pt x="53406" y="6441"/>
                    <a:pt x="57120" y="6441"/>
                    <a:pt x="59418" y="7873"/>
                  </a:cubicBezTo>
                  <a:cubicBezTo>
                    <a:pt x="61894" y="9664"/>
                    <a:pt x="63485" y="15573"/>
                    <a:pt x="63485" y="15752"/>
                  </a:cubicBezTo>
                  <a:cubicBezTo>
                    <a:pt x="63485" y="16110"/>
                    <a:pt x="63132" y="17185"/>
                    <a:pt x="62778" y="17901"/>
                  </a:cubicBezTo>
                  <a:lnTo>
                    <a:pt x="46156" y="60517"/>
                  </a:lnTo>
                  <a:lnTo>
                    <a:pt x="28296" y="14320"/>
                  </a:lnTo>
                  <a:cubicBezTo>
                    <a:pt x="27235" y="11813"/>
                    <a:pt x="27235" y="11634"/>
                    <a:pt x="27235" y="10917"/>
                  </a:cubicBezTo>
                  <a:cubicBezTo>
                    <a:pt x="27235" y="6441"/>
                    <a:pt x="33601" y="6441"/>
                    <a:pt x="36784" y="6441"/>
                  </a:cubicBezTo>
                  <a:lnTo>
                    <a:pt x="36784" y="-5"/>
                  </a:lnTo>
                  <a:cubicBezTo>
                    <a:pt x="36430" y="-5"/>
                    <a:pt x="23876" y="711"/>
                    <a:pt x="16802" y="711"/>
                  </a:cubicBezTo>
                  <a:cubicBezTo>
                    <a:pt x="11321" y="711"/>
                    <a:pt x="5662" y="532"/>
                    <a:pt x="180" y="-5"/>
                  </a:cubicBezTo>
                  <a:lnTo>
                    <a:pt x="180" y="6441"/>
                  </a:lnTo>
                  <a:cubicBezTo>
                    <a:pt x="7077" y="6441"/>
                    <a:pt x="10967" y="6441"/>
                    <a:pt x="12912" y="11634"/>
                  </a:cubicBezTo>
                  <a:lnTo>
                    <a:pt x="37491" y="74842"/>
                  </a:lnTo>
                  <a:cubicBezTo>
                    <a:pt x="38552" y="77528"/>
                    <a:pt x="39083" y="78961"/>
                    <a:pt x="42266" y="78961"/>
                  </a:cubicBezTo>
                  <a:cubicBezTo>
                    <a:pt x="45449" y="78961"/>
                    <a:pt x="45979" y="77528"/>
                    <a:pt x="46863" y="75200"/>
                  </a:cubicBezTo>
                  <a:lnTo>
                    <a:pt x="66845" y="23989"/>
                  </a:lnTo>
                  <a:lnTo>
                    <a:pt x="86473" y="74663"/>
                  </a:lnTo>
                  <a:cubicBezTo>
                    <a:pt x="87534" y="77349"/>
                    <a:pt x="88242" y="78961"/>
                    <a:pt x="91425" y="78961"/>
                  </a:cubicBezTo>
                  <a:cubicBezTo>
                    <a:pt x="94608" y="78961"/>
                    <a:pt x="95138" y="77707"/>
                    <a:pt x="96199" y="74842"/>
                  </a:cubicBezTo>
                  <a:lnTo>
                    <a:pt x="118657" y="17364"/>
                  </a:lnTo>
                  <a:close/>
                </a:path>
              </a:pathLst>
            </a:custGeom>
            <a:solidFill>
              <a:srgbClr val="000000"/>
            </a:solidFill>
            <a:ln w="25356"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C74CB5F9-160C-4D67-8D85-4B7C50BF26D3}"/>
                </a:ext>
              </a:extLst>
            </p:cNvPr>
            <p:cNvSpPr/>
            <p:nvPr>
              <p:custDataLst>
                <p:tags r:id="rId166"/>
              </p:custDataLst>
            </p:nvPr>
          </p:nvSpPr>
          <p:spPr>
            <a:xfrm>
              <a:off x="7276639" y="2384828"/>
              <a:ext cx="22457" cy="55150"/>
            </a:xfrm>
            <a:custGeom>
              <a:avLst/>
              <a:gdLst>
                <a:gd name="connsiteX0" fmla="*/ 17692 w 22457"/>
                <a:gd name="connsiteY0" fmla="*/ 17722 h 55150"/>
                <a:gd name="connsiteX1" fmla="*/ 3899 w 22457"/>
                <a:gd name="connsiteY1" fmla="*/ 50490 h 55150"/>
                <a:gd name="connsiteX2" fmla="*/ 2662 w 22457"/>
                <a:gd name="connsiteY2" fmla="*/ 52639 h 55150"/>
                <a:gd name="connsiteX3" fmla="*/ 5137 w 22457"/>
                <a:gd name="connsiteY3" fmla="*/ 55146 h 55150"/>
                <a:gd name="connsiteX4" fmla="*/ 22643 w 22457"/>
                <a:gd name="connsiteY4" fmla="*/ 19512 h 55150"/>
                <a:gd name="connsiteX5" fmla="*/ 10265 w 22457"/>
                <a:gd name="connsiteY5" fmla="*/ -5 h 55150"/>
                <a:gd name="connsiteX6" fmla="*/ 186 w 22457"/>
                <a:gd name="connsiteY6" fmla="*/ 10201 h 55150"/>
                <a:gd name="connsiteX7" fmla="*/ 10442 w 22457"/>
                <a:gd name="connsiteY7" fmla="*/ 20587 h 55150"/>
                <a:gd name="connsiteX8" fmla="*/ 17692 w 22457"/>
                <a:gd name="connsiteY8" fmla="*/ 17722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7" h="55150">
                  <a:moveTo>
                    <a:pt x="17692" y="17722"/>
                  </a:moveTo>
                  <a:cubicBezTo>
                    <a:pt x="17692" y="27570"/>
                    <a:pt x="15924" y="39030"/>
                    <a:pt x="3899" y="50490"/>
                  </a:cubicBezTo>
                  <a:cubicBezTo>
                    <a:pt x="3192" y="51206"/>
                    <a:pt x="2662" y="51743"/>
                    <a:pt x="2662" y="52639"/>
                  </a:cubicBezTo>
                  <a:cubicBezTo>
                    <a:pt x="2662" y="53892"/>
                    <a:pt x="4076" y="55146"/>
                    <a:pt x="5137" y="55146"/>
                  </a:cubicBezTo>
                  <a:cubicBezTo>
                    <a:pt x="7613" y="55146"/>
                    <a:pt x="22643" y="40821"/>
                    <a:pt x="22643" y="19512"/>
                  </a:cubicBezTo>
                  <a:cubicBezTo>
                    <a:pt x="22643" y="8411"/>
                    <a:pt x="18400" y="-5"/>
                    <a:pt x="10265" y="-5"/>
                  </a:cubicBezTo>
                  <a:cubicBezTo>
                    <a:pt x="4430" y="-5"/>
                    <a:pt x="186" y="4650"/>
                    <a:pt x="186" y="10201"/>
                  </a:cubicBezTo>
                  <a:cubicBezTo>
                    <a:pt x="186" y="15931"/>
                    <a:pt x="4253" y="20587"/>
                    <a:pt x="10442" y="20587"/>
                  </a:cubicBezTo>
                  <a:cubicBezTo>
                    <a:pt x="14686" y="20587"/>
                    <a:pt x="17515" y="17722"/>
                    <a:pt x="17692" y="17722"/>
                  </a:cubicBezTo>
                  <a:close/>
                </a:path>
              </a:pathLst>
            </a:custGeom>
            <a:solidFill>
              <a:srgbClr val="000000"/>
            </a:solidFill>
            <a:ln w="25356"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348021A7-368C-47FA-ADC1-B7B2FB0FD1A1}"/>
                </a:ext>
              </a:extLst>
            </p:cNvPr>
            <p:cNvSpPr/>
            <p:nvPr>
              <p:custDataLst>
                <p:tags r:id="rId167"/>
              </p:custDataLst>
            </p:nvPr>
          </p:nvSpPr>
          <p:spPr>
            <a:xfrm>
              <a:off x="7325141" y="2286703"/>
              <a:ext cx="53579" cy="120508"/>
            </a:xfrm>
            <a:custGeom>
              <a:avLst/>
              <a:gdLst>
                <a:gd name="connsiteX0" fmla="*/ 49170 w 53579"/>
                <a:gd name="connsiteY0" fmla="*/ 6799 h 120508"/>
                <a:gd name="connsiteX1" fmla="*/ 42097 w 53579"/>
                <a:gd name="connsiteY1" fmla="*/ -5 h 120508"/>
                <a:gd name="connsiteX2" fmla="*/ 32195 w 53579"/>
                <a:gd name="connsiteY2" fmla="*/ 9843 h 120508"/>
                <a:gd name="connsiteX3" fmla="*/ 39268 w 53579"/>
                <a:gd name="connsiteY3" fmla="*/ 16647 h 120508"/>
                <a:gd name="connsiteX4" fmla="*/ 49170 w 53579"/>
                <a:gd name="connsiteY4" fmla="*/ 6799 h 120508"/>
                <a:gd name="connsiteX5" fmla="*/ 13097 w 53579"/>
                <a:gd name="connsiteY5" fmla="*/ 97762 h 120508"/>
                <a:gd name="connsiteX6" fmla="*/ 11506 w 53579"/>
                <a:gd name="connsiteY6" fmla="*/ 105283 h 120508"/>
                <a:gd name="connsiteX7" fmla="*/ 28304 w 53579"/>
                <a:gd name="connsiteY7" fmla="*/ 120503 h 120508"/>
                <a:gd name="connsiteX8" fmla="*/ 53768 w 53579"/>
                <a:gd name="connsiteY8" fmla="*/ 93107 h 120508"/>
                <a:gd name="connsiteX9" fmla="*/ 50939 w 53579"/>
                <a:gd name="connsiteY9" fmla="*/ 90779 h 120508"/>
                <a:gd name="connsiteX10" fmla="*/ 47579 w 53579"/>
                <a:gd name="connsiteY10" fmla="*/ 93823 h 120508"/>
                <a:gd name="connsiteX11" fmla="*/ 28835 w 53579"/>
                <a:gd name="connsiteY11" fmla="*/ 115489 h 120508"/>
                <a:gd name="connsiteX12" fmla="*/ 24414 w 53579"/>
                <a:gd name="connsiteY12" fmla="*/ 109222 h 120508"/>
                <a:gd name="connsiteX13" fmla="*/ 27243 w 53579"/>
                <a:gd name="connsiteY13" fmla="*/ 97762 h 120508"/>
                <a:gd name="connsiteX14" fmla="*/ 32902 w 53579"/>
                <a:gd name="connsiteY14" fmla="*/ 83437 h 120508"/>
                <a:gd name="connsiteX15" fmla="*/ 41567 w 53579"/>
                <a:gd name="connsiteY15" fmla="*/ 60696 h 120508"/>
                <a:gd name="connsiteX16" fmla="*/ 42628 w 53579"/>
                <a:gd name="connsiteY16" fmla="*/ 54967 h 120508"/>
                <a:gd name="connsiteX17" fmla="*/ 25829 w 53579"/>
                <a:gd name="connsiteY17" fmla="*/ 39746 h 120508"/>
                <a:gd name="connsiteX18" fmla="*/ 188 w 53579"/>
                <a:gd name="connsiteY18" fmla="*/ 67143 h 120508"/>
                <a:gd name="connsiteX19" fmla="*/ 3194 w 53579"/>
                <a:gd name="connsiteY19" fmla="*/ 69470 h 120508"/>
                <a:gd name="connsiteX20" fmla="*/ 6377 w 53579"/>
                <a:gd name="connsiteY20" fmla="*/ 66605 h 120508"/>
                <a:gd name="connsiteX21" fmla="*/ 25298 w 53579"/>
                <a:gd name="connsiteY21" fmla="*/ 44760 h 120508"/>
                <a:gd name="connsiteX22" fmla="*/ 29719 w 53579"/>
                <a:gd name="connsiteY22" fmla="*/ 51027 h 120508"/>
                <a:gd name="connsiteX23" fmla="*/ 24237 w 53579"/>
                <a:gd name="connsiteY23" fmla="*/ 68933 h 120508"/>
                <a:gd name="connsiteX24" fmla="*/ 13097 w 53579"/>
                <a:gd name="connsiteY24" fmla="*/ 97762 h 1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79" h="120508">
                  <a:moveTo>
                    <a:pt x="49170" y="6799"/>
                  </a:moveTo>
                  <a:cubicBezTo>
                    <a:pt x="49170" y="3934"/>
                    <a:pt x="47048" y="-5"/>
                    <a:pt x="42097" y="-5"/>
                  </a:cubicBezTo>
                  <a:cubicBezTo>
                    <a:pt x="37323" y="-5"/>
                    <a:pt x="32195" y="4650"/>
                    <a:pt x="32195" y="9843"/>
                  </a:cubicBezTo>
                  <a:cubicBezTo>
                    <a:pt x="32195" y="12887"/>
                    <a:pt x="34493" y="16647"/>
                    <a:pt x="39268" y="16647"/>
                  </a:cubicBezTo>
                  <a:cubicBezTo>
                    <a:pt x="44396" y="16647"/>
                    <a:pt x="49170" y="11634"/>
                    <a:pt x="49170" y="6799"/>
                  </a:cubicBezTo>
                  <a:close/>
                  <a:moveTo>
                    <a:pt x="13097" y="97762"/>
                  </a:moveTo>
                  <a:cubicBezTo>
                    <a:pt x="12390" y="100090"/>
                    <a:pt x="11506" y="102239"/>
                    <a:pt x="11506" y="105283"/>
                  </a:cubicBezTo>
                  <a:cubicBezTo>
                    <a:pt x="11506" y="113699"/>
                    <a:pt x="18579" y="120503"/>
                    <a:pt x="28304" y="120503"/>
                  </a:cubicBezTo>
                  <a:cubicBezTo>
                    <a:pt x="45987" y="120503"/>
                    <a:pt x="53768" y="95792"/>
                    <a:pt x="53768" y="93107"/>
                  </a:cubicBezTo>
                  <a:cubicBezTo>
                    <a:pt x="53768" y="90779"/>
                    <a:pt x="51469" y="90779"/>
                    <a:pt x="50939" y="90779"/>
                  </a:cubicBezTo>
                  <a:cubicBezTo>
                    <a:pt x="48463" y="90779"/>
                    <a:pt x="48286" y="91853"/>
                    <a:pt x="47579" y="93823"/>
                  </a:cubicBezTo>
                  <a:cubicBezTo>
                    <a:pt x="43512" y="108148"/>
                    <a:pt x="35731" y="115489"/>
                    <a:pt x="28835" y="115489"/>
                  </a:cubicBezTo>
                  <a:cubicBezTo>
                    <a:pt x="25298" y="115489"/>
                    <a:pt x="24414" y="113161"/>
                    <a:pt x="24414" y="109222"/>
                  </a:cubicBezTo>
                  <a:cubicBezTo>
                    <a:pt x="24414" y="105104"/>
                    <a:pt x="25652" y="101701"/>
                    <a:pt x="27243" y="97762"/>
                  </a:cubicBezTo>
                  <a:cubicBezTo>
                    <a:pt x="29012" y="92927"/>
                    <a:pt x="30957" y="88093"/>
                    <a:pt x="32902" y="83437"/>
                  </a:cubicBezTo>
                  <a:cubicBezTo>
                    <a:pt x="34493" y="79140"/>
                    <a:pt x="40859" y="62845"/>
                    <a:pt x="41567" y="60696"/>
                  </a:cubicBezTo>
                  <a:cubicBezTo>
                    <a:pt x="42097" y="58906"/>
                    <a:pt x="42628" y="56757"/>
                    <a:pt x="42628" y="54967"/>
                  </a:cubicBezTo>
                  <a:cubicBezTo>
                    <a:pt x="42628" y="46551"/>
                    <a:pt x="35554" y="39746"/>
                    <a:pt x="25829" y="39746"/>
                  </a:cubicBezTo>
                  <a:cubicBezTo>
                    <a:pt x="8323" y="39746"/>
                    <a:pt x="188" y="64099"/>
                    <a:pt x="188" y="67143"/>
                  </a:cubicBezTo>
                  <a:cubicBezTo>
                    <a:pt x="188" y="69470"/>
                    <a:pt x="2664" y="69470"/>
                    <a:pt x="3194" y="69470"/>
                  </a:cubicBezTo>
                  <a:cubicBezTo>
                    <a:pt x="5670" y="69470"/>
                    <a:pt x="5847" y="68575"/>
                    <a:pt x="6377" y="66605"/>
                  </a:cubicBezTo>
                  <a:cubicBezTo>
                    <a:pt x="10975" y="51206"/>
                    <a:pt x="18756" y="44760"/>
                    <a:pt x="25298" y="44760"/>
                  </a:cubicBezTo>
                  <a:cubicBezTo>
                    <a:pt x="28128" y="44760"/>
                    <a:pt x="29719" y="46193"/>
                    <a:pt x="29719" y="51027"/>
                  </a:cubicBezTo>
                  <a:cubicBezTo>
                    <a:pt x="29719" y="55146"/>
                    <a:pt x="28658" y="57832"/>
                    <a:pt x="24237" y="68933"/>
                  </a:cubicBezTo>
                  <a:lnTo>
                    <a:pt x="13097" y="97762"/>
                  </a:lnTo>
                  <a:close/>
                </a:path>
              </a:pathLst>
            </a:custGeom>
            <a:solidFill>
              <a:srgbClr val="000000"/>
            </a:solidFill>
            <a:ln w="25356"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6EB5F260-6E24-4770-BC83-303A1BD08C9A}"/>
                </a:ext>
              </a:extLst>
            </p:cNvPr>
            <p:cNvSpPr/>
            <p:nvPr>
              <p:custDataLst>
                <p:tags r:id="rId168"/>
              </p:custDataLst>
            </p:nvPr>
          </p:nvSpPr>
          <p:spPr>
            <a:xfrm>
              <a:off x="7650848" y="2269771"/>
              <a:ext cx="154347" cy="10232"/>
            </a:xfrm>
            <a:custGeom>
              <a:avLst/>
              <a:gdLst>
                <a:gd name="connsiteX0" fmla="*/ 145707 w 154347"/>
                <a:gd name="connsiteY0" fmla="*/ 10224 h 10232"/>
                <a:gd name="connsiteX1" fmla="*/ 154548 w 154347"/>
                <a:gd name="connsiteY1" fmla="*/ 5108 h 10232"/>
                <a:gd name="connsiteX2" fmla="*/ 145707 w 154347"/>
                <a:gd name="connsiteY2" fmla="*/ -8 h 10232"/>
                <a:gd name="connsiteX3" fmla="*/ 9042 w 154347"/>
                <a:gd name="connsiteY3" fmla="*/ -8 h 10232"/>
                <a:gd name="connsiteX4" fmla="*/ 201 w 154347"/>
                <a:gd name="connsiteY4" fmla="*/ 5108 h 10232"/>
                <a:gd name="connsiteX5" fmla="*/ 9042 w 154347"/>
                <a:gd name="connsiteY5" fmla="*/ 10224 h 10232"/>
                <a:gd name="connsiteX6" fmla="*/ 145707 w 154347"/>
                <a:gd name="connsiteY6" fmla="*/ 10224 h 1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47" h="10232">
                  <a:moveTo>
                    <a:pt x="145707" y="10224"/>
                  </a:moveTo>
                  <a:cubicBezTo>
                    <a:pt x="150001" y="10224"/>
                    <a:pt x="154548" y="10224"/>
                    <a:pt x="154548" y="5108"/>
                  </a:cubicBezTo>
                  <a:cubicBezTo>
                    <a:pt x="154548" y="-8"/>
                    <a:pt x="150001" y="-8"/>
                    <a:pt x="145707" y="-8"/>
                  </a:cubicBezTo>
                  <a:lnTo>
                    <a:pt x="9042" y="-8"/>
                  </a:lnTo>
                  <a:cubicBezTo>
                    <a:pt x="4748" y="-8"/>
                    <a:pt x="201" y="-8"/>
                    <a:pt x="201" y="5108"/>
                  </a:cubicBezTo>
                  <a:cubicBezTo>
                    <a:pt x="201" y="10224"/>
                    <a:pt x="4748" y="10224"/>
                    <a:pt x="9042" y="10224"/>
                  </a:cubicBezTo>
                  <a:lnTo>
                    <a:pt x="145707" y="10224"/>
                  </a:lnTo>
                  <a:close/>
                </a:path>
              </a:pathLst>
            </a:custGeom>
            <a:solidFill>
              <a:srgbClr val="000000"/>
            </a:solidFill>
            <a:ln w="25356"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E34C61B7-6988-4C16-87C9-2DE52983C40D}"/>
                </a:ext>
              </a:extLst>
            </p:cNvPr>
            <p:cNvSpPr/>
            <p:nvPr>
              <p:custDataLst>
                <p:tags r:id="rId169"/>
              </p:custDataLst>
            </p:nvPr>
          </p:nvSpPr>
          <p:spPr>
            <a:xfrm>
              <a:off x="7889821" y="2225773"/>
              <a:ext cx="125802" cy="115878"/>
            </a:xfrm>
            <a:custGeom>
              <a:avLst/>
              <a:gdLst>
                <a:gd name="connsiteX0" fmla="*/ 77258 w 125802"/>
                <a:gd name="connsiteY0" fmla="*/ 35804 h 115878"/>
                <a:gd name="connsiteX1" fmla="*/ 102267 w 125802"/>
                <a:gd name="connsiteY1" fmla="*/ 5620 h 115878"/>
                <a:gd name="connsiteX2" fmla="*/ 114898 w 125802"/>
                <a:gd name="connsiteY2" fmla="*/ 8945 h 115878"/>
                <a:gd name="connsiteX3" fmla="*/ 102772 w 125802"/>
                <a:gd name="connsiteY3" fmla="*/ 22759 h 115878"/>
                <a:gd name="connsiteX4" fmla="*/ 112372 w 125802"/>
                <a:gd name="connsiteY4" fmla="*/ 31712 h 115878"/>
                <a:gd name="connsiteX5" fmla="*/ 126013 w 125802"/>
                <a:gd name="connsiteY5" fmla="*/ 16875 h 115878"/>
                <a:gd name="connsiteX6" fmla="*/ 102520 w 125802"/>
                <a:gd name="connsiteY6" fmla="*/ -8 h 115878"/>
                <a:gd name="connsiteX7" fmla="*/ 75995 w 125802"/>
                <a:gd name="connsiteY7" fmla="*/ 19433 h 115878"/>
                <a:gd name="connsiteX8" fmla="*/ 48713 w 125802"/>
                <a:gd name="connsiteY8" fmla="*/ -8 h 115878"/>
                <a:gd name="connsiteX9" fmla="*/ 8042 w 125802"/>
                <a:gd name="connsiteY9" fmla="*/ 39386 h 115878"/>
                <a:gd name="connsiteX10" fmla="*/ 11073 w 125802"/>
                <a:gd name="connsiteY10" fmla="*/ 41944 h 115878"/>
                <a:gd name="connsiteX11" fmla="*/ 14357 w 125802"/>
                <a:gd name="connsiteY11" fmla="*/ 39130 h 115878"/>
                <a:gd name="connsiteX12" fmla="*/ 48207 w 125802"/>
                <a:gd name="connsiteY12" fmla="*/ 5620 h 115878"/>
                <a:gd name="connsiteX13" fmla="*/ 61849 w 125802"/>
                <a:gd name="connsiteY13" fmla="*/ 22759 h 115878"/>
                <a:gd name="connsiteX14" fmla="*/ 48207 w 125802"/>
                <a:gd name="connsiteY14" fmla="*/ 83639 h 115878"/>
                <a:gd name="connsiteX15" fmla="*/ 24209 w 125802"/>
                <a:gd name="connsiteY15" fmla="*/ 110243 h 115878"/>
                <a:gd name="connsiteX16" fmla="*/ 11578 w 125802"/>
                <a:gd name="connsiteY16" fmla="*/ 106917 h 115878"/>
                <a:gd name="connsiteX17" fmla="*/ 23451 w 125802"/>
                <a:gd name="connsiteY17" fmla="*/ 93104 h 115878"/>
                <a:gd name="connsiteX18" fmla="*/ 14105 w 125802"/>
                <a:gd name="connsiteY18" fmla="*/ 84151 h 115878"/>
                <a:gd name="connsiteX19" fmla="*/ 211 w 125802"/>
                <a:gd name="connsiteY19" fmla="*/ 98987 h 115878"/>
                <a:gd name="connsiteX20" fmla="*/ 23956 w 125802"/>
                <a:gd name="connsiteY20" fmla="*/ 115870 h 115878"/>
                <a:gd name="connsiteX21" fmla="*/ 50481 w 125802"/>
                <a:gd name="connsiteY21" fmla="*/ 96429 h 115878"/>
                <a:gd name="connsiteX22" fmla="*/ 77763 w 125802"/>
                <a:gd name="connsiteY22" fmla="*/ 115870 h 115878"/>
                <a:gd name="connsiteX23" fmla="*/ 118182 w 125802"/>
                <a:gd name="connsiteY23" fmla="*/ 76477 h 115878"/>
                <a:gd name="connsiteX24" fmla="*/ 115150 w 125802"/>
                <a:gd name="connsiteY24" fmla="*/ 73919 h 115878"/>
                <a:gd name="connsiteX25" fmla="*/ 111866 w 125802"/>
                <a:gd name="connsiteY25" fmla="*/ 76733 h 115878"/>
                <a:gd name="connsiteX26" fmla="*/ 78269 w 125802"/>
                <a:gd name="connsiteY26" fmla="*/ 110243 h 115878"/>
                <a:gd name="connsiteX27" fmla="*/ 64375 w 125802"/>
                <a:gd name="connsiteY27" fmla="*/ 93360 h 115878"/>
                <a:gd name="connsiteX28" fmla="*/ 68669 w 125802"/>
                <a:gd name="connsiteY28" fmla="*/ 70849 h 115878"/>
                <a:gd name="connsiteX29" fmla="*/ 77258 w 125802"/>
                <a:gd name="connsiteY29" fmla="*/ 35804 h 11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802" h="115878">
                  <a:moveTo>
                    <a:pt x="77258" y="35804"/>
                  </a:moveTo>
                  <a:cubicBezTo>
                    <a:pt x="78774" y="29154"/>
                    <a:pt x="84584" y="5620"/>
                    <a:pt x="102267" y="5620"/>
                  </a:cubicBezTo>
                  <a:cubicBezTo>
                    <a:pt x="103530" y="5620"/>
                    <a:pt x="109593" y="5620"/>
                    <a:pt x="114898" y="8945"/>
                  </a:cubicBezTo>
                  <a:cubicBezTo>
                    <a:pt x="107825" y="10224"/>
                    <a:pt x="102772" y="16619"/>
                    <a:pt x="102772" y="22759"/>
                  </a:cubicBezTo>
                  <a:cubicBezTo>
                    <a:pt x="102772" y="26851"/>
                    <a:pt x="105551" y="31712"/>
                    <a:pt x="112372" y="31712"/>
                  </a:cubicBezTo>
                  <a:cubicBezTo>
                    <a:pt x="117929" y="31712"/>
                    <a:pt x="126013" y="27107"/>
                    <a:pt x="126013" y="16875"/>
                  </a:cubicBezTo>
                  <a:cubicBezTo>
                    <a:pt x="126013" y="3573"/>
                    <a:pt x="111109" y="-8"/>
                    <a:pt x="102520" y="-8"/>
                  </a:cubicBezTo>
                  <a:cubicBezTo>
                    <a:pt x="87868" y="-8"/>
                    <a:pt x="79026" y="13550"/>
                    <a:pt x="75995" y="19433"/>
                  </a:cubicBezTo>
                  <a:cubicBezTo>
                    <a:pt x="69680" y="2550"/>
                    <a:pt x="56039" y="-8"/>
                    <a:pt x="48713" y="-8"/>
                  </a:cubicBezTo>
                  <a:cubicBezTo>
                    <a:pt x="22441" y="-8"/>
                    <a:pt x="8042" y="32991"/>
                    <a:pt x="8042" y="39386"/>
                  </a:cubicBezTo>
                  <a:cubicBezTo>
                    <a:pt x="8042" y="41944"/>
                    <a:pt x="10568" y="41944"/>
                    <a:pt x="11073" y="41944"/>
                  </a:cubicBezTo>
                  <a:cubicBezTo>
                    <a:pt x="13094" y="41944"/>
                    <a:pt x="13852" y="41432"/>
                    <a:pt x="14357" y="39130"/>
                  </a:cubicBezTo>
                  <a:cubicBezTo>
                    <a:pt x="22946" y="12015"/>
                    <a:pt x="39619" y="5620"/>
                    <a:pt x="48207" y="5620"/>
                  </a:cubicBezTo>
                  <a:cubicBezTo>
                    <a:pt x="53007" y="5620"/>
                    <a:pt x="61849" y="7922"/>
                    <a:pt x="61849" y="22759"/>
                  </a:cubicBezTo>
                  <a:cubicBezTo>
                    <a:pt x="61849" y="30688"/>
                    <a:pt x="57554" y="47827"/>
                    <a:pt x="48207" y="83639"/>
                  </a:cubicBezTo>
                  <a:cubicBezTo>
                    <a:pt x="44166" y="99499"/>
                    <a:pt x="35324" y="110243"/>
                    <a:pt x="24209" y="110243"/>
                  </a:cubicBezTo>
                  <a:cubicBezTo>
                    <a:pt x="22693" y="110243"/>
                    <a:pt x="16883" y="110243"/>
                    <a:pt x="11578" y="106917"/>
                  </a:cubicBezTo>
                  <a:cubicBezTo>
                    <a:pt x="17894" y="105638"/>
                    <a:pt x="23451" y="100266"/>
                    <a:pt x="23451" y="93104"/>
                  </a:cubicBezTo>
                  <a:cubicBezTo>
                    <a:pt x="23451" y="86197"/>
                    <a:pt x="17894" y="84151"/>
                    <a:pt x="14105" y="84151"/>
                  </a:cubicBezTo>
                  <a:cubicBezTo>
                    <a:pt x="6526" y="84151"/>
                    <a:pt x="211" y="90802"/>
                    <a:pt x="211" y="98987"/>
                  </a:cubicBezTo>
                  <a:cubicBezTo>
                    <a:pt x="211" y="110754"/>
                    <a:pt x="12841" y="115870"/>
                    <a:pt x="23956" y="115870"/>
                  </a:cubicBezTo>
                  <a:cubicBezTo>
                    <a:pt x="40629" y="115870"/>
                    <a:pt x="49723" y="97964"/>
                    <a:pt x="50481" y="96429"/>
                  </a:cubicBezTo>
                  <a:cubicBezTo>
                    <a:pt x="53512" y="105894"/>
                    <a:pt x="62607" y="115870"/>
                    <a:pt x="77763" y="115870"/>
                  </a:cubicBezTo>
                  <a:cubicBezTo>
                    <a:pt x="103783" y="115870"/>
                    <a:pt x="118182" y="82872"/>
                    <a:pt x="118182" y="76477"/>
                  </a:cubicBezTo>
                  <a:cubicBezTo>
                    <a:pt x="118182" y="73919"/>
                    <a:pt x="115908" y="73919"/>
                    <a:pt x="115150" y="73919"/>
                  </a:cubicBezTo>
                  <a:cubicBezTo>
                    <a:pt x="112877" y="73919"/>
                    <a:pt x="112372" y="74942"/>
                    <a:pt x="111866" y="76733"/>
                  </a:cubicBezTo>
                  <a:cubicBezTo>
                    <a:pt x="103530" y="104103"/>
                    <a:pt x="86352" y="110243"/>
                    <a:pt x="78269" y="110243"/>
                  </a:cubicBezTo>
                  <a:cubicBezTo>
                    <a:pt x="68417" y="110243"/>
                    <a:pt x="64375" y="102057"/>
                    <a:pt x="64375" y="93360"/>
                  </a:cubicBezTo>
                  <a:cubicBezTo>
                    <a:pt x="64375" y="87732"/>
                    <a:pt x="65891" y="82105"/>
                    <a:pt x="68669" y="70849"/>
                  </a:cubicBezTo>
                  <a:lnTo>
                    <a:pt x="77258" y="35804"/>
                  </a:lnTo>
                  <a:close/>
                </a:path>
              </a:pathLst>
            </a:custGeom>
            <a:solidFill>
              <a:srgbClr val="000000"/>
            </a:solidFill>
            <a:ln w="25356"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8C697D4E-B99F-4298-AD62-0E6782F32405}"/>
                </a:ext>
              </a:extLst>
            </p:cNvPr>
            <p:cNvSpPr/>
            <p:nvPr>
              <p:custDataLst>
                <p:tags r:id="rId170"/>
              </p:custDataLst>
            </p:nvPr>
          </p:nvSpPr>
          <p:spPr>
            <a:xfrm>
              <a:off x="8036774" y="2123710"/>
              <a:ext cx="129086" cy="122298"/>
            </a:xfrm>
            <a:custGeom>
              <a:avLst/>
              <a:gdLst>
                <a:gd name="connsiteX0" fmla="*/ 36467 w 129086"/>
                <a:gd name="connsiteY0" fmla="*/ 2674 h 122298"/>
                <a:gd name="connsiteX1" fmla="*/ 30808 w 129086"/>
                <a:gd name="connsiteY1" fmla="*/ -11 h 122298"/>
                <a:gd name="connsiteX2" fmla="*/ 216 w 129086"/>
                <a:gd name="connsiteY2" fmla="*/ -11 h 122298"/>
                <a:gd name="connsiteX3" fmla="*/ 216 w 129086"/>
                <a:gd name="connsiteY3" fmla="*/ 6435 h 122298"/>
                <a:gd name="connsiteX4" fmla="*/ 5521 w 129086"/>
                <a:gd name="connsiteY4" fmla="*/ 6435 h 122298"/>
                <a:gd name="connsiteX5" fmla="*/ 18430 w 129086"/>
                <a:gd name="connsiteY5" fmla="*/ 7509 h 122298"/>
                <a:gd name="connsiteX6" fmla="*/ 18430 w 129086"/>
                <a:gd name="connsiteY6" fmla="*/ 102949 h 122298"/>
                <a:gd name="connsiteX7" fmla="*/ 216 w 129086"/>
                <a:gd name="connsiteY7" fmla="*/ 115841 h 122298"/>
                <a:gd name="connsiteX8" fmla="*/ 216 w 129086"/>
                <a:gd name="connsiteY8" fmla="*/ 122287 h 122298"/>
                <a:gd name="connsiteX9" fmla="*/ 21790 w 129086"/>
                <a:gd name="connsiteY9" fmla="*/ 121571 h 122298"/>
                <a:gd name="connsiteX10" fmla="*/ 43363 w 129086"/>
                <a:gd name="connsiteY10" fmla="*/ 122287 h 122298"/>
                <a:gd name="connsiteX11" fmla="*/ 43363 w 129086"/>
                <a:gd name="connsiteY11" fmla="*/ 115841 h 122298"/>
                <a:gd name="connsiteX12" fmla="*/ 25149 w 129086"/>
                <a:gd name="connsiteY12" fmla="*/ 102949 h 122298"/>
                <a:gd name="connsiteX13" fmla="*/ 25149 w 129086"/>
                <a:gd name="connsiteY13" fmla="*/ 12523 h 122298"/>
                <a:gd name="connsiteX14" fmla="*/ 103662 w 129086"/>
                <a:gd name="connsiteY14" fmla="*/ 119601 h 122298"/>
                <a:gd name="connsiteX15" fmla="*/ 107729 w 129086"/>
                <a:gd name="connsiteY15" fmla="*/ 122287 h 122298"/>
                <a:gd name="connsiteX16" fmla="*/ 111089 w 129086"/>
                <a:gd name="connsiteY16" fmla="*/ 117274 h 122298"/>
                <a:gd name="connsiteX17" fmla="*/ 111089 w 129086"/>
                <a:gd name="connsiteY17" fmla="*/ 19327 h 122298"/>
                <a:gd name="connsiteX18" fmla="*/ 129303 w 129086"/>
                <a:gd name="connsiteY18" fmla="*/ 6435 h 122298"/>
                <a:gd name="connsiteX19" fmla="*/ 129303 w 129086"/>
                <a:gd name="connsiteY19" fmla="*/ -11 h 122298"/>
                <a:gd name="connsiteX20" fmla="*/ 107729 w 129086"/>
                <a:gd name="connsiteY20" fmla="*/ 705 h 122298"/>
                <a:gd name="connsiteX21" fmla="*/ 86156 w 129086"/>
                <a:gd name="connsiteY21" fmla="*/ -11 h 122298"/>
                <a:gd name="connsiteX22" fmla="*/ 86156 w 129086"/>
                <a:gd name="connsiteY22" fmla="*/ 6435 h 122298"/>
                <a:gd name="connsiteX23" fmla="*/ 104369 w 129086"/>
                <a:gd name="connsiteY23" fmla="*/ 19327 h 122298"/>
                <a:gd name="connsiteX24" fmla="*/ 104369 w 129086"/>
                <a:gd name="connsiteY24" fmla="*/ 95249 h 122298"/>
                <a:gd name="connsiteX25" fmla="*/ 36467 w 129086"/>
                <a:gd name="connsiteY25" fmla="*/ 2674 h 12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086" h="122298">
                  <a:moveTo>
                    <a:pt x="36467" y="2674"/>
                  </a:moveTo>
                  <a:cubicBezTo>
                    <a:pt x="34521" y="168"/>
                    <a:pt x="34345" y="-11"/>
                    <a:pt x="30808" y="-11"/>
                  </a:cubicBezTo>
                  <a:lnTo>
                    <a:pt x="216" y="-11"/>
                  </a:lnTo>
                  <a:lnTo>
                    <a:pt x="216" y="6435"/>
                  </a:lnTo>
                  <a:lnTo>
                    <a:pt x="5521" y="6435"/>
                  </a:lnTo>
                  <a:cubicBezTo>
                    <a:pt x="13125" y="6435"/>
                    <a:pt x="17546" y="7330"/>
                    <a:pt x="18430" y="7509"/>
                  </a:cubicBezTo>
                  <a:lnTo>
                    <a:pt x="18430" y="102949"/>
                  </a:lnTo>
                  <a:cubicBezTo>
                    <a:pt x="18430" y="107783"/>
                    <a:pt x="18430" y="115841"/>
                    <a:pt x="216" y="115841"/>
                  </a:cubicBezTo>
                  <a:lnTo>
                    <a:pt x="216" y="122287"/>
                  </a:lnTo>
                  <a:cubicBezTo>
                    <a:pt x="7466" y="121750"/>
                    <a:pt x="14540" y="121571"/>
                    <a:pt x="21790" y="121571"/>
                  </a:cubicBezTo>
                  <a:cubicBezTo>
                    <a:pt x="29040" y="121571"/>
                    <a:pt x="36113" y="121750"/>
                    <a:pt x="43363" y="122287"/>
                  </a:cubicBezTo>
                  <a:lnTo>
                    <a:pt x="43363" y="115841"/>
                  </a:lnTo>
                  <a:cubicBezTo>
                    <a:pt x="25149" y="115841"/>
                    <a:pt x="25149" y="107783"/>
                    <a:pt x="25149" y="102949"/>
                  </a:cubicBezTo>
                  <a:lnTo>
                    <a:pt x="25149" y="12523"/>
                  </a:lnTo>
                  <a:lnTo>
                    <a:pt x="103662" y="119601"/>
                  </a:lnTo>
                  <a:cubicBezTo>
                    <a:pt x="105430" y="122108"/>
                    <a:pt x="105607" y="122287"/>
                    <a:pt x="107729" y="122287"/>
                  </a:cubicBezTo>
                  <a:cubicBezTo>
                    <a:pt x="111089" y="122287"/>
                    <a:pt x="111089" y="120676"/>
                    <a:pt x="111089" y="117274"/>
                  </a:cubicBezTo>
                  <a:lnTo>
                    <a:pt x="111089" y="19327"/>
                  </a:lnTo>
                  <a:cubicBezTo>
                    <a:pt x="111089" y="14492"/>
                    <a:pt x="111089" y="6435"/>
                    <a:pt x="129303" y="6435"/>
                  </a:cubicBezTo>
                  <a:lnTo>
                    <a:pt x="129303" y="-11"/>
                  </a:lnTo>
                  <a:cubicBezTo>
                    <a:pt x="122053" y="526"/>
                    <a:pt x="114979" y="705"/>
                    <a:pt x="107729" y="705"/>
                  </a:cubicBezTo>
                  <a:cubicBezTo>
                    <a:pt x="100479" y="705"/>
                    <a:pt x="93406" y="526"/>
                    <a:pt x="86156" y="-11"/>
                  </a:cubicBezTo>
                  <a:lnTo>
                    <a:pt x="86156" y="6435"/>
                  </a:lnTo>
                  <a:cubicBezTo>
                    <a:pt x="104369" y="6435"/>
                    <a:pt x="104369" y="14492"/>
                    <a:pt x="104369" y="19327"/>
                  </a:cubicBezTo>
                  <a:lnTo>
                    <a:pt x="104369" y="95249"/>
                  </a:lnTo>
                  <a:lnTo>
                    <a:pt x="36467" y="2674"/>
                  </a:lnTo>
                  <a:close/>
                </a:path>
              </a:pathLst>
            </a:custGeom>
            <a:solidFill>
              <a:srgbClr val="000000"/>
            </a:solidFill>
            <a:ln w="25356"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25AE7E4F-2C2B-464B-B86E-35645DC88F97}"/>
                </a:ext>
              </a:extLst>
            </p:cNvPr>
            <p:cNvSpPr/>
            <p:nvPr>
              <p:custDataLst>
                <p:tags r:id="rId171"/>
              </p:custDataLst>
            </p:nvPr>
          </p:nvSpPr>
          <p:spPr>
            <a:xfrm>
              <a:off x="8185711" y="2166148"/>
              <a:ext cx="88238" cy="81651"/>
            </a:xfrm>
            <a:custGeom>
              <a:avLst/>
              <a:gdLst>
                <a:gd name="connsiteX0" fmla="*/ 69363 w 88238"/>
                <a:gd name="connsiteY0" fmla="*/ 31861 h 81651"/>
                <a:gd name="connsiteX1" fmla="*/ 61229 w 88238"/>
                <a:gd name="connsiteY1" fmla="*/ 8942 h 81651"/>
                <a:gd name="connsiteX2" fmla="*/ 35058 w 88238"/>
                <a:gd name="connsiteY2" fmla="*/ -11 h 81651"/>
                <a:gd name="connsiteX3" fmla="*/ 6411 w 88238"/>
                <a:gd name="connsiteY3" fmla="*/ 17357 h 81651"/>
                <a:gd name="connsiteX4" fmla="*/ 14899 w 88238"/>
                <a:gd name="connsiteY4" fmla="*/ 26131 h 81651"/>
                <a:gd name="connsiteX5" fmla="*/ 23210 w 88238"/>
                <a:gd name="connsiteY5" fmla="*/ 17716 h 81651"/>
                <a:gd name="connsiteX6" fmla="*/ 17021 w 88238"/>
                <a:gd name="connsiteY6" fmla="*/ 9479 h 81651"/>
                <a:gd name="connsiteX7" fmla="*/ 34704 w 88238"/>
                <a:gd name="connsiteY7" fmla="*/ 5002 h 81651"/>
                <a:gd name="connsiteX8" fmla="*/ 55393 w 88238"/>
                <a:gd name="connsiteY8" fmla="*/ 26669 h 81651"/>
                <a:gd name="connsiteX9" fmla="*/ 55393 w 88238"/>
                <a:gd name="connsiteY9" fmla="*/ 32220 h 81651"/>
                <a:gd name="connsiteX10" fmla="*/ 21088 w 88238"/>
                <a:gd name="connsiteY10" fmla="*/ 37950 h 81651"/>
                <a:gd name="connsiteX11" fmla="*/ 222 w 88238"/>
                <a:gd name="connsiteY11" fmla="*/ 61765 h 81651"/>
                <a:gd name="connsiteX12" fmla="*/ 31168 w 88238"/>
                <a:gd name="connsiteY12" fmla="*/ 81640 h 81651"/>
                <a:gd name="connsiteX13" fmla="*/ 57338 w 88238"/>
                <a:gd name="connsiteY13" fmla="*/ 66599 h 81651"/>
                <a:gd name="connsiteX14" fmla="*/ 70954 w 88238"/>
                <a:gd name="connsiteY14" fmla="*/ 80745 h 81651"/>
                <a:gd name="connsiteX15" fmla="*/ 88461 w 88238"/>
                <a:gd name="connsiteY15" fmla="*/ 63734 h 81651"/>
                <a:gd name="connsiteX16" fmla="*/ 88461 w 88238"/>
                <a:gd name="connsiteY16" fmla="*/ 53886 h 81651"/>
                <a:gd name="connsiteX17" fmla="*/ 82448 w 88238"/>
                <a:gd name="connsiteY17" fmla="*/ 53886 h 81651"/>
                <a:gd name="connsiteX18" fmla="*/ 82448 w 88238"/>
                <a:gd name="connsiteY18" fmla="*/ 63555 h 81651"/>
                <a:gd name="connsiteX19" fmla="*/ 75906 w 88238"/>
                <a:gd name="connsiteY19" fmla="*/ 73941 h 81651"/>
                <a:gd name="connsiteX20" fmla="*/ 69363 w 88238"/>
                <a:gd name="connsiteY20" fmla="*/ 63197 h 81651"/>
                <a:gd name="connsiteX21" fmla="*/ 69363 w 88238"/>
                <a:gd name="connsiteY21" fmla="*/ 31861 h 81651"/>
                <a:gd name="connsiteX22" fmla="*/ 55393 w 88238"/>
                <a:gd name="connsiteY22" fmla="*/ 54602 h 81651"/>
                <a:gd name="connsiteX23" fmla="*/ 32582 w 88238"/>
                <a:gd name="connsiteY23" fmla="*/ 76627 h 81651"/>
                <a:gd name="connsiteX24" fmla="*/ 15076 w 88238"/>
                <a:gd name="connsiteY24" fmla="*/ 61765 h 81651"/>
                <a:gd name="connsiteX25" fmla="*/ 55393 w 88238"/>
                <a:gd name="connsiteY25" fmla="*/ 36875 h 81651"/>
                <a:gd name="connsiteX26" fmla="*/ 55393 w 88238"/>
                <a:gd name="connsiteY26" fmla="*/ 54602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363" y="31861"/>
                  </a:moveTo>
                  <a:cubicBezTo>
                    <a:pt x="69363" y="22371"/>
                    <a:pt x="69363" y="15567"/>
                    <a:pt x="61229" y="8942"/>
                  </a:cubicBezTo>
                  <a:cubicBezTo>
                    <a:pt x="53979" y="2854"/>
                    <a:pt x="45491" y="-11"/>
                    <a:pt x="35058" y="-11"/>
                  </a:cubicBezTo>
                  <a:cubicBezTo>
                    <a:pt x="18259" y="-11"/>
                    <a:pt x="6411" y="6435"/>
                    <a:pt x="6411" y="17357"/>
                  </a:cubicBezTo>
                  <a:cubicBezTo>
                    <a:pt x="6411" y="23087"/>
                    <a:pt x="10302" y="26131"/>
                    <a:pt x="14899" y="26131"/>
                  </a:cubicBezTo>
                  <a:cubicBezTo>
                    <a:pt x="19674" y="26131"/>
                    <a:pt x="23210" y="22550"/>
                    <a:pt x="23210" y="17716"/>
                  </a:cubicBezTo>
                  <a:cubicBezTo>
                    <a:pt x="23210" y="14672"/>
                    <a:pt x="21796" y="10911"/>
                    <a:pt x="17021" y="9479"/>
                  </a:cubicBezTo>
                  <a:cubicBezTo>
                    <a:pt x="23387" y="5002"/>
                    <a:pt x="33643" y="5002"/>
                    <a:pt x="34704" y="5002"/>
                  </a:cubicBezTo>
                  <a:cubicBezTo>
                    <a:pt x="44607" y="5002"/>
                    <a:pt x="55393" y="11628"/>
                    <a:pt x="55393" y="26669"/>
                  </a:cubicBezTo>
                  <a:lnTo>
                    <a:pt x="55393" y="32220"/>
                  </a:lnTo>
                  <a:cubicBezTo>
                    <a:pt x="45668" y="32578"/>
                    <a:pt x="33997" y="33115"/>
                    <a:pt x="21088" y="37950"/>
                  </a:cubicBezTo>
                  <a:cubicBezTo>
                    <a:pt x="5174" y="43859"/>
                    <a:pt x="222" y="53707"/>
                    <a:pt x="222" y="61765"/>
                  </a:cubicBezTo>
                  <a:cubicBezTo>
                    <a:pt x="222" y="77164"/>
                    <a:pt x="18613" y="81640"/>
                    <a:pt x="31168" y="81640"/>
                  </a:cubicBezTo>
                  <a:cubicBezTo>
                    <a:pt x="45314" y="81640"/>
                    <a:pt x="53625" y="73583"/>
                    <a:pt x="57338" y="66599"/>
                  </a:cubicBezTo>
                  <a:cubicBezTo>
                    <a:pt x="58046" y="73941"/>
                    <a:pt x="62820" y="80745"/>
                    <a:pt x="70954" y="80745"/>
                  </a:cubicBezTo>
                  <a:cubicBezTo>
                    <a:pt x="71308" y="80745"/>
                    <a:pt x="88461" y="80745"/>
                    <a:pt x="88461" y="63734"/>
                  </a:cubicBezTo>
                  <a:lnTo>
                    <a:pt x="88461" y="53886"/>
                  </a:lnTo>
                  <a:lnTo>
                    <a:pt x="82448" y="53886"/>
                  </a:lnTo>
                  <a:lnTo>
                    <a:pt x="82448" y="63555"/>
                  </a:lnTo>
                  <a:cubicBezTo>
                    <a:pt x="82448" y="65346"/>
                    <a:pt x="82448" y="73941"/>
                    <a:pt x="75906" y="73941"/>
                  </a:cubicBezTo>
                  <a:cubicBezTo>
                    <a:pt x="69363" y="73941"/>
                    <a:pt x="69363" y="65525"/>
                    <a:pt x="69363" y="63197"/>
                  </a:cubicBezTo>
                  <a:lnTo>
                    <a:pt x="69363" y="31861"/>
                  </a:lnTo>
                  <a:close/>
                  <a:moveTo>
                    <a:pt x="55393" y="54602"/>
                  </a:moveTo>
                  <a:cubicBezTo>
                    <a:pt x="55393" y="71792"/>
                    <a:pt x="40540" y="76627"/>
                    <a:pt x="32582" y="76627"/>
                  </a:cubicBezTo>
                  <a:cubicBezTo>
                    <a:pt x="23564" y="76627"/>
                    <a:pt x="15076" y="70539"/>
                    <a:pt x="15076" y="61765"/>
                  </a:cubicBezTo>
                  <a:cubicBezTo>
                    <a:pt x="15076" y="51916"/>
                    <a:pt x="23564" y="38129"/>
                    <a:pt x="55393" y="36875"/>
                  </a:cubicBezTo>
                  <a:lnTo>
                    <a:pt x="55393" y="54602"/>
                  </a:lnTo>
                  <a:close/>
                </a:path>
              </a:pathLst>
            </a:custGeom>
            <a:solidFill>
              <a:srgbClr val="000000"/>
            </a:solidFill>
            <a:ln w="25356"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10E50905-AACE-44E7-A80D-497D3D26EB22}"/>
                </a:ext>
              </a:extLst>
            </p:cNvPr>
            <p:cNvSpPr/>
            <p:nvPr>
              <p:custDataLst>
                <p:tags r:id="rId172"/>
              </p:custDataLst>
            </p:nvPr>
          </p:nvSpPr>
          <p:spPr>
            <a:xfrm>
              <a:off x="8289059" y="2120129"/>
              <a:ext cx="119183" cy="129461"/>
            </a:xfrm>
            <a:custGeom>
              <a:avLst/>
              <a:gdLst>
                <a:gd name="connsiteX0" fmla="*/ 119410 w 119183"/>
                <a:gd name="connsiteY0" fmla="*/ 4644 h 129461"/>
                <a:gd name="connsiteX1" fmla="*/ 116934 w 119183"/>
                <a:gd name="connsiteY1" fmla="*/ -11 h 129461"/>
                <a:gd name="connsiteX2" fmla="*/ 113928 w 119183"/>
                <a:gd name="connsiteY2" fmla="*/ 2137 h 129461"/>
                <a:gd name="connsiteX3" fmla="*/ 104556 w 119183"/>
                <a:gd name="connsiteY3" fmla="*/ 15746 h 129461"/>
                <a:gd name="connsiteX4" fmla="*/ 67952 w 119183"/>
                <a:gd name="connsiteY4" fmla="*/ -11 h 129461"/>
                <a:gd name="connsiteX5" fmla="*/ 226 w 119183"/>
                <a:gd name="connsiteY5" fmla="*/ 64630 h 129461"/>
                <a:gd name="connsiteX6" fmla="*/ 67952 w 119183"/>
                <a:gd name="connsiteY6" fmla="*/ 129450 h 129461"/>
                <a:gd name="connsiteX7" fmla="*/ 119410 w 119183"/>
                <a:gd name="connsiteY7" fmla="*/ 83968 h 129461"/>
                <a:gd name="connsiteX8" fmla="*/ 116404 w 119183"/>
                <a:gd name="connsiteY8" fmla="*/ 80566 h 129461"/>
                <a:gd name="connsiteX9" fmla="*/ 113398 w 119183"/>
                <a:gd name="connsiteY9" fmla="*/ 82894 h 129461"/>
                <a:gd name="connsiteX10" fmla="*/ 70428 w 119183"/>
                <a:gd name="connsiteY10" fmla="*/ 123004 h 129461"/>
                <a:gd name="connsiteX11" fmla="*/ 19147 w 119183"/>
                <a:gd name="connsiteY11" fmla="*/ 64809 h 129461"/>
                <a:gd name="connsiteX12" fmla="*/ 70074 w 119183"/>
                <a:gd name="connsiteY12" fmla="*/ 6435 h 129461"/>
                <a:gd name="connsiteX13" fmla="*/ 113044 w 119183"/>
                <a:gd name="connsiteY13" fmla="*/ 49051 h 129461"/>
                <a:gd name="connsiteX14" fmla="*/ 116227 w 119183"/>
                <a:gd name="connsiteY14" fmla="*/ 51200 h 129461"/>
                <a:gd name="connsiteX15" fmla="*/ 119410 w 119183"/>
                <a:gd name="connsiteY15" fmla="*/ 46544 h 129461"/>
                <a:gd name="connsiteX16" fmla="*/ 119410 w 119183"/>
                <a:gd name="connsiteY16" fmla="*/ 4644 h 12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183" h="129461">
                  <a:moveTo>
                    <a:pt x="119410" y="4644"/>
                  </a:moveTo>
                  <a:cubicBezTo>
                    <a:pt x="119410" y="1600"/>
                    <a:pt x="119410" y="-11"/>
                    <a:pt x="116934" y="-11"/>
                  </a:cubicBezTo>
                  <a:cubicBezTo>
                    <a:pt x="116227" y="-11"/>
                    <a:pt x="115343" y="-11"/>
                    <a:pt x="113928" y="2137"/>
                  </a:cubicBezTo>
                  <a:lnTo>
                    <a:pt x="104556" y="15746"/>
                  </a:lnTo>
                  <a:cubicBezTo>
                    <a:pt x="97129" y="8225"/>
                    <a:pt x="84928" y="-11"/>
                    <a:pt x="67952" y="-11"/>
                  </a:cubicBezTo>
                  <a:cubicBezTo>
                    <a:pt x="30818" y="-11"/>
                    <a:pt x="226" y="28996"/>
                    <a:pt x="226" y="64630"/>
                  </a:cubicBezTo>
                  <a:cubicBezTo>
                    <a:pt x="226" y="100979"/>
                    <a:pt x="31348" y="129450"/>
                    <a:pt x="67952" y="129450"/>
                  </a:cubicBezTo>
                  <a:cubicBezTo>
                    <a:pt x="99251" y="129450"/>
                    <a:pt x="119410" y="105814"/>
                    <a:pt x="119410" y="83968"/>
                  </a:cubicBezTo>
                  <a:cubicBezTo>
                    <a:pt x="119410" y="81999"/>
                    <a:pt x="119233" y="80566"/>
                    <a:pt x="116404" y="80566"/>
                  </a:cubicBezTo>
                  <a:cubicBezTo>
                    <a:pt x="115343" y="80566"/>
                    <a:pt x="113575" y="80566"/>
                    <a:pt x="113398" y="82894"/>
                  </a:cubicBezTo>
                  <a:cubicBezTo>
                    <a:pt x="111983" y="111723"/>
                    <a:pt x="87934" y="123004"/>
                    <a:pt x="70428" y="123004"/>
                  </a:cubicBezTo>
                  <a:cubicBezTo>
                    <a:pt x="51507" y="123004"/>
                    <a:pt x="19147" y="111365"/>
                    <a:pt x="19147" y="64809"/>
                  </a:cubicBezTo>
                  <a:cubicBezTo>
                    <a:pt x="19147" y="16283"/>
                    <a:pt x="53452" y="6435"/>
                    <a:pt x="70074" y="6435"/>
                  </a:cubicBezTo>
                  <a:cubicBezTo>
                    <a:pt x="87580" y="6435"/>
                    <a:pt x="108446" y="18253"/>
                    <a:pt x="113044" y="49051"/>
                  </a:cubicBezTo>
                  <a:cubicBezTo>
                    <a:pt x="113398" y="51200"/>
                    <a:pt x="114989" y="51200"/>
                    <a:pt x="116227" y="51200"/>
                  </a:cubicBezTo>
                  <a:cubicBezTo>
                    <a:pt x="119410" y="51200"/>
                    <a:pt x="119410" y="50126"/>
                    <a:pt x="119410" y="46544"/>
                  </a:cubicBezTo>
                  <a:lnTo>
                    <a:pt x="119410" y="4644"/>
                  </a:lnTo>
                  <a:close/>
                </a:path>
              </a:pathLst>
            </a:custGeom>
            <a:solidFill>
              <a:srgbClr val="000000"/>
            </a:solidFill>
            <a:ln w="25356"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B9484208-497C-4D48-BECB-0F8587C77857}"/>
                </a:ext>
              </a:extLst>
            </p:cNvPr>
            <p:cNvSpPr/>
            <p:nvPr>
              <p:custDataLst>
                <p:tags r:id="rId173"/>
              </p:custDataLst>
            </p:nvPr>
          </p:nvSpPr>
          <p:spPr>
            <a:xfrm>
              <a:off x="8430785" y="2121740"/>
              <a:ext cx="39786" cy="124268"/>
            </a:xfrm>
            <a:custGeom>
              <a:avLst/>
              <a:gdLst>
                <a:gd name="connsiteX0" fmla="*/ 26757 w 39786"/>
                <a:gd name="connsiteY0" fmla="*/ -11 h 124268"/>
                <a:gd name="connsiteX1" fmla="*/ 232 w 39786"/>
                <a:gd name="connsiteY1" fmla="*/ 1958 h 124268"/>
                <a:gd name="connsiteX2" fmla="*/ 232 w 39786"/>
                <a:gd name="connsiteY2" fmla="*/ 8404 h 124268"/>
                <a:gd name="connsiteX3" fmla="*/ 13494 w 39786"/>
                <a:gd name="connsiteY3" fmla="*/ 18432 h 124268"/>
                <a:gd name="connsiteX4" fmla="*/ 13494 w 39786"/>
                <a:gd name="connsiteY4" fmla="*/ 110111 h 124268"/>
                <a:gd name="connsiteX5" fmla="*/ 232 w 39786"/>
                <a:gd name="connsiteY5" fmla="*/ 117811 h 124268"/>
                <a:gd name="connsiteX6" fmla="*/ 232 w 39786"/>
                <a:gd name="connsiteY6" fmla="*/ 124257 h 124268"/>
                <a:gd name="connsiteX7" fmla="*/ 20037 w 39786"/>
                <a:gd name="connsiteY7" fmla="*/ 123541 h 124268"/>
                <a:gd name="connsiteX8" fmla="*/ 40019 w 39786"/>
                <a:gd name="connsiteY8" fmla="*/ 124257 h 124268"/>
                <a:gd name="connsiteX9" fmla="*/ 40019 w 39786"/>
                <a:gd name="connsiteY9" fmla="*/ 117811 h 124268"/>
                <a:gd name="connsiteX10" fmla="*/ 26757 w 39786"/>
                <a:gd name="connsiteY10" fmla="*/ 110111 h 124268"/>
                <a:gd name="connsiteX11" fmla="*/ 26757 w 39786"/>
                <a:gd name="connsiteY11" fmla="*/ -11 h 1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86" h="124268">
                  <a:moveTo>
                    <a:pt x="26757" y="-11"/>
                  </a:moveTo>
                  <a:lnTo>
                    <a:pt x="232" y="1958"/>
                  </a:lnTo>
                  <a:lnTo>
                    <a:pt x="232" y="8404"/>
                  </a:lnTo>
                  <a:cubicBezTo>
                    <a:pt x="12080" y="8404"/>
                    <a:pt x="13494" y="9658"/>
                    <a:pt x="13494" y="18432"/>
                  </a:cubicBezTo>
                  <a:lnTo>
                    <a:pt x="13494" y="110111"/>
                  </a:lnTo>
                  <a:cubicBezTo>
                    <a:pt x="13494" y="117811"/>
                    <a:pt x="11726" y="117811"/>
                    <a:pt x="232" y="117811"/>
                  </a:cubicBezTo>
                  <a:lnTo>
                    <a:pt x="232" y="124257"/>
                  </a:lnTo>
                  <a:cubicBezTo>
                    <a:pt x="586" y="124257"/>
                    <a:pt x="12964" y="123541"/>
                    <a:pt x="20037" y="123541"/>
                  </a:cubicBezTo>
                  <a:cubicBezTo>
                    <a:pt x="26757" y="123541"/>
                    <a:pt x="33299" y="123720"/>
                    <a:pt x="40019" y="124257"/>
                  </a:cubicBezTo>
                  <a:lnTo>
                    <a:pt x="40019" y="117811"/>
                  </a:lnTo>
                  <a:cubicBezTo>
                    <a:pt x="28525" y="117811"/>
                    <a:pt x="26757" y="117811"/>
                    <a:pt x="26757" y="110111"/>
                  </a:cubicBezTo>
                  <a:lnTo>
                    <a:pt x="26757" y="-11"/>
                  </a:lnTo>
                  <a:close/>
                </a:path>
              </a:pathLst>
            </a:custGeom>
            <a:solidFill>
              <a:srgbClr val="000000"/>
            </a:solidFill>
            <a:ln w="25356"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159A4C85-1A64-4B48-A23E-BCDAFEBE3F52}"/>
                </a:ext>
              </a:extLst>
            </p:cNvPr>
            <p:cNvSpPr/>
            <p:nvPr>
              <p:custDataLst>
                <p:tags r:id="rId174"/>
              </p:custDataLst>
            </p:nvPr>
          </p:nvSpPr>
          <p:spPr>
            <a:xfrm>
              <a:off x="8032176" y="2324900"/>
              <a:ext cx="133330" cy="78965"/>
            </a:xfrm>
            <a:custGeom>
              <a:avLst/>
              <a:gdLst>
                <a:gd name="connsiteX0" fmla="*/ 118693 w 133330"/>
                <a:gd name="connsiteY0" fmla="*/ 17364 h 78965"/>
                <a:gd name="connsiteX1" fmla="*/ 133546 w 133330"/>
                <a:gd name="connsiteY1" fmla="*/ 6441 h 78965"/>
                <a:gd name="connsiteX2" fmla="*/ 133546 w 133330"/>
                <a:gd name="connsiteY2" fmla="*/ -5 h 78965"/>
                <a:gd name="connsiteX3" fmla="*/ 120815 w 133330"/>
                <a:gd name="connsiteY3" fmla="*/ 711 h 78965"/>
                <a:gd name="connsiteX4" fmla="*/ 103485 w 133330"/>
                <a:gd name="connsiteY4" fmla="*/ -5 h 78965"/>
                <a:gd name="connsiteX5" fmla="*/ 103485 w 133330"/>
                <a:gd name="connsiteY5" fmla="*/ 6441 h 78965"/>
                <a:gd name="connsiteX6" fmla="*/ 112681 w 133330"/>
                <a:gd name="connsiteY6" fmla="*/ 14320 h 78965"/>
                <a:gd name="connsiteX7" fmla="*/ 111620 w 133330"/>
                <a:gd name="connsiteY7" fmla="*/ 18617 h 78965"/>
                <a:gd name="connsiteX8" fmla="*/ 94467 w 133330"/>
                <a:gd name="connsiteY8" fmla="*/ 63203 h 78965"/>
                <a:gd name="connsiteX9" fmla="*/ 75369 w 133330"/>
                <a:gd name="connsiteY9" fmla="*/ 14320 h 78965"/>
                <a:gd name="connsiteX10" fmla="*/ 74485 w 133330"/>
                <a:gd name="connsiteY10" fmla="*/ 10917 h 78965"/>
                <a:gd name="connsiteX11" fmla="*/ 84034 w 133330"/>
                <a:gd name="connsiteY11" fmla="*/ 6441 h 78965"/>
                <a:gd name="connsiteX12" fmla="*/ 84034 w 133330"/>
                <a:gd name="connsiteY12" fmla="*/ -5 h 78965"/>
                <a:gd name="connsiteX13" fmla="*/ 64936 w 133330"/>
                <a:gd name="connsiteY13" fmla="*/ 711 h 78965"/>
                <a:gd name="connsiteX14" fmla="*/ 49375 w 133330"/>
                <a:gd name="connsiteY14" fmla="*/ -5 h 78965"/>
                <a:gd name="connsiteX15" fmla="*/ 49375 w 133330"/>
                <a:gd name="connsiteY15" fmla="*/ 6441 h 78965"/>
                <a:gd name="connsiteX16" fmla="*/ 59455 w 133330"/>
                <a:gd name="connsiteY16" fmla="*/ 7873 h 78965"/>
                <a:gd name="connsiteX17" fmla="*/ 63522 w 133330"/>
                <a:gd name="connsiteY17" fmla="*/ 15752 h 78965"/>
                <a:gd name="connsiteX18" fmla="*/ 62814 w 133330"/>
                <a:gd name="connsiteY18" fmla="*/ 17901 h 78965"/>
                <a:gd name="connsiteX19" fmla="*/ 46192 w 133330"/>
                <a:gd name="connsiteY19" fmla="*/ 60517 h 78965"/>
                <a:gd name="connsiteX20" fmla="*/ 28332 w 133330"/>
                <a:gd name="connsiteY20" fmla="*/ 14320 h 78965"/>
                <a:gd name="connsiteX21" fmla="*/ 27271 w 133330"/>
                <a:gd name="connsiteY21" fmla="*/ 10917 h 78965"/>
                <a:gd name="connsiteX22" fmla="*/ 36820 w 133330"/>
                <a:gd name="connsiteY22" fmla="*/ 6441 h 78965"/>
                <a:gd name="connsiteX23" fmla="*/ 36820 w 133330"/>
                <a:gd name="connsiteY23" fmla="*/ -5 h 78965"/>
                <a:gd name="connsiteX24" fmla="*/ 16838 w 133330"/>
                <a:gd name="connsiteY24" fmla="*/ 711 h 78965"/>
                <a:gd name="connsiteX25" fmla="*/ 216 w 133330"/>
                <a:gd name="connsiteY25" fmla="*/ -5 h 78965"/>
                <a:gd name="connsiteX26" fmla="*/ 216 w 133330"/>
                <a:gd name="connsiteY26" fmla="*/ 6441 h 78965"/>
                <a:gd name="connsiteX27" fmla="*/ 12948 w 133330"/>
                <a:gd name="connsiteY27" fmla="*/ 11634 h 78965"/>
                <a:gd name="connsiteX28" fmla="*/ 37528 w 133330"/>
                <a:gd name="connsiteY28" fmla="*/ 74842 h 78965"/>
                <a:gd name="connsiteX29" fmla="*/ 42302 w 133330"/>
                <a:gd name="connsiteY29" fmla="*/ 78961 h 78965"/>
                <a:gd name="connsiteX30" fmla="*/ 46900 w 133330"/>
                <a:gd name="connsiteY30" fmla="*/ 75200 h 78965"/>
                <a:gd name="connsiteX31" fmla="*/ 66881 w 133330"/>
                <a:gd name="connsiteY31" fmla="*/ 23989 h 78965"/>
                <a:gd name="connsiteX32" fmla="*/ 86510 w 133330"/>
                <a:gd name="connsiteY32" fmla="*/ 74663 h 78965"/>
                <a:gd name="connsiteX33" fmla="*/ 91461 w 133330"/>
                <a:gd name="connsiteY33" fmla="*/ 78961 h 78965"/>
                <a:gd name="connsiteX34" fmla="*/ 96235 w 133330"/>
                <a:gd name="connsiteY34" fmla="*/ 74842 h 78965"/>
                <a:gd name="connsiteX35" fmla="*/ 118693 w 133330"/>
                <a:gd name="connsiteY35" fmla="*/ 17364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330" h="78965">
                  <a:moveTo>
                    <a:pt x="118693" y="17364"/>
                  </a:moveTo>
                  <a:cubicBezTo>
                    <a:pt x="122229" y="8411"/>
                    <a:pt x="128065" y="6620"/>
                    <a:pt x="133546" y="6441"/>
                  </a:cubicBezTo>
                  <a:lnTo>
                    <a:pt x="133546" y="-5"/>
                  </a:lnTo>
                  <a:cubicBezTo>
                    <a:pt x="128772" y="532"/>
                    <a:pt x="125943" y="711"/>
                    <a:pt x="120815" y="711"/>
                  </a:cubicBezTo>
                  <a:cubicBezTo>
                    <a:pt x="115510" y="711"/>
                    <a:pt x="108790" y="532"/>
                    <a:pt x="103485" y="-5"/>
                  </a:cubicBezTo>
                  <a:lnTo>
                    <a:pt x="103485" y="6441"/>
                  </a:lnTo>
                  <a:cubicBezTo>
                    <a:pt x="109674" y="6620"/>
                    <a:pt x="112681" y="10022"/>
                    <a:pt x="112681" y="14320"/>
                  </a:cubicBezTo>
                  <a:cubicBezTo>
                    <a:pt x="112681" y="15752"/>
                    <a:pt x="112681" y="16110"/>
                    <a:pt x="111620" y="18617"/>
                  </a:cubicBezTo>
                  <a:lnTo>
                    <a:pt x="94467" y="63203"/>
                  </a:lnTo>
                  <a:lnTo>
                    <a:pt x="75369" y="14320"/>
                  </a:lnTo>
                  <a:cubicBezTo>
                    <a:pt x="75016" y="13424"/>
                    <a:pt x="74485" y="11992"/>
                    <a:pt x="74485" y="10917"/>
                  </a:cubicBezTo>
                  <a:cubicBezTo>
                    <a:pt x="74485" y="6978"/>
                    <a:pt x="79083" y="6441"/>
                    <a:pt x="84034" y="6441"/>
                  </a:cubicBezTo>
                  <a:lnTo>
                    <a:pt x="84034" y="-5"/>
                  </a:lnTo>
                  <a:cubicBezTo>
                    <a:pt x="77668" y="532"/>
                    <a:pt x="71302" y="711"/>
                    <a:pt x="64936" y="711"/>
                  </a:cubicBezTo>
                  <a:cubicBezTo>
                    <a:pt x="59808" y="711"/>
                    <a:pt x="54503" y="353"/>
                    <a:pt x="49375" y="-5"/>
                  </a:cubicBezTo>
                  <a:lnTo>
                    <a:pt x="49375" y="6441"/>
                  </a:lnTo>
                  <a:cubicBezTo>
                    <a:pt x="53442" y="6441"/>
                    <a:pt x="57156" y="6441"/>
                    <a:pt x="59455" y="7873"/>
                  </a:cubicBezTo>
                  <a:cubicBezTo>
                    <a:pt x="61930" y="9664"/>
                    <a:pt x="63522" y="15573"/>
                    <a:pt x="63522" y="15752"/>
                  </a:cubicBezTo>
                  <a:cubicBezTo>
                    <a:pt x="63522" y="16110"/>
                    <a:pt x="63168" y="17185"/>
                    <a:pt x="62814" y="17901"/>
                  </a:cubicBezTo>
                  <a:lnTo>
                    <a:pt x="46192" y="60517"/>
                  </a:lnTo>
                  <a:lnTo>
                    <a:pt x="28332" y="14320"/>
                  </a:lnTo>
                  <a:cubicBezTo>
                    <a:pt x="27271" y="11813"/>
                    <a:pt x="27271" y="11634"/>
                    <a:pt x="27271" y="10917"/>
                  </a:cubicBezTo>
                  <a:cubicBezTo>
                    <a:pt x="27271" y="6441"/>
                    <a:pt x="33637" y="6441"/>
                    <a:pt x="36820" y="6441"/>
                  </a:cubicBezTo>
                  <a:lnTo>
                    <a:pt x="36820" y="-5"/>
                  </a:lnTo>
                  <a:cubicBezTo>
                    <a:pt x="36467" y="-5"/>
                    <a:pt x="23912" y="711"/>
                    <a:pt x="16838" y="711"/>
                  </a:cubicBezTo>
                  <a:cubicBezTo>
                    <a:pt x="11357" y="711"/>
                    <a:pt x="5698" y="532"/>
                    <a:pt x="216" y="-5"/>
                  </a:cubicBezTo>
                  <a:lnTo>
                    <a:pt x="216" y="6441"/>
                  </a:lnTo>
                  <a:cubicBezTo>
                    <a:pt x="7113" y="6441"/>
                    <a:pt x="11003" y="6441"/>
                    <a:pt x="12948" y="11634"/>
                  </a:cubicBezTo>
                  <a:lnTo>
                    <a:pt x="37528" y="74842"/>
                  </a:lnTo>
                  <a:cubicBezTo>
                    <a:pt x="38589" y="77528"/>
                    <a:pt x="39119" y="78961"/>
                    <a:pt x="42302" y="78961"/>
                  </a:cubicBezTo>
                  <a:cubicBezTo>
                    <a:pt x="45485" y="78961"/>
                    <a:pt x="46015" y="77528"/>
                    <a:pt x="46900" y="75200"/>
                  </a:cubicBezTo>
                  <a:lnTo>
                    <a:pt x="66881" y="23989"/>
                  </a:lnTo>
                  <a:lnTo>
                    <a:pt x="86510" y="74663"/>
                  </a:lnTo>
                  <a:cubicBezTo>
                    <a:pt x="87571" y="77349"/>
                    <a:pt x="88278" y="78961"/>
                    <a:pt x="91461" y="78961"/>
                  </a:cubicBezTo>
                  <a:cubicBezTo>
                    <a:pt x="94644" y="78961"/>
                    <a:pt x="95174" y="77707"/>
                    <a:pt x="96235" y="74842"/>
                  </a:cubicBezTo>
                  <a:lnTo>
                    <a:pt x="118693" y="17364"/>
                  </a:lnTo>
                  <a:close/>
                </a:path>
              </a:pathLst>
            </a:custGeom>
            <a:solidFill>
              <a:srgbClr val="000000"/>
            </a:solidFill>
            <a:ln w="25356"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AF6FBEA5-DC71-4A46-9224-E2B87FC42EBD}"/>
                </a:ext>
              </a:extLst>
            </p:cNvPr>
            <p:cNvSpPr/>
            <p:nvPr>
              <p:custDataLst>
                <p:tags r:id="rId175"/>
              </p:custDataLst>
            </p:nvPr>
          </p:nvSpPr>
          <p:spPr>
            <a:xfrm>
              <a:off x="8193596" y="2381484"/>
              <a:ext cx="22457" cy="55150"/>
            </a:xfrm>
            <a:custGeom>
              <a:avLst/>
              <a:gdLst>
                <a:gd name="connsiteX0" fmla="*/ 17728 w 22457"/>
                <a:gd name="connsiteY0" fmla="*/ 17722 h 55150"/>
                <a:gd name="connsiteX1" fmla="*/ 3936 w 22457"/>
                <a:gd name="connsiteY1" fmla="*/ 50490 h 55150"/>
                <a:gd name="connsiteX2" fmla="*/ 2698 w 22457"/>
                <a:gd name="connsiteY2" fmla="*/ 52639 h 55150"/>
                <a:gd name="connsiteX3" fmla="*/ 5173 w 22457"/>
                <a:gd name="connsiteY3" fmla="*/ 55145 h 55150"/>
                <a:gd name="connsiteX4" fmla="*/ 22680 w 22457"/>
                <a:gd name="connsiteY4" fmla="*/ 19512 h 55150"/>
                <a:gd name="connsiteX5" fmla="*/ 10302 w 22457"/>
                <a:gd name="connsiteY5" fmla="*/ -5 h 55150"/>
                <a:gd name="connsiteX6" fmla="*/ 222 w 22457"/>
                <a:gd name="connsiteY6" fmla="*/ 10201 h 55150"/>
                <a:gd name="connsiteX7" fmla="*/ 10478 w 22457"/>
                <a:gd name="connsiteY7" fmla="*/ 20587 h 55150"/>
                <a:gd name="connsiteX8" fmla="*/ 17728 w 22457"/>
                <a:gd name="connsiteY8" fmla="*/ 17722 h 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57" h="55150">
                  <a:moveTo>
                    <a:pt x="17728" y="17722"/>
                  </a:moveTo>
                  <a:cubicBezTo>
                    <a:pt x="17728" y="27570"/>
                    <a:pt x="15960" y="39030"/>
                    <a:pt x="3936" y="50490"/>
                  </a:cubicBezTo>
                  <a:cubicBezTo>
                    <a:pt x="3228" y="51206"/>
                    <a:pt x="2698" y="51743"/>
                    <a:pt x="2698" y="52639"/>
                  </a:cubicBezTo>
                  <a:cubicBezTo>
                    <a:pt x="2698" y="53892"/>
                    <a:pt x="4112" y="55145"/>
                    <a:pt x="5173" y="55145"/>
                  </a:cubicBezTo>
                  <a:cubicBezTo>
                    <a:pt x="7649" y="55145"/>
                    <a:pt x="22680" y="40821"/>
                    <a:pt x="22680" y="19512"/>
                  </a:cubicBezTo>
                  <a:cubicBezTo>
                    <a:pt x="22680" y="8411"/>
                    <a:pt x="18436" y="-5"/>
                    <a:pt x="10302" y="-5"/>
                  </a:cubicBezTo>
                  <a:cubicBezTo>
                    <a:pt x="4466" y="-5"/>
                    <a:pt x="222" y="4650"/>
                    <a:pt x="222" y="10201"/>
                  </a:cubicBezTo>
                  <a:cubicBezTo>
                    <a:pt x="222" y="15931"/>
                    <a:pt x="4289" y="20587"/>
                    <a:pt x="10478" y="20587"/>
                  </a:cubicBezTo>
                  <a:cubicBezTo>
                    <a:pt x="14722" y="20587"/>
                    <a:pt x="17552" y="17722"/>
                    <a:pt x="17728" y="17722"/>
                  </a:cubicBezTo>
                  <a:close/>
                </a:path>
              </a:pathLst>
            </a:custGeom>
            <a:solidFill>
              <a:srgbClr val="000000"/>
            </a:solidFill>
            <a:ln w="25356"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FF778E7B-B16C-45C2-9EE8-04D97AD33C03}"/>
                </a:ext>
              </a:extLst>
            </p:cNvPr>
            <p:cNvSpPr/>
            <p:nvPr>
              <p:custDataLst>
                <p:tags r:id="rId176"/>
              </p:custDataLst>
            </p:nvPr>
          </p:nvSpPr>
          <p:spPr>
            <a:xfrm>
              <a:off x="8243337" y="2323110"/>
              <a:ext cx="149067" cy="78965"/>
            </a:xfrm>
            <a:custGeom>
              <a:avLst/>
              <a:gdLst>
                <a:gd name="connsiteX0" fmla="*/ 136030 w 149067"/>
                <a:gd name="connsiteY0" fmla="*/ 24705 h 78965"/>
                <a:gd name="connsiteX1" fmla="*/ 109506 w 149067"/>
                <a:gd name="connsiteY1" fmla="*/ -5 h 78965"/>
                <a:gd name="connsiteX2" fmla="*/ 81213 w 149067"/>
                <a:gd name="connsiteY2" fmla="*/ 16647 h 78965"/>
                <a:gd name="connsiteX3" fmla="*/ 55219 w 149067"/>
                <a:gd name="connsiteY3" fmla="*/ -5 h 78965"/>
                <a:gd name="connsiteX4" fmla="*/ 26395 w 149067"/>
                <a:gd name="connsiteY4" fmla="*/ 17364 h 78965"/>
                <a:gd name="connsiteX5" fmla="*/ 26219 w 149067"/>
                <a:gd name="connsiteY5" fmla="*/ 17364 h 78965"/>
                <a:gd name="connsiteX6" fmla="*/ 26219 w 149067"/>
                <a:gd name="connsiteY6" fmla="*/ -5 h 78965"/>
                <a:gd name="connsiteX7" fmla="*/ 225 w 149067"/>
                <a:gd name="connsiteY7" fmla="*/ 1964 h 78965"/>
                <a:gd name="connsiteX8" fmla="*/ 225 w 149067"/>
                <a:gd name="connsiteY8" fmla="*/ 8411 h 78965"/>
                <a:gd name="connsiteX9" fmla="*/ 13487 w 149067"/>
                <a:gd name="connsiteY9" fmla="*/ 18438 h 78965"/>
                <a:gd name="connsiteX10" fmla="*/ 13487 w 149067"/>
                <a:gd name="connsiteY10" fmla="*/ 64815 h 78965"/>
                <a:gd name="connsiteX11" fmla="*/ 225 w 149067"/>
                <a:gd name="connsiteY11" fmla="*/ 72514 h 78965"/>
                <a:gd name="connsiteX12" fmla="*/ 225 w 149067"/>
                <a:gd name="connsiteY12" fmla="*/ 78961 h 78965"/>
                <a:gd name="connsiteX13" fmla="*/ 20383 w 149067"/>
                <a:gd name="connsiteY13" fmla="*/ 78244 h 78965"/>
                <a:gd name="connsiteX14" fmla="*/ 40719 w 149067"/>
                <a:gd name="connsiteY14" fmla="*/ 78961 h 78965"/>
                <a:gd name="connsiteX15" fmla="*/ 40719 w 149067"/>
                <a:gd name="connsiteY15" fmla="*/ 72514 h 78965"/>
                <a:gd name="connsiteX16" fmla="*/ 27456 w 149067"/>
                <a:gd name="connsiteY16" fmla="*/ 64815 h 78965"/>
                <a:gd name="connsiteX17" fmla="*/ 27456 w 149067"/>
                <a:gd name="connsiteY17" fmla="*/ 32584 h 78965"/>
                <a:gd name="connsiteX18" fmla="*/ 53804 w 149067"/>
                <a:gd name="connsiteY18" fmla="*/ 5008 h 78965"/>
                <a:gd name="connsiteX19" fmla="*/ 67774 w 149067"/>
                <a:gd name="connsiteY19" fmla="*/ 23989 h 78965"/>
                <a:gd name="connsiteX20" fmla="*/ 67774 w 149067"/>
                <a:gd name="connsiteY20" fmla="*/ 64815 h 78965"/>
                <a:gd name="connsiteX21" fmla="*/ 54511 w 149067"/>
                <a:gd name="connsiteY21" fmla="*/ 72514 h 78965"/>
                <a:gd name="connsiteX22" fmla="*/ 54511 w 149067"/>
                <a:gd name="connsiteY22" fmla="*/ 78961 h 78965"/>
                <a:gd name="connsiteX23" fmla="*/ 74670 w 149067"/>
                <a:gd name="connsiteY23" fmla="*/ 78244 h 78965"/>
                <a:gd name="connsiteX24" fmla="*/ 95006 w 149067"/>
                <a:gd name="connsiteY24" fmla="*/ 78961 h 78965"/>
                <a:gd name="connsiteX25" fmla="*/ 95006 w 149067"/>
                <a:gd name="connsiteY25" fmla="*/ 72514 h 78965"/>
                <a:gd name="connsiteX26" fmla="*/ 81743 w 149067"/>
                <a:gd name="connsiteY26" fmla="*/ 64815 h 78965"/>
                <a:gd name="connsiteX27" fmla="*/ 81743 w 149067"/>
                <a:gd name="connsiteY27" fmla="*/ 32584 h 78965"/>
                <a:gd name="connsiteX28" fmla="*/ 108091 w 149067"/>
                <a:gd name="connsiteY28" fmla="*/ 5008 h 78965"/>
                <a:gd name="connsiteX29" fmla="*/ 122061 w 149067"/>
                <a:gd name="connsiteY29" fmla="*/ 23989 h 78965"/>
                <a:gd name="connsiteX30" fmla="*/ 122061 w 149067"/>
                <a:gd name="connsiteY30" fmla="*/ 64815 h 78965"/>
                <a:gd name="connsiteX31" fmla="*/ 108798 w 149067"/>
                <a:gd name="connsiteY31" fmla="*/ 72514 h 78965"/>
                <a:gd name="connsiteX32" fmla="*/ 108798 w 149067"/>
                <a:gd name="connsiteY32" fmla="*/ 78961 h 78965"/>
                <a:gd name="connsiteX33" fmla="*/ 128957 w 149067"/>
                <a:gd name="connsiteY33" fmla="*/ 78244 h 78965"/>
                <a:gd name="connsiteX34" fmla="*/ 149293 w 149067"/>
                <a:gd name="connsiteY34" fmla="*/ 78961 h 78965"/>
                <a:gd name="connsiteX35" fmla="*/ 149293 w 149067"/>
                <a:gd name="connsiteY35" fmla="*/ 72514 h 78965"/>
                <a:gd name="connsiteX36" fmla="*/ 136030 w 149067"/>
                <a:gd name="connsiteY36" fmla="*/ 64815 h 78965"/>
                <a:gd name="connsiteX37" fmla="*/ 136030 w 149067"/>
                <a:gd name="connsiteY37" fmla="*/ 24705 h 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067" h="78965">
                  <a:moveTo>
                    <a:pt x="136030" y="24705"/>
                  </a:moveTo>
                  <a:cubicBezTo>
                    <a:pt x="136030" y="9127"/>
                    <a:pt x="128427" y="-5"/>
                    <a:pt x="109506" y="-5"/>
                  </a:cubicBezTo>
                  <a:cubicBezTo>
                    <a:pt x="95536" y="-5"/>
                    <a:pt x="85987" y="7694"/>
                    <a:pt x="81213" y="16647"/>
                  </a:cubicBezTo>
                  <a:cubicBezTo>
                    <a:pt x="77676" y="3934"/>
                    <a:pt x="68127" y="-5"/>
                    <a:pt x="55219" y="-5"/>
                  </a:cubicBezTo>
                  <a:cubicBezTo>
                    <a:pt x="40719" y="-5"/>
                    <a:pt x="31347" y="8052"/>
                    <a:pt x="26395" y="17364"/>
                  </a:cubicBezTo>
                  <a:lnTo>
                    <a:pt x="26219" y="17364"/>
                  </a:lnTo>
                  <a:lnTo>
                    <a:pt x="26219" y="-5"/>
                  </a:lnTo>
                  <a:lnTo>
                    <a:pt x="225" y="1964"/>
                  </a:lnTo>
                  <a:lnTo>
                    <a:pt x="225" y="8411"/>
                  </a:lnTo>
                  <a:cubicBezTo>
                    <a:pt x="12072" y="8411"/>
                    <a:pt x="13487" y="9664"/>
                    <a:pt x="13487" y="18438"/>
                  </a:cubicBezTo>
                  <a:lnTo>
                    <a:pt x="13487" y="64815"/>
                  </a:lnTo>
                  <a:cubicBezTo>
                    <a:pt x="13487" y="72514"/>
                    <a:pt x="11719" y="72514"/>
                    <a:pt x="225" y="72514"/>
                  </a:cubicBezTo>
                  <a:lnTo>
                    <a:pt x="225" y="78961"/>
                  </a:lnTo>
                  <a:cubicBezTo>
                    <a:pt x="578" y="78961"/>
                    <a:pt x="12956" y="78244"/>
                    <a:pt x="20383" y="78244"/>
                  </a:cubicBezTo>
                  <a:cubicBezTo>
                    <a:pt x="26926" y="78244"/>
                    <a:pt x="39127" y="78782"/>
                    <a:pt x="40719" y="78961"/>
                  </a:cubicBezTo>
                  <a:lnTo>
                    <a:pt x="40719" y="72514"/>
                  </a:lnTo>
                  <a:cubicBezTo>
                    <a:pt x="29225" y="72514"/>
                    <a:pt x="27456" y="72514"/>
                    <a:pt x="27456" y="64815"/>
                  </a:cubicBezTo>
                  <a:lnTo>
                    <a:pt x="27456" y="32584"/>
                  </a:lnTo>
                  <a:cubicBezTo>
                    <a:pt x="27456" y="13782"/>
                    <a:pt x="42133" y="5008"/>
                    <a:pt x="53804" y="5008"/>
                  </a:cubicBezTo>
                  <a:cubicBezTo>
                    <a:pt x="66182" y="5008"/>
                    <a:pt x="67774" y="14857"/>
                    <a:pt x="67774" y="23989"/>
                  </a:cubicBezTo>
                  <a:lnTo>
                    <a:pt x="67774" y="64815"/>
                  </a:lnTo>
                  <a:cubicBezTo>
                    <a:pt x="67774" y="72514"/>
                    <a:pt x="66005" y="72514"/>
                    <a:pt x="54511" y="72514"/>
                  </a:cubicBezTo>
                  <a:lnTo>
                    <a:pt x="54511" y="78961"/>
                  </a:lnTo>
                  <a:cubicBezTo>
                    <a:pt x="54865" y="78961"/>
                    <a:pt x="67243" y="78244"/>
                    <a:pt x="74670" y="78244"/>
                  </a:cubicBezTo>
                  <a:cubicBezTo>
                    <a:pt x="81213" y="78244"/>
                    <a:pt x="93414" y="78782"/>
                    <a:pt x="95006" y="78961"/>
                  </a:cubicBezTo>
                  <a:lnTo>
                    <a:pt x="95006" y="72514"/>
                  </a:lnTo>
                  <a:cubicBezTo>
                    <a:pt x="83512" y="72514"/>
                    <a:pt x="81743" y="72514"/>
                    <a:pt x="81743" y="64815"/>
                  </a:cubicBezTo>
                  <a:lnTo>
                    <a:pt x="81743" y="32584"/>
                  </a:lnTo>
                  <a:cubicBezTo>
                    <a:pt x="81743" y="13782"/>
                    <a:pt x="96420" y="5008"/>
                    <a:pt x="108091" y="5008"/>
                  </a:cubicBezTo>
                  <a:cubicBezTo>
                    <a:pt x="120469" y="5008"/>
                    <a:pt x="122061" y="14857"/>
                    <a:pt x="122061" y="23989"/>
                  </a:cubicBezTo>
                  <a:lnTo>
                    <a:pt x="122061" y="64815"/>
                  </a:lnTo>
                  <a:cubicBezTo>
                    <a:pt x="122061" y="72514"/>
                    <a:pt x="120292" y="72514"/>
                    <a:pt x="108798" y="72514"/>
                  </a:cubicBezTo>
                  <a:lnTo>
                    <a:pt x="108798" y="78961"/>
                  </a:lnTo>
                  <a:cubicBezTo>
                    <a:pt x="109152" y="78961"/>
                    <a:pt x="121530" y="78244"/>
                    <a:pt x="128957" y="78244"/>
                  </a:cubicBezTo>
                  <a:cubicBezTo>
                    <a:pt x="135500" y="78244"/>
                    <a:pt x="147701" y="78782"/>
                    <a:pt x="149293" y="78961"/>
                  </a:cubicBezTo>
                  <a:lnTo>
                    <a:pt x="149293" y="72514"/>
                  </a:lnTo>
                  <a:cubicBezTo>
                    <a:pt x="137799" y="72514"/>
                    <a:pt x="136030" y="72514"/>
                    <a:pt x="136030" y="64815"/>
                  </a:cubicBezTo>
                  <a:lnTo>
                    <a:pt x="136030" y="24705"/>
                  </a:lnTo>
                  <a:close/>
                </a:path>
              </a:pathLst>
            </a:custGeom>
            <a:solidFill>
              <a:srgbClr val="000000"/>
            </a:solidFill>
            <a:ln w="25356"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0AAC9B76-65DA-4EBE-BE5C-1E54B6373977}"/>
                </a:ext>
              </a:extLst>
            </p:cNvPr>
            <p:cNvSpPr/>
            <p:nvPr>
              <p:custDataLst>
                <p:tags r:id="rId177"/>
              </p:custDataLst>
            </p:nvPr>
          </p:nvSpPr>
          <p:spPr>
            <a:xfrm>
              <a:off x="8409468" y="2322215"/>
              <a:ext cx="88238" cy="81651"/>
            </a:xfrm>
            <a:custGeom>
              <a:avLst/>
              <a:gdLst>
                <a:gd name="connsiteX0" fmla="*/ 69372 w 88238"/>
                <a:gd name="connsiteY0" fmla="*/ 31868 h 81651"/>
                <a:gd name="connsiteX1" fmla="*/ 61238 w 88238"/>
                <a:gd name="connsiteY1" fmla="*/ 8948 h 81651"/>
                <a:gd name="connsiteX2" fmla="*/ 35067 w 88238"/>
                <a:gd name="connsiteY2" fmla="*/ -5 h 81651"/>
                <a:gd name="connsiteX3" fmla="*/ 6420 w 88238"/>
                <a:gd name="connsiteY3" fmla="*/ 17364 h 81651"/>
                <a:gd name="connsiteX4" fmla="*/ 14908 w 88238"/>
                <a:gd name="connsiteY4" fmla="*/ 26138 h 81651"/>
                <a:gd name="connsiteX5" fmla="*/ 23219 w 88238"/>
                <a:gd name="connsiteY5" fmla="*/ 17722 h 81651"/>
                <a:gd name="connsiteX6" fmla="*/ 17030 w 88238"/>
                <a:gd name="connsiteY6" fmla="*/ 9485 h 81651"/>
                <a:gd name="connsiteX7" fmla="*/ 34713 w 88238"/>
                <a:gd name="connsiteY7" fmla="*/ 5008 h 81651"/>
                <a:gd name="connsiteX8" fmla="*/ 55402 w 88238"/>
                <a:gd name="connsiteY8" fmla="*/ 26675 h 81651"/>
                <a:gd name="connsiteX9" fmla="*/ 55402 w 88238"/>
                <a:gd name="connsiteY9" fmla="*/ 32226 h 81651"/>
                <a:gd name="connsiteX10" fmla="*/ 21097 w 88238"/>
                <a:gd name="connsiteY10" fmla="*/ 37956 h 81651"/>
                <a:gd name="connsiteX11" fmla="*/ 231 w 88238"/>
                <a:gd name="connsiteY11" fmla="*/ 61771 h 81651"/>
                <a:gd name="connsiteX12" fmla="*/ 31176 w 88238"/>
                <a:gd name="connsiteY12" fmla="*/ 81646 h 81651"/>
                <a:gd name="connsiteX13" fmla="*/ 57347 w 88238"/>
                <a:gd name="connsiteY13" fmla="*/ 66605 h 81651"/>
                <a:gd name="connsiteX14" fmla="*/ 70963 w 88238"/>
                <a:gd name="connsiteY14" fmla="*/ 80751 h 81651"/>
                <a:gd name="connsiteX15" fmla="*/ 88469 w 88238"/>
                <a:gd name="connsiteY15" fmla="*/ 63740 h 81651"/>
                <a:gd name="connsiteX16" fmla="*/ 88469 w 88238"/>
                <a:gd name="connsiteY16" fmla="*/ 53892 h 81651"/>
                <a:gd name="connsiteX17" fmla="*/ 82457 w 88238"/>
                <a:gd name="connsiteY17" fmla="*/ 53892 h 81651"/>
                <a:gd name="connsiteX18" fmla="*/ 82457 w 88238"/>
                <a:gd name="connsiteY18" fmla="*/ 63561 h 81651"/>
                <a:gd name="connsiteX19" fmla="*/ 75914 w 88238"/>
                <a:gd name="connsiteY19" fmla="*/ 73947 h 81651"/>
                <a:gd name="connsiteX20" fmla="*/ 69372 w 88238"/>
                <a:gd name="connsiteY20" fmla="*/ 63203 h 81651"/>
                <a:gd name="connsiteX21" fmla="*/ 69372 w 88238"/>
                <a:gd name="connsiteY21" fmla="*/ 31868 h 81651"/>
                <a:gd name="connsiteX22" fmla="*/ 55402 w 88238"/>
                <a:gd name="connsiteY22" fmla="*/ 54608 h 81651"/>
                <a:gd name="connsiteX23" fmla="*/ 32591 w 88238"/>
                <a:gd name="connsiteY23" fmla="*/ 76633 h 81651"/>
                <a:gd name="connsiteX24" fmla="*/ 15085 w 88238"/>
                <a:gd name="connsiteY24" fmla="*/ 61771 h 81651"/>
                <a:gd name="connsiteX25" fmla="*/ 55402 w 88238"/>
                <a:gd name="connsiteY25" fmla="*/ 36881 h 81651"/>
                <a:gd name="connsiteX26" fmla="*/ 55402 w 88238"/>
                <a:gd name="connsiteY26" fmla="*/ 54608 h 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238" h="81651">
                  <a:moveTo>
                    <a:pt x="69372" y="31868"/>
                  </a:moveTo>
                  <a:cubicBezTo>
                    <a:pt x="69372" y="22377"/>
                    <a:pt x="69372" y="15573"/>
                    <a:pt x="61238" y="8948"/>
                  </a:cubicBezTo>
                  <a:cubicBezTo>
                    <a:pt x="53988" y="2860"/>
                    <a:pt x="45500" y="-5"/>
                    <a:pt x="35067" y="-5"/>
                  </a:cubicBezTo>
                  <a:cubicBezTo>
                    <a:pt x="18268" y="-5"/>
                    <a:pt x="6420" y="6441"/>
                    <a:pt x="6420" y="17364"/>
                  </a:cubicBezTo>
                  <a:cubicBezTo>
                    <a:pt x="6420" y="23094"/>
                    <a:pt x="10310" y="26138"/>
                    <a:pt x="14908" y="26138"/>
                  </a:cubicBezTo>
                  <a:cubicBezTo>
                    <a:pt x="19682" y="26138"/>
                    <a:pt x="23219" y="22556"/>
                    <a:pt x="23219" y="17722"/>
                  </a:cubicBezTo>
                  <a:cubicBezTo>
                    <a:pt x="23219" y="14678"/>
                    <a:pt x="21804" y="10917"/>
                    <a:pt x="17030" y="9485"/>
                  </a:cubicBezTo>
                  <a:cubicBezTo>
                    <a:pt x="23396" y="5008"/>
                    <a:pt x="33652" y="5008"/>
                    <a:pt x="34713" y="5008"/>
                  </a:cubicBezTo>
                  <a:cubicBezTo>
                    <a:pt x="44616" y="5008"/>
                    <a:pt x="55402" y="11634"/>
                    <a:pt x="55402" y="26675"/>
                  </a:cubicBezTo>
                  <a:lnTo>
                    <a:pt x="55402" y="32226"/>
                  </a:lnTo>
                  <a:cubicBezTo>
                    <a:pt x="45676" y="32584"/>
                    <a:pt x="34006" y="33121"/>
                    <a:pt x="21097" y="37956"/>
                  </a:cubicBezTo>
                  <a:cubicBezTo>
                    <a:pt x="5182" y="43865"/>
                    <a:pt x="231" y="53713"/>
                    <a:pt x="231" y="61771"/>
                  </a:cubicBezTo>
                  <a:cubicBezTo>
                    <a:pt x="231" y="77170"/>
                    <a:pt x="18621" y="81646"/>
                    <a:pt x="31176" y="81646"/>
                  </a:cubicBezTo>
                  <a:cubicBezTo>
                    <a:pt x="45323" y="81646"/>
                    <a:pt x="53634" y="73589"/>
                    <a:pt x="57347" y="66605"/>
                  </a:cubicBezTo>
                  <a:cubicBezTo>
                    <a:pt x="58055" y="73947"/>
                    <a:pt x="62829" y="80751"/>
                    <a:pt x="70963" y="80751"/>
                  </a:cubicBezTo>
                  <a:cubicBezTo>
                    <a:pt x="71317" y="80751"/>
                    <a:pt x="88469" y="80751"/>
                    <a:pt x="88469" y="63740"/>
                  </a:cubicBezTo>
                  <a:lnTo>
                    <a:pt x="88469" y="53892"/>
                  </a:lnTo>
                  <a:lnTo>
                    <a:pt x="82457" y="53892"/>
                  </a:lnTo>
                  <a:lnTo>
                    <a:pt x="82457" y="63561"/>
                  </a:lnTo>
                  <a:cubicBezTo>
                    <a:pt x="82457" y="65352"/>
                    <a:pt x="82457" y="73947"/>
                    <a:pt x="75914" y="73947"/>
                  </a:cubicBezTo>
                  <a:cubicBezTo>
                    <a:pt x="69372" y="73947"/>
                    <a:pt x="69372" y="65531"/>
                    <a:pt x="69372" y="63203"/>
                  </a:cubicBezTo>
                  <a:lnTo>
                    <a:pt x="69372" y="31868"/>
                  </a:lnTo>
                  <a:close/>
                  <a:moveTo>
                    <a:pt x="55402" y="54608"/>
                  </a:moveTo>
                  <a:cubicBezTo>
                    <a:pt x="55402" y="71798"/>
                    <a:pt x="40548" y="76633"/>
                    <a:pt x="32591" y="76633"/>
                  </a:cubicBezTo>
                  <a:cubicBezTo>
                    <a:pt x="23573" y="76633"/>
                    <a:pt x="15085" y="70545"/>
                    <a:pt x="15085" y="61771"/>
                  </a:cubicBezTo>
                  <a:cubicBezTo>
                    <a:pt x="15085" y="51922"/>
                    <a:pt x="23573" y="38135"/>
                    <a:pt x="55402" y="36881"/>
                  </a:cubicBezTo>
                  <a:lnTo>
                    <a:pt x="55402" y="54608"/>
                  </a:lnTo>
                  <a:close/>
                </a:path>
              </a:pathLst>
            </a:custGeom>
            <a:solidFill>
              <a:srgbClr val="000000"/>
            </a:solidFill>
            <a:ln w="25356"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126BA8E3-B380-4D25-9B86-CE46F20F90BA}"/>
                </a:ext>
              </a:extLst>
            </p:cNvPr>
            <p:cNvSpPr/>
            <p:nvPr>
              <p:custDataLst>
                <p:tags r:id="rId178"/>
              </p:custDataLst>
            </p:nvPr>
          </p:nvSpPr>
          <p:spPr>
            <a:xfrm>
              <a:off x="8505036" y="2324900"/>
              <a:ext cx="96903" cy="77175"/>
            </a:xfrm>
            <a:custGeom>
              <a:avLst/>
              <a:gdLst>
                <a:gd name="connsiteX0" fmla="*/ 55583 w 96903"/>
                <a:gd name="connsiteY0" fmla="*/ 37060 h 77175"/>
                <a:gd name="connsiteX1" fmla="*/ 54168 w 96903"/>
                <a:gd name="connsiteY1" fmla="*/ 35270 h 77175"/>
                <a:gd name="connsiteX2" fmla="*/ 67431 w 96903"/>
                <a:gd name="connsiteY2" fmla="*/ 20408 h 77175"/>
                <a:gd name="connsiteX3" fmla="*/ 93778 w 96903"/>
                <a:gd name="connsiteY3" fmla="*/ 6441 h 77175"/>
                <a:gd name="connsiteX4" fmla="*/ 93778 w 96903"/>
                <a:gd name="connsiteY4" fmla="*/ -5 h 77175"/>
                <a:gd name="connsiteX5" fmla="*/ 78925 w 96903"/>
                <a:gd name="connsiteY5" fmla="*/ 711 h 77175"/>
                <a:gd name="connsiteX6" fmla="*/ 61418 w 96903"/>
                <a:gd name="connsiteY6" fmla="*/ -5 h 77175"/>
                <a:gd name="connsiteX7" fmla="*/ 61418 w 96903"/>
                <a:gd name="connsiteY7" fmla="*/ 6441 h 77175"/>
                <a:gd name="connsiteX8" fmla="*/ 64955 w 96903"/>
                <a:gd name="connsiteY8" fmla="*/ 10559 h 77175"/>
                <a:gd name="connsiteX9" fmla="*/ 62303 w 96903"/>
                <a:gd name="connsiteY9" fmla="*/ 16647 h 77175"/>
                <a:gd name="connsiteX10" fmla="*/ 49924 w 96903"/>
                <a:gd name="connsiteY10" fmla="*/ 30793 h 77175"/>
                <a:gd name="connsiteX11" fmla="*/ 35247 w 96903"/>
                <a:gd name="connsiteY11" fmla="*/ 13782 h 77175"/>
                <a:gd name="connsiteX12" fmla="*/ 33302 w 96903"/>
                <a:gd name="connsiteY12" fmla="*/ 10201 h 77175"/>
                <a:gd name="connsiteX13" fmla="*/ 38077 w 96903"/>
                <a:gd name="connsiteY13" fmla="*/ 6441 h 77175"/>
                <a:gd name="connsiteX14" fmla="*/ 38077 w 96903"/>
                <a:gd name="connsiteY14" fmla="*/ -5 h 77175"/>
                <a:gd name="connsiteX15" fmla="*/ 18272 w 96903"/>
                <a:gd name="connsiteY15" fmla="*/ 711 h 77175"/>
                <a:gd name="connsiteX16" fmla="*/ 1119 w 96903"/>
                <a:gd name="connsiteY16" fmla="*/ -5 h 77175"/>
                <a:gd name="connsiteX17" fmla="*/ 1119 w 96903"/>
                <a:gd name="connsiteY17" fmla="*/ 6441 h 77175"/>
                <a:gd name="connsiteX18" fmla="*/ 18449 w 96903"/>
                <a:gd name="connsiteY18" fmla="*/ 11813 h 77175"/>
                <a:gd name="connsiteX19" fmla="*/ 40552 w 96903"/>
                <a:gd name="connsiteY19" fmla="*/ 37597 h 77175"/>
                <a:gd name="connsiteX20" fmla="*/ 41967 w 96903"/>
                <a:gd name="connsiteY20" fmla="*/ 39388 h 77175"/>
                <a:gd name="connsiteX21" fmla="*/ 26936 w 96903"/>
                <a:gd name="connsiteY21" fmla="*/ 56578 h 77175"/>
                <a:gd name="connsiteX22" fmla="*/ 235 w 96903"/>
                <a:gd name="connsiteY22" fmla="*/ 70724 h 77175"/>
                <a:gd name="connsiteX23" fmla="*/ 235 w 96903"/>
                <a:gd name="connsiteY23" fmla="*/ 77170 h 77175"/>
                <a:gd name="connsiteX24" fmla="*/ 14912 w 96903"/>
                <a:gd name="connsiteY24" fmla="*/ 76454 h 77175"/>
                <a:gd name="connsiteX25" fmla="*/ 32595 w 96903"/>
                <a:gd name="connsiteY25" fmla="*/ 77170 h 77175"/>
                <a:gd name="connsiteX26" fmla="*/ 32595 w 96903"/>
                <a:gd name="connsiteY26" fmla="*/ 70724 h 77175"/>
                <a:gd name="connsiteX27" fmla="*/ 29058 w 96903"/>
                <a:gd name="connsiteY27" fmla="*/ 66605 h 77175"/>
                <a:gd name="connsiteX28" fmla="*/ 33833 w 96903"/>
                <a:gd name="connsiteY28" fmla="*/ 57831 h 77175"/>
                <a:gd name="connsiteX29" fmla="*/ 46211 w 96903"/>
                <a:gd name="connsiteY29" fmla="*/ 44044 h 77175"/>
                <a:gd name="connsiteX30" fmla="*/ 61595 w 96903"/>
                <a:gd name="connsiteY30" fmla="*/ 61771 h 77175"/>
                <a:gd name="connsiteX31" fmla="*/ 64955 w 96903"/>
                <a:gd name="connsiteY31" fmla="*/ 66964 h 77175"/>
                <a:gd name="connsiteX32" fmla="*/ 60181 w 96903"/>
                <a:gd name="connsiteY32" fmla="*/ 70724 h 77175"/>
                <a:gd name="connsiteX33" fmla="*/ 60181 w 96903"/>
                <a:gd name="connsiteY33" fmla="*/ 77170 h 77175"/>
                <a:gd name="connsiteX34" fmla="*/ 80162 w 96903"/>
                <a:gd name="connsiteY34" fmla="*/ 76454 h 77175"/>
                <a:gd name="connsiteX35" fmla="*/ 97138 w 96903"/>
                <a:gd name="connsiteY35" fmla="*/ 77170 h 77175"/>
                <a:gd name="connsiteX36" fmla="*/ 97138 w 96903"/>
                <a:gd name="connsiteY36" fmla="*/ 70724 h 77175"/>
                <a:gd name="connsiteX37" fmla="*/ 79809 w 96903"/>
                <a:gd name="connsiteY37" fmla="*/ 64994 h 77175"/>
                <a:gd name="connsiteX38" fmla="*/ 55583 w 96903"/>
                <a:gd name="connsiteY38" fmla="*/ 37060 h 7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03" h="77175">
                  <a:moveTo>
                    <a:pt x="55583" y="37060"/>
                  </a:moveTo>
                  <a:cubicBezTo>
                    <a:pt x="55406" y="36881"/>
                    <a:pt x="54168" y="35449"/>
                    <a:pt x="54168" y="35270"/>
                  </a:cubicBezTo>
                  <a:cubicBezTo>
                    <a:pt x="54168" y="34733"/>
                    <a:pt x="65839" y="22019"/>
                    <a:pt x="67431" y="20408"/>
                  </a:cubicBezTo>
                  <a:cubicBezTo>
                    <a:pt x="73620" y="13424"/>
                    <a:pt x="79809" y="6620"/>
                    <a:pt x="93778" y="6441"/>
                  </a:cubicBezTo>
                  <a:lnTo>
                    <a:pt x="93778" y="-5"/>
                  </a:lnTo>
                  <a:cubicBezTo>
                    <a:pt x="88827" y="353"/>
                    <a:pt x="83699" y="711"/>
                    <a:pt x="78925" y="711"/>
                  </a:cubicBezTo>
                  <a:cubicBezTo>
                    <a:pt x="73620" y="711"/>
                    <a:pt x="66723" y="532"/>
                    <a:pt x="61418" y="-5"/>
                  </a:cubicBezTo>
                  <a:lnTo>
                    <a:pt x="61418" y="6441"/>
                  </a:lnTo>
                  <a:cubicBezTo>
                    <a:pt x="64424" y="6978"/>
                    <a:pt x="64955" y="8948"/>
                    <a:pt x="64955" y="10559"/>
                  </a:cubicBezTo>
                  <a:cubicBezTo>
                    <a:pt x="64955" y="10917"/>
                    <a:pt x="64955" y="13603"/>
                    <a:pt x="62303" y="16647"/>
                  </a:cubicBezTo>
                  <a:lnTo>
                    <a:pt x="49924" y="30793"/>
                  </a:lnTo>
                  <a:lnTo>
                    <a:pt x="35247" y="13782"/>
                  </a:lnTo>
                  <a:cubicBezTo>
                    <a:pt x="33479" y="11813"/>
                    <a:pt x="33302" y="10917"/>
                    <a:pt x="33302" y="10201"/>
                  </a:cubicBezTo>
                  <a:cubicBezTo>
                    <a:pt x="33302" y="7515"/>
                    <a:pt x="35778" y="6441"/>
                    <a:pt x="38077" y="6441"/>
                  </a:cubicBezTo>
                  <a:lnTo>
                    <a:pt x="38077" y="-5"/>
                  </a:lnTo>
                  <a:cubicBezTo>
                    <a:pt x="31534" y="532"/>
                    <a:pt x="24814" y="711"/>
                    <a:pt x="18272" y="711"/>
                  </a:cubicBezTo>
                  <a:cubicBezTo>
                    <a:pt x="12967" y="711"/>
                    <a:pt x="6247" y="532"/>
                    <a:pt x="1119" y="-5"/>
                  </a:cubicBezTo>
                  <a:lnTo>
                    <a:pt x="1119" y="6441"/>
                  </a:lnTo>
                  <a:cubicBezTo>
                    <a:pt x="9253" y="6441"/>
                    <a:pt x="13851" y="6441"/>
                    <a:pt x="18449" y="11813"/>
                  </a:cubicBezTo>
                  <a:lnTo>
                    <a:pt x="40552" y="37597"/>
                  </a:lnTo>
                  <a:cubicBezTo>
                    <a:pt x="40729" y="37777"/>
                    <a:pt x="41967" y="39209"/>
                    <a:pt x="41967" y="39388"/>
                  </a:cubicBezTo>
                  <a:cubicBezTo>
                    <a:pt x="41967" y="39925"/>
                    <a:pt x="28705" y="54608"/>
                    <a:pt x="26936" y="56578"/>
                  </a:cubicBezTo>
                  <a:cubicBezTo>
                    <a:pt x="20394" y="63740"/>
                    <a:pt x="14381" y="70366"/>
                    <a:pt x="235" y="70724"/>
                  </a:cubicBezTo>
                  <a:lnTo>
                    <a:pt x="235" y="77170"/>
                  </a:lnTo>
                  <a:cubicBezTo>
                    <a:pt x="5540" y="76812"/>
                    <a:pt x="9430" y="76454"/>
                    <a:pt x="14912" y="76454"/>
                  </a:cubicBezTo>
                  <a:cubicBezTo>
                    <a:pt x="20217" y="76454"/>
                    <a:pt x="27290" y="76633"/>
                    <a:pt x="32595" y="77170"/>
                  </a:cubicBezTo>
                  <a:lnTo>
                    <a:pt x="32595" y="70724"/>
                  </a:lnTo>
                  <a:cubicBezTo>
                    <a:pt x="30473" y="70366"/>
                    <a:pt x="29058" y="69112"/>
                    <a:pt x="29058" y="66605"/>
                  </a:cubicBezTo>
                  <a:cubicBezTo>
                    <a:pt x="29058" y="63203"/>
                    <a:pt x="31004" y="60875"/>
                    <a:pt x="33833" y="57831"/>
                  </a:cubicBezTo>
                  <a:lnTo>
                    <a:pt x="46211" y="44044"/>
                  </a:lnTo>
                  <a:lnTo>
                    <a:pt x="61595" y="61771"/>
                  </a:lnTo>
                  <a:cubicBezTo>
                    <a:pt x="64955" y="65531"/>
                    <a:pt x="64955" y="65889"/>
                    <a:pt x="64955" y="66964"/>
                  </a:cubicBezTo>
                  <a:cubicBezTo>
                    <a:pt x="64955" y="70545"/>
                    <a:pt x="60888" y="70724"/>
                    <a:pt x="60181" y="70724"/>
                  </a:cubicBezTo>
                  <a:lnTo>
                    <a:pt x="60181" y="77170"/>
                  </a:lnTo>
                  <a:cubicBezTo>
                    <a:pt x="61772" y="76991"/>
                    <a:pt x="74504" y="76454"/>
                    <a:pt x="80162" y="76454"/>
                  </a:cubicBezTo>
                  <a:cubicBezTo>
                    <a:pt x="85821" y="76454"/>
                    <a:pt x="91480" y="76633"/>
                    <a:pt x="97138" y="77170"/>
                  </a:cubicBezTo>
                  <a:lnTo>
                    <a:pt x="97138" y="70724"/>
                  </a:lnTo>
                  <a:cubicBezTo>
                    <a:pt x="85290" y="70724"/>
                    <a:pt x="83876" y="69649"/>
                    <a:pt x="79809" y="64994"/>
                  </a:cubicBezTo>
                  <a:lnTo>
                    <a:pt x="55583" y="37060"/>
                  </a:lnTo>
                  <a:close/>
                </a:path>
              </a:pathLst>
            </a:custGeom>
            <a:solidFill>
              <a:srgbClr val="000000"/>
            </a:solidFill>
            <a:ln w="25356"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FC0D7E79-DDF5-458A-9D4F-1C9B42498199}"/>
                </a:ext>
              </a:extLst>
            </p:cNvPr>
            <p:cNvSpPr/>
            <p:nvPr>
              <p:custDataLst>
                <p:tags r:id="rId179"/>
              </p:custDataLst>
            </p:nvPr>
          </p:nvSpPr>
          <p:spPr>
            <a:xfrm>
              <a:off x="8633601" y="2146986"/>
              <a:ext cx="58606" cy="255801"/>
            </a:xfrm>
            <a:custGeom>
              <a:avLst/>
              <a:gdLst>
                <a:gd name="connsiteX0" fmla="*/ 58846 w 58606"/>
                <a:gd name="connsiteY0" fmla="*/ 127893 h 255801"/>
                <a:gd name="connsiteX1" fmla="*/ 42174 w 58606"/>
                <a:gd name="connsiteY1" fmla="*/ 48083 h 255801"/>
                <a:gd name="connsiteX2" fmla="*/ 2766 w 58606"/>
                <a:gd name="connsiteY2" fmla="*/ -8 h 255801"/>
                <a:gd name="connsiteX3" fmla="*/ 240 w 58606"/>
                <a:gd name="connsiteY3" fmla="*/ 2550 h 255801"/>
                <a:gd name="connsiteX4" fmla="*/ 5039 w 58606"/>
                <a:gd name="connsiteY4" fmla="*/ 8434 h 255801"/>
                <a:gd name="connsiteX5" fmla="*/ 44195 w 58606"/>
                <a:gd name="connsiteY5" fmla="*/ 127893 h 255801"/>
                <a:gd name="connsiteX6" fmla="*/ 3524 w 58606"/>
                <a:gd name="connsiteY6" fmla="*/ 248887 h 255801"/>
                <a:gd name="connsiteX7" fmla="*/ 240 w 58606"/>
                <a:gd name="connsiteY7" fmla="*/ 253236 h 255801"/>
                <a:gd name="connsiteX8" fmla="*/ 2766 w 58606"/>
                <a:gd name="connsiteY8" fmla="*/ 255794 h 255801"/>
                <a:gd name="connsiteX9" fmla="*/ 42932 w 58606"/>
                <a:gd name="connsiteY9" fmla="*/ 205912 h 255801"/>
                <a:gd name="connsiteX10" fmla="*/ 58846 w 58606"/>
                <a:gd name="connsiteY10" fmla="*/ 127893 h 2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06" h="255801">
                  <a:moveTo>
                    <a:pt x="58846" y="127893"/>
                  </a:moveTo>
                  <a:cubicBezTo>
                    <a:pt x="58846" y="107940"/>
                    <a:pt x="56068" y="76988"/>
                    <a:pt x="42174" y="48083"/>
                  </a:cubicBezTo>
                  <a:cubicBezTo>
                    <a:pt x="27017" y="16619"/>
                    <a:pt x="5292" y="-8"/>
                    <a:pt x="2766" y="-8"/>
                  </a:cubicBezTo>
                  <a:cubicBezTo>
                    <a:pt x="1250" y="-8"/>
                    <a:pt x="240" y="1015"/>
                    <a:pt x="240" y="2550"/>
                  </a:cubicBezTo>
                  <a:cubicBezTo>
                    <a:pt x="240" y="3318"/>
                    <a:pt x="240" y="3829"/>
                    <a:pt x="5039" y="8434"/>
                  </a:cubicBezTo>
                  <a:cubicBezTo>
                    <a:pt x="29796" y="33758"/>
                    <a:pt x="44195" y="74430"/>
                    <a:pt x="44195" y="127893"/>
                  </a:cubicBezTo>
                  <a:cubicBezTo>
                    <a:pt x="44195" y="171635"/>
                    <a:pt x="34848" y="216656"/>
                    <a:pt x="3524" y="248887"/>
                  </a:cubicBezTo>
                  <a:cubicBezTo>
                    <a:pt x="240" y="251957"/>
                    <a:pt x="240" y="252468"/>
                    <a:pt x="240" y="253236"/>
                  </a:cubicBezTo>
                  <a:cubicBezTo>
                    <a:pt x="240" y="254771"/>
                    <a:pt x="1250" y="255794"/>
                    <a:pt x="2766" y="255794"/>
                  </a:cubicBezTo>
                  <a:cubicBezTo>
                    <a:pt x="5292" y="255794"/>
                    <a:pt x="28027" y="238399"/>
                    <a:pt x="42932" y="205912"/>
                  </a:cubicBezTo>
                  <a:cubicBezTo>
                    <a:pt x="55815" y="177774"/>
                    <a:pt x="58846" y="149380"/>
                    <a:pt x="58846" y="127893"/>
                  </a:cubicBezTo>
                  <a:close/>
                </a:path>
              </a:pathLst>
            </a:custGeom>
            <a:solidFill>
              <a:srgbClr val="000000"/>
            </a:solidFill>
            <a:ln w="25356"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71982FC4-A080-4252-AB56-0C20B7B08554}"/>
                </a:ext>
              </a:extLst>
            </p:cNvPr>
            <p:cNvSpPr/>
            <p:nvPr>
              <p:custDataLst>
                <p:tags r:id="rId180"/>
              </p:custDataLst>
            </p:nvPr>
          </p:nvSpPr>
          <p:spPr>
            <a:xfrm>
              <a:off x="6867298" y="2470932"/>
              <a:ext cx="1850142" cy="10231"/>
            </a:xfrm>
            <a:custGeom>
              <a:avLst/>
              <a:gdLst>
                <a:gd name="connsiteX0" fmla="*/ 0 w 1850142"/>
                <a:gd name="connsiteY0" fmla="*/ 0 h 10231"/>
                <a:gd name="connsiteX1" fmla="*/ 1850143 w 1850142"/>
                <a:gd name="connsiteY1" fmla="*/ 0 h 10231"/>
                <a:gd name="connsiteX2" fmla="*/ 1850143 w 1850142"/>
                <a:gd name="connsiteY2" fmla="*/ 10232 h 10231"/>
                <a:gd name="connsiteX3" fmla="*/ 0 w 1850142"/>
                <a:gd name="connsiteY3" fmla="*/ 10232 h 10231"/>
              </a:gdLst>
              <a:ahLst/>
              <a:cxnLst>
                <a:cxn ang="0">
                  <a:pos x="connsiteX0" y="connsiteY0"/>
                </a:cxn>
                <a:cxn ang="0">
                  <a:pos x="connsiteX1" y="connsiteY1"/>
                </a:cxn>
                <a:cxn ang="0">
                  <a:pos x="connsiteX2" y="connsiteY2"/>
                </a:cxn>
                <a:cxn ang="0">
                  <a:pos x="connsiteX3" y="connsiteY3"/>
                </a:cxn>
              </a:cxnLst>
              <a:rect l="l" t="t" r="r" b="b"/>
              <a:pathLst>
                <a:path w="1850142" h="10231">
                  <a:moveTo>
                    <a:pt x="0" y="0"/>
                  </a:moveTo>
                  <a:lnTo>
                    <a:pt x="1850143" y="0"/>
                  </a:lnTo>
                  <a:lnTo>
                    <a:pt x="1850143" y="10232"/>
                  </a:lnTo>
                  <a:lnTo>
                    <a:pt x="0" y="10232"/>
                  </a:lnTo>
                  <a:close/>
                </a:path>
              </a:pathLst>
            </a:custGeom>
            <a:solidFill>
              <a:srgbClr val="000000"/>
            </a:solidFill>
            <a:ln w="25356"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14FE7F88-8EFC-4F0B-9A6C-8F15D38AF6CA}"/>
                </a:ext>
              </a:extLst>
            </p:cNvPr>
            <p:cNvSpPr/>
            <p:nvPr>
              <p:custDataLst>
                <p:tags r:id="rId181"/>
              </p:custDataLst>
            </p:nvPr>
          </p:nvSpPr>
          <p:spPr>
            <a:xfrm>
              <a:off x="7653375" y="2532312"/>
              <a:ext cx="186429" cy="183153"/>
            </a:xfrm>
            <a:custGeom>
              <a:avLst/>
              <a:gdLst>
                <a:gd name="connsiteX0" fmla="*/ 99984 w 186429"/>
                <a:gd name="connsiteY0" fmla="*/ 4611 h 183153"/>
                <a:gd name="connsiteX1" fmla="*/ 93416 w 186429"/>
                <a:gd name="connsiteY1" fmla="*/ 7 h 183153"/>
                <a:gd name="connsiteX2" fmla="*/ 86848 w 186429"/>
                <a:gd name="connsiteY2" fmla="*/ 4611 h 183153"/>
                <a:gd name="connsiteX3" fmla="*/ 1464 w 186429"/>
                <a:gd name="connsiteY3" fmla="*/ 178045 h 183153"/>
                <a:gd name="connsiteX4" fmla="*/ 201 w 186429"/>
                <a:gd name="connsiteY4" fmla="*/ 181114 h 183153"/>
                <a:gd name="connsiteX5" fmla="*/ 5759 w 186429"/>
                <a:gd name="connsiteY5" fmla="*/ 183161 h 183153"/>
                <a:gd name="connsiteX6" fmla="*/ 181073 w 186429"/>
                <a:gd name="connsiteY6" fmla="*/ 183161 h 183153"/>
                <a:gd name="connsiteX7" fmla="*/ 186631 w 186429"/>
                <a:gd name="connsiteY7" fmla="*/ 181114 h 183153"/>
                <a:gd name="connsiteX8" fmla="*/ 185368 w 186429"/>
                <a:gd name="connsiteY8" fmla="*/ 178045 h 183153"/>
                <a:gd name="connsiteX9" fmla="*/ 99984 w 186429"/>
                <a:gd name="connsiteY9" fmla="*/ 4611 h 183153"/>
                <a:gd name="connsiteX10" fmla="*/ 85332 w 186429"/>
                <a:gd name="connsiteY10" fmla="*/ 25587 h 183153"/>
                <a:gd name="connsiteX11" fmla="*/ 153286 w 186429"/>
                <a:gd name="connsiteY11" fmla="*/ 163720 h 183153"/>
                <a:gd name="connsiteX12" fmla="*/ 17126 w 186429"/>
                <a:gd name="connsiteY12" fmla="*/ 163720 h 183153"/>
                <a:gd name="connsiteX13" fmla="*/ 85332 w 186429"/>
                <a:gd name="connsiteY13" fmla="*/ 25587 h 1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29" h="183153">
                  <a:moveTo>
                    <a:pt x="99984" y="4611"/>
                  </a:moveTo>
                  <a:cubicBezTo>
                    <a:pt x="98216" y="1286"/>
                    <a:pt x="97711" y="7"/>
                    <a:pt x="93416" y="7"/>
                  </a:cubicBezTo>
                  <a:cubicBezTo>
                    <a:pt x="89122" y="7"/>
                    <a:pt x="88616" y="1286"/>
                    <a:pt x="86848" y="4611"/>
                  </a:cubicBezTo>
                  <a:lnTo>
                    <a:pt x="1464" y="178045"/>
                  </a:lnTo>
                  <a:cubicBezTo>
                    <a:pt x="201" y="180347"/>
                    <a:pt x="201" y="180859"/>
                    <a:pt x="201" y="181114"/>
                  </a:cubicBezTo>
                  <a:cubicBezTo>
                    <a:pt x="201" y="183161"/>
                    <a:pt x="1717" y="183161"/>
                    <a:pt x="5759" y="183161"/>
                  </a:cubicBezTo>
                  <a:lnTo>
                    <a:pt x="181073" y="183161"/>
                  </a:lnTo>
                  <a:cubicBezTo>
                    <a:pt x="185115" y="183161"/>
                    <a:pt x="186631" y="183161"/>
                    <a:pt x="186631" y="181114"/>
                  </a:cubicBezTo>
                  <a:cubicBezTo>
                    <a:pt x="186631" y="180859"/>
                    <a:pt x="186631" y="180347"/>
                    <a:pt x="185368" y="178045"/>
                  </a:cubicBezTo>
                  <a:lnTo>
                    <a:pt x="99984" y="4611"/>
                  </a:lnTo>
                  <a:close/>
                  <a:moveTo>
                    <a:pt x="85332" y="25587"/>
                  </a:moveTo>
                  <a:lnTo>
                    <a:pt x="153286" y="163720"/>
                  </a:lnTo>
                  <a:lnTo>
                    <a:pt x="17126" y="163720"/>
                  </a:lnTo>
                  <a:lnTo>
                    <a:pt x="85332" y="25587"/>
                  </a:lnTo>
                  <a:close/>
                </a:path>
              </a:pathLst>
            </a:custGeom>
            <a:solidFill>
              <a:srgbClr val="000000"/>
            </a:solidFill>
            <a:ln w="25356"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1B461AB1-391C-48BB-9497-7B5516FC83B1}"/>
                </a:ext>
              </a:extLst>
            </p:cNvPr>
            <p:cNvSpPr/>
            <p:nvPr>
              <p:custDataLst>
                <p:tags r:id="rId182"/>
              </p:custDataLst>
            </p:nvPr>
          </p:nvSpPr>
          <p:spPr>
            <a:xfrm>
              <a:off x="7857825" y="2555334"/>
              <a:ext cx="77552" cy="162945"/>
            </a:xfrm>
            <a:custGeom>
              <a:avLst/>
              <a:gdLst>
                <a:gd name="connsiteX0" fmla="*/ 46438 w 77552"/>
                <a:gd name="connsiteY0" fmla="*/ 57818 h 162945"/>
                <a:gd name="connsiteX1" fmla="*/ 70184 w 77552"/>
                <a:gd name="connsiteY1" fmla="*/ 57818 h 162945"/>
                <a:gd name="connsiteX2" fmla="*/ 77762 w 77552"/>
                <a:gd name="connsiteY2" fmla="*/ 52702 h 162945"/>
                <a:gd name="connsiteX3" fmla="*/ 70689 w 77552"/>
                <a:gd name="connsiteY3" fmla="*/ 49888 h 162945"/>
                <a:gd name="connsiteX4" fmla="*/ 48459 w 77552"/>
                <a:gd name="connsiteY4" fmla="*/ 49888 h 162945"/>
                <a:gd name="connsiteX5" fmla="*/ 58816 w 77552"/>
                <a:gd name="connsiteY5" fmla="*/ 6913 h 162945"/>
                <a:gd name="connsiteX6" fmla="*/ 51490 w 77552"/>
                <a:gd name="connsiteY6" fmla="*/ 7 h 162945"/>
                <a:gd name="connsiteX7" fmla="*/ 41386 w 77552"/>
                <a:gd name="connsiteY7" fmla="*/ 9216 h 162945"/>
                <a:gd name="connsiteX8" fmla="*/ 31534 w 77552"/>
                <a:gd name="connsiteY8" fmla="*/ 49888 h 162945"/>
                <a:gd name="connsiteX9" fmla="*/ 7788 w 77552"/>
                <a:gd name="connsiteY9" fmla="*/ 49888 h 162945"/>
                <a:gd name="connsiteX10" fmla="*/ 209 w 77552"/>
                <a:gd name="connsiteY10" fmla="*/ 54748 h 162945"/>
                <a:gd name="connsiteX11" fmla="*/ 7283 w 77552"/>
                <a:gd name="connsiteY11" fmla="*/ 57818 h 162945"/>
                <a:gd name="connsiteX12" fmla="*/ 29513 w 77552"/>
                <a:gd name="connsiteY12" fmla="*/ 57818 h 162945"/>
                <a:gd name="connsiteX13" fmla="*/ 10314 w 77552"/>
                <a:gd name="connsiteY13" fmla="*/ 139419 h 162945"/>
                <a:gd name="connsiteX14" fmla="*/ 33555 w 77552"/>
                <a:gd name="connsiteY14" fmla="*/ 162952 h 162945"/>
                <a:gd name="connsiteX15" fmla="*/ 73720 w 77552"/>
                <a:gd name="connsiteY15" fmla="*/ 123559 h 162945"/>
                <a:gd name="connsiteX16" fmla="*/ 70689 w 77552"/>
                <a:gd name="connsiteY16" fmla="*/ 121001 h 162945"/>
                <a:gd name="connsiteX17" fmla="*/ 66900 w 77552"/>
                <a:gd name="connsiteY17" fmla="*/ 124582 h 162945"/>
                <a:gd name="connsiteX18" fmla="*/ 34060 w 77552"/>
                <a:gd name="connsiteY18" fmla="*/ 157325 h 162945"/>
                <a:gd name="connsiteX19" fmla="*/ 26229 w 77552"/>
                <a:gd name="connsiteY19" fmla="*/ 145558 h 162945"/>
                <a:gd name="connsiteX20" fmla="*/ 27744 w 77552"/>
                <a:gd name="connsiteY20" fmla="*/ 133279 h 162945"/>
                <a:gd name="connsiteX21" fmla="*/ 46438 w 77552"/>
                <a:gd name="connsiteY21" fmla="*/ 57818 h 16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52" h="162945">
                  <a:moveTo>
                    <a:pt x="46438" y="57818"/>
                  </a:moveTo>
                  <a:lnTo>
                    <a:pt x="70184" y="57818"/>
                  </a:lnTo>
                  <a:cubicBezTo>
                    <a:pt x="75236" y="57818"/>
                    <a:pt x="77762" y="57818"/>
                    <a:pt x="77762" y="52702"/>
                  </a:cubicBezTo>
                  <a:cubicBezTo>
                    <a:pt x="77762" y="49888"/>
                    <a:pt x="75236" y="49888"/>
                    <a:pt x="70689" y="49888"/>
                  </a:cubicBezTo>
                  <a:lnTo>
                    <a:pt x="48459" y="49888"/>
                  </a:lnTo>
                  <a:cubicBezTo>
                    <a:pt x="57553" y="13564"/>
                    <a:pt x="58816" y="8448"/>
                    <a:pt x="58816" y="6913"/>
                  </a:cubicBezTo>
                  <a:cubicBezTo>
                    <a:pt x="58816" y="2565"/>
                    <a:pt x="55785" y="7"/>
                    <a:pt x="51490" y="7"/>
                  </a:cubicBezTo>
                  <a:cubicBezTo>
                    <a:pt x="50732" y="7"/>
                    <a:pt x="43659" y="263"/>
                    <a:pt x="41386" y="9216"/>
                  </a:cubicBezTo>
                  <a:lnTo>
                    <a:pt x="31534" y="49888"/>
                  </a:lnTo>
                  <a:lnTo>
                    <a:pt x="7788" y="49888"/>
                  </a:lnTo>
                  <a:cubicBezTo>
                    <a:pt x="2736" y="49888"/>
                    <a:pt x="209" y="49888"/>
                    <a:pt x="209" y="54748"/>
                  </a:cubicBezTo>
                  <a:cubicBezTo>
                    <a:pt x="209" y="57818"/>
                    <a:pt x="2230" y="57818"/>
                    <a:pt x="7283" y="57818"/>
                  </a:cubicBezTo>
                  <a:lnTo>
                    <a:pt x="29513" y="57818"/>
                  </a:lnTo>
                  <a:cubicBezTo>
                    <a:pt x="11325" y="130466"/>
                    <a:pt x="10314" y="134814"/>
                    <a:pt x="10314" y="139419"/>
                  </a:cubicBezTo>
                  <a:cubicBezTo>
                    <a:pt x="10314" y="153232"/>
                    <a:pt x="19913" y="162952"/>
                    <a:pt x="33555" y="162952"/>
                  </a:cubicBezTo>
                  <a:cubicBezTo>
                    <a:pt x="59321" y="162952"/>
                    <a:pt x="73720" y="125605"/>
                    <a:pt x="73720" y="123559"/>
                  </a:cubicBezTo>
                  <a:cubicBezTo>
                    <a:pt x="73720" y="121001"/>
                    <a:pt x="71699" y="121001"/>
                    <a:pt x="70689" y="121001"/>
                  </a:cubicBezTo>
                  <a:cubicBezTo>
                    <a:pt x="68415" y="121001"/>
                    <a:pt x="68163" y="121768"/>
                    <a:pt x="66900" y="124582"/>
                  </a:cubicBezTo>
                  <a:cubicBezTo>
                    <a:pt x="56037" y="151186"/>
                    <a:pt x="42649" y="157325"/>
                    <a:pt x="34060" y="157325"/>
                  </a:cubicBezTo>
                  <a:cubicBezTo>
                    <a:pt x="28755" y="157325"/>
                    <a:pt x="26229" y="153999"/>
                    <a:pt x="26229" y="145558"/>
                  </a:cubicBezTo>
                  <a:cubicBezTo>
                    <a:pt x="26229" y="139419"/>
                    <a:pt x="26734" y="137628"/>
                    <a:pt x="27744" y="133279"/>
                  </a:cubicBezTo>
                  <a:lnTo>
                    <a:pt x="46438" y="57818"/>
                  </a:lnTo>
                  <a:close/>
                </a:path>
              </a:pathLst>
            </a:custGeom>
            <a:solidFill>
              <a:srgbClr val="000000"/>
            </a:solidFill>
            <a:ln w="25356" cap="flat">
              <a:noFill/>
              <a:prstDash val="solid"/>
              <a:miter/>
            </a:ln>
          </p:spPr>
          <p:txBody>
            <a:bodyPr rtlCol="0" anchor="ctr"/>
            <a:lstStyle/>
            <a:p>
              <a:endParaRPr lang="zh-CN" altLang="en-US"/>
            </a:p>
          </p:txBody>
        </p:sp>
      </p:grpSp>
      <p:grpSp>
        <p:nvGrpSpPr>
          <p:cNvPr id="125" name="组合 124" descr="\documentclass[preview]{standalone}&#10;\usepackage[utf8]{inputenc}&#10;\usepackage{amsmath}&#10;&#10;\begin{document}&#10;&#10;\begin{flalign*}&#10;\phi_\mathrm{s}=\frac{s_i^\mathrm{NaCl}\Delta t}{\rho_\mathrm{m,s}V_{i,\mathrm{ini}}}\end{flalign*}&#10;&#10;\end{document}&#10;" title="IguanaTex Shape Display">
            <a:extLst>
              <a:ext uri="{FF2B5EF4-FFF2-40B4-BE49-F238E27FC236}">
                <a16:creationId xmlns:a16="http://schemas.microsoft.com/office/drawing/2014/main" id="{94093674-BA71-42B3-B342-A2BE0B06A976}"/>
              </a:ext>
            </a:extLst>
          </p:cNvPr>
          <p:cNvGrpSpPr>
            <a:grpSpLocks noChangeAspect="1"/>
          </p:cNvGrpSpPr>
          <p:nvPr>
            <p:custDataLst>
              <p:tags r:id="rId3"/>
            </p:custDataLst>
          </p:nvPr>
        </p:nvGrpSpPr>
        <p:grpSpPr>
          <a:xfrm>
            <a:off x="2824484" y="3725347"/>
            <a:ext cx="1573577" cy="626940"/>
            <a:chOff x="6126922" y="2156326"/>
            <a:chExt cx="1573577" cy="626940"/>
          </a:xfrm>
        </p:grpSpPr>
        <p:sp>
          <p:nvSpPr>
            <p:cNvPr id="102" name="任意多边形: 形状 101">
              <a:extLst>
                <a:ext uri="{FF2B5EF4-FFF2-40B4-BE49-F238E27FC236}">
                  <a16:creationId xmlns:a16="http://schemas.microsoft.com/office/drawing/2014/main" id="{C4AEE2F3-ECC8-4320-ABE2-FE94FC60E53C}"/>
                </a:ext>
              </a:extLst>
            </p:cNvPr>
            <p:cNvSpPr/>
            <p:nvPr>
              <p:custDataLst>
                <p:tags r:id="rId120"/>
              </p:custDataLst>
            </p:nvPr>
          </p:nvSpPr>
          <p:spPr>
            <a:xfrm>
              <a:off x="6126922" y="2366137"/>
              <a:ext cx="133133" cy="225217"/>
            </a:xfrm>
            <a:custGeom>
              <a:avLst/>
              <a:gdLst>
                <a:gd name="connsiteX0" fmla="*/ 98720 w 133133"/>
                <a:gd name="connsiteY0" fmla="*/ 6012 h 225217"/>
                <a:gd name="connsiteX1" fmla="*/ 99482 w 133133"/>
                <a:gd name="connsiteY1" fmla="*/ 2505 h 225217"/>
                <a:gd name="connsiteX2" fmla="*/ 96433 w 133133"/>
                <a:gd name="connsiteY2" fmla="*/ 0 h 225217"/>
                <a:gd name="connsiteX3" fmla="*/ 92622 w 133133"/>
                <a:gd name="connsiteY3" fmla="*/ 5010 h 225217"/>
                <a:gd name="connsiteX4" fmla="*/ 77886 w 133133"/>
                <a:gd name="connsiteY4" fmla="*/ 62881 h 225217"/>
                <a:gd name="connsiteX5" fmla="*/ 140 w 133133"/>
                <a:gd name="connsiteY5" fmla="*/ 131523 h 225217"/>
                <a:gd name="connsiteX6" fmla="*/ 48922 w 133133"/>
                <a:gd name="connsiteY6" fmla="*/ 176868 h 225217"/>
                <a:gd name="connsiteX7" fmla="*/ 43078 w 133133"/>
                <a:gd name="connsiteY7" fmla="*/ 200416 h 225217"/>
                <a:gd name="connsiteX8" fmla="*/ 37489 w 133133"/>
                <a:gd name="connsiteY8" fmla="*/ 222462 h 225217"/>
                <a:gd name="connsiteX9" fmla="*/ 40538 w 133133"/>
                <a:gd name="connsiteY9" fmla="*/ 225218 h 225217"/>
                <a:gd name="connsiteX10" fmla="*/ 43078 w 133133"/>
                <a:gd name="connsiteY10" fmla="*/ 224216 h 225217"/>
                <a:gd name="connsiteX11" fmla="*/ 45873 w 133133"/>
                <a:gd name="connsiteY11" fmla="*/ 214195 h 225217"/>
                <a:gd name="connsiteX12" fmla="*/ 55528 w 133133"/>
                <a:gd name="connsiteY12" fmla="*/ 176868 h 225217"/>
                <a:gd name="connsiteX13" fmla="*/ 133274 w 133133"/>
                <a:gd name="connsiteY13" fmla="*/ 108225 h 225217"/>
                <a:gd name="connsiteX14" fmla="*/ 84492 w 133133"/>
                <a:gd name="connsiteY14" fmla="*/ 62881 h 225217"/>
                <a:gd name="connsiteX15" fmla="*/ 98720 w 133133"/>
                <a:gd name="connsiteY15" fmla="*/ 6012 h 225217"/>
                <a:gd name="connsiteX16" fmla="*/ 50192 w 133133"/>
                <a:gd name="connsiteY16" fmla="*/ 171356 h 225217"/>
                <a:gd name="connsiteX17" fmla="*/ 16655 w 133133"/>
                <a:gd name="connsiteY17" fmla="*/ 136784 h 225217"/>
                <a:gd name="connsiteX18" fmla="*/ 76362 w 133133"/>
                <a:gd name="connsiteY18" fmla="*/ 68392 h 225217"/>
                <a:gd name="connsiteX19" fmla="*/ 50192 w 133133"/>
                <a:gd name="connsiteY19" fmla="*/ 171356 h 225217"/>
                <a:gd name="connsiteX20" fmla="*/ 82967 w 133133"/>
                <a:gd name="connsiteY20" fmla="*/ 68392 h 225217"/>
                <a:gd name="connsiteX21" fmla="*/ 116759 w 133133"/>
                <a:gd name="connsiteY21" fmla="*/ 102964 h 225217"/>
                <a:gd name="connsiteX22" fmla="*/ 56798 w 133133"/>
                <a:gd name="connsiteY22" fmla="*/ 171356 h 225217"/>
                <a:gd name="connsiteX23" fmla="*/ 82967 w 133133"/>
                <a:gd name="connsiteY23" fmla="*/ 68392 h 2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133" h="225217">
                  <a:moveTo>
                    <a:pt x="98720" y="6012"/>
                  </a:moveTo>
                  <a:cubicBezTo>
                    <a:pt x="98720" y="5511"/>
                    <a:pt x="99482" y="2756"/>
                    <a:pt x="99482" y="2505"/>
                  </a:cubicBezTo>
                  <a:cubicBezTo>
                    <a:pt x="99482" y="2255"/>
                    <a:pt x="99482" y="0"/>
                    <a:pt x="96433" y="0"/>
                  </a:cubicBezTo>
                  <a:cubicBezTo>
                    <a:pt x="93893" y="0"/>
                    <a:pt x="93638" y="752"/>
                    <a:pt x="92622" y="5010"/>
                  </a:cubicBezTo>
                  <a:lnTo>
                    <a:pt x="77886" y="62881"/>
                  </a:lnTo>
                  <a:cubicBezTo>
                    <a:pt x="37489" y="64133"/>
                    <a:pt x="140" y="97452"/>
                    <a:pt x="140" y="131523"/>
                  </a:cubicBezTo>
                  <a:cubicBezTo>
                    <a:pt x="140" y="155323"/>
                    <a:pt x="17925" y="175114"/>
                    <a:pt x="48922" y="176868"/>
                  </a:cubicBezTo>
                  <a:cubicBezTo>
                    <a:pt x="46889" y="184634"/>
                    <a:pt x="45111" y="192650"/>
                    <a:pt x="43078" y="200416"/>
                  </a:cubicBezTo>
                  <a:cubicBezTo>
                    <a:pt x="40029" y="212191"/>
                    <a:pt x="37489" y="221711"/>
                    <a:pt x="37489" y="222462"/>
                  </a:cubicBezTo>
                  <a:cubicBezTo>
                    <a:pt x="37489" y="224967"/>
                    <a:pt x="39267" y="225218"/>
                    <a:pt x="40538" y="225218"/>
                  </a:cubicBezTo>
                  <a:cubicBezTo>
                    <a:pt x="41808" y="225218"/>
                    <a:pt x="42316" y="224967"/>
                    <a:pt x="43078" y="224216"/>
                  </a:cubicBezTo>
                  <a:cubicBezTo>
                    <a:pt x="43586" y="223715"/>
                    <a:pt x="45111" y="217702"/>
                    <a:pt x="45873" y="214195"/>
                  </a:cubicBezTo>
                  <a:lnTo>
                    <a:pt x="55528" y="176868"/>
                  </a:lnTo>
                  <a:cubicBezTo>
                    <a:pt x="96433" y="175615"/>
                    <a:pt x="133274" y="141795"/>
                    <a:pt x="133274" y="108225"/>
                  </a:cubicBezTo>
                  <a:cubicBezTo>
                    <a:pt x="133274" y="88434"/>
                    <a:pt x="119808" y="65386"/>
                    <a:pt x="84492" y="62881"/>
                  </a:cubicBezTo>
                  <a:lnTo>
                    <a:pt x="98720" y="6012"/>
                  </a:lnTo>
                  <a:close/>
                  <a:moveTo>
                    <a:pt x="50192" y="171356"/>
                  </a:moveTo>
                  <a:cubicBezTo>
                    <a:pt x="34948" y="170605"/>
                    <a:pt x="16655" y="161836"/>
                    <a:pt x="16655" y="136784"/>
                  </a:cubicBezTo>
                  <a:cubicBezTo>
                    <a:pt x="16655" y="106722"/>
                    <a:pt x="38505" y="71649"/>
                    <a:pt x="76362" y="68392"/>
                  </a:cubicBezTo>
                  <a:lnTo>
                    <a:pt x="50192" y="171356"/>
                  </a:lnTo>
                  <a:close/>
                  <a:moveTo>
                    <a:pt x="82967" y="68392"/>
                  </a:moveTo>
                  <a:cubicBezTo>
                    <a:pt x="102277" y="69394"/>
                    <a:pt x="116759" y="80918"/>
                    <a:pt x="116759" y="102964"/>
                  </a:cubicBezTo>
                  <a:cubicBezTo>
                    <a:pt x="116759" y="132525"/>
                    <a:pt x="94909" y="168350"/>
                    <a:pt x="56798" y="171356"/>
                  </a:cubicBezTo>
                  <a:lnTo>
                    <a:pt x="82967" y="68392"/>
                  </a:lnTo>
                  <a:close/>
                </a:path>
              </a:pathLst>
            </a:custGeom>
            <a:solidFill>
              <a:srgbClr val="000000"/>
            </a:solidFill>
            <a:ln w="25502"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B4B8B09F-6B0E-4B06-8619-0A8D612022F4}"/>
                </a:ext>
              </a:extLst>
            </p:cNvPr>
            <p:cNvSpPr/>
            <p:nvPr>
              <p:custDataLst>
                <p:tags r:id="rId121"/>
              </p:custDataLst>
            </p:nvPr>
          </p:nvSpPr>
          <p:spPr>
            <a:xfrm>
              <a:off x="6273861" y="2499364"/>
              <a:ext cx="64381" cy="79966"/>
            </a:xfrm>
            <a:custGeom>
              <a:avLst/>
              <a:gdLst>
                <a:gd name="connsiteX0" fmla="*/ 59548 w 64381"/>
                <a:gd name="connsiteY0" fmla="*/ 4561 h 79966"/>
                <a:gd name="connsiteX1" fmla="*/ 57058 w 64381"/>
                <a:gd name="connsiteY1" fmla="*/ 1 h 79966"/>
                <a:gd name="connsiteX2" fmla="*/ 53501 w 64381"/>
                <a:gd name="connsiteY2" fmla="*/ 2106 h 79966"/>
                <a:gd name="connsiteX3" fmla="*/ 50300 w 64381"/>
                <a:gd name="connsiteY3" fmla="*/ 4736 h 79966"/>
                <a:gd name="connsiteX4" fmla="*/ 31626 w 64381"/>
                <a:gd name="connsiteY4" fmla="*/ 1 h 79966"/>
                <a:gd name="connsiteX5" fmla="*/ 146 w 64381"/>
                <a:gd name="connsiteY5" fmla="*/ 21922 h 79966"/>
                <a:gd name="connsiteX6" fmla="*/ 6904 w 64381"/>
                <a:gd name="connsiteY6" fmla="*/ 35600 h 79966"/>
                <a:gd name="connsiteX7" fmla="*/ 31448 w 64381"/>
                <a:gd name="connsiteY7" fmla="*/ 44369 h 79966"/>
                <a:gd name="connsiteX8" fmla="*/ 54746 w 64381"/>
                <a:gd name="connsiteY8" fmla="*/ 60151 h 79966"/>
                <a:gd name="connsiteX9" fmla="*/ 32870 w 64381"/>
                <a:gd name="connsiteY9" fmla="*/ 75057 h 79966"/>
                <a:gd name="connsiteX10" fmla="*/ 6371 w 64381"/>
                <a:gd name="connsiteY10" fmla="*/ 52085 h 79966"/>
                <a:gd name="connsiteX11" fmla="*/ 3170 w 64381"/>
                <a:gd name="connsiteY11" fmla="*/ 49104 h 79966"/>
                <a:gd name="connsiteX12" fmla="*/ 146 w 64381"/>
                <a:gd name="connsiteY12" fmla="*/ 53838 h 79966"/>
                <a:gd name="connsiteX13" fmla="*/ 146 w 64381"/>
                <a:gd name="connsiteY13" fmla="*/ 75408 h 79966"/>
                <a:gd name="connsiteX14" fmla="*/ 2636 w 64381"/>
                <a:gd name="connsiteY14" fmla="*/ 79968 h 79966"/>
                <a:gd name="connsiteX15" fmla="*/ 11173 w 64381"/>
                <a:gd name="connsiteY15" fmla="*/ 72427 h 79966"/>
                <a:gd name="connsiteX16" fmla="*/ 32870 w 64381"/>
                <a:gd name="connsiteY16" fmla="*/ 79968 h 79966"/>
                <a:gd name="connsiteX17" fmla="*/ 64528 w 64381"/>
                <a:gd name="connsiteY17" fmla="*/ 55241 h 79966"/>
                <a:gd name="connsiteX18" fmla="*/ 56880 w 64381"/>
                <a:gd name="connsiteY18" fmla="*/ 39108 h 79966"/>
                <a:gd name="connsiteX19" fmla="*/ 35716 w 64381"/>
                <a:gd name="connsiteY19" fmla="*/ 30515 h 79966"/>
                <a:gd name="connsiteX20" fmla="*/ 9928 w 64381"/>
                <a:gd name="connsiteY20" fmla="*/ 16661 h 79966"/>
                <a:gd name="connsiteX21" fmla="*/ 31626 w 64381"/>
                <a:gd name="connsiteY21" fmla="*/ 4210 h 79966"/>
                <a:gd name="connsiteX22" fmla="*/ 53501 w 64381"/>
                <a:gd name="connsiteY22" fmla="*/ 23500 h 79966"/>
                <a:gd name="connsiteX23" fmla="*/ 56525 w 64381"/>
                <a:gd name="connsiteY23" fmla="*/ 25429 h 79966"/>
                <a:gd name="connsiteX24" fmla="*/ 59548 w 64381"/>
                <a:gd name="connsiteY24" fmla="*/ 20870 h 79966"/>
                <a:gd name="connsiteX25" fmla="*/ 59548 w 64381"/>
                <a:gd name="connsiteY25" fmla="*/ 4561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81" h="79966">
                  <a:moveTo>
                    <a:pt x="59548" y="4561"/>
                  </a:moveTo>
                  <a:cubicBezTo>
                    <a:pt x="59548" y="1580"/>
                    <a:pt x="59548" y="1"/>
                    <a:pt x="57058" y="1"/>
                  </a:cubicBezTo>
                  <a:cubicBezTo>
                    <a:pt x="56169" y="1"/>
                    <a:pt x="55813" y="1"/>
                    <a:pt x="53501" y="2106"/>
                  </a:cubicBezTo>
                  <a:cubicBezTo>
                    <a:pt x="53145" y="2281"/>
                    <a:pt x="51367" y="3859"/>
                    <a:pt x="50300" y="4736"/>
                  </a:cubicBezTo>
                  <a:cubicBezTo>
                    <a:pt x="44964" y="1054"/>
                    <a:pt x="38206" y="1"/>
                    <a:pt x="31626" y="1"/>
                  </a:cubicBezTo>
                  <a:cubicBezTo>
                    <a:pt x="6193" y="1"/>
                    <a:pt x="146" y="13154"/>
                    <a:pt x="146" y="21922"/>
                  </a:cubicBezTo>
                  <a:cubicBezTo>
                    <a:pt x="146" y="27534"/>
                    <a:pt x="2636" y="32093"/>
                    <a:pt x="6904" y="35600"/>
                  </a:cubicBezTo>
                  <a:cubicBezTo>
                    <a:pt x="13663" y="41387"/>
                    <a:pt x="20421" y="42615"/>
                    <a:pt x="31448" y="44369"/>
                  </a:cubicBezTo>
                  <a:cubicBezTo>
                    <a:pt x="40340" y="45947"/>
                    <a:pt x="54746" y="48402"/>
                    <a:pt x="54746" y="60151"/>
                  </a:cubicBezTo>
                  <a:cubicBezTo>
                    <a:pt x="54746" y="66991"/>
                    <a:pt x="49944" y="75057"/>
                    <a:pt x="32870" y="75057"/>
                  </a:cubicBezTo>
                  <a:cubicBezTo>
                    <a:pt x="15797" y="75057"/>
                    <a:pt x="9572" y="64009"/>
                    <a:pt x="6371" y="52085"/>
                  </a:cubicBezTo>
                  <a:cubicBezTo>
                    <a:pt x="5837" y="49805"/>
                    <a:pt x="5659" y="49104"/>
                    <a:pt x="3170" y="49104"/>
                  </a:cubicBezTo>
                  <a:cubicBezTo>
                    <a:pt x="146" y="49104"/>
                    <a:pt x="146" y="50331"/>
                    <a:pt x="146" y="53838"/>
                  </a:cubicBezTo>
                  <a:lnTo>
                    <a:pt x="146" y="75408"/>
                  </a:lnTo>
                  <a:cubicBezTo>
                    <a:pt x="146" y="78389"/>
                    <a:pt x="146" y="79968"/>
                    <a:pt x="2636" y="79968"/>
                  </a:cubicBezTo>
                  <a:cubicBezTo>
                    <a:pt x="4237" y="79968"/>
                    <a:pt x="7616" y="76285"/>
                    <a:pt x="11173" y="72427"/>
                  </a:cubicBezTo>
                  <a:cubicBezTo>
                    <a:pt x="18998" y="79617"/>
                    <a:pt x="28602" y="79968"/>
                    <a:pt x="32870" y="79968"/>
                  </a:cubicBezTo>
                  <a:cubicBezTo>
                    <a:pt x="55991" y="79968"/>
                    <a:pt x="64528" y="67692"/>
                    <a:pt x="64528" y="55241"/>
                  </a:cubicBezTo>
                  <a:cubicBezTo>
                    <a:pt x="64528" y="48577"/>
                    <a:pt x="61504" y="43316"/>
                    <a:pt x="56880" y="39108"/>
                  </a:cubicBezTo>
                  <a:cubicBezTo>
                    <a:pt x="50122" y="32970"/>
                    <a:pt x="41941" y="31567"/>
                    <a:pt x="35716" y="30515"/>
                  </a:cubicBezTo>
                  <a:cubicBezTo>
                    <a:pt x="21488" y="28060"/>
                    <a:pt x="9928" y="25955"/>
                    <a:pt x="9928" y="16661"/>
                  </a:cubicBezTo>
                  <a:cubicBezTo>
                    <a:pt x="9928" y="11049"/>
                    <a:pt x="14730" y="4210"/>
                    <a:pt x="31626" y="4210"/>
                  </a:cubicBezTo>
                  <a:cubicBezTo>
                    <a:pt x="52256" y="4210"/>
                    <a:pt x="53145" y="18415"/>
                    <a:pt x="53501" y="23500"/>
                  </a:cubicBezTo>
                  <a:cubicBezTo>
                    <a:pt x="53679" y="25429"/>
                    <a:pt x="55813" y="25429"/>
                    <a:pt x="56525" y="25429"/>
                  </a:cubicBezTo>
                  <a:cubicBezTo>
                    <a:pt x="59548" y="25429"/>
                    <a:pt x="59548" y="24202"/>
                    <a:pt x="59548" y="20870"/>
                  </a:cubicBezTo>
                  <a:lnTo>
                    <a:pt x="59548" y="4561"/>
                  </a:lnTo>
                  <a:close/>
                </a:path>
              </a:pathLst>
            </a:custGeom>
            <a:solidFill>
              <a:srgbClr val="000000"/>
            </a:solidFill>
            <a:ln w="25502"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A8FBEAD9-6F30-45CB-BE4B-3DFAC740CA8B}"/>
                </a:ext>
              </a:extLst>
            </p:cNvPr>
            <p:cNvSpPr/>
            <p:nvPr>
              <p:custDataLst>
                <p:tags r:id="rId122"/>
              </p:custDataLst>
            </p:nvPr>
          </p:nvSpPr>
          <p:spPr>
            <a:xfrm>
              <a:off x="6443854" y="2448057"/>
              <a:ext cx="168957" cy="58621"/>
            </a:xfrm>
            <a:custGeom>
              <a:avLst/>
              <a:gdLst>
                <a:gd name="connsiteX0" fmla="*/ 160472 w 168957"/>
                <a:gd name="connsiteY0" fmla="*/ 10021 h 58621"/>
                <a:gd name="connsiteX1" fmla="*/ 169110 w 168957"/>
                <a:gd name="connsiteY1" fmla="*/ 5010 h 58621"/>
                <a:gd name="connsiteX2" fmla="*/ 160726 w 168957"/>
                <a:gd name="connsiteY2" fmla="*/ 0 h 58621"/>
                <a:gd name="connsiteX3" fmla="*/ 8537 w 168957"/>
                <a:gd name="connsiteY3" fmla="*/ 0 h 58621"/>
                <a:gd name="connsiteX4" fmla="*/ 153 w 168957"/>
                <a:gd name="connsiteY4" fmla="*/ 5010 h 58621"/>
                <a:gd name="connsiteX5" fmla="*/ 8791 w 168957"/>
                <a:gd name="connsiteY5" fmla="*/ 10021 h 58621"/>
                <a:gd name="connsiteX6" fmla="*/ 160472 w 168957"/>
                <a:gd name="connsiteY6" fmla="*/ 10021 h 58621"/>
                <a:gd name="connsiteX7" fmla="*/ 160726 w 168957"/>
                <a:gd name="connsiteY7" fmla="*/ 58622 h 58621"/>
                <a:gd name="connsiteX8" fmla="*/ 169110 w 168957"/>
                <a:gd name="connsiteY8" fmla="*/ 53611 h 58621"/>
                <a:gd name="connsiteX9" fmla="*/ 160472 w 168957"/>
                <a:gd name="connsiteY9" fmla="*/ 48601 h 58621"/>
                <a:gd name="connsiteX10" fmla="*/ 8791 w 168957"/>
                <a:gd name="connsiteY10" fmla="*/ 48601 h 58621"/>
                <a:gd name="connsiteX11" fmla="*/ 153 w 168957"/>
                <a:gd name="connsiteY11" fmla="*/ 53611 h 58621"/>
                <a:gd name="connsiteX12" fmla="*/ 8537 w 168957"/>
                <a:gd name="connsiteY12" fmla="*/ 58622 h 58621"/>
                <a:gd name="connsiteX13" fmla="*/ 160726 w 168957"/>
                <a:gd name="connsiteY13" fmla="*/ 58622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57" h="58621">
                  <a:moveTo>
                    <a:pt x="160472" y="10021"/>
                  </a:moveTo>
                  <a:cubicBezTo>
                    <a:pt x="164283" y="10021"/>
                    <a:pt x="169110" y="10021"/>
                    <a:pt x="169110" y="5010"/>
                  </a:cubicBezTo>
                  <a:cubicBezTo>
                    <a:pt x="169110" y="0"/>
                    <a:pt x="164283" y="0"/>
                    <a:pt x="160726" y="0"/>
                  </a:cubicBezTo>
                  <a:lnTo>
                    <a:pt x="8537" y="0"/>
                  </a:lnTo>
                  <a:cubicBezTo>
                    <a:pt x="4980" y="0"/>
                    <a:pt x="153" y="0"/>
                    <a:pt x="153" y="5010"/>
                  </a:cubicBezTo>
                  <a:cubicBezTo>
                    <a:pt x="153" y="10021"/>
                    <a:pt x="4980" y="10021"/>
                    <a:pt x="8791" y="10021"/>
                  </a:cubicBezTo>
                  <a:lnTo>
                    <a:pt x="160472" y="10021"/>
                  </a:lnTo>
                  <a:close/>
                  <a:moveTo>
                    <a:pt x="160726" y="58622"/>
                  </a:moveTo>
                  <a:cubicBezTo>
                    <a:pt x="164283" y="58622"/>
                    <a:pt x="169110" y="58622"/>
                    <a:pt x="169110" y="53611"/>
                  </a:cubicBezTo>
                  <a:cubicBezTo>
                    <a:pt x="169110" y="48601"/>
                    <a:pt x="164283" y="48601"/>
                    <a:pt x="160472" y="48601"/>
                  </a:cubicBezTo>
                  <a:lnTo>
                    <a:pt x="8791" y="48601"/>
                  </a:lnTo>
                  <a:cubicBezTo>
                    <a:pt x="4980" y="48601"/>
                    <a:pt x="153" y="48601"/>
                    <a:pt x="153" y="53611"/>
                  </a:cubicBezTo>
                  <a:cubicBezTo>
                    <a:pt x="153" y="58622"/>
                    <a:pt x="4980" y="58622"/>
                    <a:pt x="8537" y="58622"/>
                  </a:cubicBezTo>
                  <a:lnTo>
                    <a:pt x="160726" y="58622"/>
                  </a:lnTo>
                  <a:close/>
                </a:path>
              </a:pathLst>
            </a:custGeom>
            <a:solidFill>
              <a:srgbClr val="000000"/>
            </a:solidFill>
            <a:ln w="25502"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DF391037-6DC5-467E-91D1-1988BF3161A2}"/>
                </a:ext>
              </a:extLst>
            </p:cNvPr>
            <p:cNvSpPr/>
            <p:nvPr>
              <p:custDataLst>
                <p:tags r:id="rId123"/>
              </p:custDataLst>
            </p:nvPr>
          </p:nvSpPr>
          <p:spPr>
            <a:xfrm>
              <a:off x="6783074" y="2259789"/>
              <a:ext cx="93498" cy="113485"/>
            </a:xfrm>
            <a:custGeom>
              <a:avLst/>
              <a:gdLst>
                <a:gd name="connsiteX0" fmla="*/ 86296 w 93498"/>
                <a:gd name="connsiteY0" fmla="*/ 17029 h 113485"/>
                <a:gd name="connsiteX1" fmla="*/ 74101 w 93498"/>
                <a:gd name="connsiteY1" fmla="*/ 28302 h 113485"/>
                <a:gd name="connsiteX2" fmla="*/ 81977 w 93498"/>
                <a:gd name="connsiteY2" fmla="*/ 35567 h 113485"/>
                <a:gd name="connsiteX3" fmla="*/ 93664 w 93498"/>
                <a:gd name="connsiteY3" fmla="*/ 21538 h 113485"/>
                <a:gd name="connsiteX4" fmla="*/ 63430 w 93498"/>
                <a:gd name="connsiteY4" fmla="*/ -7 h 113485"/>
                <a:gd name="connsiteX5" fmla="*/ 20492 w 93498"/>
                <a:gd name="connsiteY5" fmla="*/ 36569 h 113485"/>
                <a:gd name="connsiteX6" fmla="*/ 46661 w 93498"/>
                <a:gd name="connsiteY6" fmla="*/ 61371 h 113485"/>
                <a:gd name="connsiteX7" fmla="*/ 73084 w 93498"/>
                <a:gd name="connsiteY7" fmla="*/ 80410 h 113485"/>
                <a:gd name="connsiteX8" fmla="*/ 36752 w 93498"/>
                <a:gd name="connsiteY8" fmla="*/ 107968 h 113485"/>
                <a:gd name="connsiteX9" fmla="*/ 7788 w 93498"/>
                <a:gd name="connsiteY9" fmla="*/ 94690 h 113485"/>
                <a:gd name="connsiteX10" fmla="*/ 23795 w 93498"/>
                <a:gd name="connsiteY10" fmla="*/ 81412 h 113485"/>
                <a:gd name="connsiteX11" fmla="*/ 14394 w 93498"/>
                <a:gd name="connsiteY11" fmla="*/ 72644 h 113485"/>
                <a:gd name="connsiteX12" fmla="*/ 166 w 93498"/>
                <a:gd name="connsiteY12" fmla="*/ 89179 h 113485"/>
                <a:gd name="connsiteX13" fmla="*/ 36498 w 93498"/>
                <a:gd name="connsiteY13" fmla="*/ 113479 h 113485"/>
                <a:gd name="connsiteX14" fmla="*/ 87566 w 93498"/>
                <a:gd name="connsiteY14" fmla="*/ 71893 h 113485"/>
                <a:gd name="connsiteX15" fmla="*/ 79690 w 93498"/>
                <a:gd name="connsiteY15" fmla="*/ 53605 h 113485"/>
                <a:gd name="connsiteX16" fmla="*/ 54283 w 93498"/>
                <a:gd name="connsiteY16" fmla="*/ 43083 h 113485"/>
                <a:gd name="connsiteX17" fmla="*/ 34974 w 93498"/>
                <a:gd name="connsiteY17" fmla="*/ 28052 h 113485"/>
                <a:gd name="connsiteX18" fmla="*/ 63430 w 93498"/>
                <a:gd name="connsiteY18" fmla="*/ 5505 h 113485"/>
                <a:gd name="connsiteX19" fmla="*/ 86296 w 93498"/>
                <a:gd name="connsiteY19" fmla="*/ 17029 h 11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498" h="113485">
                  <a:moveTo>
                    <a:pt x="86296" y="17029"/>
                  </a:moveTo>
                  <a:cubicBezTo>
                    <a:pt x="79182" y="17279"/>
                    <a:pt x="74101" y="22791"/>
                    <a:pt x="74101" y="28302"/>
                  </a:cubicBezTo>
                  <a:cubicBezTo>
                    <a:pt x="74101" y="31809"/>
                    <a:pt x="76387" y="35567"/>
                    <a:pt x="81977" y="35567"/>
                  </a:cubicBezTo>
                  <a:cubicBezTo>
                    <a:pt x="87566" y="35567"/>
                    <a:pt x="93664" y="31308"/>
                    <a:pt x="93664" y="21538"/>
                  </a:cubicBezTo>
                  <a:cubicBezTo>
                    <a:pt x="93664" y="10265"/>
                    <a:pt x="82739" y="-7"/>
                    <a:pt x="63430" y="-7"/>
                  </a:cubicBezTo>
                  <a:cubicBezTo>
                    <a:pt x="29892" y="-7"/>
                    <a:pt x="20492" y="25546"/>
                    <a:pt x="20492" y="36569"/>
                  </a:cubicBezTo>
                  <a:cubicBezTo>
                    <a:pt x="20492" y="56110"/>
                    <a:pt x="39293" y="59868"/>
                    <a:pt x="46661" y="61371"/>
                  </a:cubicBezTo>
                  <a:cubicBezTo>
                    <a:pt x="59873" y="63876"/>
                    <a:pt x="73084" y="66632"/>
                    <a:pt x="73084" y="80410"/>
                  </a:cubicBezTo>
                  <a:cubicBezTo>
                    <a:pt x="73084" y="86924"/>
                    <a:pt x="67241" y="107968"/>
                    <a:pt x="36752" y="107968"/>
                  </a:cubicBezTo>
                  <a:cubicBezTo>
                    <a:pt x="33195" y="107968"/>
                    <a:pt x="13632" y="107968"/>
                    <a:pt x="7788" y="94690"/>
                  </a:cubicBezTo>
                  <a:cubicBezTo>
                    <a:pt x="17443" y="95943"/>
                    <a:pt x="23795" y="88427"/>
                    <a:pt x="23795" y="81412"/>
                  </a:cubicBezTo>
                  <a:cubicBezTo>
                    <a:pt x="23795" y="75650"/>
                    <a:pt x="19729" y="72644"/>
                    <a:pt x="14394" y="72644"/>
                  </a:cubicBezTo>
                  <a:cubicBezTo>
                    <a:pt x="7788" y="72644"/>
                    <a:pt x="166" y="77905"/>
                    <a:pt x="166" y="89179"/>
                  </a:cubicBezTo>
                  <a:cubicBezTo>
                    <a:pt x="166" y="103458"/>
                    <a:pt x="14648" y="113479"/>
                    <a:pt x="36498" y="113479"/>
                  </a:cubicBezTo>
                  <a:cubicBezTo>
                    <a:pt x="77658" y="113479"/>
                    <a:pt x="87566" y="83166"/>
                    <a:pt x="87566" y="71893"/>
                  </a:cubicBezTo>
                  <a:cubicBezTo>
                    <a:pt x="87566" y="62874"/>
                    <a:pt x="82739" y="56611"/>
                    <a:pt x="79690" y="53605"/>
                  </a:cubicBezTo>
                  <a:cubicBezTo>
                    <a:pt x="72830" y="46590"/>
                    <a:pt x="65462" y="45337"/>
                    <a:pt x="54283" y="43083"/>
                  </a:cubicBezTo>
                  <a:cubicBezTo>
                    <a:pt x="45137" y="41079"/>
                    <a:pt x="34974" y="39325"/>
                    <a:pt x="34974" y="28052"/>
                  </a:cubicBezTo>
                  <a:cubicBezTo>
                    <a:pt x="34974" y="20786"/>
                    <a:pt x="41071" y="5505"/>
                    <a:pt x="63430" y="5505"/>
                  </a:cubicBezTo>
                  <a:cubicBezTo>
                    <a:pt x="69781" y="5505"/>
                    <a:pt x="82485" y="7258"/>
                    <a:pt x="86296" y="17029"/>
                  </a:cubicBezTo>
                  <a:close/>
                </a:path>
              </a:pathLst>
            </a:custGeom>
            <a:solidFill>
              <a:srgbClr val="000000"/>
            </a:solidFill>
            <a:ln w="25502"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B867A775-19B1-4605-9813-AF112AA3599F}"/>
                </a:ext>
              </a:extLst>
            </p:cNvPr>
            <p:cNvSpPr/>
            <p:nvPr>
              <p:custDataLst>
                <p:tags r:id="rId124"/>
              </p:custDataLst>
            </p:nvPr>
          </p:nvSpPr>
          <p:spPr>
            <a:xfrm>
              <a:off x="6898917" y="2159834"/>
              <a:ext cx="129830" cy="119773"/>
            </a:xfrm>
            <a:custGeom>
              <a:avLst/>
              <a:gdLst>
                <a:gd name="connsiteX0" fmla="*/ 36630 w 129830"/>
                <a:gd name="connsiteY0" fmla="*/ 2620 h 119773"/>
                <a:gd name="connsiteX1" fmla="*/ 30939 w 129830"/>
                <a:gd name="connsiteY1" fmla="*/ -10 h 119773"/>
                <a:gd name="connsiteX2" fmla="*/ 171 w 129830"/>
                <a:gd name="connsiteY2" fmla="*/ -10 h 119773"/>
                <a:gd name="connsiteX3" fmla="*/ 171 w 129830"/>
                <a:gd name="connsiteY3" fmla="*/ 6303 h 119773"/>
                <a:gd name="connsiteX4" fmla="*/ 5506 w 129830"/>
                <a:gd name="connsiteY4" fmla="*/ 6303 h 119773"/>
                <a:gd name="connsiteX5" fmla="*/ 18489 w 129830"/>
                <a:gd name="connsiteY5" fmla="*/ 7355 h 119773"/>
                <a:gd name="connsiteX6" fmla="*/ 18489 w 129830"/>
                <a:gd name="connsiteY6" fmla="*/ 100824 h 119773"/>
                <a:gd name="connsiteX7" fmla="*/ 171 w 129830"/>
                <a:gd name="connsiteY7" fmla="*/ 113450 h 119773"/>
                <a:gd name="connsiteX8" fmla="*/ 171 w 129830"/>
                <a:gd name="connsiteY8" fmla="*/ 119764 h 119773"/>
                <a:gd name="connsiteX9" fmla="*/ 21868 w 129830"/>
                <a:gd name="connsiteY9" fmla="*/ 119062 h 119773"/>
                <a:gd name="connsiteX10" fmla="*/ 43566 w 129830"/>
                <a:gd name="connsiteY10" fmla="*/ 119764 h 119773"/>
                <a:gd name="connsiteX11" fmla="*/ 43566 w 129830"/>
                <a:gd name="connsiteY11" fmla="*/ 113450 h 119773"/>
                <a:gd name="connsiteX12" fmla="*/ 25247 w 129830"/>
                <a:gd name="connsiteY12" fmla="*/ 100824 h 119773"/>
                <a:gd name="connsiteX13" fmla="*/ 25247 w 129830"/>
                <a:gd name="connsiteY13" fmla="*/ 12265 h 119773"/>
                <a:gd name="connsiteX14" fmla="*/ 104213 w 129830"/>
                <a:gd name="connsiteY14" fmla="*/ 117133 h 119773"/>
                <a:gd name="connsiteX15" fmla="*/ 108303 w 129830"/>
                <a:gd name="connsiteY15" fmla="*/ 119764 h 119773"/>
                <a:gd name="connsiteX16" fmla="*/ 111682 w 129830"/>
                <a:gd name="connsiteY16" fmla="*/ 114853 h 119773"/>
                <a:gd name="connsiteX17" fmla="*/ 111682 w 129830"/>
                <a:gd name="connsiteY17" fmla="*/ 18929 h 119773"/>
                <a:gd name="connsiteX18" fmla="*/ 130001 w 129830"/>
                <a:gd name="connsiteY18" fmla="*/ 6303 h 119773"/>
                <a:gd name="connsiteX19" fmla="*/ 130001 w 129830"/>
                <a:gd name="connsiteY19" fmla="*/ -10 h 119773"/>
                <a:gd name="connsiteX20" fmla="*/ 108303 w 129830"/>
                <a:gd name="connsiteY20" fmla="*/ 691 h 119773"/>
                <a:gd name="connsiteX21" fmla="*/ 86606 w 129830"/>
                <a:gd name="connsiteY21" fmla="*/ -10 h 119773"/>
                <a:gd name="connsiteX22" fmla="*/ 86606 w 129830"/>
                <a:gd name="connsiteY22" fmla="*/ 6303 h 119773"/>
                <a:gd name="connsiteX23" fmla="*/ 104924 w 129830"/>
                <a:gd name="connsiteY23" fmla="*/ 18929 h 119773"/>
                <a:gd name="connsiteX24" fmla="*/ 104924 w 129830"/>
                <a:gd name="connsiteY24" fmla="*/ 93283 h 119773"/>
                <a:gd name="connsiteX25" fmla="*/ 36630 w 129830"/>
                <a:gd name="connsiteY25" fmla="*/ 2620 h 11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830" h="119773">
                  <a:moveTo>
                    <a:pt x="36630" y="2620"/>
                  </a:moveTo>
                  <a:cubicBezTo>
                    <a:pt x="34673" y="165"/>
                    <a:pt x="34496" y="-10"/>
                    <a:pt x="30939" y="-10"/>
                  </a:cubicBezTo>
                  <a:lnTo>
                    <a:pt x="171" y="-10"/>
                  </a:lnTo>
                  <a:lnTo>
                    <a:pt x="171" y="6303"/>
                  </a:lnTo>
                  <a:lnTo>
                    <a:pt x="5506" y="6303"/>
                  </a:lnTo>
                  <a:cubicBezTo>
                    <a:pt x="13154" y="6303"/>
                    <a:pt x="17600" y="7180"/>
                    <a:pt x="18489" y="7355"/>
                  </a:cubicBezTo>
                  <a:lnTo>
                    <a:pt x="18489" y="100824"/>
                  </a:lnTo>
                  <a:cubicBezTo>
                    <a:pt x="18489" y="105559"/>
                    <a:pt x="18489" y="113450"/>
                    <a:pt x="171" y="113450"/>
                  </a:cubicBezTo>
                  <a:lnTo>
                    <a:pt x="171" y="119764"/>
                  </a:lnTo>
                  <a:cubicBezTo>
                    <a:pt x="7462" y="119237"/>
                    <a:pt x="14576" y="119062"/>
                    <a:pt x="21868" y="119062"/>
                  </a:cubicBezTo>
                  <a:cubicBezTo>
                    <a:pt x="29160" y="119062"/>
                    <a:pt x="36274" y="119237"/>
                    <a:pt x="43566" y="119764"/>
                  </a:cubicBezTo>
                  <a:lnTo>
                    <a:pt x="43566" y="113450"/>
                  </a:lnTo>
                  <a:cubicBezTo>
                    <a:pt x="25247" y="113450"/>
                    <a:pt x="25247" y="105559"/>
                    <a:pt x="25247" y="100824"/>
                  </a:cubicBezTo>
                  <a:lnTo>
                    <a:pt x="25247" y="12265"/>
                  </a:lnTo>
                  <a:lnTo>
                    <a:pt x="104213" y="117133"/>
                  </a:lnTo>
                  <a:cubicBezTo>
                    <a:pt x="105991" y="119588"/>
                    <a:pt x="106169" y="119764"/>
                    <a:pt x="108303" y="119764"/>
                  </a:cubicBezTo>
                  <a:cubicBezTo>
                    <a:pt x="111682" y="119764"/>
                    <a:pt x="111682" y="118185"/>
                    <a:pt x="111682" y="114853"/>
                  </a:cubicBezTo>
                  <a:lnTo>
                    <a:pt x="111682" y="18929"/>
                  </a:lnTo>
                  <a:cubicBezTo>
                    <a:pt x="111682" y="14194"/>
                    <a:pt x="111682" y="6303"/>
                    <a:pt x="130001" y="6303"/>
                  </a:cubicBezTo>
                  <a:lnTo>
                    <a:pt x="130001" y="-10"/>
                  </a:lnTo>
                  <a:cubicBezTo>
                    <a:pt x="122709" y="516"/>
                    <a:pt x="115595" y="691"/>
                    <a:pt x="108303" y="691"/>
                  </a:cubicBezTo>
                  <a:cubicBezTo>
                    <a:pt x="101011" y="691"/>
                    <a:pt x="93897" y="516"/>
                    <a:pt x="86606" y="-10"/>
                  </a:cubicBezTo>
                  <a:lnTo>
                    <a:pt x="86606" y="6303"/>
                  </a:lnTo>
                  <a:cubicBezTo>
                    <a:pt x="104924" y="6303"/>
                    <a:pt x="104924" y="14194"/>
                    <a:pt x="104924" y="18929"/>
                  </a:cubicBezTo>
                  <a:lnTo>
                    <a:pt x="104924" y="93283"/>
                  </a:lnTo>
                  <a:lnTo>
                    <a:pt x="36630" y="2620"/>
                  </a:lnTo>
                  <a:close/>
                </a:path>
              </a:pathLst>
            </a:custGeom>
            <a:solidFill>
              <a:srgbClr val="000000"/>
            </a:solidFill>
            <a:ln w="25502"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1995F56C-57ED-42E3-820E-0B222520F049}"/>
                </a:ext>
              </a:extLst>
            </p:cNvPr>
            <p:cNvSpPr/>
            <p:nvPr>
              <p:custDataLst>
                <p:tags r:id="rId125"/>
              </p:custDataLst>
            </p:nvPr>
          </p:nvSpPr>
          <p:spPr>
            <a:xfrm>
              <a:off x="7048713" y="2201395"/>
              <a:ext cx="88747" cy="79966"/>
            </a:xfrm>
            <a:custGeom>
              <a:avLst/>
              <a:gdLst>
                <a:gd name="connsiteX0" fmla="*/ 69716 w 88747"/>
                <a:gd name="connsiteY0" fmla="*/ 31205 h 79966"/>
                <a:gd name="connsiteX1" fmla="*/ 61535 w 88747"/>
                <a:gd name="connsiteY1" fmla="*/ 8758 h 79966"/>
                <a:gd name="connsiteX2" fmla="*/ 35213 w 88747"/>
                <a:gd name="connsiteY2" fmla="*/ -10 h 79966"/>
                <a:gd name="connsiteX3" fmla="*/ 6401 w 88747"/>
                <a:gd name="connsiteY3" fmla="*/ 17000 h 79966"/>
                <a:gd name="connsiteX4" fmla="*/ 14938 w 88747"/>
                <a:gd name="connsiteY4" fmla="*/ 25593 h 79966"/>
                <a:gd name="connsiteX5" fmla="*/ 23297 w 88747"/>
                <a:gd name="connsiteY5" fmla="*/ 17351 h 79966"/>
                <a:gd name="connsiteX6" fmla="*/ 17072 w 88747"/>
                <a:gd name="connsiteY6" fmla="*/ 9284 h 79966"/>
                <a:gd name="connsiteX7" fmla="*/ 34857 w 88747"/>
                <a:gd name="connsiteY7" fmla="*/ 4900 h 79966"/>
                <a:gd name="connsiteX8" fmla="*/ 55666 w 88747"/>
                <a:gd name="connsiteY8" fmla="*/ 26119 h 79966"/>
                <a:gd name="connsiteX9" fmla="*/ 55666 w 88747"/>
                <a:gd name="connsiteY9" fmla="*/ 31555 h 79966"/>
                <a:gd name="connsiteX10" fmla="*/ 21163 w 88747"/>
                <a:gd name="connsiteY10" fmla="*/ 37167 h 79966"/>
                <a:gd name="connsiteX11" fmla="*/ 176 w 88747"/>
                <a:gd name="connsiteY11" fmla="*/ 60490 h 79966"/>
                <a:gd name="connsiteX12" fmla="*/ 31300 w 88747"/>
                <a:gd name="connsiteY12" fmla="*/ 79956 h 79966"/>
                <a:gd name="connsiteX13" fmla="*/ 57622 w 88747"/>
                <a:gd name="connsiteY13" fmla="*/ 65225 h 79966"/>
                <a:gd name="connsiteX14" fmla="*/ 71316 w 88747"/>
                <a:gd name="connsiteY14" fmla="*/ 79079 h 79966"/>
                <a:gd name="connsiteX15" fmla="*/ 88924 w 88747"/>
                <a:gd name="connsiteY15" fmla="*/ 62419 h 79966"/>
                <a:gd name="connsiteX16" fmla="*/ 88924 w 88747"/>
                <a:gd name="connsiteY16" fmla="*/ 52774 h 79966"/>
                <a:gd name="connsiteX17" fmla="*/ 82877 w 88747"/>
                <a:gd name="connsiteY17" fmla="*/ 52774 h 79966"/>
                <a:gd name="connsiteX18" fmla="*/ 82877 w 88747"/>
                <a:gd name="connsiteY18" fmla="*/ 62244 h 79966"/>
                <a:gd name="connsiteX19" fmla="*/ 76296 w 88747"/>
                <a:gd name="connsiteY19" fmla="*/ 72415 h 79966"/>
                <a:gd name="connsiteX20" fmla="*/ 69716 w 88747"/>
                <a:gd name="connsiteY20" fmla="*/ 61893 h 79966"/>
                <a:gd name="connsiteX21" fmla="*/ 69716 w 88747"/>
                <a:gd name="connsiteY21" fmla="*/ 31205 h 79966"/>
                <a:gd name="connsiteX22" fmla="*/ 55666 w 88747"/>
                <a:gd name="connsiteY22" fmla="*/ 53476 h 79966"/>
                <a:gd name="connsiteX23" fmla="*/ 32723 w 88747"/>
                <a:gd name="connsiteY23" fmla="*/ 75046 h 79966"/>
                <a:gd name="connsiteX24" fmla="*/ 15116 w 88747"/>
                <a:gd name="connsiteY24" fmla="*/ 60490 h 79966"/>
                <a:gd name="connsiteX25" fmla="*/ 55666 w 88747"/>
                <a:gd name="connsiteY25" fmla="*/ 36115 h 79966"/>
                <a:gd name="connsiteX26" fmla="*/ 55666 w 88747"/>
                <a:gd name="connsiteY26" fmla="*/ 53476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747" h="79966">
                  <a:moveTo>
                    <a:pt x="69716" y="31205"/>
                  </a:moveTo>
                  <a:cubicBezTo>
                    <a:pt x="69716" y="21910"/>
                    <a:pt x="69716" y="15246"/>
                    <a:pt x="61535" y="8758"/>
                  </a:cubicBezTo>
                  <a:cubicBezTo>
                    <a:pt x="54243" y="2795"/>
                    <a:pt x="45706" y="-10"/>
                    <a:pt x="35213" y="-10"/>
                  </a:cubicBezTo>
                  <a:cubicBezTo>
                    <a:pt x="18317" y="-10"/>
                    <a:pt x="6401" y="6303"/>
                    <a:pt x="6401" y="17000"/>
                  </a:cubicBezTo>
                  <a:cubicBezTo>
                    <a:pt x="6401" y="22612"/>
                    <a:pt x="10314" y="25593"/>
                    <a:pt x="14938" y="25593"/>
                  </a:cubicBezTo>
                  <a:cubicBezTo>
                    <a:pt x="19740" y="25593"/>
                    <a:pt x="23297" y="22086"/>
                    <a:pt x="23297" y="17351"/>
                  </a:cubicBezTo>
                  <a:cubicBezTo>
                    <a:pt x="23297" y="14370"/>
                    <a:pt x="21874" y="10687"/>
                    <a:pt x="17072" y="9284"/>
                  </a:cubicBezTo>
                  <a:cubicBezTo>
                    <a:pt x="23475" y="4900"/>
                    <a:pt x="33790" y="4900"/>
                    <a:pt x="34857" y="4900"/>
                  </a:cubicBezTo>
                  <a:cubicBezTo>
                    <a:pt x="44817" y="4900"/>
                    <a:pt x="55666" y="11388"/>
                    <a:pt x="55666" y="26119"/>
                  </a:cubicBezTo>
                  <a:lnTo>
                    <a:pt x="55666" y="31555"/>
                  </a:lnTo>
                  <a:cubicBezTo>
                    <a:pt x="45884" y="31906"/>
                    <a:pt x="34146" y="32432"/>
                    <a:pt x="21163" y="37167"/>
                  </a:cubicBezTo>
                  <a:cubicBezTo>
                    <a:pt x="5156" y="42954"/>
                    <a:pt x="176" y="52599"/>
                    <a:pt x="176" y="60490"/>
                  </a:cubicBezTo>
                  <a:cubicBezTo>
                    <a:pt x="176" y="75572"/>
                    <a:pt x="18673" y="79956"/>
                    <a:pt x="31300" y="79956"/>
                  </a:cubicBezTo>
                  <a:cubicBezTo>
                    <a:pt x="45528" y="79956"/>
                    <a:pt x="53887" y="72064"/>
                    <a:pt x="57622" y="65225"/>
                  </a:cubicBezTo>
                  <a:cubicBezTo>
                    <a:pt x="58333" y="72415"/>
                    <a:pt x="63135" y="79079"/>
                    <a:pt x="71316" y="79079"/>
                  </a:cubicBezTo>
                  <a:cubicBezTo>
                    <a:pt x="71672" y="79079"/>
                    <a:pt x="88924" y="79079"/>
                    <a:pt x="88924" y="62419"/>
                  </a:cubicBezTo>
                  <a:lnTo>
                    <a:pt x="88924" y="52774"/>
                  </a:lnTo>
                  <a:lnTo>
                    <a:pt x="82877" y="52774"/>
                  </a:lnTo>
                  <a:lnTo>
                    <a:pt x="82877" y="62244"/>
                  </a:lnTo>
                  <a:cubicBezTo>
                    <a:pt x="82877" y="63998"/>
                    <a:pt x="82877" y="72415"/>
                    <a:pt x="76296" y="72415"/>
                  </a:cubicBezTo>
                  <a:cubicBezTo>
                    <a:pt x="69716" y="72415"/>
                    <a:pt x="69716" y="64173"/>
                    <a:pt x="69716" y="61893"/>
                  </a:cubicBezTo>
                  <a:lnTo>
                    <a:pt x="69716" y="31205"/>
                  </a:lnTo>
                  <a:close/>
                  <a:moveTo>
                    <a:pt x="55666" y="53476"/>
                  </a:moveTo>
                  <a:cubicBezTo>
                    <a:pt x="55666" y="70311"/>
                    <a:pt x="40726" y="75046"/>
                    <a:pt x="32723" y="75046"/>
                  </a:cubicBezTo>
                  <a:cubicBezTo>
                    <a:pt x="23653" y="75046"/>
                    <a:pt x="15116" y="69083"/>
                    <a:pt x="15116" y="60490"/>
                  </a:cubicBezTo>
                  <a:cubicBezTo>
                    <a:pt x="15116" y="50845"/>
                    <a:pt x="23653" y="37342"/>
                    <a:pt x="55666" y="36115"/>
                  </a:cubicBezTo>
                  <a:lnTo>
                    <a:pt x="55666" y="53476"/>
                  </a:lnTo>
                  <a:close/>
                </a:path>
              </a:pathLst>
            </a:custGeom>
            <a:solidFill>
              <a:srgbClr val="000000"/>
            </a:solidFill>
            <a:ln w="25502"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9412BB43-0AF1-4721-99E4-592AA8119F78}"/>
                </a:ext>
              </a:extLst>
            </p:cNvPr>
            <p:cNvSpPr/>
            <p:nvPr>
              <p:custDataLst>
                <p:tags r:id="rId126"/>
              </p:custDataLst>
            </p:nvPr>
          </p:nvSpPr>
          <p:spPr>
            <a:xfrm>
              <a:off x="7152657" y="2156326"/>
              <a:ext cx="119870" cy="126788"/>
            </a:xfrm>
            <a:custGeom>
              <a:avLst/>
              <a:gdLst>
                <a:gd name="connsiteX0" fmla="*/ 120051 w 119870"/>
                <a:gd name="connsiteY0" fmla="*/ 4549 h 126788"/>
                <a:gd name="connsiteX1" fmla="*/ 117561 w 119870"/>
                <a:gd name="connsiteY1" fmla="*/ -10 h 126788"/>
                <a:gd name="connsiteX2" fmla="*/ 114538 w 119870"/>
                <a:gd name="connsiteY2" fmla="*/ 2094 h 126788"/>
                <a:gd name="connsiteX3" fmla="*/ 105112 w 119870"/>
                <a:gd name="connsiteY3" fmla="*/ 15422 h 126788"/>
                <a:gd name="connsiteX4" fmla="*/ 68297 w 119870"/>
                <a:gd name="connsiteY4" fmla="*/ -10 h 126788"/>
                <a:gd name="connsiteX5" fmla="*/ 180 w 119870"/>
                <a:gd name="connsiteY5" fmla="*/ 63296 h 126788"/>
                <a:gd name="connsiteX6" fmla="*/ 68297 w 119870"/>
                <a:gd name="connsiteY6" fmla="*/ 126778 h 126788"/>
                <a:gd name="connsiteX7" fmla="*/ 120051 w 119870"/>
                <a:gd name="connsiteY7" fmla="*/ 82236 h 126788"/>
                <a:gd name="connsiteX8" fmla="*/ 117028 w 119870"/>
                <a:gd name="connsiteY8" fmla="*/ 78904 h 126788"/>
                <a:gd name="connsiteX9" fmla="*/ 114004 w 119870"/>
                <a:gd name="connsiteY9" fmla="*/ 81183 h 126788"/>
                <a:gd name="connsiteX10" fmla="*/ 70787 w 119870"/>
                <a:gd name="connsiteY10" fmla="*/ 120465 h 126788"/>
                <a:gd name="connsiteX11" fmla="*/ 19210 w 119870"/>
                <a:gd name="connsiteY11" fmla="*/ 63472 h 126788"/>
                <a:gd name="connsiteX12" fmla="*/ 70431 w 119870"/>
                <a:gd name="connsiteY12" fmla="*/ 6303 h 126788"/>
                <a:gd name="connsiteX13" fmla="*/ 113649 w 119870"/>
                <a:gd name="connsiteY13" fmla="*/ 48039 h 126788"/>
                <a:gd name="connsiteX14" fmla="*/ 116850 w 119870"/>
                <a:gd name="connsiteY14" fmla="*/ 50144 h 126788"/>
                <a:gd name="connsiteX15" fmla="*/ 120051 w 119870"/>
                <a:gd name="connsiteY15" fmla="*/ 45584 h 126788"/>
                <a:gd name="connsiteX16" fmla="*/ 120051 w 119870"/>
                <a:gd name="connsiteY16" fmla="*/ 4549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870" h="126788">
                  <a:moveTo>
                    <a:pt x="120051" y="4549"/>
                  </a:moveTo>
                  <a:cubicBezTo>
                    <a:pt x="120051" y="1568"/>
                    <a:pt x="120051" y="-10"/>
                    <a:pt x="117561" y="-10"/>
                  </a:cubicBezTo>
                  <a:cubicBezTo>
                    <a:pt x="116850" y="-10"/>
                    <a:pt x="115961" y="-10"/>
                    <a:pt x="114538" y="2094"/>
                  </a:cubicBezTo>
                  <a:lnTo>
                    <a:pt x="105112" y="15422"/>
                  </a:lnTo>
                  <a:cubicBezTo>
                    <a:pt x="97642" y="8056"/>
                    <a:pt x="85371" y="-10"/>
                    <a:pt x="68297" y="-10"/>
                  </a:cubicBezTo>
                  <a:cubicBezTo>
                    <a:pt x="30948" y="-10"/>
                    <a:pt x="180" y="28399"/>
                    <a:pt x="180" y="63296"/>
                  </a:cubicBezTo>
                  <a:cubicBezTo>
                    <a:pt x="180" y="98895"/>
                    <a:pt x="31482" y="126778"/>
                    <a:pt x="68297" y="126778"/>
                  </a:cubicBezTo>
                  <a:cubicBezTo>
                    <a:pt x="99776" y="126778"/>
                    <a:pt x="120051" y="103630"/>
                    <a:pt x="120051" y="82236"/>
                  </a:cubicBezTo>
                  <a:cubicBezTo>
                    <a:pt x="120051" y="80307"/>
                    <a:pt x="119873" y="78904"/>
                    <a:pt x="117028" y="78904"/>
                  </a:cubicBezTo>
                  <a:cubicBezTo>
                    <a:pt x="115961" y="78904"/>
                    <a:pt x="114182" y="78904"/>
                    <a:pt x="114004" y="81183"/>
                  </a:cubicBezTo>
                  <a:cubicBezTo>
                    <a:pt x="112582" y="109417"/>
                    <a:pt x="88394" y="120465"/>
                    <a:pt x="70787" y="120465"/>
                  </a:cubicBezTo>
                  <a:cubicBezTo>
                    <a:pt x="51757" y="120465"/>
                    <a:pt x="19210" y="109066"/>
                    <a:pt x="19210" y="63472"/>
                  </a:cubicBezTo>
                  <a:cubicBezTo>
                    <a:pt x="19210" y="15948"/>
                    <a:pt x="53713" y="6303"/>
                    <a:pt x="70431" y="6303"/>
                  </a:cubicBezTo>
                  <a:cubicBezTo>
                    <a:pt x="88038" y="6303"/>
                    <a:pt x="109025" y="17877"/>
                    <a:pt x="113649" y="48039"/>
                  </a:cubicBezTo>
                  <a:cubicBezTo>
                    <a:pt x="114004" y="50144"/>
                    <a:pt x="115605" y="50144"/>
                    <a:pt x="116850" y="50144"/>
                  </a:cubicBezTo>
                  <a:cubicBezTo>
                    <a:pt x="120051" y="50144"/>
                    <a:pt x="120051" y="49092"/>
                    <a:pt x="120051" y="45584"/>
                  </a:cubicBezTo>
                  <a:lnTo>
                    <a:pt x="120051" y="4549"/>
                  </a:lnTo>
                  <a:close/>
                </a:path>
              </a:pathLst>
            </a:custGeom>
            <a:solidFill>
              <a:srgbClr val="000000"/>
            </a:solidFill>
            <a:ln w="25502"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E51F8FCF-12DA-47F8-9817-91580EC57112}"/>
                </a:ext>
              </a:extLst>
            </p:cNvPr>
            <p:cNvSpPr/>
            <p:nvPr>
              <p:custDataLst>
                <p:tags r:id="rId127"/>
              </p:custDataLst>
            </p:nvPr>
          </p:nvSpPr>
          <p:spPr>
            <a:xfrm>
              <a:off x="7295201" y="2157905"/>
              <a:ext cx="40016" cy="121702"/>
            </a:xfrm>
            <a:custGeom>
              <a:avLst/>
              <a:gdLst>
                <a:gd name="connsiteX0" fmla="*/ 26864 w 40016"/>
                <a:gd name="connsiteY0" fmla="*/ -10 h 121702"/>
                <a:gd name="connsiteX1" fmla="*/ 186 w 40016"/>
                <a:gd name="connsiteY1" fmla="*/ 1919 h 121702"/>
                <a:gd name="connsiteX2" fmla="*/ 186 w 40016"/>
                <a:gd name="connsiteY2" fmla="*/ 8232 h 121702"/>
                <a:gd name="connsiteX3" fmla="*/ 13525 w 40016"/>
                <a:gd name="connsiteY3" fmla="*/ 18052 h 121702"/>
                <a:gd name="connsiteX4" fmla="*/ 13525 w 40016"/>
                <a:gd name="connsiteY4" fmla="*/ 107839 h 121702"/>
                <a:gd name="connsiteX5" fmla="*/ 186 w 40016"/>
                <a:gd name="connsiteY5" fmla="*/ 115379 h 121702"/>
                <a:gd name="connsiteX6" fmla="*/ 186 w 40016"/>
                <a:gd name="connsiteY6" fmla="*/ 121693 h 121702"/>
                <a:gd name="connsiteX7" fmla="*/ 20105 w 40016"/>
                <a:gd name="connsiteY7" fmla="*/ 120991 h 121702"/>
                <a:gd name="connsiteX8" fmla="*/ 40202 w 40016"/>
                <a:gd name="connsiteY8" fmla="*/ 121693 h 121702"/>
                <a:gd name="connsiteX9" fmla="*/ 40202 w 40016"/>
                <a:gd name="connsiteY9" fmla="*/ 115379 h 121702"/>
                <a:gd name="connsiteX10" fmla="*/ 26864 w 40016"/>
                <a:gd name="connsiteY10" fmla="*/ 107839 h 121702"/>
                <a:gd name="connsiteX11" fmla="*/ 26864 w 40016"/>
                <a:gd name="connsiteY11" fmla="*/ -10 h 1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16" h="121702">
                  <a:moveTo>
                    <a:pt x="26864" y="-10"/>
                  </a:moveTo>
                  <a:lnTo>
                    <a:pt x="186" y="1919"/>
                  </a:lnTo>
                  <a:lnTo>
                    <a:pt x="186" y="8232"/>
                  </a:lnTo>
                  <a:cubicBezTo>
                    <a:pt x="12102" y="8232"/>
                    <a:pt x="13525" y="9459"/>
                    <a:pt x="13525" y="18052"/>
                  </a:cubicBezTo>
                  <a:lnTo>
                    <a:pt x="13525" y="107839"/>
                  </a:lnTo>
                  <a:cubicBezTo>
                    <a:pt x="13525" y="115379"/>
                    <a:pt x="11746" y="115379"/>
                    <a:pt x="186" y="115379"/>
                  </a:cubicBezTo>
                  <a:lnTo>
                    <a:pt x="186" y="121693"/>
                  </a:lnTo>
                  <a:cubicBezTo>
                    <a:pt x="542" y="121693"/>
                    <a:pt x="12991" y="120991"/>
                    <a:pt x="20105" y="120991"/>
                  </a:cubicBezTo>
                  <a:cubicBezTo>
                    <a:pt x="26864" y="120991"/>
                    <a:pt x="33444" y="121166"/>
                    <a:pt x="40202" y="121693"/>
                  </a:cubicBezTo>
                  <a:lnTo>
                    <a:pt x="40202" y="115379"/>
                  </a:lnTo>
                  <a:cubicBezTo>
                    <a:pt x="28642" y="115379"/>
                    <a:pt x="26864" y="115379"/>
                    <a:pt x="26864" y="107839"/>
                  </a:cubicBezTo>
                  <a:lnTo>
                    <a:pt x="26864" y="-10"/>
                  </a:lnTo>
                  <a:close/>
                </a:path>
              </a:pathLst>
            </a:custGeom>
            <a:solidFill>
              <a:srgbClr val="000000"/>
            </a:solidFill>
            <a:ln w="25502"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A5FEE22D-74DE-4376-8435-0ABAC22C8EFA}"/>
                </a:ext>
              </a:extLst>
            </p:cNvPr>
            <p:cNvSpPr/>
            <p:nvPr>
              <p:custDataLst>
                <p:tags r:id="rId128"/>
              </p:custDataLst>
            </p:nvPr>
          </p:nvSpPr>
          <p:spPr>
            <a:xfrm>
              <a:off x="6897317" y="2319461"/>
              <a:ext cx="53888" cy="118020"/>
            </a:xfrm>
            <a:custGeom>
              <a:avLst/>
              <a:gdLst>
                <a:gd name="connsiteX0" fmla="*/ 49435 w 53888"/>
                <a:gd name="connsiteY0" fmla="*/ 6660 h 118020"/>
                <a:gd name="connsiteX1" fmla="*/ 42321 w 53888"/>
                <a:gd name="connsiteY1" fmla="*/ -4 h 118020"/>
                <a:gd name="connsiteX2" fmla="*/ 32361 w 53888"/>
                <a:gd name="connsiteY2" fmla="*/ 9641 h 118020"/>
                <a:gd name="connsiteX3" fmla="*/ 39475 w 53888"/>
                <a:gd name="connsiteY3" fmla="*/ 16305 h 118020"/>
                <a:gd name="connsiteX4" fmla="*/ 49435 w 53888"/>
                <a:gd name="connsiteY4" fmla="*/ 6660 h 118020"/>
                <a:gd name="connsiteX5" fmla="*/ 13154 w 53888"/>
                <a:gd name="connsiteY5" fmla="*/ 95745 h 118020"/>
                <a:gd name="connsiteX6" fmla="*/ 11553 w 53888"/>
                <a:gd name="connsiteY6" fmla="*/ 103110 h 118020"/>
                <a:gd name="connsiteX7" fmla="*/ 28449 w 53888"/>
                <a:gd name="connsiteY7" fmla="*/ 118016 h 118020"/>
                <a:gd name="connsiteX8" fmla="*/ 54059 w 53888"/>
                <a:gd name="connsiteY8" fmla="*/ 91185 h 118020"/>
                <a:gd name="connsiteX9" fmla="*/ 51213 w 53888"/>
                <a:gd name="connsiteY9" fmla="*/ 88906 h 118020"/>
                <a:gd name="connsiteX10" fmla="*/ 47834 w 53888"/>
                <a:gd name="connsiteY10" fmla="*/ 91887 h 118020"/>
                <a:gd name="connsiteX11" fmla="*/ 28982 w 53888"/>
                <a:gd name="connsiteY11" fmla="*/ 113106 h 118020"/>
                <a:gd name="connsiteX12" fmla="*/ 24536 w 53888"/>
                <a:gd name="connsiteY12" fmla="*/ 106968 h 118020"/>
                <a:gd name="connsiteX13" fmla="*/ 27382 w 53888"/>
                <a:gd name="connsiteY13" fmla="*/ 95745 h 118020"/>
                <a:gd name="connsiteX14" fmla="*/ 33073 w 53888"/>
                <a:gd name="connsiteY14" fmla="*/ 81716 h 118020"/>
                <a:gd name="connsiteX15" fmla="*/ 41787 w 53888"/>
                <a:gd name="connsiteY15" fmla="*/ 59444 h 118020"/>
                <a:gd name="connsiteX16" fmla="*/ 42855 w 53888"/>
                <a:gd name="connsiteY16" fmla="*/ 53833 h 118020"/>
                <a:gd name="connsiteX17" fmla="*/ 25959 w 53888"/>
                <a:gd name="connsiteY17" fmla="*/ 38927 h 118020"/>
                <a:gd name="connsiteX18" fmla="*/ 171 w 53888"/>
                <a:gd name="connsiteY18" fmla="*/ 65758 h 118020"/>
                <a:gd name="connsiteX19" fmla="*/ 3194 w 53888"/>
                <a:gd name="connsiteY19" fmla="*/ 68037 h 118020"/>
                <a:gd name="connsiteX20" fmla="*/ 6395 w 53888"/>
                <a:gd name="connsiteY20" fmla="*/ 65231 h 118020"/>
                <a:gd name="connsiteX21" fmla="*/ 25425 w 53888"/>
                <a:gd name="connsiteY21" fmla="*/ 43837 h 118020"/>
                <a:gd name="connsiteX22" fmla="*/ 29871 w 53888"/>
                <a:gd name="connsiteY22" fmla="*/ 49975 h 118020"/>
                <a:gd name="connsiteX23" fmla="*/ 24358 w 53888"/>
                <a:gd name="connsiteY23" fmla="*/ 67511 h 118020"/>
                <a:gd name="connsiteX24" fmla="*/ 13154 w 53888"/>
                <a:gd name="connsiteY24" fmla="*/ 95745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8" h="118020">
                  <a:moveTo>
                    <a:pt x="49435" y="6660"/>
                  </a:moveTo>
                  <a:cubicBezTo>
                    <a:pt x="49435" y="3854"/>
                    <a:pt x="47301" y="-4"/>
                    <a:pt x="42321" y="-4"/>
                  </a:cubicBezTo>
                  <a:cubicBezTo>
                    <a:pt x="37519" y="-4"/>
                    <a:pt x="32361" y="4555"/>
                    <a:pt x="32361" y="9641"/>
                  </a:cubicBezTo>
                  <a:cubicBezTo>
                    <a:pt x="32361" y="12622"/>
                    <a:pt x="34673" y="16305"/>
                    <a:pt x="39475" y="16305"/>
                  </a:cubicBezTo>
                  <a:cubicBezTo>
                    <a:pt x="44633" y="16305"/>
                    <a:pt x="49435" y="11395"/>
                    <a:pt x="49435" y="6660"/>
                  </a:cubicBezTo>
                  <a:close/>
                  <a:moveTo>
                    <a:pt x="13154" y="95745"/>
                  </a:moveTo>
                  <a:cubicBezTo>
                    <a:pt x="12442" y="98025"/>
                    <a:pt x="11553" y="100129"/>
                    <a:pt x="11553" y="103110"/>
                  </a:cubicBezTo>
                  <a:cubicBezTo>
                    <a:pt x="11553" y="111352"/>
                    <a:pt x="18667" y="118016"/>
                    <a:pt x="28449" y="118016"/>
                  </a:cubicBezTo>
                  <a:cubicBezTo>
                    <a:pt x="46234" y="118016"/>
                    <a:pt x="54059" y="93816"/>
                    <a:pt x="54059" y="91185"/>
                  </a:cubicBezTo>
                  <a:cubicBezTo>
                    <a:pt x="54059" y="88906"/>
                    <a:pt x="51747" y="88906"/>
                    <a:pt x="51213" y="88906"/>
                  </a:cubicBezTo>
                  <a:cubicBezTo>
                    <a:pt x="48724" y="88906"/>
                    <a:pt x="48546" y="89958"/>
                    <a:pt x="47834" y="91887"/>
                  </a:cubicBezTo>
                  <a:cubicBezTo>
                    <a:pt x="43744" y="105916"/>
                    <a:pt x="35918" y="113106"/>
                    <a:pt x="28982" y="113106"/>
                  </a:cubicBezTo>
                  <a:cubicBezTo>
                    <a:pt x="25425" y="113106"/>
                    <a:pt x="24536" y="110826"/>
                    <a:pt x="24536" y="106968"/>
                  </a:cubicBezTo>
                  <a:cubicBezTo>
                    <a:pt x="24536" y="102935"/>
                    <a:pt x="25781" y="99603"/>
                    <a:pt x="27382" y="95745"/>
                  </a:cubicBezTo>
                  <a:cubicBezTo>
                    <a:pt x="29160" y="91010"/>
                    <a:pt x="31116" y="86275"/>
                    <a:pt x="33073" y="81716"/>
                  </a:cubicBezTo>
                  <a:cubicBezTo>
                    <a:pt x="34673" y="77507"/>
                    <a:pt x="41076" y="61549"/>
                    <a:pt x="41787" y="59444"/>
                  </a:cubicBezTo>
                  <a:cubicBezTo>
                    <a:pt x="42321" y="57691"/>
                    <a:pt x="42855" y="55586"/>
                    <a:pt x="42855" y="53833"/>
                  </a:cubicBezTo>
                  <a:cubicBezTo>
                    <a:pt x="42855" y="45591"/>
                    <a:pt x="35741" y="38927"/>
                    <a:pt x="25959" y="38927"/>
                  </a:cubicBezTo>
                  <a:cubicBezTo>
                    <a:pt x="8352" y="38927"/>
                    <a:pt x="171" y="62776"/>
                    <a:pt x="171" y="65758"/>
                  </a:cubicBezTo>
                  <a:cubicBezTo>
                    <a:pt x="171" y="68037"/>
                    <a:pt x="2660" y="68037"/>
                    <a:pt x="3194" y="68037"/>
                  </a:cubicBezTo>
                  <a:cubicBezTo>
                    <a:pt x="5684" y="68037"/>
                    <a:pt x="5862" y="67160"/>
                    <a:pt x="6395" y="65231"/>
                  </a:cubicBezTo>
                  <a:cubicBezTo>
                    <a:pt x="11019" y="50150"/>
                    <a:pt x="18845" y="43837"/>
                    <a:pt x="25425" y="43837"/>
                  </a:cubicBezTo>
                  <a:cubicBezTo>
                    <a:pt x="28271" y="43837"/>
                    <a:pt x="29871" y="45240"/>
                    <a:pt x="29871" y="49975"/>
                  </a:cubicBezTo>
                  <a:cubicBezTo>
                    <a:pt x="29871" y="54008"/>
                    <a:pt x="28804" y="56639"/>
                    <a:pt x="24358" y="67511"/>
                  </a:cubicBezTo>
                  <a:lnTo>
                    <a:pt x="13154" y="95745"/>
                  </a:lnTo>
                  <a:close/>
                </a:path>
              </a:pathLst>
            </a:custGeom>
            <a:solidFill>
              <a:srgbClr val="000000"/>
            </a:solidFill>
            <a:ln w="25502"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04A415D9-CB77-450E-ABBC-17EC4E91BC9C}"/>
                </a:ext>
              </a:extLst>
            </p:cNvPr>
            <p:cNvSpPr/>
            <p:nvPr>
              <p:custDataLst>
                <p:tags r:id="rId129"/>
              </p:custDataLst>
            </p:nvPr>
          </p:nvSpPr>
          <p:spPr>
            <a:xfrm>
              <a:off x="7367405" y="2191147"/>
              <a:ext cx="187504" cy="179372"/>
            </a:xfrm>
            <a:custGeom>
              <a:avLst/>
              <a:gdLst>
                <a:gd name="connsiteX0" fmla="*/ 100547 w 187504"/>
                <a:gd name="connsiteY0" fmla="*/ 4503 h 179372"/>
                <a:gd name="connsiteX1" fmla="*/ 93941 w 187504"/>
                <a:gd name="connsiteY1" fmla="*/ -7 h 179372"/>
                <a:gd name="connsiteX2" fmla="*/ 87335 w 187504"/>
                <a:gd name="connsiteY2" fmla="*/ 4503 h 179372"/>
                <a:gd name="connsiteX3" fmla="*/ 1459 w 187504"/>
                <a:gd name="connsiteY3" fmla="*/ 174356 h 179372"/>
                <a:gd name="connsiteX4" fmla="*/ 189 w 187504"/>
                <a:gd name="connsiteY4" fmla="*/ 177362 h 179372"/>
                <a:gd name="connsiteX5" fmla="*/ 5778 w 187504"/>
                <a:gd name="connsiteY5" fmla="*/ 179366 h 179372"/>
                <a:gd name="connsiteX6" fmla="*/ 182104 w 187504"/>
                <a:gd name="connsiteY6" fmla="*/ 179366 h 179372"/>
                <a:gd name="connsiteX7" fmla="*/ 187694 w 187504"/>
                <a:gd name="connsiteY7" fmla="*/ 177362 h 179372"/>
                <a:gd name="connsiteX8" fmla="*/ 186423 w 187504"/>
                <a:gd name="connsiteY8" fmla="*/ 174356 h 179372"/>
                <a:gd name="connsiteX9" fmla="*/ 100547 w 187504"/>
                <a:gd name="connsiteY9" fmla="*/ 4503 h 179372"/>
                <a:gd name="connsiteX10" fmla="*/ 85811 w 187504"/>
                <a:gd name="connsiteY10" fmla="*/ 25045 h 179372"/>
                <a:gd name="connsiteX11" fmla="*/ 154156 w 187504"/>
                <a:gd name="connsiteY11" fmla="*/ 160326 h 179372"/>
                <a:gd name="connsiteX12" fmla="*/ 17212 w 187504"/>
                <a:gd name="connsiteY12" fmla="*/ 160326 h 179372"/>
                <a:gd name="connsiteX13" fmla="*/ 85811 w 187504"/>
                <a:gd name="connsiteY13" fmla="*/ 25045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04" h="179372">
                  <a:moveTo>
                    <a:pt x="100547" y="4503"/>
                  </a:moveTo>
                  <a:cubicBezTo>
                    <a:pt x="98769" y="1246"/>
                    <a:pt x="98260" y="-7"/>
                    <a:pt x="93941" y="-7"/>
                  </a:cubicBezTo>
                  <a:cubicBezTo>
                    <a:pt x="89622" y="-7"/>
                    <a:pt x="89114" y="1246"/>
                    <a:pt x="87335" y="4503"/>
                  </a:cubicBezTo>
                  <a:lnTo>
                    <a:pt x="1459" y="174356"/>
                  </a:lnTo>
                  <a:cubicBezTo>
                    <a:pt x="189" y="176610"/>
                    <a:pt x="189" y="177111"/>
                    <a:pt x="189" y="177362"/>
                  </a:cubicBezTo>
                  <a:cubicBezTo>
                    <a:pt x="189" y="179366"/>
                    <a:pt x="1713" y="179366"/>
                    <a:pt x="5778" y="179366"/>
                  </a:cubicBezTo>
                  <a:lnTo>
                    <a:pt x="182104" y="179366"/>
                  </a:lnTo>
                  <a:cubicBezTo>
                    <a:pt x="186169" y="179366"/>
                    <a:pt x="187694" y="179366"/>
                    <a:pt x="187694" y="177362"/>
                  </a:cubicBezTo>
                  <a:cubicBezTo>
                    <a:pt x="187694" y="177111"/>
                    <a:pt x="187694" y="176610"/>
                    <a:pt x="186423" y="174356"/>
                  </a:cubicBezTo>
                  <a:lnTo>
                    <a:pt x="100547" y="4503"/>
                  </a:lnTo>
                  <a:close/>
                  <a:moveTo>
                    <a:pt x="85811" y="25045"/>
                  </a:moveTo>
                  <a:lnTo>
                    <a:pt x="154156" y="160326"/>
                  </a:lnTo>
                  <a:lnTo>
                    <a:pt x="17212" y="160326"/>
                  </a:lnTo>
                  <a:lnTo>
                    <a:pt x="85811" y="25045"/>
                  </a:lnTo>
                  <a:close/>
                </a:path>
              </a:pathLst>
            </a:custGeom>
            <a:solidFill>
              <a:srgbClr val="000000"/>
            </a:solidFill>
            <a:ln w="25502"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F5D0E123-1BD2-4440-84A1-5F08D7138A08}"/>
                </a:ext>
              </a:extLst>
            </p:cNvPr>
            <p:cNvSpPr/>
            <p:nvPr>
              <p:custDataLst>
                <p:tags r:id="rId130"/>
              </p:custDataLst>
            </p:nvPr>
          </p:nvSpPr>
          <p:spPr>
            <a:xfrm>
              <a:off x="7573034" y="2213694"/>
              <a:ext cx="77999" cy="159581"/>
            </a:xfrm>
            <a:custGeom>
              <a:avLst/>
              <a:gdLst>
                <a:gd name="connsiteX0" fmla="*/ 46692 w 77999"/>
                <a:gd name="connsiteY0" fmla="*/ 56611 h 159581"/>
                <a:gd name="connsiteX1" fmla="*/ 70575 w 77999"/>
                <a:gd name="connsiteY1" fmla="*/ 56611 h 159581"/>
                <a:gd name="connsiteX2" fmla="*/ 78197 w 77999"/>
                <a:gd name="connsiteY2" fmla="*/ 51600 h 159581"/>
                <a:gd name="connsiteX3" fmla="*/ 71083 w 77999"/>
                <a:gd name="connsiteY3" fmla="*/ 48845 h 159581"/>
                <a:gd name="connsiteX4" fmla="*/ 48725 w 77999"/>
                <a:gd name="connsiteY4" fmla="*/ 48845 h 159581"/>
                <a:gd name="connsiteX5" fmla="*/ 59142 w 77999"/>
                <a:gd name="connsiteY5" fmla="*/ 6757 h 159581"/>
                <a:gd name="connsiteX6" fmla="*/ 51774 w 77999"/>
                <a:gd name="connsiteY6" fmla="*/ -7 h 159581"/>
                <a:gd name="connsiteX7" fmla="*/ 41611 w 77999"/>
                <a:gd name="connsiteY7" fmla="*/ 9012 h 159581"/>
                <a:gd name="connsiteX8" fmla="*/ 31702 w 77999"/>
                <a:gd name="connsiteY8" fmla="*/ 48845 h 159581"/>
                <a:gd name="connsiteX9" fmla="*/ 7819 w 77999"/>
                <a:gd name="connsiteY9" fmla="*/ 48845 h 159581"/>
                <a:gd name="connsiteX10" fmla="*/ 197 w 77999"/>
                <a:gd name="connsiteY10" fmla="*/ 53605 h 159581"/>
                <a:gd name="connsiteX11" fmla="*/ 7311 w 77999"/>
                <a:gd name="connsiteY11" fmla="*/ 56611 h 159581"/>
                <a:gd name="connsiteX12" fmla="*/ 29669 w 77999"/>
                <a:gd name="connsiteY12" fmla="*/ 56611 h 159581"/>
                <a:gd name="connsiteX13" fmla="*/ 10360 w 77999"/>
                <a:gd name="connsiteY13" fmla="*/ 136527 h 159581"/>
                <a:gd name="connsiteX14" fmla="*/ 33735 w 77999"/>
                <a:gd name="connsiteY14" fmla="*/ 159575 h 159581"/>
                <a:gd name="connsiteX15" fmla="*/ 74132 w 77999"/>
                <a:gd name="connsiteY15" fmla="*/ 120995 h 159581"/>
                <a:gd name="connsiteX16" fmla="*/ 71083 w 77999"/>
                <a:gd name="connsiteY16" fmla="*/ 118489 h 159581"/>
                <a:gd name="connsiteX17" fmla="*/ 67272 w 77999"/>
                <a:gd name="connsiteY17" fmla="*/ 121997 h 159581"/>
                <a:gd name="connsiteX18" fmla="*/ 34243 w 77999"/>
                <a:gd name="connsiteY18" fmla="*/ 154063 h 159581"/>
                <a:gd name="connsiteX19" fmla="*/ 26366 w 77999"/>
                <a:gd name="connsiteY19" fmla="*/ 142539 h 159581"/>
                <a:gd name="connsiteX20" fmla="*/ 27891 w 77999"/>
                <a:gd name="connsiteY20" fmla="*/ 130514 h 159581"/>
                <a:gd name="connsiteX21" fmla="*/ 46692 w 77999"/>
                <a:gd name="connsiteY21" fmla="*/ 56611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99" h="159581">
                  <a:moveTo>
                    <a:pt x="46692" y="56611"/>
                  </a:moveTo>
                  <a:lnTo>
                    <a:pt x="70575" y="56611"/>
                  </a:lnTo>
                  <a:cubicBezTo>
                    <a:pt x="75656" y="56611"/>
                    <a:pt x="78197" y="56611"/>
                    <a:pt x="78197" y="51600"/>
                  </a:cubicBezTo>
                  <a:cubicBezTo>
                    <a:pt x="78197" y="48845"/>
                    <a:pt x="75656" y="48845"/>
                    <a:pt x="71083" y="48845"/>
                  </a:cubicBezTo>
                  <a:lnTo>
                    <a:pt x="48725" y="48845"/>
                  </a:lnTo>
                  <a:cubicBezTo>
                    <a:pt x="57871" y="13271"/>
                    <a:pt x="59142" y="8260"/>
                    <a:pt x="59142" y="6757"/>
                  </a:cubicBezTo>
                  <a:cubicBezTo>
                    <a:pt x="59142" y="2498"/>
                    <a:pt x="56093" y="-7"/>
                    <a:pt x="51774" y="-7"/>
                  </a:cubicBezTo>
                  <a:cubicBezTo>
                    <a:pt x="51011" y="-7"/>
                    <a:pt x="43897" y="244"/>
                    <a:pt x="41611" y="9012"/>
                  </a:cubicBezTo>
                  <a:lnTo>
                    <a:pt x="31702" y="48845"/>
                  </a:lnTo>
                  <a:lnTo>
                    <a:pt x="7819" y="48845"/>
                  </a:lnTo>
                  <a:cubicBezTo>
                    <a:pt x="2738" y="48845"/>
                    <a:pt x="197" y="48845"/>
                    <a:pt x="197" y="53605"/>
                  </a:cubicBezTo>
                  <a:cubicBezTo>
                    <a:pt x="197" y="56611"/>
                    <a:pt x="2230" y="56611"/>
                    <a:pt x="7311" y="56611"/>
                  </a:cubicBezTo>
                  <a:lnTo>
                    <a:pt x="29669" y="56611"/>
                  </a:lnTo>
                  <a:cubicBezTo>
                    <a:pt x="11376" y="127759"/>
                    <a:pt x="10360" y="132018"/>
                    <a:pt x="10360" y="136527"/>
                  </a:cubicBezTo>
                  <a:cubicBezTo>
                    <a:pt x="10360" y="150055"/>
                    <a:pt x="20015" y="159575"/>
                    <a:pt x="33735" y="159575"/>
                  </a:cubicBezTo>
                  <a:cubicBezTo>
                    <a:pt x="59650" y="159575"/>
                    <a:pt x="74132" y="122999"/>
                    <a:pt x="74132" y="120995"/>
                  </a:cubicBezTo>
                  <a:cubicBezTo>
                    <a:pt x="74132" y="118489"/>
                    <a:pt x="72099" y="118489"/>
                    <a:pt x="71083" y="118489"/>
                  </a:cubicBezTo>
                  <a:cubicBezTo>
                    <a:pt x="68796" y="118489"/>
                    <a:pt x="68542" y="119241"/>
                    <a:pt x="67272" y="121997"/>
                  </a:cubicBezTo>
                  <a:cubicBezTo>
                    <a:pt x="56347" y="148051"/>
                    <a:pt x="42881" y="154063"/>
                    <a:pt x="34243" y="154063"/>
                  </a:cubicBezTo>
                  <a:cubicBezTo>
                    <a:pt x="28907" y="154063"/>
                    <a:pt x="26366" y="150807"/>
                    <a:pt x="26366" y="142539"/>
                  </a:cubicBezTo>
                  <a:cubicBezTo>
                    <a:pt x="26366" y="136527"/>
                    <a:pt x="26875" y="134773"/>
                    <a:pt x="27891" y="130514"/>
                  </a:cubicBezTo>
                  <a:lnTo>
                    <a:pt x="46692" y="56611"/>
                  </a:lnTo>
                  <a:close/>
                </a:path>
              </a:pathLst>
            </a:custGeom>
            <a:solidFill>
              <a:srgbClr val="000000"/>
            </a:solidFill>
            <a:ln w="25502"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1E434B19-62C6-4D12-9D9E-EC9930367018}"/>
                </a:ext>
              </a:extLst>
            </p:cNvPr>
            <p:cNvSpPr/>
            <p:nvPr>
              <p:custDataLst>
                <p:tags r:id="rId131"/>
              </p:custDataLst>
            </p:nvPr>
          </p:nvSpPr>
          <p:spPr>
            <a:xfrm>
              <a:off x="6728300" y="2472358"/>
              <a:ext cx="972199" cy="10020"/>
            </a:xfrm>
            <a:custGeom>
              <a:avLst/>
              <a:gdLst>
                <a:gd name="connsiteX0" fmla="*/ 0 w 972199"/>
                <a:gd name="connsiteY0" fmla="*/ 0 h 10020"/>
                <a:gd name="connsiteX1" fmla="*/ 972199 w 972199"/>
                <a:gd name="connsiteY1" fmla="*/ 0 h 10020"/>
                <a:gd name="connsiteX2" fmla="*/ 972199 w 972199"/>
                <a:gd name="connsiteY2" fmla="*/ 10020 h 10020"/>
                <a:gd name="connsiteX3" fmla="*/ 0 w 972199"/>
                <a:gd name="connsiteY3" fmla="*/ 10020 h 10020"/>
              </a:gdLst>
              <a:ahLst/>
              <a:cxnLst>
                <a:cxn ang="0">
                  <a:pos x="connsiteX0" y="connsiteY0"/>
                </a:cxn>
                <a:cxn ang="0">
                  <a:pos x="connsiteX1" y="connsiteY1"/>
                </a:cxn>
                <a:cxn ang="0">
                  <a:pos x="connsiteX2" y="connsiteY2"/>
                </a:cxn>
                <a:cxn ang="0">
                  <a:pos x="connsiteX3" y="connsiteY3"/>
                </a:cxn>
              </a:cxnLst>
              <a:rect l="l" t="t" r="r" b="b"/>
              <a:pathLst>
                <a:path w="972199" h="10020">
                  <a:moveTo>
                    <a:pt x="0" y="0"/>
                  </a:moveTo>
                  <a:lnTo>
                    <a:pt x="972199" y="0"/>
                  </a:lnTo>
                  <a:lnTo>
                    <a:pt x="972199" y="10020"/>
                  </a:lnTo>
                  <a:lnTo>
                    <a:pt x="0" y="10020"/>
                  </a:lnTo>
                  <a:close/>
                </a:path>
              </a:pathLst>
            </a:custGeom>
            <a:solidFill>
              <a:srgbClr val="000000"/>
            </a:solidFill>
            <a:ln w="25502"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4770772F-6CFE-4881-8819-3EF0D475A4F1}"/>
                </a:ext>
              </a:extLst>
            </p:cNvPr>
            <p:cNvSpPr/>
            <p:nvPr>
              <p:custDataLst>
                <p:tags r:id="rId132"/>
              </p:custDataLst>
            </p:nvPr>
          </p:nvSpPr>
          <p:spPr>
            <a:xfrm>
              <a:off x="6735923" y="2601113"/>
              <a:ext cx="119921" cy="164842"/>
            </a:xfrm>
            <a:custGeom>
              <a:avLst/>
              <a:gdLst>
                <a:gd name="connsiteX0" fmla="*/ 926 w 119921"/>
                <a:gd name="connsiteY0" fmla="*/ 154077 h 164842"/>
                <a:gd name="connsiteX1" fmla="*/ 164 w 119921"/>
                <a:gd name="connsiteY1" fmla="*/ 158085 h 164842"/>
                <a:gd name="connsiteX2" fmla="*/ 7278 w 119921"/>
                <a:gd name="connsiteY2" fmla="*/ 164849 h 164842"/>
                <a:gd name="connsiteX3" fmla="*/ 16171 w 119921"/>
                <a:gd name="connsiteY3" fmla="*/ 159588 h 164842"/>
                <a:gd name="connsiteX4" fmla="*/ 32431 w 119921"/>
                <a:gd name="connsiteY4" fmla="*/ 96708 h 164842"/>
                <a:gd name="connsiteX5" fmla="*/ 57584 w 119921"/>
                <a:gd name="connsiteY5" fmla="*/ 113493 h 164842"/>
                <a:gd name="connsiteX6" fmla="*/ 120086 w 119921"/>
                <a:gd name="connsiteY6" fmla="*/ 40842 h 164842"/>
                <a:gd name="connsiteX7" fmla="*/ 84770 w 119921"/>
                <a:gd name="connsiteY7" fmla="*/ 7 h 164842"/>
                <a:gd name="connsiteX8" fmla="*/ 25825 w 119921"/>
                <a:gd name="connsiteY8" fmla="*/ 55622 h 164842"/>
                <a:gd name="connsiteX9" fmla="*/ 926 w 119921"/>
                <a:gd name="connsiteY9" fmla="*/ 154077 h 164842"/>
                <a:gd name="connsiteX10" fmla="*/ 57330 w 119921"/>
                <a:gd name="connsiteY10" fmla="*/ 107981 h 164842"/>
                <a:gd name="connsiteX11" fmla="*/ 35480 w 119921"/>
                <a:gd name="connsiteY11" fmla="*/ 85685 h 164842"/>
                <a:gd name="connsiteX12" fmla="*/ 37513 w 119921"/>
                <a:gd name="connsiteY12" fmla="*/ 76416 h 164842"/>
                <a:gd name="connsiteX13" fmla="*/ 52757 w 119921"/>
                <a:gd name="connsiteY13" fmla="*/ 29318 h 164842"/>
                <a:gd name="connsiteX14" fmla="*/ 84262 w 119921"/>
                <a:gd name="connsiteY14" fmla="*/ 5518 h 164842"/>
                <a:gd name="connsiteX15" fmla="*/ 101793 w 119921"/>
                <a:gd name="connsiteY15" fmla="*/ 30069 h 164842"/>
                <a:gd name="connsiteX16" fmla="*/ 87565 w 119921"/>
                <a:gd name="connsiteY16" fmla="*/ 84182 h 164842"/>
                <a:gd name="connsiteX17" fmla="*/ 57330 w 119921"/>
                <a:gd name="connsiteY17" fmla="*/ 107981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921" h="164842">
                  <a:moveTo>
                    <a:pt x="926" y="154077"/>
                  </a:moveTo>
                  <a:cubicBezTo>
                    <a:pt x="164" y="157083"/>
                    <a:pt x="164" y="157584"/>
                    <a:pt x="164" y="158085"/>
                  </a:cubicBezTo>
                  <a:cubicBezTo>
                    <a:pt x="164" y="161843"/>
                    <a:pt x="2959" y="164849"/>
                    <a:pt x="7278" y="164849"/>
                  </a:cubicBezTo>
                  <a:cubicBezTo>
                    <a:pt x="12614" y="164849"/>
                    <a:pt x="15663" y="160340"/>
                    <a:pt x="16171" y="159588"/>
                  </a:cubicBezTo>
                  <a:cubicBezTo>
                    <a:pt x="17441" y="157334"/>
                    <a:pt x="25571" y="123764"/>
                    <a:pt x="32431" y="96708"/>
                  </a:cubicBezTo>
                  <a:cubicBezTo>
                    <a:pt x="37513" y="106729"/>
                    <a:pt x="45643" y="113493"/>
                    <a:pt x="57584" y="113493"/>
                  </a:cubicBezTo>
                  <a:cubicBezTo>
                    <a:pt x="87311" y="113493"/>
                    <a:pt x="120086" y="78169"/>
                    <a:pt x="120086" y="40842"/>
                  </a:cubicBezTo>
                  <a:cubicBezTo>
                    <a:pt x="120086" y="14287"/>
                    <a:pt x="103317" y="7"/>
                    <a:pt x="84770" y="7"/>
                  </a:cubicBezTo>
                  <a:cubicBezTo>
                    <a:pt x="60125" y="7"/>
                    <a:pt x="33448" y="25059"/>
                    <a:pt x="25825" y="55622"/>
                  </a:cubicBezTo>
                  <a:lnTo>
                    <a:pt x="926" y="154077"/>
                  </a:lnTo>
                  <a:close/>
                  <a:moveTo>
                    <a:pt x="57330" y="107981"/>
                  </a:moveTo>
                  <a:cubicBezTo>
                    <a:pt x="39545" y="107981"/>
                    <a:pt x="35480" y="87940"/>
                    <a:pt x="35480" y="85685"/>
                  </a:cubicBezTo>
                  <a:cubicBezTo>
                    <a:pt x="35480" y="84683"/>
                    <a:pt x="36751" y="79672"/>
                    <a:pt x="37513" y="76416"/>
                  </a:cubicBezTo>
                  <a:cubicBezTo>
                    <a:pt x="44627" y="48357"/>
                    <a:pt x="47167" y="39339"/>
                    <a:pt x="52757" y="29318"/>
                  </a:cubicBezTo>
                  <a:cubicBezTo>
                    <a:pt x="63682" y="11030"/>
                    <a:pt x="76386" y="5518"/>
                    <a:pt x="84262" y="5518"/>
                  </a:cubicBezTo>
                  <a:cubicBezTo>
                    <a:pt x="93663" y="5518"/>
                    <a:pt x="101793" y="12783"/>
                    <a:pt x="101793" y="30069"/>
                  </a:cubicBezTo>
                  <a:cubicBezTo>
                    <a:pt x="101793" y="43848"/>
                    <a:pt x="94425" y="71906"/>
                    <a:pt x="87565" y="84182"/>
                  </a:cubicBezTo>
                  <a:cubicBezTo>
                    <a:pt x="79180" y="99965"/>
                    <a:pt x="66985" y="107981"/>
                    <a:pt x="57330" y="107981"/>
                  </a:cubicBezTo>
                  <a:close/>
                </a:path>
              </a:pathLst>
            </a:custGeom>
            <a:solidFill>
              <a:srgbClr val="000000"/>
            </a:solidFill>
            <a:ln w="25502"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C5E31490-6E58-4D66-9450-DFFEACDE54A0}"/>
                </a:ext>
              </a:extLst>
            </p:cNvPr>
            <p:cNvSpPr/>
            <p:nvPr>
              <p:custDataLst>
                <p:tags r:id="rId133"/>
              </p:custDataLst>
            </p:nvPr>
          </p:nvSpPr>
          <p:spPr>
            <a:xfrm>
              <a:off x="6869263" y="2672085"/>
              <a:ext cx="149927" cy="77335"/>
            </a:xfrm>
            <a:custGeom>
              <a:avLst/>
              <a:gdLst>
                <a:gd name="connsiteX0" fmla="*/ 136758 w 149927"/>
                <a:gd name="connsiteY0" fmla="*/ 24209 h 77335"/>
                <a:gd name="connsiteX1" fmla="*/ 110081 w 149927"/>
                <a:gd name="connsiteY1" fmla="*/ 8 h 77335"/>
                <a:gd name="connsiteX2" fmla="*/ 81625 w 149927"/>
                <a:gd name="connsiteY2" fmla="*/ 16317 h 77335"/>
                <a:gd name="connsiteX3" fmla="*/ 55481 w 149927"/>
                <a:gd name="connsiteY3" fmla="*/ 8 h 77335"/>
                <a:gd name="connsiteX4" fmla="*/ 26491 w 149927"/>
                <a:gd name="connsiteY4" fmla="*/ 17019 h 77335"/>
                <a:gd name="connsiteX5" fmla="*/ 26313 w 149927"/>
                <a:gd name="connsiteY5" fmla="*/ 17019 h 77335"/>
                <a:gd name="connsiteX6" fmla="*/ 26313 w 149927"/>
                <a:gd name="connsiteY6" fmla="*/ 8 h 77335"/>
                <a:gd name="connsiteX7" fmla="*/ 169 w 149927"/>
                <a:gd name="connsiteY7" fmla="*/ 1937 h 77335"/>
                <a:gd name="connsiteX8" fmla="*/ 169 w 149927"/>
                <a:gd name="connsiteY8" fmla="*/ 8250 h 77335"/>
                <a:gd name="connsiteX9" fmla="*/ 13508 w 149927"/>
                <a:gd name="connsiteY9" fmla="*/ 18071 h 77335"/>
                <a:gd name="connsiteX10" fmla="*/ 13508 w 149927"/>
                <a:gd name="connsiteY10" fmla="*/ 63490 h 77335"/>
                <a:gd name="connsiteX11" fmla="*/ 169 w 149927"/>
                <a:gd name="connsiteY11" fmla="*/ 71031 h 77335"/>
                <a:gd name="connsiteX12" fmla="*/ 169 w 149927"/>
                <a:gd name="connsiteY12" fmla="*/ 77344 h 77335"/>
                <a:gd name="connsiteX13" fmla="*/ 20444 w 149927"/>
                <a:gd name="connsiteY13" fmla="*/ 76643 h 77335"/>
                <a:gd name="connsiteX14" fmla="*/ 40897 w 149927"/>
                <a:gd name="connsiteY14" fmla="*/ 77344 h 77335"/>
                <a:gd name="connsiteX15" fmla="*/ 40897 w 149927"/>
                <a:gd name="connsiteY15" fmla="*/ 71031 h 77335"/>
                <a:gd name="connsiteX16" fmla="*/ 27558 w 149927"/>
                <a:gd name="connsiteY16" fmla="*/ 63490 h 77335"/>
                <a:gd name="connsiteX17" fmla="*/ 27558 w 149927"/>
                <a:gd name="connsiteY17" fmla="*/ 31925 h 77335"/>
                <a:gd name="connsiteX18" fmla="*/ 54058 w 149927"/>
                <a:gd name="connsiteY18" fmla="*/ 4919 h 77335"/>
                <a:gd name="connsiteX19" fmla="*/ 68108 w 149927"/>
                <a:gd name="connsiteY19" fmla="*/ 23507 h 77335"/>
                <a:gd name="connsiteX20" fmla="*/ 68108 w 149927"/>
                <a:gd name="connsiteY20" fmla="*/ 63490 h 77335"/>
                <a:gd name="connsiteX21" fmla="*/ 54769 w 149927"/>
                <a:gd name="connsiteY21" fmla="*/ 71031 h 77335"/>
                <a:gd name="connsiteX22" fmla="*/ 54769 w 149927"/>
                <a:gd name="connsiteY22" fmla="*/ 77344 h 77335"/>
                <a:gd name="connsiteX23" fmla="*/ 75044 w 149927"/>
                <a:gd name="connsiteY23" fmla="*/ 76643 h 77335"/>
                <a:gd name="connsiteX24" fmla="*/ 95497 w 149927"/>
                <a:gd name="connsiteY24" fmla="*/ 77344 h 77335"/>
                <a:gd name="connsiteX25" fmla="*/ 95497 w 149927"/>
                <a:gd name="connsiteY25" fmla="*/ 71031 h 77335"/>
                <a:gd name="connsiteX26" fmla="*/ 82158 w 149927"/>
                <a:gd name="connsiteY26" fmla="*/ 63490 h 77335"/>
                <a:gd name="connsiteX27" fmla="*/ 82158 w 149927"/>
                <a:gd name="connsiteY27" fmla="*/ 31925 h 77335"/>
                <a:gd name="connsiteX28" fmla="*/ 108658 w 149927"/>
                <a:gd name="connsiteY28" fmla="*/ 4919 h 77335"/>
                <a:gd name="connsiteX29" fmla="*/ 122708 w 149927"/>
                <a:gd name="connsiteY29" fmla="*/ 23507 h 77335"/>
                <a:gd name="connsiteX30" fmla="*/ 122708 w 149927"/>
                <a:gd name="connsiteY30" fmla="*/ 63490 h 77335"/>
                <a:gd name="connsiteX31" fmla="*/ 109369 w 149927"/>
                <a:gd name="connsiteY31" fmla="*/ 71031 h 77335"/>
                <a:gd name="connsiteX32" fmla="*/ 109369 w 149927"/>
                <a:gd name="connsiteY32" fmla="*/ 77344 h 77335"/>
                <a:gd name="connsiteX33" fmla="*/ 129644 w 149927"/>
                <a:gd name="connsiteY33" fmla="*/ 76643 h 77335"/>
                <a:gd name="connsiteX34" fmla="*/ 150097 w 149927"/>
                <a:gd name="connsiteY34" fmla="*/ 77344 h 77335"/>
                <a:gd name="connsiteX35" fmla="*/ 150097 w 149927"/>
                <a:gd name="connsiteY35" fmla="*/ 71031 h 77335"/>
                <a:gd name="connsiteX36" fmla="*/ 136758 w 149927"/>
                <a:gd name="connsiteY36" fmla="*/ 63490 h 77335"/>
                <a:gd name="connsiteX37" fmla="*/ 136758 w 149927"/>
                <a:gd name="connsiteY37" fmla="*/ 24209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927" h="77335">
                  <a:moveTo>
                    <a:pt x="136758" y="24209"/>
                  </a:moveTo>
                  <a:cubicBezTo>
                    <a:pt x="136758" y="8952"/>
                    <a:pt x="129111" y="8"/>
                    <a:pt x="110081" y="8"/>
                  </a:cubicBezTo>
                  <a:cubicBezTo>
                    <a:pt x="96031" y="8"/>
                    <a:pt x="86427" y="7549"/>
                    <a:pt x="81625" y="16317"/>
                  </a:cubicBezTo>
                  <a:cubicBezTo>
                    <a:pt x="78068" y="3866"/>
                    <a:pt x="68464" y="8"/>
                    <a:pt x="55481" y="8"/>
                  </a:cubicBezTo>
                  <a:cubicBezTo>
                    <a:pt x="40897" y="8"/>
                    <a:pt x="31471" y="7900"/>
                    <a:pt x="26491" y="17019"/>
                  </a:cubicBezTo>
                  <a:lnTo>
                    <a:pt x="26313" y="17019"/>
                  </a:lnTo>
                  <a:lnTo>
                    <a:pt x="26313" y="8"/>
                  </a:lnTo>
                  <a:lnTo>
                    <a:pt x="169" y="1937"/>
                  </a:lnTo>
                  <a:lnTo>
                    <a:pt x="169" y="8250"/>
                  </a:lnTo>
                  <a:cubicBezTo>
                    <a:pt x="12085" y="8250"/>
                    <a:pt x="13508" y="9478"/>
                    <a:pt x="13508" y="18071"/>
                  </a:cubicBezTo>
                  <a:lnTo>
                    <a:pt x="13508" y="63490"/>
                  </a:lnTo>
                  <a:cubicBezTo>
                    <a:pt x="13508" y="71031"/>
                    <a:pt x="11730" y="71031"/>
                    <a:pt x="169" y="71031"/>
                  </a:cubicBezTo>
                  <a:lnTo>
                    <a:pt x="169" y="77344"/>
                  </a:lnTo>
                  <a:cubicBezTo>
                    <a:pt x="525" y="77344"/>
                    <a:pt x="12975" y="76643"/>
                    <a:pt x="20444" y="76643"/>
                  </a:cubicBezTo>
                  <a:cubicBezTo>
                    <a:pt x="27025" y="76643"/>
                    <a:pt x="39296" y="77169"/>
                    <a:pt x="40897" y="77344"/>
                  </a:cubicBezTo>
                  <a:lnTo>
                    <a:pt x="40897" y="71031"/>
                  </a:lnTo>
                  <a:cubicBezTo>
                    <a:pt x="29337" y="71031"/>
                    <a:pt x="27558" y="71031"/>
                    <a:pt x="27558" y="63490"/>
                  </a:cubicBezTo>
                  <a:lnTo>
                    <a:pt x="27558" y="31925"/>
                  </a:lnTo>
                  <a:cubicBezTo>
                    <a:pt x="27558" y="13511"/>
                    <a:pt x="42320" y="4919"/>
                    <a:pt x="54058" y="4919"/>
                  </a:cubicBezTo>
                  <a:cubicBezTo>
                    <a:pt x="66507" y="4919"/>
                    <a:pt x="68108" y="14564"/>
                    <a:pt x="68108" y="23507"/>
                  </a:cubicBezTo>
                  <a:lnTo>
                    <a:pt x="68108" y="63490"/>
                  </a:lnTo>
                  <a:cubicBezTo>
                    <a:pt x="68108" y="71031"/>
                    <a:pt x="66330" y="71031"/>
                    <a:pt x="54769" y="71031"/>
                  </a:cubicBezTo>
                  <a:lnTo>
                    <a:pt x="54769" y="77344"/>
                  </a:lnTo>
                  <a:cubicBezTo>
                    <a:pt x="55125" y="77344"/>
                    <a:pt x="67575" y="76643"/>
                    <a:pt x="75044" y="76643"/>
                  </a:cubicBezTo>
                  <a:cubicBezTo>
                    <a:pt x="81625" y="76643"/>
                    <a:pt x="93896" y="77169"/>
                    <a:pt x="95497" y="77344"/>
                  </a:cubicBezTo>
                  <a:lnTo>
                    <a:pt x="95497" y="71031"/>
                  </a:lnTo>
                  <a:cubicBezTo>
                    <a:pt x="83937" y="71031"/>
                    <a:pt x="82158" y="71031"/>
                    <a:pt x="82158" y="63490"/>
                  </a:cubicBezTo>
                  <a:lnTo>
                    <a:pt x="82158" y="31925"/>
                  </a:lnTo>
                  <a:cubicBezTo>
                    <a:pt x="82158" y="13511"/>
                    <a:pt x="96920" y="4919"/>
                    <a:pt x="108658" y="4919"/>
                  </a:cubicBezTo>
                  <a:cubicBezTo>
                    <a:pt x="121107" y="4919"/>
                    <a:pt x="122708" y="14564"/>
                    <a:pt x="122708" y="23507"/>
                  </a:cubicBezTo>
                  <a:lnTo>
                    <a:pt x="122708" y="63490"/>
                  </a:lnTo>
                  <a:cubicBezTo>
                    <a:pt x="122708" y="71031"/>
                    <a:pt x="120930" y="71031"/>
                    <a:pt x="109369" y="71031"/>
                  </a:cubicBezTo>
                  <a:lnTo>
                    <a:pt x="109369" y="77344"/>
                  </a:lnTo>
                  <a:cubicBezTo>
                    <a:pt x="109725" y="77344"/>
                    <a:pt x="122174" y="76643"/>
                    <a:pt x="129644" y="76643"/>
                  </a:cubicBezTo>
                  <a:cubicBezTo>
                    <a:pt x="136225" y="76643"/>
                    <a:pt x="148496" y="77169"/>
                    <a:pt x="150097" y="77344"/>
                  </a:cubicBezTo>
                  <a:lnTo>
                    <a:pt x="150097" y="71031"/>
                  </a:lnTo>
                  <a:cubicBezTo>
                    <a:pt x="138537" y="71031"/>
                    <a:pt x="136758" y="71031"/>
                    <a:pt x="136758" y="63490"/>
                  </a:cubicBezTo>
                  <a:lnTo>
                    <a:pt x="136758" y="24209"/>
                  </a:lnTo>
                  <a:close/>
                </a:path>
              </a:pathLst>
            </a:custGeom>
            <a:solidFill>
              <a:srgbClr val="000000"/>
            </a:solidFill>
            <a:ln w="25502"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5C3FC613-3CBA-41F9-9491-0154E91CF3F9}"/>
                </a:ext>
              </a:extLst>
            </p:cNvPr>
            <p:cNvSpPr/>
            <p:nvPr>
              <p:custDataLst>
                <p:tags r:id="rId134"/>
              </p:custDataLst>
            </p:nvPr>
          </p:nvSpPr>
          <p:spPr>
            <a:xfrm>
              <a:off x="7046490" y="2729254"/>
              <a:ext cx="22586" cy="54012"/>
            </a:xfrm>
            <a:custGeom>
              <a:avLst/>
              <a:gdLst>
                <a:gd name="connsiteX0" fmla="*/ 17783 w 22586"/>
                <a:gd name="connsiteY0" fmla="*/ 17369 h 54012"/>
                <a:gd name="connsiteX1" fmla="*/ 3911 w 22586"/>
                <a:gd name="connsiteY1" fmla="*/ 49461 h 54012"/>
                <a:gd name="connsiteX2" fmla="*/ 2666 w 22586"/>
                <a:gd name="connsiteY2" fmla="*/ 51565 h 54012"/>
                <a:gd name="connsiteX3" fmla="*/ 5156 w 22586"/>
                <a:gd name="connsiteY3" fmla="*/ 54021 h 54012"/>
                <a:gd name="connsiteX4" fmla="*/ 22763 w 22586"/>
                <a:gd name="connsiteY4" fmla="*/ 19123 h 54012"/>
                <a:gd name="connsiteX5" fmla="*/ 10313 w 22586"/>
                <a:gd name="connsiteY5" fmla="*/ 8 h 54012"/>
                <a:gd name="connsiteX6" fmla="*/ 176 w 22586"/>
                <a:gd name="connsiteY6" fmla="*/ 10004 h 54012"/>
                <a:gd name="connsiteX7" fmla="*/ 10491 w 22586"/>
                <a:gd name="connsiteY7" fmla="*/ 20175 h 54012"/>
                <a:gd name="connsiteX8" fmla="*/ 17783 w 22586"/>
                <a:gd name="connsiteY8" fmla="*/ 17369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86" h="54012">
                  <a:moveTo>
                    <a:pt x="17783" y="17369"/>
                  </a:moveTo>
                  <a:cubicBezTo>
                    <a:pt x="17783" y="27014"/>
                    <a:pt x="16005" y="38238"/>
                    <a:pt x="3911" y="49461"/>
                  </a:cubicBezTo>
                  <a:cubicBezTo>
                    <a:pt x="3199" y="50163"/>
                    <a:pt x="2666" y="50689"/>
                    <a:pt x="2666" y="51565"/>
                  </a:cubicBezTo>
                  <a:cubicBezTo>
                    <a:pt x="2666" y="52793"/>
                    <a:pt x="4089" y="54021"/>
                    <a:pt x="5156" y="54021"/>
                  </a:cubicBezTo>
                  <a:cubicBezTo>
                    <a:pt x="7646" y="54021"/>
                    <a:pt x="22763" y="39991"/>
                    <a:pt x="22763" y="19123"/>
                  </a:cubicBezTo>
                  <a:cubicBezTo>
                    <a:pt x="22763" y="8250"/>
                    <a:pt x="18494" y="8"/>
                    <a:pt x="10313" y="8"/>
                  </a:cubicBezTo>
                  <a:cubicBezTo>
                    <a:pt x="4444" y="8"/>
                    <a:pt x="176" y="4568"/>
                    <a:pt x="176" y="10004"/>
                  </a:cubicBezTo>
                  <a:cubicBezTo>
                    <a:pt x="176" y="15616"/>
                    <a:pt x="4266" y="20175"/>
                    <a:pt x="10491" y="20175"/>
                  </a:cubicBezTo>
                  <a:cubicBezTo>
                    <a:pt x="14760" y="20175"/>
                    <a:pt x="17605" y="17369"/>
                    <a:pt x="17783" y="17369"/>
                  </a:cubicBezTo>
                  <a:close/>
                </a:path>
              </a:pathLst>
            </a:custGeom>
            <a:solidFill>
              <a:srgbClr val="000000"/>
            </a:solidFill>
            <a:ln w="25502"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34660B21-0DC6-47DA-96E9-99BA033E0F15}"/>
                </a:ext>
              </a:extLst>
            </p:cNvPr>
            <p:cNvSpPr/>
            <p:nvPr>
              <p:custDataLst>
                <p:tags r:id="rId135"/>
              </p:custDataLst>
            </p:nvPr>
          </p:nvSpPr>
          <p:spPr>
            <a:xfrm>
              <a:off x="7094916" y="2671208"/>
              <a:ext cx="64381" cy="79966"/>
            </a:xfrm>
            <a:custGeom>
              <a:avLst/>
              <a:gdLst>
                <a:gd name="connsiteX0" fmla="*/ 59580 w 64381"/>
                <a:gd name="connsiteY0" fmla="*/ 4568 h 79966"/>
                <a:gd name="connsiteX1" fmla="*/ 57090 w 64381"/>
                <a:gd name="connsiteY1" fmla="*/ 8 h 79966"/>
                <a:gd name="connsiteX2" fmla="*/ 53533 w 64381"/>
                <a:gd name="connsiteY2" fmla="*/ 2113 h 79966"/>
                <a:gd name="connsiteX3" fmla="*/ 50332 w 64381"/>
                <a:gd name="connsiteY3" fmla="*/ 4743 h 79966"/>
                <a:gd name="connsiteX4" fmla="*/ 31658 w 64381"/>
                <a:gd name="connsiteY4" fmla="*/ 8 h 79966"/>
                <a:gd name="connsiteX5" fmla="*/ 178 w 64381"/>
                <a:gd name="connsiteY5" fmla="*/ 21929 h 79966"/>
                <a:gd name="connsiteX6" fmla="*/ 6937 w 64381"/>
                <a:gd name="connsiteY6" fmla="*/ 35607 h 79966"/>
                <a:gd name="connsiteX7" fmla="*/ 31480 w 64381"/>
                <a:gd name="connsiteY7" fmla="*/ 44376 h 79966"/>
                <a:gd name="connsiteX8" fmla="*/ 54778 w 64381"/>
                <a:gd name="connsiteY8" fmla="*/ 60158 h 79966"/>
                <a:gd name="connsiteX9" fmla="*/ 32903 w 64381"/>
                <a:gd name="connsiteY9" fmla="*/ 75064 h 79966"/>
                <a:gd name="connsiteX10" fmla="*/ 6403 w 64381"/>
                <a:gd name="connsiteY10" fmla="*/ 52092 h 79966"/>
                <a:gd name="connsiteX11" fmla="*/ 3202 w 64381"/>
                <a:gd name="connsiteY11" fmla="*/ 49110 h 79966"/>
                <a:gd name="connsiteX12" fmla="*/ 178 w 64381"/>
                <a:gd name="connsiteY12" fmla="*/ 53845 h 79966"/>
                <a:gd name="connsiteX13" fmla="*/ 178 w 64381"/>
                <a:gd name="connsiteY13" fmla="*/ 75415 h 79966"/>
                <a:gd name="connsiteX14" fmla="*/ 2668 w 64381"/>
                <a:gd name="connsiteY14" fmla="*/ 79974 h 79966"/>
                <a:gd name="connsiteX15" fmla="*/ 11205 w 64381"/>
                <a:gd name="connsiteY15" fmla="*/ 72434 h 79966"/>
                <a:gd name="connsiteX16" fmla="*/ 32903 w 64381"/>
                <a:gd name="connsiteY16" fmla="*/ 79974 h 79966"/>
                <a:gd name="connsiteX17" fmla="*/ 64560 w 64381"/>
                <a:gd name="connsiteY17" fmla="*/ 55248 h 79966"/>
                <a:gd name="connsiteX18" fmla="*/ 56912 w 64381"/>
                <a:gd name="connsiteY18" fmla="*/ 39115 h 79966"/>
                <a:gd name="connsiteX19" fmla="*/ 35748 w 64381"/>
                <a:gd name="connsiteY19" fmla="*/ 30522 h 79966"/>
                <a:gd name="connsiteX20" fmla="*/ 9960 w 64381"/>
                <a:gd name="connsiteY20" fmla="*/ 16668 h 79966"/>
                <a:gd name="connsiteX21" fmla="*/ 31658 w 64381"/>
                <a:gd name="connsiteY21" fmla="*/ 4217 h 79966"/>
                <a:gd name="connsiteX22" fmla="*/ 53533 w 64381"/>
                <a:gd name="connsiteY22" fmla="*/ 23507 h 79966"/>
                <a:gd name="connsiteX23" fmla="*/ 56557 w 64381"/>
                <a:gd name="connsiteY23" fmla="*/ 25436 h 79966"/>
                <a:gd name="connsiteX24" fmla="*/ 59580 w 64381"/>
                <a:gd name="connsiteY24" fmla="*/ 20877 h 79966"/>
                <a:gd name="connsiteX25" fmla="*/ 59580 w 64381"/>
                <a:gd name="connsiteY25" fmla="*/ 4568 h 7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81" h="79966">
                  <a:moveTo>
                    <a:pt x="59580" y="4568"/>
                  </a:moveTo>
                  <a:cubicBezTo>
                    <a:pt x="59580" y="1587"/>
                    <a:pt x="59580" y="8"/>
                    <a:pt x="57090" y="8"/>
                  </a:cubicBezTo>
                  <a:cubicBezTo>
                    <a:pt x="56201" y="8"/>
                    <a:pt x="55845" y="8"/>
                    <a:pt x="53533" y="2113"/>
                  </a:cubicBezTo>
                  <a:cubicBezTo>
                    <a:pt x="53178" y="2288"/>
                    <a:pt x="51399" y="3866"/>
                    <a:pt x="50332" y="4743"/>
                  </a:cubicBezTo>
                  <a:cubicBezTo>
                    <a:pt x="44997" y="1061"/>
                    <a:pt x="38238" y="8"/>
                    <a:pt x="31658" y="8"/>
                  </a:cubicBezTo>
                  <a:cubicBezTo>
                    <a:pt x="6225" y="8"/>
                    <a:pt x="178" y="13161"/>
                    <a:pt x="178" y="21929"/>
                  </a:cubicBezTo>
                  <a:cubicBezTo>
                    <a:pt x="178" y="27541"/>
                    <a:pt x="2668" y="32100"/>
                    <a:pt x="6937" y="35607"/>
                  </a:cubicBezTo>
                  <a:cubicBezTo>
                    <a:pt x="13695" y="41394"/>
                    <a:pt x="20453" y="42622"/>
                    <a:pt x="31480" y="44376"/>
                  </a:cubicBezTo>
                  <a:cubicBezTo>
                    <a:pt x="40372" y="45954"/>
                    <a:pt x="54778" y="48409"/>
                    <a:pt x="54778" y="60158"/>
                  </a:cubicBezTo>
                  <a:cubicBezTo>
                    <a:pt x="54778" y="66998"/>
                    <a:pt x="49976" y="75064"/>
                    <a:pt x="32903" y="75064"/>
                  </a:cubicBezTo>
                  <a:cubicBezTo>
                    <a:pt x="15829" y="75064"/>
                    <a:pt x="9604" y="64016"/>
                    <a:pt x="6403" y="52092"/>
                  </a:cubicBezTo>
                  <a:cubicBezTo>
                    <a:pt x="5869" y="49812"/>
                    <a:pt x="5692" y="49110"/>
                    <a:pt x="3202" y="49110"/>
                  </a:cubicBezTo>
                  <a:cubicBezTo>
                    <a:pt x="178" y="49110"/>
                    <a:pt x="178" y="50338"/>
                    <a:pt x="178" y="53845"/>
                  </a:cubicBezTo>
                  <a:lnTo>
                    <a:pt x="178" y="75415"/>
                  </a:lnTo>
                  <a:cubicBezTo>
                    <a:pt x="178" y="78396"/>
                    <a:pt x="178" y="79974"/>
                    <a:pt x="2668" y="79974"/>
                  </a:cubicBezTo>
                  <a:cubicBezTo>
                    <a:pt x="4269" y="79974"/>
                    <a:pt x="7648" y="76292"/>
                    <a:pt x="11205" y="72434"/>
                  </a:cubicBezTo>
                  <a:cubicBezTo>
                    <a:pt x="19030" y="79624"/>
                    <a:pt x="28634" y="79974"/>
                    <a:pt x="32903" y="79974"/>
                  </a:cubicBezTo>
                  <a:cubicBezTo>
                    <a:pt x="56023" y="79974"/>
                    <a:pt x="64560" y="67699"/>
                    <a:pt x="64560" y="55248"/>
                  </a:cubicBezTo>
                  <a:cubicBezTo>
                    <a:pt x="64560" y="48584"/>
                    <a:pt x="61537" y="43323"/>
                    <a:pt x="56912" y="39115"/>
                  </a:cubicBezTo>
                  <a:cubicBezTo>
                    <a:pt x="50154" y="32977"/>
                    <a:pt x="41973" y="31574"/>
                    <a:pt x="35748" y="30522"/>
                  </a:cubicBezTo>
                  <a:cubicBezTo>
                    <a:pt x="21520" y="28067"/>
                    <a:pt x="9960" y="25962"/>
                    <a:pt x="9960" y="16668"/>
                  </a:cubicBezTo>
                  <a:cubicBezTo>
                    <a:pt x="9960" y="11056"/>
                    <a:pt x="14762" y="4217"/>
                    <a:pt x="31658" y="4217"/>
                  </a:cubicBezTo>
                  <a:cubicBezTo>
                    <a:pt x="52288" y="4217"/>
                    <a:pt x="53178" y="18422"/>
                    <a:pt x="53533" y="23507"/>
                  </a:cubicBezTo>
                  <a:cubicBezTo>
                    <a:pt x="53711" y="25436"/>
                    <a:pt x="55845" y="25436"/>
                    <a:pt x="56557" y="25436"/>
                  </a:cubicBezTo>
                  <a:cubicBezTo>
                    <a:pt x="59580" y="25436"/>
                    <a:pt x="59580" y="24209"/>
                    <a:pt x="59580" y="20877"/>
                  </a:cubicBezTo>
                  <a:lnTo>
                    <a:pt x="59580" y="4568"/>
                  </a:lnTo>
                  <a:close/>
                </a:path>
              </a:pathLst>
            </a:custGeom>
            <a:solidFill>
              <a:srgbClr val="000000"/>
            </a:solidFill>
            <a:ln w="25502" cap="flat">
              <a:no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87C2113D-241E-412B-AD44-242998C95DA7}"/>
                </a:ext>
              </a:extLst>
            </p:cNvPr>
            <p:cNvSpPr/>
            <p:nvPr>
              <p:custDataLst>
                <p:tags r:id="rId136"/>
              </p:custDataLst>
            </p:nvPr>
          </p:nvSpPr>
          <p:spPr>
            <a:xfrm>
              <a:off x="7194336" y="2540737"/>
              <a:ext cx="181152" cy="176616"/>
            </a:xfrm>
            <a:custGeom>
              <a:avLst/>
              <a:gdLst>
                <a:gd name="connsiteX0" fmla="*/ 145511 w 181152"/>
                <a:gd name="connsiteY0" fmla="*/ 28566 h 176616"/>
                <a:gd name="connsiteX1" fmla="*/ 178032 w 181152"/>
                <a:gd name="connsiteY1" fmla="*/ 7773 h 176616"/>
                <a:gd name="connsiteX2" fmla="*/ 181335 w 181152"/>
                <a:gd name="connsiteY2" fmla="*/ 3013 h 176616"/>
                <a:gd name="connsiteX3" fmla="*/ 178032 w 181152"/>
                <a:gd name="connsiteY3" fmla="*/ 7 h 176616"/>
                <a:gd name="connsiteX4" fmla="*/ 157198 w 181152"/>
                <a:gd name="connsiteY4" fmla="*/ 758 h 176616"/>
                <a:gd name="connsiteX5" fmla="*/ 132045 w 181152"/>
                <a:gd name="connsiteY5" fmla="*/ 7 h 176616"/>
                <a:gd name="connsiteX6" fmla="*/ 127218 w 181152"/>
                <a:gd name="connsiteY6" fmla="*/ 4767 h 176616"/>
                <a:gd name="connsiteX7" fmla="*/ 131283 w 181152"/>
                <a:gd name="connsiteY7" fmla="*/ 7773 h 176616"/>
                <a:gd name="connsiteX8" fmla="*/ 142970 w 181152"/>
                <a:gd name="connsiteY8" fmla="*/ 16040 h 176616"/>
                <a:gd name="connsiteX9" fmla="*/ 139159 w 181152"/>
                <a:gd name="connsiteY9" fmla="*/ 25560 h 176616"/>
                <a:gd name="connsiteX10" fmla="*/ 61159 w 181152"/>
                <a:gd name="connsiteY10" fmla="*/ 147814 h 176616"/>
                <a:gd name="connsiteX11" fmla="*/ 43882 w 181152"/>
                <a:gd name="connsiteY11" fmla="*/ 15289 h 176616"/>
                <a:gd name="connsiteX12" fmla="*/ 61413 w 181152"/>
                <a:gd name="connsiteY12" fmla="*/ 7773 h 176616"/>
                <a:gd name="connsiteX13" fmla="*/ 67765 w 181152"/>
                <a:gd name="connsiteY13" fmla="*/ 2763 h 176616"/>
                <a:gd name="connsiteX14" fmla="*/ 64208 w 181152"/>
                <a:gd name="connsiteY14" fmla="*/ 7 h 176616"/>
                <a:gd name="connsiteX15" fmla="*/ 32703 w 181152"/>
                <a:gd name="connsiteY15" fmla="*/ 758 h 176616"/>
                <a:gd name="connsiteX16" fmla="*/ 18729 w 181152"/>
                <a:gd name="connsiteY16" fmla="*/ 508 h 176616"/>
                <a:gd name="connsiteX17" fmla="*/ 5009 w 181152"/>
                <a:gd name="connsiteY17" fmla="*/ 7 h 176616"/>
                <a:gd name="connsiteX18" fmla="*/ 182 w 181152"/>
                <a:gd name="connsiteY18" fmla="*/ 4767 h 176616"/>
                <a:gd name="connsiteX19" fmla="*/ 6534 w 181152"/>
                <a:gd name="connsiteY19" fmla="*/ 7773 h 176616"/>
                <a:gd name="connsiteX20" fmla="*/ 21778 w 181152"/>
                <a:gd name="connsiteY20" fmla="*/ 16291 h 176616"/>
                <a:gd name="connsiteX21" fmla="*/ 41850 w 181152"/>
                <a:gd name="connsiteY21" fmla="*/ 170862 h 176616"/>
                <a:gd name="connsiteX22" fmla="*/ 46931 w 181152"/>
                <a:gd name="connsiteY22" fmla="*/ 176624 h 176616"/>
                <a:gd name="connsiteX23" fmla="*/ 54045 w 181152"/>
                <a:gd name="connsiteY23" fmla="*/ 172114 h 176616"/>
                <a:gd name="connsiteX24" fmla="*/ 145511 w 181152"/>
                <a:gd name="connsiteY24" fmla="*/ 28566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52" h="176616">
                  <a:moveTo>
                    <a:pt x="145511" y="28566"/>
                  </a:moveTo>
                  <a:cubicBezTo>
                    <a:pt x="157960" y="9026"/>
                    <a:pt x="168631" y="8274"/>
                    <a:pt x="178032" y="7773"/>
                  </a:cubicBezTo>
                  <a:cubicBezTo>
                    <a:pt x="181081" y="7522"/>
                    <a:pt x="181335" y="3264"/>
                    <a:pt x="181335" y="3013"/>
                  </a:cubicBezTo>
                  <a:cubicBezTo>
                    <a:pt x="181335" y="1009"/>
                    <a:pt x="180065" y="7"/>
                    <a:pt x="178032" y="7"/>
                  </a:cubicBezTo>
                  <a:cubicBezTo>
                    <a:pt x="171426" y="7"/>
                    <a:pt x="164058" y="758"/>
                    <a:pt x="157198" y="758"/>
                  </a:cubicBezTo>
                  <a:cubicBezTo>
                    <a:pt x="148814" y="758"/>
                    <a:pt x="140175" y="7"/>
                    <a:pt x="132045" y="7"/>
                  </a:cubicBezTo>
                  <a:cubicBezTo>
                    <a:pt x="130521" y="7"/>
                    <a:pt x="127218" y="7"/>
                    <a:pt x="127218" y="4767"/>
                  </a:cubicBezTo>
                  <a:cubicBezTo>
                    <a:pt x="127218" y="7522"/>
                    <a:pt x="129504" y="7773"/>
                    <a:pt x="131283" y="7773"/>
                  </a:cubicBezTo>
                  <a:cubicBezTo>
                    <a:pt x="138143" y="8274"/>
                    <a:pt x="142970" y="10779"/>
                    <a:pt x="142970" y="16040"/>
                  </a:cubicBezTo>
                  <a:cubicBezTo>
                    <a:pt x="142970" y="19798"/>
                    <a:pt x="139159" y="25309"/>
                    <a:pt x="139159" y="25560"/>
                  </a:cubicBezTo>
                  <a:lnTo>
                    <a:pt x="61159" y="147814"/>
                  </a:lnTo>
                  <a:lnTo>
                    <a:pt x="43882" y="15289"/>
                  </a:lnTo>
                  <a:cubicBezTo>
                    <a:pt x="43882" y="11030"/>
                    <a:pt x="49726" y="7773"/>
                    <a:pt x="61413" y="7773"/>
                  </a:cubicBezTo>
                  <a:cubicBezTo>
                    <a:pt x="64970" y="7773"/>
                    <a:pt x="67765" y="7773"/>
                    <a:pt x="67765" y="2763"/>
                  </a:cubicBezTo>
                  <a:cubicBezTo>
                    <a:pt x="67765" y="508"/>
                    <a:pt x="65732" y="7"/>
                    <a:pt x="64208" y="7"/>
                  </a:cubicBezTo>
                  <a:cubicBezTo>
                    <a:pt x="54045" y="7"/>
                    <a:pt x="43120" y="758"/>
                    <a:pt x="32703" y="758"/>
                  </a:cubicBezTo>
                  <a:cubicBezTo>
                    <a:pt x="28130" y="758"/>
                    <a:pt x="23302" y="508"/>
                    <a:pt x="18729" y="508"/>
                  </a:cubicBezTo>
                  <a:cubicBezTo>
                    <a:pt x="14156" y="508"/>
                    <a:pt x="9329" y="7"/>
                    <a:pt x="5009" y="7"/>
                  </a:cubicBezTo>
                  <a:cubicBezTo>
                    <a:pt x="3231" y="7"/>
                    <a:pt x="182" y="7"/>
                    <a:pt x="182" y="4767"/>
                  </a:cubicBezTo>
                  <a:cubicBezTo>
                    <a:pt x="182" y="7773"/>
                    <a:pt x="2469" y="7773"/>
                    <a:pt x="6534" y="7773"/>
                  </a:cubicBezTo>
                  <a:cubicBezTo>
                    <a:pt x="20762" y="7773"/>
                    <a:pt x="21016" y="10028"/>
                    <a:pt x="21778" y="16291"/>
                  </a:cubicBezTo>
                  <a:lnTo>
                    <a:pt x="41850" y="170862"/>
                  </a:lnTo>
                  <a:cubicBezTo>
                    <a:pt x="42612" y="175872"/>
                    <a:pt x="43628" y="176624"/>
                    <a:pt x="46931" y="176624"/>
                  </a:cubicBezTo>
                  <a:cubicBezTo>
                    <a:pt x="50996" y="176624"/>
                    <a:pt x="52013" y="175371"/>
                    <a:pt x="54045" y="172114"/>
                  </a:cubicBezTo>
                  <a:lnTo>
                    <a:pt x="145511" y="28566"/>
                  </a:lnTo>
                  <a:close/>
                </a:path>
              </a:pathLst>
            </a:custGeom>
            <a:solidFill>
              <a:srgbClr val="000000"/>
            </a:solidFill>
            <a:ln w="25502"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078ECC88-7296-46ED-A799-86E80BC86118}"/>
                </a:ext>
              </a:extLst>
            </p:cNvPr>
            <p:cNvSpPr/>
            <p:nvPr>
              <p:custDataLst>
                <p:tags r:id="rId137"/>
              </p:custDataLst>
            </p:nvPr>
          </p:nvSpPr>
          <p:spPr>
            <a:xfrm>
              <a:off x="7336676" y="2633154"/>
              <a:ext cx="53888" cy="118020"/>
            </a:xfrm>
            <a:custGeom>
              <a:avLst/>
              <a:gdLst>
                <a:gd name="connsiteX0" fmla="*/ 49452 w 53888"/>
                <a:gd name="connsiteY0" fmla="*/ 6672 h 118020"/>
                <a:gd name="connsiteX1" fmla="*/ 42338 w 53888"/>
                <a:gd name="connsiteY1" fmla="*/ 8 h 118020"/>
                <a:gd name="connsiteX2" fmla="*/ 32379 w 53888"/>
                <a:gd name="connsiteY2" fmla="*/ 9653 h 118020"/>
                <a:gd name="connsiteX3" fmla="*/ 39493 w 53888"/>
                <a:gd name="connsiteY3" fmla="*/ 16317 h 118020"/>
                <a:gd name="connsiteX4" fmla="*/ 49452 w 53888"/>
                <a:gd name="connsiteY4" fmla="*/ 6672 h 118020"/>
                <a:gd name="connsiteX5" fmla="*/ 13171 w 53888"/>
                <a:gd name="connsiteY5" fmla="*/ 95757 h 118020"/>
                <a:gd name="connsiteX6" fmla="*/ 11570 w 53888"/>
                <a:gd name="connsiteY6" fmla="*/ 103123 h 118020"/>
                <a:gd name="connsiteX7" fmla="*/ 28466 w 53888"/>
                <a:gd name="connsiteY7" fmla="*/ 118029 h 118020"/>
                <a:gd name="connsiteX8" fmla="*/ 54076 w 53888"/>
                <a:gd name="connsiteY8" fmla="*/ 91198 h 118020"/>
                <a:gd name="connsiteX9" fmla="*/ 51231 w 53888"/>
                <a:gd name="connsiteY9" fmla="*/ 88918 h 118020"/>
                <a:gd name="connsiteX10" fmla="*/ 47852 w 53888"/>
                <a:gd name="connsiteY10" fmla="*/ 91899 h 118020"/>
                <a:gd name="connsiteX11" fmla="*/ 28999 w 53888"/>
                <a:gd name="connsiteY11" fmla="*/ 113118 h 118020"/>
                <a:gd name="connsiteX12" fmla="*/ 24553 w 53888"/>
                <a:gd name="connsiteY12" fmla="*/ 106981 h 118020"/>
                <a:gd name="connsiteX13" fmla="*/ 27399 w 53888"/>
                <a:gd name="connsiteY13" fmla="*/ 95757 h 118020"/>
                <a:gd name="connsiteX14" fmla="*/ 33090 w 53888"/>
                <a:gd name="connsiteY14" fmla="*/ 81728 h 118020"/>
                <a:gd name="connsiteX15" fmla="*/ 41805 w 53888"/>
                <a:gd name="connsiteY15" fmla="*/ 59457 h 118020"/>
                <a:gd name="connsiteX16" fmla="*/ 42872 w 53888"/>
                <a:gd name="connsiteY16" fmla="*/ 53845 h 118020"/>
                <a:gd name="connsiteX17" fmla="*/ 25976 w 53888"/>
                <a:gd name="connsiteY17" fmla="*/ 38939 h 118020"/>
                <a:gd name="connsiteX18" fmla="*/ 188 w 53888"/>
                <a:gd name="connsiteY18" fmla="*/ 65770 h 118020"/>
                <a:gd name="connsiteX19" fmla="*/ 3211 w 53888"/>
                <a:gd name="connsiteY19" fmla="*/ 68050 h 118020"/>
                <a:gd name="connsiteX20" fmla="*/ 6413 w 53888"/>
                <a:gd name="connsiteY20" fmla="*/ 65244 h 118020"/>
                <a:gd name="connsiteX21" fmla="*/ 25442 w 53888"/>
                <a:gd name="connsiteY21" fmla="*/ 43849 h 118020"/>
                <a:gd name="connsiteX22" fmla="*/ 29889 w 53888"/>
                <a:gd name="connsiteY22" fmla="*/ 49987 h 118020"/>
                <a:gd name="connsiteX23" fmla="*/ 24375 w 53888"/>
                <a:gd name="connsiteY23" fmla="*/ 67524 h 118020"/>
                <a:gd name="connsiteX24" fmla="*/ 13171 w 53888"/>
                <a:gd name="connsiteY24" fmla="*/ 95757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8" h="118020">
                  <a:moveTo>
                    <a:pt x="49452" y="6672"/>
                  </a:moveTo>
                  <a:cubicBezTo>
                    <a:pt x="49452" y="3866"/>
                    <a:pt x="47318" y="8"/>
                    <a:pt x="42338" y="8"/>
                  </a:cubicBezTo>
                  <a:cubicBezTo>
                    <a:pt x="37536" y="8"/>
                    <a:pt x="32379" y="4568"/>
                    <a:pt x="32379" y="9653"/>
                  </a:cubicBezTo>
                  <a:cubicBezTo>
                    <a:pt x="32379" y="12635"/>
                    <a:pt x="34691" y="16317"/>
                    <a:pt x="39493" y="16317"/>
                  </a:cubicBezTo>
                  <a:cubicBezTo>
                    <a:pt x="44650" y="16317"/>
                    <a:pt x="49452" y="11407"/>
                    <a:pt x="49452" y="6672"/>
                  </a:cubicBezTo>
                  <a:close/>
                  <a:moveTo>
                    <a:pt x="13171" y="95757"/>
                  </a:moveTo>
                  <a:cubicBezTo>
                    <a:pt x="12459" y="98037"/>
                    <a:pt x="11570" y="100141"/>
                    <a:pt x="11570" y="103123"/>
                  </a:cubicBezTo>
                  <a:cubicBezTo>
                    <a:pt x="11570" y="111365"/>
                    <a:pt x="18684" y="118029"/>
                    <a:pt x="28466" y="118029"/>
                  </a:cubicBezTo>
                  <a:cubicBezTo>
                    <a:pt x="46251" y="118029"/>
                    <a:pt x="54076" y="93828"/>
                    <a:pt x="54076" y="91198"/>
                  </a:cubicBezTo>
                  <a:cubicBezTo>
                    <a:pt x="54076" y="88918"/>
                    <a:pt x="51764" y="88918"/>
                    <a:pt x="51231" y="88918"/>
                  </a:cubicBezTo>
                  <a:cubicBezTo>
                    <a:pt x="48741" y="88918"/>
                    <a:pt x="48563" y="89970"/>
                    <a:pt x="47852" y="91899"/>
                  </a:cubicBezTo>
                  <a:cubicBezTo>
                    <a:pt x="43761" y="105928"/>
                    <a:pt x="35936" y="113118"/>
                    <a:pt x="28999" y="113118"/>
                  </a:cubicBezTo>
                  <a:cubicBezTo>
                    <a:pt x="25442" y="113118"/>
                    <a:pt x="24553" y="110839"/>
                    <a:pt x="24553" y="106981"/>
                  </a:cubicBezTo>
                  <a:cubicBezTo>
                    <a:pt x="24553" y="102947"/>
                    <a:pt x="25798" y="99615"/>
                    <a:pt x="27399" y="95757"/>
                  </a:cubicBezTo>
                  <a:cubicBezTo>
                    <a:pt x="29177" y="91022"/>
                    <a:pt x="31134" y="86288"/>
                    <a:pt x="33090" y="81728"/>
                  </a:cubicBezTo>
                  <a:cubicBezTo>
                    <a:pt x="34691" y="77519"/>
                    <a:pt x="41093" y="61561"/>
                    <a:pt x="41805" y="59457"/>
                  </a:cubicBezTo>
                  <a:cubicBezTo>
                    <a:pt x="42338" y="57703"/>
                    <a:pt x="42872" y="55599"/>
                    <a:pt x="42872" y="53845"/>
                  </a:cubicBezTo>
                  <a:cubicBezTo>
                    <a:pt x="42872" y="45603"/>
                    <a:pt x="35758" y="38939"/>
                    <a:pt x="25976" y="38939"/>
                  </a:cubicBezTo>
                  <a:cubicBezTo>
                    <a:pt x="8369" y="38939"/>
                    <a:pt x="188" y="62789"/>
                    <a:pt x="188" y="65770"/>
                  </a:cubicBezTo>
                  <a:cubicBezTo>
                    <a:pt x="188" y="68050"/>
                    <a:pt x="2678" y="68050"/>
                    <a:pt x="3211" y="68050"/>
                  </a:cubicBezTo>
                  <a:cubicBezTo>
                    <a:pt x="5701" y="68050"/>
                    <a:pt x="5879" y="67173"/>
                    <a:pt x="6413" y="65244"/>
                  </a:cubicBezTo>
                  <a:cubicBezTo>
                    <a:pt x="11037" y="50163"/>
                    <a:pt x="18862" y="43849"/>
                    <a:pt x="25442" y="43849"/>
                  </a:cubicBezTo>
                  <a:cubicBezTo>
                    <a:pt x="28288" y="43849"/>
                    <a:pt x="29889" y="45252"/>
                    <a:pt x="29889" y="49987"/>
                  </a:cubicBezTo>
                  <a:cubicBezTo>
                    <a:pt x="29889" y="54021"/>
                    <a:pt x="28822" y="56651"/>
                    <a:pt x="24375" y="67524"/>
                  </a:cubicBezTo>
                  <a:lnTo>
                    <a:pt x="13171" y="95757"/>
                  </a:lnTo>
                  <a:close/>
                </a:path>
              </a:pathLst>
            </a:custGeom>
            <a:solidFill>
              <a:srgbClr val="000000"/>
            </a:solidFill>
            <a:ln w="25502" cap="flat">
              <a:no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8F39CDAA-C94B-4144-95AC-EFCBCB7F306D}"/>
                </a:ext>
              </a:extLst>
            </p:cNvPr>
            <p:cNvSpPr/>
            <p:nvPr>
              <p:custDataLst>
                <p:tags r:id="rId138"/>
              </p:custDataLst>
            </p:nvPr>
          </p:nvSpPr>
          <p:spPr>
            <a:xfrm>
              <a:off x="7420120" y="2729254"/>
              <a:ext cx="22586" cy="54012"/>
            </a:xfrm>
            <a:custGeom>
              <a:avLst/>
              <a:gdLst>
                <a:gd name="connsiteX0" fmla="*/ 17798 w 22586"/>
                <a:gd name="connsiteY0" fmla="*/ 17369 h 54012"/>
                <a:gd name="connsiteX1" fmla="*/ 3925 w 22586"/>
                <a:gd name="connsiteY1" fmla="*/ 49461 h 54012"/>
                <a:gd name="connsiteX2" fmla="*/ 2680 w 22586"/>
                <a:gd name="connsiteY2" fmla="*/ 51565 h 54012"/>
                <a:gd name="connsiteX3" fmla="*/ 5170 w 22586"/>
                <a:gd name="connsiteY3" fmla="*/ 54021 h 54012"/>
                <a:gd name="connsiteX4" fmla="*/ 22778 w 22586"/>
                <a:gd name="connsiteY4" fmla="*/ 19123 h 54012"/>
                <a:gd name="connsiteX5" fmla="*/ 10328 w 22586"/>
                <a:gd name="connsiteY5" fmla="*/ 8 h 54012"/>
                <a:gd name="connsiteX6" fmla="*/ 191 w 22586"/>
                <a:gd name="connsiteY6" fmla="*/ 10004 h 54012"/>
                <a:gd name="connsiteX7" fmla="*/ 10506 w 22586"/>
                <a:gd name="connsiteY7" fmla="*/ 20175 h 54012"/>
                <a:gd name="connsiteX8" fmla="*/ 17798 w 22586"/>
                <a:gd name="connsiteY8" fmla="*/ 17369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86" h="54012">
                  <a:moveTo>
                    <a:pt x="17798" y="17369"/>
                  </a:moveTo>
                  <a:cubicBezTo>
                    <a:pt x="17798" y="27014"/>
                    <a:pt x="16019" y="38238"/>
                    <a:pt x="3925" y="49461"/>
                  </a:cubicBezTo>
                  <a:cubicBezTo>
                    <a:pt x="3214" y="50163"/>
                    <a:pt x="2680" y="50689"/>
                    <a:pt x="2680" y="51565"/>
                  </a:cubicBezTo>
                  <a:cubicBezTo>
                    <a:pt x="2680" y="52793"/>
                    <a:pt x="4103" y="54021"/>
                    <a:pt x="5170" y="54021"/>
                  </a:cubicBezTo>
                  <a:cubicBezTo>
                    <a:pt x="7660" y="54021"/>
                    <a:pt x="22778" y="39991"/>
                    <a:pt x="22778" y="19123"/>
                  </a:cubicBezTo>
                  <a:cubicBezTo>
                    <a:pt x="22778" y="8250"/>
                    <a:pt x="18509" y="8"/>
                    <a:pt x="10328" y="8"/>
                  </a:cubicBezTo>
                  <a:cubicBezTo>
                    <a:pt x="4459" y="8"/>
                    <a:pt x="191" y="4568"/>
                    <a:pt x="191" y="10004"/>
                  </a:cubicBezTo>
                  <a:cubicBezTo>
                    <a:pt x="191" y="15616"/>
                    <a:pt x="4281" y="20175"/>
                    <a:pt x="10506" y="20175"/>
                  </a:cubicBezTo>
                  <a:cubicBezTo>
                    <a:pt x="14774" y="20175"/>
                    <a:pt x="17620" y="17369"/>
                    <a:pt x="17798" y="17369"/>
                  </a:cubicBezTo>
                  <a:close/>
                </a:path>
              </a:pathLst>
            </a:custGeom>
            <a:solidFill>
              <a:srgbClr val="000000"/>
            </a:solidFill>
            <a:ln w="25502"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3E149B56-3E2B-4ECB-9E59-5D78494E7FFB}"/>
                </a:ext>
              </a:extLst>
            </p:cNvPr>
            <p:cNvSpPr/>
            <p:nvPr>
              <p:custDataLst>
                <p:tags r:id="rId139"/>
              </p:custDataLst>
            </p:nvPr>
          </p:nvSpPr>
          <p:spPr>
            <a:xfrm>
              <a:off x="7470503" y="2631225"/>
              <a:ext cx="38771" cy="118195"/>
            </a:xfrm>
            <a:custGeom>
              <a:avLst/>
              <a:gdLst>
                <a:gd name="connsiteX0" fmla="*/ 27760 w 38771"/>
                <a:gd name="connsiteY0" fmla="*/ 10004 h 118195"/>
                <a:gd name="connsiteX1" fmla="*/ 17444 w 38771"/>
                <a:gd name="connsiteY1" fmla="*/ 8 h 118195"/>
                <a:gd name="connsiteX2" fmla="*/ 7307 w 38771"/>
                <a:gd name="connsiteY2" fmla="*/ 10004 h 118195"/>
                <a:gd name="connsiteX3" fmla="*/ 17444 w 38771"/>
                <a:gd name="connsiteY3" fmla="*/ 20175 h 118195"/>
                <a:gd name="connsiteX4" fmla="*/ 27760 w 38771"/>
                <a:gd name="connsiteY4" fmla="*/ 10004 h 118195"/>
                <a:gd name="connsiteX5" fmla="*/ 727 w 38771"/>
                <a:gd name="connsiteY5" fmla="*/ 42797 h 118195"/>
                <a:gd name="connsiteX6" fmla="*/ 727 w 38771"/>
                <a:gd name="connsiteY6" fmla="*/ 49110 h 118195"/>
                <a:gd name="connsiteX7" fmla="*/ 13532 w 38771"/>
                <a:gd name="connsiteY7" fmla="*/ 58755 h 118195"/>
                <a:gd name="connsiteX8" fmla="*/ 13532 w 38771"/>
                <a:gd name="connsiteY8" fmla="*/ 104350 h 118195"/>
                <a:gd name="connsiteX9" fmla="*/ 193 w 38771"/>
                <a:gd name="connsiteY9" fmla="*/ 111891 h 118195"/>
                <a:gd name="connsiteX10" fmla="*/ 193 w 38771"/>
                <a:gd name="connsiteY10" fmla="*/ 118204 h 118195"/>
                <a:gd name="connsiteX11" fmla="*/ 20112 w 38771"/>
                <a:gd name="connsiteY11" fmla="*/ 117502 h 118195"/>
                <a:gd name="connsiteX12" fmla="*/ 38964 w 38771"/>
                <a:gd name="connsiteY12" fmla="*/ 118204 h 118195"/>
                <a:gd name="connsiteX13" fmla="*/ 38964 w 38771"/>
                <a:gd name="connsiteY13" fmla="*/ 111891 h 118195"/>
                <a:gd name="connsiteX14" fmla="*/ 26870 w 38771"/>
                <a:gd name="connsiteY14" fmla="*/ 104526 h 118195"/>
                <a:gd name="connsiteX15" fmla="*/ 26870 w 38771"/>
                <a:gd name="connsiteY15" fmla="*/ 40868 h 118195"/>
                <a:gd name="connsiteX16" fmla="*/ 727 w 38771"/>
                <a:gd name="connsiteY16" fmla="*/ 42797 h 11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71" h="118195">
                  <a:moveTo>
                    <a:pt x="27760" y="10004"/>
                  </a:moveTo>
                  <a:cubicBezTo>
                    <a:pt x="27760" y="4919"/>
                    <a:pt x="23491" y="8"/>
                    <a:pt x="17444" y="8"/>
                  </a:cubicBezTo>
                  <a:cubicBezTo>
                    <a:pt x="12109" y="8"/>
                    <a:pt x="7307" y="4217"/>
                    <a:pt x="7307" y="10004"/>
                  </a:cubicBezTo>
                  <a:cubicBezTo>
                    <a:pt x="7307" y="16317"/>
                    <a:pt x="12465" y="20175"/>
                    <a:pt x="17444" y="20175"/>
                  </a:cubicBezTo>
                  <a:cubicBezTo>
                    <a:pt x="23136" y="20175"/>
                    <a:pt x="27760" y="15791"/>
                    <a:pt x="27760" y="10004"/>
                  </a:cubicBezTo>
                  <a:close/>
                  <a:moveTo>
                    <a:pt x="727" y="42797"/>
                  </a:moveTo>
                  <a:lnTo>
                    <a:pt x="727" y="49110"/>
                  </a:lnTo>
                  <a:cubicBezTo>
                    <a:pt x="11931" y="49110"/>
                    <a:pt x="13532" y="50163"/>
                    <a:pt x="13532" y="58755"/>
                  </a:cubicBezTo>
                  <a:lnTo>
                    <a:pt x="13532" y="104350"/>
                  </a:lnTo>
                  <a:cubicBezTo>
                    <a:pt x="13532" y="111891"/>
                    <a:pt x="11753" y="111891"/>
                    <a:pt x="193" y="111891"/>
                  </a:cubicBezTo>
                  <a:lnTo>
                    <a:pt x="193" y="118204"/>
                  </a:lnTo>
                  <a:cubicBezTo>
                    <a:pt x="549" y="118204"/>
                    <a:pt x="12998" y="117502"/>
                    <a:pt x="20112" y="117502"/>
                  </a:cubicBezTo>
                  <a:cubicBezTo>
                    <a:pt x="26337" y="117502"/>
                    <a:pt x="32740" y="117678"/>
                    <a:pt x="38964" y="118204"/>
                  </a:cubicBezTo>
                  <a:lnTo>
                    <a:pt x="38964" y="111891"/>
                  </a:lnTo>
                  <a:cubicBezTo>
                    <a:pt x="28649" y="111891"/>
                    <a:pt x="26870" y="111891"/>
                    <a:pt x="26870" y="104526"/>
                  </a:cubicBezTo>
                  <a:lnTo>
                    <a:pt x="26870" y="40868"/>
                  </a:lnTo>
                  <a:lnTo>
                    <a:pt x="727" y="42797"/>
                  </a:lnTo>
                  <a:close/>
                </a:path>
              </a:pathLst>
            </a:custGeom>
            <a:solidFill>
              <a:srgbClr val="000000"/>
            </a:solidFill>
            <a:ln w="25502"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3F92C38C-B20A-4364-8413-DF0FFB70DA25}"/>
                </a:ext>
              </a:extLst>
            </p:cNvPr>
            <p:cNvSpPr/>
            <p:nvPr>
              <p:custDataLst>
                <p:tags r:id="rId140"/>
              </p:custDataLst>
            </p:nvPr>
          </p:nvSpPr>
          <p:spPr>
            <a:xfrm>
              <a:off x="7527666" y="2672085"/>
              <a:ext cx="95327" cy="77335"/>
            </a:xfrm>
            <a:custGeom>
              <a:avLst/>
              <a:gdLst>
                <a:gd name="connsiteX0" fmla="*/ 82184 w 95327"/>
                <a:gd name="connsiteY0" fmla="*/ 24209 h 77335"/>
                <a:gd name="connsiteX1" fmla="*/ 55507 w 95327"/>
                <a:gd name="connsiteY1" fmla="*/ 8 h 77335"/>
                <a:gd name="connsiteX2" fmla="*/ 26517 w 95327"/>
                <a:gd name="connsiteY2" fmla="*/ 17019 h 77335"/>
                <a:gd name="connsiteX3" fmla="*/ 26339 w 95327"/>
                <a:gd name="connsiteY3" fmla="*/ 17019 h 77335"/>
                <a:gd name="connsiteX4" fmla="*/ 26339 w 95327"/>
                <a:gd name="connsiteY4" fmla="*/ 8 h 77335"/>
                <a:gd name="connsiteX5" fmla="*/ 195 w 95327"/>
                <a:gd name="connsiteY5" fmla="*/ 1937 h 77335"/>
                <a:gd name="connsiteX6" fmla="*/ 195 w 95327"/>
                <a:gd name="connsiteY6" fmla="*/ 8250 h 77335"/>
                <a:gd name="connsiteX7" fmla="*/ 13534 w 95327"/>
                <a:gd name="connsiteY7" fmla="*/ 18071 h 77335"/>
                <a:gd name="connsiteX8" fmla="*/ 13534 w 95327"/>
                <a:gd name="connsiteY8" fmla="*/ 63490 h 77335"/>
                <a:gd name="connsiteX9" fmla="*/ 195 w 95327"/>
                <a:gd name="connsiteY9" fmla="*/ 71031 h 77335"/>
                <a:gd name="connsiteX10" fmla="*/ 195 w 95327"/>
                <a:gd name="connsiteY10" fmla="*/ 77344 h 77335"/>
                <a:gd name="connsiteX11" fmla="*/ 20470 w 95327"/>
                <a:gd name="connsiteY11" fmla="*/ 76643 h 77335"/>
                <a:gd name="connsiteX12" fmla="*/ 40923 w 95327"/>
                <a:gd name="connsiteY12" fmla="*/ 77344 h 77335"/>
                <a:gd name="connsiteX13" fmla="*/ 40923 w 95327"/>
                <a:gd name="connsiteY13" fmla="*/ 71031 h 77335"/>
                <a:gd name="connsiteX14" fmla="*/ 27584 w 95327"/>
                <a:gd name="connsiteY14" fmla="*/ 63490 h 77335"/>
                <a:gd name="connsiteX15" fmla="*/ 27584 w 95327"/>
                <a:gd name="connsiteY15" fmla="*/ 31925 h 77335"/>
                <a:gd name="connsiteX16" fmla="*/ 54084 w 95327"/>
                <a:gd name="connsiteY16" fmla="*/ 4919 h 77335"/>
                <a:gd name="connsiteX17" fmla="*/ 68134 w 95327"/>
                <a:gd name="connsiteY17" fmla="*/ 23507 h 77335"/>
                <a:gd name="connsiteX18" fmla="*/ 68134 w 95327"/>
                <a:gd name="connsiteY18" fmla="*/ 63490 h 77335"/>
                <a:gd name="connsiteX19" fmla="*/ 54795 w 95327"/>
                <a:gd name="connsiteY19" fmla="*/ 71031 h 77335"/>
                <a:gd name="connsiteX20" fmla="*/ 54795 w 95327"/>
                <a:gd name="connsiteY20" fmla="*/ 77344 h 77335"/>
                <a:gd name="connsiteX21" fmla="*/ 75070 w 95327"/>
                <a:gd name="connsiteY21" fmla="*/ 76643 h 77335"/>
                <a:gd name="connsiteX22" fmla="*/ 95523 w 95327"/>
                <a:gd name="connsiteY22" fmla="*/ 77344 h 77335"/>
                <a:gd name="connsiteX23" fmla="*/ 95523 w 95327"/>
                <a:gd name="connsiteY23" fmla="*/ 71031 h 77335"/>
                <a:gd name="connsiteX24" fmla="*/ 82184 w 95327"/>
                <a:gd name="connsiteY24" fmla="*/ 63490 h 77335"/>
                <a:gd name="connsiteX25" fmla="*/ 82184 w 95327"/>
                <a:gd name="connsiteY25" fmla="*/ 24209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327" h="77335">
                  <a:moveTo>
                    <a:pt x="82184" y="24209"/>
                  </a:moveTo>
                  <a:cubicBezTo>
                    <a:pt x="82184" y="8952"/>
                    <a:pt x="74536" y="8"/>
                    <a:pt x="55507" y="8"/>
                  </a:cubicBezTo>
                  <a:cubicBezTo>
                    <a:pt x="40923" y="8"/>
                    <a:pt x="31497" y="7900"/>
                    <a:pt x="26517" y="17019"/>
                  </a:cubicBezTo>
                  <a:lnTo>
                    <a:pt x="26339" y="17019"/>
                  </a:lnTo>
                  <a:lnTo>
                    <a:pt x="26339" y="8"/>
                  </a:lnTo>
                  <a:lnTo>
                    <a:pt x="195" y="1937"/>
                  </a:lnTo>
                  <a:lnTo>
                    <a:pt x="195" y="8250"/>
                  </a:lnTo>
                  <a:cubicBezTo>
                    <a:pt x="12111" y="8250"/>
                    <a:pt x="13534" y="9478"/>
                    <a:pt x="13534" y="18071"/>
                  </a:cubicBezTo>
                  <a:lnTo>
                    <a:pt x="13534" y="63490"/>
                  </a:lnTo>
                  <a:cubicBezTo>
                    <a:pt x="13534" y="71031"/>
                    <a:pt x="11755" y="71031"/>
                    <a:pt x="195" y="71031"/>
                  </a:cubicBezTo>
                  <a:lnTo>
                    <a:pt x="195" y="77344"/>
                  </a:lnTo>
                  <a:cubicBezTo>
                    <a:pt x="551" y="77344"/>
                    <a:pt x="13000" y="76643"/>
                    <a:pt x="20470" y="76643"/>
                  </a:cubicBezTo>
                  <a:cubicBezTo>
                    <a:pt x="27051" y="76643"/>
                    <a:pt x="39322" y="77169"/>
                    <a:pt x="40923" y="77344"/>
                  </a:cubicBezTo>
                  <a:lnTo>
                    <a:pt x="40923" y="71031"/>
                  </a:lnTo>
                  <a:cubicBezTo>
                    <a:pt x="29363" y="71031"/>
                    <a:pt x="27584" y="71031"/>
                    <a:pt x="27584" y="63490"/>
                  </a:cubicBezTo>
                  <a:lnTo>
                    <a:pt x="27584" y="31925"/>
                  </a:lnTo>
                  <a:cubicBezTo>
                    <a:pt x="27584" y="13511"/>
                    <a:pt x="42346" y="4919"/>
                    <a:pt x="54084" y="4919"/>
                  </a:cubicBezTo>
                  <a:cubicBezTo>
                    <a:pt x="66533" y="4919"/>
                    <a:pt x="68134" y="14564"/>
                    <a:pt x="68134" y="23507"/>
                  </a:cubicBezTo>
                  <a:lnTo>
                    <a:pt x="68134" y="63490"/>
                  </a:lnTo>
                  <a:cubicBezTo>
                    <a:pt x="68134" y="71031"/>
                    <a:pt x="66355" y="71031"/>
                    <a:pt x="54795" y="71031"/>
                  </a:cubicBezTo>
                  <a:lnTo>
                    <a:pt x="54795" y="77344"/>
                  </a:lnTo>
                  <a:cubicBezTo>
                    <a:pt x="55151" y="77344"/>
                    <a:pt x="67600" y="76643"/>
                    <a:pt x="75070" y="76643"/>
                  </a:cubicBezTo>
                  <a:cubicBezTo>
                    <a:pt x="81650" y="76643"/>
                    <a:pt x="93922" y="77169"/>
                    <a:pt x="95523" y="77344"/>
                  </a:cubicBezTo>
                  <a:lnTo>
                    <a:pt x="95523" y="71031"/>
                  </a:lnTo>
                  <a:cubicBezTo>
                    <a:pt x="83963" y="71031"/>
                    <a:pt x="82184" y="71031"/>
                    <a:pt x="82184" y="63490"/>
                  </a:cubicBezTo>
                  <a:lnTo>
                    <a:pt x="82184" y="24209"/>
                  </a:lnTo>
                  <a:close/>
                </a:path>
              </a:pathLst>
            </a:custGeom>
            <a:solidFill>
              <a:srgbClr val="000000"/>
            </a:solidFill>
            <a:ln w="25502"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51649C95-8728-4B76-9183-55D82180D325}"/>
                </a:ext>
              </a:extLst>
            </p:cNvPr>
            <p:cNvSpPr/>
            <p:nvPr>
              <p:custDataLst>
                <p:tags r:id="rId141"/>
              </p:custDataLst>
            </p:nvPr>
          </p:nvSpPr>
          <p:spPr>
            <a:xfrm>
              <a:off x="7640238" y="2631225"/>
              <a:ext cx="38771" cy="118195"/>
            </a:xfrm>
            <a:custGeom>
              <a:avLst/>
              <a:gdLst>
                <a:gd name="connsiteX0" fmla="*/ 27766 w 38771"/>
                <a:gd name="connsiteY0" fmla="*/ 10004 h 118195"/>
                <a:gd name="connsiteX1" fmla="*/ 17451 w 38771"/>
                <a:gd name="connsiteY1" fmla="*/ 8 h 118195"/>
                <a:gd name="connsiteX2" fmla="*/ 7314 w 38771"/>
                <a:gd name="connsiteY2" fmla="*/ 10004 h 118195"/>
                <a:gd name="connsiteX3" fmla="*/ 17451 w 38771"/>
                <a:gd name="connsiteY3" fmla="*/ 20175 h 118195"/>
                <a:gd name="connsiteX4" fmla="*/ 27766 w 38771"/>
                <a:gd name="connsiteY4" fmla="*/ 10004 h 118195"/>
                <a:gd name="connsiteX5" fmla="*/ 733 w 38771"/>
                <a:gd name="connsiteY5" fmla="*/ 42797 h 118195"/>
                <a:gd name="connsiteX6" fmla="*/ 733 w 38771"/>
                <a:gd name="connsiteY6" fmla="*/ 49110 h 118195"/>
                <a:gd name="connsiteX7" fmla="*/ 13538 w 38771"/>
                <a:gd name="connsiteY7" fmla="*/ 58755 h 118195"/>
                <a:gd name="connsiteX8" fmla="*/ 13538 w 38771"/>
                <a:gd name="connsiteY8" fmla="*/ 104350 h 118195"/>
                <a:gd name="connsiteX9" fmla="*/ 200 w 38771"/>
                <a:gd name="connsiteY9" fmla="*/ 111891 h 118195"/>
                <a:gd name="connsiteX10" fmla="*/ 200 w 38771"/>
                <a:gd name="connsiteY10" fmla="*/ 118204 h 118195"/>
                <a:gd name="connsiteX11" fmla="*/ 20119 w 38771"/>
                <a:gd name="connsiteY11" fmla="*/ 117502 h 118195"/>
                <a:gd name="connsiteX12" fmla="*/ 38971 w 38771"/>
                <a:gd name="connsiteY12" fmla="*/ 118204 h 118195"/>
                <a:gd name="connsiteX13" fmla="*/ 38971 w 38771"/>
                <a:gd name="connsiteY13" fmla="*/ 111891 h 118195"/>
                <a:gd name="connsiteX14" fmla="*/ 26877 w 38771"/>
                <a:gd name="connsiteY14" fmla="*/ 104526 h 118195"/>
                <a:gd name="connsiteX15" fmla="*/ 26877 w 38771"/>
                <a:gd name="connsiteY15" fmla="*/ 40868 h 118195"/>
                <a:gd name="connsiteX16" fmla="*/ 733 w 38771"/>
                <a:gd name="connsiteY16" fmla="*/ 42797 h 11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71" h="118195">
                  <a:moveTo>
                    <a:pt x="27766" y="10004"/>
                  </a:moveTo>
                  <a:cubicBezTo>
                    <a:pt x="27766" y="4919"/>
                    <a:pt x="23498" y="8"/>
                    <a:pt x="17451" y="8"/>
                  </a:cubicBezTo>
                  <a:cubicBezTo>
                    <a:pt x="12116" y="8"/>
                    <a:pt x="7314" y="4217"/>
                    <a:pt x="7314" y="10004"/>
                  </a:cubicBezTo>
                  <a:cubicBezTo>
                    <a:pt x="7314" y="16317"/>
                    <a:pt x="12471" y="20175"/>
                    <a:pt x="17451" y="20175"/>
                  </a:cubicBezTo>
                  <a:cubicBezTo>
                    <a:pt x="23142" y="20175"/>
                    <a:pt x="27766" y="15791"/>
                    <a:pt x="27766" y="10004"/>
                  </a:cubicBezTo>
                  <a:close/>
                  <a:moveTo>
                    <a:pt x="733" y="42797"/>
                  </a:moveTo>
                  <a:lnTo>
                    <a:pt x="733" y="49110"/>
                  </a:lnTo>
                  <a:cubicBezTo>
                    <a:pt x="11938" y="49110"/>
                    <a:pt x="13538" y="50163"/>
                    <a:pt x="13538" y="58755"/>
                  </a:cubicBezTo>
                  <a:lnTo>
                    <a:pt x="13538" y="104350"/>
                  </a:lnTo>
                  <a:cubicBezTo>
                    <a:pt x="13538" y="111891"/>
                    <a:pt x="11760" y="111891"/>
                    <a:pt x="200" y="111891"/>
                  </a:cubicBezTo>
                  <a:lnTo>
                    <a:pt x="200" y="118204"/>
                  </a:lnTo>
                  <a:cubicBezTo>
                    <a:pt x="555" y="118204"/>
                    <a:pt x="13005" y="117502"/>
                    <a:pt x="20119" y="117502"/>
                  </a:cubicBezTo>
                  <a:cubicBezTo>
                    <a:pt x="26344" y="117502"/>
                    <a:pt x="32746" y="117678"/>
                    <a:pt x="38971" y="118204"/>
                  </a:cubicBezTo>
                  <a:lnTo>
                    <a:pt x="38971" y="111891"/>
                  </a:lnTo>
                  <a:cubicBezTo>
                    <a:pt x="28656" y="111891"/>
                    <a:pt x="26877" y="111891"/>
                    <a:pt x="26877" y="104526"/>
                  </a:cubicBezTo>
                  <a:lnTo>
                    <a:pt x="26877" y="40868"/>
                  </a:lnTo>
                  <a:lnTo>
                    <a:pt x="733" y="42797"/>
                  </a:lnTo>
                  <a:close/>
                </a:path>
              </a:pathLst>
            </a:custGeom>
            <a:solidFill>
              <a:srgbClr val="000000"/>
            </a:solidFill>
            <a:ln w="25502" cap="flat">
              <a:noFill/>
              <a:prstDash val="solid"/>
              <a:miter/>
            </a:ln>
          </p:spPr>
          <p:txBody>
            <a:bodyPr rtlCol="0" anchor="ctr"/>
            <a:lstStyle/>
            <a:p>
              <a:endParaRPr lang="zh-CN" altLang="en-US"/>
            </a:p>
          </p:txBody>
        </p:sp>
      </p:grpSp>
      <p:grpSp>
        <p:nvGrpSpPr>
          <p:cNvPr id="144" name="组合 143" descr="\documentclass[preview]{standalone}&#10;\usepackage[utf8]{inputenc}&#10;\usepackage{amsmath}&#10;&#10;\begin{document}&#10;&#10;\begin{flalign*}&#10;V_i=V_{i,\mathrm{ini}}(1-\phi_\mathrm{s})\end{flalign*}&#10;&#10;\end{document}&#10;" title="IguanaTex Shape Display">
            <a:extLst>
              <a:ext uri="{FF2B5EF4-FFF2-40B4-BE49-F238E27FC236}">
                <a16:creationId xmlns:a16="http://schemas.microsoft.com/office/drawing/2014/main" id="{308ED236-70D3-44FE-B2C2-8BF16CDEE988}"/>
              </a:ext>
            </a:extLst>
          </p:cNvPr>
          <p:cNvGrpSpPr>
            <a:grpSpLocks noChangeAspect="1"/>
          </p:cNvGrpSpPr>
          <p:nvPr>
            <p:custDataLst>
              <p:tags r:id="rId4"/>
            </p:custDataLst>
          </p:nvPr>
        </p:nvGrpSpPr>
        <p:grpSpPr>
          <a:xfrm>
            <a:off x="5276419" y="3901303"/>
            <a:ext cx="1930586" cy="275028"/>
            <a:chOff x="5948438" y="2340722"/>
            <a:chExt cx="1930586" cy="275028"/>
          </a:xfrm>
        </p:grpSpPr>
        <p:sp>
          <p:nvSpPr>
            <p:cNvPr id="129" name="任意多边形: 形状 128">
              <a:extLst>
                <a:ext uri="{FF2B5EF4-FFF2-40B4-BE49-F238E27FC236}">
                  <a16:creationId xmlns:a16="http://schemas.microsoft.com/office/drawing/2014/main" id="{59585384-FAFD-4C59-9C89-8FC191FC66A2}"/>
                </a:ext>
              </a:extLst>
            </p:cNvPr>
            <p:cNvSpPr/>
            <p:nvPr>
              <p:custDataLst>
                <p:tags r:id="rId105"/>
              </p:custDataLst>
            </p:nvPr>
          </p:nvSpPr>
          <p:spPr>
            <a:xfrm>
              <a:off x="5948438" y="2358524"/>
              <a:ext cx="181011" cy="187321"/>
            </a:xfrm>
            <a:custGeom>
              <a:avLst/>
              <a:gdLst>
                <a:gd name="connsiteX0" fmla="*/ 145348 w 181011"/>
                <a:gd name="connsiteY0" fmla="*/ 30290 h 187321"/>
                <a:gd name="connsiteX1" fmla="*/ 177844 w 181011"/>
                <a:gd name="connsiteY1" fmla="*/ 8237 h 187321"/>
                <a:gd name="connsiteX2" fmla="*/ 181144 w 181011"/>
                <a:gd name="connsiteY2" fmla="*/ 3188 h 187321"/>
                <a:gd name="connsiteX3" fmla="*/ 177844 w 181011"/>
                <a:gd name="connsiteY3" fmla="*/ 0 h 187321"/>
                <a:gd name="connsiteX4" fmla="*/ 157026 w 181011"/>
                <a:gd name="connsiteY4" fmla="*/ 797 h 187321"/>
                <a:gd name="connsiteX5" fmla="*/ 131893 w 181011"/>
                <a:gd name="connsiteY5" fmla="*/ 0 h 187321"/>
                <a:gd name="connsiteX6" fmla="*/ 127070 w 181011"/>
                <a:gd name="connsiteY6" fmla="*/ 5048 h 187321"/>
                <a:gd name="connsiteX7" fmla="*/ 131131 w 181011"/>
                <a:gd name="connsiteY7" fmla="*/ 8237 h 187321"/>
                <a:gd name="connsiteX8" fmla="*/ 142810 w 181011"/>
                <a:gd name="connsiteY8" fmla="*/ 17005 h 187321"/>
                <a:gd name="connsiteX9" fmla="*/ 139002 w 181011"/>
                <a:gd name="connsiteY9" fmla="*/ 27102 h 187321"/>
                <a:gd name="connsiteX10" fmla="*/ 61063 w 181011"/>
                <a:gd name="connsiteY10" fmla="*/ 156765 h 187321"/>
                <a:gd name="connsiteX11" fmla="*/ 43799 w 181011"/>
                <a:gd name="connsiteY11" fmla="*/ 16208 h 187321"/>
                <a:gd name="connsiteX12" fmla="*/ 61317 w 181011"/>
                <a:gd name="connsiteY12" fmla="*/ 8237 h 187321"/>
                <a:gd name="connsiteX13" fmla="*/ 67663 w 181011"/>
                <a:gd name="connsiteY13" fmla="*/ 2923 h 187321"/>
                <a:gd name="connsiteX14" fmla="*/ 64109 w 181011"/>
                <a:gd name="connsiteY14" fmla="*/ 0 h 187321"/>
                <a:gd name="connsiteX15" fmla="*/ 32629 w 181011"/>
                <a:gd name="connsiteY15" fmla="*/ 797 h 187321"/>
                <a:gd name="connsiteX16" fmla="*/ 18666 w 181011"/>
                <a:gd name="connsiteY16" fmla="*/ 531 h 187321"/>
                <a:gd name="connsiteX17" fmla="*/ 4957 w 181011"/>
                <a:gd name="connsiteY17" fmla="*/ 0 h 187321"/>
                <a:gd name="connsiteX18" fmla="*/ 133 w 181011"/>
                <a:gd name="connsiteY18" fmla="*/ 5048 h 187321"/>
                <a:gd name="connsiteX19" fmla="*/ 6480 w 181011"/>
                <a:gd name="connsiteY19" fmla="*/ 8237 h 187321"/>
                <a:gd name="connsiteX20" fmla="*/ 21712 w 181011"/>
                <a:gd name="connsiteY20" fmla="*/ 17271 h 187321"/>
                <a:gd name="connsiteX21" fmla="*/ 41768 w 181011"/>
                <a:gd name="connsiteY21" fmla="*/ 181210 h 187321"/>
                <a:gd name="connsiteX22" fmla="*/ 46846 w 181011"/>
                <a:gd name="connsiteY22" fmla="*/ 187321 h 187321"/>
                <a:gd name="connsiteX23" fmla="*/ 53954 w 181011"/>
                <a:gd name="connsiteY23" fmla="*/ 182538 h 187321"/>
                <a:gd name="connsiteX24" fmla="*/ 145348 w 181011"/>
                <a:gd name="connsiteY24" fmla="*/ 30290 h 18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011" h="187321">
                  <a:moveTo>
                    <a:pt x="145348" y="30290"/>
                  </a:moveTo>
                  <a:cubicBezTo>
                    <a:pt x="157788" y="9565"/>
                    <a:pt x="168451" y="8768"/>
                    <a:pt x="177844" y="8237"/>
                  </a:cubicBezTo>
                  <a:cubicBezTo>
                    <a:pt x="180891" y="7971"/>
                    <a:pt x="181144" y="3454"/>
                    <a:pt x="181144" y="3188"/>
                  </a:cubicBezTo>
                  <a:cubicBezTo>
                    <a:pt x="181144" y="1063"/>
                    <a:pt x="179875" y="0"/>
                    <a:pt x="177844" y="0"/>
                  </a:cubicBezTo>
                  <a:cubicBezTo>
                    <a:pt x="171243" y="0"/>
                    <a:pt x="163881" y="797"/>
                    <a:pt x="157026" y="797"/>
                  </a:cubicBezTo>
                  <a:cubicBezTo>
                    <a:pt x="148649" y="797"/>
                    <a:pt x="140017" y="0"/>
                    <a:pt x="131893" y="0"/>
                  </a:cubicBezTo>
                  <a:cubicBezTo>
                    <a:pt x="130370" y="0"/>
                    <a:pt x="127070" y="0"/>
                    <a:pt x="127070" y="5048"/>
                  </a:cubicBezTo>
                  <a:cubicBezTo>
                    <a:pt x="127070" y="7971"/>
                    <a:pt x="129354" y="8237"/>
                    <a:pt x="131131" y="8237"/>
                  </a:cubicBezTo>
                  <a:cubicBezTo>
                    <a:pt x="137986" y="8768"/>
                    <a:pt x="142810" y="11425"/>
                    <a:pt x="142810" y="17005"/>
                  </a:cubicBezTo>
                  <a:cubicBezTo>
                    <a:pt x="142810" y="20991"/>
                    <a:pt x="139002" y="26836"/>
                    <a:pt x="139002" y="27102"/>
                  </a:cubicBezTo>
                  <a:lnTo>
                    <a:pt x="61063" y="156765"/>
                  </a:lnTo>
                  <a:lnTo>
                    <a:pt x="43799" y="16208"/>
                  </a:lnTo>
                  <a:cubicBezTo>
                    <a:pt x="43799" y="11691"/>
                    <a:pt x="49638" y="8237"/>
                    <a:pt x="61317" y="8237"/>
                  </a:cubicBezTo>
                  <a:cubicBezTo>
                    <a:pt x="64871" y="8237"/>
                    <a:pt x="67663" y="8237"/>
                    <a:pt x="67663" y="2923"/>
                  </a:cubicBezTo>
                  <a:cubicBezTo>
                    <a:pt x="67663" y="531"/>
                    <a:pt x="65632" y="0"/>
                    <a:pt x="64109" y="0"/>
                  </a:cubicBezTo>
                  <a:cubicBezTo>
                    <a:pt x="53954" y="0"/>
                    <a:pt x="43038" y="797"/>
                    <a:pt x="32629" y="797"/>
                  </a:cubicBezTo>
                  <a:cubicBezTo>
                    <a:pt x="28059" y="797"/>
                    <a:pt x="23236" y="531"/>
                    <a:pt x="18666" y="531"/>
                  </a:cubicBezTo>
                  <a:cubicBezTo>
                    <a:pt x="14096" y="531"/>
                    <a:pt x="9273" y="0"/>
                    <a:pt x="4957" y="0"/>
                  </a:cubicBezTo>
                  <a:cubicBezTo>
                    <a:pt x="3180" y="0"/>
                    <a:pt x="133" y="0"/>
                    <a:pt x="133" y="5048"/>
                  </a:cubicBezTo>
                  <a:cubicBezTo>
                    <a:pt x="133" y="8237"/>
                    <a:pt x="2418" y="8237"/>
                    <a:pt x="6480" y="8237"/>
                  </a:cubicBezTo>
                  <a:cubicBezTo>
                    <a:pt x="20697" y="8237"/>
                    <a:pt x="20951" y="10628"/>
                    <a:pt x="21712" y="17271"/>
                  </a:cubicBezTo>
                  <a:lnTo>
                    <a:pt x="41768" y="181210"/>
                  </a:lnTo>
                  <a:cubicBezTo>
                    <a:pt x="42530" y="186524"/>
                    <a:pt x="43545" y="187321"/>
                    <a:pt x="46846" y="187321"/>
                  </a:cubicBezTo>
                  <a:cubicBezTo>
                    <a:pt x="50908" y="187321"/>
                    <a:pt x="51923" y="185993"/>
                    <a:pt x="53954" y="182538"/>
                  </a:cubicBezTo>
                  <a:lnTo>
                    <a:pt x="145348" y="30290"/>
                  </a:lnTo>
                  <a:close/>
                </a:path>
              </a:pathLst>
            </a:custGeom>
            <a:solidFill>
              <a:srgbClr val="000000"/>
            </a:solidFill>
            <a:ln w="25482"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8B317F7C-1136-41E6-8BF8-F0B0333879BF}"/>
                </a:ext>
              </a:extLst>
            </p:cNvPr>
            <p:cNvSpPr/>
            <p:nvPr>
              <p:custDataLst>
                <p:tags r:id="rId106"/>
              </p:custDataLst>
            </p:nvPr>
          </p:nvSpPr>
          <p:spPr>
            <a:xfrm>
              <a:off x="6090666" y="2456542"/>
              <a:ext cx="53846" cy="125172"/>
            </a:xfrm>
            <a:custGeom>
              <a:avLst/>
              <a:gdLst>
                <a:gd name="connsiteX0" fmla="*/ 49365 w 53846"/>
                <a:gd name="connsiteY0" fmla="*/ 7069 h 125172"/>
                <a:gd name="connsiteX1" fmla="*/ 42256 w 53846"/>
                <a:gd name="connsiteY1" fmla="*/ 1 h 125172"/>
                <a:gd name="connsiteX2" fmla="*/ 32305 w 53846"/>
                <a:gd name="connsiteY2" fmla="*/ 10231 h 125172"/>
                <a:gd name="connsiteX3" fmla="*/ 39413 w 53846"/>
                <a:gd name="connsiteY3" fmla="*/ 17299 h 125172"/>
                <a:gd name="connsiteX4" fmla="*/ 49365 w 53846"/>
                <a:gd name="connsiteY4" fmla="*/ 7069 h 125172"/>
                <a:gd name="connsiteX5" fmla="*/ 13112 w 53846"/>
                <a:gd name="connsiteY5" fmla="*/ 101553 h 125172"/>
                <a:gd name="connsiteX6" fmla="*/ 11512 w 53846"/>
                <a:gd name="connsiteY6" fmla="*/ 109365 h 125172"/>
                <a:gd name="connsiteX7" fmla="*/ 28395 w 53846"/>
                <a:gd name="connsiteY7" fmla="*/ 125174 h 125172"/>
                <a:gd name="connsiteX8" fmla="*/ 53985 w 53846"/>
                <a:gd name="connsiteY8" fmla="*/ 96718 h 125172"/>
                <a:gd name="connsiteX9" fmla="*/ 51142 w 53846"/>
                <a:gd name="connsiteY9" fmla="*/ 94300 h 125172"/>
                <a:gd name="connsiteX10" fmla="*/ 47766 w 53846"/>
                <a:gd name="connsiteY10" fmla="*/ 97462 h 125172"/>
                <a:gd name="connsiteX11" fmla="*/ 28928 w 53846"/>
                <a:gd name="connsiteY11" fmla="*/ 119967 h 125172"/>
                <a:gd name="connsiteX12" fmla="*/ 24485 w 53846"/>
                <a:gd name="connsiteY12" fmla="*/ 113457 h 125172"/>
                <a:gd name="connsiteX13" fmla="*/ 27329 w 53846"/>
                <a:gd name="connsiteY13" fmla="*/ 101553 h 125172"/>
                <a:gd name="connsiteX14" fmla="*/ 33016 w 53846"/>
                <a:gd name="connsiteY14" fmla="*/ 86674 h 125172"/>
                <a:gd name="connsiteX15" fmla="*/ 41723 w 53846"/>
                <a:gd name="connsiteY15" fmla="*/ 63053 h 125172"/>
                <a:gd name="connsiteX16" fmla="*/ 42790 w 53846"/>
                <a:gd name="connsiteY16" fmla="*/ 57101 h 125172"/>
                <a:gd name="connsiteX17" fmla="*/ 25907 w 53846"/>
                <a:gd name="connsiteY17" fmla="*/ 41292 h 125172"/>
                <a:gd name="connsiteX18" fmla="*/ 139 w 53846"/>
                <a:gd name="connsiteY18" fmla="*/ 69749 h 125172"/>
                <a:gd name="connsiteX19" fmla="*/ 3160 w 53846"/>
                <a:gd name="connsiteY19" fmla="*/ 72167 h 125172"/>
                <a:gd name="connsiteX20" fmla="*/ 6359 w 53846"/>
                <a:gd name="connsiteY20" fmla="*/ 69191 h 125172"/>
                <a:gd name="connsiteX21" fmla="*/ 25374 w 53846"/>
                <a:gd name="connsiteY21" fmla="*/ 46500 h 125172"/>
                <a:gd name="connsiteX22" fmla="*/ 29817 w 53846"/>
                <a:gd name="connsiteY22" fmla="*/ 53009 h 125172"/>
                <a:gd name="connsiteX23" fmla="*/ 24308 w 53846"/>
                <a:gd name="connsiteY23" fmla="*/ 71609 h 125172"/>
                <a:gd name="connsiteX24" fmla="*/ 13112 w 53846"/>
                <a:gd name="connsiteY24" fmla="*/ 101553 h 1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25172">
                  <a:moveTo>
                    <a:pt x="49365" y="7069"/>
                  </a:moveTo>
                  <a:cubicBezTo>
                    <a:pt x="49365" y="4093"/>
                    <a:pt x="47232" y="1"/>
                    <a:pt x="42256" y="1"/>
                  </a:cubicBezTo>
                  <a:cubicBezTo>
                    <a:pt x="37458" y="1"/>
                    <a:pt x="32305" y="4837"/>
                    <a:pt x="32305" y="10231"/>
                  </a:cubicBezTo>
                  <a:cubicBezTo>
                    <a:pt x="32305" y="13393"/>
                    <a:pt x="34615" y="17299"/>
                    <a:pt x="39413" y="17299"/>
                  </a:cubicBezTo>
                  <a:cubicBezTo>
                    <a:pt x="44567" y="17299"/>
                    <a:pt x="49365" y="12091"/>
                    <a:pt x="49365" y="7069"/>
                  </a:cubicBezTo>
                  <a:close/>
                  <a:moveTo>
                    <a:pt x="13112" y="101553"/>
                  </a:moveTo>
                  <a:cubicBezTo>
                    <a:pt x="12401" y="103971"/>
                    <a:pt x="11512" y="106203"/>
                    <a:pt x="11512" y="109365"/>
                  </a:cubicBezTo>
                  <a:cubicBezTo>
                    <a:pt x="11512" y="118107"/>
                    <a:pt x="18621" y="125174"/>
                    <a:pt x="28395" y="125174"/>
                  </a:cubicBezTo>
                  <a:cubicBezTo>
                    <a:pt x="46166" y="125174"/>
                    <a:pt x="53985" y="99507"/>
                    <a:pt x="53985" y="96718"/>
                  </a:cubicBezTo>
                  <a:cubicBezTo>
                    <a:pt x="53985" y="94300"/>
                    <a:pt x="51675" y="94300"/>
                    <a:pt x="51142" y="94300"/>
                  </a:cubicBezTo>
                  <a:cubicBezTo>
                    <a:pt x="48654" y="94300"/>
                    <a:pt x="48476" y="95416"/>
                    <a:pt x="47766" y="97462"/>
                  </a:cubicBezTo>
                  <a:cubicBezTo>
                    <a:pt x="43678" y="112341"/>
                    <a:pt x="35859" y="119967"/>
                    <a:pt x="28928" y="119967"/>
                  </a:cubicBezTo>
                  <a:cubicBezTo>
                    <a:pt x="25374" y="119967"/>
                    <a:pt x="24485" y="117549"/>
                    <a:pt x="24485" y="113457"/>
                  </a:cubicBezTo>
                  <a:cubicBezTo>
                    <a:pt x="24485" y="109179"/>
                    <a:pt x="25729" y="105645"/>
                    <a:pt x="27329" y="101553"/>
                  </a:cubicBezTo>
                  <a:cubicBezTo>
                    <a:pt x="29106" y="96532"/>
                    <a:pt x="31061" y="91510"/>
                    <a:pt x="33016" y="86674"/>
                  </a:cubicBezTo>
                  <a:cubicBezTo>
                    <a:pt x="34615" y="82210"/>
                    <a:pt x="41013" y="65285"/>
                    <a:pt x="41723" y="63053"/>
                  </a:cubicBezTo>
                  <a:cubicBezTo>
                    <a:pt x="42256" y="61193"/>
                    <a:pt x="42790" y="58961"/>
                    <a:pt x="42790" y="57101"/>
                  </a:cubicBezTo>
                  <a:cubicBezTo>
                    <a:pt x="42790" y="48360"/>
                    <a:pt x="35681" y="41292"/>
                    <a:pt x="25907" y="41292"/>
                  </a:cubicBezTo>
                  <a:cubicBezTo>
                    <a:pt x="8314" y="41292"/>
                    <a:pt x="139" y="66587"/>
                    <a:pt x="139" y="69749"/>
                  </a:cubicBezTo>
                  <a:cubicBezTo>
                    <a:pt x="139" y="72167"/>
                    <a:pt x="2627" y="72167"/>
                    <a:pt x="3160" y="72167"/>
                  </a:cubicBezTo>
                  <a:cubicBezTo>
                    <a:pt x="5648" y="72167"/>
                    <a:pt x="5826" y="71237"/>
                    <a:pt x="6359" y="69191"/>
                  </a:cubicBezTo>
                  <a:cubicBezTo>
                    <a:pt x="10979" y="53195"/>
                    <a:pt x="18799" y="46500"/>
                    <a:pt x="25374" y="46500"/>
                  </a:cubicBezTo>
                  <a:cubicBezTo>
                    <a:pt x="28217" y="46500"/>
                    <a:pt x="29817" y="47988"/>
                    <a:pt x="29817" y="53009"/>
                  </a:cubicBezTo>
                  <a:cubicBezTo>
                    <a:pt x="29817" y="57287"/>
                    <a:pt x="28750" y="60077"/>
                    <a:pt x="24308" y="71609"/>
                  </a:cubicBezTo>
                  <a:lnTo>
                    <a:pt x="13112" y="101553"/>
                  </a:lnTo>
                  <a:close/>
                </a:path>
              </a:pathLst>
            </a:custGeom>
            <a:solidFill>
              <a:srgbClr val="000000"/>
            </a:solidFill>
            <a:ln w="25482"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DB186CD8-33F5-4E62-96AF-BF9D7F0DC7B6}"/>
                </a:ext>
              </a:extLst>
            </p:cNvPr>
            <p:cNvSpPr/>
            <p:nvPr>
              <p:custDataLst>
                <p:tags r:id="rId107"/>
              </p:custDataLst>
            </p:nvPr>
          </p:nvSpPr>
          <p:spPr>
            <a:xfrm>
              <a:off x="6251570" y="2442486"/>
              <a:ext cx="168825" cy="62174"/>
            </a:xfrm>
            <a:custGeom>
              <a:avLst/>
              <a:gdLst>
                <a:gd name="connsiteX0" fmla="*/ 160339 w 168825"/>
                <a:gd name="connsiteY0" fmla="*/ 10628 h 62174"/>
                <a:gd name="connsiteX1" fmla="*/ 168970 w 168825"/>
                <a:gd name="connsiteY1" fmla="*/ 5314 h 62174"/>
                <a:gd name="connsiteX2" fmla="*/ 160593 w 168825"/>
                <a:gd name="connsiteY2" fmla="*/ 0 h 62174"/>
                <a:gd name="connsiteX3" fmla="*/ 8523 w 168825"/>
                <a:gd name="connsiteY3" fmla="*/ 0 h 62174"/>
                <a:gd name="connsiteX4" fmla="*/ 145 w 168825"/>
                <a:gd name="connsiteY4" fmla="*/ 5314 h 62174"/>
                <a:gd name="connsiteX5" fmla="*/ 8777 w 168825"/>
                <a:gd name="connsiteY5" fmla="*/ 10628 h 62174"/>
                <a:gd name="connsiteX6" fmla="*/ 160339 w 168825"/>
                <a:gd name="connsiteY6" fmla="*/ 10628 h 62174"/>
                <a:gd name="connsiteX7" fmla="*/ 160593 w 168825"/>
                <a:gd name="connsiteY7" fmla="*/ 62175 h 62174"/>
                <a:gd name="connsiteX8" fmla="*/ 168970 w 168825"/>
                <a:gd name="connsiteY8" fmla="*/ 56861 h 62174"/>
                <a:gd name="connsiteX9" fmla="*/ 160339 w 168825"/>
                <a:gd name="connsiteY9" fmla="*/ 51547 h 62174"/>
                <a:gd name="connsiteX10" fmla="*/ 8777 w 168825"/>
                <a:gd name="connsiteY10" fmla="*/ 51547 h 62174"/>
                <a:gd name="connsiteX11" fmla="*/ 145 w 168825"/>
                <a:gd name="connsiteY11" fmla="*/ 56861 h 62174"/>
                <a:gd name="connsiteX12" fmla="*/ 8523 w 168825"/>
                <a:gd name="connsiteY12" fmla="*/ 62175 h 62174"/>
                <a:gd name="connsiteX13" fmla="*/ 160593 w 168825"/>
                <a:gd name="connsiteY13" fmla="*/ 62175 h 6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825" h="62174">
                  <a:moveTo>
                    <a:pt x="160339" y="10628"/>
                  </a:moveTo>
                  <a:cubicBezTo>
                    <a:pt x="164147" y="10628"/>
                    <a:pt x="168970" y="10628"/>
                    <a:pt x="168970" y="5314"/>
                  </a:cubicBezTo>
                  <a:cubicBezTo>
                    <a:pt x="168970" y="0"/>
                    <a:pt x="164147" y="0"/>
                    <a:pt x="160593" y="0"/>
                  </a:cubicBezTo>
                  <a:lnTo>
                    <a:pt x="8523" y="0"/>
                  </a:lnTo>
                  <a:cubicBezTo>
                    <a:pt x="4969" y="0"/>
                    <a:pt x="145" y="0"/>
                    <a:pt x="145" y="5314"/>
                  </a:cubicBezTo>
                  <a:cubicBezTo>
                    <a:pt x="145" y="10628"/>
                    <a:pt x="4969" y="10628"/>
                    <a:pt x="8777" y="10628"/>
                  </a:cubicBezTo>
                  <a:lnTo>
                    <a:pt x="160339" y="10628"/>
                  </a:lnTo>
                  <a:close/>
                  <a:moveTo>
                    <a:pt x="160593" y="62175"/>
                  </a:moveTo>
                  <a:cubicBezTo>
                    <a:pt x="164147" y="62175"/>
                    <a:pt x="168970" y="62175"/>
                    <a:pt x="168970" y="56861"/>
                  </a:cubicBezTo>
                  <a:cubicBezTo>
                    <a:pt x="168970" y="51547"/>
                    <a:pt x="164147" y="51547"/>
                    <a:pt x="160339" y="51547"/>
                  </a:cubicBezTo>
                  <a:lnTo>
                    <a:pt x="8777" y="51547"/>
                  </a:lnTo>
                  <a:cubicBezTo>
                    <a:pt x="4969" y="51547"/>
                    <a:pt x="145" y="51547"/>
                    <a:pt x="145" y="56861"/>
                  </a:cubicBezTo>
                  <a:cubicBezTo>
                    <a:pt x="145" y="62175"/>
                    <a:pt x="4969" y="62175"/>
                    <a:pt x="8523" y="62175"/>
                  </a:cubicBezTo>
                  <a:lnTo>
                    <a:pt x="160593" y="62175"/>
                  </a:lnTo>
                  <a:close/>
                </a:path>
              </a:pathLst>
            </a:custGeom>
            <a:solidFill>
              <a:srgbClr val="000000"/>
            </a:solidFill>
            <a:ln w="25482"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462E7977-9122-4FE3-8EB1-E1C2E3C461E0}"/>
                </a:ext>
              </a:extLst>
            </p:cNvPr>
            <p:cNvSpPr/>
            <p:nvPr>
              <p:custDataLst>
                <p:tags r:id="rId108"/>
              </p:custDataLst>
            </p:nvPr>
          </p:nvSpPr>
          <p:spPr>
            <a:xfrm>
              <a:off x="6519546" y="2358524"/>
              <a:ext cx="181011" cy="187321"/>
            </a:xfrm>
            <a:custGeom>
              <a:avLst/>
              <a:gdLst>
                <a:gd name="connsiteX0" fmla="*/ 145371 w 181011"/>
                <a:gd name="connsiteY0" fmla="*/ 30290 h 187321"/>
                <a:gd name="connsiteX1" fmla="*/ 177866 w 181011"/>
                <a:gd name="connsiteY1" fmla="*/ 8237 h 187321"/>
                <a:gd name="connsiteX2" fmla="*/ 181167 w 181011"/>
                <a:gd name="connsiteY2" fmla="*/ 3188 h 187321"/>
                <a:gd name="connsiteX3" fmla="*/ 177866 w 181011"/>
                <a:gd name="connsiteY3" fmla="*/ 0 h 187321"/>
                <a:gd name="connsiteX4" fmla="*/ 157049 w 181011"/>
                <a:gd name="connsiteY4" fmla="*/ 797 h 187321"/>
                <a:gd name="connsiteX5" fmla="*/ 131916 w 181011"/>
                <a:gd name="connsiteY5" fmla="*/ 0 h 187321"/>
                <a:gd name="connsiteX6" fmla="*/ 127092 w 181011"/>
                <a:gd name="connsiteY6" fmla="*/ 5048 h 187321"/>
                <a:gd name="connsiteX7" fmla="*/ 131154 w 181011"/>
                <a:gd name="connsiteY7" fmla="*/ 8237 h 187321"/>
                <a:gd name="connsiteX8" fmla="*/ 142832 w 181011"/>
                <a:gd name="connsiteY8" fmla="*/ 17005 h 187321"/>
                <a:gd name="connsiteX9" fmla="*/ 139024 w 181011"/>
                <a:gd name="connsiteY9" fmla="*/ 27102 h 187321"/>
                <a:gd name="connsiteX10" fmla="*/ 61085 w 181011"/>
                <a:gd name="connsiteY10" fmla="*/ 156765 h 187321"/>
                <a:gd name="connsiteX11" fmla="*/ 43822 w 181011"/>
                <a:gd name="connsiteY11" fmla="*/ 16208 h 187321"/>
                <a:gd name="connsiteX12" fmla="*/ 61339 w 181011"/>
                <a:gd name="connsiteY12" fmla="*/ 8237 h 187321"/>
                <a:gd name="connsiteX13" fmla="*/ 67686 w 181011"/>
                <a:gd name="connsiteY13" fmla="*/ 2923 h 187321"/>
                <a:gd name="connsiteX14" fmla="*/ 64132 w 181011"/>
                <a:gd name="connsiteY14" fmla="*/ 0 h 187321"/>
                <a:gd name="connsiteX15" fmla="*/ 32651 w 181011"/>
                <a:gd name="connsiteY15" fmla="*/ 797 h 187321"/>
                <a:gd name="connsiteX16" fmla="*/ 18688 w 181011"/>
                <a:gd name="connsiteY16" fmla="*/ 531 h 187321"/>
                <a:gd name="connsiteX17" fmla="*/ 4979 w 181011"/>
                <a:gd name="connsiteY17" fmla="*/ 0 h 187321"/>
                <a:gd name="connsiteX18" fmla="*/ 156 w 181011"/>
                <a:gd name="connsiteY18" fmla="*/ 5048 h 187321"/>
                <a:gd name="connsiteX19" fmla="*/ 6502 w 181011"/>
                <a:gd name="connsiteY19" fmla="*/ 8237 h 187321"/>
                <a:gd name="connsiteX20" fmla="*/ 21735 w 181011"/>
                <a:gd name="connsiteY20" fmla="*/ 17271 h 187321"/>
                <a:gd name="connsiteX21" fmla="*/ 41791 w 181011"/>
                <a:gd name="connsiteY21" fmla="*/ 181210 h 187321"/>
                <a:gd name="connsiteX22" fmla="*/ 46868 w 181011"/>
                <a:gd name="connsiteY22" fmla="*/ 187321 h 187321"/>
                <a:gd name="connsiteX23" fmla="*/ 53977 w 181011"/>
                <a:gd name="connsiteY23" fmla="*/ 182538 h 187321"/>
                <a:gd name="connsiteX24" fmla="*/ 145371 w 181011"/>
                <a:gd name="connsiteY24" fmla="*/ 30290 h 18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011" h="187321">
                  <a:moveTo>
                    <a:pt x="145371" y="30290"/>
                  </a:moveTo>
                  <a:cubicBezTo>
                    <a:pt x="157811" y="9565"/>
                    <a:pt x="168473" y="8768"/>
                    <a:pt x="177866" y="8237"/>
                  </a:cubicBezTo>
                  <a:cubicBezTo>
                    <a:pt x="180913" y="7971"/>
                    <a:pt x="181167" y="3454"/>
                    <a:pt x="181167" y="3188"/>
                  </a:cubicBezTo>
                  <a:cubicBezTo>
                    <a:pt x="181167" y="1063"/>
                    <a:pt x="179897" y="0"/>
                    <a:pt x="177866" y="0"/>
                  </a:cubicBezTo>
                  <a:cubicBezTo>
                    <a:pt x="171266" y="0"/>
                    <a:pt x="163903" y="797"/>
                    <a:pt x="157049" y="797"/>
                  </a:cubicBezTo>
                  <a:cubicBezTo>
                    <a:pt x="148671" y="797"/>
                    <a:pt x="140039" y="0"/>
                    <a:pt x="131916" y="0"/>
                  </a:cubicBezTo>
                  <a:cubicBezTo>
                    <a:pt x="130392" y="0"/>
                    <a:pt x="127092" y="0"/>
                    <a:pt x="127092" y="5048"/>
                  </a:cubicBezTo>
                  <a:cubicBezTo>
                    <a:pt x="127092" y="7971"/>
                    <a:pt x="129377" y="8237"/>
                    <a:pt x="131154" y="8237"/>
                  </a:cubicBezTo>
                  <a:cubicBezTo>
                    <a:pt x="138008" y="8768"/>
                    <a:pt x="142832" y="11425"/>
                    <a:pt x="142832" y="17005"/>
                  </a:cubicBezTo>
                  <a:cubicBezTo>
                    <a:pt x="142832" y="20991"/>
                    <a:pt x="139024" y="26836"/>
                    <a:pt x="139024" y="27102"/>
                  </a:cubicBezTo>
                  <a:lnTo>
                    <a:pt x="61085" y="156765"/>
                  </a:lnTo>
                  <a:lnTo>
                    <a:pt x="43822" y="16208"/>
                  </a:lnTo>
                  <a:cubicBezTo>
                    <a:pt x="43822" y="11691"/>
                    <a:pt x="49661" y="8237"/>
                    <a:pt x="61339" y="8237"/>
                  </a:cubicBezTo>
                  <a:cubicBezTo>
                    <a:pt x="64893" y="8237"/>
                    <a:pt x="67686" y="8237"/>
                    <a:pt x="67686" y="2923"/>
                  </a:cubicBezTo>
                  <a:cubicBezTo>
                    <a:pt x="67686" y="531"/>
                    <a:pt x="65655" y="0"/>
                    <a:pt x="64132" y="0"/>
                  </a:cubicBezTo>
                  <a:cubicBezTo>
                    <a:pt x="53977" y="0"/>
                    <a:pt x="43060" y="797"/>
                    <a:pt x="32651" y="797"/>
                  </a:cubicBezTo>
                  <a:cubicBezTo>
                    <a:pt x="28082" y="797"/>
                    <a:pt x="23258" y="531"/>
                    <a:pt x="18688" y="531"/>
                  </a:cubicBezTo>
                  <a:cubicBezTo>
                    <a:pt x="14119" y="531"/>
                    <a:pt x="9295" y="0"/>
                    <a:pt x="4979" y="0"/>
                  </a:cubicBezTo>
                  <a:cubicBezTo>
                    <a:pt x="3202" y="0"/>
                    <a:pt x="156" y="0"/>
                    <a:pt x="156" y="5048"/>
                  </a:cubicBezTo>
                  <a:cubicBezTo>
                    <a:pt x="156" y="8237"/>
                    <a:pt x="2440" y="8237"/>
                    <a:pt x="6502" y="8237"/>
                  </a:cubicBezTo>
                  <a:cubicBezTo>
                    <a:pt x="20719" y="8237"/>
                    <a:pt x="20973" y="10628"/>
                    <a:pt x="21735" y="17271"/>
                  </a:cubicBezTo>
                  <a:lnTo>
                    <a:pt x="41791" y="181210"/>
                  </a:lnTo>
                  <a:cubicBezTo>
                    <a:pt x="42552" y="186524"/>
                    <a:pt x="43568" y="187321"/>
                    <a:pt x="46868" y="187321"/>
                  </a:cubicBezTo>
                  <a:cubicBezTo>
                    <a:pt x="50930" y="187321"/>
                    <a:pt x="51946" y="185993"/>
                    <a:pt x="53977" y="182538"/>
                  </a:cubicBezTo>
                  <a:lnTo>
                    <a:pt x="145371" y="30290"/>
                  </a:lnTo>
                  <a:close/>
                </a:path>
              </a:pathLst>
            </a:custGeom>
            <a:solidFill>
              <a:srgbClr val="000000"/>
            </a:solidFill>
            <a:ln w="25482"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1A264D08-FBAE-4C21-8672-2C1050D17FEE}"/>
                </a:ext>
              </a:extLst>
            </p:cNvPr>
            <p:cNvSpPr/>
            <p:nvPr>
              <p:custDataLst>
                <p:tags r:id="rId109"/>
              </p:custDataLst>
            </p:nvPr>
          </p:nvSpPr>
          <p:spPr>
            <a:xfrm>
              <a:off x="6661774" y="2456542"/>
              <a:ext cx="53846" cy="125172"/>
            </a:xfrm>
            <a:custGeom>
              <a:avLst/>
              <a:gdLst>
                <a:gd name="connsiteX0" fmla="*/ 49387 w 53846"/>
                <a:gd name="connsiteY0" fmla="*/ 7069 h 125172"/>
                <a:gd name="connsiteX1" fmla="*/ 42279 w 53846"/>
                <a:gd name="connsiteY1" fmla="*/ 1 h 125172"/>
                <a:gd name="connsiteX2" fmla="*/ 32327 w 53846"/>
                <a:gd name="connsiteY2" fmla="*/ 10231 h 125172"/>
                <a:gd name="connsiteX3" fmla="*/ 39436 w 53846"/>
                <a:gd name="connsiteY3" fmla="*/ 17299 h 125172"/>
                <a:gd name="connsiteX4" fmla="*/ 49387 w 53846"/>
                <a:gd name="connsiteY4" fmla="*/ 7069 h 125172"/>
                <a:gd name="connsiteX5" fmla="*/ 13134 w 53846"/>
                <a:gd name="connsiteY5" fmla="*/ 101553 h 125172"/>
                <a:gd name="connsiteX6" fmla="*/ 11535 w 53846"/>
                <a:gd name="connsiteY6" fmla="*/ 109365 h 125172"/>
                <a:gd name="connsiteX7" fmla="*/ 28417 w 53846"/>
                <a:gd name="connsiteY7" fmla="*/ 125174 h 125172"/>
                <a:gd name="connsiteX8" fmla="*/ 54008 w 53846"/>
                <a:gd name="connsiteY8" fmla="*/ 96718 h 125172"/>
                <a:gd name="connsiteX9" fmla="*/ 51164 w 53846"/>
                <a:gd name="connsiteY9" fmla="*/ 94300 h 125172"/>
                <a:gd name="connsiteX10" fmla="*/ 47788 w 53846"/>
                <a:gd name="connsiteY10" fmla="*/ 97462 h 125172"/>
                <a:gd name="connsiteX11" fmla="*/ 28951 w 53846"/>
                <a:gd name="connsiteY11" fmla="*/ 119967 h 125172"/>
                <a:gd name="connsiteX12" fmla="*/ 24508 w 53846"/>
                <a:gd name="connsiteY12" fmla="*/ 113457 h 125172"/>
                <a:gd name="connsiteX13" fmla="*/ 27351 w 53846"/>
                <a:gd name="connsiteY13" fmla="*/ 101553 h 125172"/>
                <a:gd name="connsiteX14" fmla="*/ 33038 w 53846"/>
                <a:gd name="connsiteY14" fmla="*/ 86674 h 125172"/>
                <a:gd name="connsiteX15" fmla="*/ 41746 w 53846"/>
                <a:gd name="connsiteY15" fmla="*/ 63053 h 125172"/>
                <a:gd name="connsiteX16" fmla="*/ 42812 w 53846"/>
                <a:gd name="connsiteY16" fmla="*/ 57101 h 125172"/>
                <a:gd name="connsiteX17" fmla="*/ 25929 w 53846"/>
                <a:gd name="connsiteY17" fmla="*/ 41292 h 125172"/>
                <a:gd name="connsiteX18" fmla="*/ 161 w 53846"/>
                <a:gd name="connsiteY18" fmla="*/ 69749 h 125172"/>
                <a:gd name="connsiteX19" fmla="*/ 3182 w 53846"/>
                <a:gd name="connsiteY19" fmla="*/ 72167 h 125172"/>
                <a:gd name="connsiteX20" fmla="*/ 6381 w 53846"/>
                <a:gd name="connsiteY20" fmla="*/ 69191 h 125172"/>
                <a:gd name="connsiteX21" fmla="*/ 25396 w 53846"/>
                <a:gd name="connsiteY21" fmla="*/ 46500 h 125172"/>
                <a:gd name="connsiteX22" fmla="*/ 29839 w 53846"/>
                <a:gd name="connsiteY22" fmla="*/ 53009 h 125172"/>
                <a:gd name="connsiteX23" fmla="*/ 24330 w 53846"/>
                <a:gd name="connsiteY23" fmla="*/ 71609 h 125172"/>
                <a:gd name="connsiteX24" fmla="*/ 13134 w 53846"/>
                <a:gd name="connsiteY24" fmla="*/ 101553 h 1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25172">
                  <a:moveTo>
                    <a:pt x="49387" y="7069"/>
                  </a:moveTo>
                  <a:cubicBezTo>
                    <a:pt x="49387" y="4093"/>
                    <a:pt x="47255" y="1"/>
                    <a:pt x="42279" y="1"/>
                  </a:cubicBezTo>
                  <a:cubicBezTo>
                    <a:pt x="37481" y="1"/>
                    <a:pt x="32327" y="4837"/>
                    <a:pt x="32327" y="10231"/>
                  </a:cubicBezTo>
                  <a:cubicBezTo>
                    <a:pt x="32327" y="13393"/>
                    <a:pt x="34637" y="17299"/>
                    <a:pt x="39436" y="17299"/>
                  </a:cubicBezTo>
                  <a:cubicBezTo>
                    <a:pt x="44589" y="17299"/>
                    <a:pt x="49387" y="12091"/>
                    <a:pt x="49387" y="7069"/>
                  </a:cubicBezTo>
                  <a:close/>
                  <a:moveTo>
                    <a:pt x="13134" y="101553"/>
                  </a:moveTo>
                  <a:cubicBezTo>
                    <a:pt x="12423" y="103971"/>
                    <a:pt x="11535" y="106203"/>
                    <a:pt x="11535" y="109365"/>
                  </a:cubicBezTo>
                  <a:cubicBezTo>
                    <a:pt x="11535" y="118107"/>
                    <a:pt x="18643" y="125174"/>
                    <a:pt x="28417" y="125174"/>
                  </a:cubicBezTo>
                  <a:cubicBezTo>
                    <a:pt x="46189" y="125174"/>
                    <a:pt x="54008" y="99507"/>
                    <a:pt x="54008" y="96718"/>
                  </a:cubicBezTo>
                  <a:cubicBezTo>
                    <a:pt x="54008" y="94300"/>
                    <a:pt x="51698" y="94300"/>
                    <a:pt x="51164" y="94300"/>
                  </a:cubicBezTo>
                  <a:cubicBezTo>
                    <a:pt x="48676" y="94300"/>
                    <a:pt x="48499" y="95416"/>
                    <a:pt x="47788" y="97462"/>
                  </a:cubicBezTo>
                  <a:cubicBezTo>
                    <a:pt x="43701" y="112341"/>
                    <a:pt x="35881" y="119967"/>
                    <a:pt x="28951" y="119967"/>
                  </a:cubicBezTo>
                  <a:cubicBezTo>
                    <a:pt x="25396" y="119967"/>
                    <a:pt x="24508" y="117549"/>
                    <a:pt x="24508" y="113457"/>
                  </a:cubicBezTo>
                  <a:cubicBezTo>
                    <a:pt x="24508" y="109179"/>
                    <a:pt x="25752" y="105645"/>
                    <a:pt x="27351" y="101553"/>
                  </a:cubicBezTo>
                  <a:cubicBezTo>
                    <a:pt x="29128" y="96532"/>
                    <a:pt x="31083" y="91510"/>
                    <a:pt x="33038" y="86674"/>
                  </a:cubicBezTo>
                  <a:cubicBezTo>
                    <a:pt x="34637" y="82210"/>
                    <a:pt x="41035" y="65285"/>
                    <a:pt x="41746" y="63053"/>
                  </a:cubicBezTo>
                  <a:cubicBezTo>
                    <a:pt x="42279" y="61193"/>
                    <a:pt x="42812" y="58961"/>
                    <a:pt x="42812" y="57101"/>
                  </a:cubicBezTo>
                  <a:cubicBezTo>
                    <a:pt x="42812" y="48360"/>
                    <a:pt x="35704" y="41292"/>
                    <a:pt x="25929" y="41292"/>
                  </a:cubicBezTo>
                  <a:cubicBezTo>
                    <a:pt x="8336" y="41292"/>
                    <a:pt x="161" y="66587"/>
                    <a:pt x="161" y="69749"/>
                  </a:cubicBezTo>
                  <a:cubicBezTo>
                    <a:pt x="161" y="72167"/>
                    <a:pt x="2649" y="72167"/>
                    <a:pt x="3182" y="72167"/>
                  </a:cubicBezTo>
                  <a:cubicBezTo>
                    <a:pt x="5670" y="72167"/>
                    <a:pt x="5848" y="71237"/>
                    <a:pt x="6381" y="69191"/>
                  </a:cubicBezTo>
                  <a:cubicBezTo>
                    <a:pt x="11002" y="53195"/>
                    <a:pt x="18821" y="46500"/>
                    <a:pt x="25396" y="46500"/>
                  </a:cubicBezTo>
                  <a:cubicBezTo>
                    <a:pt x="28240" y="46500"/>
                    <a:pt x="29839" y="47988"/>
                    <a:pt x="29839" y="53009"/>
                  </a:cubicBezTo>
                  <a:cubicBezTo>
                    <a:pt x="29839" y="57287"/>
                    <a:pt x="28773" y="60077"/>
                    <a:pt x="24330" y="71609"/>
                  </a:cubicBezTo>
                  <a:lnTo>
                    <a:pt x="13134" y="101553"/>
                  </a:lnTo>
                  <a:close/>
                </a:path>
              </a:pathLst>
            </a:custGeom>
            <a:solidFill>
              <a:srgbClr val="000000"/>
            </a:solidFill>
            <a:ln w="25482"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29054177-7032-4E43-A38C-A6F5FEDB933B}"/>
                </a:ext>
              </a:extLst>
            </p:cNvPr>
            <p:cNvSpPr/>
            <p:nvPr>
              <p:custDataLst>
                <p:tags r:id="rId110"/>
              </p:custDataLst>
            </p:nvPr>
          </p:nvSpPr>
          <p:spPr>
            <a:xfrm>
              <a:off x="6745154" y="2558465"/>
              <a:ext cx="22569" cy="57285"/>
            </a:xfrm>
            <a:custGeom>
              <a:avLst/>
              <a:gdLst>
                <a:gd name="connsiteX0" fmla="*/ 17758 w 22569"/>
                <a:gd name="connsiteY0" fmla="*/ 18415 h 57285"/>
                <a:gd name="connsiteX1" fmla="*/ 3896 w 22569"/>
                <a:gd name="connsiteY1" fmla="*/ 52451 h 57285"/>
                <a:gd name="connsiteX2" fmla="*/ 2652 w 22569"/>
                <a:gd name="connsiteY2" fmla="*/ 54683 h 57285"/>
                <a:gd name="connsiteX3" fmla="*/ 5140 w 22569"/>
                <a:gd name="connsiteY3" fmla="*/ 57287 h 57285"/>
                <a:gd name="connsiteX4" fmla="*/ 22734 w 22569"/>
                <a:gd name="connsiteY4" fmla="*/ 20275 h 57285"/>
                <a:gd name="connsiteX5" fmla="*/ 10294 w 22569"/>
                <a:gd name="connsiteY5" fmla="*/ 1 h 57285"/>
                <a:gd name="connsiteX6" fmla="*/ 164 w 22569"/>
                <a:gd name="connsiteY6" fmla="*/ 10603 h 57285"/>
                <a:gd name="connsiteX7" fmla="*/ 10471 w 22569"/>
                <a:gd name="connsiteY7" fmla="*/ 21391 h 57285"/>
                <a:gd name="connsiteX8" fmla="*/ 17758 w 22569"/>
                <a:gd name="connsiteY8" fmla="*/ 18415 h 5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9" h="57285">
                  <a:moveTo>
                    <a:pt x="17758" y="18415"/>
                  </a:moveTo>
                  <a:cubicBezTo>
                    <a:pt x="17758" y="28644"/>
                    <a:pt x="15980" y="40548"/>
                    <a:pt x="3896" y="52451"/>
                  </a:cubicBezTo>
                  <a:cubicBezTo>
                    <a:pt x="3185" y="53195"/>
                    <a:pt x="2652" y="53753"/>
                    <a:pt x="2652" y="54683"/>
                  </a:cubicBezTo>
                  <a:cubicBezTo>
                    <a:pt x="2652" y="55985"/>
                    <a:pt x="4074" y="57287"/>
                    <a:pt x="5140" y="57287"/>
                  </a:cubicBezTo>
                  <a:cubicBezTo>
                    <a:pt x="7628" y="57287"/>
                    <a:pt x="22734" y="42408"/>
                    <a:pt x="22734" y="20275"/>
                  </a:cubicBezTo>
                  <a:cubicBezTo>
                    <a:pt x="22734" y="8743"/>
                    <a:pt x="18468" y="1"/>
                    <a:pt x="10294" y="1"/>
                  </a:cubicBezTo>
                  <a:cubicBezTo>
                    <a:pt x="4429" y="1"/>
                    <a:pt x="164" y="4837"/>
                    <a:pt x="164" y="10603"/>
                  </a:cubicBezTo>
                  <a:cubicBezTo>
                    <a:pt x="164" y="16555"/>
                    <a:pt x="4252" y="21391"/>
                    <a:pt x="10471" y="21391"/>
                  </a:cubicBezTo>
                  <a:cubicBezTo>
                    <a:pt x="14737" y="21391"/>
                    <a:pt x="17580" y="18415"/>
                    <a:pt x="17758" y="18415"/>
                  </a:cubicBezTo>
                  <a:close/>
                </a:path>
              </a:pathLst>
            </a:custGeom>
            <a:solidFill>
              <a:srgbClr val="000000"/>
            </a:solidFill>
            <a:ln w="25482" cap="flat">
              <a:no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898990EC-FDE7-452C-84D5-0FB667034FED}"/>
                </a:ext>
              </a:extLst>
            </p:cNvPr>
            <p:cNvSpPr/>
            <p:nvPr>
              <p:custDataLst>
                <p:tags r:id="rId111"/>
              </p:custDataLst>
            </p:nvPr>
          </p:nvSpPr>
          <p:spPr>
            <a:xfrm>
              <a:off x="6795497" y="2454496"/>
              <a:ext cx="38740" cy="125358"/>
            </a:xfrm>
            <a:custGeom>
              <a:avLst/>
              <a:gdLst>
                <a:gd name="connsiteX0" fmla="*/ 27712 w 38740"/>
                <a:gd name="connsiteY0" fmla="*/ 10603 h 125358"/>
                <a:gd name="connsiteX1" fmla="*/ 17405 w 38740"/>
                <a:gd name="connsiteY1" fmla="*/ 1 h 125358"/>
                <a:gd name="connsiteX2" fmla="*/ 7275 w 38740"/>
                <a:gd name="connsiteY2" fmla="*/ 10603 h 125358"/>
                <a:gd name="connsiteX3" fmla="*/ 17405 w 38740"/>
                <a:gd name="connsiteY3" fmla="*/ 21391 h 125358"/>
                <a:gd name="connsiteX4" fmla="*/ 27712 w 38740"/>
                <a:gd name="connsiteY4" fmla="*/ 10603 h 125358"/>
                <a:gd name="connsiteX5" fmla="*/ 700 w 38740"/>
                <a:gd name="connsiteY5" fmla="*/ 45384 h 125358"/>
                <a:gd name="connsiteX6" fmla="*/ 700 w 38740"/>
                <a:gd name="connsiteY6" fmla="*/ 52079 h 125358"/>
                <a:gd name="connsiteX7" fmla="*/ 13495 w 38740"/>
                <a:gd name="connsiteY7" fmla="*/ 62309 h 125358"/>
                <a:gd name="connsiteX8" fmla="*/ 13495 w 38740"/>
                <a:gd name="connsiteY8" fmla="*/ 110667 h 125358"/>
                <a:gd name="connsiteX9" fmla="*/ 167 w 38740"/>
                <a:gd name="connsiteY9" fmla="*/ 118665 h 125358"/>
                <a:gd name="connsiteX10" fmla="*/ 167 w 38740"/>
                <a:gd name="connsiteY10" fmla="*/ 125360 h 125358"/>
                <a:gd name="connsiteX11" fmla="*/ 20070 w 38740"/>
                <a:gd name="connsiteY11" fmla="*/ 124617 h 125358"/>
                <a:gd name="connsiteX12" fmla="*/ 38908 w 38740"/>
                <a:gd name="connsiteY12" fmla="*/ 125360 h 125358"/>
                <a:gd name="connsiteX13" fmla="*/ 38908 w 38740"/>
                <a:gd name="connsiteY13" fmla="*/ 118665 h 125358"/>
                <a:gd name="connsiteX14" fmla="*/ 26823 w 38740"/>
                <a:gd name="connsiteY14" fmla="*/ 110853 h 125358"/>
                <a:gd name="connsiteX15" fmla="*/ 26823 w 38740"/>
                <a:gd name="connsiteY15" fmla="*/ 43338 h 125358"/>
                <a:gd name="connsiteX16" fmla="*/ 700 w 38740"/>
                <a:gd name="connsiteY16" fmla="*/ 45384 h 12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40" h="125358">
                  <a:moveTo>
                    <a:pt x="27712" y="10603"/>
                  </a:moveTo>
                  <a:cubicBezTo>
                    <a:pt x="27712" y="5209"/>
                    <a:pt x="23447" y="1"/>
                    <a:pt x="17405" y="1"/>
                  </a:cubicBezTo>
                  <a:cubicBezTo>
                    <a:pt x="12073" y="1"/>
                    <a:pt x="7275" y="4465"/>
                    <a:pt x="7275" y="10603"/>
                  </a:cubicBezTo>
                  <a:cubicBezTo>
                    <a:pt x="7275" y="17299"/>
                    <a:pt x="12429" y="21391"/>
                    <a:pt x="17405" y="21391"/>
                  </a:cubicBezTo>
                  <a:cubicBezTo>
                    <a:pt x="23091" y="21391"/>
                    <a:pt x="27712" y="16741"/>
                    <a:pt x="27712" y="10603"/>
                  </a:cubicBezTo>
                  <a:close/>
                  <a:moveTo>
                    <a:pt x="700" y="45384"/>
                  </a:moveTo>
                  <a:lnTo>
                    <a:pt x="700" y="52079"/>
                  </a:lnTo>
                  <a:cubicBezTo>
                    <a:pt x="11896" y="52079"/>
                    <a:pt x="13495" y="53195"/>
                    <a:pt x="13495" y="62309"/>
                  </a:cubicBezTo>
                  <a:lnTo>
                    <a:pt x="13495" y="110667"/>
                  </a:lnTo>
                  <a:cubicBezTo>
                    <a:pt x="13495" y="118665"/>
                    <a:pt x="11718" y="118665"/>
                    <a:pt x="167" y="118665"/>
                  </a:cubicBezTo>
                  <a:lnTo>
                    <a:pt x="167" y="125360"/>
                  </a:lnTo>
                  <a:cubicBezTo>
                    <a:pt x="522" y="125360"/>
                    <a:pt x="12962" y="124617"/>
                    <a:pt x="20070" y="124617"/>
                  </a:cubicBezTo>
                  <a:cubicBezTo>
                    <a:pt x="26290" y="124617"/>
                    <a:pt x="32688" y="124802"/>
                    <a:pt x="38908" y="125360"/>
                  </a:cubicBezTo>
                  <a:lnTo>
                    <a:pt x="38908" y="118665"/>
                  </a:lnTo>
                  <a:cubicBezTo>
                    <a:pt x="28600" y="118665"/>
                    <a:pt x="26823" y="118665"/>
                    <a:pt x="26823" y="110853"/>
                  </a:cubicBezTo>
                  <a:lnTo>
                    <a:pt x="26823" y="43338"/>
                  </a:lnTo>
                  <a:lnTo>
                    <a:pt x="700" y="45384"/>
                  </a:lnTo>
                  <a:close/>
                </a:path>
              </a:pathLst>
            </a:custGeom>
            <a:solidFill>
              <a:srgbClr val="000000"/>
            </a:solidFill>
            <a:ln w="25482"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24199B2F-D915-45A1-AAB8-2BC859DCEF07}"/>
                </a:ext>
              </a:extLst>
            </p:cNvPr>
            <p:cNvSpPr/>
            <p:nvPr>
              <p:custDataLst>
                <p:tags r:id="rId112"/>
              </p:custDataLst>
            </p:nvPr>
          </p:nvSpPr>
          <p:spPr>
            <a:xfrm>
              <a:off x="6852616" y="2497832"/>
              <a:ext cx="95253" cy="82022"/>
            </a:xfrm>
            <a:custGeom>
              <a:avLst/>
              <a:gdLst>
                <a:gd name="connsiteX0" fmla="*/ 82094 w 95253"/>
                <a:gd name="connsiteY0" fmla="*/ 25668 h 82022"/>
                <a:gd name="connsiteX1" fmla="*/ 55437 w 95253"/>
                <a:gd name="connsiteY1" fmla="*/ 1 h 82022"/>
                <a:gd name="connsiteX2" fmla="*/ 26470 w 95253"/>
                <a:gd name="connsiteY2" fmla="*/ 18043 h 82022"/>
                <a:gd name="connsiteX3" fmla="*/ 26292 w 95253"/>
                <a:gd name="connsiteY3" fmla="*/ 18043 h 82022"/>
                <a:gd name="connsiteX4" fmla="*/ 26292 w 95253"/>
                <a:gd name="connsiteY4" fmla="*/ 1 h 82022"/>
                <a:gd name="connsiteX5" fmla="*/ 169 w 95253"/>
                <a:gd name="connsiteY5" fmla="*/ 2047 h 82022"/>
                <a:gd name="connsiteX6" fmla="*/ 169 w 95253"/>
                <a:gd name="connsiteY6" fmla="*/ 8743 h 82022"/>
                <a:gd name="connsiteX7" fmla="*/ 13497 w 95253"/>
                <a:gd name="connsiteY7" fmla="*/ 19159 h 82022"/>
                <a:gd name="connsiteX8" fmla="*/ 13497 w 95253"/>
                <a:gd name="connsiteY8" fmla="*/ 67331 h 82022"/>
                <a:gd name="connsiteX9" fmla="*/ 169 w 95253"/>
                <a:gd name="connsiteY9" fmla="*/ 75328 h 82022"/>
                <a:gd name="connsiteX10" fmla="*/ 169 w 95253"/>
                <a:gd name="connsiteY10" fmla="*/ 82024 h 82022"/>
                <a:gd name="connsiteX11" fmla="*/ 20428 w 95253"/>
                <a:gd name="connsiteY11" fmla="*/ 81280 h 82022"/>
                <a:gd name="connsiteX12" fmla="*/ 40865 w 95253"/>
                <a:gd name="connsiteY12" fmla="*/ 82024 h 82022"/>
                <a:gd name="connsiteX13" fmla="*/ 40865 w 95253"/>
                <a:gd name="connsiteY13" fmla="*/ 75328 h 82022"/>
                <a:gd name="connsiteX14" fmla="*/ 27536 w 95253"/>
                <a:gd name="connsiteY14" fmla="*/ 67331 h 82022"/>
                <a:gd name="connsiteX15" fmla="*/ 27536 w 95253"/>
                <a:gd name="connsiteY15" fmla="*/ 33852 h 82022"/>
                <a:gd name="connsiteX16" fmla="*/ 54015 w 95253"/>
                <a:gd name="connsiteY16" fmla="*/ 5209 h 82022"/>
                <a:gd name="connsiteX17" fmla="*/ 68054 w 95253"/>
                <a:gd name="connsiteY17" fmla="*/ 24925 h 82022"/>
                <a:gd name="connsiteX18" fmla="*/ 68054 w 95253"/>
                <a:gd name="connsiteY18" fmla="*/ 67331 h 82022"/>
                <a:gd name="connsiteX19" fmla="*/ 54726 w 95253"/>
                <a:gd name="connsiteY19" fmla="*/ 75328 h 82022"/>
                <a:gd name="connsiteX20" fmla="*/ 54726 w 95253"/>
                <a:gd name="connsiteY20" fmla="*/ 82024 h 82022"/>
                <a:gd name="connsiteX21" fmla="*/ 74985 w 95253"/>
                <a:gd name="connsiteY21" fmla="*/ 81280 h 82022"/>
                <a:gd name="connsiteX22" fmla="*/ 95422 w 95253"/>
                <a:gd name="connsiteY22" fmla="*/ 82024 h 82022"/>
                <a:gd name="connsiteX23" fmla="*/ 95422 w 95253"/>
                <a:gd name="connsiteY23" fmla="*/ 75328 h 82022"/>
                <a:gd name="connsiteX24" fmla="*/ 82094 w 95253"/>
                <a:gd name="connsiteY24" fmla="*/ 67331 h 82022"/>
                <a:gd name="connsiteX25" fmla="*/ 82094 w 95253"/>
                <a:gd name="connsiteY25" fmla="*/ 25668 h 8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53" h="82022">
                  <a:moveTo>
                    <a:pt x="82094" y="25668"/>
                  </a:moveTo>
                  <a:cubicBezTo>
                    <a:pt x="82094" y="9487"/>
                    <a:pt x="74452" y="1"/>
                    <a:pt x="55437" y="1"/>
                  </a:cubicBezTo>
                  <a:cubicBezTo>
                    <a:pt x="40865" y="1"/>
                    <a:pt x="31446" y="8371"/>
                    <a:pt x="26470" y="18043"/>
                  </a:cubicBezTo>
                  <a:lnTo>
                    <a:pt x="26292" y="18043"/>
                  </a:lnTo>
                  <a:lnTo>
                    <a:pt x="26292" y="1"/>
                  </a:lnTo>
                  <a:lnTo>
                    <a:pt x="169" y="2047"/>
                  </a:lnTo>
                  <a:lnTo>
                    <a:pt x="169" y="8743"/>
                  </a:lnTo>
                  <a:cubicBezTo>
                    <a:pt x="12075" y="8743"/>
                    <a:pt x="13497" y="10045"/>
                    <a:pt x="13497" y="19159"/>
                  </a:cubicBezTo>
                  <a:lnTo>
                    <a:pt x="13497" y="67331"/>
                  </a:lnTo>
                  <a:cubicBezTo>
                    <a:pt x="13497" y="75328"/>
                    <a:pt x="11720" y="75328"/>
                    <a:pt x="169" y="75328"/>
                  </a:cubicBezTo>
                  <a:lnTo>
                    <a:pt x="169" y="82024"/>
                  </a:lnTo>
                  <a:cubicBezTo>
                    <a:pt x="524" y="82024"/>
                    <a:pt x="12964" y="81280"/>
                    <a:pt x="20428" y="81280"/>
                  </a:cubicBezTo>
                  <a:cubicBezTo>
                    <a:pt x="27003" y="81280"/>
                    <a:pt x="39265" y="81838"/>
                    <a:pt x="40865" y="82024"/>
                  </a:cubicBezTo>
                  <a:lnTo>
                    <a:pt x="40865" y="75328"/>
                  </a:lnTo>
                  <a:cubicBezTo>
                    <a:pt x="29313" y="75328"/>
                    <a:pt x="27536" y="75328"/>
                    <a:pt x="27536" y="67331"/>
                  </a:cubicBezTo>
                  <a:lnTo>
                    <a:pt x="27536" y="33852"/>
                  </a:lnTo>
                  <a:cubicBezTo>
                    <a:pt x="27536" y="14323"/>
                    <a:pt x="42286" y="5209"/>
                    <a:pt x="54015" y="5209"/>
                  </a:cubicBezTo>
                  <a:cubicBezTo>
                    <a:pt x="66455" y="5209"/>
                    <a:pt x="68054" y="15439"/>
                    <a:pt x="68054" y="24925"/>
                  </a:cubicBezTo>
                  <a:lnTo>
                    <a:pt x="68054" y="67331"/>
                  </a:lnTo>
                  <a:cubicBezTo>
                    <a:pt x="68054" y="75328"/>
                    <a:pt x="66277" y="75328"/>
                    <a:pt x="54726" y="75328"/>
                  </a:cubicBezTo>
                  <a:lnTo>
                    <a:pt x="54726" y="82024"/>
                  </a:lnTo>
                  <a:cubicBezTo>
                    <a:pt x="55082" y="82024"/>
                    <a:pt x="67521" y="81280"/>
                    <a:pt x="74985" y="81280"/>
                  </a:cubicBezTo>
                  <a:cubicBezTo>
                    <a:pt x="81560" y="81280"/>
                    <a:pt x="93822" y="81838"/>
                    <a:pt x="95422" y="82024"/>
                  </a:cubicBezTo>
                  <a:lnTo>
                    <a:pt x="95422" y="75328"/>
                  </a:lnTo>
                  <a:cubicBezTo>
                    <a:pt x="83871" y="75328"/>
                    <a:pt x="82094" y="75328"/>
                    <a:pt x="82094" y="67331"/>
                  </a:cubicBezTo>
                  <a:lnTo>
                    <a:pt x="82094" y="25668"/>
                  </a:lnTo>
                  <a:close/>
                </a:path>
              </a:pathLst>
            </a:custGeom>
            <a:solidFill>
              <a:srgbClr val="000000"/>
            </a:solidFill>
            <a:ln w="25482"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FD0F4BDF-05CF-42BB-940A-26BF34FD770A}"/>
                </a:ext>
              </a:extLst>
            </p:cNvPr>
            <p:cNvSpPr/>
            <p:nvPr>
              <p:custDataLst>
                <p:tags r:id="rId113"/>
              </p:custDataLst>
            </p:nvPr>
          </p:nvSpPr>
          <p:spPr>
            <a:xfrm>
              <a:off x="6965099" y="2454496"/>
              <a:ext cx="38740" cy="125358"/>
            </a:xfrm>
            <a:custGeom>
              <a:avLst/>
              <a:gdLst>
                <a:gd name="connsiteX0" fmla="*/ 27718 w 38740"/>
                <a:gd name="connsiteY0" fmla="*/ 10603 h 125358"/>
                <a:gd name="connsiteX1" fmla="*/ 17411 w 38740"/>
                <a:gd name="connsiteY1" fmla="*/ 1 h 125358"/>
                <a:gd name="connsiteX2" fmla="*/ 7282 w 38740"/>
                <a:gd name="connsiteY2" fmla="*/ 10603 h 125358"/>
                <a:gd name="connsiteX3" fmla="*/ 17411 w 38740"/>
                <a:gd name="connsiteY3" fmla="*/ 21391 h 125358"/>
                <a:gd name="connsiteX4" fmla="*/ 27718 w 38740"/>
                <a:gd name="connsiteY4" fmla="*/ 10603 h 125358"/>
                <a:gd name="connsiteX5" fmla="*/ 706 w 38740"/>
                <a:gd name="connsiteY5" fmla="*/ 45384 h 125358"/>
                <a:gd name="connsiteX6" fmla="*/ 706 w 38740"/>
                <a:gd name="connsiteY6" fmla="*/ 52079 h 125358"/>
                <a:gd name="connsiteX7" fmla="*/ 13502 w 38740"/>
                <a:gd name="connsiteY7" fmla="*/ 62309 h 125358"/>
                <a:gd name="connsiteX8" fmla="*/ 13502 w 38740"/>
                <a:gd name="connsiteY8" fmla="*/ 110667 h 125358"/>
                <a:gd name="connsiteX9" fmla="*/ 173 w 38740"/>
                <a:gd name="connsiteY9" fmla="*/ 118665 h 125358"/>
                <a:gd name="connsiteX10" fmla="*/ 173 w 38740"/>
                <a:gd name="connsiteY10" fmla="*/ 125360 h 125358"/>
                <a:gd name="connsiteX11" fmla="*/ 20077 w 38740"/>
                <a:gd name="connsiteY11" fmla="*/ 124617 h 125358"/>
                <a:gd name="connsiteX12" fmla="*/ 38914 w 38740"/>
                <a:gd name="connsiteY12" fmla="*/ 125360 h 125358"/>
                <a:gd name="connsiteX13" fmla="*/ 38914 w 38740"/>
                <a:gd name="connsiteY13" fmla="*/ 118665 h 125358"/>
                <a:gd name="connsiteX14" fmla="*/ 26830 w 38740"/>
                <a:gd name="connsiteY14" fmla="*/ 110853 h 125358"/>
                <a:gd name="connsiteX15" fmla="*/ 26830 w 38740"/>
                <a:gd name="connsiteY15" fmla="*/ 43338 h 125358"/>
                <a:gd name="connsiteX16" fmla="*/ 706 w 38740"/>
                <a:gd name="connsiteY16" fmla="*/ 45384 h 12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40" h="125358">
                  <a:moveTo>
                    <a:pt x="27718" y="10603"/>
                  </a:moveTo>
                  <a:cubicBezTo>
                    <a:pt x="27718" y="5209"/>
                    <a:pt x="23453" y="1"/>
                    <a:pt x="17411" y="1"/>
                  </a:cubicBezTo>
                  <a:cubicBezTo>
                    <a:pt x="12080" y="1"/>
                    <a:pt x="7282" y="4465"/>
                    <a:pt x="7282" y="10603"/>
                  </a:cubicBezTo>
                  <a:cubicBezTo>
                    <a:pt x="7282" y="17299"/>
                    <a:pt x="12435" y="21391"/>
                    <a:pt x="17411" y="21391"/>
                  </a:cubicBezTo>
                  <a:cubicBezTo>
                    <a:pt x="23098" y="21391"/>
                    <a:pt x="27718" y="16741"/>
                    <a:pt x="27718" y="10603"/>
                  </a:cubicBezTo>
                  <a:close/>
                  <a:moveTo>
                    <a:pt x="706" y="45384"/>
                  </a:moveTo>
                  <a:lnTo>
                    <a:pt x="706" y="52079"/>
                  </a:lnTo>
                  <a:cubicBezTo>
                    <a:pt x="11902" y="52079"/>
                    <a:pt x="13502" y="53195"/>
                    <a:pt x="13502" y="62309"/>
                  </a:cubicBezTo>
                  <a:lnTo>
                    <a:pt x="13502" y="110667"/>
                  </a:lnTo>
                  <a:cubicBezTo>
                    <a:pt x="13502" y="118665"/>
                    <a:pt x="11724" y="118665"/>
                    <a:pt x="173" y="118665"/>
                  </a:cubicBezTo>
                  <a:lnTo>
                    <a:pt x="173" y="125360"/>
                  </a:lnTo>
                  <a:cubicBezTo>
                    <a:pt x="529" y="125360"/>
                    <a:pt x="12968" y="124617"/>
                    <a:pt x="20077" y="124617"/>
                  </a:cubicBezTo>
                  <a:cubicBezTo>
                    <a:pt x="26297" y="124617"/>
                    <a:pt x="32694" y="124802"/>
                    <a:pt x="38914" y="125360"/>
                  </a:cubicBezTo>
                  <a:lnTo>
                    <a:pt x="38914" y="118665"/>
                  </a:lnTo>
                  <a:cubicBezTo>
                    <a:pt x="28607" y="118665"/>
                    <a:pt x="26830" y="118665"/>
                    <a:pt x="26830" y="110853"/>
                  </a:cubicBezTo>
                  <a:lnTo>
                    <a:pt x="26830" y="43338"/>
                  </a:lnTo>
                  <a:lnTo>
                    <a:pt x="706" y="45384"/>
                  </a:lnTo>
                  <a:close/>
                </a:path>
              </a:pathLst>
            </a:custGeom>
            <a:solidFill>
              <a:srgbClr val="000000"/>
            </a:solidFill>
            <a:ln w="25482"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1B881813-1B62-4E50-A635-11039B89AEEF}"/>
                </a:ext>
              </a:extLst>
            </p:cNvPr>
            <p:cNvSpPr/>
            <p:nvPr>
              <p:custDataLst>
                <p:tags r:id="rId114"/>
              </p:custDataLst>
            </p:nvPr>
          </p:nvSpPr>
          <p:spPr>
            <a:xfrm>
              <a:off x="7050447" y="2340722"/>
              <a:ext cx="58898" cy="265703"/>
            </a:xfrm>
            <a:custGeom>
              <a:avLst/>
              <a:gdLst>
                <a:gd name="connsiteX0" fmla="*/ 59074 w 58898"/>
                <a:gd name="connsiteY0" fmla="*/ 263047 h 265703"/>
                <a:gd name="connsiteX1" fmla="*/ 54759 w 58898"/>
                <a:gd name="connsiteY1" fmla="*/ 257201 h 265703"/>
                <a:gd name="connsiteX2" fmla="*/ 14901 w 58898"/>
                <a:gd name="connsiteY2" fmla="*/ 132852 h 265703"/>
                <a:gd name="connsiteX3" fmla="*/ 55774 w 58898"/>
                <a:gd name="connsiteY3" fmla="*/ 7174 h 265703"/>
                <a:gd name="connsiteX4" fmla="*/ 59074 w 58898"/>
                <a:gd name="connsiteY4" fmla="*/ 2657 h 265703"/>
                <a:gd name="connsiteX5" fmla="*/ 56536 w 58898"/>
                <a:gd name="connsiteY5" fmla="*/ 0 h 265703"/>
                <a:gd name="connsiteX6" fmla="*/ 16170 w 58898"/>
                <a:gd name="connsiteY6" fmla="*/ 51812 h 265703"/>
                <a:gd name="connsiteX7" fmla="*/ 176 w 58898"/>
                <a:gd name="connsiteY7" fmla="*/ 132852 h 265703"/>
                <a:gd name="connsiteX8" fmla="*/ 16932 w 58898"/>
                <a:gd name="connsiteY8" fmla="*/ 215751 h 265703"/>
                <a:gd name="connsiteX9" fmla="*/ 56536 w 58898"/>
                <a:gd name="connsiteY9" fmla="*/ 265704 h 265703"/>
                <a:gd name="connsiteX10" fmla="*/ 59074 w 58898"/>
                <a:gd name="connsiteY10" fmla="*/ 263047 h 26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98" h="265703">
                  <a:moveTo>
                    <a:pt x="59074" y="263047"/>
                  </a:moveTo>
                  <a:cubicBezTo>
                    <a:pt x="59074" y="262249"/>
                    <a:pt x="59074" y="261718"/>
                    <a:pt x="54759" y="257201"/>
                  </a:cubicBezTo>
                  <a:cubicBezTo>
                    <a:pt x="23025" y="223722"/>
                    <a:pt x="14901" y="173504"/>
                    <a:pt x="14901" y="132852"/>
                  </a:cubicBezTo>
                  <a:cubicBezTo>
                    <a:pt x="14901" y="86619"/>
                    <a:pt x="24548" y="40387"/>
                    <a:pt x="55774" y="7174"/>
                  </a:cubicBezTo>
                  <a:cubicBezTo>
                    <a:pt x="59074" y="3986"/>
                    <a:pt x="59074" y="3454"/>
                    <a:pt x="59074" y="2657"/>
                  </a:cubicBezTo>
                  <a:cubicBezTo>
                    <a:pt x="59074" y="797"/>
                    <a:pt x="58059" y="0"/>
                    <a:pt x="56536" y="0"/>
                  </a:cubicBezTo>
                  <a:cubicBezTo>
                    <a:pt x="53997" y="0"/>
                    <a:pt x="31148" y="18068"/>
                    <a:pt x="16170" y="51812"/>
                  </a:cubicBezTo>
                  <a:cubicBezTo>
                    <a:pt x="3222" y="81040"/>
                    <a:pt x="176" y="110533"/>
                    <a:pt x="176" y="132852"/>
                  </a:cubicBezTo>
                  <a:cubicBezTo>
                    <a:pt x="176" y="153577"/>
                    <a:pt x="2969" y="185727"/>
                    <a:pt x="16932" y="215751"/>
                  </a:cubicBezTo>
                  <a:cubicBezTo>
                    <a:pt x="32164" y="248433"/>
                    <a:pt x="53997" y="265704"/>
                    <a:pt x="56536" y="265704"/>
                  </a:cubicBezTo>
                  <a:cubicBezTo>
                    <a:pt x="58059" y="265704"/>
                    <a:pt x="59074" y="264907"/>
                    <a:pt x="59074" y="263047"/>
                  </a:cubicBezTo>
                  <a:close/>
                </a:path>
              </a:pathLst>
            </a:custGeom>
            <a:solidFill>
              <a:srgbClr val="000000"/>
            </a:solidFill>
            <a:ln w="25482"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C99923B5-772C-4395-99BB-46A25D08E8BE}"/>
                </a:ext>
              </a:extLst>
            </p:cNvPr>
            <p:cNvSpPr/>
            <p:nvPr>
              <p:custDataLst>
                <p:tags r:id="rId115"/>
              </p:custDataLst>
            </p:nvPr>
          </p:nvSpPr>
          <p:spPr>
            <a:xfrm>
              <a:off x="7146637" y="2363041"/>
              <a:ext cx="83777" cy="176958"/>
            </a:xfrm>
            <a:custGeom>
              <a:avLst/>
              <a:gdLst>
                <a:gd name="connsiteX0" fmla="*/ 52224 w 83777"/>
                <a:gd name="connsiteY0" fmla="*/ 6908 h 176958"/>
                <a:gd name="connsiteX1" fmla="*/ 46385 w 83777"/>
                <a:gd name="connsiteY1" fmla="*/ 0 h 176958"/>
                <a:gd name="connsiteX2" fmla="*/ 180 w 83777"/>
                <a:gd name="connsiteY2" fmla="*/ 17005 h 176958"/>
                <a:gd name="connsiteX3" fmla="*/ 180 w 83777"/>
                <a:gd name="connsiteY3" fmla="*/ 25242 h 176958"/>
                <a:gd name="connsiteX4" fmla="*/ 33437 w 83777"/>
                <a:gd name="connsiteY4" fmla="*/ 18334 h 176958"/>
                <a:gd name="connsiteX5" fmla="*/ 33437 w 83777"/>
                <a:gd name="connsiteY5" fmla="*/ 155968 h 176958"/>
                <a:gd name="connsiteX6" fmla="*/ 9827 w 83777"/>
                <a:gd name="connsiteY6" fmla="*/ 168722 h 176958"/>
                <a:gd name="connsiteX7" fmla="*/ 1703 w 83777"/>
                <a:gd name="connsiteY7" fmla="*/ 168722 h 176958"/>
                <a:gd name="connsiteX8" fmla="*/ 1703 w 83777"/>
                <a:gd name="connsiteY8" fmla="*/ 176959 h 176958"/>
                <a:gd name="connsiteX9" fmla="*/ 42831 w 83777"/>
                <a:gd name="connsiteY9" fmla="*/ 176161 h 176958"/>
                <a:gd name="connsiteX10" fmla="*/ 83958 w 83777"/>
                <a:gd name="connsiteY10" fmla="*/ 176959 h 176958"/>
                <a:gd name="connsiteX11" fmla="*/ 83958 w 83777"/>
                <a:gd name="connsiteY11" fmla="*/ 168722 h 176958"/>
                <a:gd name="connsiteX12" fmla="*/ 75834 w 83777"/>
                <a:gd name="connsiteY12" fmla="*/ 168722 h 176958"/>
                <a:gd name="connsiteX13" fmla="*/ 52224 w 83777"/>
                <a:gd name="connsiteY13" fmla="*/ 155968 h 176958"/>
                <a:gd name="connsiteX14" fmla="*/ 52224 w 83777"/>
                <a:gd name="connsiteY14" fmla="*/ 6908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77" h="176958">
                  <a:moveTo>
                    <a:pt x="52224" y="6908"/>
                  </a:moveTo>
                  <a:cubicBezTo>
                    <a:pt x="52224" y="531"/>
                    <a:pt x="52224" y="0"/>
                    <a:pt x="46385" y="0"/>
                  </a:cubicBezTo>
                  <a:cubicBezTo>
                    <a:pt x="30645" y="17005"/>
                    <a:pt x="8304" y="17005"/>
                    <a:pt x="180" y="17005"/>
                  </a:cubicBezTo>
                  <a:lnTo>
                    <a:pt x="180" y="25242"/>
                  </a:lnTo>
                  <a:cubicBezTo>
                    <a:pt x="5257" y="25242"/>
                    <a:pt x="20236" y="25242"/>
                    <a:pt x="33437" y="18334"/>
                  </a:cubicBezTo>
                  <a:lnTo>
                    <a:pt x="33437" y="155968"/>
                  </a:lnTo>
                  <a:cubicBezTo>
                    <a:pt x="33437" y="165533"/>
                    <a:pt x="32676" y="168722"/>
                    <a:pt x="9827" y="168722"/>
                  </a:cubicBezTo>
                  <a:lnTo>
                    <a:pt x="1703" y="168722"/>
                  </a:lnTo>
                  <a:lnTo>
                    <a:pt x="1703" y="176959"/>
                  </a:lnTo>
                  <a:cubicBezTo>
                    <a:pt x="10589" y="176161"/>
                    <a:pt x="32676" y="176161"/>
                    <a:pt x="42831" y="176161"/>
                  </a:cubicBezTo>
                  <a:cubicBezTo>
                    <a:pt x="52985" y="176161"/>
                    <a:pt x="75072" y="176161"/>
                    <a:pt x="83958" y="176959"/>
                  </a:cubicBezTo>
                  <a:lnTo>
                    <a:pt x="83958" y="168722"/>
                  </a:lnTo>
                  <a:lnTo>
                    <a:pt x="75834" y="168722"/>
                  </a:lnTo>
                  <a:cubicBezTo>
                    <a:pt x="52985" y="168722"/>
                    <a:pt x="52224" y="165799"/>
                    <a:pt x="52224" y="155968"/>
                  </a:cubicBezTo>
                  <a:lnTo>
                    <a:pt x="52224" y="6908"/>
                  </a:lnTo>
                  <a:close/>
                </a:path>
              </a:pathLst>
            </a:custGeom>
            <a:solidFill>
              <a:srgbClr val="000000"/>
            </a:solidFill>
            <a:ln w="25482"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9BA92728-D61E-4DAF-B4FE-EC6697DC86E9}"/>
                </a:ext>
              </a:extLst>
            </p:cNvPr>
            <p:cNvSpPr/>
            <p:nvPr>
              <p:custDataLst>
                <p:tags r:id="rId116"/>
              </p:custDataLst>
            </p:nvPr>
          </p:nvSpPr>
          <p:spPr>
            <a:xfrm>
              <a:off x="7328466" y="2468260"/>
              <a:ext cx="155116" cy="10628"/>
            </a:xfrm>
            <a:custGeom>
              <a:avLst/>
              <a:gdLst>
                <a:gd name="connsiteX0" fmla="*/ 146418 w 155116"/>
                <a:gd name="connsiteY0" fmla="*/ 10628 h 10628"/>
                <a:gd name="connsiteX1" fmla="*/ 155303 w 155116"/>
                <a:gd name="connsiteY1" fmla="*/ 5314 h 10628"/>
                <a:gd name="connsiteX2" fmla="*/ 146418 w 155116"/>
                <a:gd name="connsiteY2" fmla="*/ 0 h 10628"/>
                <a:gd name="connsiteX3" fmla="*/ 9073 w 155116"/>
                <a:gd name="connsiteY3" fmla="*/ 0 h 10628"/>
                <a:gd name="connsiteX4" fmla="*/ 187 w 155116"/>
                <a:gd name="connsiteY4" fmla="*/ 5314 h 10628"/>
                <a:gd name="connsiteX5" fmla="*/ 9073 w 155116"/>
                <a:gd name="connsiteY5" fmla="*/ 10628 h 10628"/>
                <a:gd name="connsiteX6" fmla="*/ 146418 w 155116"/>
                <a:gd name="connsiteY6" fmla="*/ 10628 h 1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16" h="10628">
                  <a:moveTo>
                    <a:pt x="146418" y="10628"/>
                  </a:moveTo>
                  <a:cubicBezTo>
                    <a:pt x="150734" y="10628"/>
                    <a:pt x="155303" y="10628"/>
                    <a:pt x="155303" y="5314"/>
                  </a:cubicBezTo>
                  <a:cubicBezTo>
                    <a:pt x="155303" y="0"/>
                    <a:pt x="150734" y="0"/>
                    <a:pt x="146418" y="0"/>
                  </a:cubicBezTo>
                  <a:lnTo>
                    <a:pt x="9073" y="0"/>
                  </a:lnTo>
                  <a:cubicBezTo>
                    <a:pt x="4757" y="0"/>
                    <a:pt x="187" y="0"/>
                    <a:pt x="187" y="5314"/>
                  </a:cubicBezTo>
                  <a:cubicBezTo>
                    <a:pt x="187" y="10628"/>
                    <a:pt x="4757" y="10628"/>
                    <a:pt x="9073" y="10628"/>
                  </a:cubicBezTo>
                  <a:lnTo>
                    <a:pt x="146418" y="10628"/>
                  </a:lnTo>
                  <a:close/>
                </a:path>
              </a:pathLst>
            </a:custGeom>
            <a:solidFill>
              <a:srgbClr val="000000"/>
            </a:solidFill>
            <a:ln w="25482"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71C97044-7689-46BD-BD33-306265D2EA12}"/>
                </a:ext>
              </a:extLst>
            </p:cNvPr>
            <p:cNvSpPr/>
            <p:nvPr>
              <p:custDataLst>
                <p:tags r:id="rId117"/>
              </p:custDataLst>
            </p:nvPr>
          </p:nvSpPr>
          <p:spPr>
            <a:xfrm>
              <a:off x="7573706" y="2355601"/>
              <a:ext cx="133029" cy="238867"/>
            </a:xfrm>
            <a:custGeom>
              <a:avLst/>
              <a:gdLst>
                <a:gd name="connsiteX0" fmla="*/ 98700 w 133029"/>
                <a:gd name="connsiteY0" fmla="*/ 6377 h 238867"/>
                <a:gd name="connsiteX1" fmla="*/ 99461 w 133029"/>
                <a:gd name="connsiteY1" fmla="*/ 2657 h 238867"/>
                <a:gd name="connsiteX2" fmla="*/ 96415 w 133029"/>
                <a:gd name="connsiteY2" fmla="*/ 0 h 238867"/>
                <a:gd name="connsiteX3" fmla="*/ 92607 w 133029"/>
                <a:gd name="connsiteY3" fmla="*/ 5314 h 238867"/>
                <a:gd name="connsiteX4" fmla="*/ 77882 w 133029"/>
                <a:gd name="connsiteY4" fmla="*/ 66692 h 238867"/>
                <a:gd name="connsiteX5" fmla="*/ 197 w 133029"/>
                <a:gd name="connsiteY5" fmla="*/ 139494 h 238867"/>
                <a:gd name="connsiteX6" fmla="*/ 48941 w 133029"/>
                <a:gd name="connsiteY6" fmla="*/ 187587 h 238867"/>
                <a:gd name="connsiteX7" fmla="*/ 43102 w 133029"/>
                <a:gd name="connsiteY7" fmla="*/ 212563 h 238867"/>
                <a:gd name="connsiteX8" fmla="*/ 37516 w 133029"/>
                <a:gd name="connsiteY8" fmla="*/ 235945 h 238867"/>
                <a:gd name="connsiteX9" fmla="*/ 40563 w 133029"/>
                <a:gd name="connsiteY9" fmla="*/ 238868 h 238867"/>
                <a:gd name="connsiteX10" fmla="*/ 43102 w 133029"/>
                <a:gd name="connsiteY10" fmla="*/ 237805 h 238867"/>
                <a:gd name="connsiteX11" fmla="*/ 45894 w 133029"/>
                <a:gd name="connsiteY11" fmla="*/ 227177 h 238867"/>
                <a:gd name="connsiteX12" fmla="*/ 55541 w 133029"/>
                <a:gd name="connsiteY12" fmla="*/ 187587 h 238867"/>
                <a:gd name="connsiteX13" fmla="*/ 133226 w 133029"/>
                <a:gd name="connsiteY13" fmla="*/ 114784 h 238867"/>
                <a:gd name="connsiteX14" fmla="*/ 84483 w 133029"/>
                <a:gd name="connsiteY14" fmla="*/ 66692 h 238867"/>
                <a:gd name="connsiteX15" fmla="*/ 98700 w 133029"/>
                <a:gd name="connsiteY15" fmla="*/ 6377 h 238867"/>
                <a:gd name="connsiteX16" fmla="*/ 50210 w 133029"/>
                <a:gd name="connsiteY16" fmla="*/ 181741 h 238867"/>
                <a:gd name="connsiteX17" fmla="*/ 16699 w 133029"/>
                <a:gd name="connsiteY17" fmla="*/ 145074 h 238867"/>
                <a:gd name="connsiteX18" fmla="*/ 76359 w 133029"/>
                <a:gd name="connsiteY18" fmla="*/ 72537 h 238867"/>
                <a:gd name="connsiteX19" fmla="*/ 50210 w 133029"/>
                <a:gd name="connsiteY19" fmla="*/ 181741 h 238867"/>
                <a:gd name="connsiteX20" fmla="*/ 82960 w 133029"/>
                <a:gd name="connsiteY20" fmla="*/ 72537 h 238867"/>
                <a:gd name="connsiteX21" fmla="*/ 116725 w 133029"/>
                <a:gd name="connsiteY21" fmla="*/ 109204 h 238867"/>
                <a:gd name="connsiteX22" fmla="*/ 56811 w 133029"/>
                <a:gd name="connsiteY22" fmla="*/ 181741 h 238867"/>
                <a:gd name="connsiteX23" fmla="*/ 82960 w 133029"/>
                <a:gd name="connsiteY23" fmla="*/ 72537 h 23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029" h="238867">
                  <a:moveTo>
                    <a:pt x="98700" y="6377"/>
                  </a:moveTo>
                  <a:cubicBezTo>
                    <a:pt x="98700" y="5845"/>
                    <a:pt x="99461" y="2923"/>
                    <a:pt x="99461" y="2657"/>
                  </a:cubicBezTo>
                  <a:cubicBezTo>
                    <a:pt x="99461" y="2391"/>
                    <a:pt x="99461" y="0"/>
                    <a:pt x="96415" y="0"/>
                  </a:cubicBezTo>
                  <a:cubicBezTo>
                    <a:pt x="93876" y="0"/>
                    <a:pt x="93622" y="797"/>
                    <a:pt x="92607" y="5314"/>
                  </a:cubicBezTo>
                  <a:lnTo>
                    <a:pt x="77882" y="66692"/>
                  </a:lnTo>
                  <a:cubicBezTo>
                    <a:pt x="37516" y="68020"/>
                    <a:pt x="197" y="103359"/>
                    <a:pt x="197" y="139494"/>
                  </a:cubicBezTo>
                  <a:cubicBezTo>
                    <a:pt x="197" y="164736"/>
                    <a:pt x="17968" y="185727"/>
                    <a:pt x="48941" y="187587"/>
                  </a:cubicBezTo>
                  <a:cubicBezTo>
                    <a:pt x="46910" y="195824"/>
                    <a:pt x="45133" y="204326"/>
                    <a:pt x="43102" y="212563"/>
                  </a:cubicBezTo>
                  <a:cubicBezTo>
                    <a:pt x="40055" y="225051"/>
                    <a:pt x="37516" y="235148"/>
                    <a:pt x="37516" y="235945"/>
                  </a:cubicBezTo>
                  <a:cubicBezTo>
                    <a:pt x="37516" y="238602"/>
                    <a:pt x="39293" y="238868"/>
                    <a:pt x="40563" y="238868"/>
                  </a:cubicBezTo>
                  <a:cubicBezTo>
                    <a:pt x="41832" y="238868"/>
                    <a:pt x="42340" y="238602"/>
                    <a:pt x="43102" y="237805"/>
                  </a:cubicBezTo>
                  <a:cubicBezTo>
                    <a:pt x="43609" y="237273"/>
                    <a:pt x="45133" y="230896"/>
                    <a:pt x="45894" y="227177"/>
                  </a:cubicBezTo>
                  <a:lnTo>
                    <a:pt x="55541" y="187587"/>
                  </a:lnTo>
                  <a:cubicBezTo>
                    <a:pt x="96415" y="186258"/>
                    <a:pt x="133226" y="150388"/>
                    <a:pt x="133226" y="114784"/>
                  </a:cubicBezTo>
                  <a:cubicBezTo>
                    <a:pt x="133226" y="93793"/>
                    <a:pt x="119771" y="69349"/>
                    <a:pt x="84483" y="66692"/>
                  </a:cubicBezTo>
                  <a:lnTo>
                    <a:pt x="98700" y="6377"/>
                  </a:lnTo>
                  <a:close/>
                  <a:moveTo>
                    <a:pt x="50210" y="181741"/>
                  </a:moveTo>
                  <a:cubicBezTo>
                    <a:pt x="34978" y="180944"/>
                    <a:pt x="16699" y="171645"/>
                    <a:pt x="16699" y="145074"/>
                  </a:cubicBezTo>
                  <a:cubicBezTo>
                    <a:pt x="16699" y="113190"/>
                    <a:pt x="38532" y="75991"/>
                    <a:pt x="76359" y="72537"/>
                  </a:cubicBezTo>
                  <a:lnTo>
                    <a:pt x="50210" y="181741"/>
                  </a:lnTo>
                  <a:close/>
                  <a:moveTo>
                    <a:pt x="82960" y="72537"/>
                  </a:moveTo>
                  <a:cubicBezTo>
                    <a:pt x="102254" y="73600"/>
                    <a:pt x="116725" y="85822"/>
                    <a:pt x="116725" y="109204"/>
                  </a:cubicBezTo>
                  <a:cubicBezTo>
                    <a:pt x="116725" y="140557"/>
                    <a:pt x="94892" y="178553"/>
                    <a:pt x="56811" y="181741"/>
                  </a:cubicBezTo>
                  <a:lnTo>
                    <a:pt x="82960" y="72537"/>
                  </a:lnTo>
                  <a:close/>
                </a:path>
              </a:pathLst>
            </a:custGeom>
            <a:solidFill>
              <a:srgbClr val="000000"/>
            </a:solidFill>
            <a:ln w="25482"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56C4D071-221A-4EA3-87F8-AD833010C546}"/>
                </a:ext>
              </a:extLst>
            </p:cNvPr>
            <p:cNvSpPr/>
            <p:nvPr>
              <p:custDataLst>
                <p:tags r:id="rId118"/>
              </p:custDataLst>
            </p:nvPr>
          </p:nvSpPr>
          <p:spPr>
            <a:xfrm>
              <a:off x="7720529" y="2496902"/>
              <a:ext cx="64331" cy="84812"/>
            </a:xfrm>
            <a:custGeom>
              <a:avLst/>
              <a:gdLst>
                <a:gd name="connsiteX0" fmla="*/ 59558 w 64331"/>
                <a:gd name="connsiteY0" fmla="*/ 4837 h 84812"/>
                <a:gd name="connsiteX1" fmla="*/ 57070 w 64331"/>
                <a:gd name="connsiteY1" fmla="*/ 1 h 84812"/>
                <a:gd name="connsiteX2" fmla="*/ 53516 w 64331"/>
                <a:gd name="connsiteY2" fmla="*/ 2233 h 84812"/>
                <a:gd name="connsiteX3" fmla="*/ 50317 w 64331"/>
                <a:gd name="connsiteY3" fmla="*/ 5023 h 84812"/>
                <a:gd name="connsiteX4" fmla="*/ 31658 w 64331"/>
                <a:gd name="connsiteY4" fmla="*/ 1 h 84812"/>
                <a:gd name="connsiteX5" fmla="*/ 203 w 64331"/>
                <a:gd name="connsiteY5" fmla="*/ 23251 h 84812"/>
                <a:gd name="connsiteX6" fmla="*/ 6956 w 64331"/>
                <a:gd name="connsiteY6" fmla="*/ 37758 h 84812"/>
                <a:gd name="connsiteX7" fmla="*/ 31480 w 64331"/>
                <a:gd name="connsiteY7" fmla="*/ 47058 h 84812"/>
                <a:gd name="connsiteX8" fmla="*/ 54760 w 64331"/>
                <a:gd name="connsiteY8" fmla="*/ 63797 h 84812"/>
                <a:gd name="connsiteX9" fmla="*/ 32902 w 64331"/>
                <a:gd name="connsiteY9" fmla="*/ 79606 h 84812"/>
                <a:gd name="connsiteX10" fmla="*/ 6423 w 64331"/>
                <a:gd name="connsiteY10" fmla="*/ 55241 h 84812"/>
                <a:gd name="connsiteX11" fmla="*/ 3224 w 64331"/>
                <a:gd name="connsiteY11" fmla="*/ 52079 h 84812"/>
                <a:gd name="connsiteX12" fmla="*/ 203 w 64331"/>
                <a:gd name="connsiteY12" fmla="*/ 57101 h 84812"/>
                <a:gd name="connsiteX13" fmla="*/ 203 w 64331"/>
                <a:gd name="connsiteY13" fmla="*/ 79978 h 84812"/>
                <a:gd name="connsiteX14" fmla="*/ 2691 w 64331"/>
                <a:gd name="connsiteY14" fmla="*/ 84814 h 84812"/>
                <a:gd name="connsiteX15" fmla="*/ 11221 w 64331"/>
                <a:gd name="connsiteY15" fmla="*/ 76816 h 84812"/>
                <a:gd name="connsiteX16" fmla="*/ 32902 w 64331"/>
                <a:gd name="connsiteY16" fmla="*/ 84814 h 84812"/>
                <a:gd name="connsiteX17" fmla="*/ 64534 w 64331"/>
                <a:gd name="connsiteY17" fmla="*/ 58589 h 84812"/>
                <a:gd name="connsiteX18" fmla="*/ 56893 w 64331"/>
                <a:gd name="connsiteY18" fmla="*/ 41478 h 84812"/>
                <a:gd name="connsiteX19" fmla="*/ 35745 w 64331"/>
                <a:gd name="connsiteY19" fmla="*/ 32364 h 84812"/>
                <a:gd name="connsiteX20" fmla="*/ 9977 w 64331"/>
                <a:gd name="connsiteY20" fmla="*/ 17671 h 84812"/>
                <a:gd name="connsiteX21" fmla="*/ 31658 w 64331"/>
                <a:gd name="connsiteY21" fmla="*/ 4465 h 84812"/>
                <a:gd name="connsiteX22" fmla="*/ 53516 w 64331"/>
                <a:gd name="connsiteY22" fmla="*/ 24924 h 84812"/>
                <a:gd name="connsiteX23" fmla="*/ 56537 w 64331"/>
                <a:gd name="connsiteY23" fmla="*/ 26970 h 84812"/>
                <a:gd name="connsiteX24" fmla="*/ 59558 w 64331"/>
                <a:gd name="connsiteY24" fmla="*/ 22135 h 84812"/>
                <a:gd name="connsiteX25" fmla="*/ 59558 w 64331"/>
                <a:gd name="connsiteY25" fmla="*/ 4837 h 8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331" h="84812">
                  <a:moveTo>
                    <a:pt x="59558" y="4837"/>
                  </a:moveTo>
                  <a:cubicBezTo>
                    <a:pt x="59558" y="1675"/>
                    <a:pt x="59558" y="1"/>
                    <a:pt x="57070" y="1"/>
                  </a:cubicBezTo>
                  <a:cubicBezTo>
                    <a:pt x="56182" y="1"/>
                    <a:pt x="55826" y="1"/>
                    <a:pt x="53516" y="2233"/>
                  </a:cubicBezTo>
                  <a:cubicBezTo>
                    <a:pt x="53161" y="2419"/>
                    <a:pt x="51384" y="4093"/>
                    <a:pt x="50317" y="5023"/>
                  </a:cubicBezTo>
                  <a:cubicBezTo>
                    <a:pt x="44986" y="1117"/>
                    <a:pt x="38233" y="1"/>
                    <a:pt x="31658" y="1"/>
                  </a:cubicBezTo>
                  <a:cubicBezTo>
                    <a:pt x="6245" y="1"/>
                    <a:pt x="203" y="13951"/>
                    <a:pt x="203" y="23251"/>
                  </a:cubicBezTo>
                  <a:cubicBezTo>
                    <a:pt x="203" y="29202"/>
                    <a:pt x="2691" y="34038"/>
                    <a:pt x="6956" y="37758"/>
                  </a:cubicBezTo>
                  <a:cubicBezTo>
                    <a:pt x="13709" y="43896"/>
                    <a:pt x="20462" y="45198"/>
                    <a:pt x="31480" y="47058"/>
                  </a:cubicBezTo>
                  <a:cubicBezTo>
                    <a:pt x="40366" y="48732"/>
                    <a:pt x="54760" y="51335"/>
                    <a:pt x="54760" y="63797"/>
                  </a:cubicBezTo>
                  <a:cubicBezTo>
                    <a:pt x="54760" y="71051"/>
                    <a:pt x="49962" y="79606"/>
                    <a:pt x="32902" y="79606"/>
                  </a:cubicBezTo>
                  <a:cubicBezTo>
                    <a:pt x="15842" y="79606"/>
                    <a:pt x="9622" y="67889"/>
                    <a:pt x="6423" y="55241"/>
                  </a:cubicBezTo>
                  <a:cubicBezTo>
                    <a:pt x="5890" y="52823"/>
                    <a:pt x="5712" y="52079"/>
                    <a:pt x="3224" y="52079"/>
                  </a:cubicBezTo>
                  <a:cubicBezTo>
                    <a:pt x="203" y="52079"/>
                    <a:pt x="203" y="53381"/>
                    <a:pt x="203" y="57101"/>
                  </a:cubicBezTo>
                  <a:lnTo>
                    <a:pt x="203" y="79978"/>
                  </a:lnTo>
                  <a:cubicBezTo>
                    <a:pt x="203" y="83140"/>
                    <a:pt x="203" y="84814"/>
                    <a:pt x="2691" y="84814"/>
                  </a:cubicBezTo>
                  <a:cubicBezTo>
                    <a:pt x="4290" y="84814"/>
                    <a:pt x="7667" y="80908"/>
                    <a:pt x="11221" y="76816"/>
                  </a:cubicBezTo>
                  <a:cubicBezTo>
                    <a:pt x="19040" y="84442"/>
                    <a:pt x="28637" y="84814"/>
                    <a:pt x="32902" y="84814"/>
                  </a:cubicBezTo>
                  <a:cubicBezTo>
                    <a:pt x="56004" y="84814"/>
                    <a:pt x="64534" y="71795"/>
                    <a:pt x="64534" y="58589"/>
                  </a:cubicBezTo>
                  <a:cubicBezTo>
                    <a:pt x="64534" y="51521"/>
                    <a:pt x="61513" y="45942"/>
                    <a:pt x="56893" y="41478"/>
                  </a:cubicBezTo>
                  <a:cubicBezTo>
                    <a:pt x="50140" y="34968"/>
                    <a:pt x="41965" y="33480"/>
                    <a:pt x="35745" y="32364"/>
                  </a:cubicBezTo>
                  <a:cubicBezTo>
                    <a:pt x="21528" y="29760"/>
                    <a:pt x="9977" y="27528"/>
                    <a:pt x="9977" y="17671"/>
                  </a:cubicBezTo>
                  <a:cubicBezTo>
                    <a:pt x="9977" y="11719"/>
                    <a:pt x="14775" y="4465"/>
                    <a:pt x="31658" y="4465"/>
                  </a:cubicBezTo>
                  <a:cubicBezTo>
                    <a:pt x="52272" y="4465"/>
                    <a:pt x="53161" y="19531"/>
                    <a:pt x="53516" y="24924"/>
                  </a:cubicBezTo>
                  <a:cubicBezTo>
                    <a:pt x="53694" y="26970"/>
                    <a:pt x="55826" y="26970"/>
                    <a:pt x="56537" y="26970"/>
                  </a:cubicBezTo>
                  <a:cubicBezTo>
                    <a:pt x="59558" y="26970"/>
                    <a:pt x="59558" y="25668"/>
                    <a:pt x="59558" y="22135"/>
                  </a:cubicBezTo>
                  <a:lnTo>
                    <a:pt x="59558" y="4837"/>
                  </a:lnTo>
                  <a:close/>
                </a:path>
              </a:pathLst>
            </a:custGeom>
            <a:solidFill>
              <a:srgbClr val="000000"/>
            </a:solidFill>
            <a:ln w="25482"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F737C349-095B-44B5-8D30-9EF88666C701}"/>
                </a:ext>
              </a:extLst>
            </p:cNvPr>
            <p:cNvSpPr/>
            <p:nvPr>
              <p:custDataLst>
                <p:tags r:id="rId119"/>
              </p:custDataLst>
            </p:nvPr>
          </p:nvSpPr>
          <p:spPr>
            <a:xfrm>
              <a:off x="7820126" y="2340722"/>
              <a:ext cx="58898" cy="265703"/>
            </a:xfrm>
            <a:custGeom>
              <a:avLst/>
              <a:gdLst>
                <a:gd name="connsiteX0" fmla="*/ 59105 w 58898"/>
                <a:gd name="connsiteY0" fmla="*/ 132852 h 265703"/>
                <a:gd name="connsiteX1" fmla="*/ 42350 w 58898"/>
                <a:gd name="connsiteY1" fmla="*/ 49952 h 265703"/>
                <a:gd name="connsiteX2" fmla="*/ 2745 w 58898"/>
                <a:gd name="connsiteY2" fmla="*/ 0 h 265703"/>
                <a:gd name="connsiteX3" fmla="*/ 207 w 58898"/>
                <a:gd name="connsiteY3" fmla="*/ 2657 h 265703"/>
                <a:gd name="connsiteX4" fmla="*/ 5030 w 58898"/>
                <a:gd name="connsiteY4" fmla="*/ 8768 h 265703"/>
                <a:gd name="connsiteX5" fmla="*/ 44380 w 58898"/>
                <a:gd name="connsiteY5" fmla="*/ 132852 h 265703"/>
                <a:gd name="connsiteX6" fmla="*/ 3507 w 58898"/>
                <a:gd name="connsiteY6" fmla="*/ 258530 h 265703"/>
                <a:gd name="connsiteX7" fmla="*/ 207 w 58898"/>
                <a:gd name="connsiteY7" fmla="*/ 263047 h 265703"/>
                <a:gd name="connsiteX8" fmla="*/ 2745 w 58898"/>
                <a:gd name="connsiteY8" fmla="*/ 265704 h 265703"/>
                <a:gd name="connsiteX9" fmla="*/ 43111 w 58898"/>
                <a:gd name="connsiteY9" fmla="*/ 213891 h 265703"/>
                <a:gd name="connsiteX10" fmla="*/ 59105 w 58898"/>
                <a:gd name="connsiteY10" fmla="*/ 132852 h 26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98" h="265703">
                  <a:moveTo>
                    <a:pt x="59105" y="132852"/>
                  </a:moveTo>
                  <a:cubicBezTo>
                    <a:pt x="59105" y="112127"/>
                    <a:pt x="56313" y="79977"/>
                    <a:pt x="42350" y="49952"/>
                  </a:cubicBezTo>
                  <a:cubicBezTo>
                    <a:pt x="27117" y="17271"/>
                    <a:pt x="5284" y="0"/>
                    <a:pt x="2745" y="0"/>
                  </a:cubicBezTo>
                  <a:cubicBezTo>
                    <a:pt x="1222" y="0"/>
                    <a:pt x="207" y="1063"/>
                    <a:pt x="207" y="2657"/>
                  </a:cubicBezTo>
                  <a:cubicBezTo>
                    <a:pt x="207" y="3454"/>
                    <a:pt x="207" y="3986"/>
                    <a:pt x="5030" y="8768"/>
                  </a:cubicBezTo>
                  <a:cubicBezTo>
                    <a:pt x="29910" y="35073"/>
                    <a:pt x="44380" y="77320"/>
                    <a:pt x="44380" y="132852"/>
                  </a:cubicBezTo>
                  <a:cubicBezTo>
                    <a:pt x="44380" y="178287"/>
                    <a:pt x="34987" y="225051"/>
                    <a:pt x="3507" y="258530"/>
                  </a:cubicBezTo>
                  <a:cubicBezTo>
                    <a:pt x="207" y="261718"/>
                    <a:pt x="207" y="262249"/>
                    <a:pt x="207" y="263047"/>
                  </a:cubicBezTo>
                  <a:cubicBezTo>
                    <a:pt x="207" y="264641"/>
                    <a:pt x="1222" y="265704"/>
                    <a:pt x="2745" y="265704"/>
                  </a:cubicBezTo>
                  <a:cubicBezTo>
                    <a:pt x="5284" y="265704"/>
                    <a:pt x="28133" y="247636"/>
                    <a:pt x="43111" y="213891"/>
                  </a:cubicBezTo>
                  <a:cubicBezTo>
                    <a:pt x="56059" y="184664"/>
                    <a:pt x="59105" y="155171"/>
                    <a:pt x="59105" y="132852"/>
                  </a:cubicBezTo>
                  <a:close/>
                </a:path>
              </a:pathLst>
            </a:custGeom>
            <a:solidFill>
              <a:srgbClr val="000000"/>
            </a:solidFill>
            <a:ln w="25482" cap="flat">
              <a:noFill/>
              <a:prstDash val="solid"/>
              <a:miter/>
            </a:ln>
          </p:spPr>
          <p:txBody>
            <a:bodyPr rtlCol="0" anchor="ctr"/>
            <a:lstStyle/>
            <a:p>
              <a:endParaRPr lang="zh-CN" altLang="en-US"/>
            </a:p>
          </p:txBody>
        </p:sp>
      </p:grpSp>
      <p:grpSp>
        <p:nvGrpSpPr>
          <p:cNvPr id="160" name="组合 159" descr="\documentclass[preview]{standalone}&#10;\usepackage[utf8]{inputenc}&#10;\usepackage{amsmath}&#10;&#10;\begin{document}&#10;&#10;\begin{flalign*}&#10;r_i=\left(\frac{V_i}{8}\right)^{1/3}\end{flalign*}&#10;&#10;\end{document}&#10;" title="IguanaTex Shape Display">
            <a:extLst>
              <a:ext uri="{FF2B5EF4-FFF2-40B4-BE49-F238E27FC236}">
                <a16:creationId xmlns:a16="http://schemas.microsoft.com/office/drawing/2014/main" id="{6D146BA0-AAA9-46FE-A57C-5273A538142F}"/>
              </a:ext>
            </a:extLst>
          </p:cNvPr>
          <p:cNvGrpSpPr>
            <a:grpSpLocks noChangeAspect="1"/>
          </p:cNvGrpSpPr>
          <p:nvPr>
            <p:custDataLst>
              <p:tags r:id="rId5"/>
            </p:custDataLst>
          </p:nvPr>
        </p:nvGrpSpPr>
        <p:grpSpPr>
          <a:xfrm>
            <a:off x="7983083" y="3700137"/>
            <a:ext cx="1495525" cy="677361"/>
            <a:chOff x="6168263" y="2102780"/>
            <a:chExt cx="1495525" cy="677361"/>
          </a:xfrm>
        </p:grpSpPr>
        <p:sp>
          <p:nvSpPr>
            <p:cNvPr id="148" name="任意多边形: 形状 147">
              <a:extLst>
                <a:ext uri="{FF2B5EF4-FFF2-40B4-BE49-F238E27FC236}">
                  <a16:creationId xmlns:a16="http://schemas.microsoft.com/office/drawing/2014/main" id="{AAC74D57-0B55-48FC-B1A8-C1E1FDE047FB}"/>
                </a:ext>
              </a:extLst>
            </p:cNvPr>
            <p:cNvSpPr/>
            <p:nvPr>
              <p:custDataLst>
                <p:tags r:id="rId93"/>
              </p:custDataLst>
            </p:nvPr>
          </p:nvSpPr>
          <p:spPr>
            <a:xfrm>
              <a:off x="6168263" y="2428151"/>
              <a:ext cx="103428" cy="114632"/>
            </a:xfrm>
            <a:custGeom>
              <a:avLst/>
              <a:gdLst>
                <a:gd name="connsiteX0" fmla="*/ 15135 w 103428"/>
                <a:gd name="connsiteY0" fmla="*/ 96919 h 114632"/>
                <a:gd name="connsiteX1" fmla="*/ 12848 w 103428"/>
                <a:gd name="connsiteY1" fmla="*/ 107800 h 114632"/>
                <a:gd name="connsiteX2" fmla="*/ 20218 w 103428"/>
                <a:gd name="connsiteY2" fmla="*/ 114632 h 114632"/>
                <a:gd name="connsiteX3" fmla="*/ 29620 w 103428"/>
                <a:gd name="connsiteY3" fmla="*/ 107547 h 114632"/>
                <a:gd name="connsiteX4" fmla="*/ 39785 w 103428"/>
                <a:gd name="connsiteY4" fmla="*/ 67565 h 114632"/>
                <a:gd name="connsiteX5" fmla="*/ 47917 w 103428"/>
                <a:gd name="connsiteY5" fmla="*/ 34668 h 114632"/>
                <a:gd name="connsiteX6" fmla="*/ 62148 w 103428"/>
                <a:gd name="connsiteY6" fmla="*/ 13918 h 114632"/>
                <a:gd name="connsiteX7" fmla="*/ 82478 w 103428"/>
                <a:gd name="connsiteY7" fmla="*/ 5567 h 114632"/>
                <a:gd name="connsiteX8" fmla="*/ 93151 w 103428"/>
                <a:gd name="connsiteY8" fmla="*/ 8604 h 114632"/>
                <a:gd name="connsiteX9" fmla="*/ 79937 w 103428"/>
                <a:gd name="connsiteY9" fmla="*/ 22522 h 114632"/>
                <a:gd name="connsiteX10" fmla="*/ 89593 w 103428"/>
                <a:gd name="connsiteY10" fmla="*/ 31378 h 114632"/>
                <a:gd name="connsiteX11" fmla="*/ 103570 w 103428"/>
                <a:gd name="connsiteY11" fmla="*/ 16448 h 114632"/>
                <a:gd name="connsiteX12" fmla="*/ 82478 w 103428"/>
                <a:gd name="connsiteY12" fmla="*/ 0 h 114632"/>
                <a:gd name="connsiteX13" fmla="*/ 49950 w 103428"/>
                <a:gd name="connsiteY13" fmla="*/ 19485 h 114632"/>
                <a:gd name="connsiteX14" fmla="*/ 26825 w 103428"/>
                <a:gd name="connsiteY14" fmla="*/ 0 h 114632"/>
                <a:gd name="connsiteX15" fmla="*/ 8020 w 103428"/>
                <a:gd name="connsiteY15" fmla="*/ 14424 h 114632"/>
                <a:gd name="connsiteX16" fmla="*/ 142 w 103428"/>
                <a:gd name="connsiteY16" fmla="*/ 38970 h 114632"/>
                <a:gd name="connsiteX17" fmla="*/ 3191 w 103428"/>
                <a:gd name="connsiteY17" fmla="*/ 41500 h 114632"/>
                <a:gd name="connsiteX18" fmla="*/ 7512 w 103428"/>
                <a:gd name="connsiteY18" fmla="*/ 35680 h 114632"/>
                <a:gd name="connsiteX19" fmla="*/ 26063 w 103428"/>
                <a:gd name="connsiteY19" fmla="*/ 5567 h 114632"/>
                <a:gd name="connsiteX20" fmla="*/ 33940 w 103428"/>
                <a:gd name="connsiteY20" fmla="*/ 17207 h 114632"/>
                <a:gd name="connsiteX21" fmla="*/ 29874 w 103428"/>
                <a:gd name="connsiteY21" fmla="*/ 38464 h 114632"/>
                <a:gd name="connsiteX22" fmla="*/ 15135 w 103428"/>
                <a:gd name="connsiteY22" fmla="*/ 9691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428" h="114632">
                  <a:moveTo>
                    <a:pt x="15135" y="96919"/>
                  </a:moveTo>
                  <a:cubicBezTo>
                    <a:pt x="14373" y="100714"/>
                    <a:pt x="12848" y="106535"/>
                    <a:pt x="12848" y="107800"/>
                  </a:cubicBezTo>
                  <a:cubicBezTo>
                    <a:pt x="12848" y="112355"/>
                    <a:pt x="16406" y="114632"/>
                    <a:pt x="20218" y="114632"/>
                  </a:cubicBezTo>
                  <a:cubicBezTo>
                    <a:pt x="23267" y="114632"/>
                    <a:pt x="27841" y="112608"/>
                    <a:pt x="29620" y="107547"/>
                  </a:cubicBezTo>
                  <a:cubicBezTo>
                    <a:pt x="30128" y="106535"/>
                    <a:pt x="38769" y="72120"/>
                    <a:pt x="39785" y="67565"/>
                  </a:cubicBezTo>
                  <a:cubicBezTo>
                    <a:pt x="41818" y="59214"/>
                    <a:pt x="46392" y="41500"/>
                    <a:pt x="47917" y="34668"/>
                  </a:cubicBezTo>
                  <a:cubicBezTo>
                    <a:pt x="48934" y="31378"/>
                    <a:pt x="56049" y="19485"/>
                    <a:pt x="62148" y="13918"/>
                  </a:cubicBezTo>
                  <a:cubicBezTo>
                    <a:pt x="64181" y="12146"/>
                    <a:pt x="71551" y="5567"/>
                    <a:pt x="82478" y="5567"/>
                  </a:cubicBezTo>
                  <a:cubicBezTo>
                    <a:pt x="89085" y="5567"/>
                    <a:pt x="92897" y="8604"/>
                    <a:pt x="93151" y="8604"/>
                  </a:cubicBezTo>
                  <a:cubicBezTo>
                    <a:pt x="85527" y="9869"/>
                    <a:pt x="79937" y="15942"/>
                    <a:pt x="79937" y="22522"/>
                  </a:cubicBezTo>
                  <a:cubicBezTo>
                    <a:pt x="79937" y="26570"/>
                    <a:pt x="82732" y="31378"/>
                    <a:pt x="89593" y="31378"/>
                  </a:cubicBezTo>
                  <a:cubicBezTo>
                    <a:pt x="96455" y="31378"/>
                    <a:pt x="103570" y="25558"/>
                    <a:pt x="103570" y="16448"/>
                  </a:cubicBezTo>
                  <a:cubicBezTo>
                    <a:pt x="103570" y="7592"/>
                    <a:pt x="95438" y="0"/>
                    <a:pt x="82478" y="0"/>
                  </a:cubicBezTo>
                  <a:cubicBezTo>
                    <a:pt x="65960" y="0"/>
                    <a:pt x="54778" y="12399"/>
                    <a:pt x="49950" y="19485"/>
                  </a:cubicBezTo>
                  <a:cubicBezTo>
                    <a:pt x="47917" y="8098"/>
                    <a:pt x="38769" y="0"/>
                    <a:pt x="26825" y="0"/>
                  </a:cubicBezTo>
                  <a:cubicBezTo>
                    <a:pt x="15135" y="0"/>
                    <a:pt x="10307" y="9869"/>
                    <a:pt x="8020" y="14424"/>
                  </a:cubicBezTo>
                  <a:cubicBezTo>
                    <a:pt x="3446" y="23028"/>
                    <a:pt x="142" y="38211"/>
                    <a:pt x="142" y="38970"/>
                  </a:cubicBezTo>
                  <a:cubicBezTo>
                    <a:pt x="142" y="41500"/>
                    <a:pt x="2683" y="41500"/>
                    <a:pt x="3191" y="41500"/>
                  </a:cubicBezTo>
                  <a:cubicBezTo>
                    <a:pt x="5733" y="41500"/>
                    <a:pt x="5987" y="41247"/>
                    <a:pt x="7512" y="35680"/>
                  </a:cubicBezTo>
                  <a:cubicBezTo>
                    <a:pt x="11832" y="17714"/>
                    <a:pt x="16914" y="5567"/>
                    <a:pt x="26063" y="5567"/>
                  </a:cubicBezTo>
                  <a:cubicBezTo>
                    <a:pt x="30383" y="5567"/>
                    <a:pt x="33940" y="7592"/>
                    <a:pt x="33940" y="17207"/>
                  </a:cubicBezTo>
                  <a:cubicBezTo>
                    <a:pt x="33940" y="22522"/>
                    <a:pt x="33178" y="25305"/>
                    <a:pt x="29874" y="38464"/>
                  </a:cubicBezTo>
                  <a:lnTo>
                    <a:pt x="15135" y="96919"/>
                  </a:lnTo>
                  <a:close/>
                </a:path>
              </a:pathLst>
            </a:custGeom>
            <a:solidFill>
              <a:srgbClr val="000000"/>
            </a:solidFill>
            <a:ln w="25508" cap="flat">
              <a:noFill/>
              <a:prstDash val="solid"/>
              <a:miter/>
            </a:ln>
          </p:spPr>
          <p:txBody>
            <a:bodyPr rtlCol="0" anchor="ctr"/>
            <a:lstStyle/>
            <a:p>
              <a:endParaRPr lang="zh-CN" altLang="en-US"/>
            </a:p>
          </p:txBody>
        </p:sp>
        <p:sp>
          <p:nvSpPr>
            <p:cNvPr id="149" name="任意多边形: 形状 148">
              <a:extLst>
                <a:ext uri="{FF2B5EF4-FFF2-40B4-BE49-F238E27FC236}">
                  <a16:creationId xmlns:a16="http://schemas.microsoft.com/office/drawing/2014/main" id="{DD812FCB-EEA9-45B1-BD52-654B83E2E6AB}"/>
                </a:ext>
              </a:extLst>
            </p:cNvPr>
            <p:cNvSpPr/>
            <p:nvPr>
              <p:custDataLst>
                <p:tags r:id="rId94"/>
              </p:custDataLst>
            </p:nvPr>
          </p:nvSpPr>
          <p:spPr>
            <a:xfrm>
              <a:off x="6283905" y="2460516"/>
              <a:ext cx="53899" cy="119212"/>
            </a:xfrm>
            <a:custGeom>
              <a:avLst/>
              <a:gdLst>
                <a:gd name="connsiteX0" fmla="*/ 49421 w 53899"/>
                <a:gd name="connsiteY0" fmla="*/ 6733 h 119212"/>
                <a:gd name="connsiteX1" fmla="*/ 42306 w 53899"/>
                <a:gd name="connsiteY1" fmla="*/ 1 h 119212"/>
                <a:gd name="connsiteX2" fmla="*/ 32344 w 53899"/>
                <a:gd name="connsiteY2" fmla="*/ 9744 h 119212"/>
                <a:gd name="connsiteX3" fmla="*/ 39459 w 53899"/>
                <a:gd name="connsiteY3" fmla="*/ 16475 h 119212"/>
                <a:gd name="connsiteX4" fmla="*/ 49421 w 53899"/>
                <a:gd name="connsiteY4" fmla="*/ 6733 h 119212"/>
                <a:gd name="connsiteX5" fmla="*/ 13132 w 53899"/>
                <a:gd name="connsiteY5" fmla="*/ 96718 h 119212"/>
                <a:gd name="connsiteX6" fmla="*/ 11531 w 53899"/>
                <a:gd name="connsiteY6" fmla="*/ 104157 h 119212"/>
                <a:gd name="connsiteX7" fmla="*/ 28430 w 53899"/>
                <a:gd name="connsiteY7" fmla="*/ 119214 h 119212"/>
                <a:gd name="connsiteX8" fmla="*/ 54046 w 53899"/>
                <a:gd name="connsiteY8" fmla="*/ 92112 h 119212"/>
                <a:gd name="connsiteX9" fmla="*/ 51200 w 53899"/>
                <a:gd name="connsiteY9" fmla="*/ 89809 h 119212"/>
                <a:gd name="connsiteX10" fmla="*/ 47820 w 53899"/>
                <a:gd name="connsiteY10" fmla="*/ 92821 h 119212"/>
                <a:gd name="connsiteX11" fmla="*/ 28964 w 53899"/>
                <a:gd name="connsiteY11" fmla="*/ 114254 h 119212"/>
                <a:gd name="connsiteX12" fmla="*/ 24517 w 53899"/>
                <a:gd name="connsiteY12" fmla="*/ 108054 h 119212"/>
                <a:gd name="connsiteX13" fmla="*/ 27363 w 53899"/>
                <a:gd name="connsiteY13" fmla="*/ 96718 h 119212"/>
                <a:gd name="connsiteX14" fmla="*/ 33055 w 53899"/>
                <a:gd name="connsiteY14" fmla="*/ 82547 h 119212"/>
                <a:gd name="connsiteX15" fmla="*/ 41772 w 53899"/>
                <a:gd name="connsiteY15" fmla="*/ 60051 h 119212"/>
                <a:gd name="connsiteX16" fmla="*/ 42839 w 53899"/>
                <a:gd name="connsiteY16" fmla="*/ 54382 h 119212"/>
                <a:gd name="connsiteX17" fmla="*/ 25940 w 53899"/>
                <a:gd name="connsiteY17" fmla="*/ 39326 h 119212"/>
                <a:gd name="connsiteX18" fmla="*/ 146 w 53899"/>
                <a:gd name="connsiteY18" fmla="*/ 66427 h 119212"/>
                <a:gd name="connsiteX19" fmla="*/ 3171 w 53899"/>
                <a:gd name="connsiteY19" fmla="*/ 68730 h 119212"/>
                <a:gd name="connsiteX20" fmla="*/ 6372 w 53899"/>
                <a:gd name="connsiteY20" fmla="*/ 65896 h 119212"/>
                <a:gd name="connsiteX21" fmla="*/ 25406 w 53899"/>
                <a:gd name="connsiteY21" fmla="*/ 44285 h 119212"/>
                <a:gd name="connsiteX22" fmla="*/ 29853 w 53899"/>
                <a:gd name="connsiteY22" fmla="*/ 50485 h 119212"/>
                <a:gd name="connsiteX23" fmla="*/ 24339 w 53899"/>
                <a:gd name="connsiteY23" fmla="*/ 68199 h 119212"/>
                <a:gd name="connsiteX24" fmla="*/ 13132 w 53899"/>
                <a:gd name="connsiteY24" fmla="*/ 9671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99" h="119212">
                  <a:moveTo>
                    <a:pt x="49421" y="6733"/>
                  </a:moveTo>
                  <a:cubicBezTo>
                    <a:pt x="49421" y="3898"/>
                    <a:pt x="47286" y="1"/>
                    <a:pt x="42306" y="1"/>
                  </a:cubicBezTo>
                  <a:cubicBezTo>
                    <a:pt x="37503" y="1"/>
                    <a:pt x="32344" y="4607"/>
                    <a:pt x="32344" y="9744"/>
                  </a:cubicBezTo>
                  <a:cubicBezTo>
                    <a:pt x="32344" y="12755"/>
                    <a:pt x="34656" y="16475"/>
                    <a:pt x="39459" y="16475"/>
                  </a:cubicBezTo>
                  <a:cubicBezTo>
                    <a:pt x="44618" y="16475"/>
                    <a:pt x="49421" y="11515"/>
                    <a:pt x="49421" y="6733"/>
                  </a:cubicBezTo>
                  <a:close/>
                  <a:moveTo>
                    <a:pt x="13132" y="96718"/>
                  </a:moveTo>
                  <a:cubicBezTo>
                    <a:pt x="12421" y="99020"/>
                    <a:pt x="11531" y="101146"/>
                    <a:pt x="11531" y="104157"/>
                  </a:cubicBezTo>
                  <a:cubicBezTo>
                    <a:pt x="11531" y="112483"/>
                    <a:pt x="18647" y="119214"/>
                    <a:pt x="28430" y="119214"/>
                  </a:cubicBezTo>
                  <a:cubicBezTo>
                    <a:pt x="46219" y="119214"/>
                    <a:pt x="54046" y="94769"/>
                    <a:pt x="54046" y="92112"/>
                  </a:cubicBezTo>
                  <a:cubicBezTo>
                    <a:pt x="54046" y="89809"/>
                    <a:pt x="51733" y="89809"/>
                    <a:pt x="51200" y="89809"/>
                  </a:cubicBezTo>
                  <a:cubicBezTo>
                    <a:pt x="48709" y="89809"/>
                    <a:pt x="48532" y="90872"/>
                    <a:pt x="47820" y="92821"/>
                  </a:cubicBezTo>
                  <a:cubicBezTo>
                    <a:pt x="43729" y="106991"/>
                    <a:pt x="35902" y="114254"/>
                    <a:pt x="28964" y="114254"/>
                  </a:cubicBezTo>
                  <a:cubicBezTo>
                    <a:pt x="25406" y="114254"/>
                    <a:pt x="24517" y="111951"/>
                    <a:pt x="24517" y="108054"/>
                  </a:cubicBezTo>
                  <a:cubicBezTo>
                    <a:pt x="24517" y="103980"/>
                    <a:pt x="25762" y="100615"/>
                    <a:pt x="27363" y="96718"/>
                  </a:cubicBezTo>
                  <a:cubicBezTo>
                    <a:pt x="29142" y="91935"/>
                    <a:pt x="31099" y="87152"/>
                    <a:pt x="33055" y="82547"/>
                  </a:cubicBezTo>
                  <a:cubicBezTo>
                    <a:pt x="34656" y="78296"/>
                    <a:pt x="41060" y="62176"/>
                    <a:pt x="41772" y="60051"/>
                  </a:cubicBezTo>
                  <a:cubicBezTo>
                    <a:pt x="42306" y="58279"/>
                    <a:pt x="42839" y="56154"/>
                    <a:pt x="42839" y="54382"/>
                  </a:cubicBezTo>
                  <a:cubicBezTo>
                    <a:pt x="42839" y="46057"/>
                    <a:pt x="35724" y="39326"/>
                    <a:pt x="25940" y="39326"/>
                  </a:cubicBezTo>
                  <a:cubicBezTo>
                    <a:pt x="8329" y="39326"/>
                    <a:pt x="146" y="63416"/>
                    <a:pt x="146" y="66427"/>
                  </a:cubicBezTo>
                  <a:cubicBezTo>
                    <a:pt x="146" y="68730"/>
                    <a:pt x="2637" y="68730"/>
                    <a:pt x="3171" y="68730"/>
                  </a:cubicBezTo>
                  <a:cubicBezTo>
                    <a:pt x="5661" y="68730"/>
                    <a:pt x="5839" y="67844"/>
                    <a:pt x="6372" y="65896"/>
                  </a:cubicBezTo>
                  <a:cubicBezTo>
                    <a:pt x="10998" y="50662"/>
                    <a:pt x="18825" y="44285"/>
                    <a:pt x="25406" y="44285"/>
                  </a:cubicBezTo>
                  <a:cubicBezTo>
                    <a:pt x="28252" y="44285"/>
                    <a:pt x="29853" y="45703"/>
                    <a:pt x="29853" y="50485"/>
                  </a:cubicBezTo>
                  <a:cubicBezTo>
                    <a:pt x="29853" y="54559"/>
                    <a:pt x="28786" y="57216"/>
                    <a:pt x="24339" y="68199"/>
                  </a:cubicBezTo>
                  <a:lnTo>
                    <a:pt x="13132" y="96718"/>
                  </a:lnTo>
                  <a:close/>
                </a:path>
              </a:pathLst>
            </a:custGeom>
            <a:solidFill>
              <a:srgbClr val="000000"/>
            </a:solidFill>
            <a:ln w="25508" cap="flat">
              <a:noFill/>
              <a:prstDash val="solid"/>
              <a:miter/>
            </a:ln>
          </p:spPr>
          <p:txBody>
            <a:bodyPr rtlCol="0" anchor="ctr"/>
            <a:lstStyle/>
            <a:p>
              <a:endParaRPr lang="zh-CN" altLang="en-US"/>
            </a:p>
          </p:txBody>
        </p:sp>
        <p:sp>
          <p:nvSpPr>
            <p:cNvPr id="150" name="任意多边形: 形状 149">
              <a:extLst>
                <a:ext uri="{FF2B5EF4-FFF2-40B4-BE49-F238E27FC236}">
                  <a16:creationId xmlns:a16="http://schemas.microsoft.com/office/drawing/2014/main" id="{D38AFF02-E23A-43B4-A500-04F50E48AFC0}"/>
                </a:ext>
              </a:extLst>
            </p:cNvPr>
            <p:cNvSpPr/>
            <p:nvPr>
              <p:custDataLst>
                <p:tags r:id="rId95"/>
              </p:custDataLst>
            </p:nvPr>
          </p:nvSpPr>
          <p:spPr>
            <a:xfrm>
              <a:off x="6444968" y="2447130"/>
              <a:ext cx="168992" cy="59213"/>
            </a:xfrm>
            <a:custGeom>
              <a:avLst/>
              <a:gdLst>
                <a:gd name="connsiteX0" fmla="*/ 160504 w 168992"/>
                <a:gd name="connsiteY0" fmla="*/ 10122 h 59213"/>
                <a:gd name="connsiteX1" fmla="*/ 169145 w 168992"/>
                <a:gd name="connsiteY1" fmla="*/ 5061 h 59213"/>
                <a:gd name="connsiteX2" fmla="*/ 160758 w 168992"/>
                <a:gd name="connsiteY2" fmla="*/ 0 h 59213"/>
                <a:gd name="connsiteX3" fmla="*/ 8539 w 168992"/>
                <a:gd name="connsiteY3" fmla="*/ 0 h 59213"/>
                <a:gd name="connsiteX4" fmla="*/ 153 w 168992"/>
                <a:gd name="connsiteY4" fmla="*/ 5061 h 59213"/>
                <a:gd name="connsiteX5" fmla="*/ 8793 w 168992"/>
                <a:gd name="connsiteY5" fmla="*/ 10122 h 59213"/>
                <a:gd name="connsiteX6" fmla="*/ 160504 w 168992"/>
                <a:gd name="connsiteY6" fmla="*/ 10122 h 59213"/>
                <a:gd name="connsiteX7" fmla="*/ 160758 w 168992"/>
                <a:gd name="connsiteY7" fmla="*/ 59214 h 59213"/>
                <a:gd name="connsiteX8" fmla="*/ 169145 w 168992"/>
                <a:gd name="connsiteY8" fmla="*/ 54153 h 59213"/>
                <a:gd name="connsiteX9" fmla="*/ 160504 w 168992"/>
                <a:gd name="connsiteY9" fmla="*/ 49092 h 59213"/>
                <a:gd name="connsiteX10" fmla="*/ 8793 w 168992"/>
                <a:gd name="connsiteY10" fmla="*/ 49092 h 59213"/>
                <a:gd name="connsiteX11" fmla="*/ 153 w 168992"/>
                <a:gd name="connsiteY11" fmla="*/ 54153 h 59213"/>
                <a:gd name="connsiteX12" fmla="*/ 8539 w 168992"/>
                <a:gd name="connsiteY12" fmla="*/ 59214 h 59213"/>
                <a:gd name="connsiteX13" fmla="*/ 160758 w 168992"/>
                <a:gd name="connsiteY13" fmla="*/ 592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92" h="59213">
                  <a:moveTo>
                    <a:pt x="160504" y="10122"/>
                  </a:moveTo>
                  <a:cubicBezTo>
                    <a:pt x="164316" y="10122"/>
                    <a:pt x="169145" y="10122"/>
                    <a:pt x="169145" y="5061"/>
                  </a:cubicBezTo>
                  <a:cubicBezTo>
                    <a:pt x="169145" y="0"/>
                    <a:pt x="164316" y="0"/>
                    <a:pt x="160758" y="0"/>
                  </a:cubicBezTo>
                  <a:lnTo>
                    <a:pt x="8539" y="0"/>
                  </a:lnTo>
                  <a:cubicBezTo>
                    <a:pt x="4981" y="0"/>
                    <a:pt x="153" y="0"/>
                    <a:pt x="153" y="5061"/>
                  </a:cubicBezTo>
                  <a:cubicBezTo>
                    <a:pt x="153" y="10122"/>
                    <a:pt x="4981" y="10122"/>
                    <a:pt x="8793" y="10122"/>
                  </a:cubicBezTo>
                  <a:lnTo>
                    <a:pt x="160504" y="10122"/>
                  </a:lnTo>
                  <a:close/>
                  <a:moveTo>
                    <a:pt x="160758" y="59214"/>
                  </a:moveTo>
                  <a:cubicBezTo>
                    <a:pt x="164316" y="59214"/>
                    <a:pt x="169145" y="59214"/>
                    <a:pt x="169145" y="54153"/>
                  </a:cubicBezTo>
                  <a:cubicBezTo>
                    <a:pt x="169145" y="49092"/>
                    <a:pt x="164316" y="49092"/>
                    <a:pt x="160504" y="49092"/>
                  </a:cubicBezTo>
                  <a:lnTo>
                    <a:pt x="8793" y="49092"/>
                  </a:lnTo>
                  <a:cubicBezTo>
                    <a:pt x="4981" y="49092"/>
                    <a:pt x="153" y="49092"/>
                    <a:pt x="153" y="54153"/>
                  </a:cubicBezTo>
                  <a:cubicBezTo>
                    <a:pt x="153" y="59214"/>
                    <a:pt x="4981" y="59214"/>
                    <a:pt x="8539" y="59214"/>
                  </a:cubicBezTo>
                  <a:lnTo>
                    <a:pt x="160758" y="59214"/>
                  </a:lnTo>
                  <a:close/>
                </a:path>
              </a:pathLst>
            </a:custGeom>
            <a:solidFill>
              <a:srgbClr val="000000"/>
            </a:solidFill>
            <a:ln w="25508" cap="flat">
              <a:noFill/>
              <a:prstDash val="solid"/>
              <a:miter/>
            </a:ln>
          </p:spPr>
          <p:txBody>
            <a:bodyPr rtlCol="0" anchor="ctr"/>
            <a:lstStyle/>
            <a:p>
              <a:endParaRPr lang="zh-CN" altLang="en-US"/>
            </a:p>
          </p:txBody>
        </p:sp>
        <p:sp>
          <p:nvSpPr>
            <p:cNvPr id="151" name="任意多边形: 形状 150">
              <a:extLst>
                <a:ext uri="{FF2B5EF4-FFF2-40B4-BE49-F238E27FC236}">
                  <a16:creationId xmlns:a16="http://schemas.microsoft.com/office/drawing/2014/main" id="{E8356828-4592-4292-8F67-45B6476B71D0}"/>
                </a:ext>
              </a:extLst>
            </p:cNvPr>
            <p:cNvSpPr/>
            <p:nvPr>
              <p:custDataLst>
                <p:tags r:id="rId96"/>
              </p:custDataLst>
            </p:nvPr>
          </p:nvSpPr>
          <p:spPr>
            <a:xfrm>
              <a:off x="6751835" y="2173072"/>
              <a:ext cx="125028" cy="607069"/>
            </a:xfrm>
            <a:custGeom>
              <a:avLst/>
              <a:gdLst>
                <a:gd name="connsiteX0" fmla="*/ 125192 w 125028"/>
                <a:gd name="connsiteY0" fmla="*/ 604525 h 607069"/>
                <a:gd name="connsiteX1" fmla="*/ 124175 w 125028"/>
                <a:gd name="connsiteY1" fmla="*/ 602248 h 607069"/>
                <a:gd name="connsiteX2" fmla="*/ 80720 w 125028"/>
                <a:gd name="connsiteY2" fmla="*/ 548601 h 607069"/>
                <a:gd name="connsiteX3" fmla="*/ 21255 w 125028"/>
                <a:gd name="connsiteY3" fmla="*/ 303647 h 607069"/>
                <a:gd name="connsiteX4" fmla="*/ 72334 w 125028"/>
                <a:gd name="connsiteY4" fmla="*/ 72359 h 607069"/>
                <a:gd name="connsiteX5" fmla="*/ 124429 w 125028"/>
                <a:gd name="connsiteY5" fmla="*/ 4541 h 607069"/>
                <a:gd name="connsiteX6" fmla="*/ 125192 w 125028"/>
                <a:gd name="connsiteY6" fmla="*/ 2516 h 607069"/>
                <a:gd name="connsiteX7" fmla="*/ 119855 w 125028"/>
                <a:gd name="connsiteY7" fmla="*/ -14 h 607069"/>
                <a:gd name="connsiteX8" fmla="*/ 111977 w 125028"/>
                <a:gd name="connsiteY8" fmla="*/ 3782 h 607069"/>
                <a:gd name="connsiteX9" fmla="*/ 163 w 125028"/>
                <a:gd name="connsiteY9" fmla="*/ 303394 h 607069"/>
                <a:gd name="connsiteX10" fmla="*/ 87581 w 125028"/>
                <a:gd name="connsiteY10" fmla="*/ 578714 h 607069"/>
                <a:gd name="connsiteX11" fmla="*/ 112740 w 125028"/>
                <a:gd name="connsiteY11" fmla="*/ 604019 h 607069"/>
                <a:gd name="connsiteX12" fmla="*/ 119855 w 125028"/>
                <a:gd name="connsiteY12" fmla="*/ 607055 h 607069"/>
                <a:gd name="connsiteX13" fmla="*/ 125192 w 125028"/>
                <a:gd name="connsiteY13" fmla="*/ 604525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28" h="607069">
                  <a:moveTo>
                    <a:pt x="125192" y="604525"/>
                  </a:moveTo>
                  <a:cubicBezTo>
                    <a:pt x="125192" y="603513"/>
                    <a:pt x="124683" y="603007"/>
                    <a:pt x="124175" y="602248"/>
                  </a:cubicBezTo>
                  <a:cubicBezTo>
                    <a:pt x="114773" y="592885"/>
                    <a:pt x="97746" y="575930"/>
                    <a:pt x="80720" y="548601"/>
                  </a:cubicBezTo>
                  <a:cubicBezTo>
                    <a:pt x="39806" y="483313"/>
                    <a:pt x="21255" y="401072"/>
                    <a:pt x="21255" y="303647"/>
                  </a:cubicBezTo>
                  <a:cubicBezTo>
                    <a:pt x="21255" y="235576"/>
                    <a:pt x="30404" y="147768"/>
                    <a:pt x="72334" y="72359"/>
                  </a:cubicBezTo>
                  <a:cubicBezTo>
                    <a:pt x="92410" y="36425"/>
                    <a:pt x="113248" y="15675"/>
                    <a:pt x="124429" y="4541"/>
                  </a:cubicBezTo>
                  <a:cubicBezTo>
                    <a:pt x="125192" y="3782"/>
                    <a:pt x="125192" y="3276"/>
                    <a:pt x="125192" y="2516"/>
                  </a:cubicBezTo>
                  <a:cubicBezTo>
                    <a:pt x="125192" y="-14"/>
                    <a:pt x="123413" y="-14"/>
                    <a:pt x="119855" y="-14"/>
                  </a:cubicBezTo>
                  <a:cubicBezTo>
                    <a:pt x="116297" y="-14"/>
                    <a:pt x="115789" y="-14"/>
                    <a:pt x="111977" y="3782"/>
                  </a:cubicBezTo>
                  <a:cubicBezTo>
                    <a:pt x="26846" y="80962"/>
                    <a:pt x="163" y="196860"/>
                    <a:pt x="163" y="303394"/>
                  </a:cubicBezTo>
                  <a:cubicBezTo>
                    <a:pt x="163" y="402843"/>
                    <a:pt x="23034" y="503051"/>
                    <a:pt x="87581" y="578714"/>
                  </a:cubicBezTo>
                  <a:cubicBezTo>
                    <a:pt x="92664" y="584534"/>
                    <a:pt x="102321" y="594909"/>
                    <a:pt x="112740" y="604019"/>
                  </a:cubicBezTo>
                  <a:cubicBezTo>
                    <a:pt x="115789" y="607055"/>
                    <a:pt x="116297" y="607055"/>
                    <a:pt x="119855" y="607055"/>
                  </a:cubicBezTo>
                  <a:cubicBezTo>
                    <a:pt x="123413" y="607055"/>
                    <a:pt x="125192" y="607055"/>
                    <a:pt x="125192" y="604525"/>
                  </a:cubicBezTo>
                  <a:close/>
                </a:path>
              </a:pathLst>
            </a:custGeom>
            <a:solidFill>
              <a:srgbClr val="000000"/>
            </a:solidFill>
            <a:ln w="25508" cap="flat">
              <a:noFill/>
              <a:prstDash val="solid"/>
              <a:miter/>
            </a:ln>
          </p:spPr>
          <p:txBody>
            <a:bodyPr rtlCol="0" anchor="ctr"/>
            <a:lstStyle/>
            <a:p>
              <a:endParaRPr lang="zh-CN" altLang="en-US"/>
            </a:p>
          </p:txBody>
        </p:sp>
        <p:sp>
          <p:nvSpPr>
            <p:cNvPr id="152" name="任意多边形: 形状 151">
              <a:extLst>
                <a:ext uri="{FF2B5EF4-FFF2-40B4-BE49-F238E27FC236}">
                  <a16:creationId xmlns:a16="http://schemas.microsoft.com/office/drawing/2014/main" id="{5E5188A8-32F0-45DC-8382-76F99487DE1A}"/>
                </a:ext>
              </a:extLst>
            </p:cNvPr>
            <p:cNvSpPr/>
            <p:nvPr>
              <p:custDataLst>
                <p:tags r:id="rId97"/>
              </p:custDataLst>
            </p:nvPr>
          </p:nvSpPr>
          <p:spPr>
            <a:xfrm>
              <a:off x="6930767" y="2195975"/>
              <a:ext cx="181189" cy="178400"/>
            </a:xfrm>
            <a:custGeom>
              <a:avLst/>
              <a:gdLst>
                <a:gd name="connsiteX0" fmla="*/ 145530 w 181189"/>
                <a:gd name="connsiteY0" fmla="*/ 28841 h 178400"/>
                <a:gd name="connsiteX1" fmla="*/ 178058 w 181189"/>
                <a:gd name="connsiteY1" fmla="*/ 7838 h 178400"/>
                <a:gd name="connsiteX2" fmla="*/ 181361 w 181189"/>
                <a:gd name="connsiteY2" fmla="*/ 3030 h 178400"/>
                <a:gd name="connsiteX3" fmla="*/ 178058 w 181189"/>
                <a:gd name="connsiteY3" fmla="*/ -7 h 178400"/>
                <a:gd name="connsiteX4" fmla="*/ 157220 w 181189"/>
                <a:gd name="connsiteY4" fmla="*/ 752 h 178400"/>
                <a:gd name="connsiteX5" fmla="*/ 132062 w 181189"/>
                <a:gd name="connsiteY5" fmla="*/ -7 h 178400"/>
                <a:gd name="connsiteX6" fmla="*/ 127233 w 181189"/>
                <a:gd name="connsiteY6" fmla="*/ 4801 h 178400"/>
                <a:gd name="connsiteX7" fmla="*/ 131299 w 181189"/>
                <a:gd name="connsiteY7" fmla="*/ 7838 h 178400"/>
                <a:gd name="connsiteX8" fmla="*/ 142989 w 181189"/>
                <a:gd name="connsiteY8" fmla="*/ 16189 h 178400"/>
                <a:gd name="connsiteX9" fmla="*/ 139177 w 181189"/>
                <a:gd name="connsiteY9" fmla="*/ 25804 h 178400"/>
                <a:gd name="connsiteX10" fmla="*/ 61161 w 181189"/>
                <a:gd name="connsiteY10" fmla="*/ 149293 h 178400"/>
                <a:gd name="connsiteX11" fmla="*/ 43881 w 181189"/>
                <a:gd name="connsiteY11" fmla="*/ 15429 h 178400"/>
                <a:gd name="connsiteX12" fmla="*/ 61415 w 181189"/>
                <a:gd name="connsiteY12" fmla="*/ 7838 h 178400"/>
                <a:gd name="connsiteX13" fmla="*/ 67768 w 181189"/>
                <a:gd name="connsiteY13" fmla="*/ 2777 h 178400"/>
                <a:gd name="connsiteX14" fmla="*/ 64211 w 181189"/>
                <a:gd name="connsiteY14" fmla="*/ -7 h 178400"/>
                <a:gd name="connsiteX15" fmla="*/ 32699 w 181189"/>
                <a:gd name="connsiteY15" fmla="*/ 752 h 178400"/>
                <a:gd name="connsiteX16" fmla="*/ 18723 w 181189"/>
                <a:gd name="connsiteY16" fmla="*/ 499 h 178400"/>
                <a:gd name="connsiteX17" fmla="*/ 5000 w 181189"/>
                <a:gd name="connsiteY17" fmla="*/ -7 h 178400"/>
                <a:gd name="connsiteX18" fmla="*/ 172 w 181189"/>
                <a:gd name="connsiteY18" fmla="*/ 4801 h 178400"/>
                <a:gd name="connsiteX19" fmla="*/ 6525 w 181189"/>
                <a:gd name="connsiteY19" fmla="*/ 7838 h 178400"/>
                <a:gd name="connsiteX20" fmla="*/ 21772 w 181189"/>
                <a:gd name="connsiteY20" fmla="*/ 16442 h 178400"/>
                <a:gd name="connsiteX21" fmla="*/ 41848 w 181189"/>
                <a:gd name="connsiteY21" fmla="*/ 172574 h 178400"/>
                <a:gd name="connsiteX22" fmla="*/ 46930 w 181189"/>
                <a:gd name="connsiteY22" fmla="*/ 178394 h 178400"/>
                <a:gd name="connsiteX23" fmla="*/ 54046 w 181189"/>
                <a:gd name="connsiteY23" fmla="*/ 173839 h 178400"/>
                <a:gd name="connsiteX24" fmla="*/ 145530 w 181189"/>
                <a:gd name="connsiteY24" fmla="*/ 2884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89" h="178400">
                  <a:moveTo>
                    <a:pt x="145530" y="28841"/>
                  </a:moveTo>
                  <a:cubicBezTo>
                    <a:pt x="157982" y="9103"/>
                    <a:pt x="168655" y="8344"/>
                    <a:pt x="178058" y="7838"/>
                  </a:cubicBezTo>
                  <a:cubicBezTo>
                    <a:pt x="181107" y="7585"/>
                    <a:pt x="181361" y="3283"/>
                    <a:pt x="181361" y="3030"/>
                  </a:cubicBezTo>
                  <a:cubicBezTo>
                    <a:pt x="181361" y="1005"/>
                    <a:pt x="180091" y="-7"/>
                    <a:pt x="178058" y="-7"/>
                  </a:cubicBezTo>
                  <a:cubicBezTo>
                    <a:pt x="171451" y="-7"/>
                    <a:pt x="164081" y="752"/>
                    <a:pt x="157220" y="752"/>
                  </a:cubicBezTo>
                  <a:cubicBezTo>
                    <a:pt x="148834" y="752"/>
                    <a:pt x="140194" y="-7"/>
                    <a:pt x="132062" y="-7"/>
                  </a:cubicBezTo>
                  <a:cubicBezTo>
                    <a:pt x="130537" y="-7"/>
                    <a:pt x="127233" y="-7"/>
                    <a:pt x="127233" y="4801"/>
                  </a:cubicBezTo>
                  <a:cubicBezTo>
                    <a:pt x="127233" y="7585"/>
                    <a:pt x="129520" y="7838"/>
                    <a:pt x="131299" y="7838"/>
                  </a:cubicBezTo>
                  <a:cubicBezTo>
                    <a:pt x="138161" y="8344"/>
                    <a:pt x="142989" y="10874"/>
                    <a:pt x="142989" y="16189"/>
                  </a:cubicBezTo>
                  <a:cubicBezTo>
                    <a:pt x="142989" y="19984"/>
                    <a:pt x="139177" y="25551"/>
                    <a:pt x="139177" y="25804"/>
                  </a:cubicBezTo>
                  <a:lnTo>
                    <a:pt x="61161" y="149293"/>
                  </a:lnTo>
                  <a:lnTo>
                    <a:pt x="43881" y="15429"/>
                  </a:lnTo>
                  <a:cubicBezTo>
                    <a:pt x="43881" y="11128"/>
                    <a:pt x="49726" y="7838"/>
                    <a:pt x="61415" y="7838"/>
                  </a:cubicBezTo>
                  <a:cubicBezTo>
                    <a:pt x="64973" y="7838"/>
                    <a:pt x="67768" y="7838"/>
                    <a:pt x="67768" y="2777"/>
                  </a:cubicBezTo>
                  <a:cubicBezTo>
                    <a:pt x="67768" y="499"/>
                    <a:pt x="65735" y="-7"/>
                    <a:pt x="64211" y="-7"/>
                  </a:cubicBezTo>
                  <a:cubicBezTo>
                    <a:pt x="54046" y="-7"/>
                    <a:pt x="43118" y="752"/>
                    <a:pt x="32699" y="752"/>
                  </a:cubicBezTo>
                  <a:cubicBezTo>
                    <a:pt x="28125" y="752"/>
                    <a:pt x="23297" y="499"/>
                    <a:pt x="18723" y="499"/>
                  </a:cubicBezTo>
                  <a:cubicBezTo>
                    <a:pt x="14148" y="499"/>
                    <a:pt x="9320" y="-7"/>
                    <a:pt x="5000" y="-7"/>
                  </a:cubicBezTo>
                  <a:cubicBezTo>
                    <a:pt x="3221" y="-7"/>
                    <a:pt x="172" y="-7"/>
                    <a:pt x="172" y="4801"/>
                  </a:cubicBezTo>
                  <a:cubicBezTo>
                    <a:pt x="172" y="7838"/>
                    <a:pt x="2459" y="7838"/>
                    <a:pt x="6525" y="7838"/>
                  </a:cubicBezTo>
                  <a:cubicBezTo>
                    <a:pt x="20756" y="7838"/>
                    <a:pt x="21010" y="10115"/>
                    <a:pt x="21772" y="16442"/>
                  </a:cubicBezTo>
                  <a:lnTo>
                    <a:pt x="41848" y="172574"/>
                  </a:lnTo>
                  <a:cubicBezTo>
                    <a:pt x="42610" y="177635"/>
                    <a:pt x="43627" y="178394"/>
                    <a:pt x="46930" y="178394"/>
                  </a:cubicBezTo>
                  <a:cubicBezTo>
                    <a:pt x="50996" y="178394"/>
                    <a:pt x="52013" y="177129"/>
                    <a:pt x="54046" y="173839"/>
                  </a:cubicBezTo>
                  <a:lnTo>
                    <a:pt x="145530" y="28841"/>
                  </a:lnTo>
                  <a:close/>
                </a:path>
              </a:pathLst>
            </a:custGeom>
            <a:solidFill>
              <a:srgbClr val="000000"/>
            </a:solidFill>
            <a:ln w="25508" cap="flat">
              <a:noFill/>
              <a:prstDash val="solid"/>
              <a:miter/>
            </a:ln>
          </p:spPr>
          <p:txBody>
            <a:bodyPr rtlCol="0" anchor="ctr"/>
            <a:lstStyle/>
            <a:p>
              <a:endParaRPr lang="zh-CN" altLang="en-US"/>
            </a:p>
          </p:txBody>
        </p:sp>
        <p:sp>
          <p:nvSpPr>
            <p:cNvPr id="153" name="任意多边形: 形状 152">
              <a:extLst>
                <a:ext uri="{FF2B5EF4-FFF2-40B4-BE49-F238E27FC236}">
                  <a16:creationId xmlns:a16="http://schemas.microsoft.com/office/drawing/2014/main" id="{8103DF4D-20E6-4AB2-9822-C4423E7B2744}"/>
                </a:ext>
              </a:extLst>
            </p:cNvPr>
            <p:cNvSpPr/>
            <p:nvPr>
              <p:custDataLst>
                <p:tags r:id="rId98"/>
              </p:custDataLst>
            </p:nvPr>
          </p:nvSpPr>
          <p:spPr>
            <a:xfrm>
              <a:off x="7073135" y="2289325"/>
              <a:ext cx="53899" cy="119212"/>
            </a:xfrm>
            <a:custGeom>
              <a:avLst/>
              <a:gdLst>
                <a:gd name="connsiteX0" fmla="*/ 49452 w 53899"/>
                <a:gd name="connsiteY0" fmla="*/ 6726 h 119212"/>
                <a:gd name="connsiteX1" fmla="*/ 42336 w 53899"/>
                <a:gd name="connsiteY1" fmla="*/ -5 h 119212"/>
                <a:gd name="connsiteX2" fmla="*/ 32375 w 53899"/>
                <a:gd name="connsiteY2" fmla="*/ 9737 h 119212"/>
                <a:gd name="connsiteX3" fmla="*/ 39490 w 53899"/>
                <a:gd name="connsiteY3" fmla="*/ 16468 h 119212"/>
                <a:gd name="connsiteX4" fmla="*/ 49452 w 53899"/>
                <a:gd name="connsiteY4" fmla="*/ 6726 h 119212"/>
                <a:gd name="connsiteX5" fmla="*/ 13163 w 53899"/>
                <a:gd name="connsiteY5" fmla="*/ 96711 h 119212"/>
                <a:gd name="connsiteX6" fmla="*/ 11562 w 53899"/>
                <a:gd name="connsiteY6" fmla="*/ 104151 h 119212"/>
                <a:gd name="connsiteX7" fmla="*/ 28461 w 53899"/>
                <a:gd name="connsiteY7" fmla="*/ 119207 h 119212"/>
                <a:gd name="connsiteX8" fmla="*/ 54077 w 53899"/>
                <a:gd name="connsiteY8" fmla="*/ 92105 h 119212"/>
                <a:gd name="connsiteX9" fmla="*/ 51231 w 53899"/>
                <a:gd name="connsiteY9" fmla="*/ 89803 h 119212"/>
                <a:gd name="connsiteX10" fmla="*/ 47851 w 53899"/>
                <a:gd name="connsiteY10" fmla="*/ 92814 h 119212"/>
                <a:gd name="connsiteX11" fmla="*/ 28995 w 53899"/>
                <a:gd name="connsiteY11" fmla="*/ 114247 h 119212"/>
                <a:gd name="connsiteX12" fmla="*/ 24548 w 53899"/>
                <a:gd name="connsiteY12" fmla="*/ 108048 h 119212"/>
                <a:gd name="connsiteX13" fmla="*/ 27394 w 53899"/>
                <a:gd name="connsiteY13" fmla="*/ 96711 h 119212"/>
                <a:gd name="connsiteX14" fmla="*/ 33086 w 53899"/>
                <a:gd name="connsiteY14" fmla="*/ 82540 h 119212"/>
                <a:gd name="connsiteX15" fmla="*/ 41803 w 53899"/>
                <a:gd name="connsiteY15" fmla="*/ 60044 h 119212"/>
                <a:gd name="connsiteX16" fmla="*/ 42870 w 53899"/>
                <a:gd name="connsiteY16" fmla="*/ 54375 h 119212"/>
                <a:gd name="connsiteX17" fmla="*/ 25971 w 53899"/>
                <a:gd name="connsiteY17" fmla="*/ 39319 h 119212"/>
                <a:gd name="connsiteX18" fmla="*/ 177 w 53899"/>
                <a:gd name="connsiteY18" fmla="*/ 66421 h 119212"/>
                <a:gd name="connsiteX19" fmla="*/ 3201 w 53899"/>
                <a:gd name="connsiteY19" fmla="*/ 68723 h 119212"/>
                <a:gd name="connsiteX20" fmla="*/ 6403 w 53899"/>
                <a:gd name="connsiteY20" fmla="*/ 65889 h 119212"/>
                <a:gd name="connsiteX21" fmla="*/ 25437 w 53899"/>
                <a:gd name="connsiteY21" fmla="*/ 44279 h 119212"/>
                <a:gd name="connsiteX22" fmla="*/ 29884 w 53899"/>
                <a:gd name="connsiteY22" fmla="*/ 50478 h 119212"/>
                <a:gd name="connsiteX23" fmla="*/ 24370 w 53899"/>
                <a:gd name="connsiteY23" fmla="*/ 68192 h 119212"/>
                <a:gd name="connsiteX24" fmla="*/ 13163 w 53899"/>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99" h="119212">
                  <a:moveTo>
                    <a:pt x="49452" y="6726"/>
                  </a:moveTo>
                  <a:cubicBezTo>
                    <a:pt x="49452" y="3892"/>
                    <a:pt x="47317" y="-5"/>
                    <a:pt x="42336" y="-5"/>
                  </a:cubicBezTo>
                  <a:cubicBezTo>
                    <a:pt x="37534" y="-5"/>
                    <a:pt x="32375" y="4600"/>
                    <a:pt x="32375" y="9737"/>
                  </a:cubicBezTo>
                  <a:cubicBezTo>
                    <a:pt x="32375" y="12749"/>
                    <a:pt x="34687" y="16468"/>
                    <a:pt x="39490" y="16468"/>
                  </a:cubicBezTo>
                  <a:cubicBezTo>
                    <a:pt x="44649" y="16468"/>
                    <a:pt x="49452" y="11509"/>
                    <a:pt x="49452" y="6726"/>
                  </a:cubicBezTo>
                  <a:close/>
                  <a:moveTo>
                    <a:pt x="13163" y="96711"/>
                  </a:moveTo>
                  <a:cubicBezTo>
                    <a:pt x="12452" y="99014"/>
                    <a:pt x="11562" y="101139"/>
                    <a:pt x="11562" y="104151"/>
                  </a:cubicBezTo>
                  <a:cubicBezTo>
                    <a:pt x="11562" y="112476"/>
                    <a:pt x="18678" y="119207"/>
                    <a:pt x="28461" y="119207"/>
                  </a:cubicBezTo>
                  <a:cubicBezTo>
                    <a:pt x="46250" y="119207"/>
                    <a:pt x="54077" y="94762"/>
                    <a:pt x="54077" y="92105"/>
                  </a:cubicBezTo>
                  <a:cubicBezTo>
                    <a:pt x="54077" y="89803"/>
                    <a:pt x="51764" y="89803"/>
                    <a:pt x="51231" y="89803"/>
                  </a:cubicBezTo>
                  <a:cubicBezTo>
                    <a:pt x="48740" y="89803"/>
                    <a:pt x="48562" y="90865"/>
                    <a:pt x="47851" y="92814"/>
                  </a:cubicBezTo>
                  <a:cubicBezTo>
                    <a:pt x="43760" y="106985"/>
                    <a:pt x="35933" y="114247"/>
                    <a:pt x="28995" y="114247"/>
                  </a:cubicBezTo>
                  <a:cubicBezTo>
                    <a:pt x="25437" y="114247"/>
                    <a:pt x="24548" y="111945"/>
                    <a:pt x="24548" y="108048"/>
                  </a:cubicBezTo>
                  <a:cubicBezTo>
                    <a:pt x="24548" y="103973"/>
                    <a:pt x="25793" y="100608"/>
                    <a:pt x="27394" y="96711"/>
                  </a:cubicBezTo>
                  <a:cubicBezTo>
                    <a:pt x="29173" y="91928"/>
                    <a:pt x="31130" y="87146"/>
                    <a:pt x="33086" y="82540"/>
                  </a:cubicBezTo>
                  <a:cubicBezTo>
                    <a:pt x="34687" y="78289"/>
                    <a:pt x="41091" y="62169"/>
                    <a:pt x="41803" y="60044"/>
                  </a:cubicBezTo>
                  <a:cubicBezTo>
                    <a:pt x="42336" y="58272"/>
                    <a:pt x="42870" y="56147"/>
                    <a:pt x="42870" y="54375"/>
                  </a:cubicBezTo>
                  <a:cubicBezTo>
                    <a:pt x="42870" y="46050"/>
                    <a:pt x="35755" y="39319"/>
                    <a:pt x="25971" y="39319"/>
                  </a:cubicBezTo>
                  <a:cubicBezTo>
                    <a:pt x="8360" y="39319"/>
                    <a:pt x="177" y="63409"/>
                    <a:pt x="177" y="66421"/>
                  </a:cubicBezTo>
                  <a:cubicBezTo>
                    <a:pt x="177" y="68723"/>
                    <a:pt x="2668" y="68723"/>
                    <a:pt x="3201" y="68723"/>
                  </a:cubicBezTo>
                  <a:cubicBezTo>
                    <a:pt x="5692" y="68723"/>
                    <a:pt x="5870" y="67838"/>
                    <a:pt x="6403" y="65889"/>
                  </a:cubicBezTo>
                  <a:cubicBezTo>
                    <a:pt x="11028" y="50656"/>
                    <a:pt x="18855" y="44279"/>
                    <a:pt x="25437" y="44279"/>
                  </a:cubicBezTo>
                  <a:cubicBezTo>
                    <a:pt x="28283" y="44279"/>
                    <a:pt x="29884" y="45696"/>
                    <a:pt x="29884" y="50478"/>
                  </a:cubicBezTo>
                  <a:cubicBezTo>
                    <a:pt x="29884" y="54553"/>
                    <a:pt x="28817" y="57210"/>
                    <a:pt x="24370" y="68192"/>
                  </a:cubicBezTo>
                  <a:lnTo>
                    <a:pt x="13163" y="96711"/>
                  </a:lnTo>
                  <a:close/>
                </a:path>
              </a:pathLst>
            </a:custGeom>
            <a:solidFill>
              <a:srgbClr val="000000"/>
            </a:solidFill>
            <a:ln w="25508" cap="flat">
              <a:noFill/>
              <a:prstDash val="solid"/>
              <a:miter/>
            </a:ln>
          </p:spPr>
          <p:txBody>
            <a:bodyPr rtlCol="0" anchor="ctr"/>
            <a:lstStyle/>
            <a:p>
              <a:endParaRPr lang="zh-CN" altLang="en-US"/>
            </a:p>
          </p:txBody>
        </p:sp>
        <p:sp>
          <p:nvSpPr>
            <p:cNvPr id="154" name="任意多边形: 形状 153">
              <a:extLst>
                <a:ext uri="{FF2B5EF4-FFF2-40B4-BE49-F238E27FC236}">
                  <a16:creationId xmlns:a16="http://schemas.microsoft.com/office/drawing/2014/main" id="{39AC6FE5-EF95-4C42-B4A8-4D8D4252C7F7}"/>
                </a:ext>
              </a:extLst>
            </p:cNvPr>
            <p:cNvSpPr/>
            <p:nvPr>
              <p:custDataLst>
                <p:tags r:id="rId99"/>
              </p:custDataLst>
            </p:nvPr>
          </p:nvSpPr>
          <p:spPr>
            <a:xfrm>
              <a:off x="6916536" y="2471676"/>
              <a:ext cx="232843" cy="10121"/>
            </a:xfrm>
            <a:custGeom>
              <a:avLst/>
              <a:gdLst>
                <a:gd name="connsiteX0" fmla="*/ 0 w 232843"/>
                <a:gd name="connsiteY0" fmla="*/ 0 h 10121"/>
                <a:gd name="connsiteX1" fmla="*/ 232843 w 232843"/>
                <a:gd name="connsiteY1" fmla="*/ 0 h 10121"/>
                <a:gd name="connsiteX2" fmla="*/ 232843 w 232843"/>
                <a:gd name="connsiteY2" fmla="*/ 10121 h 10121"/>
                <a:gd name="connsiteX3" fmla="*/ 0 w 232843"/>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32843" h="10121">
                  <a:moveTo>
                    <a:pt x="0" y="0"/>
                  </a:moveTo>
                  <a:lnTo>
                    <a:pt x="232843" y="0"/>
                  </a:lnTo>
                  <a:lnTo>
                    <a:pt x="232843" y="10121"/>
                  </a:lnTo>
                  <a:lnTo>
                    <a:pt x="0" y="10121"/>
                  </a:lnTo>
                  <a:close/>
                </a:path>
              </a:pathLst>
            </a:custGeom>
            <a:solidFill>
              <a:srgbClr val="000000"/>
            </a:solidFill>
            <a:ln w="25508" cap="flat">
              <a:noFill/>
              <a:prstDash val="solid"/>
              <a:miter/>
            </a:ln>
          </p:spPr>
          <p:txBody>
            <a:bodyPr rtlCol="0" anchor="ctr"/>
            <a:lstStyle/>
            <a:p>
              <a:endParaRPr lang="zh-CN" altLang="en-US"/>
            </a:p>
          </p:txBody>
        </p:sp>
        <p:sp>
          <p:nvSpPr>
            <p:cNvPr id="155" name="任意多边形: 形状 154">
              <a:extLst>
                <a:ext uri="{FF2B5EF4-FFF2-40B4-BE49-F238E27FC236}">
                  <a16:creationId xmlns:a16="http://schemas.microsoft.com/office/drawing/2014/main" id="{7DB0A523-3B2A-48B6-B9E5-CAFBB7093F89}"/>
                </a:ext>
              </a:extLst>
            </p:cNvPr>
            <p:cNvSpPr/>
            <p:nvPr>
              <p:custDataLst>
                <p:tags r:id="rId100"/>
              </p:custDataLst>
            </p:nvPr>
          </p:nvSpPr>
          <p:spPr>
            <a:xfrm>
              <a:off x="6980100" y="2545048"/>
              <a:ext cx="105461" cy="174099"/>
            </a:xfrm>
            <a:custGeom>
              <a:avLst/>
              <a:gdLst>
                <a:gd name="connsiteX0" fmla="*/ 30923 w 105461"/>
                <a:gd name="connsiteY0" fmla="*/ 52894 h 174099"/>
                <a:gd name="connsiteX1" fmla="*/ 18216 w 105461"/>
                <a:gd name="connsiteY1" fmla="*/ 32397 h 174099"/>
                <a:gd name="connsiteX2" fmla="*/ 52777 w 105461"/>
                <a:gd name="connsiteY2" fmla="*/ 6333 h 174099"/>
                <a:gd name="connsiteX3" fmla="*/ 87592 w 105461"/>
                <a:gd name="connsiteY3" fmla="*/ 37711 h 174099"/>
                <a:gd name="connsiteX4" fmla="*/ 62434 w 105461"/>
                <a:gd name="connsiteY4" fmla="*/ 73139 h 174099"/>
                <a:gd name="connsiteX5" fmla="*/ 30923 w 105461"/>
                <a:gd name="connsiteY5" fmla="*/ 52894 h 174099"/>
                <a:gd name="connsiteX6" fmla="*/ 68025 w 105461"/>
                <a:gd name="connsiteY6" fmla="*/ 76934 h 174099"/>
                <a:gd name="connsiteX7" fmla="*/ 98773 w 105461"/>
                <a:gd name="connsiteY7" fmla="*/ 37711 h 174099"/>
                <a:gd name="connsiteX8" fmla="*/ 53031 w 105461"/>
                <a:gd name="connsiteY8" fmla="*/ 7 h 174099"/>
                <a:gd name="connsiteX9" fmla="*/ 7035 w 105461"/>
                <a:gd name="connsiteY9" fmla="*/ 42266 h 174099"/>
                <a:gd name="connsiteX10" fmla="*/ 18216 w 105461"/>
                <a:gd name="connsiteY10" fmla="*/ 70102 h 174099"/>
                <a:gd name="connsiteX11" fmla="*/ 36767 w 105461"/>
                <a:gd name="connsiteY11" fmla="*/ 83767 h 174099"/>
                <a:gd name="connsiteX12" fmla="*/ 174 w 105461"/>
                <a:gd name="connsiteY12" fmla="*/ 130328 h 174099"/>
                <a:gd name="connsiteX13" fmla="*/ 52777 w 105461"/>
                <a:gd name="connsiteY13" fmla="*/ 174106 h 174099"/>
                <a:gd name="connsiteX14" fmla="*/ 105635 w 105461"/>
                <a:gd name="connsiteY14" fmla="*/ 126026 h 174099"/>
                <a:gd name="connsiteX15" fmla="*/ 93183 w 105461"/>
                <a:gd name="connsiteY15" fmla="*/ 94901 h 174099"/>
                <a:gd name="connsiteX16" fmla="*/ 68025 w 105461"/>
                <a:gd name="connsiteY16" fmla="*/ 76934 h 174099"/>
                <a:gd name="connsiteX17" fmla="*/ 42612 w 105461"/>
                <a:gd name="connsiteY17" fmla="*/ 87562 h 174099"/>
                <a:gd name="connsiteX18" fmla="*/ 73869 w 105461"/>
                <a:gd name="connsiteY18" fmla="*/ 107300 h 174099"/>
                <a:gd name="connsiteX19" fmla="*/ 92929 w 105461"/>
                <a:gd name="connsiteY19" fmla="*/ 135136 h 174099"/>
                <a:gd name="connsiteX20" fmla="*/ 53031 w 105461"/>
                <a:gd name="connsiteY20" fmla="*/ 167021 h 174099"/>
                <a:gd name="connsiteX21" fmla="*/ 12880 w 105461"/>
                <a:gd name="connsiteY21" fmla="*/ 130328 h 174099"/>
                <a:gd name="connsiteX22" fmla="*/ 42612 w 105461"/>
                <a:gd name="connsiteY22" fmla="*/ 87562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461" h="174099">
                  <a:moveTo>
                    <a:pt x="30923" y="52894"/>
                  </a:moveTo>
                  <a:cubicBezTo>
                    <a:pt x="19233" y="45303"/>
                    <a:pt x="18216" y="36699"/>
                    <a:pt x="18216" y="32397"/>
                  </a:cubicBezTo>
                  <a:cubicBezTo>
                    <a:pt x="18216" y="16961"/>
                    <a:pt x="34734" y="6333"/>
                    <a:pt x="52777" y="6333"/>
                  </a:cubicBezTo>
                  <a:cubicBezTo>
                    <a:pt x="71328" y="6333"/>
                    <a:pt x="87592" y="19492"/>
                    <a:pt x="87592" y="37711"/>
                  </a:cubicBezTo>
                  <a:cubicBezTo>
                    <a:pt x="87592" y="52135"/>
                    <a:pt x="77681" y="64282"/>
                    <a:pt x="62434" y="73139"/>
                  </a:cubicBezTo>
                  <a:lnTo>
                    <a:pt x="30923" y="52894"/>
                  </a:lnTo>
                  <a:close/>
                  <a:moveTo>
                    <a:pt x="68025" y="76934"/>
                  </a:moveTo>
                  <a:cubicBezTo>
                    <a:pt x="86321" y="67571"/>
                    <a:pt x="98773" y="54413"/>
                    <a:pt x="98773" y="37711"/>
                  </a:cubicBezTo>
                  <a:cubicBezTo>
                    <a:pt x="98773" y="14431"/>
                    <a:pt x="76157" y="7"/>
                    <a:pt x="53031" y="7"/>
                  </a:cubicBezTo>
                  <a:cubicBezTo>
                    <a:pt x="27619" y="7"/>
                    <a:pt x="7035" y="18733"/>
                    <a:pt x="7035" y="42266"/>
                  </a:cubicBezTo>
                  <a:cubicBezTo>
                    <a:pt x="7035" y="46821"/>
                    <a:pt x="7543" y="58209"/>
                    <a:pt x="18216" y="70102"/>
                  </a:cubicBezTo>
                  <a:cubicBezTo>
                    <a:pt x="21012" y="73139"/>
                    <a:pt x="30414" y="79465"/>
                    <a:pt x="36767" y="83767"/>
                  </a:cubicBezTo>
                  <a:cubicBezTo>
                    <a:pt x="22028" y="91105"/>
                    <a:pt x="174" y="105276"/>
                    <a:pt x="174" y="130328"/>
                  </a:cubicBezTo>
                  <a:cubicBezTo>
                    <a:pt x="174" y="157152"/>
                    <a:pt x="26094" y="174106"/>
                    <a:pt x="52777" y="174106"/>
                  </a:cubicBezTo>
                  <a:cubicBezTo>
                    <a:pt x="81493" y="174106"/>
                    <a:pt x="105635" y="153103"/>
                    <a:pt x="105635" y="126026"/>
                  </a:cubicBezTo>
                  <a:cubicBezTo>
                    <a:pt x="105635" y="116916"/>
                    <a:pt x="102839" y="105529"/>
                    <a:pt x="93183" y="94901"/>
                  </a:cubicBezTo>
                  <a:cubicBezTo>
                    <a:pt x="88354" y="89587"/>
                    <a:pt x="84288" y="87056"/>
                    <a:pt x="68025" y="76934"/>
                  </a:cubicBezTo>
                  <a:close/>
                  <a:moveTo>
                    <a:pt x="42612" y="87562"/>
                  </a:moveTo>
                  <a:lnTo>
                    <a:pt x="73869" y="107300"/>
                  </a:lnTo>
                  <a:cubicBezTo>
                    <a:pt x="80985" y="112108"/>
                    <a:pt x="92929" y="119700"/>
                    <a:pt x="92929" y="135136"/>
                  </a:cubicBezTo>
                  <a:cubicBezTo>
                    <a:pt x="92929" y="153862"/>
                    <a:pt x="73869" y="167021"/>
                    <a:pt x="53031" y="167021"/>
                  </a:cubicBezTo>
                  <a:cubicBezTo>
                    <a:pt x="31177" y="167021"/>
                    <a:pt x="12880" y="151331"/>
                    <a:pt x="12880" y="130328"/>
                  </a:cubicBezTo>
                  <a:cubicBezTo>
                    <a:pt x="12880" y="115651"/>
                    <a:pt x="21012" y="99456"/>
                    <a:pt x="42612" y="87562"/>
                  </a:cubicBezTo>
                  <a:close/>
                </a:path>
              </a:pathLst>
            </a:custGeom>
            <a:solidFill>
              <a:srgbClr val="000000"/>
            </a:solidFill>
            <a:ln w="25508" cap="flat">
              <a:noFill/>
              <a:prstDash val="solid"/>
              <a:miter/>
            </a:ln>
          </p:spPr>
          <p:txBody>
            <a:bodyPr rtlCol="0" anchor="ctr"/>
            <a:lstStyle/>
            <a:p>
              <a:endParaRPr lang="zh-CN" altLang="en-US"/>
            </a:p>
          </p:txBody>
        </p:sp>
        <p:sp>
          <p:nvSpPr>
            <p:cNvPr id="156" name="任意多边形: 形状 155">
              <a:extLst>
                <a:ext uri="{FF2B5EF4-FFF2-40B4-BE49-F238E27FC236}">
                  <a16:creationId xmlns:a16="http://schemas.microsoft.com/office/drawing/2014/main" id="{B72CD910-13BE-4827-BE4B-FB352FF6E28E}"/>
                </a:ext>
              </a:extLst>
            </p:cNvPr>
            <p:cNvSpPr/>
            <p:nvPr>
              <p:custDataLst>
                <p:tags r:id="rId101"/>
              </p:custDataLst>
            </p:nvPr>
          </p:nvSpPr>
          <p:spPr>
            <a:xfrm>
              <a:off x="7188768" y="2173072"/>
              <a:ext cx="125028" cy="607069"/>
            </a:xfrm>
            <a:custGeom>
              <a:avLst/>
              <a:gdLst>
                <a:gd name="connsiteX0" fmla="*/ 125211 w 125028"/>
                <a:gd name="connsiteY0" fmla="*/ 303647 h 607069"/>
                <a:gd name="connsiteX1" fmla="*/ 37792 w 125028"/>
                <a:gd name="connsiteY1" fmla="*/ 28328 h 607069"/>
                <a:gd name="connsiteX2" fmla="*/ 12634 w 125028"/>
                <a:gd name="connsiteY2" fmla="*/ 3023 h 607069"/>
                <a:gd name="connsiteX3" fmla="*/ 5519 w 125028"/>
                <a:gd name="connsiteY3" fmla="*/ -14 h 607069"/>
                <a:gd name="connsiteX4" fmla="*/ 182 w 125028"/>
                <a:gd name="connsiteY4" fmla="*/ 2516 h 607069"/>
                <a:gd name="connsiteX5" fmla="*/ 1707 w 125028"/>
                <a:gd name="connsiteY5" fmla="*/ 5047 h 607069"/>
                <a:gd name="connsiteX6" fmla="*/ 44653 w 125028"/>
                <a:gd name="connsiteY6" fmla="*/ 58441 h 607069"/>
                <a:gd name="connsiteX7" fmla="*/ 104118 w 125028"/>
                <a:gd name="connsiteY7" fmla="*/ 303394 h 607069"/>
                <a:gd name="connsiteX8" fmla="*/ 53040 w 125028"/>
                <a:gd name="connsiteY8" fmla="*/ 534683 h 607069"/>
                <a:gd name="connsiteX9" fmla="*/ 1198 w 125028"/>
                <a:gd name="connsiteY9" fmla="*/ 602248 h 607069"/>
                <a:gd name="connsiteX10" fmla="*/ 182 w 125028"/>
                <a:gd name="connsiteY10" fmla="*/ 604525 h 607069"/>
                <a:gd name="connsiteX11" fmla="*/ 5519 w 125028"/>
                <a:gd name="connsiteY11" fmla="*/ 607055 h 607069"/>
                <a:gd name="connsiteX12" fmla="*/ 13396 w 125028"/>
                <a:gd name="connsiteY12" fmla="*/ 603260 h 607069"/>
                <a:gd name="connsiteX13" fmla="*/ 125211 w 125028"/>
                <a:gd name="connsiteY13" fmla="*/ 30364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28" h="607069">
                  <a:moveTo>
                    <a:pt x="125211" y="303647"/>
                  </a:moveTo>
                  <a:cubicBezTo>
                    <a:pt x="125211" y="204198"/>
                    <a:pt x="102339" y="103990"/>
                    <a:pt x="37792" y="28328"/>
                  </a:cubicBezTo>
                  <a:cubicBezTo>
                    <a:pt x="32710" y="22507"/>
                    <a:pt x="23053" y="12132"/>
                    <a:pt x="12634" y="3023"/>
                  </a:cubicBezTo>
                  <a:cubicBezTo>
                    <a:pt x="9584" y="-14"/>
                    <a:pt x="9076" y="-14"/>
                    <a:pt x="5519" y="-14"/>
                  </a:cubicBezTo>
                  <a:cubicBezTo>
                    <a:pt x="2469" y="-14"/>
                    <a:pt x="182" y="-14"/>
                    <a:pt x="182" y="2516"/>
                  </a:cubicBezTo>
                  <a:cubicBezTo>
                    <a:pt x="182" y="3529"/>
                    <a:pt x="1198" y="4541"/>
                    <a:pt x="1707" y="5047"/>
                  </a:cubicBezTo>
                  <a:cubicBezTo>
                    <a:pt x="10601" y="14157"/>
                    <a:pt x="27627" y="31111"/>
                    <a:pt x="44653" y="58441"/>
                  </a:cubicBezTo>
                  <a:cubicBezTo>
                    <a:pt x="85567" y="123728"/>
                    <a:pt x="104118" y="205970"/>
                    <a:pt x="104118" y="303394"/>
                  </a:cubicBezTo>
                  <a:cubicBezTo>
                    <a:pt x="104118" y="371465"/>
                    <a:pt x="94970" y="459274"/>
                    <a:pt x="53040" y="534683"/>
                  </a:cubicBezTo>
                  <a:cubicBezTo>
                    <a:pt x="32964" y="570616"/>
                    <a:pt x="11872" y="591619"/>
                    <a:pt x="1198" y="602248"/>
                  </a:cubicBezTo>
                  <a:cubicBezTo>
                    <a:pt x="690" y="603007"/>
                    <a:pt x="182" y="603766"/>
                    <a:pt x="182" y="604525"/>
                  </a:cubicBezTo>
                  <a:cubicBezTo>
                    <a:pt x="182" y="607055"/>
                    <a:pt x="2469" y="607055"/>
                    <a:pt x="5519" y="607055"/>
                  </a:cubicBezTo>
                  <a:cubicBezTo>
                    <a:pt x="9076" y="607055"/>
                    <a:pt x="9584" y="607055"/>
                    <a:pt x="13396" y="603260"/>
                  </a:cubicBezTo>
                  <a:cubicBezTo>
                    <a:pt x="98528" y="526079"/>
                    <a:pt x="125211" y="410182"/>
                    <a:pt x="125211" y="303647"/>
                  </a:cubicBezTo>
                  <a:close/>
                </a:path>
              </a:pathLst>
            </a:custGeom>
            <a:solidFill>
              <a:srgbClr val="000000"/>
            </a:solidFill>
            <a:ln w="25508" cap="flat">
              <a:noFill/>
              <a:prstDash val="solid"/>
              <a:miter/>
            </a:ln>
          </p:spPr>
          <p:txBody>
            <a:bodyPr rtlCol="0" anchor="ctr"/>
            <a:lstStyle/>
            <a:p>
              <a:endParaRPr lang="zh-CN" altLang="en-US"/>
            </a:p>
          </p:txBody>
        </p:sp>
        <p:sp>
          <p:nvSpPr>
            <p:cNvPr id="157" name="任意多边形: 形状 156">
              <a:extLst>
                <a:ext uri="{FF2B5EF4-FFF2-40B4-BE49-F238E27FC236}">
                  <a16:creationId xmlns:a16="http://schemas.microsoft.com/office/drawing/2014/main" id="{66381BEE-11DB-4C6D-8962-E3CEC43CC806}"/>
                </a:ext>
              </a:extLst>
            </p:cNvPr>
            <p:cNvSpPr/>
            <p:nvPr>
              <p:custDataLst>
                <p:tags r:id="rId102"/>
              </p:custDataLst>
            </p:nvPr>
          </p:nvSpPr>
          <p:spPr>
            <a:xfrm>
              <a:off x="7386327" y="2118014"/>
              <a:ext cx="64750" cy="117618"/>
            </a:xfrm>
            <a:custGeom>
              <a:avLst/>
              <a:gdLst>
                <a:gd name="connsiteX0" fmla="*/ 40392 w 64750"/>
                <a:gd name="connsiteY0" fmla="*/ 4948 h 117618"/>
                <a:gd name="connsiteX1" fmla="*/ 35055 w 64750"/>
                <a:gd name="connsiteY1" fmla="*/ -12 h 117618"/>
                <a:gd name="connsiteX2" fmla="*/ 189 w 64750"/>
                <a:gd name="connsiteY2" fmla="*/ 11325 h 117618"/>
                <a:gd name="connsiteX3" fmla="*/ 189 w 64750"/>
                <a:gd name="connsiteY3" fmla="*/ 17702 h 117618"/>
                <a:gd name="connsiteX4" fmla="*/ 25983 w 64750"/>
                <a:gd name="connsiteY4" fmla="*/ 12742 h 117618"/>
                <a:gd name="connsiteX5" fmla="*/ 25983 w 64750"/>
                <a:gd name="connsiteY5" fmla="*/ 103081 h 117618"/>
                <a:gd name="connsiteX6" fmla="*/ 8194 w 64750"/>
                <a:gd name="connsiteY6" fmla="*/ 111229 h 117618"/>
                <a:gd name="connsiteX7" fmla="*/ 1434 w 64750"/>
                <a:gd name="connsiteY7" fmla="*/ 111229 h 117618"/>
                <a:gd name="connsiteX8" fmla="*/ 1434 w 64750"/>
                <a:gd name="connsiteY8" fmla="*/ 117606 h 117618"/>
                <a:gd name="connsiteX9" fmla="*/ 33098 w 64750"/>
                <a:gd name="connsiteY9" fmla="*/ 116898 h 117618"/>
                <a:gd name="connsiteX10" fmla="*/ 64940 w 64750"/>
                <a:gd name="connsiteY10" fmla="*/ 117606 h 117618"/>
                <a:gd name="connsiteX11" fmla="*/ 64940 w 64750"/>
                <a:gd name="connsiteY11" fmla="*/ 111229 h 117618"/>
                <a:gd name="connsiteX12" fmla="*/ 58180 w 64750"/>
                <a:gd name="connsiteY12" fmla="*/ 111229 h 117618"/>
                <a:gd name="connsiteX13" fmla="*/ 40392 w 64750"/>
                <a:gd name="connsiteY13" fmla="*/ 103081 h 117618"/>
                <a:gd name="connsiteX14" fmla="*/ 40392 w 64750"/>
                <a:gd name="connsiteY14" fmla="*/ 4948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50" h="117618">
                  <a:moveTo>
                    <a:pt x="40392" y="4948"/>
                  </a:moveTo>
                  <a:cubicBezTo>
                    <a:pt x="40392" y="165"/>
                    <a:pt x="40036" y="-12"/>
                    <a:pt x="35055" y="-12"/>
                  </a:cubicBezTo>
                  <a:cubicBezTo>
                    <a:pt x="23670" y="11148"/>
                    <a:pt x="7483" y="11325"/>
                    <a:pt x="189" y="11325"/>
                  </a:cubicBezTo>
                  <a:lnTo>
                    <a:pt x="189" y="17702"/>
                  </a:lnTo>
                  <a:cubicBezTo>
                    <a:pt x="4459" y="17702"/>
                    <a:pt x="16199" y="17702"/>
                    <a:pt x="25983" y="12742"/>
                  </a:cubicBezTo>
                  <a:lnTo>
                    <a:pt x="25983" y="103081"/>
                  </a:lnTo>
                  <a:cubicBezTo>
                    <a:pt x="25983" y="108926"/>
                    <a:pt x="25983" y="111229"/>
                    <a:pt x="8194" y="111229"/>
                  </a:cubicBezTo>
                  <a:lnTo>
                    <a:pt x="1434" y="111229"/>
                  </a:lnTo>
                  <a:lnTo>
                    <a:pt x="1434" y="117606"/>
                  </a:lnTo>
                  <a:cubicBezTo>
                    <a:pt x="4636" y="117429"/>
                    <a:pt x="26516" y="116898"/>
                    <a:pt x="33098" y="116898"/>
                  </a:cubicBezTo>
                  <a:cubicBezTo>
                    <a:pt x="38613" y="116898"/>
                    <a:pt x="61026" y="117429"/>
                    <a:pt x="64940" y="117606"/>
                  </a:cubicBezTo>
                  <a:lnTo>
                    <a:pt x="64940" y="111229"/>
                  </a:lnTo>
                  <a:lnTo>
                    <a:pt x="58180" y="111229"/>
                  </a:lnTo>
                  <a:cubicBezTo>
                    <a:pt x="40392" y="111229"/>
                    <a:pt x="40392" y="108926"/>
                    <a:pt x="40392" y="103081"/>
                  </a:cubicBezTo>
                  <a:lnTo>
                    <a:pt x="40392" y="4948"/>
                  </a:lnTo>
                  <a:close/>
                </a:path>
              </a:pathLst>
            </a:custGeom>
            <a:solidFill>
              <a:srgbClr val="000000"/>
            </a:solidFill>
            <a:ln w="25508" cap="flat">
              <a:noFill/>
              <a:prstDash val="solid"/>
              <a:miter/>
            </a:ln>
          </p:spPr>
          <p:txBody>
            <a:bodyPr rtlCol="0" anchor="ctr"/>
            <a:lstStyle/>
            <a:p>
              <a:endParaRPr lang="zh-CN" altLang="en-US"/>
            </a:p>
          </p:txBody>
        </p:sp>
        <p:sp>
          <p:nvSpPr>
            <p:cNvPr id="158" name="任意多边形: 形状 157">
              <a:extLst>
                <a:ext uri="{FF2B5EF4-FFF2-40B4-BE49-F238E27FC236}">
                  <a16:creationId xmlns:a16="http://schemas.microsoft.com/office/drawing/2014/main" id="{DFF2A9C5-9365-4218-89C0-7A33E1320B03}"/>
                </a:ext>
              </a:extLst>
            </p:cNvPr>
            <p:cNvSpPr/>
            <p:nvPr>
              <p:custDataLst>
                <p:tags r:id="rId103"/>
              </p:custDataLst>
            </p:nvPr>
          </p:nvSpPr>
          <p:spPr>
            <a:xfrm>
              <a:off x="7481932" y="2102780"/>
              <a:ext cx="76491" cy="177135"/>
            </a:xfrm>
            <a:custGeom>
              <a:avLst/>
              <a:gdLst>
                <a:gd name="connsiteX0" fmla="*/ 75617 w 76491"/>
                <a:gd name="connsiteY0" fmla="*/ 7782 h 177135"/>
                <a:gd name="connsiteX1" fmla="*/ 76684 w 76491"/>
                <a:gd name="connsiteY1" fmla="*/ 4416 h 177135"/>
                <a:gd name="connsiteX2" fmla="*/ 72415 w 76491"/>
                <a:gd name="connsiteY2" fmla="*/ -12 h 177135"/>
                <a:gd name="connsiteX3" fmla="*/ 67612 w 76491"/>
                <a:gd name="connsiteY3" fmla="*/ 4416 h 177135"/>
                <a:gd name="connsiteX4" fmla="*/ 1261 w 76491"/>
                <a:gd name="connsiteY4" fmla="*/ 169330 h 177135"/>
                <a:gd name="connsiteX5" fmla="*/ 193 w 76491"/>
                <a:gd name="connsiteY5" fmla="*/ 172695 h 177135"/>
                <a:gd name="connsiteX6" fmla="*/ 4462 w 76491"/>
                <a:gd name="connsiteY6" fmla="*/ 177124 h 177135"/>
                <a:gd name="connsiteX7" fmla="*/ 9265 w 76491"/>
                <a:gd name="connsiteY7" fmla="*/ 172695 h 177135"/>
                <a:gd name="connsiteX8" fmla="*/ 75617 w 76491"/>
                <a:gd name="connsiteY8" fmla="*/ 7782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1" h="177135">
                  <a:moveTo>
                    <a:pt x="75617" y="7782"/>
                  </a:moveTo>
                  <a:cubicBezTo>
                    <a:pt x="76684" y="5479"/>
                    <a:pt x="76684" y="5125"/>
                    <a:pt x="76684" y="4416"/>
                  </a:cubicBezTo>
                  <a:cubicBezTo>
                    <a:pt x="76684" y="1582"/>
                    <a:pt x="74372" y="-12"/>
                    <a:pt x="72415" y="-12"/>
                  </a:cubicBezTo>
                  <a:cubicBezTo>
                    <a:pt x="69391" y="-12"/>
                    <a:pt x="68502" y="2114"/>
                    <a:pt x="67612" y="4416"/>
                  </a:cubicBezTo>
                  <a:lnTo>
                    <a:pt x="1261" y="169330"/>
                  </a:lnTo>
                  <a:cubicBezTo>
                    <a:pt x="193" y="171633"/>
                    <a:pt x="193" y="171987"/>
                    <a:pt x="193" y="172695"/>
                  </a:cubicBezTo>
                  <a:cubicBezTo>
                    <a:pt x="193" y="175530"/>
                    <a:pt x="2506" y="177124"/>
                    <a:pt x="4462" y="177124"/>
                  </a:cubicBezTo>
                  <a:cubicBezTo>
                    <a:pt x="7487" y="177124"/>
                    <a:pt x="8376" y="174998"/>
                    <a:pt x="9265" y="172695"/>
                  </a:cubicBezTo>
                  <a:lnTo>
                    <a:pt x="75617" y="7782"/>
                  </a:lnTo>
                  <a:close/>
                </a:path>
              </a:pathLst>
            </a:custGeom>
            <a:solidFill>
              <a:srgbClr val="000000"/>
            </a:solidFill>
            <a:ln w="25508" cap="flat">
              <a:noFill/>
              <a:prstDash val="solid"/>
              <a:miter/>
            </a:ln>
          </p:spPr>
          <p:txBody>
            <a:bodyPr rtlCol="0" anchor="ctr"/>
            <a:lstStyle/>
            <a:p>
              <a:endParaRPr lang="zh-CN" altLang="en-US"/>
            </a:p>
          </p:txBody>
        </p:sp>
        <p:sp>
          <p:nvSpPr>
            <p:cNvPr id="159" name="任意多边形: 形状 158">
              <a:extLst>
                <a:ext uri="{FF2B5EF4-FFF2-40B4-BE49-F238E27FC236}">
                  <a16:creationId xmlns:a16="http://schemas.microsoft.com/office/drawing/2014/main" id="{409A6AB3-BFDF-4720-A2C1-9B7824306243}"/>
                </a:ext>
              </a:extLst>
            </p:cNvPr>
            <p:cNvSpPr/>
            <p:nvPr>
              <p:custDataLst>
                <p:tags r:id="rId104"/>
              </p:custDataLst>
            </p:nvPr>
          </p:nvSpPr>
          <p:spPr>
            <a:xfrm>
              <a:off x="7581961" y="2118014"/>
              <a:ext cx="81827" cy="121160"/>
            </a:xfrm>
            <a:custGeom>
              <a:avLst/>
              <a:gdLst>
                <a:gd name="connsiteX0" fmla="*/ 39154 w 81827"/>
                <a:gd name="connsiteY0" fmla="*/ 58443 h 121160"/>
                <a:gd name="connsiteX1" fmla="*/ 62991 w 81827"/>
                <a:gd name="connsiteY1" fmla="*/ 86962 h 121160"/>
                <a:gd name="connsiteX2" fmla="*/ 39866 w 81827"/>
                <a:gd name="connsiteY2" fmla="*/ 115481 h 121160"/>
                <a:gd name="connsiteX3" fmla="*/ 9625 w 81827"/>
                <a:gd name="connsiteY3" fmla="*/ 103081 h 121160"/>
                <a:gd name="connsiteX4" fmla="*/ 19943 w 81827"/>
                <a:gd name="connsiteY4" fmla="*/ 93161 h 121160"/>
                <a:gd name="connsiteX5" fmla="*/ 10159 w 81827"/>
                <a:gd name="connsiteY5" fmla="*/ 83419 h 121160"/>
                <a:gd name="connsiteX6" fmla="*/ 197 w 81827"/>
                <a:gd name="connsiteY6" fmla="*/ 93693 h 121160"/>
                <a:gd name="connsiteX7" fmla="*/ 40222 w 81827"/>
                <a:gd name="connsiteY7" fmla="*/ 121149 h 121160"/>
                <a:gd name="connsiteX8" fmla="*/ 82025 w 81827"/>
                <a:gd name="connsiteY8" fmla="*/ 86962 h 121160"/>
                <a:gd name="connsiteX9" fmla="*/ 51073 w 81827"/>
                <a:gd name="connsiteY9" fmla="*/ 55254 h 121160"/>
                <a:gd name="connsiteX10" fmla="*/ 76511 w 81827"/>
                <a:gd name="connsiteY10" fmla="*/ 24433 h 121160"/>
                <a:gd name="connsiteX11" fmla="*/ 40577 w 81827"/>
                <a:gd name="connsiteY11" fmla="*/ -12 h 121160"/>
                <a:gd name="connsiteX12" fmla="*/ 5712 w 81827"/>
                <a:gd name="connsiteY12" fmla="*/ 23724 h 121160"/>
                <a:gd name="connsiteX13" fmla="*/ 14962 w 81827"/>
                <a:gd name="connsiteY13" fmla="*/ 33112 h 121160"/>
                <a:gd name="connsiteX14" fmla="*/ 24034 w 81827"/>
                <a:gd name="connsiteY14" fmla="*/ 24078 h 121160"/>
                <a:gd name="connsiteX15" fmla="*/ 14962 w 81827"/>
                <a:gd name="connsiteY15" fmla="*/ 14867 h 121160"/>
                <a:gd name="connsiteX16" fmla="*/ 40044 w 81827"/>
                <a:gd name="connsiteY16" fmla="*/ 5125 h 121160"/>
                <a:gd name="connsiteX17" fmla="*/ 59256 w 81827"/>
                <a:gd name="connsiteY17" fmla="*/ 24433 h 121160"/>
                <a:gd name="connsiteX18" fmla="*/ 52140 w 81827"/>
                <a:gd name="connsiteY18" fmla="*/ 45512 h 121160"/>
                <a:gd name="connsiteX19" fmla="*/ 32395 w 81827"/>
                <a:gd name="connsiteY19" fmla="*/ 53129 h 121160"/>
                <a:gd name="connsiteX20" fmla="*/ 26702 w 81827"/>
                <a:gd name="connsiteY20" fmla="*/ 53660 h 121160"/>
                <a:gd name="connsiteX21" fmla="*/ 24923 w 81827"/>
                <a:gd name="connsiteY21" fmla="*/ 55963 h 121160"/>
                <a:gd name="connsiteX22" fmla="*/ 29549 w 81827"/>
                <a:gd name="connsiteY22" fmla="*/ 58443 h 121160"/>
                <a:gd name="connsiteX23" fmla="*/ 39154 w 81827"/>
                <a:gd name="connsiteY23" fmla="*/ 58443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27" h="121160">
                  <a:moveTo>
                    <a:pt x="39154" y="58443"/>
                  </a:moveTo>
                  <a:cubicBezTo>
                    <a:pt x="53030" y="58443"/>
                    <a:pt x="62991" y="68008"/>
                    <a:pt x="62991" y="86962"/>
                  </a:cubicBezTo>
                  <a:cubicBezTo>
                    <a:pt x="62991" y="108926"/>
                    <a:pt x="50183" y="115481"/>
                    <a:pt x="39866" y="115481"/>
                  </a:cubicBezTo>
                  <a:cubicBezTo>
                    <a:pt x="32750" y="115481"/>
                    <a:pt x="17096" y="113532"/>
                    <a:pt x="9625" y="103081"/>
                  </a:cubicBezTo>
                  <a:cubicBezTo>
                    <a:pt x="17986" y="102727"/>
                    <a:pt x="19943" y="96881"/>
                    <a:pt x="19943" y="93161"/>
                  </a:cubicBezTo>
                  <a:cubicBezTo>
                    <a:pt x="19943" y="87493"/>
                    <a:pt x="15673" y="83419"/>
                    <a:pt x="10159" y="83419"/>
                  </a:cubicBezTo>
                  <a:cubicBezTo>
                    <a:pt x="5178" y="83419"/>
                    <a:pt x="197" y="86430"/>
                    <a:pt x="197" y="93693"/>
                  </a:cubicBezTo>
                  <a:cubicBezTo>
                    <a:pt x="197" y="110344"/>
                    <a:pt x="18697" y="121149"/>
                    <a:pt x="40222" y="121149"/>
                  </a:cubicBezTo>
                  <a:cubicBezTo>
                    <a:pt x="64948" y="121149"/>
                    <a:pt x="82025" y="104675"/>
                    <a:pt x="82025" y="86962"/>
                  </a:cubicBezTo>
                  <a:cubicBezTo>
                    <a:pt x="82025" y="73145"/>
                    <a:pt x="70640" y="59328"/>
                    <a:pt x="51073" y="55254"/>
                  </a:cubicBezTo>
                  <a:cubicBezTo>
                    <a:pt x="69751" y="48523"/>
                    <a:pt x="76511" y="35238"/>
                    <a:pt x="76511" y="24433"/>
                  </a:cubicBezTo>
                  <a:cubicBezTo>
                    <a:pt x="76511" y="10439"/>
                    <a:pt x="60323" y="-12"/>
                    <a:pt x="40577" y="-12"/>
                  </a:cubicBezTo>
                  <a:cubicBezTo>
                    <a:pt x="20832" y="-12"/>
                    <a:pt x="5712" y="9553"/>
                    <a:pt x="5712" y="23724"/>
                  </a:cubicBezTo>
                  <a:cubicBezTo>
                    <a:pt x="5712" y="29747"/>
                    <a:pt x="9625" y="33112"/>
                    <a:pt x="14962" y="33112"/>
                  </a:cubicBezTo>
                  <a:cubicBezTo>
                    <a:pt x="20476" y="33112"/>
                    <a:pt x="24034" y="29038"/>
                    <a:pt x="24034" y="24078"/>
                  </a:cubicBezTo>
                  <a:cubicBezTo>
                    <a:pt x="24034" y="18942"/>
                    <a:pt x="20476" y="15222"/>
                    <a:pt x="14962" y="14867"/>
                  </a:cubicBezTo>
                  <a:cubicBezTo>
                    <a:pt x="21188" y="7073"/>
                    <a:pt x="33462" y="5125"/>
                    <a:pt x="40044" y="5125"/>
                  </a:cubicBezTo>
                  <a:cubicBezTo>
                    <a:pt x="48049" y="5125"/>
                    <a:pt x="59256" y="9022"/>
                    <a:pt x="59256" y="24433"/>
                  </a:cubicBezTo>
                  <a:cubicBezTo>
                    <a:pt x="59256" y="31872"/>
                    <a:pt x="56765" y="40021"/>
                    <a:pt x="52140" y="45512"/>
                  </a:cubicBezTo>
                  <a:cubicBezTo>
                    <a:pt x="46270" y="52243"/>
                    <a:pt x="41289" y="52597"/>
                    <a:pt x="32395" y="53129"/>
                  </a:cubicBezTo>
                  <a:cubicBezTo>
                    <a:pt x="27948" y="53483"/>
                    <a:pt x="27592" y="53483"/>
                    <a:pt x="26702" y="53660"/>
                  </a:cubicBezTo>
                  <a:cubicBezTo>
                    <a:pt x="26347" y="53660"/>
                    <a:pt x="24923" y="54014"/>
                    <a:pt x="24923" y="55963"/>
                  </a:cubicBezTo>
                  <a:cubicBezTo>
                    <a:pt x="24923" y="58443"/>
                    <a:pt x="26524" y="58443"/>
                    <a:pt x="29549" y="58443"/>
                  </a:cubicBezTo>
                  <a:lnTo>
                    <a:pt x="39154" y="58443"/>
                  </a:lnTo>
                  <a:close/>
                </a:path>
              </a:pathLst>
            </a:custGeom>
            <a:solidFill>
              <a:srgbClr val="000000"/>
            </a:solidFill>
            <a:ln w="25508" cap="flat">
              <a:noFill/>
              <a:prstDash val="solid"/>
              <a:miter/>
            </a:ln>
          </p:spPr>
          <p:txBody>
            <a:bodyPr rtlCol="0" anchor="ctr"/>
            <a:lstStyle/>
            <a:p>
              <a:endParaRPr lang="zh-CN" altLang="en-US"/>
            </a:p>
          </p:txBody>
        </p:sp>
      </p:grpSp>
      <p:sp>
        <p:nvSpPr>
          <p:cNvPr id="330" name="文本框 329">
            <a:extLst>
              <a:ext uri="{FF2B5EF4-FFF2-40B4-BE49-F238E27FC236}">
                <a16:creationId xmlns:a16="http://schemas.microsoft.com/office/drawing/2014/main" id="{6946F787-836F-45D5-B761-47AD53F2A961}"/>
              </a:ext>
            </a:extLst>
          </p:cNvPr>
          <p:cNvSpPr txBox="1"/>
          <p:nvPr/>
        </p:nvSpPr>
        <p:spPr>
          <a:xfrm>
            <a:off x="833951" y="4572398"/>
            <a:ext cx="915119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Precipitated salt inside the pore throat will decrease the area section of the pore throat, which will influence the hydraulic conductance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t>
            </a:r>
          </a:p>
        </p:txBody>
      </p:sp>
      <p:grpSp>
        <p:nvGrpSpPr>
          <p:cNvPr id="366" name="组合 365" descr="\documentclass[preview]{standalone}&#10;\usepackage[utf8]{inputenc}&#10;\usepackage{amsmath}&#10;&#10;\begin{document}&#10;&#10;\begin{flalign*}&#10;\Delta V_{ij}^{t^n}=\frac{1}{2}\left(\frac{s_i^{\mathrm{NaCl},t^n}}{A_i^{t^n}}+\frac{s_j^{\mathrm{NaCl},t^n}}{A_j^{t^n}}\right)\frac{A_{ij}^{t^n}\Delta t}{\rho_{\mathrm{m,s}}}\end{flalign*}&#10;&#10;\end{document}&#10;" title="IguanaTex Shape Display">
            <a:extLst>
              <a:ext uri="{FF2B5EF4-FFF2-40B4-BE49-F238E27FC236}">
                <a16:creationId xmlns:a16="http://schemas.microsoft.com/office/drawing/2014/main" id="{76844576-260B-4EED-81B4-986EF940FF90}"/>
              </a:ext>
            </a:extLst>
          </p:cNvPr>
          <p:cNvGrpSpPr>
            <a:grpSpLocks noChangeAspect="1"/>
          </p:cNvGrpSpPr>
          <p:nvPr>
            <p:custDataLst>
              <p:tags r:id="rId6"/>
            </p:custDataLst>
          </p:nvPr>
        </p:nvGrpSpPr>
        <p:grpSpPr>
          <a:xfrm>
            <a:off x="2136662" y="5461686"/>
            <a:ext cx="4479817" cy="792957"/>
            <a:chOff x="4655985" y="2070999"/>
            <a:chExt cx="4479817" cy="792957"/>
          </a:xfrm>
        </p:grpSpPr>
        <p:sp>
          <p:nvSpPr>
            <p:cNvPr id="164" name="任意多边形: 形状 163">
              <a:extLst>
                <a:ext uri="{FF2B5EF4-FFF2-40B4-BE49-F238E27FC236}">
                  <a16:creationId xmlns:a16="http://schemas.microsoft.com/office/drawing/2014/main" id="{DD25C214-5361-491E-98B8-C8BC22FBD18A}"/>
                </a:ext>
              </a:extLst>
            </p:cNvPr>
            <p:cNvSpPr/>
            <p:nvPr>
              <p:custDataLst>
                <p:tags r:id="rId40"/>
              </p:custDataLst>
            </p:nvPr>
          </p:nvSpPr>
          <p:spPr>
            <a:xfrm>
              <a:off x="4655985" y="2354284"/>
              <a:ext cx="186751" cy="185714"/>
            </a:xfrm>
            <a:custGeom>
              <a:avLst/>
              <a:gdLst>
                <a:gd name="connsiteX0" fmla="*/ 100038 w 186751"/>
                <a:gd name="connsiteY0" fmla="*/ 4669 h 185714"/>
                <a:gd name="connsiteX1" fmla="*/ 93459 w 186751"/>
                <a:gd name="connsiteY1" fmla="*/ 0 h 185714"/>
                <a:gd name="connsiteX2" fmla="*/ 86879 w 186751"/>
                <a:gd name="connsiteY2" fmla="*/ 4669 h 185714"/>
                <a:gd name="connsiteX3" fmla="*/ 1348 w 186751"/>
                <a:gd name="connsiteY3" fmla="*/ 180527 h 185714"/>
                <a:gd name="connsiteX4" fmla="*/ 83 w 186751"/>
                <a:gd name="connsiteY4" fmla="*/ 183639 h 185714"/>
                <a:gd name="connsiteX5" fmla="*/ 5650 w 186751"/>
                <a:gd name="connsiteY5" fmla="*/ 185714 h 185714"/>
                <a:gd name="connsiteX6" fmla="*/ 181267 w 186751"/>
                <a:gd name="connsiteY6" fmla="*/ 185714 h 185714"/>
                <a:gd name="connsiteX7" fmla="*/ 186835 w 186751"/>
                <a:gd name="connsiteY7" fmla="*/ 183639 h 185714"/>
                <a:gd name="connsiteX8" fmla="*/ 185569 w 186751"/>
                <a:gd name="connsiteY8" fmla="*/ 180527 h 185714"/>
                <a:gd name="connsiteX9" fmla="*/ 100038 w 186751"/>
                <a:gd name="connsiteY9" fmla="*/ 4669 h 185714"/>
                <a:gd name="connsiteX10" fmla="*/ 85361 w 186751"/>
                <a:gd name="connsiteY10" fmla="*/ 25938 h 185714"/>
                <a:gd name="connsiteX11" fmla="*/ 153432 w 186751"/>
                <a:gd name="connsiteY11" fmla="*/ 166001 h 185714"/>
                <a:gd name="connsiteX12" fmla="*/ 17037 w 186751"/>
                <a:gd name="connsiteY12" fmla="*/ 166001 h 185714"/>
                <a:gd name="connsiteX13" fmla="*/ 85361 w 186751"/>
                <a:gd name="connsiteY13" fmla="*/ 25938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85714">
                  <a:moveTo>
                    <a:pt x="100038" y="4669"/>
                  </a:moveTo>
                  <a:cubicBezTo>
                    <a:pt x="98267" y="1297"/>
                    <a:pt x="97761" y="0"/>
                    <a:pt x="93459" y="0"/>
                  </a:cubicBezTo>
                  <a:cubicBezTo>
                    <a:pt x="89157" y="0"/>
                    <a:pt x="88651" y="1297"/>
                    <a:pt x="86879" y="4669"/>
                  </a:cubicBezTo>
                  <a:lnTo>
                    <a:pt x="1348" y="180527"/>
                  </a:lnTo>
                  <a:cubicBezTo>
                    <a:pt x="83" y="182861"/>
                    <a:pt x="83" y="183380"/>
                    <a:pt x="83" y="183639"/>
                  </a:cubicBezTo>
                  <a:cubicBezTo>
                    <a:pt x="83" y="185714"/>
                    <a:pt x="1601" y="185714"/>
                    <a:pt x="5650" y="185714"/>
                  </a:cubicBezTo>
                  <a:lnTo>
                    <a:pt x="181267" y="185714"/>
                  </a:lnTo>
                  <a:cubicBezTo>
                    <a:pt x="185316" y="185714"/>
                    <a:pt x="186835" y="185714"/>
                    <a:pt x="186835" y="183639"/>
                  </a:cubicBezTo>
                  <a:cubicBezTo>
                    <a:pt x="186835" y="183380"/>
                    <a:pt x="186835" y="182861"/>
                    <a:pt x="185569" y="180527"/>
                  </a:cubicBezTo>
                  <a:lnTo>
                    <a:pt x="100038" y="4669"/>
                  </a:lnTo>
                  <a:close/>
                  <a:moveTo>
                    <a:pt x="85361" y="25938"/>
                  </a:moveTo>
                  <a:lnTo>
                    <a:pt x="153432" y="166001"/>
                  </a:lnTo>
                  <a:lnTo>
                    <a:pt x="17037" y="166001"/>
                  </a:lnTo>
                  <a:lnTo>
                    <a:pt x="85361" y="25938"/>
                  </a:lnTo>
                  <a:close/>
                </a:path>
              </a:pathLst>
            </a:custGeom>
            <a:solidFill>
              <a:srgbClr val="000000"/>
            </a:solidFill>
            <a:ln w="25400" cap="flat">
              <a:noFill/>
              <a:prstDash val="solid"/>
              <a:miter/>
            </a:ln>
          </p:spPr>
          <p:txBody>
            <a:bodyPr rtlCol="0" anchor="ctr"/>
            <a:lstStyle/>
            <a:p>
              <a:endParaRPr lang="zh-CN" altLang="en-US"/>
            </a:p>
          </p:txBody>
        </p:sp>
        <p:sp>
          <p:nvSpPr>
            <p:cNvPr id="165" name="任意多边形: 形状 164">
              <a:extLst>
                <a:ext uri="{FF2B5EF4-FFF2-40B4-BE49-F238E27FC236}">
                  <a16:creationId xmlns:a16="http://schemas.microsoft.com/office/drawing/2014/main" id="{7AF7CD62-A2EC-4885-8D2D-7801BD183E5D}"/>
                </a:ext>
              </a:extLst>
            </p:cNvPr>
            <p:cNvSpPr/>
            <p:nvPr>
              <p:custDataLst>
                <p:tags r:id="rId41"/>
              </p:custDataLst>
            </p:nvPr>
          </p:nvSpPr>
          <p:spPr>
            <a:xfrm>
              <a:off x="4869139" y="2362844"/>
              <a:ext cx="180425" cy="182861"/>
            </a:xfrm>
            <a:custGeom>
              <a:avLst/>
              <a:gdLst>
                <a:gd name="connsiteX0" fmla="*/ 144836 w 180425"/>
                <a:gd name="connsiteY0" fmla="*/ 29569 h 182861"/>
                <a:gd name="connsiteX1" fmla="*/ 177227 w 180425"/>
                <a:gd name="connsiteY1" fmla="*/ 8041 h 182861"/>
                <a:gd name="connsiteX2" fmla="*/ 180517 w 180425"/>
                <a:gd name="connsiteY2" fmla="*/ 3113 h 182861"/>
                <a:gd name="connsiteX3" fmla="*/ 177227 w 180425"/>
                <a:gd name="connsiteY3" fmla="*/ 0 h 182861"/>
                <a:gd name="connsiteX4" fmla="*/ 156477 w 180425"/>
                <a:gd name="connsiteY4" fmla="*/ 778 h 182861"/>
                <a:gd name="connsiteX5" fmla="*/ 131425 w 180425"/>
                <a:gd name="connsiteY5" fmla="*/ 0 h 182861"/>
                <a:gd name="connsiteX6" fmla="*/ 126617 w 180425"/>
                <a:gd name="connsiteY6" fmla="*/ 4928 h 182861"/>
                <a:gd name="connsiteX7" fmla="*/ 130665 w 180425"/>
                <a:gd name="connsiteY7" fmla="*/ 8041 h 182861"/>
                <a:gd name="connsiteX8" fmla="*/ 142306 w 180425"/>
                <a:gd name="connsiteY8" fmla="*/ 16600 h 182861"/>
                <a:gd name="connsiteX9" fmla="*/ 138510 w 180425"/>
                <a:gd name="connsiteY9" fmla="*/ 26456 h 182861"/>
                <a:gd name="connsiteX10" fmla="*/ 60823 w 180425"/>
                <a:gd name="connsiteY10" fmla="*/ 153033 h 182861"/>
                <a:gd name="connsiteX11" fmla="*/ 43616 w 180425"/>
                <a:gd name="connsiteY11" fmla="*/ 15822 h 182861"/>
                <a:gd name="connsiteX12" fmla="*/ 61076 w 180425"/>
                <a:gd name="connsiteY12" fmla="*/ 8041 h 182861"/>
                <a:gd name="connsiteX13" fmla="*/ 67403 w 180425"/>
                <a:gd name="connsiteY13" fmla="*/ 2853 h 182861"/>
                <a:gd name="connsiteX14" fmla="*/ 63860 w 180425"/>
                <a:gd name="connsiteY14" fmla="*/ 0 h 182861"/>
                <a:gd name="connsiteX15" fmla="*/ 32482 w 180425"/>
                <a:gd name="connsiteY15" fmla="*/ 778 h 182861"/>
                <a:gd name="connsiteX16" fmla="*/ 18564 w 180425"/>
                <a:gd name="connsiteY16" fmla="*/ 519 h 182861"/>
                <a:gd name="connsiteX17" fmla="*/ 4899 w 180425"/>
                <a:gd name="connsiteY17" fmla="*/ 0 h 182861"/>
                <a:gd name="connsiteX18" fmla="*/ 91 w 180425"/>
                <a:gd name="connsiteY18" fmla="*/ 4928 h 182861"/>
                <a:gd name="connsiteX19" fmla="*/ 6417 w 180425"/>
                <a:gd name="connsiteY19" fmla="*/ 8041 h 182861"/>
                <a:gd name="connsiteX20" fmla="*/ 21600 w 180425"/>
                <a:gd name="connsiteY20" fmla="*/ 16860 h 182861"/>
                <a:gd name="connsiteX21" fmla="*/ 41592 w 180425"/>
                <a:gd name="connsiteY21" fmla="*/ 176895 h 182861"/>
                <a:gd name="connsiteX22" fmla="*/ 46653 w 180425"/>
                <a:gd name="connsiteY22" fmla="*/ 182861 h 182861"/>
                <a:gd name="connsiteX23" fmla="*/ 53738 w 180425"/>
                <a:gd name="connsiteY23" fmla="*/ 178192 h 182861"/>
                <a:gd name="connsiteX24" fmla="*/ 144836 w 180425"/>
                <a:gd name="connsiteY24" fmla="*/ 29569 h 18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82861">
                  <a:moveTo>
                    <a:pt x="144836" y="29569"/>
                  </a:moveTo>
                  <a:cubicBezTo>
                    <a:pt x="157236" y="9338"/>
                    <a:pt x="167864" y="8559"/>
                    <a:pt x="177227" y="8041"/>
                  </a:cubicBezTo>
                  <a:cubicBezTo>
                    <a:pt x="180264" y="7781"/>
                    <a:pt x="180517" y="3372"/>
                    <a:pt x="180517" y="3113"/>
                  </a:cubicBezTo>
                  <a:cubicBezTo>
                    <a:pt x="180517" y="1037"/>
                    <a:pt x="179251" y="0"/>
                    <a:pt x="177227" y="0"/>
                  </a:cubicBezTo>
                  <a:cubicBezTo>
                    <a:pt x="170648" y="0"/>
                    <a:pt x="163309" y="778"/>
                    <a:pt x="156477" y="778"/>
                  </a:cubicBezTo>
                  <a:cubicBezTo>
                    <a:pt x="148126" y="778"/>
                    <a:pt x="139522" y="0"/>
                    <a:pt x="131425" y="0"/>
                  </a:cubicBezTo>
                  <a:cubicBezTo>
                    <a:pt x="129906" y="0"/>
                    <a:pt x="126617" y="0"/>
                    <a:pt x="126617" y="4928"/>
                  </a:cubicBezTo>
                  <a:cubicBezTo>
                    <a:pt x="126617" y="7781"/>
                    <a:pt x="128894" y="8041"/>
                    <a:pt x="130665" y="8041"/>
                  </a:cubicBezTo>
                  <a:cubicBezTo>
                    <a:pt x="137498" y="8559"/>
                    <a:pt x="142306" y="11153"/>
                    <a:pt x="142306" y="16600"/>
                  </a:cubicBezTo>
                  <a:cubicBezTo>
                    <a:pt x="142306" y="20491"/>
                    <a:pt x="138510" y="26197"/>
                    <a:pt x="138510" y="26456"/>
                  </a:cubicBezTo>
                  <a:lnTo>
                    <a:pt x="60823" y="153033"/>
                  </a:lnTo>
                  <a:lnTo>
                    <a:pt x="43616" y="15822"/>
                  </a:lnTo>
                  <a:cubicBezTo>
                    <a:pt x="43616" y="11413"/>
                    <a:pt x="49436" y="8041"/>
                    <a:pt x="61076" y="8041"/>
                  </a:cubicBezTo>
                  <a:cubicBezTo>
                    <a:pt x="64619" y="8041"/>
                    <a:pt x="67403" y="8041"/>
                    <a:pt x="67403" y="2853"/>
                  </a:cubicBezTo>
                  <a:cubicBezTo>
                    <a:pt x="67403" y="519"/>
                    <a:pt x="65378" y="0"/>
                    <a:pt x="63860" y="0"/>
                  </a:cubicBezTo>
                  <a:cubicBezTo>
                    <a:pt x="53738" y="0"/>
                    <a:pt x="42857" y="778"/>
                    <a:pt x="32482" y="778"/>
                  </a:cubicBezTo>
                  <a:cubicBezTo>
                    <a:pt x="27927" y="778"/>
                    <a:pt x="23119" y="519"/>
                    <a:pt x="18564" y="519"/>
                  </a:cubicBezTo>
                  <a:cubicBezTo>
                    <a:pt x="14009" y="519"/>
                    <a:pt x="9201" y="0"/>
                    <a:pt x="4899" y="0"/>
                  </a:cubicBezTo>
                  <a:cubicBezTo>
                    <a:pt x="3128" y="0"/>
                    <a:pt x="91" y="0"/>
                    <a:pt x="91" y="4928"/>
                  </a:cubicBezTo>
                  <a:cubicBezTo>
                    <a:pt x="91" y="8041"/>
                    <a:pt x="2369" y="8041"/>
                    <a:pt x="6417" y="8041"/>
                  </a:cubicBezTo>
                  <a:cubicBezTo>
                    <a:pt x="20588" y="8041"/>
                    <a:pt x="20841" y="10375"/>
                    <a:pt x="21600" y="16860"/>
                  </a:cubicBezTo>
                  <a:lnTo>
                    <a:pt x="41592" y="176895"/>
                  </a:lnTo>
                  <a:cubicBezTo>
                    <a:pt x="42351" y="182083"/>
                    <a:pt x="43363" y="182861"/>
                    <a:pt x="46653" y="182861"/>
                  </a:cubicBezTo>
                  <a:cubicBezTo>
                    <a:pt x="50701" y="182861"/>
                    <a:pt x="51714" y="181564"/>
                    <a:pt x="53738" y="178192"/>
                  </a:cubicBezTo>
                  <a:lnTo>
                    <a:pt x="144836" y="29569"/>
                  </a:lnTo>
                  <a:close/>
                </a:path>
              </a:pathLst>
            </a:custGeom>
            <a:solidFill>
              <a:srgbClr val="000000"/>
            </a:solidFill>
            <a:ln w="25400" cap="flat">
              <a:no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4A22FFF0-451D-4403-9DAB-5940528BBB72}"/>
                </a:ext>
              </a:extLst>
            </p:cNvPr>
            <p:cNvSpPr/>
            <p:nvPr>
              <p:custDataLst>
                <p:tags r:id="rId42"/>
              </p:custDataLst>
            </p:nvPr>
          </p:nvSpPr>
          <p:spPr>
            <a:xfrm>
              <a:off x="5066255" y="2319426"/>
              <a:ext cx="59871" cy="115293"/>
            </a:xfrm>
            <a:custGeom>
              <a:avLst/>
              <a:gdLst>
                <a:gd name="connsiteX0" fmla="*/ 36235 w 59871"/>
                <a:gd name="connsiteY0" fmla="*/ 41756 h 115293"/>
                <a:gd name="connsiteX1" fmla="*/ 54303 w 59871"/>
                <a:gd name="connsiteY1" fmla="*/ 41756 h 115293"/>
                <a:gd name="connsiteX2" fmla="*/ 59971 w 59871"/>
                <a:gd name="connsiteY2" fmla="*/ 37761 h 115293"/>
                <a:gd name="connsiteX3" fmla="*/ 54657 w 59871"/>
                <a:gd name="connsiteY3" fmla="*/ 35219 h 115293"/>
                <a:gd name="connsiteX4" fmla="*/ 37829 w 59871"/>
                <a:gd name="connsiteY4" fmla="*/ 35219 h 115293"/>
                <a:gd name="connsiteX5" fmla="*/ 44383 w 59871"/>
                <a:gd name="connsiteY5" fmla="*/ 8348 h 115293"/>
                <a:gd name="connsiteX6" fmla="*/ 44914 w 59871"/>
                <a:gd name="connsiteY6" fmla="*/ 5806 h 115293"/>
                <a:gd name="connsiteX7" fmla="*/ 38892 w 59871"/>
                <a:gd name="connsiteY7" fmla="*/ -4 h 115293"/>
                <a:gd name="connsiteX8" fmla="*/ 30566 w 59871"/>
                <a:gd name="connsiteY8" fmla="*/ 7803 h 115293"/>
                <a:gd name="connsiteX9" fmla="*/ 23835 w 59871"/>
                <a:gd name="connsiteY9" fmla="*/ 35219 h 115293"/>
                <a:gd name="connsiteX10" fmla="*/ 5768 w 59871"/>
                <a:gd name="connsiteY10" fmla="*/ 35219 h 115293"/>
                <a:gd name="connsiteX11" fmla="*/ 99 w 59871"/>
                <a:gd name="connsiteY11" fmla="*/ 39214 h 115293"/>
                <a:gd name="connsiteX12" fmla="*/ 5413 w 59871"/>
                <a:gd name="connsiteY12" fmla="*/ 41756 h 115293"/>
                <a:gd name="connsiteX13" fmla="*/ 22241 w 59871"/>
                <a:gd name="connsiteY13" fmla="*/ 41756 h 115293"/>
                <a:gd name="connsiteX14" fmla="*/ 11790 w 59871"/>
                <a:gd name="connsiteY14" fmla="*/ 84605 h 115293"/>
                <a:gd name="connsiteX15" fmla="*/ 9133 w 59871"/>
                <a:gd name="connsiteY15" fmla="*/ 98041 h 115293"/>
                <a:gd name="connsiteX16" fmla="*/ 28087 w 59871"/>
                <a:gd name="connsiteY16" fmla="*/ 115289 h 115293"/>
                <a:gd name="connsiteX17" fmla="*/ 58908 w 59871"/>
                <a:gd name="connsiteY17" fmla="*/ 87510 h 115293"/>
                <a:gd name="connsiteX18" fmla="*/ 56074 w 59871"/>
                <a:gd name="connsiteY18" fmla="*/ 85149 h 115293"/>
                <a:gd name="connsiteX19" fmla="*/ 52354 w 59871"/>
                <a:gd name="connsiteY19" fmla="*/ 88599 h 115293"/>
                <a:gd name="connsiteX20" fmla="*/ 28618 w 59871"/>
                <a:gd name="connsiteY20" fmla="*/ 110205 h 115293"/>
                <a:gd name="connsiteX21" fmla="*/ 22418 w 59871"/>
                <a:gd name="connsiteY21" fmla="*/ 101309 h 115293"/>
                <a:gd name="connsiteX22" fmla="*/ 23481 w 59871"/>
                <a:gd name="connsiteY22" fmla="*/ 93865 h 115293"/>
                <a:gd name="connsiteX23" fmla="*/ 36235 w 59871"/>
                <a:gd name="connsiteY23" fmla="*/ 41756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235" y="41756"/>
                  </a:moveTo>
                  <a:lnTo>
                    <a:pt x="54303" y="41756"/>
                  </a:lnTo>
                  <a:cubicBezTo>
                    <a:pt x="57668" y="41756"/>
                    <a:pt x="59971" y="41756"/>
                    <a:pt x="59971" y="37761"/>
                  </a:cubicBezTo>
                  <a:cubicBezTo>
                    <a:pt x="59971" y="35219"/>
                    <a:pt x="57668" y="35219"/>
                    <a:pt x="54657" y="35219"/>
                  </a:cubicBezTo>
                  <a:lnTo>
                    <a:pt x="37829" y="35219"/>
                  </a:lnTo>
                  <a:lnTo>
                    <a:pt x="44383" y="8348"/>
                  </a:lnTo>
                  <a:cubicBezTo>
                    <a:pt x="44560" y="7440"/>
                    <a:pt x="44914" y="6532"/>
                    <a:pt x="44914" y="5806"/>
                  </a:cubicBezTo>
                  <a:cubicBezTo>
                    <a:pt x="44914" y="2538"/>
                    <a:pt x="42435" y="-4"/>
                    <a:pt x="38892" y="-4"/>
                  </a:cubicBezTo>
                  <a:cubicBezTo>
                    <a:pt x="34463" y="-4"/>
                    <a:pt x="31806" y="3082"/>
                    <a:pt x="30566" y="7803"/>
                  </a:cubicBezTo>
                  <a:cubicBezTo>
                    <a:pt x="29327" y="12342"/>
                    <a:pt x="31629" y="3627"/>
                    <a:pt x="23835" y="35219"/>
                  </a:cubicBezTo>
                  <a:lnTo>
                    <a:pt x="5768" y="35219"/>
                  </a:lnTo>
                  <a:cubicBezTo>
                    <a:pt x="2402" y="35219"/>
                    <a:pt x="99" y="35219"/>
                    <a:pt x="99" y="39214"/>
                  </a:cubicBezTo>
                  <a:cubicBezTo>
                    <a:pt x="99" y="41756"/>
                    <a:pt x="2225" y="41756"/>
                    <a:pt x="5413" y="41756"/>
                  </a:cubicBezTo>
                  <a:lnTo>
                    <a:pt x="22241" y="41756"/>
                  </a:lnTo>
                  <a:lnTo>
                    <a:pt x="11790" y="84605"/>
                  </a:lnTo>
                  <a:cubicBezTo>
                    <a:pt x="10727" y="89144"/>
                    <a:pt x="9133" y="95680"/>
                    <a:pt x="9133" y="98041"/>
                  </a:cubicBezTo>
                  <a:cubicBezTo>
                    <a:pt x="9133" y="108753"/>
                    <a:pt x="17990" y="115289"/>
                    <a:pt x="28087" y="115289"/>
                  </a:cubicBezTo>
                  <a:cubicBezTo>
                    <a:pt x="47749" y="115289"/>
                    <a:pt x="58908" y="89870"/>
                    <a:pt x="58908" y="87510"/>
                  </a:cubicBezTo>
                  <a:cubicBezTo>
                    <a:pt x="58908" y="85149"/>
                    <a:pt x="56605" y="85149"/>
                    <a:pt x="56074" y="85149"/>
                  </a:cubicBezTo>
                  <a:cubicBezTo>
                    <a:pt x="53948" y="85149"/>
                    <a:pt x="53771" y="85513"/>
                    <a:pt x="52354" y="88599"/>
                  </a:cubicBezTo>
                  <a:cubicBezTo>
                    <a:pt x="47394" y="100038"/>
                    <a:pt x="38360" y="110205"/>
                    <a:pt x="28618" y="110205"/>
                  </a:cubicBezTo>
                  <a:cubicBezTo>
                    <a:pt x="24898" y="110205"/>
                    <a:pt x="22418" y="107845"/>
                    <a:pt x="22418" y="101309"/>
                  </a:cubicBezTo>
                  <a:cubicBezTo>
                    <a:pt x="22418" y="99493"/>
                    <a:pt x="23127" y="95680"/>
                    <a:pt x="23481" y="93865"/>
                  </a:cubicBezTo>
                  <a:lnTo>
                    <a:pt x="36235" y="41756"/>
                  </a:lnTo>
                  <a:close/>
                </a:path>
              </a:pathLst>
            </a:custGeom>
            <a:solidFill>
              <a:srgbClr val="000000"/>
            </a:solidFill>
            <a:ln w="25400" cap="flat">
              <a:no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5DDAAA59-19B1-4A23-98D9-25A808488B36}"/>
                </a:ext>
              </a:extLst>
            </p:cNvPr>
            <p:cNvSpPr/>
            <p:nvPr>
              <p:custDataLst>
                <p:tags r:id="rId43"/>
              </p:custDataLst>
            </p:nvPr>
          </p:nvSpPr>
          <p:spPr>
            <a:xfrm>
              <a:off x="5146772" y="2297307"/>
              <a:ext cx="88567" cy="58748"/>
            </a:xfrm>
            <a:custGeom>
              <a:avLst/>
              <a:gdLst>
                <a:gd name="connsiteX0" fmla="*/ 13261 w 88567"/>
                <a:gd name="connsiteY0" fmla="*/ 44606 h 58748"/>
                <a:gd name="connsiteX1" fmla="*/ 11110 w 88567"/>
                <a:gd name="connsiteY1" fmla="*/ 54203 h 58748"/>
                <a:gd name="connsiteX2" fmla="*/ 15791 w 88567"/>
                <a:gd name="connsiteY2" fmla="*/ 58742 h 58748"/>
                <a:gd name="connsiteX3" fmla="*/ 21865 w 88567"/>
                <a:gd name="connsiteY3" fmla="*/ 54462 h 58748"/>
                <a:gd name="connsiteX4" fmla="*/ 24269 w 88567"/>
                <a:gd name="connsiteY4" fmla="*/ 44346 h 58748"/>
                <a:gd name="connsiteX5" fmla="*/ 28823 w 88567"/>
                <a:gd name="connsiteY5" fmla="*/ 26060 h 58748"/>
                <a:gd name="connsiteX6" fmla="*/ 55014 w 88567"/>
                <a:gd name="connsiteY6" fmla="*/ 4402 h 58748"/>
                <a:gd name="connsiteX7" fmla="*/ 63871 w 88567"/>
                <a:gd name="connsiteY7" fmla="*/ 13740 h 58748"/>
                <a:gd name="connsiteX8" fmla="*/ 55647 w 88567"/>
                <a:gd name="connsiteY8" fmla="*/ 41882 h 58748"/>
                <a:gd name="connsiteX9" fmla="*/ 54382 w 88567"/>
                <a:gd name="connsiteY9" fmla="*/ 47329 h 58748"/>
                <a:gd name="connsiteX10" fmla="*/ 68173 w 88567"/>
                <a:gd name="connsiteY10" fmla="*/ 58742 h 58748"/>
                <a:gd name="connsiteX11" fmla="*/ 88670 w 88567"/>
                <a:gd name="connsiteY11" fmla="*/ 38640 h 58748"/>
                <a:gd name="connsiteX12" fmla="*/ 86013 w 88567"/>
                <a:gd name="connsiteY12" fmla="*/ 36824 h 58748"/>
                <a:gd name="connsiteX13" fmla="*/ 82976 w 88567"/>
                <a:gd name="connsiteY13" fmla="*/ 39807 h 58748"/>
                <a:gd name="connsiteX14" fmla="*/ 68679 w 88567"/>
                <a:gd name="connsiteY14" fmla="*/ 54332 h 58748"/>
                <a:gd name="connsiteX15" fmla="*/ 64883 w 88567"/>
                <a:gd name="connsiteY15" fmla="*/ 49404 h 58748"/>
                <a:gd name="connsiteX16" fmla="*/ 66528 w 88567"/>
                <a:gd name="connsiteY16" fmla="*/ 42531 h 58748"/>
                <a:gd name="connsiteX17" fmla="*/ 74499 w 88567"/>
                <a:gd name="connsiteY17" fmla="*/ 15426 h 58748"/>
                <a:gd name="connsiteX18" fmla="*/ 55773 w 88567"/>
                <a:gd name="connsiteY18" fmla="*/ -7 h 58748"/>
                <a:gd name="connsiteX19" fmla="*/ 31860 w 88567"/>
                <a:gd name="connsiteY19" fmla="*/ 12832 h 58748"/>
                <a:gd name="connsiteX20" fmla="*/ 16424 w 88567"/>
                <a:gd name="connsiteY20" fmla="*/ -7 h 58748"/>
                <a:gd name="connsiteX21" fmla="*/ 102 w 88567"/>
                <a:gd name="connsiteY21" fmla="*/ 20095 h 58748"/>
                <a:gd name="connsiteX22" fmla="*/ 2759 w 88567"/>
                <a:gd name="connsiteY22" fmla="*/ 21910 h 58748"/>
                <a:gd name="connsiteX23" fmla="*/ 5669 w 88567"/>
                <a:gd name="connsiteY23" fmla="*/ 19446 h 58748"/>
                <a:gd name="connsiteX24" fmla="*/ 15791 w 88567"/>
                <a:gd name="connsiteY24" fmla="*/ 4402 h 58748"/>
                <a:gd name="connsiteX25" fmla="*/ 20979 w 88567"/>
                <a:gd name="connsiteY25" fmla="*/ 11276 h 58748"/>
                <a:gd name="connsiteX26" fmla="*/ 18954 w 88567"/>
                <a:gd name="connsiteY26" fmla="*/ 21391 h 58748"/>
                <a:gd name="connsiteX27" fmla="*/ 16171 w 88567"/>
                <a:gd name="connsiteY27" fmla="*/ 33063 h 58748"/>
                <a:gd name="connsiteX28" fmla="*/ 13261 w 88567"/>
                <a:gd name="connsiteY28" fmla="*/ 44606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261" y="44606"/>
                  </a:moveTo>
                  <a:cubicBezTo>
                    <a:pt x="12502" y="47848"/>
                    <a:pt x="11110" y="53554"/>
                    <a:pt x="11110" y="54203"/>
                  </a:cubicBezTo>
                  <a:cubicBezTo>
                    <a:pt x="11110" y="57056"/>
                    <a:pt x="13387" y="58742"/>
                    <a:pt x="15791" y="58742"/>
                  </a:cubicBezTo>
                  <a:cubicBezTo>
                    <a:pt x="17689" y="58742"/>
                    <a:pt x="20473" y="57704"/>
                    <a:pt x="21865" y="54462"/>
                  </a:cubicBezTo>
                  <a:cubicBezTo>
                    <a:pt x="21991" y="53814"/>
                    <a:pt x="23509" y="47718"/>
                    <a:pt x="24269" y="44346"/>
                  </a:cubicBezTo>
                  <a:cubicBezTo>
                    <a:pt x="28570" y="26838"/>
                    <a:pt x="28570" y="26579"/>
                    <a:pt x="28823" y="26060"/>
                  </a:cubicBezTo>
                  <a:cubicBezTo>
                    <a:pt x="30468" y="22559"/>
                    <a:pt x="39578" y="4402"/>
                    <a:pt x="55014" y="4402"/>
                  </a:cubicBezTo>
                  <a:cubicBezTo>
                    <a:pt x="61214" y="4402"/>
                    <a:pt x="63871" y="7904"/>
                    <a:pt x="63871" y="13740"/>
                  </a:cubicBezTo>
                  <a:cubicBezTo>
                    <a:pt x="63871" y="21132"/>
                    <a:pt x="58557" y="34490"/>
                    <a:pt x="55647" y="41882"/>
                  </a:cubicBezTo>
                  <a:cubicBezTo>
                    <a:pt x="55014" y="43439"/>
                    <a:pt x="54382" y="45125"/>
                    <a:pt x="54382" y="47329"/>
                  </a:cubicBezTo>
                  <a:cubicBezTo>
                    <a:pt x="54382" y="54073"/>
                    <a:pt x="60708" y="58742"/>
                    <a:pt x="68173" y="58742"/>
                  </a:cubicBezTo>
                  <a:cubicBezTo>
                    <a:pt x="81711" y="58742"/>
                    <a:pt x="88670" y="41882"/>
                    <a:pt x="88670" y="38640"/>
                  </a:cubicBezTo>
                  <a:cubicBezTo>
                    <a:pt x="88670" y="36824"/>
                    <a:pt x="86519" y="36824"/>
                    <a:pt x="86013" y="36824"/>
                  </a:cubicBezTo>
                  <a:cubicBezTo>
                    <a:pt x="83862" y="36824"/>
                    <a:pt x="83736" y="37343"/>
                    <a:pt x="82976" y="39807"/>
                  </a:cubicBezTo>
                  <a:cubicBezTo>
                    <a:pt x="80572" y="47589"/>
                    <a:pt x="74752" y="54332"/>
                    <a:pt x="68679" y="54332"/>
                  </a:cubicBezTo>
                  <a:cubicBezTo>
                    <a:pt x="65769" y="54332"/>
                    <a:pt x="64883" y="52257"/>
                    <a:pt x="64883" y="49404"/>
                  </a:cubicBezTo>
                  <a:cubicBezTo>
                    <a:pt x="64883" y="46681"/>
                    <a:pt x="65389" y="45384"/>
                    <a:pt x="66528" y="42531"/>
                  </a:cubicBezTo>
                  <a:cubicBezTo>
                    <a:pt x="68679" y="37343"/>
                    <a:pt x="74499" y="22559"/>
                    <a:pt x="74499" y="15426"/>
                  </a:cubicBezTo>
                  <a:cubicBezTo>
                    <a:pt x="74499" y="5829"/>
                    <a:pt x="67793" y="-7"/>
                    <a:pt x="55773" y="-7"/>
                  </a:cubicBezTo>
                  <a:cubicBezTo>
                    <a:pt x="44260" y="-7"/>
                    <a:pt x="36288" y="7126"/>
                    <a:pt x="31860" y="12832"/>
                  </a:cubicBezTo>
                  <a:cubicBezTo>
                    <a:pt x="31227" y="2198"/>
                    <a:pt x="21105" y="-7"/>
                    <a:pt x="16424" y="-7"/>
                  </a:cubicBezTo>
                  <a:cubicBezTo>
                    <a:pt x="3771" y="-7"/>
                    <a:pt x="102" y="19835"/>
                    <a:pt x="102" y="20095"/>
                  </a:cubicBezTo>
                  <a:cubicBezTo>
                    <a:pt x="102" y="21910"/>
                    <a:pt x="2127" y="21910"/>
                    <a:pt x="2759" y="21910"/>
                  </a:cubicBezTo>
                  <a:cubicBezTo>
                    <a:pt x="4910" y="21910"/>
                    <a:pt x="5163" y="21132"/>
                    <a:pt x="5669" y="19446"/>
                  </a:cubicBezTo>
                  <a:cubicBezTo>
                    <a:pt x="7567" y="11924"/>
                    <a:pt x="10477" y="4402"/>
                    <a:pt x="15791" y="4402"/>
                  </a:cubicBezTo>
                  <a:cubicBezTo>
                    <a:pt x="20093" y="4402"/>
                    <a:pt x="20979" y="8552"/>
                    <a:pt x="20979" y="11276"/>
                  </a:cubicBezTo>
                  <a:cubicBezTo>
                    <a:pt x="20979" y="13091"/>
                    <a:pt x="19714" y="18020"/>
                    <a:pt x="18954" y="21391"/>
                  </a:cubicBezTo>
                  <a:cubicBezTo>
                    <a:pt x="18069" y="24893"/>
                    <a:pt x="16804" y="30210"/>
                    <a:pt x="16171" y="33063"/>
                  </a:cubicBezTo>
                  <a:lnTo>
                    <a:pt x="13261" y="44606"/>
                  </a:lnTo>
                  <a:close/>
                </a:path>
              </a:pathLst>
            </a:custGeom>
            <a:solidFill>
              <a:srgbClr val="000000"/>
            </a:solidFill>
            <a:ln w="25400" cap="flat">
              <a:no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5E1E46F5-BB2A-48C3-BCB8-09DEF2C0FD52}"/>
                </a:ext>
              </a:extLst>
            </p:cNvPr>
            <p:cNvSpPr/>
            <p:nvPr>
              <p:custDataLst>
                <p:tags r:id="rId44"/>
              </p:custDataLst>
            </p:nvPr>
          </p:nvSpPr>
          <p:spPr>
            <a:xfrm>
              <a:off x="5010907" y="2483744"/>
              <a:ext cx="53672" cy="122192"/>
            </a:xfrm>
            <a:custGeom>
              <a:avLst/>
              <a:gdLst>
                <a:gd name="connsiteX0" fmla="*/ 49164 w 53672"/>
                <a:gd name="connsiteY0" fmla="*/ 6902 h 122192"/>
                <a:gd name="connsiteX1" fmla="*/ 42078 w 53672"/>
                <a:gd name="connsiteY1" fmla="*/ 2 h 122192"/>
                <a:gd name="connsiteX2" fmla="*/ 32159 w 53672"/>
                <a:gd name="connsiteY2" fmla="*/ 9988 h 122192"/>
                <a:gd name="connsiteX3" fmla="*/ 39244 w 53672"/>
                <a:gd name="connsiteY3" fmla="*/ 16888 h 122192"/>
                <a:gd name="connsiteX4" fmla="*/ 49164 w 53672"/>
                <a:gd name="connsiteY4" fmla="*/ 6902 h 122192"/>
                <a:gd name="connsiteX5" fmla="*/ 13028 w 53672"/>
                <a:gd name="connsiteY5" fmla="*/ 99136 h 122192"/>
                <a:gd name="connsiteX6" fmla="*/ 11434 w 53672"/>
                <a:gd name="connsiteY6" fmla="*/ 106762 h 122192"/>
                <a:gd name="connsiteX7" fmla="*/ 28262 w 53672"/>
                <a:gd name="connsiteY7" fmla="*/ 122195 h 122192"/>
                <a:gd name="connsiteX8" fmla="*/ 53769 w 53672"/>
                <a:gd name="connsiteY8" fmla="*/ 94416 h 122192"/>
                <a:gd name="connsiteX9" fmla="*/ 50935 w 53672"/>
                <a:gd name="connsiteY9" fmla="*/ 92055 h 122192"/>
                <a:gd name="connsiteX10" fmla="*/ 47569 w 53672"/>
                <a:gd name="connsiteY10" fmla="*/ 95142 h 122192"/>
                <a:gd name="connsiteX11" fmla="*/ 28793 w 53672"/>
                <a:gd name="connsiteY11" fmla="*/ 117111 h 122192"/>
                <a:gd name="connsiteX12" fmla="*/ 24365 w 53672"/>
                <a:gd name="connsiteY12" fmla="*/ 110757 h 122192"/>
                <a:gd name="connsiteX13" fmla="*/ 27199 w 53672"/>
                <a:gd name="connsiteY13" fmla="*/ 99136 h 122192"/>
                <a:gd name="connsiteX14" fmla="*/ 32867 w 53672"/>
                <a:gd name="connsiteY14" fmla="*/ 84611 h 122192"/>
                <a:gd name="connsiteX15" fmla="*/ 41547 w 53672"/>
                <a:gd name="connsiteY15" fmla="*/ 61553 h 122192"/>
                <a:gd name="connsiteX16" fmla="*/ 42610 w 53672"/>
                <a:gd name="connsiteY16" fmla="*/ 55743 h 122192"/>
                <a:gd name="connsiteX17" fmla="*/ 25782 w 53672"/>
                <a:gd name="connsiteY17" fmla="*/ 40310 h 122192"/>
                <a:gd name="connsiteX18" fmla="*/ 97 w 53672"/>
                <a:gd name="connsiteY18" fmla="*/ 68089 h 122192"/>
                <a:gd name="connsiteX19" fmla="*/ 3108 w 53672"/>
                <a:gd name="connsiteY19" fmla="*/ 70449 h 122192"/>
                <a:gd name="connsiteX20" fmla="*/ 6297 w 53672"/>
                <a:gd name="connsiteY20" fmla="*/ 67544 h 122192"/>
                <a:gd name="connsiteX21" fmla="*/ 25250 w 53672"/>
                <a:gd name="connsiteY21" fmla="*/ 45394 h 122192"/>
                <a:gd name="connsiteX22" fmla="*/ 29679 w 53672"/>
                <a:gd name="connsiteY22" fmla="*/ 51748 h 122192"/>
                <a:gd name="connsiteX23" fmla="*/ 24187 w 53672"/>
                <a:gd name="connsiteY23" fmla="*/ 69905 h 122192"/>
                <a:gd name="connsiteX24" fmla="*/ 13028 w 53672"/>
                <a:gd name="connsiteY24" fmla="*/ 99136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164" y="6902"/>
                  </a:moveTo>
                  <a:cubicBezTo>
                    <a:pt x="49164" y="3997"/>
                    <a:pt x="47038" y="2"/>
                    <a:pt x="42078" y="2"/>
                  </a:cubicBezTo>
                  <a:cubicBezTo>
                    <a:pt x="37295" y="2"/>
                    <a:pt x="32159" y="4723"/>
                    <a:pt x="32159" y="9988"/>
                  </a:cubicBezTo>
                  <a:cubicBezTo>
                    <a:pt x="32159" y="13075"/>
                    <a:pt x="34461" y="16888"/>
                    <a:pt x="39244" y="16888"/>
                  </a:cubicBezTo>
                  <a:cubicBezTo>
                    <a:pt x="44381" y="16888"/>
                    <a:pt x="49164" y="11804"/>
                    <a:pt x="49164" y="6902"/>
                  </a:cubicBezTo>
                  <a:close/>
                  <a:moveTo>
                    <a:pt x="13028" y="99136"/>
                  </a:moveTo>
                  <a:cubicBezTo>
                    <a:pt x="12319" y="101497"/>
                    <a:pt x="11434" y="103676"/>
                    <a:pt x="11434" y="106762"/>
                  </a:cubicBezTo>
                  <a:cubicBezTo>
                    <a:pt x="11434" y="115296"/>
                    <a:pt x="18519" y="122195"/>
                    <a:pt x="28262" y="122195"/>
                  </a:cubicBezTo>
                  <a:cubicBezTo>
                    <a:pt x="45975" y="122195"/>
                    <a:pt x="53769" y="97139"/>
                    <a:pt x="53769" y="94416"/>
                  </a:cubicBezTo>
                  <a:cubicBezTo>
                    <a:pt x="53769" y="92055"/>
                    <a:pt x="51466" y="92055"/>
                    <a:pt x="50935" y="92055"/>
                  </a:cubicBezTo>
                  <a:cubicBezTo>
                    <a:pt x="48455" y="92055"/>
                    <a:pt x="48278" y="93145"/>
                    <a:pt x="47569" y="95142"/>
                  </a:cubicBezTo>
                  <a:cubicBezTo>
                    <a:pt x="43495" y="109667"/>
                    <a:pt x="35701" y="117111"/>
                    <a:pt x="28793" y="117111"/>
                  </a:cubicBezTo>
                  <a:cubicBezTo>
                    <a:pt x="25250" y="117111"/>
                    <a:pt x="24365" y="114751"/>
                    <a:pt x="24365" y="110757"/>
                  </a:cubicBezTo>
                  <a:cubicBezTo>
                    <a:pt x="24365" y="106581"/>
                    <a:pt x="25604" y="103131"/>
                    <a:pt x="27199" y="99136"/>
                  </a:cubicBezTo>
                  <a:cubicBezTo>
                    <a:pt x="28970" y="94234"/>
                    <a:pt x="30919" y="89332"/>
                    <a:pt x="32867" y="84611"/>
                  </a:cubicBezTo>
                  <a:cubicBezTo>
                    <a:pt x="34461" y="80254"/>
                    <a:pt x="40838" y="63731"/>
                    <a:pt x="41547" y="61553"/>
                  </a:cubicBezTo>
                  <a:cubicBezTo>
                    <a:pt x="42078" y="59737"/>
                    <a:pt x="42610" y="57558"/>
                    <a:pt x="42610" y="55743"/>
                  </a:cubicBezTo>
                  <a:cubicBezTo>
                    <a:pt x="42610" y="47209"/>
                    <a:pt x="35524" y="40310"/>
                    <a:pt x="25782" y="40310"/>
                  </a:cubicBezTo>
                  <a:cubicBezTo>
                    <a:pt x="8245" y="40310"/>
                    <a:pt x="97" y="65002"/>
                    <a:pt x="97" y="68089"/>
                  </a:cubicBezTo>
                  <a:cubicBezTo>
                    <a:pt x="97" y="70449"/>
                    <a:pt x="2577" y="70449"/>
                    <a:pt x="3108" y="70449"/>
                  </a:cubicBezTo>
                  <a:cubicBezTo>
                    <a:pt x="5588" y="70449"/>
                    <a:pt x="5765" y="69542"/>
                    <a:pt x="6297" y="67544"/>
                  </a:cubicBezTo>
                  <a:cubicBezTo>
                    <a:pt x="10902" y="51930"/>
                    <a:pt x="18696" y="45394"/>
                    <a:pt x="25250" y="45394"/>
                  </a:cubicBezTo>
                  <a:cubicBezTo>
                    <a:pt x="28084" y="45394"/>
                    <a:pt x="29679" y="46846"/>
                    <a:pt x="29679" y="51748"/>
                  </a:cubicBezTo>
                  <a:cubicBezTo>
                    <a:pt x="29679" y="55924"/>
                    <a:pt x="28616" y="58648"/>
                    <a:pt x="24187" y="69905"/>
                  </a:cubicBezTo>
                  <a:lnTo>
                    <a:pt x="13028" y="99136"/>
                  </a:lnTo>
                  <a:close/>
                </a:path>
              </a:pathLst>
            </a:custGeom>
            <a:solidFill>
              <a:srgbClr val="000000"/>
            </a:solidFill>
            <a:ln w="25400" cap="flat">
              <a:no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F799211F-75C1-4EE0-A699-F4386DE193B4}"/>
                </a:ext>
              </a:extLst>
            </p:cNvPr>
            <p:cNvSpPr/>
            <p:nvPr>
              <p:custDataLst>
                <p:tags r:id="rId45"/>
              </p:custDataLst>
            </p:nvPr>
          </p:nvSpPr>
          <p:spPr>
            <a:xfrm>
              <a:off x="5074177" y="2483744"/>
              <a:ext cx="77762" cy="157416"/>
            </a:xfrm>
            <a:custGeom>
              <a:avLst/>
              <a:gdLst>
                <a:gd name="connsiteX0" fmla="*/ 77862 w 77762"/>
                <a:gd name="connsiteY0" fmla="*/ 6902 h 157416"/>
                <a:gd name="connsiteX1" fmla="*/ 70777 w 77762"/>
                <a:gd name="connsiteY1" fmla="*/ 2 h 157416"/>
                <a:gd name="connsiteX2" fmla="*/ 60857 w 77762"/>
                <a:gd name="connsiteY2" fmla="*/ 9988 h 157416"/>
                <a:gd name="connsiteX3" fmla="*/ 67943 w 77762"/>
                <a:gd name="connsiteY3" fmla="*/ 16888 h 157416"/>
                <a:gd name="connsiteX4" fmla="*/ 77862 w 77762"/>
                <a:gd name="connsiteY4" fmla="*/ 6902 h 157416"/>
                <a:gd name="connsiteX5" fmla="*/ 40310 w 77762"/>
                <a:gd name="connsiteY5" fmla="*/ 129276 h 157416"/>
                <a:gd name="connsiteX6" fmla="*/ 17459 w 77762"/>
                <a:gd name="connsiteY6" fmla="*/ 152335 h 157416"/>
                <a:gd name="connsiteX7" fmla="*/ 11082 w 77762"/>
                <a:gd name="connsiteY7" fmla="*/ 151245 h 157416"/>
                <a:gd name="connsiteX8" fmla="*/ 17105 w 77762"/>
                <a:gd name="connsiteY8" fmla="*/ 141986 h 157416"/>
                <a:gd name="connsiteX9" fmla="*/ 10197 w 77762"/>
                <a:gd name="connsiteY9" fmla="*/ 135268 h 157416"/>
                <a:gd name="connsiteX10" fmla="*/ 100 w 77762"/>
                <a:gd name="connsiteY10" fmla="*/ 145980 h 157416"/>
                <a:gd name="connsiteX11" fmla="*/ 17636 w 77762"/>
                <a:gd name="connsiteY11" fmla="*/ 157419 h 157416"/>
                <a:gd name="connsiteX12" fmla="*/ 54480 w 77762"/>
                <a:gd name="connsiteY12" fmla="*/ 128731 h 157416"/>
                <a:gd name="connsiteX13" fmla="*/ 70423 w 77762"/>
                <a:gd name="connsiteY13" fmla="*/ 63731 h 157416"/>
                <a:gd name="connsiteX14" fmla="*/ 71308 w 77762"/>
                <a:gd name="connsiteY14" fmla="*/ 57377 h 157416"/>
                <a:gd name="connsiteX15" fmla="*/ 52355 w 77762"/>
                <a:gd name="connsiteY15" fmla="*/ 40310 h 157416"/>
                <a:gd name="connsiteX16" fmla="*/ 21356 w 77762"/>
                <a:gd name="connsiteY16" fmla="*/ 68089 h 157416"/>
                <a:gd name="connsiteX17" fmla="*/ 24367 w 77762"/>
                <a:gd name="connsiteY17" fmla="*/ 70449 h 157416"/>
                <a:gd name="connsiteX18" fmla="*/ 27910 w 77762"/>
                <a:gd name="connsiteY18" fmla="*/ 67181 h 157416"/>
                <a:gd name="connsiteX19" fmla="*/ 51823 w 77762"/>
                <a:gd name="connsiteY19" fmla="*/ 45394 h 157416"/>
                <a:gd name="connsiteX20" fmla="*/ 57846 w 77762"/>
                <a:gd name="connsiteY20" fmla="*/ 54290 h 157416"/>
                <a:gd name="connsiteX21" fmla="*/ 57315 w 77762"/>
                <a:gd name="connsiteY21" fmla="*/ 59737 h 157416"/>
                <a:gd name="connsiteX22" fmla="*/ 40310 w 77762"/>
                <a:gd name="connsiteY22" fmla="*/ 129276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7862" y="6902"/>
                  </a:moveTo>
                  <a:cubicBezTo>
                    <a:pt x="77862" y="3815"/>
                    <a:pt x="75560" y="2"/>
                    <a:pt x="70777" y="2"/>
                  </a:cubicBezTo>
                  <a:cubicBezTo>
                    <a:pt x="65640" y="2"/>
                    <a:pt x="60857" y="5086"/>
                    <a:pt x="60857" y="9988"/>
                  </a:cubicBezTo>
                  <a:cubicBezTo>
                    <a:pt x="60857" y="12894"/>
                    <a:pt x="62983" y="16888"/>
                    <a:pt x="67943" y="16888"/>
                  </a:cubicBezTo>
                  <a:cubicBezTo>
                    <a:pt x="72725" y="16888"/>
                    <a:pt x="77862" y="12167"/>
                    <a:pt x="77862" y="6902"/>
                  </a:cubicBezTo>
                  <a:close/>
                  <a:moveTo>
                    <a:pt x="40310" y="129276"/>
                  </a:moveTo>
                  <a:cubicBezTo>
                    <a:pt x="37298" y="141804"/>
                    <a:pt x="27910" y="152335"/>
                    <a:pt x="17459" y="152335"/>
                  </a:cubicBezTo>
                  <a:cubicBezTo>
                    <a:pt x="15156" y="152335"/>
                    <a:pt x="13031" y="151972"/>
                    <a:pt x="11082" y="151245"/>
                  </a:cubicBezTo>
                  <a:cubicBezTo>
                    <a:pt x="15688" y="149067"/>
                    <a:pt x="17105" y="144709"/>
                    <a:pt x="17105" y="141986"/>
                  </a:cubicBezTo>
                  <a:cubicBezTo>
                    <a:pt x="17105" y="137628"/>
                    <a:pt x="13739" y="135268"/>
                    <a:pt x="10197" y="135268"/>
                  </a:cubicBezTo>
                  <a:cubicBezTo>
                    <a:pt x="4705" y="135268"/>
                    <a:pt x="100" y="140170"/>
                    <a:pt x="100" y="145980"/>
                  </a:cubicBezTo>
                  <a:cubicBezTo>
                    <a:pt x="100" y="152879"/>
                    <a:pt x="7008" y="157419"/>
                    <a:pt x="17636" y="157419"/>
                  </a:cubicBezTo>
                  <a:cubicBezTo>
                    <a:pt x="28264" y="157419"/>
                    <a:pt x="48989" y="150882"/>
                    <a:pt x="54480" y="128731"/>
                  </a:cubicBezTo>
                  <a:lnTo>
                    <a:pt x="70423" y="63731"/>
                  </a:lnTo>
                  <a:cubicBezTo>
                    <a:pt x="70954" y="61734"/>
                    <a:pt x="71308" y="60100"/>
                    <a:pt x="71308" y="57377"/>
                  </a:cubicBezTo>
                  <a:cubicBezTo>
                    <a:pt x="71308" y="47391"/>
                    <a:pt x="62983" y="40310"/>
                    <a:pt x="52355" y="40310"/>
                  </a:cubicBezTo>
                  <a:cubicBezTo>
                    <a:pt x="32693" y="40310"/>
                    <a:pt x="21356" y="65547"/>
                    <a:pt x="21356" y="68089"/>
                  </a:cubicBezTo>
                  <a:cubicBezTo>
                    <a:pt x="21356" y="70449"/>
                    <a:pt x="23836" y="70449"/>
                    <a:pt x="24367" y="70449"/>
                  </a:cubicBezTo>
                  <a:cubicBezTo>
                    <a:pt x="26493" y="70449"/>
                    <a:pt x="26670" y="69905"/>
                    <a:pt x="27910" y="67181"/>
                  </a:cubicBezTo>
                  <a:cubicBezTo>
                    <a:pt x="32338" y="56650"/>
                    <a:pt x="41550" y="45394"/>
                    <a:pt x="51823" y="45394"/>
                  </a:cubicBezTo>
                  <a:cubicBezTo>
                    <a:pt x="56252" y="45394"/>
                    <a:pt x="57846" y="48480"/>
                    <a:pt x="57846" y="54290"/>
                  </a:cubicBezTo>
                  <a:cubicBezTo>
                    <a:pt x="57846" y="56287"/>
                    <a:pt x="57492" y="58829"/>
                    <a:pt x="57315" y="59737"/>
                  </a:cubicBezTo>
                  <a:lnTo>
                    <a:pt x="40310" y="129276"/>
                  </a:lnTo>
                  <a:close/>
                </a:path>
              </a:pathLst>
            </a:custGeom>
            <a:solidFill>
              <a:srgbClr val="000000"/>
            </a:solidFill>
            <a:ln w="25400" cap="flat">
              <a:no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5268FEFF-085F-42C5-9174-DE247BF7EF8C}"/>
                </a:ext>
              </a:extLst>
            </p:cNvPr>
            <p:cNvSpPr/>
            <p:nvPr>
              <p:custDataLst>
                <p:tags r:id="rId46"/>
              </p:custDataLst>
            </p:nvPr>
          </p:nvSpPr>
          <p:spPr>
            <a:xfrm>
              <a:off x="5356468" y="2444807"/>
              <a:ext cx="168278" cy="60694"/>
            </a:xfrm>
            <a:custGeom>
              <a:avLst/>
              <a:gdLst>
                <a:gd name="connsiteX0" fmla="*/ 159786 w 168278"/>
                <a:gd name="connsiteY0" fmla="*/ 10375 h 60694"/>
                <a:gd name="connsiteX1" fmla="*/ 168389 w 168278"/>
                <a:gd name="connsiteY1" fmla="*/ 5188 h 60694"/>
                <a:gd name="connsiteX2" fmla="*/ 160039 w 168278"/>
                <a:gd name="connsiteY2" fmla="*/ 0 h 60694"/>
                <a:gd name="connsiteX3" fmla="*/ 8461 w 168278"/>
                <a:gd name="connsiteY3" fmla="*/ 0 h 60694"/>
                <a:gd name="connsiteX4" fmla="*/ 110 w 168278"/>
                <a:gd name="connsiteY4" fmla="*/ 5188 h 60694"/>
                <a:gd name="connsiteX5" fmla="*/ 8714 w 168278"/>
                <a:gd name="connsiteY5" fmla="*/ 10375 h 60694"/>
                <a:gd name="connsiteX6" fmla="*/ 159786 w 168278"/>
                <a:gd name="connsiteY6" fmla="*/ 10375 h 60694"/>
                <a:gd name="connsiteX7" fmla="*/ 160039 w 168278"/>
                <a:gd name="connsiteY7" fmla="*/ 60694 h 60694"/>
                <a:gd name="connsiteX8" fmla="*/ 168389 w 168278"/>
                <a:gd name="connsiteY8" fmla="*/ 55507 h 60694"/>
                <a:gd name="connsiteX9" fmla="*/ 159786 w 168278"/>
                <a:gd name="connsiteY9" fmla="*/ 50319 h 60694"/>
                <a:gd name="connsiteX10" fmla="*/ 8714 w 168278"/>
                <a:gd name="connsiteY10" fmla="*/ 50319 h 60694"/>
                <a:gd name="connsiteX11" fmla="*/ 110 w 168278"/>
                <a:gd name="connsiteY11" fmla="*/ 55507 h 60694"/>
                <a:gd name="connsiteX12" fmla="*/ 8461 w 168278"/>
                <a:gd name="connsiteY12" fmla="*/ 60694 h 60694"/>
                <a:gd name="connsiteX13" fmla="*/ 160039 w 168278"/>
                <a:gd name="connsiteY13" fmla="*/ 60694 h 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60694">
                  <a:moveTo>
                    <a:pt x="159786" y="10375"/>
                  </a:moveTo>
                  <a:cubicBezTo>
                    <a:pt x="163581" y="10375"/>
                    <a:pt x="168389" y="10375"/>
                    <a:pt x="168389" y="5188"/>
                  </a:cubicBezTo>
                  <a:cubicBezTo>
                    <a:pt x="168389" y="0"/>
                    <a:pt x="163581" y="0"/>
                    <a:pt x="160039" y="0"/>
                  </a:cubicBezTo>
                  <a:lnTo>
                    <a:pt x="8461" y="0"/>
                  </a:lnTo>
                  <a:cubicBezTo>
                    <a:pt x="4918" y="0"/>
                    <a:pt x="110" y="0"/>
                    <a:pt x="110" y="5188"/>
                  </a:cubicBezTo>
                  <a:cubicBezTo>
                    <a:pt x="110" y="10375"/>
                    <a:pt x="4918" y="10375"/>
                    <a:pt x="8714" y="10375"/>
                  </a:cubicBezTo>
                  <a:lnTo>
                    <a:pt x="159786" y="10375"/>
                  </a:lnTo>
                  <a:close/>
                  <a:moveTo>
                    <a:pt x="160039" y="60694"/>
                  </a:moveTo>
                  <a:cubicBezTo>
                    <a:pt x="163581" y="60694"/>
                    <a:pt x="168389" y="60694"/>
                    <a:pt x="168389" y="55507"/>
                  </a:cubicBezTo>
                  <a:cubicBezTo>
                    <a:pt x="168389" y="50319"/>
                    <a:pt x="163581" y="50319"/>
                    <a:pt x="159786" y="50319"/>
                  </a:cubicBezTo>
                  <a:lnTo>
                    <a:pt x="8714" y="50319"/>
                  </a:lnTo>
                  <a:cubicBezTo>
                    <a:pt x="4918" y="50319"/>
                    <a:pt x="110" y="50319"/>
                    <a:pt x="110" y="55507"/>
                  </a:cubicBezTo>
                  <a:cubicBezTo>
                    <a:pt x="110" y="60694"/>
                    <a:pt x="4918" y="60694"/>
                    <a:pt x="8461" y="60694"/>
                  </a:cubicBezTo>
                  <a:lnTo>
                    <a:pt x="160039" y="60694"/>
                  </a:lnTo>
                  <a:close/>
                </a:path>
              </a:pathLst>
            </a:custGeom>
            <a:solidFill>
              <a:srgbClr val="000000"/>
            </a:solidFill>
            <a:ln w="25400" cap="flat">
              <a:no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47D7C89E-92E1-468F-9B93-D3DD4B59CCE8}"/>
                </a:ext>
              </a:extLst>
            </p:cNvPr>
            <p:cNvSpPr/>
            <p:nvPr>
              <p:custDataLst>
                <p:tags r:id="rId47"/>
              </p:custDataLst>
            </p:nvPr>
          </p:nvSpPr>
          <p:spPr>
            <a:xfrm>
              <a:off x="5662293" y="2191782"/>
              <a:ext cx="83506" cy="172745"/>
            </a:xfrm>
            <a:custGeom>
              <a:avLst/>
              <a:gdLst>
                <a:gd name="connsiteX0" fmla="*/ 51998 w 83506"/>
                <a:gd name="connsiteY0" fmla="*/ 6737 h 172745"/>
                <a:gd name="connsiteX1" fmla="*/ 46177 w 83506"/>
                <a:gd name="connsiteY1" fmla="*/ -7 h 172745"/>
                <a:gd name="connsiteX2" fmla="*/ 122 w 83506"/>
                <a:gd name="connsiteY2" fmla="*/ 16593 h 172745"/>
                <a:gd name="connsiteX3" fmla="*/ 122 w 83506"/>
                <a:gd name="connsiteY3" fmla="*/ 24634 h 172745"/>
                <a:gd name="connsiteX4" fmla="*/ 33272 w 83506"/>
                <a:gd name="connsiteY4" fmla="*/ 17890 h 172745"/>
                <a:gd name="connsiteX5" fmla="*/ 33272 w 83506"/>
                <a:gd name="connsiteY5" fmla="*/ 152248 h 172745"/>
                <a:gd name="connsiteX6" fmla="*/ 9738 w 83506"/>
                <a:gd name="connsiteY6" fmla="*/ 164698 h 172745"/>
                <a:gd name="connsiteX7" fmla="*/ 1640 w 83506"/>
                <a:gd name="connsiteY7" fmla="*/ 164698 h 172745"/>
                <a:gd name="connsiteX8" fmla="*/ 1640 w 83506"/>
                <a:gd name="connsiteY8" fmla="*/ 172739 h 172745"/>
                <a:gd name="connsiteX9" fmla="*/ 42635 w 83506"/>
                <a:gd name="connsiteY9" fmla="*/ 171960 h 172745"/>
                <a:gd name="connsiteX10" fmla="*/ 83629 w 83506"/>
                <a:gd name="connsiteY10" fmla="*/ 172739 h 172745"/>
                <a:gd name="connsiteX11" fmla="*/ 83629 w 83506"/>
                <a:gd name="connsiteY11" fmla="*/ 164698 h 172745"/>
                <a:gd name="connsiteX12" fmla="*/ 75531 w 83506"/>
                <a:gd name="connsiteY12" fmla="*/ 164698 h 172745"/>
                <a:gd name="connsiteX13" fmla="*/ 51998 w 83506"/>
                <a:gd name="connsiteY13" fmla="*/ 152248 h 172745"/>
                <a:gd name="connsiteX14" fmla="*/ 51998 w 83506"/>
                <a:gd name="connsiteY14" fmla="*/ 6737 h 1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06" h="172745">
                  <a:moveTo>
                    <a:pt x="51998" y="6737"/>
                  </a:moveTo>
                  <a:cubicBezTo>
                    <a:pt x="51998" y="512"/>
                    <a:pt x="51998" y="-7"/>
                    <a:pt x="46177" y="-7"/>
                  </a:cubicBezTo>
                  <a:cubicBezTo>
                    <a:pt x="30488" y="16593"/>
                    <a:pt x="8220" y="16593"/>
                    <a:pt x="122" y="16593"/>
                  </a:cubicBezTo>
                  <a:lnTo>
                    <a:pt x="122" y="24634"/>
                  </a:lnTo>
                  <a:cubicBezTo>
                    <a:pt x="5183" y="24634"/>
                    <a:pt x="20113" y="24634"/>
                    <a:pt x="33272" y="17890"/>
                  </a:cubicBezTo>
                  <a:lnTo>
                    <a:pt x="33272" y="152248"/>
                  </a:lnTo>
                  <a:cubicBezTo>
                    <a:pt x="33272" y="161585"/>
                    <a:pt x="32513" y="164698"/>
                    <a:pt x="9738" y="164698"/>
                  </a:cubicBezTo>
                  <a:lnTo>
                    <a:pt x="1640" y="164698"/>
                  </a:lnTo>
                  <a:lnTo>
                    <a:pt x="1640" y="172739"/>
                  </a:lnTo>
                  <a:cubicBezTo>
                    <a:pt x="10497" y="171960"/>
                    <a:pt x="32513" y="171960"/>
                    <a:pt x="42635" y="171960"/>
                  </a:cubicBezTo>
                  <a:cubicBezTo>
                    <a:pt x="52757" y="171960"/>
                    <a:pt x="74772" y="171960"/>
                    <a:pt x="83629" y="172739"/>
                  </a:cubicBezTo>
                  <a:lnTo>
                    <a:pt x="83629" y="164698"/>
                  </a:lnTo>
                  <a:lnTo>
                    <a:pt x="75531" y="164698"/>
                  </a:lnTo>
                  <a:cubicBezTo>
                    <a:pt x="52757" y="164698"/>
                    <a:pt x="51998" y="161845"/>
                    <a:pt x="51998" y="152248"/>
                  </a:cubicBezTo>
                  <a:lnTo>
                    <a:pt x="51998" y="6737"/>
                  </a:lnTo>
                  <a:close/>
                </a:path>
              </a:pathLst>
            </a:custGeom>
            <a:solidFill>
              <a:srgbClr val="000000"/>
            </a:solidFill>
            <a:ln w="25400" cap="flat">
              <a:no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B6B96BB8-FB19-4B30-A778-1C345477B022}"/>
                </a:ext>
              </a:extLst>
            </p:cNvPr>
            <p:cNvSpPr/>
            <p:nvPr>
              <p:custDataLst>
                <p:tags r:id="rId48"/>
              </p:custDataLst>
            </p:nvPr>
          </p:nvSpPr>
          <p:spPr>
            <a:xfrm>
              <a:off x="5639771" y="2469967"/>
              <a:ext cx="126525" cy="10374"/>
            </a:xfrm>
            <a:custGeom>
              <a:avLst/>
              <a:gdLst>
                <a:gd name="connsiteX0" fmla="*/ 0 w 126525"/>
                <a:gd name="connsiteY0" fmla="*/ 0 h 10374"/>
                <a:gd name="connsiteX1" fmla="*/ 126526 w 126525"/>
                <a:gd name="connsiteY1" fmla="*/ 0 h 10374"/>
                <a:gd name="connsiteX2" fmla="*/ 126526 w 126525"/>
                <a:gd name="connsiteY2" fmla="*/ 10375 h 10374"/>
                <a:gd name="connsiteX3" fmla="*/ 0 w 126525"/>
                <a:gd name="connsiteY3" fmla="*/ 10375 h 10374"/>
              </a:gdLst>
              <a:ahLst/>
              <a:cxnLst>
                <a:cxn ang="0">
                  <a:pos x="connsiteX0" y="connsiteY0"/>
                </a:cxn>
                <a:cxn ang="0">
                  <a:pos x="connsiteX1" y="connsiteY1"/>
                </a:cxn>
                <a:cxn ang="0">
                  <a:pos x="connsiteX2" y="connsiteY2"/>
                </a:cxn>
                <a:cxn ang="0">
                  <a:pos x="connsiteX3" y="connsiteY3"/>
                </a:cxn>
              </a:cxnLst>
              <a:rect l="l" t="t" r="r" b="b"/>
              <a:pathLst>
                <a:path w="126525" h="10374">
                  <a:moveTo>
                    <a:pt x="0" y="0"/>
                  </a:moveTo>
                  <a:lnTo>
                    <a:pt x="126526" y="0"/>
                  </a:lnTo>
                  <a:lnTo>
                    <a:pt x="126526"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B6392F6D-1048-422F-92A3-AC1BAAF526AF}"/>
                </a:ext>
              </a:extLst>
            </p:cNvPr>
            <p:cNvSpPr/>
            <p:nvPr>
              <p:custDataLst>
                <p:tags r:id="rId49"/>
              </p:custDataLst>
            </p:nvPr>
          </p:nvSpPr>
          <p:spPr>
            <a:xfrm>
              <a:off x="5652424" y="2545173"/>
              <a:ext cx="100967" cy="172745"/>
            </a:xfrm>
            <a:custGeom>
              <a:avLst/>
              <a:gdLst>
                <a:gd name="connsiteX0" fmla="*/ 19607 w 100967"/>
                <a:gd name="connsiteY0" fmla="*/ 152780 h 172745"/>
                <a:gd name="connsiteX1" fmla="*/ 46430 w 100967"/>
                <a:gd name="connsiteY1" fmla="*/ 126064 h 172745"/>
                <a:gd name="connsiteX2" fmla="*/ 101089 w 100967"/>
                <a:gd name="connsiteY2" fmla="*/ 50326 h 172745"/>
                <a:gd name="connsiteX3" fmla="*/ 47443 w 100967"/>
                <a:gd name="connsiteY3" fmla="*/ 7 h 172745"/>
                <a:gd name="connsiteX4" fmla="*/ 122 w 100967"/>
                <a:gd name="connsiteY4" fmla="*/ 46954 h 172745"/>
                <a:gd name="connsiteX5" fmla="*/ 13534 w 100967"/>
                <a:gd name="connsiteY5" fmla="*/ 61479 h 172745"/>
                <a:gd name="connsiteX6" fmla="*/ 26692 w 100967"/>
                <a:gd name="connsiteY6" fmla="*/ 47732 h 172745"/>
                <a:gd name="connsiteX7" fmla="*/ 13281 w 100967"/>
                <a:gd name="connsiteY7" fmla="*/ 34245 h 172745"/>
                <a:gd name="connsiteX8" fmla="*/ 9991 w 100967"/>
                <a:gd name="connsiteY8" fmla="*/ 34504 h 172745"/>
                <a:gd name="connsiteX9" fmla="*/ 44153 w 100967"/>
                <a:gd name="connsiteY9" fmla="*/ 8048 h 172745"/>
                <a:gd name="connsiteX10" fmla="*/ 78062 w 100967"/>
                <a:gd name="connsiteY10" fmla="*/ 50326 h 172745"/>
                <a:gd name="connsiteX11" fmla="*/ 51491 w 100967"/>
                <a:gd name="connsiteY11" fmla="*/ 107648 h 172745"/>
                <a:gd name="connsiteX12" fmla="*/ 2906 w 100967"/>
                <a:gd name="connsiteY12" fmla="*/ 163155 h 172745"/>
                <a:gd name="connsiteX13" fmla="*/ 122 w 100967"/>
                <a:gd name="connsiteY13" fmla="*/ 172752 h 172745"/>
                <a:gd name="connsiteX14" fmla="*/ 94004 w 100967"/>
                <a:gd name="connsiteY14" fmla="*/ 172752 h 172745"/>
                <a:gd name="connsiteX15" fmla="*/ 101089 w 100967"/>
                <a:gd name="connsiteY15" fmla="*/ 127620 h 172745"/>
                <a:gd name="connsiteX16" fmla="*/ 94763 w 100967"/>
                <a:gd name="connsiteY16" fmla="*/ 127620 h 172745"/>
                <a:gd name="connsiteX17" fmla="*/ 89196 w 100967"/>
                <a:gd name="connsiteY17" fmla="*/ 150705 h 172745"/>
                <a:gd name="connsiteX18" fmla="*/ 65156 w 100967"/>
                <a:gd name="connsiteY18" fmla="*/ 152780 h 172745"/>
                <a:gd name="connsiteX19" fmla="*/ 19607 w 100967"/>
                <a:gd name="connsiteY19" fmla="*/ 152780 h 1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967" h="172745">
                  <a:moveTo>
                    <a:pt x="19607" y="152780"/>
                  </a:moveTo>
                  <a:lnTo>
                    <a:pt x="46430" y="126064"/>
                  </a:lnTo>
                  <a:cubicBezTo>
                    <a:pt x="85906" y="90270"/>
                    <a:pt x="101089" y="76264"/>
                    <a:pt x="101089" y="50326"/>
                  </a:cubicBezTo>
                  <a:cubicBezTo>
                    <a:pt x="101089" y="20757"/>
                    <a:pt x="78315" y="7"/>
                    <a:pt x="47443" y="7"/>
                  </a:cubicBezTo>
                  <a:cubicBezTo>
                    <a:pt x="18848" y="7"/>
                    <a:pt x="122" y="23870"/>
                    <a:pt x="122" y="46954"/>
                  </a:cubicBezTo>
                  <a:cubicBezTo>
                    <a:pt x="122" y="61479"/>
                    <a:pt x="12775" y="61479"/>
                    <a:pt x="13534" y="61479"/>
                  </a:cubicBezTo>
                  <a:cubicBezTo>
                    <a:pt x="17836" y="61479"/>
                    <a:pt x="26692" y="58367"/>
                    <a:pt x="26692" y="47732"/>
                  </a:cubicBezTo>
                  <a:cubicBezTo>
                    <a:pt x="26692" y="40988"/>
                    <a:pt x="22137" y="34245"/>
                    <a:pt x="13281" y="34245"/>
                  </a:cubicBezTo>
                  <a:cubicBezTo>
                    <a:pt x="11256" y="34245"/>
                    <a:pt x="10750" y="34245"/>
                    <a:pt x="9991" y="34504"/>
                  </a:cubicBezTo>
                  <a:cubicBezTo>
                    <a:pt x="15811" y="17644"/>
                    <a:pt x="29476" y="8048"/>
                    <a:pt x="44153" y="8048"/>
                  </a:cubicBezTo>
                  <a:cubicBezTo>
                    <a:pt x="67181" y="8048"/>
                    <a:pt x="78062" y="29057"/>
                    <a:pt x="78062" y="50326"/>
                  </a:cubicBezTo>
                  <a:cubicBezTo>
                    <a:pt x="78062" y="71076"/>
                    <a:pt x="65409" y="91567"/>
                    <a:pt x="51491" y="107648"/>
                  </a:cubicBezTo>
                  <a:lnTo>
                    <a:pt x="2906" y="163155"/>
                  </a:lnTo>
                  <a:cubicBezTo>
                    <a:pt x="122" y="166008"/>
                    <a:pt x="122" y="166527"/>
                    <a:pt x="122" y="172752"/>
                  </a:cubicBezTo>
                  <a:lnTo>
                    <a:pt x="94004" y="172752"/>
                  </a:lnTo>
                  <a:lnTo>
                    <a:pt x="101089" y="127620"/>
                  </a:lnTo>
                  <a:lnTo>
                    <a:pt x="94763" y="127620"/>
                  </a:lnTo>
                  <a:cubicBezTo>
                    <a:pt x="93498" y="135402"/>
                    <a:pt x="91727" y="146814"/>
                    <a:pt x="89196" y="150705"/>
                  </a:cubicBezTo>
                  <a:cubicBezTo>
                    <a:pt x="87425" y="152780"/>
                    <a:pt x="70723" y="152780"/>
                    <a:pt x="65156" y="152780"/>
                  </a:cubicBezTo>
                  <a:lnTo>
                    <a:pt x="19607" y="152780"/>
                  </a:lnTo>
                  <a:close/>
                </a:path>
              </a:pathLst>
            </a:custGeom>
            <a:solidFill>
              <a:srgbClr val="000000"/>
            </a:solidFill>
            <a:ln w="25400" cap="flat">
              <a:no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75CC2B4C-E5BB-4745-83AD-F1E50C6A9B9B}"/>
                </a:ext>
              </a:extLst>
            </p:cNvPr>
            <p:cNvSpPr/>
            <p:nvPr>
              <p:custDataLst>
                <p:tags r:id="rId50"/>
              </p:custDataLst>
            </p:nvPr>
          </p:nvSpPr>
          <p:spPr>
            <a:xfrm>
              <a:off x="5898558" y="2086084"/>
              <a:ext cx="131839" cy="777872"/>
            </a:xfrm>
            <a:custGeom>
              <a:avLst/>
              <a:gdLst>
                <a:gd name="connsiteX0" fmla="*/ 131969 w 131839"/>
                <a:gd name="connsiteY0" fmla="*/ 775262 h 777872"/>
                <a:gd name="connsiteX1" fmla="*/ 130451 w 131839"/>
                <a:gd name="connsiteY1" fmla="*/ 772149 h 777872"/>
                <a:gd name="connsiteX2" fmla="*/ 70984 w 131839"/>
                <a:gd name="connsiteY2" fmla="*/ 672808 h 777872"/>
                <a:gd name="connsiteX3" fmla="*/ 24676 w 131839"/>
                <a:gd name="connsiteY3" fmla="*/ 389049 h 777872"/>
                <a:gd name="connsiteX4" fmla="*/ 74527 w 131839"/>
                <a:gd name="connsiteY4" fmla="*/ 96471 h 777872"/>
                <a:gd name="connsiteX5" fmla="*/ 130957 w 131839"/>
                <a:gd name="connsiteY5" fmla="*/ 4911 h 777872"/>
                <a:gd name="connsiteX6" fmla="*/ 131969 w 131839"/>
                <a:gd name="connsiteY6" fmla="*/ 2577 h 777872"/>
                <a:gd name="connsiteX7" fmla="*/ 126402 w 131839"/>
                <a:gd name="connsiteY7" fmla="*/ -17 h 777872"/>
                <a:gd name="connsiteX8" fmla="*/ 121594 w 131839"/>
                <a:gd name="connsiteY8" fmla="*/ 502 h 777872"/>
                <a:gd name="connsiteX9" fmla="*/ 85914 w 131839"/>
                <a:gd name="connsiteY9" fmla="*/ 44855 h 777872"/>
                <a:gd name="connsiteX10" fmla="*/ 8228 w 131839"/>
                <a:gd name="connsiteY10" fmla="*/ 262213 h 777872"/>
                <a:gd name="connsiteX11" fmla="*/ 130 w 131839"/>
                <a:gd name="connsiteY11" fmla="*/ 388790 h 777872"/>
                <a:gd name="connsiteX12" fmla="*/ 52511 w 131839"/>
                <a:gd name="connsiteY12" fmla="*/ 673586 h 777872"/>
                <a:gd name="connsiteX13" fmla="*/ 119570 w 131839"/>
                <a:gd name="connsiteY13" fmla="*/ 775521 h 777872"/>
                <a:gd name="connsiteX14" fmla="*/ 126402 w 131839"/>
                <a:gd name="connsiteY14" fmla="*/ 777856 h 777872"/>
                <a:gd name="connsiteX15" fmla="*/ 131969 w 131839"/>
                <a:gd name="connsiteY15" fmla="*/ 775262 h 77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839" h="777872">
                  <a:moveTo>
                    <a:pt x="131969" y="775262"/>
                  </a:moveTo>
                  <a:cubicBezTo>
                    <a:pt x="131969" y="774484"/>
                    <a:pt x="131969" y="773965"/>
                    <a:pt x="130451" y="772149"/>
                  </a:cubicBezTo>
                  <a:cubicBezTo>
                    <a:pt x="106158" y="742062"/>
                    <a:pt x="85914" y="708861"/>
                    <a:pt x="70984" y="672808"/>
                  </a:cubicBezTo>
                  <a:cubicBezTo>
                    <a:pt x="37834" y="593438"/>
                    <a:pt x="24676" y="500581"/>
                    <a:pt x="24676" y="389049"/>
                  </a:cubicBezTo>
                  <a:cubicBezTo>
                    <a:pt x="24676" y="278554"/>
                    <a:pt x="37075" y="181547"/>
                    <a:pt x="74527" y="96471"/>
                  </a:cubicBezTo>
                  <a:cubicBezTo>
                    <a:pt x="89204" y="63530"/>
                    <a:pt x="108436" y="32924"/>
                    <a:pt x="130957" y="4911"/>
                  </a:cubicBezTo>
                  <a:cubicBezTo>
                    <a:pt x="131463" y="4133"/>
                    <a:pt x="131969" y="3614"/>
                    <a:pt x="131969" y="2577"/>
                  </a:cubicBezTo>
                  <a:cubicBezTo>
                    <a:pt x="131969" y="-17"/>
                    <a:pt x="130198" y="-17"/>
                    <a:pt x="126402" y="-17"/>
                  </a:cubicBezTo>
                  <a:cubicBezTo>
                    <a:pt x="122607" y="-17"/>
                    <a:pt x="122100" y="-17"/>
                    <a:pt x="121594" y="502"/>
                  </a:cubicBezTo>
                  <a:cubicBezTo>
                    <a:pt x="121341" y="761"/>
                    <a:pt x="105652" y="16324"/>
                    <a:pt x="85914" y="44855"/>
                  </a:cubicBezTo>
                  <a:cubicBezTo>
                    <a:pt x="41883" y="108662"/>
                    <a:pt x="19615" y="184919"/>
                    <a:pt x="8228" y="262213"/>
                  </a:cubicBezTo>
                  <a:cubicBezTo>
                    <a:pt x="2154" y="303973"/>
                    <a:pt x="130" y="346511"/>
                    <a:pt x="130" y="388790"/>
                  </a:cubicBezTo>
                  <a:cubicBezTo>
                    <a:pt x="130" y="485797"/>
                    <a:pt x="12023" y="584879"/>
                    <a:pt x="52511" y="673586"/>
                  </a:cubicBezTo>
                  <a:cubicBezTo>
                    <a:pt x="70478" y="713011"/>
                    <a:pt x="94518" y="748546"/>
                    <a:pt x="119570" y="775521"/>
                  </a:cubicBezTo>
                  <a:cubicBezTo>
                    <a:pt x="121847" y="777596"/>
                    <a:pt x="122100" y="777856"/>
                    <a:pt x="126402" y="777856"/>
                  </a:cubicBezTo>
                  <a:cubicBezTo>
                    <a:pt x="130198" y="777856"/>
                    <a:pt x="131969" y="777856"/>
                    <a:pt x="131969" y="775262"/>
                  </a:cubicBezTo>
                  <a:close/>
                </a:path>
              </a:pathLst>
            </a:custGeom>
            <a:solidFill>
              <a:srgbClr val="000000"/>
            </a:solidFill>
            <a:ln w="25400"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E95E5FCD-9422-4939-91C4-ED6F61738E76}"/>
                </a:ext>
              </a:extLst>
            </p:cNvPr>
            <p:cNvSpPr/>
            <p:nvPr>
              <p:custDataLst>
                <p:tags r:id="rId51"/>
              </p:custDataLst>
            </p:nvPr>
          </p:nvSpPr>
          <p:spPr>
            <a:xfrm>
              <a:off x="6082695" y="2249883"/>
              <a:ext cx="93122" cy="117497"/>
            </a:xfrm>
            <a:custGeom>
              <a:avLst/>
              <a:gdLst>
                <a:gd name="connsiteX0" fmla="*/ 85923 w 93122"/>
                <a:gd name="connsiteY0" fmla="*/ 17631 h 117497"/>
                <a:gd name="connsiteX1" fmla="*/ 73777 w 93122"/>
                <a:gd name="connsiteY1" fmla="*/ 29303 h 117497"/>
                <a:gd name="connsiteX2" fmla="*/ 81621 w 93122"/>
                <a:gd name="connsiteY2" fmla="*/ 36825 h 117497"/>
                <a:gd name="connsiteX3" fmla="*/ 93262 w 93122"/>
                <a:gd name="connsiteY3" fmla="*/ 22300 h 117497"/>
                <a:gd name="connsiteX4" fmla="*/ 63149 w 93122"/>
                <a:gd name="connsiteY4" fmla="*/ -7 h 117497"/>
                <a:gd name="connsiteX5" fmla="*/ 20383 w 93122"/>
                <a:gd name="connsiteY5" fmla="*/ 37862 h 117497"/>
                <a:gd name="connsiteX6" fmla="*/ 46447 w 93122"/>
                <a:gd name="connsiteY6" fmla="*/ 63541 h 117497"/>
                <a:gd name="connsiteX7" fmla="*/ 72765 w 93122"/>
                <a:gd name="connsiteY7" fmla="*/ 83253 h 117497"/>
                <a:gd name="connsiteX8" fmla="*/ 36578 w 93122"/>
                <a:gd name="connsiteY8" fmla="*/ 111785 h 117497"/>
                <a:gd name="connsiteX9" fmla="*/ 7730 w 93122"/>
                <a:gd name="connsiteY9" fmla="*/ 98038 h 117497"/>
                <a:gd name="connsiteX10" fmla="*/ 23673 w 93122"/>
                <a:gd name="connsiteY10" fmla="*/ 84291 h 117497"/>
                <a:gd name="connsiteX11" fmla="*/ 14310 w 93122"/>
                <a:gd name="connsiteY11" fmla="*/ 75213 h 117497"/>
                <a:gd name="connsiteX12" fmla="*/ 139 w 93122"/>
                <a:gd name="connsiteY12" fmla="*/ 92332 h 117497"/>
                <a:gd name="connsiteX13" fmla="*/ 36325 w 93122"/>
                <a:gd name="connsiteY13" fmla="*/ 117491 h 117497"/>
                <a:gd name="connsiteX14" fmla="*/ 87189 w 93122"/>
                <a:gd name="connsiteY14" fmla="*/ 74435 h 117497"/>
                <a:gd name="connsiteX15" fmla="*/ 79344 w 93122"/>
                <a:gd name="connsiteY15" fmla="*/ 55500 h 117497"/>
                <a:gd name="connsiteX16" fmla="*/ 54039 w 93122"/>
                <a:gd name="connsiteY16" fmla="*/ 44606 h 117497"/>
                <a:gd name="connsiteX17" fmla="*/ 34807 w 93122"/>
                <a:gd name="connsiteY17" fmla="*/ 29044 h 117497"/>
                <a:gd name="connsiteX18" fmla="*/ 63149 w 93122"/>
                <a:gd name="connsiteY18" fmla="*/ 5700 h 117497"/>
                <a:gd name="connsiteX19" fmla="*/ 85923 w 93122"/>
                <a:gd name="connsiteY19" fmla="*/ 17631 h 11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122" h="117497">
                  <a:moveTo>
                    <a:pt x="85923" y="17631"/>
                  </a:moveTo>
                  <a:cubicBezTo>
                    <a:pt x="78838" y="17890"/>
                    <a:pt x="73777" y="23597"/>
                    <a:pt x="73777" y="29303"/>
                  </a:cubicBezTo>
                  <a:cubicBezTo>
                    <a:pt x="73777" y="32934"/>
                    <a:pt x="76054" y="36825"/>
                    <a:pt x="81621" y="36825"/>
                  </a:cubicBezTo>
                  <a:cubicBezTo>
                    <a:pt x="87189" y="36825"/>
                    <a:pt x="93262" y="32415"/>
                    <a:pt x="93262" y="22300"/>
                  </a:cubicBezTo>
                  <a:cubicBezTo>
                    <a:pt x="93262" y="10628"/>
                    <a:pt x="82381" y="-7"/>
                    <a:pt x="63149" y="-7"/>
                  </a:cubicBezTo>
                  <a:cubicBezTo>
                    <a:pt x="29746" y="-7"/>
                    <a:pt x="20383" y="26450"/>
                    <a:pt x="20383" y="37862"/>
                  </a:cubicBezTo>
                  <a:cubicBezTo>
                    <a:pt x="20383" y="58094"/>
                    <a:pt x="39109" y="61984"/>
                    <a:pt x="46447" y="63541"/>
                  </a:cubicBezTo>
                  <a:cubicBezTo>
                    <a:pt x="59606" y="66134"/>
                    <a:pt x="72765" y="68988"/>
                    <a:pt x="72765" y="83253"/>
                  </a:cubicBezTo>
                  <a:cubicBezTo>
                    <a:pt x="72765" y="89997"/>
                    <a:pt x="66944" y="111785"/>
                    <a:pt x="36578" y="111785"/>
                  </a:cubicBezTo>
                  <a:cubicBezTo>
                    <a:pt x="33036" y="111785"/>
                    <a:pt x="13551" y="111785"/>
                    <a:pt x="7730" y="98038"/>
                  </a:cubicBezTo>
                  <a:cubicBezTo>
                    <a:pt x="17346" y="99335"/>
                    <a:pt x="23673" y="91553"/>
                    <a:pt x="23673" y="84291"/>
                  </a:cubicBezTo>
                  <a:cubicBezTo>
                    <a:pt x="23673" y="78325"/>
                    <a:pt x="19624" y="75213"/>
                    <a:pt x="14310" y="75213"/>
                  </a:cubicBezTo>
                  <a:cubicBezTo>
                    <a:pt x="7730" y="75213"/>
                    <a:pt x="139" y="80660"/>
                    <a:pt x="139" y="92332"/>
                  </a:cubicBezTo>
                  <a:cubicBezTo>
                    <a:pt x="139" y="107116"/>
                    <a:pt x="14563" y="117491"/>
                    <a:pt x="36325" y="117491"/>
                  </a:cubicBezTo>
                  <a:cubicBezTo>
                    <a:pt x="77320" y="117491"/>
                    <a:pt x="87189" y="86107"/>
                    <a:pt x="87189" y="74435"/>
                  </a:cubicBezTo>
                  <a:cubicBezTo>
                    <a:pt x="87189" y="65097"/>
                    <a:pt x="82381" y="58613"/>
                    <a:pt x="79344" y="55500"/>
                  </a:cubicBezTo>
                  <a:cubicBezTo>
                    <a:pt x="72512" y="48237"/>
                    <a:pt x="65173" y="46941"/>
                    <a:pt x="54039" y="44606"/>
                  </a:cubicBezTo>
                  <a:cubicBezTo>
                    <a:pt x="44929" y="42531"/>
                    <a:pt x="34807" y="40716"/>
                    <a:pt x="34807" y="29044"/>
                  </a:cubicBezTo>
                  <a:cubicBezTo>
                    <a:pt x="34807" y="21522"/>
                    <a:pt x="40880" y="5700"/>
                    <a:pt x="63149" y="5700"/>
                  </a:cubicBezTo>
                  <a:cubicBezTo>
                    <a:pt x="69475" y="5700"/>
                    <a:pt x="82128" y="7515"/>
                    <a:pt x="85923" y="17631"/>
                  </a:cubicBezTo>
                  <a:close/>
                </a:path>
              </a:pathLst>
            </a:custGeom>
            <a:solidFill>
              <a:srgbClr val="000000"/>
            </a:solidFill>
            <a:ln w="25400" cap="flat">
              <a:no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5A817984-A05B-45AA-8820-44B711CB9418}"/>
                </a:ext>
              </a:extLst>
            </p:cNvPr>
            <p:cNvSpPr/>
            <p:nvPr>
              <p:custDataLst>
                <p:tags r:id="rId52"/>
              </p:custDataLst>
            </p:nvPr>
          </p:nvSpPr>
          <p:spPr>
            <a:xfrm>
              <a:off x="6198074" y="2115875"/>
              <a:ext cx="129309" cy="124008"/>
            </a:xfrm>
            <a:custGeom>
              <a:avLst/>
              <a:gdLst>
                <a:gd name="connsiteX0" fmla="*/ 36456 w 129309"/>
                <a:gd name="connsiteY0" fmla="*/ 2712 h 124008"/>
                <a:gd name="connsiteX1" fmla="*/ 30788 w 129309"/>
                <a:gd name="connsiteY1" fmla="*/ -12 h 124008"/>
                <a:gd name="connsiteX2" fmla="*/ 144 w 129309"/>
                <a:gd name="connsiteY2" fmla="*/ -12 h 124008"/>
                <a:gd name="connsiteX3" fmla="*/ 144 w 129309"/>
                <a:gd name="connsiteY3" fmla="*/ 6525 h 124008"/>
                <a:gd name="connsiteX4" fmla="*/ 5458 w 129309"/>
                <a:gd name="connsiteY4" fmla="*/ 6525 h 124008"/>
                <a:gd name="connsiteX5" fmla="*/ 18389 w 129309"/>
                <a:gd name="connsiteY5" fmla="*/ 7614 h 124008"/>
                <a:gd name="connsiteX6" fmla="*/ 18389 w 129309"/>
                <a:gd name="connsiteY6" fmla="*/ 104388 h 124008"/>
                <a:gd name="connsiteX7" fmla="*/ 144 w 129309"/>
                <a:gd name="connsiteY7" fmla="*/ 117460 h 124008"/>
                <a:gd name="connsiteX8" fmla="*/ 144 w 129309"/>
                <a:gd name="connsiteY8" fmla="*/ 123997 h 124008"/>
                <a:gd name="connsiteX9" fmla="*/ 21754 w 129309"/>
                <a:gd name="connsiteY9" fmla="*/ 123271 h 124008"/>
                <a:gd name="connsiteX10" fmla="*/ 43365 w 129309"/>
                <a:gd name="connsiteY10" fmla="*/ 123997 h 124008"/>
                <a:gd name="connsiteX11" fmla="*/ 43365 w 129309"/>
                <a:gd name="connsiteY11" fmla="*/ 117460 h 124008"/>
                <a:gd name="connsiteX12" fmla="*/ 25120 w 129309"/>
                <a:gd name="connsiteY12" fmla="*/ 104388 h 124008"/>
                <a:gd name="connsiteX13" fmla="*/ 25120 w 129309"/>
                <a:gd name="connsiteY13" fmla="*/ 12698 h 124008"/>
                <a:gd name="connsiteX14" fmla="*/ 103768 w 129309"/>
                <a:gd name="connsiteY14" fmla="*/ 121273 h 124008"/>
                <a:gd name="connsiteX15" fmla="*/ 107842 w 129309"/>
                <a:gd name="connsiteY15" fmla="*/ 123997 h 124008"/>
                <a:gd name="connsiteX16" fmla="*/ 111208 w 129309"/>
                <a:gd name="connsiteY16" fmla="*/ 118913 h 124008"/>
                <a:gd name="connsiteX17" fmla="*/ 111208 w 129309"/>
                <a:gd name="connsiteY17" fmla="*/ 19597 h 124008"/>
                <a:gd name="connsiteX18" fmla="*/ 129453 w 129309"/>
                <a:gd name="connsiteY18" fmla="*/ 6525 h 124008"/>
                <a:gd name="connsiteX19" fmla="*/ 129453 w 129309"/>
                <a:gd name="connsiteY19" fmla="*/ -12 h 124008"/>
                <a:gd name="connsiteX20" fmla="*/ 107842 w 129309"/>
                <a:gd name="connsiteY20" fmla="*/ 715 h 124008"/>
                <a:gd name="connsiteX21" fmla="*/ 86232 w 129309"/>
                <a:gd name="connsiteY21" fmla="*/ -12 h 124008"/>
                <a:gd name="connsiteX22" fmla="*/ 86232 w 129309"/>
                <a:gd name="connsiteY22" fmla="*/ 6525 h 124008"/>
                <a:gd name="connsiteX23" fmla="*/ 104477 w 129309"/>
                <a:gd name="connsiteY23" fmla="*/ 19597 h 124008"/>
                <a:gd name="connsiteX24" fmla="*/ 104477 w 129309"/>
                <a:gd name="connsiteY24" fmla="*/ 96581 h 124008"/>
                <a:gd name="connsiteX25" fmla="*/ 36456 w 129309"/>
                <a:gd name="connsiteY25" fmla="*/ 2712 h 12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309" h="124008">
                  <a:moveTo>
                    <a:pt x="36456" y="2712"/>
                  </a:moveTo>
                  <a:cubicBezTo>
                    <a:pt x="34508" y="170"/>
                    <a:pt x="34331" y="-12"/>
                    <a:pt x="30788" y="-12"/>
                  </a:cubicBezTo>
                  <a:lnTo>
                    <a:pt x="144" y="-12"/>
                  </a:lnTo>
                  <a:lnTo>
                    <a:pt x="144" y="6525"/>
                  </a:lnTo>
                  <a:lnTo>
                    <a:pt x="5458" y="6525"/>
                  </a:lnTo>
                  <a:cubicBezTo>
                    <a:pt x="13075" y="6525"/>
                    <a:pt x="17503" y="7433"/>
                    <a:pt x="18389" y="7614"/>
                  </a:cubicBezTo>
                  <a:lnTo>
                    <a:pt x="18389" y="104388"/>
                  </a:lnTo>
                  <a:cubicBezTo>
                    <a:pt x="18389" y="109290"/>
                    <a:pt x="18389" y="117460"/>
                    <a:pt x="144" y="117460"/>
                  </a:cubicBezTo>
                  <a:lnTo>
                    <a:pt x="144" y="123997"/>
                  </a:lnTo>
                  <a:cubicBezTo>
                    <a:pt x="7406" y="123452"/>
                    <a:pt x="14492" y="123271"/>
                    <a:pt x="21754" y="123271"/>
                  </a:cubicBezTo>
                  <a:cubicBezTo>
                    <a:pt x="29017" y="123271"/>
                    <a:pt x="36102" y="123452"/>
                    <a:pt x="43365" y="123997"/>
                  </a:cubicBezTo>
                  <a:lnTo>
                    <a:pt x="43365" y="117460"/>
                  </a:lnTo>
                  <a:cubicBezTo>
                    <a:pt x="25120" y="117460"/>
                    <a:pt x="25120" y="109290"/>
                    <a:pt x="25120" y="104388"/>
                  </a:cubicBezTo>
                  <a:lnTo>
                    <a:pt x="25120" y="12698"/>
                  </a:lnTo>
                  <a:lnTo>
                    <a:pt x="103768" y="121273"/>
                  </a:lnTo>
                  <a:cubicBezTo>
                    <a:pt x="105539" y="123815"/>
                    <a:pt x="105717" y="123997"/>
                    <a:pt x="107842" y="123997"/>
                  </a:cubicBezTo>
                  <a:cubicBezTo>
                    <a:pt x="111208" y="123997"/>
                    <a:pt x="111208" y="122363"/>
                    <a:pt x="111208" y="118913"/>
                  </a:cubicBezTo>
                  <a:lnTo>
                    <a:pt x="111208" y="19597"/>
                  </a:lnTo>
                  <a:cubicBezTo>
                    <a:pt x="111208" y="14695"/>
                    <a:pt x="111208" y="6525"/>
                    <a:pt x="129453" y="6525"/>
                  </a:cubicBezTo>
                  <a:lnTo>
                    <a:pt x="129453" y="-12"/>
                  </a:lnTo>
                  <a:cubicBezTo>
                    <a:pt x="122190" y="533"/>
                    <a:pt x="115105" y="715"/>
                    <a:pt x="107842" y="715"/>
                  </a:cubicBezTo>
                  <a:cubicBezTo>
                    <a:pt x="100580" y="715"/>
                    <a:pt x="93494" y="533"/>
                    <a:pt x="86232" y="-12"/>
                  </a:cubicBezTo>
                  <a:lnTo>
                    <a:pt x="86232" y="6525"/>
                  </a:lnTo>
                  <a:cubicBezTo>
                    <a:pt x="104477" y="6525"/>
                    <a:pt x="104477" y="14695"/>
                    <a:pt x="104477" y="19597"/>
                  </a:cubicBezTo>
                  <a:lnTo>
                    <a:pt x="104477" y="96581"/>
                  </a:lnTo>
                  <a:lnTo>
                    <a:pt x="36456" y="2712"/>
                  </a:lnTo>
                  <a:close/>
                </a:path>
              </a:pathLst>
            </a:custGeom>
            <a:solidFill>
              <a:srgbClr val="000000"/>
            </a:solidFill>
            <a:ln w="25400" cap="flat">
              <a:no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7FCB168C-368A-44E0-9F54-9F5FE45F8AAA}"/>
                </a:ext>
              </a:extLst>
            </p:cNvPr>
            <p:cNvSpPr/>
            <p:nvPr>
              <p:custDataLst>
                <p:tags r:id="rId53"/>
              </p:custDataLst>
            </p:nvPr>
          </p:nvSpPr>
          <p:spPr>
            <a:xfrm>
              <a:off x="6347268" y="2158906"/>
              <a:ext cx="88390" cy="82793"/>
            </a:xfrm>
            <a:custGeom>
              <a:avLst/>
              <a:gdLst>
                <a:gd name="connsiteX0" fmla="*/ 69410 w 88390"/>
                <a:gd name="connsiteY0" fmla="*/ 32307 h 82793"/>
                <a:gd name="connsiteX1" fmla="*/ 61261 w 88390"/>
                <a:gd name="connsiteY1" fmla="*/ 9067 h 82793"/>
                <a:gd name="connsiteX2" fmla="*/ 35045 w 88390"/>
                <a:gd name="connsiteY2" fmla="*/ -12 h 82793"/>
                <a:gd name="connsiteX3" fmla="*/ 6349 w 88390"/>
                <a:gd name="connsiteY3" fmla="*/ 17600 h 82793"/>
                <a:gd name="connsiteX4" fmla="*/ 14852 w 88390"/>
                <a:gd name="connsiteY4" fmla="*/ 26497 h 82793"/>
                <a:gd name="connsiteX5" fmla="*/ 23177 w 88390"/>
                <a:gd name="connsiteY5" fmla="*/ 17963 h 82793"/>
                <a:gd name="connsiteX6" fmla="*/ 16977 w 88390"/>
                <a:gd name="connsiteY6" fmla="*/ 9611 h 82793"/>
                <a:gd name="connsiteX7" fmla="*/ 34691 w 88390"/>
                <a:gd name="connsiteY7" fmla="*/ 5072 h 82793"/>
                <a:gd name="connsiteX8" fmla="*/ 55416 w 88390"/>
                <a:gd name="connsiteY8" fmla="*/ 27042 h 82793"/>
                <a:gd name="connsiteX9" fmla="*/ 55416 w 88390"/>
                <a:gd name="connsiteY9" fmla="*/ 32670 h 82793"/>
                <a:gd name="connsiteX10" fmla="*/ 21052 w 88390"/>
                <a:gd name="connsiteY10" fmla="*/ 38480 h 82793"/>
                <a:gd name="connsiteX11" fmla="*/ 150 w 88390"/>
                <a:gd name="connsiteY11" fmla="*/ 62628 h 82793"/>
                <a:gd name="connsiteX12" fmla="*/ 31148 w 88390"/>
                <a:gd name="connsiteY12" fmla="*/ 82782 h 82793"/>
                <a:gd name="connsiteX13" fmla="*/ 57364 w 88390"/>
                <a:gd name="connsiteY13" fmla="*/ 67530 h 82793"/>
                <a:gd name="connsiteX14" fmla="*/ 71004 w 88390"/>
                <a:gd name="connsiteY14" fmla="*/ 81874 h 82793"/>
                <a:gd name="connsiteX15" fmla="*/ 88540 w 88390"/>
                <a:gd name="connsiteY15" fmla="*/ 64625 h 82793"/>
                <a:gd name="connsiteX16" fmla="*/ 88540 w 88390"/>
                <a:gd name="connsiteY16" fmla="*/ 54639 h 82793"/>
                <a:gd name="connsiteX17" fmla="*/ 82518 w 88390"/>
                <a:gd name="connsiteY17" fmla="*/ 54639 h 82793"/>
                <a:gd name="connsiteX18" fmla="*/ 82518 w 88390"/>
                <a:gd name="connsiteY18" fmla="*/ 64444 h 82793"/>
                <a:gd name="connsiteX19" fmla="*/ 75964 w 88390"/>
                <a:gd name="connsiteY19" fmla="*/ 74974 h 82793"/>
                <a:gd name="connsiteX20" fmla="*/ 69410 w 88390"/>
                <a:gd name="connsiteY20" fmla="*/ 64081 h 82793"/>
                <a:gd name="connsiteX21" fmla="*/ 69410 w 88390"/>
                <a:gd name="connsiteY21" fmla="*/ 32307 h 82793"/>
                <a:gd name="connsiteX22" fmla="*/ 55416 w 88390"/>
                <a:gd name="connsiteY22" fmla="*/ 55366 h 82793"/>
                <a:gd name="connsiteX23" fmla="*/ 32565 w 88390"/>
                <a:gd name="connsiteY23" fmla="*/ 77698 h 82793"/>
                <a:gd name="connsiteX24" fmla="*/ 15029 w 88390"/>
                <a:gd name="connsiteY24" fmla="*/ 62628 h 82793"/>
                <a:gd name="connsiteX25" fmla="*/ 55416 w 88390"/>
                <a:gd name="connsiteY25" fmla="*/ 37391 h 82793"/>
                <a:gd name="connsiteX26" fmla="*/ 55416 w 88390"/>
                <a:gd name="connsiteY26" fmla="*/ 55366 h 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82793">
                  <a:moveTo>
                    <a:pt x="69410" y="32307"/>
                  </a:moveTo>
                  <a:cubicBezTo>
                    <a:pt x="69410" y="22684"/>
                    <a:pt x="69410" y="15785"/>
                    <a:pt x="61261" y="9067"/>
                  </a:cubicBezTo>
                  <a:cubicBezTo>
                    <a:pt x="53999" y="2893"/>
                    <a:pt x="45496" y="-12"/>
                    <a:pt x="35045" y="-12"/>
                  </a:cubicBezTo>
                  <a:cubicBezTo>
                    <a:pt x="18217" y="-12"/>
                    <a:pt x="6349" y="6525"/>
                    <a:pt x="6349" y="17600"/>
                  </a:cubicBezTo>
                  <a:cubicBezTo>
                    <a:pt x="6349" y="23410"/>
                    <a:pt x="10246" y="26497"/>
                    <a:pt x="14852" y="26497"/>
                  </a:cubicBezTo>
                  <a:cubicBezTo>
                    <a:pt x="19634" y="26497"/>
                    <a:pt x="23177" y="22866"/>
                    <a:pt x="23177" y="17963"/>
                  </a:cubicBezTo>
                  <a:cubicBezTo>
                    <a:pt x="23177" y="14877"/>
                    <a:pt x="21760" y="11064"/>
                    <a:pt x="16977" y="9611"/>
                  </a:cubicBezTo>
                  <a:cubicBezTo>
                    <a:pt x="23354" y="5072"/>
                    <a:pt x="33628" y="5072"/>
                    <a:pt x="34691" y="5072"/>
                  </a:cubicBezTo>
                  <a:cubicBezTo>
                    <a:pt x="44611" y="5072"/>
                    <a:pt x="55416" y="11790"/>
                    <a:pt x="55416" y="27042"/>
                  </a:cubicBezTo>
                  <a:lnTo>
                    <a:pt x="55416" y="32670"/>
                  </a:lnTo>
                  <a:cubicBezTo>
                    <a:pt x="45673" y="33033"/>
                    <a:pt x="33982" y="33578"/>
                    <a:pt x="21052" y="38480"/>
                  </a:cubicBezTo>
                  <a:cubicBezTo>
                    <a:pt x="5109" y="44472"/>
                    <a:pt x="150" y="54458"/>
                    <a:pt x="150" y="62628"/>
                  </a:cubicBezTo>
                  <a:cubicBezTo>
                    <a:pt x="150" y="78243"/>
                    <a:pt x="18572" y="82782"/>
                    <a:pt x="31148" y="82782"/>
                  </a:cubicBezTo>
                  <a:cubicBezTo>
                    <a:pt x="45319" y="82782"/>
                    <a:pt x="53645" y="74611"/>
                    <a:pt x="57364" y="67530"/>
                  </a:cubicBezTo>
                  <a:cubicBezTo>
                    <a:pt x="58073" y="74974"/>
                    <a:pt x="62856" y="81874"/>
                    <a:pt x="71004" y="81874"/>
                  </a:cubicBezTo>
                  <a:cubicBezTo>
                    <a:pt x="71358" y="81874"/>
                    <a:pt x="88540" y="81874"/>
                    <a:pt x="88540" y="64625"/>
                  </a:cubicBezTo>
                  <a:lnTo>
                    <a:pt x="88540" y="54639"/>
                  </a:lnTo>
                  <a:lnTo>
                    <a:pt x="82518" y="54639"/>
                  </a:lnTo>
                  <a:lnTo>
                    <a:pt x="82518" y="64444"/>
                  </a:lnTo>
                  <a:cubicBezTo>
                    <a:pt x="82518" y="66259"/>
                    <a:pt x="82518" y="74974"/>
                    <a:pt x="75964" y="74974"/>
                  </a:cubicBezTo>
                  <a:cubicBezTo>
                    <a:pt x="69410" y="74974"/>
                    <a:pt x="69410" y="66441"/>
                    <a:pt x="69410" y="64081"/>
                  </a:cubicBezTo>
                  <a:lnTo>
                    <a:pt x="69410" y="32307"/>
                  </a:lnTo>
                  <a:close/>
                  <a:moveTo>
                    <a:pt x="55416" y="55366"/>
                  </a:moveTo>
                  <a:cubicBezTo>
                    <a:pt x="55416" y="72796"/>
                    <a:pt x="40536" y="77698"/>
                    <a:pt x="32565" y="77698"/>
                  </a:cubicBezTo>
                  <a:cubicBezTo>
                    <a:pt x="23531" y="77698"/>
                    <a:pt x="15029" y="71525"/>
                    <a:pt x="15029" y="62628"/>
                  </a:cubicBezTo>
                  <a:cubicBezTo>
                    <a:pt x="15029" y="52642"/>
                    <a:pt x="23531" y="38662"/>
                    <a:pt x="55416" y="37391"/>
                  </a:cubicBezTo>
                  <a:lnTo>
                    <a:pt x="55416" y="55366"/>
                  </a:lnTo>
                  <a:close/>
                </a:path>
              </a:pathLst>
            </a:custGeom>
            <a:solidFill>
              <a:srgbClr val="000000"/>
            </a:solidFill>
            <a:ln w="25400" cap="flat">
              <a:no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4897EE49-BB1E-40B2-9FCE-70E0250753C5}"/>
                </a:ext>
              </a:extLst>
            </p:cNvPr>
            <p:cNvSpPr/>
            <p:nvPr>
              <p:custDataLst>
                <p:tags r:id="rId54"/>
              </p:custDataLst>
            </p:nvPr>
          </p:nvSpPr>
          <p:spPr>
            <a:xfrm>
              <a:off x="6450794" y="2112244"/>
              <a:ext cx="119389" cy="131270"/>
            </a:xfrm>
            <a:custGeom>
              <a:avLst/>
              <a:gdLst>
                <a:gd name="connsiteX0" fmla="*/ 119543 w 119389"/>
                <a:gd name="connsiteY0" fmla="*/ 4709 h 131270"/>
                <a:gd name="connsiteX1" fmla="*/ 117063 w 119389"/>
                <a:gd name="connsiteY1" fmla="*/ -12 h 131270"/>
                <a:gd name="connsiteX2" fmla="*/ 114052 w 119389"/>
                <a:gd name="connsiteY2" fmla="*/ 2167 h 131270"/>
                <a:gd name="connsiteX3" fmla="*/ 104664 w 119389"/>
                <a:gd name="connsiteY3" fmla="*/ 15966 h 131270"/>
                <a:gd name="connsiteX4" fmla="*/ 67996 w 119389"/>
                <a:gd name="connsiteY4" fmla="*/ -12 h 131270"/>
                <a:gd name="connsiteX5" fmla="*/ 153 w 119389"/>
                <a:gd name="connsiteY5" fmla="*/ 65533 h 131270"/>
                <a:gd name="connsiteX6" fmla="*/ 67996 w 119389"/>
                <a:gd name="connsiteY6" fmla="*/ 131259 h 131270"/>
                <a:gd name="connsiteX7" fmla="*/ 119543 w 119389"/>
                <a:gd name="connsiteY7" fmla="*/ 85142 h 131270"/>
                <a:gd name="connsiteX8" fmla="*/ 116532 w 119389"/>
                <a:gd name="connsiteY8" fmla="*/ 81692 h 131270"/>
                <a:gd name="connsiteX9" fmla="*/ 113520 w 119389"/>
                <a:gd name="connsiteY9" fmla="*/ 84053 h 131270"/>
                <a:gd name="connsiteX10" fmla="*/ 70476 w 119389"/>
                <a:gd name="connsiteY10" fmla="*/ 124723 h 131270"/>
                <a:gd name="connsiteX11" fmla="*/ 19107 w 119389"/>
                <a:gd name="connsiteY11" fmla="*/ 65715 h 131270"/>
                <a:gd name="connsiteX12" fmla="*/ 70122 w 119389"/>
                <a:gd name="connsiteY12" fmla="*/ 6525 h 131270"/>
                <a:gd name="connsiteX13" fmla="*/ 113166 w 119389"/>
                <a:gd name="connsiteY13" fmla="*/ 49737 h 131270"/>
                <a:gd name="connsiteX14" fmla="*/ 116355 w 119389"/>
                <a:gd name="connsiteY14" fmla="*/ 51916 h 131270"/>
                <a:gd name="connsiteX15" fmla="*/ 119543 w 119389"/>
                <a:gd name="connsiteY15" fmla="*/ 47195 h 131270"/>
                <a:gd name="connsiteX16" fmla="*/ 119543 w 119389"/>
                <a:gd name="connsiteY16" fmla="*/ 4709 h 13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89" h="131270">
                  <a:moveTo>
                    <a:pt x="119543" y="4709"/>
                  </a:moveTo>
                  <a:cubicBezTo>
                    <a:pt x="119543" y="1623"/>
                    <a:pt x="119543" y="-12"/>
                    <a:pt x="117063" y="-12"/>
                  </a:cubicBezTo>
                  <a:cubicBezTo>
                    <a:pt x="116355" y="-12"/>
                    <a:pt x="115469" y="-12"/>
                    <a:pt x="114052" y="2167"/>
                  </a:cubicBezTo>
                  <a:lnTo>
                    <a:pt x="104664" y="15966"/>
                  </a:lnTo>
                  <a:cubicBezTo>
                    <a:pt x="97224" y="8340"/>
                    <a:pt x="85002" y="-12"/>
                    <a:pt x="67996" y="-12"/>
                  </a:cubicBezTo>
                  <a:cubicBezTo>
                    <a:pt x="30798" y="-12"/>
                    <a:pt x="153" y="29402"/>
                    <a:pt x="153" y="65533"/>
                  </a:cubicBezTo>
                  <a:cubicBezTo>
                    <a:pt x="153" y="102391"/>
                    <a:pt x="31329" y="131259"/>
                    <a:pt x="67996" y="131259"/>
                  </a:cubicBezTo>
                  <a:cubicBezTo>
                    <a:pt x="99350" y="131259"/>
                    <a:pt x="119543" y="107293"/>
                    <a:pt x="119543" y="85142"/>
                  </a:cubicBezTo>
                  <a:cubicBezTo>
                    <a:pt x="119543" y="83145"/>
                    <a:pt x="119366" y="81692"/>
                    <a:pt x="116532" y="81692"/>
                  </a:cubicBezTo>
                  <a:cubicBezTo>
                    <a:pt x="115469" y="81692"/>
                    <a:pt x="113698" y="81692"/>
                    <a:pt x="113520" y="84053"/>
                  </a:cubicBezTo>
                  <a:cubicBezTo>
                    <a:pt x="112103" y="113284"/>
                    <a:pt x="88013" y="124723"/>
                    <a:pt x="70476" y="124723"/>
                  </a:cubicBezTo>
                  <a:cubicBezTo>
                    <a:pt x="51523" y="124723"/>
                    <a:pt x="19107" y="112921"/>
                    <a:pt x="19107" y="65715"/>
                  </a:cubicBezTo>
                  <a:cubicBezTo>
                    <a:pt x="19107" y="16511"/>
                    <a:pt x="53471" y="6525"/>
                    <a:pt x="70122" y="6525"/>
                  </a:cubicBezTo>
                  <a:cubicBezTo>
                    <a:pt x="87659" y="6525"/>
                    <a:pt x="108561" y="18508"/>
                    <a:pt x="113166" y="49737"/>
                  </a:cubicBezTo>
                  <a:cubicBezTo>
                    <a:pt x="113520" y="51916"/>
                    <a:pt x="115115" y="51916"/>
                    <a:pt x="116355" y="51916"/>
                  </a:cubicBezTo>
                  <a:cubicBezTo>
                    <a:pt x="119543" y="51916"/>
                    <a:pt x="119543" y="50826"/>
                    <a:pt x="119543" y="47195"/>
                  </a:cubicBezTo>
                  <a:lnTo>
                    <a:pt x="119543" y="4709"/>
                  </a:lnTo>
                  <a:close/>
                </a:path>
              </a:pathLst>
            </a:custGeom>
            <a:solidFill>
              <a:srgbClr val="000000"/>
            </a:solidFill>
            <a:ln w="25400"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E203AFC7-CDE5-4485-897A-82AB98E83697}"/>
                </a:ext>
              </a:extLst>
            </p:cNvPr>
            <p:cNvSpPr/>
            <p:nvPr>
              <p:custDataLst>
                <p:tags r:id="rId55"/>
              </p:custDataLst>
            </p:nvPr>
          </p:nvSpPr>
          <p:spPr>
            <a:xfrm>
              <a:off x="6592765" y="2113878"/>
              <a:ext cx="39855" cy="126005"/>
            </a:xfrm>
            <a:custGeom>
              <a:avLst/>
              <a:gdLst>
                <a:gd name="connsiteX0" fmla="*/ 26730 w 39855"/>
                <a:gd name="connsiteY0" fmla="*/ -12 h 126005"/>
                <a:gd name="connsiteX1" fmla="*/ 159 w 39855"/>
                <a:gd name="connsiteY1" fmla="*/ 1986 h 126005"/>
                <a:gd name="connsiteX2" fmla="*/ 159 w 39855"/>
                <a:gd name="connsiteY2" fmla="*/ 8522 h 126005"/>
                <a:gd name="connsiteX3" fmla="*/ 13444 w 39855"/>
                <a:gd name="connsiteY3" fmla="*/ 18690 h 126005"/>
                <a:gd name="connsiteX4" fmla="*/ 13444 w 39855"/>
                <a:gd name="connsiteY4" fmla="*/ 111650 h 126005"/>
                <a:gd name="connsiteX5" fmla="*/ 159 w 39855"/>
                <a:gd name="connsiteY5" fmla="*/ 119458 h 126005"/>
                <a:gd name="connsiteX6" fmla="*/ 159 w 39855"/>
                <a:gd name="connsiteY6" fmla="*/ 125994 h 126005"/>
                <a:gd name="connsiteX7" fmla="*/ 19998 w 39855"/>
                <a:gd name="connsiteY7" fmla="*/ 125268 h 126005"/>
                <a:gd name="connsiteX8" fmla="*/ 40015 w 39855"/>
                <a:gd name="connsiteY8" fmla="*/ 125994 h 126005"/>
                <a:gd name="connsiteX9" fmla="*/ 40015 w 39855"/>
                <a:gd name="connsiteY9" fmla="*/ 119458 h 126005"/>
                <a:gd name="connsiteX10" fmla="*/ 26730 w 39855"/>
                <a:gd name="connsiteY10" fmla="*/ 111650 h 126005"/>
                <a:gd name="connsiteX11" fmla="*/ 26730 w 39855"/>
                <a:gd name="connsiteY11" fmla="*/ -12 h 12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6005">
                  <a:moveTo>
                    <a:pt x="26730" y="-12"/>
                  </a:moveTo>
                  <a:lnTo>
                    <a:pt x="159" y="1986"/>
                  </a:lnTo>
                  <a:lnTo>
                    <a:pt x="159" y="8522"/>
                  </a:lnTo>
                  <a:cubicBezTo>
                    <a:pt x="12027" y="8522"/>
                    <a:pt x="13444" y="9793"/>
                    <a:pt x="13444" y="18690"/>
                  </a:cubicBezTo>
                  <a:lnTo>
                    <a:pt x="13444" y="111650"/>
                  </a:lnTo>
                  <a:cubicBezTo>
                    <a:pt x="13444" y="119458"/>
                    <a:pt x="11673" y="119458"/>
                    <a:pt x="159" y="119458"/>
                  </a:cubicBezTo>
                  <a:lnTo>
                    <a:pt x="159" y="125994"/>
                  </a:lnTo>
                  <a:cubicBezTo>
                    <a:pt x="513" y="125994"/>
                    <a:pt x="12913" y="125268"/>
                    <a:pt x="19998" y="125268"/>
                  </a:cubicBezTo>
                  <a:cubicBezTo>
                    <a:pt x="26730" y="125268"/>
                    <a:pt x="33284" y="125449"/>
                    <a:pt x="40015" y="125994"/>
                  </a:cubicBezTo>
                  <a:lnTo>
                    <a:pt x="40015" y="119458"/>
                  </a:lnTo>
                  <a:cubicBezTo>
                    <a:pt x="28501" y="119458"/>
                    <a:pt x="26730" y="119458"/>
                    <a:pt x="26730" y="111650"/>
                  </a:cubicBezTo>
                  <a:lnTo>
                    <a:pt x="26730" y="-12"/>
                  </a:lnTo>
                  <a:close/>
                </a:path>
              </a:pathLst>
            </a:custGeom>
            <a:solidFill>
              <a:srgbClr val="000000"/>
            </a:solidFill>
            <a:ln w="25400"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300CE588-6FA0-491D-8B4B-2C16C1CA3688}"/>
                </a:ext>
              </a:extLst>
            </p:cNvPr>
            <p:cNvSpPr/>
            <p:nvPr>
              <p:custDataLst>
                <p:tags r:id="rId56"/>
              </p:custDataLst>
            </p:nvPr>
          </p:nvSpPr>
          <p:spPr>
            <a:xfrm>
              <a:off x="6659973" y="2219003"/>
              <a:ext cx="22496" cy="55921"/>
            </a:xfrm>
            <a:custGeom>
              <a:avLst/>
              <a:gdLst>
                <a:gd name="connsiteX0" fmla="*/ 17698 w 22496"/>
                <a:gd name="connsiteY0" fmla="*/ 17963 h 55921"/>
                <a:gd name="connsiteX1" fmla="*/ 3881 w 22496"/>
                <a:gd name="connsiteY1" fmla="*/ 51190 h 55921"/>
                <a:gd name="connsiteX2" fmla="*/ 2641 w 22496"/>
                <a:gd name="connsiteY2" fmla="*/ 53368 h 55921"/>
                <a:gd name="connsiteX3" fmla="*/ 5121 w 22496"/>
                <a:gd name="connsiteY3" fmla="*/ 55910 h 55921"/>
                <a:gd name="connsiteX4" fmla="*/ 22658 w 22496"/>
                <a:gd name="connsiteY4" fmla="*/ 19779 h 55921"/>
                <a:gd name="connsiteX5" fmla="*/ 10258 w 22496"/>
                <a:gd name="connsiteY5" fmla="*/ -12 h 55921"/>
                <a:gd name="connsiteX6" fmla="*/ 161 w 22496"/>
                <a:gd name="connsiteY6" fmla="*/ 10338 h 55921"/>
                <a:gd name="connsiteX7" fmla="*/ 10435 w 22496"/>
                <a:gd name="connsiteY7" fmla="*/ 20868 h 55921"/>
                <a:gd name="connsiteX8" fmla="*/ 17698 w 22496"/>
                <a:gd name="connsiteY8" fmla="*/ 17963 h 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5921">
                  <a:moveTo>
                    <a:pt x="17698" y="17963"/>
                  </a:moveTo>
                  <a:cubicBezTo>
                    <a:pt x="17698" y="27949"/>
                    <a:pt x="15926" y="39569"/>
                    <a:pt x="3881" y="51190"/>
                  </a:cubicBezTo>
                  <a:cubicBezTo>
                    <a:pt x="3173" y="51916"/>
                    <a:pt x="2641" y="52461"/>
                    <a:pt x="2641" y="53368"/>
                  </a:cubicBezTo>
                  <a:cubicBezTo>
                    <a:pt x="2641" y="54639"/>
                    <a:pt x="4058" y="55910"/>
                    <a:pt x="5121" y="55910"/>
                  </a:cubicBezTo>
                  <a:cubicBezTo>
                    <a:pt x="7601" y="55910"/>
                    <a:pt x="22658" y="41385"/>
                    <a:pt x="22658" y="19779"/>
                  </a:cubicBezTo>
                  <a:cubicBezTo>
                    <a:pt x="22658" y="8522"/>
                    <a:pt x="18406" y="-12"/>
                    <a:pt x="10258" y="-12"/>
                  </a:cubicBezTo>
                  <a:cubicBezTo>
                    <a:pt x="4413" y="-12"/>
                    <a:pt x="161" y="4709"/>
                    <a:pt x="161" y="10338"/>
                  </a:cubicBezTo>
                  <a:cubicBezTo>
                    <a:pt x="161" y="16148"/>
                    <a:pt x="4236" y="20868"/>
                    <a:pt x="10435" y="20868"/>
                  </a:cubicBezTo>
                  <a:cubicBezTo>
                    <a:pt x="14687" y="20868"/>
                    <a:pt x="17521" y="17963"/>
                    <a:pt x="17698" y="17963"/>
                  </a:cubicBezTo>
                  <a:close/>
                </a:path>
              </a:pathLst>
            </a:custGeom>
            <a:solidFill>
              <a:srgbClr val="000000"/>
            </a:solidFill>
            <a:ln w="25400"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E4EE00D0-6E92-4FC0-8CC7-98BDE9167FC1}"/>
                </a:ext>
              </a:extLst>
            </p:cNvPr>
            <p:cNvSpPr/>
            <p:nvPr>
              <p:custDataLst>
                <p:tags r:id="rId57"/>
              </p:custDataLst>
            </p:nvPr>
          </p:nvSpPr>
          <p:spPr>
            <a:xfrm>
              <a:off x="6707673" y="2126406"/>
              <a:ext cx="59871" cy="115293"/>
            </a:xfrm>
            <a:custGeom>
              <a:avLst/>
              <a:gdLst>
                <a:gd name="connsiteX0" fmla="*/ 36299 w 59871"/>
                <a:gd name="connsiteY0" fmla="*/ 41748 h 115293"/>
                <a:gd name="connsiteX1" fmla="*/ 54367 w 59871"/>
                <a:gd name="connsiteY1" fmla="*/ 41748 h 115293"/>
                <a:gd name="connsiteX2" fmla="*/ 60036 w 59871"/>
                <a:gd name="connsiteY2" fmla="*/ 37754 h 115293"/>
                <a:gd name="connsiteX3" fmla="*/ 54722 w 59871"/>
                <a:gd name="connsiteY3" fmla="*/ 35212 h 115293"/>
                <a:gd name="connsiteX4" fmla="*/ 37894 w 59871"/>
                <a:gd name="connsiteY4" fmla="*/ 35212 h 115293"/>
                <a:gd name="connsiteX5" fmla="*/ 44448 w 59871"/>
                <a:gd name="connsiteY5" fmla="*/ 8340 h 115293"/>
                <a:gd name="connsiteX6" fmla="*/ 44979 w 59871"/>
                <a:gd name="connsiteY6" fmla="*/ 5799 h 115293"/>
                <a:gd name="connsiteX7" fmla="*/ 38956 w 59871"/>
                <a:gd name="connsiteY7" fmla="*/ -12 h 115293"/>
                <a:gd name="connsiteX8" fmla="*/ 30631 w 59871"/>
                <a:gd name="connsiteY8" fmla="*/ 7796 h 115293"/>
                <a:gd name="connsiteX9" fmla="*/ 23900 w 59871"/>
                <a:gd name="connsiteY9" fmla="*/ 35212 h 115293"/>
                <a:gd name="connsiteX10" fmla="*/ 5832 w 59871"/>
                <a:gd name="connsiteY10" fmla="*/ 35212 h 115293"/>
                <a:gd name="connsiteX11" fmla="*/ 164 w 59871"/>
                <a:gd name="connsiteY11" fmla="*/ 39206 h 115293"/>
                <a:gd name="connsiteX12" fmla="*/ 5478 w 59871"/>
                <a:gd name="connsiteY12" fmla="*/ 41748 h 115293"/>
                <a:gd name="connsiteX13" fmla="*/ 22306 w 59871"/>
                <a:gd name="connsiteY13" fmla="*/ 41748 h 115293"/>
                <a:gd name="connsiteX14" fmla="*/ 11855 w 59871"/>
                <a:gd name="connsiteY14" fmla="*/ 84597 h 115293"/>
                <a:gd name="connsiteX15" fmla="*/ 9198 w 59871"/>
                <a:gd name="connsiteY15" fmla="*/ 98033 h 115293"/>
                <a:gd name="connsiteX16" fmla="*/ 28151 w 59871"/>
                <a:gd name="connsiteY16" fmla="*/ 115282 h 115293"/>
                <a:gd name="connsiteX17" fmla="*/ 58973 w 59871"/>
                <a:gd name="connsiteY17" fmla="*/ 87502 h 115293"/>
                <a:gd name="connsiteX18" fmla="*/ 56139 w 59871"/>
                <a:gd name="connsiteY18" fmla="*/ 85142 h 115293"/>
                <a:gd name="connsiteX19" fmla="*/ 52419 w 59871"/>
                <a:gd name="connsiteY19" fmla="*/ 88592 h 115293"/>
                <a:gd name="connsiteX20" fmla="*/ 28683 w 59871"/>
                <a:gd name="connsiteY20" fmla="*/ 110198 h 115293"/>
                <a:gd name="connsiteX21" fmla="*/ 22483 w 59871"/>
                <a:gd name="connsiteY21" fmla="*/ 101301 h 115293"/>
                <a:gd name="connsiteX22" fmla="*/ 23546 w 59871"/>
                <a:gd name="connsiteY22" fmla="*/ 93857 h 115293"/>
                <a:gd name="connsiteX23" fmla="*/ 36299 w 59871"/>
                <a:gd name="connsiteY23" fmla="*/ 41748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299" y="41748"/>
                  </a:moveTo>
                  <a:lnTo>
                    <a:pt x="54367" y="41748"/>
                  </a:lnTo>
                  <a:cubicBezTo>
                    <a:pt x="57733" y="41748"/>
                    <a:pt x="60036" y="41748"/>
                    <a:pt x="60036" y="37754"/>
                  </a:cubicBezTo>
                  <a:cubicBezTo>
                    <a:pt x="60036" y="35212"/>
                    <a:pt x="57733" y="35212"/>
                    <a:pt x="54722" y="35212"/>
                  </a:cubicBezTo>
                  <a:lnTo>
                    <a:pt x="37894" y="35212"/>
                  </a:lnTo>
                  <a:lnTo>
                    <a:pt x="44448" y="8340"/>
                  </a:lnTo>
                  <a:cubicBezTo>
                    <a:pt x="44625" y="7433"/>
                    <a:pt x="44979" y="6525"/>
                    <a:pt x="44979" y="5799"/>
                  </a:cubicBezTo>
                  <a:cubicBezTo>
                    <a:pt x="44979" y="2530"/>
                    <a:pt x="42499" y="-12"/>
                    <a:pt x="38956" y="-12"/>
                  </a:cubicBezTo>
                  <a:cubicBezTo>
                    <a:pt x="34528" y="-12"/>
                    <a:pt x="31871" y="3075"/>
                    <a:pt x="30631" y="7796"/>
                  </a:cubicBezTo>
                  <a:cubicBezTo>
                    <a:pt x="29391" y="12335"/>
                    <a:pt x="31694" y="3620"/>
                    <a:pt x="23900" y="35212"/>
                  </a:cubicBezTo>
                  <a:lnTo>
                    <a:pt x="5832" y="35212"/>
                  </a:lnTo>
                  <a:cubicBezTo>
                    <a:pt x="2467" y="35212"/>
                    <a:pt x="164" y="35212"/>
                    <a:pt x="164" y="39206"/>
                  </a:cubicBezTo>
                  <a:cubicBezTo>
                    <a:pt x="164" y="41748"/>
                    <a:pt x="2289" y="41748"/>
                    <a:pt x="5478" y="41748"/>
                  </a:cubicBezTo>
                  <a:lnTo>
                    <a:pt x="22306" y="41748"/>
                  </a:lnTo>
                  <a:lnTo>
                    <a:pt x="11855" y="84597"/>
                  </a:lnTo>
                  <a:cubicBezTo>
                    <a:pt x="10792" y="89136"/>
                    <a:pt x="9198" y="95673"/>
                    <a:pt x="9198" y="98033"/>
                  </a:cubicBezTo>
                  <a:cubicBezTo>
                    <a:pt x="9198" y="108745"/>
                    <a:pt x="18054" y="115282"/>
                    <a:pt x="28151" y="115282"/>
                  </a:cubicBezTo>
                  <a:cubicBezTo>
                    <a:pt x="47813" y="115282"/>
                    <a:pt x="58973" y="89863"/>
                    <a:pt x="58973" y="87502"/>
                  </a:cubicBezTo>
                  <a:cubicBezTo>
                    <a:pt x="58973" y="85142"/>
                    <a:pt x="56670" y="85142"/>
                    <a:pt x="56139" y="85142"/>
                  </a:cubicBezTo>
                  <a:cubicBezTo>
                    <a:pt x="54013" y="85142"/>
                    <a:pt x="53836" y="85505"/>
                    <a:pt x="52419" y="88592"/>
                  </a:cubicBezTo>
                  <a:cubicBezTo>
                    <a:pt x="47459" y="100030"/>
                    <a:pt x="38425" y="110198"/>
                    <a:pt x="28683" y="110198"/>
                  </a:cubicBezTo>
                  <a:cubicBezTo>
                    <a:pt x="24963" y="110198"/>
                    <a:pt x="22483" y="107838"/>
                    <a:pt x="22483" y="101301"/>
                  </a:cubicBezTo>
                  <a:cubicBezTo>
                    <a:pt x="22483" y="99486"/>
                    <a:pt x="23191" y="95673"/>
                    <a:pt x="23546" y="93857"/>
                  </a:cubicBezTo>
                  <a:lnTo>
                    <a:pt x="36299" y="41748"/>
                  </a:lnTo>
                  <a:close/>
                </a:path>
              </a:pathLst>
            </a:custGeom>
            <a:solidFill>
              <a:srgbClr val="000000"/>
            </a:solidFill>
            <a:ln w="25400" cap="flat">
              <a:noFill/>
              <a:prstDash val="solid"/>
              <a:miter/>
            </a:ln>
          </p:spPr>
          <p:txBody>
            <a:bodyPr rtlCol="0" anchor="ctr"/>
            <a:lstStyle/>
            <a:p>
              <a:endParaRPr lang="zh-CN" altLang="en-US"/>
            </a:p>
          </p:txBody>
        </p:sp>
        <p:sp>
          <p:nvSpPr>
            <p:cNvPr id="331" name="任意多边形: 形状 330">
              <a:extLst>
                <a:ext uri="{FF2B5EF4-FFF2-40B4-BE49-F238E27FC236}">
                  <a16:creationId xmlns:a16="http://schemas.microsoft.com/office/drawing/2014/main" id="{B66DFF72-90FC-4B0B-944B-32D819450F34}"/>
                </a:ext>
              </a:extLst>
            </p:cNvPr>
            <p:cNvSpPr/>
            <p:nvPr>
              <p:custDataLst>
                <p:tags r:id="rId58"/>
              </p:custDataLst>
            </p:nvPr>
          </p:nvSpPr>
          <p:spPr>
            <a:xfrm>
              <a:off x="6788191" y="2104286"/>
              <a:ext cx="88567" cy="58748"/>
            </a:xfrm>
            <a:custGeom>
              <a:avLst/>
              <a:gdLst>
                <a:gd name="connsiteX0" fmla="*/ 13325 w 88567"/>
                <a:gd name="connsiteY0" fmla="*/ 44598 h 58748"/>
                <a:gd name="connsiteX1" fmla="*/ 11175 w 88567"/>
                <a:gd name="connsiteY1" fmla="*/ 54195 h 58748"/>
                <a:gd name="connsiteX2" fmla="*/ 15856 w 88567"/>
                <a:gd name="connsiteY2" fmla="*/ 58734 h 58748"/>
                <a:gd name="connsiteX3" fmla="*/ 21929 w 88567"/>
                <a:gd name="connsiteY3" fmla="*/ 54455 h 58748"/>
                <a:gd name="connsiteX4" fmla="*/ 24333 w 88567"/>
                <a:gd name="connsiteY4" fmla="*/ 44339 h 58748"/>
                <a:gd name="connsiteX5" fmla="*/ 28888 w 88567"/>
                <a:gd name="connsiteY5" fmla="*/ 26053 h 58748"/>
                <a:gd name="connsiteX6" fmla="*/ 55079 w 88567"/>
                <a:gd name="connsiteY6" fmla="*/ 4395 h 58748"/>
                <a:gd name="connsiteX7" fmla="*/ 63936 w 88567"/>
                <a:gd name="connsiteY7" fmla="*/ 13732 h 58748"/>
                <a:gd name="connsiteX8" fmla="*/ 55712 w 88567"/>
                <a:gd name="connsiteY8" fmla="*/ 41875 h 58748"/>
                <a:gd name="connsiteX9" fmla="*/ 54446 w 88567"/>
                <a:gd name="connsiteY9" fmla="*/ 47322 h 58748"/>
                <a:gd name="connsiteX10" fmla="*/ 68238 w 88567"/>
                <a:gd name="connsiteY10" fmla="*/ 58734 h 58748"/>
                <a:gd name="connsiteX11" fmla="*/ 88735 w 88567"/>
                <a:gd name="connsiteY11" fmla="*/ 38633 h 58748"/>
                <a:gd name="connsiteX12" fmla="*/ 86078 w 88567"/>
                <a:gd name="connsiteY12" fmla="*/ 36817 h 58748"/>
                <a:gd name="connsiteX13" fmla="*/ 83041 w 88567"/>
                <a:gd name="connsiteY13" fmla="*/ 39800 h 58748"/>
                <a:gd name="connsiteX14" fmla="*/ 68744 w 88567"/>
                <a:gd name="connsiteY14" fmla="*/ 54325 h 58748"/>
                <a:gd name="connsiteX15" fmla="*/ 64948 w 88567"/>
                <a:gd name="connsiteY15" fmla="*/ 49397 h 58748"/>
                <a:gd name="connsiteX16" fmla="*/ 66593 w 88567"/>
                <a:gd name="connsiteY16" fmla="*/ 42523 h 58748"/>
                <a:gd name="connsiteX17" fmla="*/ 74564 w 88567"/>
                <a:gd name="connsiteY17" fmla="*/ 15418 h 58748"/>
                <a:gd name="connsiteX18" fmla="*/ 55838 w 88567"/>
                <a:gd name="connsiteY18" fmla="*/ -15 h 58748"/>
                <a:gd name="connsiteX19" fmla="*/ 31925 w 88567"/>
                <a:gd name="connsiteY19" fmla="*/ 12825 h 58748"/>
                <a:gd name="connsiteX20" fmla="*/ 16489 w 88567"/>
                <a:gd name="connsiteY20" fmla="*/ -15 h 58748"/>
                <a:gd name="connsiteX21" fmla="*/ 167 w 88567"/>
                <a:gd name="connsiteY21" fmla="*/ 20087 h 58748"/>
                <a:gd name="connsiteX22" fmla="*/ 2824 w 88567"/>
                <a:gd name="connsiteY22" fmla="*/ 21903 h 58748"/>
                <a:gd name="connsiteX23" fmla="*/ 5734 w 88567"/>
                <a:gd name="connsiteY23" fmla="*/ 19439 h 58748"/>
                <a:gd name="connsiteX24" fmla="*/ 15856 w 88567"/>
                <a:gd name="connsiteY24" fmla="*/ 4395 h 58748"/>
                <a:gd name="connsiteX25" fmla="*/ 21044 w 88567"/>
                <a:gd name="connsiteY25" fmla="*/ 11268 h 58748"/>
                <a:gd name="connsiteX26" fmla="*/ 19019 w 88567"/>
                <a:gd name="connsiteY26" fmla="*/ 21384 h 58748"/>
                <a:gd name="connsiteX27" fmla="*/ 16236 w 88567"/>
                <a:gd name="connsiteY27" fmla="*/ 33056 h 58748"/>
                <a:gd name="connsiteX28" fmla="*/ 13325 w 88567"/>
                <a:gd name="connsiteY28" fmla="*/ 44598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25" y="44598"/>
                  </a:moveTo>
                  <a:cubicBezTo>
                    <a:pt x="12566" y="47841"/>
                    <a:pt x="11175" y="53547"/>
                    <a:pt x="11175" y="54195"/>
                  </a:cubicBezTo>
                  <a:cubicBezTo>
                    <a:pt x="11175" y="57048"/>
                    <a:pt x="13452" y="58734"/>
                    <a:pt x="15856" y="58734"/>
                  </a:cubicBezTo>
                  <a:cubicBezTo>
                    <a:pt x="17754" y="58734"/>
                    <a:pt x="20537" y="57697"/>
                    <a:pt x="21929" y="54455"/>
                  </a:cubicBezTo>
                  <a:cubicBezTo>
                    <a:pt x="22056" y="53806"/>
                    <a:pt x="23574" y="47711"/>
                    <a:pt x="24333" y="44339"/>
                  </a:cubicBezTo>
                  <a:cubicBezTo>
                    <a:pt x="28635" y="26831"/>
                    <a:pt x="28635" y="26572"/>
                    <a:pt x="28888" y="26053"/>
                  </a:cubicBezTo>
                  <a:cubicBezTo>
                    <a:pt x="30533" y="22551"/>
                    <a:pt x="39643" y="4395"/>
                    <a:pt x="55079" y="4395"/>
                  </a:cubicBezTo>
                  <a:cubicBezTo>
                    <a:pt x="61279" y="4395"/>
                    <a:pt x="63936" y="7896"/>
                    <a:pt x="63936" y="13732"/>
                  </a:cubicBezTo>
                  <a:cubicBezTo>
                    <a:pt x="63936" y="21125"/>
                    <a:pt x="58622" y="34483"/>
                    <a:pt x="55712" y="41875"/>
                  </a:cubicBezTo>
                  <a:cubicBezTo>
                    <a:pt x="55079" y="43431"/>
                    <a:pt x="54446" y="45117"/>
                    <a:pt x="54446" y="47322"/>
                  </a:cubicBezTo>
                  <a:cubicBezTo>
                    <a:pt x="54446" y="54066"/>
                    <a:pt x="60773" y="58734"/>
                    <a:pt x="68238" y="58734"/>
                  </a:cubicBezTo>
                  <a:cubicBezTo>
                    <a:pt x="81776" y="58734"/>
                    <a:pt x="88735" y="41875"/>
                    <a:pt x="88735" y="38633"/>
                  </a:cubicBezTo>
                  <a:cubicBezTo>
                    <a:pt x="88735" y="36817"/>
                    <a:pt x="86584" y="36817"/>
                    <a:pt x="86078" y="36817"/>
                  </a:cubicBezTo>
                  <a:cubicBezTo>
                    <a:pt x="83927" y="36817"/>
                    <a:pt x="83800" y="37336"/>
                    <a:pt x="83041" y="39800"/>
                  </a:cubicBezTo>
                  <a:cubicBezTo>
                    <a:pt x="80637" y="47581"/>
                    <a:pt x="74817" y="54325"/>
                    <a:pt x="68744" y="54325"/>
                  </a:cubicBezTo>
                  <a:cubicBezTo>
                    <a:pt x="65834" y="54325"/>
                    <a:pt x="64948" y="52250"/>
                    <a:pt x="64948" y="49397"/>
                  </a:cubicBezTo>
                  <a:cubicBezTo>
                    <a:pt x="64948" y="46673"/>
                    <a:pt x="65454" y="45376"/>
                    <a:pt x="66593" y="42523"/>
                  </a:cubicBezTo>
                  <a:cubicBezTo>
                    <a:pt x="68744" y="37336"/>
                    <a:pt x="74564" y="22551"/>
                    <a:pt x="74564" y="15418"/>
                  </a:cubicBezTo>
                  <a:cubicBezTo>
                    <a:pt x="74564" y="5821"/>
                    <a:pt x="67858" y="-15"/>
                    <a:pt x="55838" y="-15"/>
                  </a:cubicBezTo>
                  <a:cubicBezTo>
                    <a:pt x="44324" y="-15"/>
                    <a:pt x="36353" y="7118"/>
                    <a:pt x="31925" y="12825"/>
                  </a:cubicBezTo>
                  <a:cubicBezTo>
                    <a:pt x="31292" y="2190"/>
                    <a:pt x="21170" y="-15"/>
                    <a:pt x="16489" y="-15"/>
                  </a:cubicBezTo>
                  <a:cubicBezTo>
                    <a:pt x="3836" y="-15"/>
                    <a:pt x="167" y="19828"/>
                    <a:pt x="167" y="20087"/>
                  </a:cubicBezTo>
                  <a:cubicBezTo>
                    <a:pt x="167" y="21903"/>
                    <a:pt x="2191" y="21903"/>
                    <a:pt x="2824" y="21903"/>
                  </a:cubicBezTo>
                  <a:cubicBezTo>
                    <a:pt x="4975" y="21903"/>
                    <a:pt x="5228" y="21125"/>
                    <a:pt x="5734" y="19439"/>
                  </a:cubicBezTo>
                  <a:cubicBezTo>
                    <a:pt x="7632" y="11917"/>
                    <a:pt x="10542" y="4395"/>
                    <a:pt x="15856" y="4395"/>
                  </a:cubicBezTo>
                  <a:cubicBezTo>
                    <a:pt x="20158" y="4395"/>
                    <a:pt x="21044" y="8545"/>
                    <a:pt x="21044" y="11268"/>
                  </a:cubicBezTo>
                  <a:cubicBezTo>
                    <a:pt x="21044" y="13084"/>
                    <a:pt x="19778" y="18012"/>
                    <a:pt x="19019" y="21384"/>
                  </a:cubicBezTo>
                  <a:cubicBezTo>
                    <a:pt x="18133" y="24886"/>
                    <a:pt x="16868" y="30203"/>
                    <a:pt x="16236" y="33056"/>
                  </a:cubicBezTo>
                  <a:lnTo>
                    <a:pt x="13325" y="44598"/>
                  </a:lnTo>
                  <a:close/>
                </a:path>
              </a:pathLst>
            </a:custGeom>
            <a:solidFill>
              <a:srgbClr val="000000"/>
            </a:solidFill>
            <a:ln w="25400" cap="flat">
              <a:noFill/>
              <a:prstDash val="solid"/>
              <a:miter/>
            </a:ln>
          </p:spPr>
          <p:txBody>
            <a:bodyPr rtlCol="0" anchor="ctr"/>
            <a:lstStyle/>
            <a:p>
              <a:endParaRPr lang="zh-CN" altLang="en-US"/>
            </a:p>
          </p:txBody>
        </p:sp>
        <p:sp>
          <p:nvSpPr>
            <p:cNvPr id="332" name="任意多边形: 形状 331">
              <a:extLst>
                <a:ext uri="{FF2B5EF4-FFF2-40B4-BE49-F238E27FC236}">
                  <a16:creationId xmlns:a16="http://schemas.microsoft.com/office/drawing/2014/main" id="{EE3D633D-C3B6-4B78-AF75-9D2155C52EAB}"/>
                </a:ext>
              </a:extLst>
            </p:cNvPr>
            <p:cNvSpPr/>
            <p:nvPr>
              <p:custDataLst>
                <p:tags r:id="rId59"/>
              </p:custDataLst>
            </p:nvPr>
          </p:nvSpPr>
          <p:spPr>
            <a:xfrm>
              <a:off x="6196479" y="2316450"/>
              <a:ext cx="53672" cy="122192"/>
            </a:xfrm>
            <a:custGeom>
              <a:avLst/>
              <a:gdLst>
                <a:gd name="connsiteX0" fmla="*/ 49210 w 53672"/>
                <a:gd name="connsiteY0" fmla="*/ 6895 h 122192"/>
                <a:gd name="connsiteX1" fmla="*/ 42125 w 53672"/>
                <a:gd name="connsiteY1" fmla="*/ -4 h 122192"/>
                <a:gd name="connsiteX2" fmla="*/ 32205 w 53672"/>
                <a:gd name="connsiteY2" fmla="*/ 9982 h 122192"/>
                <a:gd name="connsiteX3" fmla="*/ 39291 w 53672"/>
                <a:gd name="connsiteY3" fmla="*/ 16882 h 122192"/>
                <a:gd name="connsiteX4" fmla="*/ 49210 w 53672"/>
                <a:gd name="connsiteY4" fmla="*/ 6895 h 122192"/>
                <a:gd name="connsiteX5" fmla="*/ 13075 w 53672"/>
                <a:gd name="connsiteY5" fmla="*/ 99130 h 122192"/>
                <a:gd name="connsiteX6" fmla="*/ 11480 w 53672"/>
                <a:gd name="connsiteY6" fmla="*/ 106756 h 122192"/>
                <a:gd name="connsiteX7" fmla="*/ 28308 w 53672"/>
                <a:gd name="connsiteY7" fmla="*/ 122189 h 122192"/>
                <a:gd name="connsiteX8" fmla="*/ 53816 w 53672"/>
                <a:gd name="connsiteY8" fmla="*/ 94409 h 122192"/>
                <a:gd name="connsiteX9" fmla="*/ 50982 w 53672"/>
                <a:gd name="connsiteY9" fmla="*/ 92049 h 122192"/>
                <a:gd name="connsiteX10" fmla="*/ 47616 w 53672"/>
                <a:gd name="connsiteY10" fmla="*/ 95136 h 122192"/>
                <a:gd name="connsiteX11" fmla="*/ 28840 w 53672"/>
                <a:gd name="connsiteY11" fmla="*/ 117105 h 122192"/>
                <a:gd name="connsiteX12" fmla="*/ 24411 w 53672"/>
                <a:gd name="connsiteY12" fmla="*/ 110750 h 122192"/>
                <a:gd name="connsiteX13" fmla="*/ 27245 w 53672"/>
                <a:gd name="connsiteY13" fmla="*/ 99130 h 122192"/>
                <a:gd name="connsiteX14" fmla="*/ 32914 w 53672"/>
                <a:gd name="connsiteY14" fmla="*/ 84605 h 122192"/>
                <a:gd name="connsiteX15" fmla="*/ 41593 w 53672"/>
                <a:gd name="connsiteY15" fmla="*/ 61546 h 122192"/>
                <a:gd name="connsiteX16" fmla="*/ 42656 w 53672"/>
                <a:gd name="connsiteY16" fmla="*/ 55736 h 122192"/>
                <a:gd name="connsiteX17" fmla="*/ 25828 w 53672"/>
                <a:gd name="connsiteY17" fmla="*/ 40303 h 122192"/>
                <a:gd name="connsiteX18" fmla="*/ 144 w 53672"/>
                <a:gd name="connsiteY18" fmla="*/ 68083 h 122192"/>
                <a:gd name="connsiteX19" fmla="*/ 3155 w 53672"/>
                <a:gd name="connsiteY19" fmla="*/ 70443 h 122192"/>
                <a:gd name="connsiteX20" fmla="*/ 6343 w 53672"/>
                <a:gd name="connsiteY20" fmla="*/ 67538 h 122192"/>
                <a:gd name="connsiteX21" fmla="*/ 25297 w 53672"/>
                <a:gd name="connsiteY21" fmla="*/ 45387 h 122192"/>
                <a:gd name="connsiteX22" fmla="*/ 29725 w 53672"/>
                <a:gd name="connsiteY22" fmla="*/ 51742 h 122192"/>
                <a:gd name="connsiteX23" fmla="*/ 24234 w 53672"/>
                <a:gd name="connsiteY23" fmla="*/ 69898 h 122192"/>
                <a:gd name="connsiteX24" fmla="*/ 13075 w 53672"/>
                <a:gd name="connsiteY24" fmla="*/ 99130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210" y="6895"/>
                  </a:moveTo>
                  <a:cubicBezTo>
                    <a:pt x="49210" y="3990"/>
                    <a:pt x="47085" y="-4"/>
                    <a:pt x="42125" y="-4"/>
                  </a:cubicBezTo>
                  <a:cubicBezTo>
                    <a:pt x="37342" y="-4"/>
                    <a:pt x="32205" y="4717"/>
                    <a:pt x="32205" y="9982"/>
                  </a:cubicBezTo>
                  <a:cubicBezTo>
                    <a:pt x="32205" y="13069"/>
                    <a:pt x="34508" y="16882"/>
                    <a:pt x="39291" y="16882"/>
                  </a:cubicBezTo>
                  <a:cubicBezTo>
                    <a:pt x="44428" y="16882"/>
                    <a:pt x="49210" y="11798"/>
                    <a:pt x="49210" y="6895"/>
                  </a:cubicBezTo>
                  <a:close/>
                  <a:moveTo>
                    <a:pt x="13075" y="99130"/>
                  </a:moveTo>
                  <a:cubicBezTo>
                    <a:pt x="12366" y="101490"/>
                    <a:pt x="11480" y="103669"/>
                    <a:pt x="11480" y="106756"/>
                  </a:cubicBezTo>
                  <a:cubicBezTo>
                    <a:pt x="11480" y="115289"/>
                    <a:pt x="18566" y="122189"/>
                    <a:pt x="28308" y="122189"/>
                  </a:cubicBezTo>
                  <a:cubicBezTo>
                    <a:pt x="46022" y="122189"/>
                    <a:pt x="53816" y="97133"/>
                    <a:pt x="53816" y="94409"/>
                  </a:cubicBezTo>
                  <a:cubicBezTo>
                    <a:pt x="53816" y="92049"/>
                    <a:pt x="51513" y="92049"/>
                    <a:pt x="50982" y="92049"/>
                  </a:cubicBezTo>
                  <a:cubicBezTo>
                    <a:pt x="48502" y="92049"/>
                    <a:pt x="48325" y="93138"/>
                    <a:pt x="47616" y="95136"/>
                  </a:cubicBezTo>
                  <a:cubicBezTo>
                    <a:pt x="43542" y="109661"/>
                    <a:pt x="35748" y="117105"/>
                    <a:pt x="28840" y="117105"/>
                  </a:cubicBezTo>
                  <a:cubicBezTo>
                    <a:pt x="25297" y="117105"/>
                    <a:pt x="24411" y="114745"/>
                    <a:pt x="24411" y="110750"/>
                  </a:cubicBezTo>
                  <a:cubicBezTo>
                    <a:pt x="24411" y="106574"/>
                    <a:pt x="25651" y="103124"/>
                    <a:pt x="27245" y="99130"/>
                  </a:cubicBezTo>
                  <a:cubicBezTo>
                    <a:pt x="29017" y="94228"/>
                    <a:pt x="30965" y="89326"/>
                    <a:pt x="32914" y="84605"/>
                  </a:cubicBezTo>
                  <a:cubicBezTo>
                    <a:pt x="34508" y="80247"/>
                    <a:pt x="40885" y="63725"/>
                    <a:pt x="41593" y="61546"/>
                  </a:cubicBezTo>
                  <a:cubicBezTo>
                    <a:pt x="42125" y="59731"/>
                    <a:pt x="42656" y="57552"/>
                    <a:pt x="42656" y="55736"/>
                  </a:cubicBezTo>
                  <a:cubicBezTo>
                    <a:pt x="42656" y="47203"/>
                    <a:pt x="35571" y="40303"/>
                    <a:pt x="25828" y="40303"/>
                  </a:cubicBezTo>
                  <a:cubicBezTo>
                    <a:pt x="8292" y="40303"/>
                    <a:pt x="144" y="64996"/>
                    <a:pt x="144" y="68083"/>
                  </a:cubicBezTo>
                  <a:cubicBezTo>
                    <a:pt x="144" y="70443"/>
                    <a:pt x="2624" y="70443"/>
                    <a:pt x="3155" y="70443"/>
                  </a:cubicBezTo>
                  <a:cubicBezTo>
                    <a:pt x="5635" y="70443"/>
                    <a:pt x="5812" y="69535"/>
                    <a:pt x="6343" y="67538"/>
                  </a:cubicBezTo>
                  <a:cubicBezTo>
                    <a:pt x="10949" y="51923"/>
                    <a:pt x="18743" y="45387"/>
                    <a:pt x="25297" y="45387"/>
                  </a:cubicBezTo>
                  <a:cubicBezTo>
                    <a:pt x="28131" y="45387"/>
                    <a:pt x="29725" y="46840"/>
                    <a:pt x="29725" y="51742"/>
                  </a:cubicBezTo>
                  <a:cubicBezTo>
                    <a:pt x="29725" y="55918"/>
                    <a:pt x="28662" y="58641"/>
                    <a:pt x="24234" y="69898"/>
                  </a:cubicBezTo>
                  <a:lnTo>
                    <a:pt x="13075" y="99130"/>
                  </a:lnTo>
                  <a:close/>
                </a:path>
              </a:pathLst>
            </a:custGeom>
            <a:solidFill>
              <a:srgbClr val="000000"/>
            </a:solidFill>
            <a:ln w="25400" cap="flat">
              <a:noFill/>
              <a:prstDash val="solid"/>
              <a:miter/>
            </a:ln>
          </p:spPr>
          <p:txBody>
            <a:bodyPr rtlCol="0" anchor="ctr"/>
            <a:lstStyle/>
            <a:p>
              <a:endParaRPr lang="zh-CN" altLang="en-US"/>
            </a:p>
          </p:txBody>
        </p:sp>
        <p:sp>
          <p:nvSpPr>
            <p:cNvPr id="333" name="任意多边形: 形状 332">
              <a:extLst>
                <a:ext uri="{FF2B5EF4-FFF2-40B4-BE49-F238E27FC236}">
                  <a16:creationId xmlns:a16="http://schemas.microsoft.com/office/drawing/2014/main" id="{FEB0ED23-700D-48AB-8A43-C54F271A7828}"/>
                </a:ext>
              </a:extLst>
            </p:cNvPr>
            <p:cNvSpPr/>
            <p:nvPr>
              <p:custDataLst>
                <p:tags r:id="rId60"/>
              </p:custDataLst>
            </p:nvPr>
          </p:nvSpPr>
          <p:spPr>
            <a:xfrm>
              <a:off x="6069536" y="2469967"/>
              <a:ext cx="843888" cy="10374"/>
            </a:xfrm>
            <a:custGeom>
              <a:avLst/>
              <a:gdLst>
                <a:gd name="connsiteX0" fmla="*/ 0 w 843888"/>
                <a:gd name="connsiteY0" fmla="*/ 0 h 10374"/>
                <a:gd name="connsiteX1" fmla="*/ 843889 w 843888"/>
                <a:gd name="connsiteY1" fmla="*/ 0 h 10374"/>
                <a:gd name="connsiteX2" fmla="*/ 843889 w 843888"/>
                <a:gd name="connsiteY2" fmla="*/ 10375 h 10374"/>
                <a:gd name="connsiteX3" fmla="*/ 0 w 843888"/>
                <a:gd name="connsiteY3" fmla="*/ 10375 h 10374"/>
              </a:gdLst>
              <a:ahLst/>
              <a:cxnLst>
                <a:cxn ang="0">
                  <a:pos x="connsiteX0" y="connsiteY0"/>
                </a:cxn>
                <a:cxn ang="0">
                  <a:pos x="connsiteX1" y="connsiteY1"/>
                </a:cxn>
                <a:cxn ang="0">
                  <a:pos x="connsiteX2" y="connsiteY2"/>
                </a:cxn>
                <a:cxn ang="0">
                  <a:pos x="connsiteX3" y="connsiteY3"/>
                </a:cxn>
              </a:cxnLst>
              <a:rect l="l" t="t" r="r" b="b"/>
              <a:pathLst>
                <a:path w="843888" h="10374">
                  <a:moveTo>
                    <a:pt x="0" y="0"/>
                  </a:moveTo>
                  <a:lnTo>
                    <a:pt x="843889" y="0"/>
                  </a:lnTo>
                  <a:lnTo>
                    <a:pt x="843889"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334" name="任意多边形: 形状 333">
              <a:extLst>
                <a:ext uri="{FF2B5EF4-FFF2-40B4-BE49-F238E27FC236}">
                  <a16:creationId xmlns:a16="http://schemas.microsoft.com/office/drawing/2014/main" id="{30FF23FA-1030-4227-BEB8-1A1DC539CB1F}"/>
                </a:ext>
              </a:extLst>
            </p:cNvPr>
            <p:cNvSpPr/>
            <p:nvPr>
              <p:custDataLst>
                <p:tags r:id="rId61"/>
              </p:custDataLst>
            </p:nvPr>
          </p:nvSpPr>
          <p:spPr>
            <a:xfrm>
              <a:off x="6298847" y="2532204"/>
              <a:ext cx="173593" cy="185714"/>
            </a:xfrm>
            <a:custGeom>
              <a:avLst/>
              <a:gdLst>
                <a:gd name="connsiteX0" fmla="*/ 36587 w 173593"/>
                <a:gd name="connsiteY0" fmla="*/ 155893 h 185714"/>
                <a:gd name="connsiteX1" fmla="*/ 5462 w 173593"/>
                <a:gd name="connsiteY1" fmla="*/ 177680 h 185714"/>
                <a:gd name="connsiteX2" fmla="*/ 148 w 173593"/>
                <a:gd name="connsiteY2" fmla="*/ 182868 h 185714"/>
                <a:gd name="connsiteX3" fmla="*/ 3437 w 173593"/>
                <a:gd name="connsiteY3" fmla="*/ 185721 h 185714"/>
                <a:gd name="connsiteX4" fmla="*/ 25200 w 173593"/>
                <a:gd name="connsiteY4" fmla="*/ 184943 h 185714"/>
                <a:gd name="connsiteX5" fmla="*/ 50505 w 173593"/>
                <a:gd name="connsiteY5" fmla="*/ 185721 h 185714"/>
                <a:gd name="connsiteX6" fmla="*/ 55313 w 173593"/>
                <a:gd name="connsiteY6" fmla="*/ 180793 h 185714"/>
                <a:gd name="connsiteX7" fmla="*/ 51264 w 173593"/>
                <a:gd name="connsiteY7" fmla="*/ 177680 h 185714"/>
                <a:gd name="connsiteX8" fmla="*/ 39371 w 173593"/>
                <a:gd name="connsiteY8" fmla="*/ 168602 h 185714"/>
                <a:gd name="connsiteX9" fmla="*/ 42913 w 173593"/>
                <a:gd name="connsiteY9" fmla="*/ 159005 h 185714"/>
                <a:gd name="connsiteX10" fmla="*/ 62145 w 173593"/>
                <a:gd name="connsiteY10" fmla="*/ 125805 h 185714"/>
                <a:gd name="connsiteX11" fmla="*/ 125661 w 173593"/>
                <a:gd name="connsiteY11" fmla="*/ 125805 h 185714"/>
                <a:gd name="connsiteX12" fmla="*/ 129710 w 173593"/>
                <a:gd name="connsiteY12" fmla="*/ 169121 h 185714"/>
                <a:gd name="connsiteX13" fmla="*/ 111490 w 173593"/>
                <a:gd name="connsiteY13" fmla="*/ 177680 h 185714"/>
                <a:gd name="connsiteX14" fmla="*/ 105417 w 173593"/>
                <a:gd name="connsiteY14" fmla="*/ 182868 h 185714"/>
                <a:gd name="connsiteX15" fmla="*/ 108960 w 173593"/>
                <a:gd name="connsiteY15" fmla="*/ 185721 h 185714"/>
                <a:gd name="connsiteX16" fmla="*/ 140591 w 173593"/>
                <a:gd name="connsiteY16" fmla="*/ 184943 h 185714"/>
                <a:gd name="connsiteX17" fmla="*/ 169186 w 173593"/>
                <a:gd name="connsiteY17" fmla="*/ 185721 h 185714"/>
                <a:gd name="connsiteX18" fmla="*/ 173741 w 173593"/>
                <a:gd name="connsiteY18" fmla="*/ 180533 h 185714"/>
                <a:gd name="connsiteX19" fmla="*/ 167921 w 173593"/>
                <a:gd name="connsiteY19" fmla="*/ 177680 h 185714"/>
                <a:gd name="connsiteX20" fmla="*/ 151472 w 173593"/>
                <a:gd name="connsiteY20" fmla="*/ 168343 h 185714"/>
                <a:gd name="connsiteX21" fmla="*/ 136036 w 173593"/>
                <a:gd name="connsiteY21" fmla="*/ 6232 h 185714"/>
                <a:gd name="connsiteX22" fmla="*/ 131228 w 173593"/>
                <a:gd name="connsiteY22" fmla="*/ 7 h 185714"/>
                <a:gd name="connsiteX23" fmla="*/ 124649 w 173593"/>
                <a:gd name="connsiteY23" fmla="*/ 4416 h 185714"/>
                <a:gd name="connsiteX24" fmla="*/ 36587 w 173593"/>
                <a:gd name="connsiteY24" fmla="*/ 155893 h 185714"/>
                <a:gd name="connsiteX25" fmla="*/ 66953 w 173593"/>
                <a:gd name="connsiteY25" fmla="*/ 117764 h 185714"/>
                <a:gd name="connsiteX26" fmla="*/ 116804 w 173593"/>
                <a:gd name="connsiteY26" fmla="*/ 32170 h 185714"/>
                <a:gd name="connsiteX27" fmla="*/ 124902 w 173593"/>
                <a:gd name="connsiteY27" fmla="*/ 117764 h 185714"/>
                <a:gd name="connsiteX28" fmla="*/ 66953 w 173593"/>
                <a:gd name="connsiteY28" fmla="*/ 117764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714">
                  <a:moveTo>
                    <a:pt x="36587" y="155893"/>
                  </a:moveTo>
                  <a:cubicBezTo>
                    <a:pt x="26465" y="173271"/>
                    <a:pt x="16596" y="176902"/>
                    <a:pt x="5462" y="177680"/>
                  </a:cubicBezTo>
                  <a:cubicBezTo>
                    <a:pt x="2425" y="177940"/>
                    <a:pt x="148" y="177940"/>
                    <a:pt x="148" y="182868"/>
                  </a:cubicBezTo>
                  <a:cubicBezTo>
                    <a:pt x="148" y="184424"/>
                    <a:pt x="1413" y="185721"/>
                    <a:pt x="3437" y="185721"/>
                  </a:cubicBezTo>
                  <a:cubicBezTo>
                    <a:pt x="10270" y="185721"/>
                    <a:pt x="18114" y="184943"/>
                    <a:pt x="25200" y="184943"/>
                  </a:cubicBezTo>
                  <a:cubicBezTo>
                    <a:pt x="33550" y="184943"/>
                    <a:pt x="42407" y="185721"/>
                    <a:pt x="50505" y="185721"/>
                  </a:cubicBezTo>
                  <a:cubicBezTo>
                    <a:pt x="52023" y="185721"/>
                    <a:pt x="55313" y="185721"/>
                    <a:pt x="55313" y="180793"/>
                  </a:cubicBezTo>
                  <a:cubicBezTo>
                    <a:pt x="55313" y="177940"/>
                    <a:pt x="53035" y="177680"/>
                    <a:pt x="51264" y="177680"/>
                  </a:cubicBezTo>
                  <a:cubicBezTo>
                    <a:pt x="45444" y="177162"/>
                    <a:pt x="39371" y="175087"/>
                    <a:pt x="39371" y="168602"/>
                  </a:cubicBezTo>
                  <a:cubicBezTo>
                    <a:pt x="39371" y="165490"/>
                    <a:pt x="40889" y="162636"/>
                    <a:pt x="42913" y="159005"/>
                  </a:cubicBezTo>
                  <a:lnTo>
                    <a:pt x="62145" y="125805"/>
                  </a:lnTo>
                  <a:lnTo>
                    <a:pt x="125661" y="125805"/>
                  </a:lnTo>
                  <a:cubicBezTo>
                    <a:pt x="126167" y="131252"/>
                    <a:pt x="129710" y="166527"/>
                    <a:pt x="129710" y="169121"/>
                  </a:cubicBezTo>
                  <a:cubicBezTo>
                    <a:pt x="129710" y="176902"/>
                    <a:pt x="116551" y="177680"/>
                    <a:pt x="111490" y="177680"/>
                  </a:cubicBezTo>
                  <a:cubicBezTo>
                    <a:pt x="107947" y="177680"/>
                    <a:pt x="105417" y="177680"/>
                    <a:pt x="105417" y="182868"/>
                  </a:cubicBezTo>
                  <a:cubicBezTo>
                    <a:pt x="105417" y="185721"/>
                    <a:pt x="108453" y="185721"/>
                    <a:pt x="108960" y="185721"/>
                  </a:cubicBezTo>
                  <a:cubicBezTo>
                    <a:pt x="119335" y="185721"/>
                    <a:pt x="130216" y="184943"/>
                    <a:pt x="140591" y="184943"/>
                  </a:cubicBezTo>
                  <a:cubicBezTo>
                    <a:pt x="146917" y="184943"/>
                    <a:pt x="162859" y="185721"/>
                    <a:pt x="169186" y="185721"/>
                  </a:cubicBezTo>
                  <a:cubicBezTo>
                    <a:pt x="170704" y="185721"/>
                    <a:pt x="173741" y="185721"/>
                    <a:pt x="173741" y="180533"/>
                  </a:cubicBezTo>
                  <a:cubicBezTo>
                    <a:pt x="173741" y="177680"/>
                    <a:pt x="171210" y="177680"/>
                    <a:pt x="167921" y="177680"/>
                  </a:cubicBezTo>
                  <a:cubicBezTo>
                    <a:pt x="152231" y="177680"/>
                    <a:pt x="152231" y="175865"/>
                    <a:pt x="151472" y="168343"/>
                  </a:cubicBezTo>
                  <a:lnTo>
                    <a:pt x="136036" y="6232"/>
                  </a:lnTo>
                  <a:cubicBezTo>
                    <a:pt x="135530" y="1044"/>
                    <a:pt x="135530" y="7"/>
                    <a:pt x="131228" y="7"/>
                  </a:cubicBezTo>
                  <a:cubicBezTo>
                    <a:pt x="127179" y="7"/>
                    <a:pt x="126167" y="1822"/>
                    <a:pt x="124649" y="4416"/>
                  </a:cubicBezTo>
                  <a:lnTo>
                    <a:pt x="36587" y="155893"/>
                  </a:lnTo>
                  <a:close/>
                  <a:moveTo>
                    <a:pt x="66953" y="117764"/>
                  </a:moveTo>
                  <a:lnTo>
                    <a:pt x="116804" y="32170"/>
                  </a:lnTo>
                  <a:lnTo>
                    <a:pt x="124902" y="117764"/>
                  </a:lnTo>
                  <a:lnTo>
                    <a:pt x="66953" y="117764"/>
                  </a:lnTo>
                  <a:close/>
                </a:path>
              </a:pathLst>
            </a:custGeom>
            <a:solidFill>
              <a:srgbClr val="000000"/>
            </a:solidFill>
            <a:ln w="25400" cap="flat">
              <a:noFill/>
              <a:prstDash val="solid"/>
              <a:miter/>
            </a:ln>
          </p:spPr>
          <p:txBody>
            <a:bodyPr rtlCol="0" anchor="ctr"/>
            <a:lstStyle/>
            <a:p>
              <a:endParaRPr lang="zh-CN" altLang="en-US"/>
            </a:p>
          </p:txBody>
        </p:sp>
        <p:sp>
          <p:nvSpPr>
            <p:cNvPr id="335" name="任意多边形: 形状 334">
              <a:extLst>
                <a:ext uri="{FF2B5EF4-FFF2-40B4-BE49-F238E27FC236}">
                  <a16:creationId xmlns:a16="http://schemas.microsoft.com/office/drawing/2014/main" id="{F60CA74C-26AF-4FEE-9EAA-34237147D5E2}"/>
                </a:ext>
              </a:extLst>
            </p:cNvPr>
            <p:cNvSpPr/>
            <p:nvPr>
              <p:custDataLst>
                <p:tags r:id="rId62"/>
              </p:custDataLst>
            </p:nvPr>
          </p:nvSpPr>
          <p:spPr>
            <a:xfrm>
              <a:off x="6487219" y="2515100"/>
              <a:ext cx="59871" cy="115293"/>
            </a:xfrm>
            <a:custGeom>
              <a:avLst/>
              <a:gdLst>
                <a:gd name="connsiteX0" fmla="*/ 36291 w 59871"/>
                <a:gd name="connsiteY0" fmla="*/ 41763 h 115293"/>
                <a:gd name="connsiteX1" fmla="*/ 54359 w 59871"/>
                <a:gd name="connsiteY1" fmla="*/ 41763 h 115293"/>
                <a:gd name="connsiteX2" fmla="*/ 60027 w 59871"/>
                <a:gd name="connsiteY2" fmla="*/ 37769 h 115293"/>
                <a:gd name="connsiteX3" fmla="*/ 54713 w 59871"/>
                <a:gd name="connsiteY3" fmla="*/ 35227 h 115293"/>
                <a:gd name="connsiteX4" fmla="*/ 37885 w 59871"/>
                <a:gd name="connsiteY4" fmla="*/ 35227 h 115293"/>
                <a:gd name="connsiteX5" fmla="*/ 44439 w 59871"/>
                <a:gd name="connsiteY5" fmla="*/ 8355 h 115293"/>
                <a:gd name="connsiteX6" fmla="*/ 44970 w 59871"/>
                <a:gd name="connsiteY6" fmla="*/ 5813 h 115293"/>
                <a:gd name="connsiteX7" fmla="*/ 38948 w 59871"/>
                <a:gd name="connsiteY7" fmla="*/ 3 h 115293"/>
                <a:gd name="connsiteX8" fmla="*/ 30622 w 59871"/>
                <a:gd name="connsiteY8" fmla="*/ 7811 h 115293"/>
                <a:gd name="connsiteX9" fmla="*/ 23891 w 59871"/>
                <a:gd name="connsiteY9" fmla="*/ 35227 h 115293"/>
                <a:gd name="connsiteX10" fmla="*/ 5823 w 59871"/>
                <a:gd name="connsiteY10" fmla="*/ 35227 h 115293"/>
                <a:gd name="connsiteX11" fmla="*/ 155 w 59871"/>
                <a:gd name="connsiteY11" fmla="*/ 39221 h 115293"/>
                <a:gd name="connsiteX12" fmla="*/ 5469 w 59871"/>
                <a:gd name="connsiteY12" fmla="*/ 41763 h 115293"/>
                <a:gd name="connsiteX13" fmla="*/ 22297 w 59871"/>
                <a:gd name="connsiteY13" fmla="*/ 41763 h 115293"/>
                <a:gd name="connsiteX14" fmla="*/ 11846 w 59871"/>
                <a:gd name="connsiteY14" fmla="*/ 84612 h 115293"/>
                <a:gd name="connsiteX15" fmla="*/ 9189 w 59871"/>
                <a:gd name="connsiteY15" fmla="*/ 98048 h 115293"/>
                <a:gd name="connsiteX16" fmla="*/ 28143 w 59871"/>
                <a:gd name="connsiteY16" fmla="*/ 115297 h 115293"/>
                <a:gd name="connsiteX17" fmla="*/ 58964 w 59871"/>
                <a:gd name="connsiteY17" fmla="*/ 87517 h 115293"/>
                <a:gd name="connsiteX18" fmla="*/ 56130 w 59871"/>
                <a:gd name="connsiteY18" fmla="*/ 85157 h 115293"/>
                <a:gd name="connsiteX19" fmla="*/ 52410 w 59871"/>
                <a:gd name="connsiteY19" fmla="*/ 88607 h 115293"/>
                <a:gd name="connsiteX20" fmla="*/ 28674 w 59871"/>
                <a:gd name="connsiteY20" fmla="*/ 110213 h 115293"/>
                <a:gd name="connsiteX21" fmla="*/ 22474 w 59871"/>
                <a:gd name="connsiteY21" fmla="*/ 101316 h 115293"/>
                <a:gd name="connsiteX22" fmla="*/ 23537 w 59871"/>
                <a:gd name="connsiteY22" fmla="*/ 93872 h 115293"/>
                <a:gd name="connsiteX23" fmla="*/ 36291 w 59871"/>
                <a:gd name="connsiteY23" fmla="*/ 41763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291" y="41763"/>
                  </a:moveTo>
                  <a:lnTo>
                    <a:pt x="54359" y="41763"/>
                  </a:lnTo>
                  <a:cubicBezTo>
                    <a:pt x="57724" y="41763"/>
                    <a:pt x="60027" y="41763"/>
                    <a:pt x="60027" y="37769"/>
                  </a:cubicBezTo>
                  <a:cubicBezTo>
                    <a:pt x="60027" y="35227"/>
                    <a:pt x="57724" y="35227"/>
                    <a:pt x="54713" y="35227"/>
                  </a:cubicBezTo>
                  <a:lnTo>
                    <a:pt x="37885" y="35227"/>
                  </a:lnTo>
                  <a:lnTo>
                    <a:pt x="44439" y="8355"/>
                  </a:lnTo>
                  <a:cubicBezTo>
                    <a:pt x="44616" y="7448"/>
                    <a:pt x="44970" y="6540"/>
                    <a:pt x="44970" y="5813"/>
                  </a:cubicBezTo>
                  <a:cubicBezTo>
                    <a:pt x="44970" y="2545"/>
                    <a:pt x="42491" y="3"/>
                    <a:pt x="38948" y="3"/>
                  </a:cubicBezTo>
                  <a:cubicBezTo>
                    <a:pt x="34519" y="3"/>
                    <a:pt x="31862" y="3090"/>
                    <a:pt x="30622" y="7811"/>
                  </a:cubicBezTo>
                  <a:cubicBezTo>
                    <a:pt x="29383" y="12350"/>
                    <a:pt x="31685" y="3635"/>
                    <a:pt x="23891" y="35227"/>
                  </a:cubicBezTo>
                  <a:lnTo>
                    <a:pt x="5823" y="35227"/>
                  </a:lnTo>
                  <a:cubicBezTo>
                    <a:pt x="2458" y="35227"/>
                    <a:pt x="155" y="35227"/>
                    <a:pt x="155" y="39221"/>
                  </a:cubicBezTo>
                  <a:cubicBezTo>
                    <a:pt x="155" y="41763"/>
                    <a:pt x="2281" y="41763"/>
                    <a:pt x="5469" y="41763"/>
                  </a:cubicBezTo>
                  <a:lnTo>
                    <a:pt x="22297" y="41763"/>
                  </a:lnTo>
                  <a:lnTo>
                    <a:pt x="11846" y="84612"/>
                  </a:lnTo>
                  <a:cubicBezTo>
                    <a:pt x="10783" y="89151"/>
                    <a:pt x="9189" y="95688"/>
                    <a:pt x="9189" y="98048"/>
                  </a:cubicBezTo>
                  <a:cubicBezTo>
                    <a:pt x="9189" y="108760"/>
                    <a:pt x="18046" y="115297"/>
                    <a:pt x="28143" y="115297"/>
                  </a:cubicBezTo>
                  <a:cubicBezTo>
                    <a:pt x="47805" y="115297"/>
                    <a:pt x="58964" y="89878"/>
                    <a:pt x="58964" y="87517"/>
                  </a:cubicBezTo>
                  <a:cubicBezTo>
                    <a:pt x="58964" y="85157"/>
                    <a:pt x="56661" y="85157"/>
                    <a:pt x="56130" y="85157"/>
                  </a:cubicBezTo>
                  <a:cubicBezTo>
                    <a:pt x="54004" y="85157"/>
                    <a:pt x="53827" y="85520"/>
                    <a:pt x="52410" y="88607"/>
                  </a:cubicBezTo>
                  <a:cubicBezTo>
                    <a:pt x="47450" y="100045"/>
                    <a:pt x="38416" y="110213"/>
                    <a:pt x="28674" y="110213"/>
                  </a:cubicBezTo>
                  <a:cubicBezTo>
                    <a:pt x="24954" y="110213"/>
                    <a:pt x="22474" y="107853"/>
                    <a:pt x="22474" y="101316"/>
                  </a:cubicBezTo>
                  <a:cubicBezTo>
                    <a:pt x="22474" y="99501"/>
                    <a:pt x="23183" y="95688"/>
                    <a:pt x="23537" y="93872"/>
                  </a:cubicBezTo>
                  <a:lnTo>
                    <a:pt x="36291" y="41763"/>
                  </a:lnTo>
                  <a:close/>
                </a:path>
              </a:pathLst>
            </a:custGeom>
            <a:solidFill>
              <a:srgbClr val="000000"/>
            </a:solidFill>
            <a:ln w="25400" cap="flat">
              <a:noFill/>
              <a:prstDash val="solid"/>
              <a:miter/>
            </a:ln>
          </p:spPr>
          <p:txBody>
            <a:bodyPr rtlCol="0" anchor="ctr"/>
            <a:lstStyle/>
            <a:p>
              <a:endParaRPr lang="zh-CN" altLang="en-US"/>
            </a:p>
          </p:txBody>
        </p:sp>
        <p:sp>
          <p:nvSpPr>
            <p:cNvPr id="336" name="任意多边形: 形状 335">
              <a:extLst>
                <a:ext uri="{FF2B5EF4-FFF2-40B4-BE49-F238E27FC236}">
                  <a16:creationId xmlns:a16="http://schemas.microsoft.com/office/drawing/2014/main" id="{2FD8FEC5-56E6-450D-B0AB-537A6518988F}"/>
                </a:ext>
              </a:extLst>
            </p:cNvPr>
            <p:cNvSpPr/>
            <p:nvPr>
              <p:custDataLst>
                <p:tags r:id="rId63"/>
              </p:custDataLst>
            </p:nvPr>
          </p:nvSpPr>
          <p:spPr>
            <a:xfrm>
              <a:off x="6567736" y="2519380"/>
              <a:ext cx="88567" cy="58748"/>
            </a:xfrm>
            <a:custGeom>
              <a:avLst/>
              <a:gdLst>
                <a:gd name="connsiteX0" fmla="*/ 13317 w 88567"/>
                <a:gd name="connsiteY0" fmla="*/ 44614 h 58748"/>
                <a:gd name="connsiteX1" fmla="*/ 11166 w 88567"/>
                <a:gd name="connsiteY1" fmla="*/ 54211 h 58748"/>
                <a:gd name="connsiteX2" fmla="*/ 15847 w 88567"/>
                <a:gd name="connsiteY2" fmla="*/ 58750 h 58748"/>
                <a:gd name="connsiteX3" fmla="*/ 21921 w 88567"/>
                <a:gd name="connsiteY3" fmla="*/ 54471 h 58748"/>
                <a:gd name="connsiteX4" fmla="*/ 24324 w 88567"/>
                <a:gd name="connsiteY4" fmla="*/ 44355 h 58748"/>
                <a:gd name="connsiteX5" fmla="*/ 28879 w 88567"/>
                <a:gd name="connsiteY5" fmla="*/ 26069 h 58748"/>
                <a:gd name="connsiteX6" fmla="*/ 55070 w 88567"/>
                <a:gd name="connsiteY6" fmla="*/ 4411 h 58748"/>
                <a:gd name="connsiteX7" fmla="*/ 63927 w 88567"/>
                <a:gd name="connsiteY7" fmla="*/ 13748 h 58748"/>
                <a:gd name="connsiteX8" fmla="*/ 55703 w 88567"/>
                <a:gd name="connsiteY8" fmla="*/ 41891 h 58748"/>
                <a:gd name="connsiteX9" fmla="*/ 54438 w 88567"/>
                <a:gd name="connsiteY9" fmla="*/ 47338 h 58748"/>
                <a:gd name="connsiteX10" fmla="*/ 68229 w 88567"/>
                <a:gd name="connsiteY10" fmla="*/ 58750 h 58748"/>
                <a:gd name="connsiteX11" fmla="*/ 88726 w 88567"/>
                <a:gd name="connsiteY11" fmla="*/ 38649 h 58748"/>
                <a:gd name="connsiteX12" fmla="*/ 86069 w 88567"/>
                <a:gd name="connsiteY12" fmla="*/ 36833 h 58748"/>
                <a:gd name="connsiteX13" fmla="*/ 83032 w 88567"/>
                <a:gd name="connsiteY13" fmla="*/ 39816 h 58748"/>
                <a:gd name="connsiteX14" fmla="*/ 68735 w 88567"/>
                <a:gd name="connsiteY14" fmla="*/ 54341 h 58748"/>
                <a:gd name="connsiteX15" fmla="*/ 64939 w 88567"/>
                <a:gd name="connsiteY15" fmla="*/ 49413 h 58748"/>
                <a:gd name="connsiteX16" fmla="*/ 66584 w 88567"/>
                <a:gd name="connsiteY16" fmla="*/ 42539 h 58748"/>
                <a:gd name="connsiteX17" fmla="*/ 74555 w 88567"/>
                <a:gd name="connsiteY17" fmla="*/ 15434 h 58748"/>
                <a:gd name="connsiteX18" fmla="*/ 55829 w 88567"/>
                <a:gd name="connsiteY18" fmla="*/ 1 h 58748"/>
                <a:gd name="connsiteX19" fmla="*/ 31916 w 88567"/>
                <a:gd name="connsiteY19" fmla="*/ 12841 h 58748"/>
                <a:gd name="connsiteX20" fmla="*/ 16480 w 88567"/>
                <a:gd name="connsiteY20" fmla="*/ 1 h 58748"/>
                <a:gd name="connsiteX21" fmla="*/ 158 w 88567"/>
                <a:gd name="connsiteY21" fmla="*/ 20103 h 58748"/>
                <a:gd name="connsiteX22" fmla="*/ 2815 w 88567"/>
                <a:gd name="connsiteY22" fmla="*/ 21919 h 58748"/>
                <a:gd name="connsiteX23" fmla="*/ 5725 w 88567"/>
                <a:gd name="connsiteY23" fmla="*/ 19455 h 58748"/>
                <a:gd name="connsiteX24" fmla="*/ 15847 w 88567"/>
                <a:gd name="connsiteY24" fmla="*/ 4411 h 58748"/>
                <a:gd name="connsiteX25" fmla="*/ 21035 w 88567"/>
                <a:gd name="connsiteY25" fmla="*/ 11284 h 58748"/>
                <a:gd name="connsiteX26" fmla="*/ 19010 w 88567"/>
                <a:gd name="connsiteY26" fmla="*/ 21400 h 58748"/>
                <a:gd name="connsiteX27" fmla="*/ 16227 w 88567"/>
                <a:gd name="connsiteY27" fmla="*/ 33072 h 58748"/>
                <a:gd name="connsiteX28" fmla="*/ 13317 w 88567"/>
                <a:gd name="connsiteY28" fmla="*/ 44614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17" y="44614"/>
                  </a:moveTo>
                  <a:cubicBezTo>
                    <a:pt x="12558" y="47857"/>
                    <a:pt x="11166" y="53563"/>
                    <a:pt x="11166" y="54211"/>
                  </a:cubicBezTo>
                  <a:cubicBezTo>
                    <a:pt x="11166" y="57064"/>
                    <a:pt x="13443" y="58750"/>
                    <a:pt x="15847" y="58750"/>
                  </a:cubicBezTo>
                  <a:cubicBezTo>
                    <a:pt x="17745" y="58750"/>
                    <a:pt x="20529" y="57713"/>
                    <a:pt x="21921" y="54471"/>
                  </a:cubicBezTo>
                  <a:cubicBezTo>
                    <a:pt x="22047" y="53822"/>
                    <a:pt x="23565" y="47727"/>
                    <a:pt x="24324" y="44355"/>
                  </a:cubicBezTo>
                  <a:cubicBezTo>
                    <a:pt x="28626" y="26847"/>
                    <a:pt x="28626" y="26588"/>
                    <a:pt x="28879" y="26069"/>
                  </a:cubicBezTo>
                  <a:cubicBezTo>
                    <a:pt x="30524" y="22567"/>
                    <a:pt x="39634" y="4411"/>
                    <a:pt x="55070" y="4411"/>
                  </a:cubicBezTo>
                  <a:cubicBezTo>
                    <a:pt x="61270" y="4411"/>
                    <a:pt x="63927" y="7912"/>
                    <a:pt x="63927" y="13748"/>
                  </a:cubicBezTo>
                  <a:cubicBezTo>
                    <a:pt x="63927" y="21141"/>
                    <a:pt x="58613" y="34499"/>
                    <a:pt x="55703" y="41891"/>
                  </a:cubicBezTo>
                  <a:cubicBezTo>
                    <a:pt x="55070" y="43447"/>
                    <a:pt x="54438" y="45133"/>
                    <a:pt x="54438" y="47338"/>
                  </a:cubicBezTo>
                  <a:cubicBezTo>
                    <a:pt x="54438" y="54082"/>
                    <a:pt x="60764" y="58750"/>
                    <a:pt x="68229" y="58750"/>
                  </a:cubicBezTo>
                  <a:cubicBezTo>
                    <a:pt x="81767" y="58750"/>
                    <a:pt x="88726" y="41891"/>
                    <a:pt x="88726" y="38649"/>
                  </a:cubicBezTo>
                  <a:cubicBezTo>
                    <a:pt x="88726" y="36833"/>
                    <a:pt x="86575" y="36833"/>
                    <a:pt x="86069" y="36833"/>
                  </a:cubicBezTo>
                  <a:cubicBezTo>
                    <a:pt x="83918" y="36833"/>
                    <a:pt x="83792" y="37352"/>
                    <a:pt x="83032" y="39816"/>
                  </a:cubicBezTo>
                  <a:cubicBezTo>
                    <a:pt x="80628" y="47597"/>
                    <a:pt x="74808" y="54341"/>
                    <a:pt x="68735" y="54341"/>
                  </a:cubicBezTo>
                  <a:cubicBezTo>
                    <a:pt x="65825" y="54341"/>
                    <a:pt x="64939" y="52266"/>
                    <a:pt x="64939" y="49413"/>
                  </a:cubicBezTo>
                  <a:cubicBezTo>
                    <a:pt x="64939" y="46689"/>
                    <a:pt x="65445" y="45392"/>
                    <a:pt x="66584" y="42539"/>
                  </a:cubicBezTo>
                  <a:cubicBezTo>
                    <a:pt x="68735" y="37352"/>
                    <a:pt x="74555" y="22567"/>
                    <a:pt x="74555" y="15434"/>
                  </a:cubicBezTo>
                  <a:cubicBezTo>
                    <a:pt x="74555" y="5837"/>
                    <a:pt x="67849" y="1"/>
                    <a:pt x="55829" y="1"/>
                  </a:cubicBezTo>
                  <a:cubicBezTo>
                    <a:pt x="44316" y="1"/>
                    <a:pt x="36344" y="7134"/>
                    <a:pt x="31916" y="12841"/>
                  </a:cubicBezTo>
                  <a:cubicBezTo>
                    <a:pt x="31283" y="2206"/>
                    <a:pt x="21161" y="1"/>
                    <a:pt x="16480" y="1"/>
                  </a:cubicBezTo>
                  <a:cubicBezTo>
                    <a:pt x="3827" y="1"/>
                    <a:pt x="158" y="19844"/>
                    <a:pt x="158" y="20103"/>
                  </a:cubicBezTo>
                  <a:cubicBezTo>
                    <a:pt x="158" y="21919"/>
                    <a:pt x="2183" y="21919"/>
                    <a:pt x="2815" y="21919"/>
                  </a:cubicBezTo>
                  <a:cubicBezTo>
                    <a:pt x="4966" y="21919"/>
                    <a:pt x="5219" y="21141"/>
                    <a:pt x="5725" y="19455"/>
                  </a:cubicBezTo>
                  <a:cubicBezTo>
                    <a:pt x="7623" y="11933"/>
                    <a:pt x="10533" y="4411"/>
                    <a:pt x="15847" y="4411"/>
                  </a:cubicBezTo>
                  <a:cubicBezTo>
                    <a:pt x="20149" y="4411"/>
                    <a:pt x="21035" y="8561"/>
                    <a:pt x="21035" y="11284"/>
                  </a:cubicBezTo>
                  <a:cubicBezTo>
                    <a:pt x="21035" y="13100"/>
                    <a:pt x="19770" y="18028"/>
                    <a:pt x="19010" y="21400"/>
                  </a:cubicBezTo>
                  <a:cubicBezTo>
                    <a:pt x="18125" y="24902"/>
                    <a:pt x="16859" y="30219"/>
                    <a:pt x="16227" y="33072"/>
                  </a:cubicBezTo>
                  <a:lnTo>
                    <a:pt x="13317" y="44614"/>
                  </a:lnTo>
                  <a:close/>
                </a:path>
              </a:pathLst>
            </a:custGeom>
            <a:solidFill>
              <a:srgbClr val="000000"/>
            </a:solidFill>
            <a:ln w="25400" cap="flat">
              <a:noFill/>
              <a:prstDash val="solid"/>
              <a:miter/>
            </a:ln>
          </p:spPr>
          <p:txBody>
            <a:bodyPr rtlCol="0" anchor="ctr"/>
            <a:lstStyle/>
            <a:p>
              <a:endParaRPr lang="zh-CN" altLang="en-US"/>
            </a:p>
          </p:txBody>
        </p:sp>
        <p:sp>
          <p:nvSpPr>
            <p:cNvPr id="337" name="任意多边形: 形状 336">
              <a:extLst>
                <a:ext uri="{FF2B5EF4-FFF2-40B4-BE49-F238E27FC236}">
                  <a16:creationId xmlns:a16="http://schemas.microsoft.com/office/drawing/2014/main" id="{5766A7F1-83FD-482C-BC68-42B14E798D3D}"/>
                </a:ext>
              </a:extLst>
            </p:cNvPr>
            <p:cNvSpPr/>
            <p:nvPr>
              <p:custDataLst>
                <p:tags r:id="rId64"/>
              </p:custDataLst>
            </p:nvPr>
          </p:nvSpPr>
          <p:spPr>
            <a:xfrm>
              <a:off x="6488105" y="2669841"/>
              <a:ext cx="53672" cy="122192"/>
            </a:xfrm>
            <a:custGeom>
              <a:avLst/>
              <a:gdLst>
                <a:gd name="connsiteX0" fmla="*/ 49222 w 53672"/>
                <a:gd name="connsiteY0" fmla="*/ 6909 h 122192"/>
                <a:gd name="connsiteX1" fmla="*/ 42136 w 53672"/>
                <a:gd name="connsiteY1" fmla="*/ 10 h 122192"/>
                <a:gd name="connsiteX2" fmla="*/ 32217 w 53672"/>
                <a:gd name="connsiteY2" fmla="*/ 9996 h 122192"/>
                <a:gd name="connsiteX3" fmla="*/ 39302 w 53672"/>
                <a:gd name="connsiteY3" fmla="*/ 16895 h 122192"/>
                <a:gd name="connsiteX4" fmla="*/ 49222 w 53672"/>
                <a:gd name="connsiteY4" fmla="*/ 6909 h 122192"/>
                <a:gd name="connsiteX5" fmla="*/ 13086 w 53672"/>
                <a:gd name="connsiteY5" fmla="*/ 99144 h 122192"/>
                <a:gd name="connsiteX6" fmla="*/ 11492 w 53672"/>
                <a:gd name="connsiteY6" fmla="*/ 106769 h 122192"/>
                <a:gd name="connsiteX7" fmla="*/ 28320 w 53672"/>
                <a:gd name="connsiteY7" fmla="*/ 122202 h 122192"/>
                <a:gd name="connsiteX8" fmla="*/ 53827 w 53672"/>
                <a:gd name="connsiteY8" fmla="*/ 94423 h 122192"/>
                <a:gd name="connsiteX9" fmla="*/ 50993 w 53672"/>
                <a:gd name="connsiteY9" fmla="*/ 92063 h 122192"/>
                <a:gd name="connsiteX10" fmla="*/ 47627 w 53672"/>
                <a:gd name="connsiteY10" fmla="*/ 95149 h 122192"/>
                <a:gd name="connsiteX11" fmla="*/ 28851 w 53672"/>
                <a:gd name="connsiteY11" fmla="*/ 117118 h 122192"/>
                <a:gd name="connsiteX12" fmla="*/ 24423 w 53672"/>
                <a:gd name="connsiteY12" fmla="*/ 110764 h 122192"/>
                <a:gd name="connsiteX13" fmla="*/ 27257 w 53672"/>
                <a:gd name="connsiteY13" fmla="*/ 99144 h 122192"/>
                <a:gd name="connsiteX14" fmla="*/ 32925 w 53672"/>
                <a:gd name="connsiteY14" fmla="*/ 84618 h 122192"/>
                <a:gd name="connsiteX15" fmla="*/ 41605 w 53672"/>
                <a:gd name="connsiteY15" fmla="*/ 61560 h 122192"/>
                <a:gd name="connsiteX16" fmla="*/ 42668 w 53672"/>
                <a:gd name="connsiteY16" fmla="*/ 55750 h 122192"/>
                <a:gd name="connsiteX17" fmla="*/ 25840 w 53672"/>
                <a:gd name="connsiteY17" fmla="*/ 40317 h 122192"/>
                <a:gd name="connsiteX18" fmla="*/ 155 w 53672"/>
                <a:gd name="connsiteY18" fmla="*/ 68096 h 122192"/>
                <a:gd name="connsiteX19" fmla="*/ 3166 w 53672"/>
                <a:gd name="connsiteY19" fmla="*/ 70456 h 122192"/>
                <a:gd name="connsiteX20" fmla="*/ 6355 w 53672"/>
                <a:gd name="connsiteY20" fmla="*/ 67551 h 122192"/>
                <a:gd name="connsiteX21" fmla="*/ 25308 w 53672"/>
                <a:gd name="connsiteY21" fmla="*/ 45401 h 122192"/>
                <a:gd name="connsiteX22" fmla="*/ 29737 w 53672"/>
                <a:gd name="connsiteY22" fmla="*/ 51755 h 122192"/>
                <a:gd name="connsiteX23" fmla="*/ 24246 w 53672"/>
                <a:gd name="connsiteY23" fmla="*/ 69912 h 122192"/>
                <a:gd name="connsiteX24" fmla="*/ 13086 w 53672"/>
                <a:gd name="connsiteY24" fmla="*/ 99144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222" y="6909"/>
                  </a:moveTo>
                  <a:cubicBezTo>
                    <a:pt x="49222" y="4004"/>
                    <a:pt x="47096" y="10"/>
                    <a:pt x="42136" y="10"/>
                  </a:cubicBezTo>
                  <a:cubicBezTo>
                    <a:pt x="37354" y="10"/>
                    <a:pt x="32217" y="4730"/>
                    <a:pt x="32217" y="9996"/>
                  </a:cubicBezTo>
                  <a:cubicBezTo>
                    <a:pt x="32217" y="13082"/>
                    <a:pt x="34519" y="16895"/>
                    <a:pt x="39302" y="16895"/>
                  </a:cubicBezTo>
                  <a:cubicBezTo>
                    <a:pt x="44439" y="16895"/>
                    <a:pt x="49222" y="11811"/>
                    <a:pt x="49222" y="6909"/>
                  </a:cubicBezTo>
                  <a:close/>
                  <a:moveTo>
                    <a:pt x="13086" y="99144"/>
                  </a:moveTo>
                  <a:cubicBezTo>
                    <a:pt x="12377" y="101504"/>
                    <a:pt x="11492" y="103683"/>
                    <a:pt x="11492" y="106769"/>
                  </a:cubicBezTo>
                  <a:cubicBezTo>
                    <a:pt x="11492" y="115303"/>
                    <a:pt x="18577" y="122202"/>
                    <a:pt x="28320" y="122202"/>
                  </a:cubicBezTo>
                  <a:cubicBezTo>
                    <a:pt x="46033" y="122202"/>
                    <a:pt x="53827" y="97146"/>
                    <a:pt x="53827" y="94423"/>
                  </a:cubicBezTo>
                  <a:cubicBezTo>
                    <a:pt x="53827" y="92063"/>
                    <a:pt x="51524" y="92063"/>
                    <a:pt x="50993" y="92063"/>
                  </a:cubicBezTo>
                  <a:cubicBezTo>
                    <a:pt x="48513" y="92063"/>
                    <a:pt x="48336" y="93152"/>
                    <a:pt x="47627" y="95149"/>
                  </a:cubicBezTo>
                  <a:cubicBezTo>
                    <a:pt x="43553" y="109674"/>
                    <a:pt x="35759" y="117118"/>
                    <a:pt x="28851" y="117118"/>
                  </a:cubicBezTo>
                  <a:cubicBezTo>
                    <a:pt x="25308" y="117118"/>
                    <a:pt x="24423" y="114758"/>
                    <a:pt x="24423" y="110764"/>
                  </a:cubicBezTo>
                  <a:cubicBezTo>
                    <a:pt x="24423" y="106588"/>
                    <a:pt x="25663" y="103138"/>
                    <a:pt x="27257" y="99144"/>
                  </a:cubicBezTo>
                  <a:cubicBezTo>
                    <a:pt x="29028" y="94241"/>
                    <a:pt x="30977" y="89339"/>
                    <a:pt x="32925" y="84618"/>
                  </a:cubicBezTo>
                  <a:cubicBezTo>
                    <a:pt x="34519" y="80261"/>
                    <a:pt x="40896" y="63739"/>
                    <a:pt x="41605" y="61560"/>
                  </a:cubicBezTo>
                  <a:cubicBezTo>
                    <a:pt x="42136" y="59744"/>
                    <a:pt x="42668" y="57565"/>
                    <a:pt x="42668" y="55750"/>
                  </a:cubicBezTo>
                  <a:cubicBezTo>
                    <a:pt x="42668" y="47216"/>
                    <a:pt x="35582" y="40317"/>
                    <a:pt x="25840" y="40317"/>
                  </a:cubicBezTo>
                  <a:cubicBezTo>
                    <a:pt x="8303" y="40317"/>
                    <a:pt x="155" y="65010"/>
                    <a:pt x="155" y="68096"/>
                  </a:cubicBezTo>
                  <a:cubicBezTo>
                    <a:pt x="155" y="70456"/>
                    <a:pt x="2635" y="70456"/>
                    <a:pt x="3166" y="70456"/>
                  </a:cubicBezTo>
                  <a:cubicBezTo>
                    <a:pt x="5646" y="70456"/>
                    <a:pt x="5823" y="69549"/>
                    <a:pt x="6355" y="67551"/>
                  </a:cubicBezTo>
                  <a:cubicBezTo>
                    <a:pt x="10960" y="51937"/>
                    <a:pt x="18754" y="45401"/>
                    <a:pt x="25308" y="45401"/>
                  </a:cubicBezTo>
                  <a:cubicBezTo>
                    <a:pt x="28143" y="45401"/>
                    <a:pt x="29737" y="46853"/>
                    <a:pt x="29737" y="51755"/>
                  </a:cubicBezTo>
                  <a:cubicBezTo>
                    <a:pt x="29737" y="55931"/>
                    <a:pt x="28674" y="58655"/>
                    <a:pt x="24246" y="69912"/>
                  </a:cubicBezTo>
                  <a:lnTo>
                    <a:pt x="13086" y="99144"/>
                  </a:lnTo>
                  <a:close/>
                </a:path>
              </a:pathLst>
            </a:custGeom>
            <a:solidFill>
              <a:srgbClr val="000000"/>
            </a:solidFill>
            <a:ln w="25400" cap="flat">
              <a:noFill/>
              <a:prstDash val="solid"/>
              <a:miter/>
            </a:ln>
          </p:spPr>
          <p:txBody>
            <a:bodyPr rtlCol="0" anchor="ctr"/>
            <a:lstStyle/>
            <a:p>
              <a:endParaRPr lang="zh-CN" altLang="en-US"/>
            </a:p>
          </p:txBody>
        </p:sp>
        <p:sp>
          <p:nvSpPr>
            <p:cNvPr id="338" name="任意多边形: 形状 337">
              <a:extLst>
                <a:ext uri="{FF2B5EF4-FFF2-40B4-BE49-F238E27FC236}">
                  <a16:creationId xmlns:a16="http://schemas.microsoft.com/office/drawing/2014/main" id="{AF8D86A3-359B-4152-A4AA-497E44FF6843}"/>
                </a:ext>
              </a:extLst>
            </p:cNvPr>
            <p:cNvSpPr/>
            <p:nvPr>
              <p:custDataLst>
                <p:tags r:id="rId65"/>
              </p:custDataLst>
            </p:nvPr>
          </p:nvSpPr>
          <p:spPr>
            <a:xfrm>
              <a:off x="7014194" y="2388782"/>
              <a:ext cx="168278" cy="172745"/>
            </a:xfrm>
            <a:custGeom>
              <a:avLst/>
              <a:gdLst>
                <a:gd name="connsiteX0" fmla="*/ 89503 w 168278"/>
                <a:gd name="connsiteY0" fmla="*/ 91560 h 172745"/>
                <a:gd name="connsiteX1" fmla="*/ 160104 w 168278"/>
                <a:gd name="connsiteY1" fmla="*/ 91560 h 172745"/>
                <a:gd name="connsiteX2" fmla="*/ 168455 w 168278"/>
                <a:gd name="connsiteY2" fmla="*/ 86373 h 172745"/>
                <a:gd name="connsiteX3" fmla="*/ 160104 w 168278"/>
                <a:gd name="connsiteY3" fmla="*/ 81185 h 172745"/>
                <a:gd name="connsiteX4" fmla="*/ 89503 w 168278"/>
                <a:gd name="connsiteY4" fmla="*/ 81185 h 172745"/>
                <a:gd name="connsiteX5" fmla="*/ 89503 w 168278"/>
                <a:gd name="connsiteY5" fmla="*/ 8559 h 172745"/>
                <a:gd name="connsiteX6" fmla="*/ 84442 w 168278"/>
                <a:gd name="connsiteY6" fmla="*/ 0 h 172745"/>
                <a:gd name="connsiteX7" fmla="*/ 79381 w 168278"/>
                <a:gd name="connsiteY7" fmla="*/ 8559 h 172745"/>
                <a:gd name="connsiteX8" fmla="*/ 79381 w 168278"/>
                <a:gd name="connsiteY8" fmla="*/ 81185 h 172745"/>
                <a:gd name="connsiteX9" fmla="*/ 8526 w 168278"/>
                <a:gd name="connsiteY9" fmla="*/ 81185 h 172745"/>
                <a:gd name="connsiteX10" fmla="*/ 176 w 168278"/>
                <a:gd name="connsiteY10" fmla="*/ 86373 h 172745"/>
                <a:gd name="connsiteX11" fmla="*/ 8526 w 168278"/>
                <a:gd name="connsiteY11" fmla="*/ 91560 h 172745"/>
                <a:gd name="connsiteX12" fmla="*/ 79381 w 168278"/>
                <a:gd name="connsiteY12" fmla="*/ 91560 h 172745"/>
                <a:gd name="connsiteX13" fmla="*/ 79381 w 168278"/>
                <a:gd name="connsiteY13" fmla="*/ 164186 h 172745"/>
                <a:gd name="connsiteX14" fmla="*/ 84442 w 168278"/>
                <a:gd name="connsiteY14" fmla="*/ 172745 h 172745"/>
                <a:gd name="connsiteX15" fmla="*/ 89503 w 168278"/>
                <a:gd name="connsiteY15" fmla="*/ 164186 h 172745"/>
                <a:gd name="connsiteX16" fmla="*/ 89503 w 168278"/>
                <a:gd name="connsiteY16" fmla="*/ 91560 h 1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72745">
                  <a:moveTo>
                    <a:pt x="89503" y="91560"/>
                  </a:moveTo>
                  <a:lnTo>
                    <a:pt x="160104" y="91560"/>
                  </a:lnTo>
                  <a:cubicBezTo>
                    <a:pt x="163647" y="91560"/>
                    <a:pt x="168455" y="91560"/>
                    <a:pt x="168455" y="86373"/>
                  </a:cubicBezTo>
                  <a:cubicBezTo>
                    <a:pt x="168455" y="81185"/>
                    <a:pt x="163647" y="81185"/>
                    <a:pt x="160104" y="81185"/>
                  </a:cubicBezTo>
                  <a:lnTo>
                    <a:pt x="89503" y="81185"/>
                  </a:lnTo>
                  <a:lnTo>
                    <a:pt x="89503" y="8559"/>
                  </a:lnTo>
                  <a:cubicBezTo>
                    <a:pt x="89503" y="4928"/>
                    <a:pt x="89503" y="0"/>
                    <a:pt x="84442" y="0"/>
                  </a:cubicBezTo>
                  <a:cubicBezTo>
                    <a:pt x="79381" y="0"/>
                    <a:pt x="79381" y="4928"/>
                    <a:pt x="79381" y="8559"/>
                  </a:cubicBezTo>
                  <a:lnTo>
                    <a:pt x="79381" y="81185"/>
                  </a:lnTo>
                  <a:lnTo>
                    <a:pt x="8526" y="81185"/>
                  </a:lnTo>
                  <a:cubicBezTo>
                    <a:pt x="4984" y="81185"/>
                    <a:pt x="176" y="81185"/>
                    <a:pt x="176" y="86373"/>
                  </a:cubicBezTo>
                  <a:cubicBezTo>
                    <a:pt x="176" y="91560"/>
                    <a:pt x="4984" y="91560"/>
                    <a:pt x="8526" y="91560"/>
                  </a:cubicBezTo>
                  <a:lnTo>
                    <a:pt x="79381" y="91560"/>
                  </a:lnTo>
                  <a:lnTo>
                    <a:pt x="79381" y="164186"/>
                  </a:lnTo>
                  <a:cubicBezTo>
                    <a:pt x="79381" y="167817"/>
                    <a:pt x="79381" y="172745"/>
                    <a:pt x="84442" y="172745"/>
                  </a:cubicBezTo>
                  <a:cubicBezTo>
                    <a:pt x="89503" y="172745"/>
                    <a:pt x="89503" y="167817"/>
                    <a:pt x="89503" y="164186"/>
                  </a:cubicBezTo>
                  <a:lnTo>
                    <a:pt x="89503" y="91560"/>
                  </a:lnTo>
                  <a:close/>
                </a:path>
              </a:pathLst>
            </a:custGeom>
            <a:solidFill>
              <a:srgbClr val="000000"/>
            </a:solidFill>
            <a:ln w="25400" cap="flat">
              <a:noFill/>
              <a:prstDash val="solid"/>
              <a:miter/>
            </a:ln>
          </p:spPr>
          <p:txBody>
            <a:bodyPr rtlCol="0" anchor="ctr"/>
            <a:lstStyle/>
            <a:p>
              <a:endParaRPr lang="zh-CN" altLang="en-US"/>
            </a:p>
          </p:txBody>
        </p:sp>
        <p:sp>
          <p:nvSpPr>
            <p:cNvPr id="339" name="任意多边形: 形状 338">
              <a:extLst>
                <a:ext uri="{FF2B5EF4-FFF2-40B4-BE49-F238E27FC236}">
                  <a16:creationId xmlns:a16="http://schemas.microsoft.com/office/drawing/2014/main" id="{72D6BB7F-3D0B-4B2B-9F50-179ED17F02D6}"/>
                </a:ext>
              </a:extLst>
            </p:cNvPr>
            <p:cNvSpPr/>
            <p:nvPr>
              <p:custDataLst>
                <p:tags r:id="rId66"/>
              </p:custDataLst>
            </p:nvPr>
          </p:nvSpPr>
          <p:spPr>
            <a:xfrm>
              <a:off x="7296598" y="2216595"/>
              <a:ext cx="93122" cy="117497"/>
            </a:xfrm>
            <a:custGeom>
              <a:avLst/>
              <a:gdLst>
                <a:gd name="connsiteX0" fmla="*/ 85971 w 93122"/>
                <a:gd name="connsiteY0" fmla="*/ 17630 h 117497"/>
                <a:gd name="connsiteX1" fmla="*/ 73825 w 93122"/>
                <a:gd name="connsiteY1" fmla="*/ 29302 h 117497"/>
                <a:gd name="connsiteX2" fmla="*/ 81669 w 93122"/>
                <a:gd name="connsiteY2" fmla="*/ 36824 h 117497"/>
                <a:gd name="connsiteX3" fmla="*/ 93310 w 93122"/>
                <a:gd name="connsiteY3" fmla="*/ 22298 h 117497"/>
                <a:gd name="connsiteX4" fmla="*/ 63196 w 93122"/>
                <a:gd name="connsiteY4" fmla="*/ -8 h 117497"/>
                <a:gd name="connsiteX5" fmla="*/ 20431 w 93122"/>
                <a:gd name="connsiteY5" fmla="*/ 37861 h 117497"/>
                <a:gd name="connsiteX6" fmla="*/ 46495 w 93122"/>
                <a:gd name="connsiteY6" fmla="*/ 63539 h 117497"/>
                <a:gd name="connsiteX7" fmla="*/ 72812 w 93122"/>
                <a:gd name="connsiteY7" fmla="*/ 83252 h 117497"/>
                <a:gd name="connsiteX8" fmla="*/ 36626 w 93122"/>
                <a:gd name="connsiteY8" fmla="*/ 111784 h 117497"/>
                <a:gd name="connsiteX9" fmla="*/ 7778 w 93122"/>
                <a:gd name="connsiteY9" fmla="*/ 98037 h 117497"/>
                <a:gd name="connsiteX10" fmla="*/ 23721 w 93122"/>
                <a:gd name="connsiteY10" fmla="*/ 84290 h 117497"/>
                <a:gd name="connsiteX11" fmla="*/ 14358 w 93122"/>
                <a:gd name="connsiteY11" fmla="*/ 75211 h 117497"/>
                <a:gd name="connsiteX12" fmla="*/ 187 w 93122"/>
                <a:gd name="connsiteY12" fmla="*/ 92330 h 117497"/>
                <a:gd name="connsiteX13" fmla="*/ 36373 w 93122"/>
                <a:gd name="connsiteY13" fmla="*/ 117490 h 117497"/>
                <a:gd name="connsiteX14" fmla="*/ 87236 w 93122"/>
                <a:gd name="connsiteY14" fmla="*/ 74433 h 117497"/>
                <a:gd name="connsiteX15" fmla="*/ 79392 w 93122"/>
                <a:gd name="connsiteY15" fmla="*/ 55499 h 117497"/>
                <a:gd name="connsiteX16" fmla="*/ 54087 w 93122"/>
                <a:gd name="connsiteY16" fmla="*/ 44605 h 117497"/>
                <a:gd name="connsiteX17" fmla="*/ 34855 w 93122"/>
                <a:gd name="connsiteY17" fmla="*/ 29042 h 117497"/>
                <a:gd name="connsiteX18" fmla="*/ 63196 w 93122"/>
                <a:gd name="connsiteY18" fmla="*/ 5698 h 117497"/>
                <a:gd name="connsiteX19" fmla="*/ 85971 w 93122"/>
                <a:gd name="connsiteY19" fmla="*/ 17630 h 11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122" h="117497">
                  <a:moveTo>
                    <a:pt x="85971" y="17630"/>
                  </a:moveTo>
                  <a:cubicBezTo>
                    <a:pt x="78886" y="17889"/>
                    <a:pt x="73825" y="23595"/>
                    <a:pt x="73825" y="29302"/>
                  </a:cubicBezTo>
                  <a:cubicBezTo>
                    <a:pt x="73825" y="32933"/>
                    <a:pt x="76102" y="36824"/>
                    <a:pt x="81669" y="36824"/>
                  </a:cubicBezTo>
                  <a:cubicBezTo>
                    <a:pt x="87236" y="36824"/>
                    <a:pt x="93310" y="32414"/>
                    <a:pt x="93310" y="22298"/>
                  </a:cubicBezTo>
                  <a:cubicBezTo>
                    <a:pt x="93310" y="10626"/>
                    <a:pt x="82428" y="-8"/>
                    <a:pt x="63196" y="-8"/>
                  </a:cubicBezTo>
                  <a:cubicBezTo>
                    <a:pt x="29794" y="-8"/>
                    <a:pt x="20431" y="26448"/>
                    <a:pt x="20431" y="37861"/>
                  </a:cubicBezTo>
                  <a:cubicBezTo>
                    <a:pt x="20431" y="58093"/>
                    <a:pt x="39157" y="61983"/>
                    <a:pt x="46495" y="63539"/>
                  </a:cubicBezTo>
                  <a:cubicBezTo>
                    <a:pt x="59654" y="66133"/>
                    <a:pt x="72812" y="68986"/>
                    <a:pt x="72812" y="83252"/>
                  </a:cubicBezTo>
                  <a:cubicBezTo>
                    <a:pt x="72812" y="89996"/>
                    <a:pt x="66992" y="111784"/>
                    <a:pt x="36626" y="111784"/>
                  </a:cubicBezTo>
                  <a:cubicBezTo>
                    <a:pt x="33083" y="111784"/>
                    <a:pt x="13598" y="111784"/>
                    <a:pt x="7778" y="98037"/>
                  </a:cubicBezTo>
                  <a:cubicBezTo>
                    <a:pt x="17394" y="99334"/>
                    <a:pt x="23721" y="91552"/>
                    <a:pt x="23721" y="84290"/>
                  </a:cubicBezTo>
                  <a:cubicBezTo>
                    <a:pt x="23721" y="78324"/>
                    <a:pt x="19672" y="75211"/>
                    <a:pt x="14358" y="75211"/>
                  </a:cubicBezTo>
                  <a:cubicBezTo>
                    <a:pt x="7778" y="75211"/>
                    <a:pt x="187" y="80658"/>
                    <a:pt x="187" y="92330"/>
                  </a:cubicBezTo>
                  <a:cubicBezTo>
                    <a:pt x="187" y="107115"/>
                    <a:pt x="14611" y="117490"/>
                    <a:pt x="36373" y="117490"/>
                  </a:cubicBezTo>
                  <a:cubicBezTo>
                    <a:pt x="77367" y="117490"/>
                    <a:pt x="87236" y="86105"/>
                    <a:pt x="87236" y="74433"/>
                  </a:cubicBezTo>
                  <a:cubicBezTo>
                    <a:pt x="87236" y="65096"/>
                    <a:pt x="82428" y="58611"/>
                    <a:pt x="79392" y="55499"/>
                  </a:cubicBezTo>
                  <a:cubicBezTo>
                    <a:pt x="72559" y="48236"/>
                    <a:pt x="65221" y="46939"/>
                    <a:pt x="54087" y="44605"/>
                  </a:cubicBezTo>
                  <a:cubicBezTo>
                    <a:pt x="44977" y="42530"/>
                    <a:pt x="34855" y="40714"/>
                    <a:pt x="34855" y="29042"/>
                  </a:cubicBezTo>
                  <a:cubicBezTo>
                    <a:pt x="34855" y="21520"/>
                    <a:pt x="40928" y="5698"/>
                    <a:pt x="63196" y="5698"/>
                  </a:cubicBezTo>
                  <a:cubicBezTo>
                    <a:pt x="69523" y="5698"/>
                    <a:pt x="82175" y="7514"/>
                    <a:pt x="85971" y="17630"/>
                  </a:cubicBezTo>
                  <a:close/>
                </a:path>
              </a:pathLst>
            </a:custGeom>
            <a:solidFill>
              <a:srgbClr val="000000"/>
            </a:solidFill>
            <a:ln w="25400" cap="flat">
              <a:noFill/>
              <a:prstDash val="solid"/>
              <a:miter/>
            </a:ln>
          </p:spPr>
          <p:txBody>
            <a:bodyPr rtlCol="0" anchor="ctr"/>
            <a:lstStyle/>
            <a:p>
              <a:endParaRPr lang="zh-CN" altLang="en-US"/>
            </a:p>
          </p:txBody>
        </p:sp>
        <p:sp>
          <p:nvSpPr>
            <p:cNvPr id="340" name="任意多边形: 形状 339">
              <a:extLst>
                <a:ext uri="{FF2B5EF4-FFF2-40B4-BE49-F238E27FC236}">
                  <a16:creationId xmlns:a16="http://schemas.microsoft.com/office/drawing/2014/main" id="{BC029006-A857-4246-9567-B4177AB5FE57}"/>
                </a:ext>
              </a:extLst>
            </p:cNvPr>
            <p:cNvSpPr/>
            <p:nvPr>
              <p:custDataLst>
                <p:tags r:id="rId67"/>
              </p:custDataLst>
            </p:nvPr>
          </p:nvSpPr>
          <p:spPr>
            <a:xfrm>
              <a:off x="7411977" y="2082587"/>
              <a:ext cx="129309" cy="124008"/>
            </a:xfrm>
            <a:custGeom>
              <a:avLst/>
              <a:gdLst>
                <a:gd name="connsiteX0" fmla="*/ 36504 w 129309"/>
                <a:gd name="connsiteY0" fmla="*/ 2711 h 124008"/>
                <a:gd name="connsiteX1" fmla="*/ 30836 w 129309"/>
                <a:gd name="connsiteY1" fmla="*/ -13 h 124008"/>
                <a:gd name="connsiteX2" fmla="*/ 191 w 129309"/>
                <a:gd name="connsiteY2" fmla="*/ -13 h 124008"/>
                <a:gd name="connsiteX3" fmla="*/ 191 w 129309"/>
                <a:gd name="connsiteY3" fmla="*/ 6523 h 124008"/>
                <a:gd name="connsiteX4" fmla="*/ 5506 w 129309"/>
                <a:gd name="connsiteY4" fmla="*/ 6523 h 124008"/>
                <a:gd name="connsiteX5" fmla="*/ 18436 w 129309"/>
                <a:gd name="connsiteY5" fmla="*/ 7613 h 124008"/>
                <a:gd name="connsiteX6" fmla="*/ 18436 w 129309"/>
                <a:gd name="connsiteY6" fmla="*/ 104387 h 124008"/>
                <a:gd name="connsiteX7" fmla="*/ 191 w 129309"/>
                <a:gd name="connsiteY7" fmla="*/ 117459 h 124008"/>
                <a:gd name="connsiteX8" fmla="*/ 191 w 129309"/>
                <a:gd name="connsiteY8" fmla="*/ 123995 h 124008"/>
                <a:gd name="connsiteX9" fmla="*/ 21802 w 129309"/>
                <a:gd name="connsiteY9" fmla="*/ 123269 h 124008"/>
                <a:gd name="connsiteX10" fmla="*/ 43413 w 129309"/>
                <a:gd name="connsiteY10" fmla="*/ 123995 h 124008"/>
                <a:gd name="connsiteX11" fmla="*/ 43413 w 129309"/>
                <a:gd name="connsiteY11" fmla="*/ 117459 h 124008"/>
                <a:gd name="connsiteX12" fmla="*/ 25168 w 129309"/>
                <a:gd name="connsiteY12" fmla="*/ 104387 h 124008"/>
                <a:gd name="connsiteX13" fmla="*/ 25168 w 129309"/>
                <a:gd name="connsiteY13" fmla="*/ 12697 h 124008"/>
                <a:gd name="connsiteX14" fmla="*/ 103816 w 129309"/>
                <a:gd name="connsiteY14" fmla="*/ 121272 h 124008"/>
                <a:gd name="connsiteX15" fmla="*/ 107890 w 129309"/>
                <a:gd name="connsiteY15" fmla="*/ 123995 h 124008"/>
                <a:gd name="connsiteX16" fmla="*/ 111256 w 129309"/>
                <a:gd name="connsiteY16" fmla="*/ 118912 h 124008"/>
                <a:gd name="connsiteX17" fmla="*/ 111256 w 129309"/>
                <a:gd name="connsiteY17" fmla="*/ 19596 h 124008"/>
                <a:gd name="connsiteX18" fmla="*/ 129501 w 129309"/>
                <a:gd name="connsiteY18" fmla="*/ 6523 h 124008"/>
                <a:gd name="connsiteX19" fmla="*/ 129501 w 129309"/>
                <a:gd name="connsiteY19" fmla="*/ -13 h 124008"/>
                <a:gd name="connsiteX20" fmla="*/ 107890 w 129309"/>
                <a:gd name="connsiteY20" fmla="*/ 713 h 124008"/>
                <a:gd name="connsiteX21" fmla="*/ 86279 w 129309"/>
                <a:gd name="connsiteY21" fmla="*/ -13 h 124008"/>
                <a:gd name="connsiteX22" fmla="*/ 86279 w 129309"/>
                <a:gd name="connsiteY22" fmla="*/ 6523 h 124008"/>
                <a:gd name="connsiteX23" fmla="*/ 104524 w 129309"/>
                <a:gd name="connsiteY23" fmla="*/ 19596 h 124008"/>
                <a:gd name="connsiteX24" fmla="*/ 104524 w 129309"/>
                <a:gd name="connsiteY24" fmla="*/ 96579 h 124008"/>
                <a:gd name="connsiteX25" fmla="*/ 36504 w 129309"/>
                <a:gd name="connsiteY25" fmla="*/ 2711 h 12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309" h="124008">
                  <a:moveTo>
                    <a:pt x="36504" y="2711"/>
                  </a:moveTo>
                  <a:cubicBezTo>
                    <a:pt x="34556" y="169"/>
                    <a:pt x="34379" y="-13"/>
                    <a:pt x="30836" y="-13"/>
                  </a:cubicBezTo>
                  <a:lnTo>
                    <a:pt x="191" y="-13"/>
                  </a:lnTo>
                  <a:lnTo>
                    <a:pt x="191" y="6523"/>
                  </a:lnTo>
                  <a:lnTo>
                    <a:pt x="5506" y="6523"/>
                  </a:lnTo>
                  <a:cubicBezTo>
                    <a:pt x="13122" y="6523"/>
                    <a:pt x="17551" y="7431"/>
                    <a:pt x="18436" y="7613"/>
                  </a:cubicBezTo>
                  <a:lnTo>
                    <a:pt x="18436" y="104387"/>
                  </a:lnTo>
                  <a:cubicBezTo>
                    <a:pt x="18436" y="109289"/>
                    <a:pt x="18436" y="117459"/>
                    <a:pt x="191" y="117459"/>
                  </a:cubicBezTo>
                  <a:lnTo>
                    <a:pt x="191" y="123995"/>
                  </a:lnTo>
                  <a:cubicBezTo>
                    <a:pt x="7454" y="123451"/>
                    <a:pt x="14539" y="123269"/>
                    <a:pt x="21802" y="123269"/>
                  </a:cubicBezTo>
                  <a:cubicBezTo>
                    <a:pt x="29065" y="123269"/>
                    <a:pt x="36150" y="123451"/>
                    <a:pt x="43413" y="123995"/>
                  </a:cubicBezTo>
                  <a:lnTo>
                    <a:pt x="43413" y="117459"/>
                  </a:lnTo>
                  <a:cubicBezTo>
                    <a:pt x="25168" y="117459"/>
                    <a:pt x="25168" y="109289"/>
                    <a:pt x="25168" y="104387"/>
                  </a:cubicBezTo>
                  <a:lnTo>
                    <a:pt x="25168" y="12697"/>
                  </a:lnTo>
                  <a:lnTo>
                    <a:pt x="103816" y="121272"/>
                  </a:lnTo>
                  <a:cubicBezTo>
                    <a:pt x="105587" y="123814"/>
                    <a:pt x="105764" y="123995"/>
                    <a:pt x="107890" y="123995"/>
                  </a:cubicBezTo>
                  <a:cubicBezTo>
                    <a:pt x="111256" y="123995"/>
                    <a:pt x="111256" y="122361"/>
                    <a:pt x="111256" y="118912"/>
                  </a:cubicBezTo>
                  <a:lnTo>
                    <a:pt x="111256" y="19596"/>
                  </a:lnTo>
                  <a:cubicBezTo>
                    <a:pt x="111256" y="14694"/>
                    <a:pt x="111256" y="6523"/>
                    <a:pt x="129501" y="6523"/>
                  </a:cubicBezTo>
                  <a:lnTo>
                    <a:pt x="129501" y="-13"/>
                  </a:lnTo>
                  <a:cubicBezTo>
                    <a:pt x="122238" y="532"/>
                    <a:pt x="115153" y="713"/>
                    <a:pt x="107890" y="713"/>
                  </a:cubicBezTo>
                  <a:cubicBezTo>
                    <a:pt x="100627" y="713"/>
                    <a:pt x="93542" y="532"/>
                    <a:pt x="86279" y="-13"/>
                  </a:cubicBezTo>
                  <a:lnTo>
                    <a:pt x="86279" y="6523"/>
                  </a:lnTo>
                  <a:cubicBezTo>
                    <a:pt x="104524" y="6523"/>
                    <a:pt x="104524" y="14694"/>
                    <a:pt x="104524" y="19596"/>
                  </a:cubicBezTo>
                  <a:lnTo>
                    <a:pt x="104524" y="96579"/>
                  </a:lnTo>
                  <a:lnTo>
                    <a:pt x="36504" y="2711"/>
                  </a:lnTo>
                  <a:close/>
                </a:path>
              </a:pathLst>
            </a:custGeom>
            <a:solidFill>
              <a:srgbClr val="000000"/>
            </a:solidFill>
            <a:ln w="25400" cap="flat">
              <a:noFill/>
              <a:prstDash val="solid"/>
              <a:miter/>
            </a:ln>
          </p:spPr>
          <p:txBody>
            <a:bodyPr rtlCol="0" anchor="ctr"/>
            <a:lstStyle/>
            <a:p>
              <a:endParaRPr lang="zh-CN" altLang="en-US"/>
            </a:p>
          </p:txBody>
        </p:sp>
        <p:sp>
          <p:nvSpPr>
            <p:cNvPr id="341" name="任意多边形: 形状 340">
              <a:extLst>
                <a:ext uri="{FF2B5EF4-FFF2-40B4-BE49-F238E27FC236}">
                  <a16:creationId xmlns:a16="http://schemas.microsoft.com/office/drawing/2014/main" id="{EBF95A45-F30D-4A88-AF28-9B3789FE2B3E}"/>
                </a:ext>
              </a:extLst>
            </p:cNvPr>
            <p:cNvSpPr/>
            <p:nvPr>
              <p:custDataLst>
                <p:tags r:id="rId68"/>
              </p:custDataLst>
            </p:nvPr>
          </p:nvSpPr>
          <p:spPr>
            <a:xfrm>
              <a:off x="7561171" y="2125618"/>
              <a:ext cx="88390" cy="82793"/>
            </a:xfrm>
            <a:custGeom>
              <a:avLst/>
              <a:gdLst>
                <a:gd name="connsiteX0" fmla="*/ 69457 w 88390"/>
                <a:gd name="connsiteY0" fmla="*/ 32306 h 82793"/>
                <a:gd name="connsiteX1" fmla="*/ 61309 w 88390"/>
                <a:gd name="connsiteY1" fmla="*/ 9065 h 82793"/>
                <a:gd name="connsiteX2" fmla="*/ 35093 w 88390"/>
                <a:gd name="connsiteY2" fmla="*/ -13 h 82793"/>
                <a:gd name="connsiteX3" fmla="*/ 6397 w 88390"/>
                <a:gd name="connsiteY3" fmla="*/ 17599 h 82793"/>
                <a:gd name="connsiteX4" fmla="*/ 14900 w 88390"/>
                <a:gd name="connsiteY4" fmla="*/ 26496 h 82793"/>
                <a:gd name="connsiteX5" fmla="*/ 23225 w 88390"/>
                <a:gd name="connsiteY5" fmla="*/ 17962 h 82793"/>
                <a:gd name="connsiteX6" fmla="*/ 17025 w 88390"/>
                <a:gd name="connsiteY6" fmla="*/ 9610 h 82793"/>
                <a:gd name="connsiteX7" fmla="*/ 34739 w 88390"/>
                <a:gd name="connsiteY7" fmla="*/ 5071 h 82793"/>
                <a:gd name="connsiteX8" fmla="*/ 55464 w 88390"/>
                <a:gd name="connsiteY8" fmla="*/ 27040 h 82793"/>
                <a:gd name="connsiteX9" fmla="*/ 55464 w 88390"/>
                <a:gd name="connsiteY9" fmla="*/ 32669 h 82793"/>
                <a:gd name="connsiteX10" fmla="*/ 21099 w 88390"/>
                <a:gd name="connsiteY10" fmla="*/ 38479 h 82793"/>
                <a:gd name="connsiteX11" fmla="*/ 197 w 88390"/>
                <a:gd name="connsiteY11" fmla="*/ 62627 h 82793"/>
                <a:gd name="connsiteX12" fmla="*/ 31196 w 88390"/>
                <a:gd name="connsiteY12" fmla="*/ 82780 h 82793"/>
                <a:gd name="connsiteX13" fmla="*/ 57412 w 88390"/>
                <a:gd name="connsiteY13" fmla="*/ 67529 h 82793"/>
                <a:gd name="connsiteX14" fmla="*/ 71052 w 88390"/>
                <a:gd name="connsiteY14" fmla="*/ 81873 h 82793"/>
                <a:gd name="connsiteX15" fmla="*/ 88588 w 88390"/>
                <a:gd name="connsiteY15" fmla="*/ 64624 h 82793"/>
                <a:gd name="connsiteX16" fmla="*/ 88588 w 88390"/>
                <a:gd name="connsiteY16" fmla="*/ 54638 h 82793"/>
                <a:gd name="connsiteX17" fmla="*/ 82565 w 88390"/>
                <a:gd name="connsiteY17" fmla="*/ 54638 h 82793"/>
                <a:gd name="connsiteX18" fmla="*/ 82565 w 88390"/>
                <a:gd name="connsiteY18" fmla="*/ 64442 h 82793"/>
                <a:gd name="connsiteX19" fmla="*/ 76011 w 88390"/>
                <a:gd name="connsiteY19" fmla="*/ 74973 h 82793"/>
                <a:gd name="connsiteX20" fmla="*/ 69457 w 88390"/>
                <a:gd name="connsiteY20" fmla="*/ 64079 h 82793"/>
                <a:gd name="connsiteX21" fmla="*/ 69457 w 88390"/>
                <a:gd name="connsiteY21" fmla="*/ 32306 h 82793"/>
                <a:gd name="connsiteX22" fmla="*/ 55464 w 88390"/>
                <a:gd name="connsiteY22" fmla="*/ 55364 h 82793"/>
                <a:gd name="connsiteX23" fmla="*/ 32613 w 88390"/>
                <a:gd name="connsiteY23" fmla="*/ 77697 h 82793"/>
                <a:gd name="connsiteX24" fmla="*/ 15077 w 88390"/>
                <a:gd name="connsiteY24" fmla="*/ 62627 h 82793"/>
                <a:gd name="connsiteX25" fmla="*/ 55464 w 88390"/>
                <a:gd name="connsiteY25" fmla="*/ 37389 h 82793"/>
                <a:gd name="connsiteX26" fmla="*/ 55464 w 88390"/>
                <a:gd name="connsiteY26" fmla="*/ 55364 h 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90" h="82793">
                  <a:moveTo>
                    <a:pt x="69457" y="32306"/>
                  </a:moveTo>
                  <a:cubicBezTo>
                    <a:pt x="69457" y="22683"/>
                    <a:pt x="69457" y="15783"/>
                    <a:pt x="61309" y="9065"/>
                  </a:cubicBezTo>
                  <a:cubicBezTo>
                    <a:pt x="54047" y="2892"/>
                    <a:pt x="45544" y="-13"/>
                    <a:pt x="35093" y="-13"/>
                  </a:cubicBezTo>
                  <a:cubicBezTo>
                    <a:pt x="18265" y="-13"/>
                    <a:pt x="6397" y="6523"/>
                    <a:pt x="6397" y="17599"/>
                  </a:cubicBezTo>
                  <a:cubicBezTo>
                    <a:pt x="6397" y="23409"/>
                    <a:pt x="10294" y="26496"/>
                    <a:pt x="14900" y="26496"/>
                  </a:cubicBezTo>
                  <a:cubicBezTo>
                    <a:pt x="19682" y="26496"/>
                    <a:pt x="23225" y="22864"/>
                    <a:pt x="23225" y="17962"/>
                  </a:cubicBezTo>
                  <a:cubicBezTo>
                    <a:pt x="23225" y="14875"/>
                    <a:pt x="21808" y="11063"/>
                    <a:pt x="17025" y="9610"/>
                  </a:cubicBezTo>
                  <a:cubicBezTo>
                    <a:pt x="23402" y="5071"/>
                    <a:pt x="33676" y="5071"/>
                    <a:pt x="34739" y="5071"/>
                  </a:cubicBezTo>
                  <a:cubicBezTo>
                    <a:pt x="44658" y="5071"/>
                    <a:pt x="55464" y="11789"/>
                    <a:pt x="55464" y="27040"/>
                  </a:cubicBezTo>
                  <a:lnTo>
                    <a:pt x="55464" y="32669"/>
                  </a:lnTo>
                  <a:cubicBezTo>
                    <a:pt x="45721" y="33032"/>
                    <a:pt x="34030" y="33577"/>
                    <a:pt x="21099" y="38479"/>
                  </a:cubicBezTo>
                  <a:cubicBezTo>
                    <a:pt x="5157" y="44470"/>
                    <a:pt x="197" y="54456"/>
                    <a:pt x="197" y="62627"/>
                  </a:cubicBezTo>
                  <a:cubicBezTo>
                    <a:pt x="197" y="78241"/>
                    <a:pt x="18619" y="82780"/>
                    <a:pt x="31196" y="82780"/>
                  </a:cubicBezTo>
                  <a:cubicBezTo>
                    <a:pt x="45367" y="82780"/>
                    <a:pt x="53692" y="74610"/>
                    <a:pt x="57412" y="67529"/>
                  </a:cubicBezTo>
                  <a:cubicBezTo>
                    <a:pt x="58121" y="74973"/>
                    <a:pt x="62903" y="81873"/>
                    <a:pt x="71052" y="81873"/>
                  </a:cubicBezTo>
                  <a:cubicBezTo>
                    <a:pt x="71406" y="81873"/>
                    <a:pt x="88588" y="81873"/>
                    <a:pt x="88588" y="64624"/>
                  </a:cubicBezTo>
                  <a:lnTo>
                    <a:pt x="88588" y="54638"/>
                  </a:lnTo>
                  <a:lnTo>
                    <a:pt x="82565" y="54638"/>
                  </a:lnTo>
                  <a:lnTo>
                    <a:pt x="82565" y="64442"/>
                  </a:lnTo>
                  <a:cubicBezTo>
                    <a:pt x="82565" y="66258"/>
                    <a:pt x="82565" y="74973"/>
                    <a:pt x="76011" y="74973"/>
                  </a:cubicBezTo>
                  <a:cubicBezTo>
                    <a:pt x="69457" y="74973"/>
                    <a:pt x="69457" y="66440"/>
                    <a:pt x="69457" y="64079"/>
                  </a:cubicBezTo>
                  <a:lnTo>
                    <a:pt x="69457" y="32306"/>
                  </a:lnTo>
                  <a:close/>
                  <a:moveTo>
                    <a:pt x="55464" y="55364"/>
                  </a:moveTo>
                  <a:cubicBezTo>
                    <a:pt x="55464" y="72794"/>
                    <a:pt x="40584" y="77697"/>
                    <a:pt x="32613" y="77697"/>
                  </a:cubicBezTo>
                  <a:cubicBezTo>
                    <a:pt x="23579" y="77697"/>
                    <a:pt x="15077" y="71523"/>
                    <a:pt x="15077" y="62627"/>
                  </a:cubicBezTo>
                  <a:cubicBezTo>
                    <a:pt x="15077" y="52641"/>
                    <a:pt x="23579" y="38660"/>
                    <a:pt x="55464" y="37389"/>
                  </a:cubicBezTo>
                  <a:lnTo>
                    <a:pt x="55464" y="55364"/>
                  </a:lnTo>
                  <a:close/>
                </a:path>
              </a:pathLst>
            </a:custGeom>
            <a:solidFill>
              <a:srgbClr val="000000"/>
            </a:solidFill>
            <a:ln w="25400" cap="flat">
              <a:noFill/>
              <a:prstDash val="solid"/>
              <a:miter/>
            </a:ln>
          </p:spPr>
          <p:txBody>
            <a:bodyPr rtlCol="0" anchor="ctr"/>
            <a:lstStyle/>
            <a:p>
              <a:endParaRPr lang="zh-CN" altLang="en-US"/>
            </a:p>
          </p:txBody>
        </p:sp>
        <p:sp>
          <p:nvSpPr>
            <p:cNvPr id="342" name="任意多边形: 形状 341">
              <a:extLst>
                <a:ext uri="{FF2B5EF4-FFF2-40B4-BE49-F238E27FC236}">
                  <a16:creationId xmlns:a16="http://schemas.microsoft.com/office/drawing/2014/main" id="{B69648C4-1ED7-4C49-8B52-44B22F6158AA}"/>
                </a:ext>
              </a:extLst>
            </p:cNvPr>
            <p:cNvSpPr/>
            <p:nvPr>
              <p:custDataLst>
                <p:tags r:id="rId69"/>
              </p:custDataLst>
            </p:nvPr>
          </p:nvSpPr>
          <p:spPr>
            <a:xfrm>
              <a:off x="7664697" y="2078956"/>
              <a:ext cx="119389" cy="131270"/>
            </a:xfrm>
            <a:custGeom>
              <a:avLst/>
              <a:gdLst>
                <a:gd name="connsiteX0" fmla="*/ 119591 w 119389"/>
                <a:gd name="connsiteY0" fmla="*/ 4708 h 131270"/>
                <a:gd name="connsiteX1" fmla="*/ 117111 w 119389"/>
                <a:gd name="connsiteY1" fmla="*/ -13 h 131270"/>
                <a:gd name="connsiteX2" fmla="*/ 114100 w 119389"/>
                <a:gd name="connsiteY2" fmla="*/ 2166 h 131270"/>
                <a:gd name="connsiteX3" fmla="*/ 104711 w 119389"/>
                <a:gd name="connsiteY3" fmla="*/ 15965 h 131270"/>
                <a:gd name="connsiteX4" fmla="*/ 68044 w 119389"/>
                <a:gd name="connsiteY4" fmla="*/ -13 h 131270"/>
                <a:gd name="connsiteX5" fmla="*/ 201 w 119389"/>
                <a:gd name="connsiteY5" fmla="*/ 65532 h 131270"/>
                <a:gd name="connsiteX6" fmla="*/ 68044 w 119389"/>
                <a:gd name="connsiteY6" fmla="*/ 131258 h 131270"/>
                <a:gd name="connsiteX7" fmla="*/ 119591 w 119389"/>
                <a:gd name="connsiteY7" fmla="*/ 85141 h 131270"/>
                <a:gd name="connsiteX8" fmla="*/ 116579 w 119389"/>
                <a:gd name="connsiteY8" fmla="*/ 81691 h 131270"/>
                <a:gd name="connsiteX9" fmla="*/ 113568 w 119389"/>
                <a:gd name="connsiteY9" fmla="*/ 84051 h 131270"/>
                <a:gd name="connsiteX10" fmla="*/ 70524 w 119389"/>
                <a:gd name="connsiteY10" fmla="*/ 124722 h 131270"/>
                <a:gd name="connsiteX11" fmla="*/ 19155 w 119389"/>
                <a:gd name="connsiteY11" fmla="*/ 65713 h 131270"/>
                <a:gd name="connsiteX12" fmla="*/ 70170 w 119389"/>
                <a:gd name="connsiteY12" fmla="*/ 6523 h 131270"/>
                <a:gd name="connsiteX13" fmla="*/ 113214 w 119389"/>
                <a:gd name="connsiteY13" fmla="*/ 49736 h 131270"/>
                <a:gd name="connsiteX14" fmla="*/ 116402 w 119389"/>
                <a:gd name="connsiteY14" fmla="*/ 51915 h 131270"/>
                <a:gd name="connsiteX15" fmla="*/ 119591 w 119389"/>
                <a:gd name="connsiteY15" fmla="*/ 47194 h 131270"/>
                <a:gd name="connsiteX16" fmla="*/ 119591 w 119389"/>
                <a:gd name="connsiteY16" fmla="*/ 4708 h 13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89" h="131270">
                  <a:moveTo>
                    <a:pt x="119591" y="4708"/>
                  </a:moveTo>
                  <a:cubicBezTo>
                    <a:pt x="119591" y="1621"/>
                    <a:pt x="119591" y="-13"/>
                    <a:pt x="117111" y="-13"/>
                  </a:cubicBezTo>
                  <a:cubicBezTo>
                    <a:pt x="116402" y="-13"/>
                    <a:pt x="115517" y="-13"/>
                    <a:pt x="114100" y="2166"/>
                  </a:cubicBezTo>
                  <a:lnTo>
                    <a:pt x="104711" y="15965"/>
                  </a:lnTo>
                  <a:cubicBezTo>
                    <a:pt x="97272" y="8339"/>
                    <a:pt x="85049" y="-13"/>
                    <a:pt x="68044" y="-13"/>
                  </a:cubicBezTo>
                  <a:cubicBezTo>
                    <a:pt x="30846" y="-13"/>
                    <a:pt x="201" y="29401"/>
                    <a:pt x="201" y="65532"/>
                  </a:cubicBezTo>
                  <a:cubicBezTo>
                    <a:pt x="201" y="102389"/>
                    <a:pt x="31377" y="131258"/>
                    <a:pt x="68044" y="131258"/>
                  </a:cubicBezTo>
                  <a:cubicBezTo>
                    <a:pt x="99397" y="131258"/>
                    <a:pt x="119591" y="107292"/>
                    <a:pt x="119591" y="85141"/>
                  </a:cubicBezTo>
                  <a:cubicBezTo>
                    <a:pt x="119591" y="83144"/>
                    <a:pt x="119414" y="81691"/>
                    <a:pt x="116579" y="81691"/>
                  </a:cubicBezTo>
                  <a:cubicBezTo>
                    <a:pt x="115517" y="81691"/>
                    <a:pt x="113745" y="81691"/>
                    <a:pt x="113568" y="84051"/>
                  </a:cubicBezTo>
                  <a:cubicBezTo>
                    <a:pt x="112151" y="113283"/>
                    <a:pt x="88061" y="124722"/>
                    <a:pt x="70524" y="124722"/>
                  </a:cubicBezTo>
                  <a:cubicBezTo>
                    <a:pt x="51571" y="124722"/>
                    <a:pt x="19155" y="112920"/>
                    <a:pt x="19155" y="65713"/>
                  </a:cubicBezTo>
                  <a:cubicBezTo>
                    <a:pt x="19155" y="16510"/>
                    <a:pt x="53519" y="6523"/>
                    <a:pt x="70170" y="6523"/>
                  </a:cubicBezTo>
                  <a:cubicBezTo>
                    <a:pt x="87706" y="6523"/>
                    <a:pt x="108608" y="18507"/>
                    <a:pt x="113214" y="49736"/>
                  </a:cubicBezTo>
                  <a:cubicBezTo>
                    <a:pt x="113568" y="51915"/>
                    <a:pt x="115162" y="51915"/>
                    <a:pt x="116402" y="51915"/>
                  </a:cubicBezTo>
                  <a:cubicBezTo>
                    <a:pt x="119591" y="51915"/>
                    <a:pt x="119591" y="50825"/>
                    <a:pt x="119591" y="47194"/>
                  </a:cubicBezTo>
                  <a:lnTo>
                    <a:pt x="119591" y="4708"/>
                  </a:lnTo>
                  <a:close/>
                </a:path>
              </a:pathLst>
            </a:custGeom>
            <a:solidFill>
              <a:srgbClr val="000000"/>
            </a:solidFill>
            <a:ln w="25400" cap="flat">
              <a:noFill/>
              <a:prstDash val="solid"/>
              <a:miter/>
            </a:ln>
          </p:spPr>
          <p:txBody>
            <a:bodyPr rtlCol="0" anchor="ctr"/>
            <a:lstStyle/>
            <a:p>
              <a:endParaRPr lang="zh-CN" altLang="en-US"/>
            </a:p>
          </p:txBody>
        </p:sp>
        <p:sp>
          <p:nvSpPr>
            <p:cNvPr id="343" name="任意多边形: 形状 342">
              <a:extLst>
                <a:ext uri="{FF2B5EF4-FFF2-40B4-BE49-F238E27FC236}">
                  <a16:creationId xmlns:a16="http://schemas.microsoft.com/office/drawing/2014/main" id="{B352CDE7-343F-4D53-8B89-4B8E54DF3293}"/>
                </a:ext>
              </a:extLst>
            </p:cNvPr>
            <p:cNvSpPr/>
            <p:nvPr>
              <p:custDataLst>
                <p:tags r:id="rId70"/>
              </p:custDataLst>
            </p:nvPr>
          </p:nvSpPr>
          <p:spPr>
            <a:xfrm>
              <a:off x="7806668" y="2080590"/>
              <a:ext cx="39855" cy="126005"/>
            </a:xfrm>
            <a:custGeom>
              <a:avLst/>
              <a:gdLst>
                <a:gd name="connsiteX0" fmla="*/ 26777 w 39855"/>
                <a:gd name="connsiteY0" fmla="*/ -13 h 126005"/>
                <a:gd name="connsiteX1" fmla="*/ 207 w 39855"/>
                <a:gd name="connsiteY1" fmla="*/ 1984 h 126005"/>
                <a:gd name="connsiteX2" fmla="*/ 207 w 39855"/>
                <a:gd name="connsiteY2" fmla="*/ 8521 h 126005"/>
                <a:gd name="connsiteX3" fmla="*/ 13492 w 39855"/>
                <a:gd name="connsiteY3" fmla="*/ 18688 h 126005"/>
                <a:gd name="connsiteX4" fmla="*/ 13492 w 39855"/>
                <a:gd name="connsiteY4" fmla="*/ 111649 h 126005"/>
                <a:gd name="connsiteX5" fmla="*/ 207 w 39855"/>
                <a:gd name="connsiteY5" fmla="*/ 119456 h 126005"/>
                <a:gd name="connsiteX6" fmla="*/ 207 w 39855"/>
                <a:gd name="connsiteY6" fmla="*/ 125993 h 126005"/>
                <a:gd name="connsiteX7" fmla="*/ 20046 w 39855"/>
                <a:gd name="connsiteY7" fmla="*/ 125266 h 126005"/>
                <a:gd name="connsiteX8" fmla="*/ 40063 w 39855"/>
                <a:gd name="connsiteY8" fmla="*/ 125993 h 126005"/>
                <a:gd name="connsiteX9" fmla="*/ 40063 w 39855"/>
                <a:gd name="connsiteY9" fmla="*/ 119456 h 126005"/>
                <a:gd name="connsiteX10" fmla="*/ 26777 w 39855"/>
                <a:gd name="connsiteY10" fmla="*/ 111649 h 126005"/>
                <a:gd name="connsiteX11" fmla="*/ 26777 w 39855"/>
                <a:gd name="connsiteY11" fmla="*/ -13 h 12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5" h="126005">
                  <a:moveTo>
                    <a:pt x="26777" y="-13"/>
                  </a:moveTo>
                  <a:lnTo>
                    <a:pt x="207" y="1984"/>
                  </a:lnTo>
                  <a:lnTo>
                    <a:pt x="207" y="8521"/>
                  </a:lnTo>
                  <a:cubicBezTo>
                    <a:pt x="12075" y="8521"/>
                    <a:pt x="13492" y="9792"/>
                    <a:pt x="13492" y="18688"/>
                  </a:cubicBezTo>
                  <a:lnTo>
                    <a:pt x="13492" y="111649"/>
                  </a:lnTo>
                  <a:cubicBezTo>
                    <a:pt x="13492" y="119456"/>
                    <a:pt x="11721" y="119456"/>
                    <a:pt x="207" y="119456"/>
                  </a:cubicBezTo>
                  <a:lnTo>
                    <a:pt x="207" y="125993"/>
                  </a:lnTo>
                  <a:cubicBezTo>
                    <a:pt x="561" y="125993"/>
                    <a:pt x="12961" y="125266"/>
                    <a:pt x="20046" y="125266"/>
                  </a:cubicBezTo>
                  <a:cubicBezTo>
                    <a:pt x="26777" y="125266"/>
                    <a:pt x="33331" y="125448"/>
                    <a:pt x="40063" y="125993"/>
                  </a:cubicBezTo>
                  <a:lnTo>
                    <a:pt x="40063" y="119456"/>
                  </a:lnTo>
                  <a:cubicBezTo>
                    <a:pt x="28549" y="119456"/>
                    <a:pt x="26777" y="119456"/>
                    <a:pt x="26777" y="111649"/>
                  </a:cubicBezTo>
                  <a:lnTo>
                    <a:pt x="26777" y="-13"/>
                  </a:lnTo>
                  <a:close/>
                </a:path>
              </a:pathLst>
            </a:custGeom>
            <a:solidFill>
              <a:srgbClr val="000000"/>
            </a:solidFill>
            <a:ln w="25400" cap="flat">
              <a:noFill/>
              <a:prstDash val="solid"/>
              <a:miter/>
            </a:ln>
          </p:spPr>
          <p:txBody>
            <a:bodyPr rtlCol="0" anchor="ctr"/>
            <a:lstStyle/>
            <a:p>
              <a:endParaRPr lang="zh-CN" altLang="en-US"/>
            </a:p>
          </p:txBody>
        </p:sp>
        <p:sp>
          <p:nvSpPr>
            <p:cNvPr id="344" name="任意多边形: 形状 343">
              <a:extLst>
                <a:ext uri="{FF2B5EF4-FFF2-40B4-BE49-F238E27FC236}">
                  <a16:creationId xmlns:a16="http://schemas.microsoft.com/office/drawing/2014/main" id="{978077BE-1932-4851-A2B0-722B64D8D19C}"/>
                </a:ext>
              </a:extLst>
            </p:cNvPr>
            <p:cNvSpPr/>
            <p:nvPr>
              <p:custDataLst>
                <p:tags r:id="rId71"/>
              </p:custDataLst>
            </p:nvPr>
          </p:nvSpPr>
          <p:spPr>
            <a:xfrm>
              <a:off x="7873876" y="2185716"/>
              <a:ext cx="22496" cy="55921"/>
            </a:xfrm>
            <a:custGeom>
              <a:avLst/>
              <a:gdLst>
                <a:gd name="connsiteX0" fmla="*/ 17746 w 22496"/>
                <a:gd name="connsiteY0" fmla="*/ 17962 h 55921"/>
                <a:gd name="connsiteX1" fmla="*/ 3929 w 22496"/>
                <a:gd name="connsiteY1" fmla="*/ 51188 h 55921"/>
                <a:gd name="connsiteX2" fmla="*/ 2689 w 22496"/>
                <a:gd name="connsiteY2" fmla="*/ 53367 h 55921"/>
                <a:gd name="connsiteX3" fmla="*/ 5169 w 22496"/>
                <a:gd name="connsiteY3" fmla="*/ 55909 h 55921"/>
                <a:gd name="connsiteX4" fmla="*/ 22705 w 22496"/>
                <a:gd name="connsiteY4" fmla="*/ 19778 h 55921"/>
                <a:gd name="connsiteX5" fmla="*/ 10306 w 22496"/>
                <a:gd name="connsiteY5" fmla="*/ -13 h 55921"/>
                <a:gd name="connsiteX6" fmla="*/ 209 w 22496"/>
                <a:gd name="connsiteY6" fmla="*/ 10336 h 55921"/>
                <a:gd name="connsiteX7" fmla="*/ 10483 w 22496"/>
                <a:gd name="connsiteY7" fmla="*/ 20867 h 55921"/>
                <a:gd name="connsiteX8" fmla="*/ 17746 w 22496"/>
                <a:gd name="connsiteY8" fmla="*/ 17962 h 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5921">
                  <a:moveTo>
                    <a:pt x="17746" y="17962"/>
                  </a:moveTo>
                  <a:cubicBezTo>
                    <a:pt x="17746" y="27948"/>
                    <a:pt x="15974" y="39568"/>
                    <a:pt x="3929" y="51188"/>
                  </a:cubicBezTo>
                  <a:cubicBezTo>
                    <a:pt x="3221" y="51915"/>
                    <a:pt x="2689" y="52459"/>
                    <a:pt x="2689" y="53367"/>
                  </a:cubicBezTo>
                  <a:cubicBezTo>
                    <a:pt x="2689" y="54638"/>
                    <a:pt x="4106" y="55909"/>
                    <a:pt x="5169" y="55909"/>
                  </a:cubicBezTo>
                  <a:cubicBezTo>
                    <a:pt x="7649" y="55909"/>
                    <a:pt x="22705" y="41384"/>
                    <a:pt x="22705" y="19778"/>
                  </a:cubicBezTo>
                  <a:cubicBezTo>
                    <a:pt x="22705" y="8521"/>
                    <a:pt x="18454" y="-13"/>
                    <a:pt x="10306" y="-13"/>
                  </a:cubicBezTo>
                  <a:cubicBezTo>
                    <a:pt x="4460" y="-13"/>
                    <a:pt x="209" y="4708"/>
                    <a:pt x="209" y="10336"/>
                  </a:cubicBezTo>
                  <a:cubicBezTo>
                    <a:pt x="209" y="16146"/>
                    <a:pt x="4283" y="20867"/>
                    <a:pt x="10483" y="20867"/>
                  </a:cubicBezTo>
                  <a:cubicBezTo>
                    <a:pt x="14734" y="20867"/>
                    <a:pt x="17569" y="17962"/>
                    <a:pt x="17746" y="17962"/>
                  </a:cubicBezTo>
                  <a:close/>
                </a:path>
              </a:pathLst>
            </a:custGeom>
            <a:solidFill>
              <a:srgbClr val="000000"/>
            </a:solidFill>
            <a:ln w="25400" cap="flat">
              <a:noFill/>
              <a:prstDash val="solid"/>
              <a:miter/>
            </a:ln>
          </p:spPr>
          <p:txBody>
            <a:bodyPr rtlCol="0" anchor="ctr"/>
            <a:lstStyle/>
            <a:p>
              <a:endParaRPr lang="zh-CN" altLang="en-US"/>
            </a:p>
          </p:txBody>
        </p:sp>
        <p:sp>
          <p:nvSpPr>
            <p:cNvPr id="345" name="任意多边形: 形状 344">
              <a:extLst>
                <a:ext uri="{FF2B5EF4-FFF2-40B4-BE49-F238E27FC236}">
                  <a16:creationId xmlns:a16="http://schemas.microsoft.com/office/drawing/2014/main" id="{5A22651F-AE2C-4324-B37D-2581614F3D26}"/>
                </a:ext>
              </a:extLst>
            </p:cNvPr>
            <p:cNvSpPr/>
            <p:nvPr>
              <p:custDataLst>
                <p:tags r:id="rId72"/>
              </p:custDataLst>
            </p:nvPr>
          </p:nvSpPr>
          <p:spPr>
            <a:xfrm>
              <a:off x="7921576" y="2093118"/>
              <a:ext cx="59871" cy="115293"/>
            </a:xfrm>
            <a:custGeom>
              <a:avLst/>
              <a:gdLst>
                <a:gd name="connsiteX0" fmla="*/ 36347 w 59871"/>
                <a:gd name="connsiteY0" fmla="*/ 41747 h 115293"/>
                <a:gd name="connsiteX1" fmla="*/ 54415 w 59871"/>
                <a:gd name="connsiteY1" fmla="*/ 41747 h 115293"/>
                <a:gd name="connsiteX2" fmla="*/ 60083 w 59871"/>
                <a:gd name="connsiteY2" fmla="*/ 37753 h 115293"/>
                <a:gd name="connsiteX3" fmla="*/ 54769 w 59871"/>
                <a:gd name="connsiteY3" fmla="*/ 35211 h 115293"/>
                <a:gd name="connsiteX4" fmla="*/ 37941 w 59871"/>
                <a:gd name="connsiteY4" fmla="*/ 35211 h 115293"/>
                <a:gd name="connsiteX5" fmla="*/ 44496 w 59871"/>
                <a:gd name="connsiteY5" fmla="*/ 8339 h 115293"/>
                <a:gd name="connsiteX6" fmla="*/ 45027 w 59871"/>
                <a:gd name="connsiteY6" fmla="*/ 5797 h 115293"/>
                <a:gd name="connsiteX7" fmla="*/ 39004 w 59871"/>
                <a:gd name="connsiteY7" fmla="*/ -13 h 115293"/>
                <a:gd name="connsiteX8" fmla="*/ 30679 w 59871"/>
                <a:gd name="connsiteY8" fmla="*/ 7794 h 115293"/>
                <a:gd name="connsiteX9" fmla="*/ 23948 w 59871"/>
                <a:gd name="connsiteY9" fmla="*/ 35211 h 115293"/>
                <a:gd name="connsiteX10" fmla="*/ 5880 w 59871"/>
                <a:gd name="connsiteY10" fmla="*/ 35211 h 115293"/>
                <a:gd name="connsiteX11" fmla="*/ 212 w 59871"/>
                <a:gd name="connsiteY11" fmla="*/ 39205 h 115293"/>
                <a:gd name="connsiteX12" fmla="*/ 5526 w 59871"/>
                <a:gd name="connsiteY12" fmla="*/ 41747 h 115293"/>
                <a:gd name="connsiteX13" fmla="*/ 22354 w 59871"/>
                <a:gd name="connsiteY13" fmla="*/ 41747 h 115293"/>
                <a:gd name="connsiteX14" fmla="*/ 11903 w 59871"/>
                <a:gd name="connsiteY14" fmla="*/ 84596 h 115293"/>
                <a:gd name="connsiteX15" fmla="*/ 9245 w 59871"/>
                <a:gd name="connsiteY15" fmla="*/ 98032 h 115293"/>
                <a:gd name="connsiteX16" fmla="*/ 28199 w 59871"/>
                <a:gd name="connsiteY16" fmla="*/ 115280 h 115293"/>
                <a:gd name="connsiteX17" fmla="*/ 59021 w 59871"/>
                <a:gd name="connsiteY17" fmla="*/ 87501 h 115293"/>
                <a:gd name="connsiteX18" fmla="*/ 56186 w 59871"/>
                <a:gd name="connsiteY18" fmla="*/ 85141 h 115293"/>
                <a:gd name="connsiteX19" fmla="*/ 52467 w 59871"/>
                <a:gd name="connsiteY19" fmla="*/ 88590 h 115293"/>
                <a:gd name="connsiteX20" fmla="*/ 28730 w 59871"/>
                <a:gd name="connsiteY20" fmla="*/ 110197 h 115293"/>
                <a:gd name="connsiteX21" fmla="*/ 22531 w 59871"/>
                <a:gd name="connsiteY21" fmla="*/ 101300 h 115293"/>
                <a:gd name="connsiteX22" fmla="*/ 23593 w 59871"/>
                <a:gd name="connsiteY22" fmla="*/ 93856 h 115293"/>
                <a:gd name="connsiteX23" fmla="*/ 36347 w 59871"/>
                <a:gd name="connsiteY23" fmla="*/ 41747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347" y="41747"/>
                  </a:moveTo>
                  <a:lnTo>
                    <a:pt x="54415" y="41747"/>
                  </a:lnTo>
                  <a:cubicBezTo>
                    <a:pt x="57781" y="41747"/>
                    <a:pt x="60083" y="41747"/>
                    <a:pt x="60083" y="37753"/>
                  </a:cubicBezTo>
                  <a:cubicBezTo>
                    <a:pt x="60083" y="35211"/>
                    <a:pt x="57781" y="35211"/>
                    <a:pt x="54769" y="35211"/>
                  </a:cubicBezTo>
                  <a:lnTo>
                    <a:pt x="37941" y="35211"/>
                  </a:lnTo>
                  <a:lnTo>
                    <a:pt x="44496" y="8339"/>
                  </a:lnTo>
                  <a:cubicBezTo>
                    <a:pt x="44673" y="7431"/>
                    <a:pt x="45027" y="6523"/>
                    <a:pt x="45027" y="5797"/>
                  </a:cubicBezTo>
                  <a:cubicBezTo>
                    <a:pt x="45027" y="2529"/>
                    <a:pt x="42547" y="-13"/>
                    <a:pt x="39004" y="-13"/>
                  </a:cubicBezTo>
                  <a:cubicBezTo>
                    <a:pt x="34576" y="-13"/>
                    <a:pt x="31919" y="3074"/>
                    <a:pt x="30679" y="7794"/>
                  </a:cubicBezTo>
                  <a:cubicBezTo>
                    <a:pt x="29439" y="12334"/>
                    <a:pt x="31742" y="3618"/>
                    <a:pt x="23948" y="35211"/>
                  </a:cubicBezTo>
                  <a:lnTo>
                    <a:pt x="5880" y="35211"/>
                  </a:lnTo>
                  <a:cubicBezTo>
                    <a:pt x="2514" y="35211"/>
                    <a:pt x="212" y="35211"/>
                    <a:pt x="212" y="39205"/>
                  </a:cubicBezTo>
                  <a:cubicBezTo>
                    <a:pt x="212" y="41747"/>
                    <a:pt x="2337" y="41747"/>
                    <a:pt x="5526" y="41747"/>
                  </a:cubicBezTo>
                  <a:lnTo>
                    <a:pt x="22354" y="41747"/>
                  </a:lnTo>
                  <a:lnTo>
                    <a:pt x="11903" y="84596"/>
                  </a:lnTo>
                  <a:cubicBezTo>
                    <a:pt x="10840" y="89135"/>
                    <a:pt x="9245" y="95671"/>
                    <a:pt x="9245" y="98032"/>
                  </a:cubicBezTo>
                  <a:cubicBezTo>
                    <a:pt x="9245" y="108744"/>
                    <a:pt x="18102" y="115280"/>
                    <a:pt x="28199" y="115280"/>
                  </a:cubicBezTo>
                  <a:cubicBezTo>
                    <a:pt x="47861" y="115280"/>
                    <a:pt x="59021" y="89861"/>
                    <a:pt x="59021" y="87501"/>
                  </a:cubicBezTo>
                  <a:cubicBezTo>
                    <a:pt x="59021" y="85141"/>
                    <a:pt x="56718" y="85141"/>
                    <a:pt x="56186" y="85141"/>
                  </a:cubicBezTo>
                  <a:cubicBezTo>
                    <a:pt x="54061" y="85141"/>
                    <a:pt x="53884" y="85504"/>
                    <a:pt x="52467" y="88590"/>
                  </a:cubicBezTo>
                  <a:cubicBezTo>
                    <a:pt x="47507" y="100029"/>
                    <a:pt x="38473" y="110197"/>
                    <a:pt x="28730" y="110197"/>
                  </a:cubicBezTo>
                  <a:cubicBezTo>
                    <a:pt x="25011" y="110197"/>
                    <a:pt x="22531" y="107836"/>
                    <a:pt x="22531" y="101300"/>
                  </a:cubicBezTo>
                  <a:cubicBezTo>
                    <a:pt x="22531" y="99484"/>
                    <a:pt x="23239" y="95671"/>
                    <a:pt x="23593" y="93856"/>
                  </a:cubicBezTo>
                  <a:lnTo>
                    <a:pt x="36347" y="41747"/>
                  </a:lnTo>
                  <a:close/>
                </a:path>
              </a:pathLst>
            </a:custGeom>
            <a:solidFill>
              <a:srgbClr val="000000"/>
            </a:solidFill>
            <a:ln w="25400" cap="flat">
              <a:noFill/>
              <a:prstDash val="solid"/>
              <a:miter/>
            </a:ln>
          </p:spPr>
          <p:txBody>
            <a:bodyPr rtlCol="0" anchor="ctr"/>
            <a:lstStyle/>
            <a:p>
              <a:endParaRPr lang="zh-CN" altLang="en-US"/>
            </a:p>
          </p:txBody>
        </p:sp>
        <p:sp>
          <p:nvSpPr>
            <p:cNvPr id="346" name="任意多边形: 形状 345">
              <a:extLst>
                <a:ext uri="{FF2B5EF4-FFF2-40B4-BE49-F238E27FC236}">
                  <a16:creationId xmlns:a16="http://schemas.microsoft.com/office/drawing/2014/main" id="{131DD995-DEE6-4E9F-9EA9-8403D922121F}"/>
                </a:ext>
              </a:extLst>
            </p:cNvPr>
            <p:cNvSpPr/>
            <p:nvPr>
              <p:custDataLst>
                <p:tags r:id="rId73"/>
              </p:custDataLst>
            </p:nvPr>
          </p:nvSpPr>
          <p:spPr>
            <a:xfrm>
              <a:off x="8002094" y="2070999"/>
              <a:ext cx="88567" cy="58748"/>
            </a:xfrm>
            <a:custGeom>
              <a:avLst/>
              <a:gdLst>
                <a:gd name="connsiteX0" fmla="*/ 13373 w 88567"/>
                <a:gd name="connsiteY0" fmla="*/ 44597 h 58748"/>
                <a:gd name="connsiteX1" fmla="*/ 11222 w 88567"/>
                <a:gd name="connsiteY1" fmla="*/ 54194 h 58748"/>
                <a:gd name="connsiteX2" fmla="*/ 15904 w 88567"/>
                <a:gd name="connsiteY2" fmla="*/ 58733 h 58748"/>
                <a:gd name="connsiteX3" fmla="*/ 21977 w 88567"/>
                <a:gd name="connsiteY3" fmla="*/ 54453 h 58748"/>
                <a:gd name="connsiteX4" fmla="*/ 24381 w 88567"/>
                <a:gd name="connsiteY4" fmla="*/ 44338 h 58748"/>
                <a:gd name="connsiteX5" fmla="*/ 28936 w 88567"/>
                <a:gd name="connsiteY5" fmla="*/ 26052 h 58748"/>
                <a:gd name="connsiteX6" fmla="*/ 55127 w 88567"/>
                <a:gd name="connsiteY6" fmla="*/ 4394 h 58748"/>
                <a:gd name="connsiteX7" fmla="*/ 63983 w 88567"/>
                <a:gd name="connsiteY7" fmla="*/ 13731 h 58748"/>
                <a:gd name="connsiteX8" fmla="*/ 55759 w 88567"/>
                <a:gd name="connsiteY8" fmla="*/ 41874 h 58748"/>
                <a:gd name="connsiteX9" fmla="*/ 54494 w 88567"/>
                <a:gd name="connsiteY9" fmla="*/ 47321 h 58748"/>
                <a:gd name="connsiteX10" fmla="*/ 68285 w 88567"/>
                <a:gd name="connsiteY10" fmla="*/ 58733 h 58748"/>
                <a:gd name="connsiteX11" fmla="*/ 88782 w 88567"/>
                <a:gd name="connsiteY11" fmla="*/ 38631 h 58748"/>
                <a:gd name="connsiteX12" fmla="*/ 86125 w 88567"/>
                <a:gd name="connsiteY12" fmla="*/ 36816 h 58748"/>
                <a:gd name="connsiteX13" fmla="*/ 83089 w 88567"/>
                <a:gd name="connsiteY13" fmla="*/ 39799 h 58748"/>
                <a:gd name="connsiteX14" fmla="*/ 68791 w 88567"/>
                <a:gd name="connsiteY14" fmla="*/ 54324 h 58748"/>
                <a:gd name="connsiteX15" fmla="*/ 64996 w 88567"/>
                <a:gd name="connsiteY15" fmla="*/ 49396 h 58748"/>
                <a:gd name="connsiteX16" fmla="*/ 66640 w 88567"/>
                <a:gd name="connsiteY16" fmla="*/ 42522 h 58748"/>
                <a:gd name="connsiteX17" fmla="*/ 74612 w 88567"/>
                <a:gd name="connsiteY17" fmla="*/ 15417 h 58748"/>
                <a:gd name="connsiteX18" fmla="*/ 55886 w 88567"/>
                <a:gd name="connsiteY18" fmla="*/ -16 h 58748"/>
                <a:gd name="connsiteX19" fmla="*/ 31972 w 88567"/>
                <a:gd name="connsiteY19" fmla="*/ 12823 h 58748"/>
                <a:gd name="connsiteX20" fmla="*/ 16536 w 88567"/>
                <a:gd name="connsiteY20" fmla="*/ -16 h 58748"/>
                <a:gd name="connsiteX21" fmla="*/ 215 w 88567"/>
                <a:gd name="connsiteY21" fmla="*/ 20086 h 58748"/>
                <a:gd name="connsiteX22" fmla="*/ 2872 w 88567"/>
                <a:gd name="connsiteY22" fmla="*/ 21902 h 58748"/>
                <a:gd name="connsiteX23" fmla="*/ 5782 w 88567"/>
                <a:gd name="connsiteY23" fmla="*/ 19437 h 58748"/>
                <a:gd name="connsiteX24" fmla="*/ 15904 w 88567"/>
                <a:gd name="connsiteY24" fmla="*/ 4394 h 58748"/>
                <a:gd name="connsiteX25" fmla="*/ 21091 w 88567"/>
                <a:gd name="connsiteY25" fmla="*/ 11267 h 58748"/>
                <a:gd name="connsiteX26" fmla="*/ 19067 w 88567"/>
                <a:gd name="connsiteY26" fmla="*/ 21383 h 58748"/>
                <a:gd name="connsiteX27" fmla="*/ 16283 w 88567"/>
                <a:gd name="connsiteY27" fmla="*/ 33055 h 58748"/>
                <a:gd name="connsiteX28" fmla="*/ 13373 w 88567"/>
                <a:gd name="connsiteY28" fmla="*/ 44597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73" y="44597"/>
                  </a:moveTo>
                  <a:cubicBezTo>
                    <a:pt x="12614" y="47839"/>
                    <a:pt x="11222" y="53546"/>
                    <a:pt x="11222" y="54194"/>
                  </a:cubicBezTo>
                  <a:cubicBezTo>
                    <a:pt x="11222" y="57047"/>
                    <a:pt x="13500" y="58733"/>
                    <a:pt x="15904" y="58733"/>
                  </a:cubicBezTo>
                  <a:cubicBezTo>
                    <a:pt x="17802" y="58733"/>
                    <a:pt x="20585" y="57696"/>
                    <a:pt x="21977" y="54453"/>
                  </a:cubicBezTo>
                  <a:cubicBezTo>
                    <a:pt x="22103" y="53805"/>
                    <a:pt x="23622" y="47710"/>
                    <a:pt x="24381" y="44338"/>
                  </a:cubicBezTo>
                  <a:cubicBezTo>
                    <a:pt x="28683" y="26830"/>
                    <a:pt x="28683" y="26570"/>
                    <a:pt x="28936" y="26052"/>
                  </a:cubicBezTo>
                  <a:cubicBezTo>
                    <a:pt x="30581" y="22550"/>
                    <a:pt x="39691" y="4394"/>
                    <a:pt x="55127" y="4394"/>
                  </a:cubicBezTo>
                  <a:cubicBezTo>
                    <a:pt x="61326" y="4394"/>
                    <a:pt x="63983" y="7895"/>
                    <a:pt x="63983" y="13731"/>
                  </a:cubicBezTo>
                  <a:cubicBezTo>
                    <a:pt x="63983" y="21123"/>
                    <a:pt x="58669" y="34481"/>
                    <a:pt x="55759" y="41874"/>
                  </a:cubicBezTo>
                  <a:cubicBezTo>
                    <a:pt x="55127" y="43430"/>
                    <a:pt x="54494" y="45116"/>
                    <a:pt x="54494" y="47321"/>
                  </a:cubicBezTo>
                  <a:cubicBezTo>
                    <a:pt x="54494" y="54064"/>
                    <a:pt x="60820" y="58733"/>
                    <a:pt x="68285" y="58733"/>
                  </a:cubicBezTo>
                  <a:cubicBezTo>
                    <a:pt x="81824" y="58733"/>
                    <a:pt x="88782" y="41874"/>
                    <a:pt x="88782" y="38631"/>
                  </a:cubicBezTo>
                  <a:cubicBezTo>
                    <a:pt x="88782" y="36816"/>
                    <a:pt x="86632" y="36816"/>
                    <a:pt x="86125" y="36816"/>
                  </a:cubicBezTo>
                  <a:cubicBezTo>
                    <a:pt x="83974" y="36816"/>
                    <a:pt x="83848" y="37335"/>
                    <a:pt x="83089" y="39799"/>
                  </a:cubicBezTo>
                  <a:cubicBezTo>
                    <a:pt x="80685" y="47580"/>
                    <a:pt x="74865" y="54324"/>
                    <a:pt x="68791" y="54324"/>
                  </a:cubicBezTo>
                  <a:cubicBezTo>
                    <a:pt x="65881" y="54324"/>
                    <a:pt x="64996" y="52249"/>
                    <a:pt x="64996" y="49396"/>
                  </a:cubicBezTo>
                  <a:cubicBezTo>
                    <a:pt x="64996" y="46672"/>
                    <a:pt x="65502" y="45375"/>
                    <a:pt x="66640" y="42522"/>
                  </a:cubicBezTo>
                  <a:cubicBezTo>
                    <a:pt x="68791" y="37335"/>
                    <a:pt x="74612" y="22550"/>
                    <a:pt x="74612" y="15417"/>
                  </a:cubicBezTo>
                  <a:cubicBezTo>
                    <a:pt x="74612" y="5820"/>
                    <a:pt x="67906" y="-16"/>
                    <a:pt x="55886" y="-16"/>
                  </a:cubicBezTo>
                  <a:cubicBezTo>
                    <a:pt x="44372" y="-16"/>
                    <a:pt x="36401" y="7117"/>
                    <a:pt x="31972" y="12823"/>
                  </a:cubicBezTo>
                  <a:cubicBezTo>
                    <a:pt x="31340" y="2189"/>
                    <a:pt x="21218" y="-16"/>
                    <a:pt x="16536" y="-16"/>
                  </a:cubicBezTo>
                  <a:cubicBezTo>
                    <a:pt x="3884" y="-16"/>
                    <a:pt x="215" y="19827"/>
                    <a:pt x="215" y="20086"/>
                  </a:cubicBezTo>
                  <a:cubicBezTo>
                    <a:pt x="215" y="21902"/>
                    <a:pt x="2239" y="21902"/>
                    <a:pt x="2872" y="21902"/>
                  </a:cubicBezTo>
                  <a:cubicBezTo>
                    <a:pt x="5023" y="21902"/>
                    <a:pt x="5276" y="21123"/>
                    <a:pt x="5782" y="19437"/>
                  </a:cubicBezTo>
                  <a:cubicBezTo>
                    <a:pt x="7680" y="11916"/>
                    <a:pt x="10590" y="4394"/>
                    <a:pt x="15904" y="4394"/>
                  </a:cubicBezTo>
                  <a:cubicBezTo>
                    <a:pt x="20206" y="4394"/>
                    <a:pt x="21091" y="8544"/>
                    <a:pt x="21091" y="11267"/>
                  </a:cubicBezTo>
                  <a:cubicBezTo>
                    <a:pt x="21091" y="13083"/>
                    <a:pt x="19826" y="18011"/>
                    <a:pt x="19067" y="21383"/>
                  </a:cubicBezTo>
                  <a:cubicBezTo>
                    <a:pt x="18181" y="24884"/>
                    <a:pt x="16916" y="30202"/>
                    <a:pt x="16283" y="33055"/>
                  </a:cubicBezTo>
                  <a:lnTo>
                    <a:pt x="13373" y="44597"/>
                  </a:lnTo>
                  <a:close/>
                </a:path>
              </a:pathLst>
            </a:custGeom>
            <a:solidFill>
              <a:srgbClr val="000000"/>
            </a:solidFill>
            <a:ln w="25400" cap="flat">
              <a:noFill/>
              <a:prstDash val="solid"/>
              <a:miter/>
            </a:ln>
          </p:spPr>
          <p:txBody>
            <a:bodyPr rtlCol="0" anchor="ctr"/>
            <a:lstStyle/>
            <a:p>
              <a:endParaRPr lang="zh-CN" altLang="en-US"/>
            </a:p>
          </p:txBody>
        </p:sp>
        <p:sp>
          <p:nvSpPr>
            <p:cNvPr id="347" name="任意多边形: 形状 346">
              <a:extLst>
                <a:ext uri="{FF2B5EF4-FFF2-40B4-BE49-F238E27FC236}">
                  <a16:creationId xmlns:a16="http://schemas.microsoft.com/office/drawing/2014/main" id="{A5BF82DC-46E8-4EAB-BADD-C13F6A125277}"/>
                </a:ext>
              </a:extLst>
            </p:cNvPr>
            <p:cNvSpPr/>
            <p:nvPr>
              <p:custDataLst>
                <p:tags r:id="rId74"/>
              </p:custDataLst>
            </p:nvPr>
          </p:nvSpPr>
          <p:spPr>
            <a:xfrm>
              <a:off x="7402057" y="2283162"/>
              <a:ext cx="77762" cy="157416"/>
            </a:xfrm>
            <a:custGeom>
              <a:avLst/>
              <a:gdLst>
                <a:gd name="connsiteX0" fmla="*/ 77954 w 77762"/>
                <a:gd name="connsiteY0" fmla="*/ 6894 h 157416"/>
                <a:gd name="connsiteX1" fmla="*/ 70869 w 77762"/>
                <a:gd name="connsiteY1" fmla="*/ -5 h 157416"/>
                <a:gd name="connsiteX2" fmla="*/ 60949 w 77762"/>
                <a:gd name="connsiteY2" fmla="*/ 9981 h 157416"/>
                <a:gd name="connsiteX3" fmla="*/ 68034 w 77762"/>
                <a:gd name="connsiteY3" fmla="*/ 16880 h 157416"/>
                <a:gd name="connsiteX4" fmla="*/ 77954 w 77762"/>
                <a:gd name="connsiteY4" fmla="*/ 6894 h 157416"/>
                <a:gd name="connsiteX5" fmla="*/ 40401 w 77762"/>
                <a:gd name="connsiteY5" fmla="*/ 129268 h 157416"/>
                <a:gd name="connsiteX6" fmla="*/ 17551 w 77762"/>
                <a:gd name="connsiteY6" fmla="*/ 152327 h 157416"/>
                <a:gd name="connsiteX7" fmla="*/ 11174 w 77762"/>
                <a:gd name="connsiteY7" fmla="*/ 151238 h 157416"/>
                <a:gd name="connsiteX8" fmla="*/ 17196 w 77762"/>
                <a:gd name="connsiteY8" fmla="*/ 141978 h 157416"/>
                <a:gd name="connsiteX9" fmla="*/ 10288 w 77762"/>
                <a:gd name="connsiteY9" fmla="*/ 135260 h 157416"/>
                <a:gd name="connsiteX10" fmla="*/ 191 w 77762"/>
                <a:gd name="connsiteY10" fmla="*/ 145972 h 157416"/>
                <a:gd name="connsiteX11" fmla="*/ 17728 w 77762"/>
                <a:gd name="connsiteY11" fmla="*/ 157411 h 157416"/>
                <a:gd name="connsiteX12" fmla="*/ 54572 w 77762"/>
                <a:gd name="connsiteY12" fmla="*/ 128724 h 157416"/>
                <a:gd name="connsiteX13" fmla="*/ 70514 w 77762"/>
                <a:gd name="connsiteY13" fmla="*/ 63724 h 157416"/>
                <a:gd name="connsiteX14" fmla="*/ 71400 w 77762"/>
                <a:gd name="connsiteY14" fmla="*/ 57369 h 157416"/>
                <a:gd name="connsiteX15" fmla="*/ 52446 w 77762"/>
                <a:gd name="connsiteY15" fmla="*/ 40302 h 157416"/>
                <a:gd name="connsiteX16" fmla="*/ 21448 w 77762"/>
                <a:gd name="connsiteY16" fmla="*/ 68081 h 157416"/>
                <a:gd name="connsiteX17" fmla="*/ 24459 w 77762"/>
                <a:gd name="connsiteY17" fmla="*/ 70442 h 157416"/>
                <a:gd name="connsiteX18" fmla="*/ 28002 w 77762"/>
                <a:gd name="connsiteY18" fmla="*/ 67173 h 157416"/>
                <a:gd name="connsiteX19" fmla="*/ 51915 w 77762"/>
                <a:gd name="connsiteY19" fmla="*/ 45386 h 157416"/>
                <a:gd name="connsiteX20" fmla="*/ 57938 w 77762"/>
                <a:gd name="connsiteY20" fmla="*/ 54282 h 157416"/>
                <a:gd name="connsiteX21" fmla="*/ 57406 w 77762"/>
                <a:gd name="connsiteY21" fmla="*/ 59729 h 157416"/>
                <a:gd name="connsiteX22" fmla="*/ 40401 w 77762"/>
                <a:gd name="connsiteY22" fmla="*/ 129268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7954" y="6894"/>
                  </a:moveTo>
                  <a:cubicBezTo>
                    <a:pt x="77954" y="3808"/>
                    <a:pt x="75651" y="-5"/>
                    <a:pt x="70869" y="-5"/>
                  </a:cubicBezTo>
                  <a:cubicBezTo>
                    <a:pt x="65732" y="-5"/>
                    <a:pt x="60949" y="5079"/>
                    <a:pt x="60949" y="9981"/>
                  </a:cubicBezTo>
                  <a:cubicBezTo>
                    <a:pt x="60949" y="12886"/>
                    <a:pt x="63075" y="16880"/>
                    <a:pt x="68034" y="16880"/>
                  </a:cubicBezTo>
                  <a:cubicBezTo>
                    <a:pt x="72817" y="16880"/>
                    <a:pt x="77954" y="12160"/>
                    <a:pt x="77954" y="6894"/>
                  </a:cubicBezTo>
                  <a:close/>
                  <a:moveTo>
                    <a:pt x="40401" y="129268"/>
                  </a:moveTo>
                  <a:cubicBezTo>
                    <a:pt x="37390" y="141796"/>
                    <a:pt x="28002" y="152327"/>
                    <a:pt x="17551" y="152327"/>
                  </a:cubicBezTo>
                  <a:cubicBezTo>
                    <a:pt x="15248" y="152327"/>
                    <a:pt x="13122" y="151964"/>
                    <a:pt x="11174" y="151238"/>
                  </a:cubicBezTo>
                  <a:cubicBezTo>
                    <a:pt x="15779" y="149059"/>
                    <a:pt x="17196" y="144701"/>
                    <a:pt x="17196" y="141978"/>
                  </a:cubicBezTo>
                  <a:cubicBezTo>
                    <a:pt x="17196" y="137620"/>
                    <a:pt x="13831" y="135260"/>
                    <a:pt x="10288" y="135260"/>
                  </a:cubicBezTo>
                  <a:cubicBezTo>
                    <a:pt x="4797" y="135260"/>
                    <a:pt x="191" y="140162"/>
                    <a:pt x="191" y="145972"/>
                  </a:cubicBezTo>
                  <a:cubicBezTo>
                    <a:pt x="191" y="152872"/>
                    <a:pt x="7100" y="157411"/>
                    <a:pt x="17728" y="157411"/>
                  </a:cubicBezTo>
                  <a:cubicBezTo>
                    <a:pt x="28356" y="157411"/>
                    <a:pt x="49081" y="150875"/>
                    <a:pt x="54572" y="128724"/>
                  </a:cubicBezTo>
                  <a:lnTo>
                    <a:pt x="70514" y="63724"/>
                  </a:lnTo>
                  <a:cubicBezTo>
                    <a:pt x="71046" y="61727"/>
                    <a:pt x="71400" y="60092"/>
                    <a:pt x="71400" y="57369"/>
                  </a:cubicBezTo>
                  <a:cubicBezTo>
                    <a:pt x="71400" y="47383"/>
                    <a:pt x="63075" y="40302"/>
                    <a:pt x="52446" y="40302"/>
                  </a:cubicBezTo>
                  <a:cubicBezTo>
                    <a:pt x="32784" y="40302"/>
                    <a:pt x="21448" y="65539"/>
                    <a:pt x="21448" y="68081"/>
                  </a:cubicBezTo>
                  <a:cubicBezTo>
                    <a:pt x="21448" y="70442"/>
                    <a:pt x="23928" y="70442"/>
                    <a:pt x="24459" y="70442"/>
                  </a:cubicBezTo>
                  <a:cubicBezTo>
                    <a:pt x="26585" y="70442"/>
                    <a:pt x="26762" y="69897"/>
                    <a:pt x="28002" y="67173"/>
                  </a:cubicBezTo>
                  <a:cubicBezTo>
                    <a:pt x="32430" y="56643"/>
                    <a:pt x="41641" y="45386"/>
                    <a:pt x="51915" y="45386"/>
                  </a:cubicBezTo>
                  <a:cubicBezTo>
                    <a:pt x="56343" y="45386"/>
                    <a:pt x="57938" y="48472"/>
                    <a:pt x="57938" y="54282"/>
                  </a:cubicBezTo>
                  <a:cubicBezTo>
                    <a:pt x="57938" y="56280"/>
                    <a:pt x="57583" y="58822"/>
                    <a:pt x="57406" y="59729"/>
                  </a:cubicBezTo>
                  <a:lnTo>
                    <a:pt x="40401" y="129268"/>
                  </a:lnTo>
                  <a:close/>
                </a:path>
              </a:pathLst>
            </a:custGeom>
            <a:solidFill>
              <a:srgbClr val="000000"/>
            </a:solidFill>
            <a:ln w="25400" cap="flat">
              <a:noFill/>
              <a:prstDash val="solid"/>
              <a:miter/>
            </a:ln>
          </p:spPr>
          <p:txBody>
            <a:bodyPr rtlCol="0" anchor="ctr"/>
            <a:lstStyle/>
            <a:p>
              <a:endParaRPr lang="zh-CN" altLang="en-US"/>
            </a:p>
          </p:txBody>
        </p:sp>
        <p:sp>
          <p:nvSpPr>
            <p:cNvPr id="348" name="任意多边形: 形状 347">
              <a:extLst>
                <a:ext uri="{FF2B5EF4-FFF2-40B4-BE49-F238E27FC236}">
                  <a16:creationId xmlns:a16="http://schemas.microsoft.com/office/drawing/2014/main" id="{C3724FEF-8F33-4C3C-B16F-68EE3CD37E38}"/>
                </a:ext>
              </a:extLst>
            </p:cNvPr>
            <p:cNvSpPr/>
            <p:nvPr>
              <p:custDataLst>
                <p:tags r:id="rId75"/>
              </p:custDataLst>
            </p:nvPr>
          </p:nvSpPr>
          <p:spPr>
            <a:xfrm>
              <a:off x="7283439" y="2469967"/>
              <a:ext cx="843888" cy="10374"/>
            </a:xfrm>
            <a:custGeom>
              <a:avLst/>
              <a:gdLst>
                <a:gd name="connsiteX0" fmla="*/ 0 w 843888"/>
                <a:gd name="connsiteY0" fmla="*/ 0 h 10374"/>
                <a:gd name="connsiteX1" fmla="*/ 843889 w 843888"/>
                <a:gd name="connsiteY1" fmla="*/ 0 h 10374"/>
                <a:gd name="connsiteX2" fmla="*/ 843889 w 843888"/>
                <a:gd name="connsiteY2" fmla="*/ 10375 h 10374"/>
                <a:gd name="connsiteX3" fmla="*/ 0 w 843888"/>
                <a:gd name="connsiteY3" fmla="*/ 10375 h 10374"/>
              </a:gdLst>
              <a:ahLst/>
              <a:cxnLst>
                <a:cxn ang="0">
                  <a:pos x="connsiteX0" y="connsiteY0"/>
                </a:cxn>
                <a:cxn ang="0">
                  <a:pos x="connsiteX1" y="connsiteY1"/>
                </a:cxn>
                <a:cxn ang="0">
                  <a:pos x="connsiteX2" y="connsiteY2"/>
                </a:cxn>
                <a:cxn ang="0">
                  <a:pos x="connsiteX3" y="connsiteY3"/>
                </a:cxn>
              </a:cxnLst>
              <a:rect l="l" t="t" r="r" b="b"/>
              <a:pathLst>
                <a:path w="843888" h="10374">
                  <a:moveTo>
                    <a:pt x="0" y="0"/>
                  </a:moveTo>
                  <a:lnTo>
                    <a:pt x="843889" y="0"/>
                  </a:lnTo>
                  <a:lnTo>
                    <a:pt x="843889"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349" name="任意多边形: 形状 348">
              <a:extLst>
                <a:ext uri="{FF2B5EF4-FFF2-40B4-BE49-F238E27FC236}">
                  <a16:creationId xmlns:a16="http://schemas.microsoft.com/office/drawing/2014/main" id="{A2651F68-F7E8-4EFB-A81B-38830DFF0464}"/>
                </a:ext>
              </a:extLst>
            </p:cNvPr>
            <p:cNvSpPr/>
            <p:nvPr>
              <p:custDataLst>
                <p:tags r:id="rId76"/>
              </p:custDataLst>
            </p:nvPr>
          </p:nvSpPr>
          <p:spPr>
            <a:xfrm>
              <a:off x="7512750" y="2532204"/>
              <a:ext cx="173593" cy="185714"/>
            </a:xfrm>
            <a:custGeom>
              <a:avLst/>
              <a:gdLst>
                <a:gd name="connsiteX0" fmla="*/ 36635 w 173593"/>
                <a:gd name="connsiteY0" fmla="*/ 155893 h 185714"/>
                <a:gd name="connsiteX1" fmla="*/ 5510 w 173593"/>
                <a:gd name="connsiteY1" fmla="*/ 177680 h 185714"/>
                <a:gd name="connsiteX2" fmla="*/ 195 w 173593"/>
                <a:gd name="connsiteY2" fmla="*/ 182868 h 185714"/>
                <a:gd name="connsiteX3" fmla="*/ 3485 w 173593"/>
                <a:gd name="connsiteY3" fmla="*/ 185721 h 185714"/>
                <a:gd name="connsiteX4" fmla="*/ 25247 w 173593"/>
                <a:gd name="connsiteY4" fmla="*/ 184943 h 185714"/>
                <a:gd name="connsiteX5" fmla="*/ 50553 w 173593"/>
                <a:gd name="connsiteY5" fmla="*/ 185721 h 185714"/>
                <a:gd name="connsiteX6" fmla="*/ 55361 w 173593"/>
                <a:gd name="connsiteY6" fmla="*/ 180793 h 185714"/>
                <a:gd name="connsiteX7" fmla="*/ 51312 w 173593"/>
                <a:gd name="connsiteY7" fmla="*/ 177680 h 185714"/>
                <a:gd name="connsiteX8" fmla="*/ 39418 w 173593"/>
                <a:gd name="connsiteY8" fmla="*/ 168602 h 185714"/>
                <a:gd name="connsiteX9" fmla="*/ 42961 w 173593"/>
                <a:gd name="connsiteY9" fmla="*/ 159005 h 185714"/>
                <a:gd name="connsiteX10" fmla="*/ 62193 w 173593"/>
                <a:gd name="connsiteY10" fmla="*/ 125805 h 185714"/>
                <a:gd name="connsiteX11" fmla="*/ 125709 w 173593"/>
                <a:gd name="connsiteY11" fmla="*/ 125805 h 185714"/>
                <a:gd name="connsiteX12" fmla="*/ 129758 w 173593"/>
                <a:gd name="connsiteY12" fmla="*/ 169121 h 185714"/>
                <a:gd name="connsiteX13" fmla="*/ 111538 w 173593"/>
                <a:gd name="connsiteY13" fmla="*/ 177680 h 185714"/>
                <a:gd name="connsiteX14" fmla="*/ 105465 w 173593"/>
                <a:gd name="connsiteY14" fmla="*/ 182868 h 185714"/>
                <a:gd name="connsiteX15" fmla="*/ 109007 w 173593"/>
                <a:gd name="connsiteY15" fmla="*/ 185721 h 185714"/>
                <a:gd name="connsiteX16" fmla="*/ 140639 w 173593"/>
                <a:gd name="connsiteY16" fmla="*/ 184943 h 185714"/>
                <a:gd name="connsiteX17" fmla="*/ 169234 w 173593"/>
                <a:gd name="connsiteY17" fmla="*/ 185721 h 185714"/>
                <a:gd name="connsiteX18" fmla="*/ 173788 w 173593"/>
                <a:gd name="connsiteY18" fmla="*/ 180533 h 185714"/>
                <a:gd name="connsiteX19" fmla="*/ 167968 w 173593"/>
                <a:gd name="connsiteY19" fmla="*/ 177680 h 185714"/>
                <a:gd name="connsiteX20" fmla="*/ 151520 w 173593"/>
                <a:gd name="connsiteY20" fmla="*/ 168343 h 185714"/>
                <a:gd name="connsiteX21" fmla="*/ 136084 w 173593"/>
                <a:gd name="connsiteY21" fmla="*/ 6232 h 185714"/>
                <a:gd name="connsiteX22" fmla="*/ 131276 w 173593"/>
                <a:gd name="connsiteY22" fmla="*/ 7 h 185714"/>
                <a:gd name="connsiteX23" fmla="*/ 124697 w 173593"/>
                <a:gd name="connsiteY23" fmla="*/ 4416 h 185714"/>
                <a:gd name="connsiteX24" fmla="*/ 36635 w 173593"/>
                <a:gd name="connsiteY24" fmla="*/ 155893 h 185714"/>
                <a:gd name="connsiteX25" fmla="*/ 67001 w 173593"/>
                <a:gd name="connsiteY25" fmla="*/ 117764 h 185714"/>
                <a:gd name="connsiteX26" fmla="*/ 116852 w 173593"/>
                <a:gd name="connsiteY26" fmla="*/ 32170 h 185714"/>
                <a:gd name="connsiteX27" fmla="*/ 124950 w 173593"/>
                <a:gd name="connsiteY27" fmla="*/ 117764 h 185714"/>
                <a:gd name="connsiteX28" fmla="*/ 67001 w 173593"/>
                <a:gd name="connsiteY28" fmla="*/ 117764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714">
                  <a:moveTo>
                    <a:pt x="36635" y="155893"/>
                  </a:moveTo>
                  <a:cubicBezTo>
                    <a:pt x="26513" y="173271"/>
                    <a:pt x="16644" y="176902"/>
                    <a:pt x="5510" y="177680"/>
                  </a:cubicBezTo>
                  <a:cubicBezTo>
                    <a:pt x="2473" y="177940"/>
                    <a:pt x="195" y="177940"/>
                    <a:pt x="195" y="182868"/>
                  </a:cubicBezTo>
                  <a:cubicBezTo>
                    <a:pt x="195" y="184424"/>
                    <a:pt x="1461" y="185721"/>
                    <a:pt x="3485" y="185721"/>
                  </a:cubicBezTo>
                  <a:cubicBezTo>
                    <a:pt x="10317" y="185721"/>
                    <a:pt x="18162" y="184943"/>
                    <a:pt x="25247" y="184943"/>
                  </a:cubicBezTo>
                  <a:cubicBezTo>
                    <a:pt x="33598" y="184943"/>
                    <a:pt x="42455" y="185721"/>
                    <a:pt x="50553" y="185721"/>
                  </a:cubicBezTo>
                  <a:cubicBezTo>
                    <a:pt x="52071" y="185721"/>
                    <a:pt x="55361" y="185721"/>
                    <a:pt x="55361" y="180793"/>
                  </a:cubicBezTo>
                  <a:cubicBezTo>
                    <a:pt x="55361" y="177940"/>
                    <a:pt x="53083" y="177680"/>
                    <a:pt x="51312" y="177680"/>
                  </a:cubicBezTo>
                  <a:cubicBezTo>
                    <a:pt x="45492" y="177162"/>
                    <a:pt x="39418" y="175087"/>
                    <a:pt x="39418" y="168602"/>
                  </a:cubicBezTo>
                  <a:cubicBezTo>
                    <a:pt x="39418" y="165490"/>
                    <a:pt x="40937" y="162636"/>
                    <a:pt x="42961" y="159005"/>
                  </a:cubicBezTo>
                  <a:lnTo>
                    <a:pt x="62193" y="125805"/>
                  </a:lnTo>
                  <a:lnTo>
                    <a:pt x="125709" y="125805"/>
                  </a:lnTo>
                  <a:cubicBezTo>
                    <a:pt x="126215" y="131252"/>
                    <a:pt x="129758" y="166527"/>
                    <a:pt x="129758" y="169121"/>
                  </a:cubicBezTo>
                  <a:cubicBezTo>
                    <a:pt x="129758" y="176902"/>
                    <a:pt x="116599" y="177680"/>
                    <a:pt x="111538" y="177680"/>
                  </a:cubicBezTo>
                  <a:cubicBezTo>
                    <a:pt x="107995" y="177680"/>
                    <a:pt x="105465" y="177680"/>
                    <a:pt x="105465" y="182868"/>
                  </a:cubicBezTo>
                  <a:cubicBezTo>
                    <a:pt x="105465" y="185721"/>
                    <a:pt x="108501" y="185721"/>
                    <a:pt x="109007" y="185721"/>
                  </a:cubicBezTo>
                  <a:cubicBezTo>
                    <a:pt x="119382" y="185721"/>
                    <a:pt x="130264" y="184943"/>
                    <a:pt x="140639" y="184943"/>
                  </a:cubicBezTo>
                  <a:cubicBezTo>
                    <a:pt x="146965" y="184943"/>
                    <a:pt x="162907" y="185721"/>
                    <a:pt x="169234" y="185721"/>
                  </a:cubicBezTo>
                  <a:cubicBezTo>
                    <a:pt x="170752" y="185721"/>
                    <a:pt x="173788" y="185721"/>
                    <a:pt x="173788" y="180533"/>
                  </a:cubicBezTo>
                  <a:cubicBezTo>
                    <a:pt x="173788" y="177680"/>
                    <a:pt x="171258" y="177680"/>
                    <a:pt x="167968" y="177680"/>
                  </a:cubicBezTo>
                  <a:cubicBezTo>
                    <a:pt x="152279" y="177680"/>
                    <a:pt x="152279" y="175865"/>
                    <a:pt x="151520" y="168343"/>
                  </a:cubicBezTo>
                  <a:lnTo>
                    <a:pt x="136084" y="6232"/>
                  </a:lnTo>
                  <a:cubicBezTo>
                    <a:pt x="135578" y="1044"/>
                    <a:pt x="135578" y="7"/>
                    <a:pt x="131276" y="7"/>
                  </a:cubicBezTo>
                  <a:cubicBezTo>
                    <a:pt x="127227" y="7"/>
                    <a:pt x="126215" y="1822"/>
                    <a:pt x="124697" y="4416"/>
                  </a:cubicBezTo>
                  <a:lnTo>
                    <a:pt x="36635" y="155893"/>
                  </a:lnTo>
                  <a:close/>
                  <a:moveTo>
                    <a:pt x="67001" y="117764"/>
                  </a:moveTo>
                  <a:lnTo>
                    <a:pt x="116852" y="32170"/>
                  </a:lnTo>
                  <a:lnTo>
                    <a:pt x="124950" y="117764"/>
                  </a:lnTo>
                  <a:lnTo>
                    <a:pt x="67001" y="117764"/>
                  </a:lnTo>
                  <a:close/>
                </a:path>
              </a:pathLst>
            </a:custGeom>
            <a:solidFill>
              <a:srgbClr val="000000"/>
            </a:solidFill>
            <a:ln w="25400" cap="flat">
              <a:noFill/>
              <a:prstDash val="solid"/>
              <a:miter/>
            </a:ln>
          </p:spPr>
          <p:txBody>
            <a:bodyPr rtlCol="0" anchor="ctr"/>
            <a:lstStyle/>
            <a:p>
              <a:endParaRPr lang="zh-CN" altLang="en-US"/>
            </a:p>
          </p:txBody>
        </p:sp>
        <p:sp>
          <p:nvSpPr>
            <p:cNvPr id="350" name="任意多边形: 形状 349">
              <a:extLst>
                <a:ext uri="{FF2B5EF4-FFF2-40B4-BE49-F238E27FC236}">
                  <a16:creationId xmlns:a16="http://schemas.microsoft.com/office/drawing/2014/main" id="{426172CB-759F-4395-90D1-35EEAF697FD3}"/>
                </a:ext>
              </a:extLst>
            </p:cNvPr>
            <p:cNvSpPr/>
            <p:nvPr>
              <p:custDataLst>
                <p:tags r:id="rId77"/>
              </p:custDataLst>
            </p:nvPr>
          </p:nvSpPr>
          <p:spPr>
            <a:xfrm>
              <a:off x="7701122" y="2515100"/>
              <a:ext cx="59871" cy="115293"/>
            </a:xfrm>
            <a:custGeom>
              <a:avLst/>
              <a:gdLst>
                <a:gd name="connsiteX0" fmla="*/ 36339 w 59871"/>
                <a:gd name="connsiteY0" fmla="*/ 41763 h 115293"/>
                <a:gd name="connsiteX1" fmla="*/ 54406 w 59871"/>
                <a:gd name="connsiteY1" fmla="*/ 41763 h 115293"/>
                <a:gd name="connsiteX2" fmla="*/ 60075 w 59871"/>
                <a:gd name="connsiteY2" fmla="*/ 37769 h 115293"/>
                <a:gd name="connsiteX3" fmla="*/ 54761 w 59871"/>
                <a:gd name="connsiteY3" fmla="*/ 35227 h 115293"/>
                <a:gd name="connsiteX4" fmla="*/ 37933 w 59871"/>
                <a:gd name="connsiteY4" fmla="*/ 35227 h 115293"/>
                <a:gd name="connsiteX5" fmla="*/ 44487 w 59871"/>
                <a:gd name="connsiteY5" fmla="*/ 8355 h 115293"/>
                <a:gd name="connsiteX6" fmla="*/ 45018 w 59871"/>
                <a:gd name="connsiteY6" fmla="*/ 5813 h 115293"/>
                <a:gd name="connsiteX7" fmla="*/ 38996 w 59871"/>
                <a:gd name="connsiteY7" fmla="*/ 3 h 115293"/>
                <a:gd name="connsiteX8" fmla="*/ 30670 w 59871"/>
                <a:gd name="connsiteY8" fmla="*/ 7811 h 115293"/>
                <a:gd name="connsiteX9" fmla="*/ 23939 w 59871"/>
                <a:gd name="connsiteY9" fmla="*/ 35227 h 115293"/>
                <a:gd name="connsiteX10" fmla="*/ 5871 w 59871"/>
                <a:gd name="connsiteY10" fmla="*/ 35227 h 115293"/>
                <a:gd name="connsiteX11" fmla="*/ 203 w 59871"/>
                <a:gd name="connsiteY11" fmla="*/ 39221 h 115293"/>
                <a:gd name="connsiteX12" fmla="*/ 5517 w 59871"/>
                <a:gd name="connsiteY12" fmla="*/ 41763 h 115293"/>
                <a:gd name="connsiteX13" fmla="*/ 22345 w 59871"/>
                <a:gd name="connsiteY13" fmla="*/ 41763 h 115293"/>
                <a:gd name="connsiteX14" fmla="*/ 11894 w 59871"/>
                <a:gd name="connsiteY14" fmla="*/ 84612 h 115293"/>
                <a:gd name="connsiteX15" fmla="*/ 9237 w 59871"/>
                <a:gd name="connsiteY15" fmla="*/ 98048 h 115293"/>
                <a:gd name="connsiteX16" fmla="*/ 28190 w 59871"/>
                <a:gd name="connsiteY16" fmla="*/ 115297 h 115293"/>
                <a:gd name="connsiteX17" fmla="*/ 59012 w 59871"/>
                <a:gd name="connsiteY17" fmla="*/ 87517 h 115293"/>
                <a:gd name="connsiteX18" fmla="*/ 56178 w 59871"/>
                <a:gd name="connsiteY18" fmla="*/ 85157 h 115293"/>
                <a:gd name="connsiteX19" fmla="*/ 52458 w 59871"/>
                <a:gd name="connsiteY19" fmla="*/ 88607 h 115293"/>
                <a:gd name="connsiteX20" fmla="*/ 28722 w 59871"/>
                <a:gd name="connsiteY20" fmla="*/ 110213 h 115293"/>
                <a:gd name="connsiteX21" fmla="*/ 22522 w 59871"/>
                <a:gd name="connsiteY21" fmla="*/ 101316 h 115293"/>
                <a:gd name="connsiteX22" fmla="*/ 23585 w 59871"/>
                <a:gd name="connsiteY22" fmla="*/ 93872 h 115293"/>
                <a:gd name="connsiteX23" fmla="*/ 36339 w 59871"/>
                <a:gd name="connsiteY23" fmla="*/ 41763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339" y="41763"/>
                  </a:moveTo>
                  <a:lnTo>
                    <a:pt x="54406" y="41763"/>
                  </a:lnTo>
                  <a:cubicBezTo>
                    <a:pt x="57772" y="41763"/>
                    <a:pt x="60075" y="41763"/>
                    <a:pt x="60075" y="37769"/>
                  </a:cubicBezTo>
                  <a:cubicBezTo>
                    <a:pt x="60075" y="35227"/>
                    <a:pt x="57772" y="35227"/>
                    <a:pt x="54761" y="35227"/>
                  </a:cubicBezTo>
                  <a:lnTo>
                    <a:pt x="37933" y="35227"/>
                  </a:lnTo>
                  <a:lnTo>
                    <a:pt x="44487" y="8355"/>
                  </a:lnTo>
                  <a:cubicBezTo>
                    <a:pt x="44664" y="7448"/>
                    <a:pt x="45018" y="6540"/>
                    <a:pt x="45018" y="5813"/>
                  </a:cubicBezTo>
                  <a:cubicBezTo>
                    <a:pt x="45018" y="2545"/>
                    <a:pt x="42538" y="3"/>
                    <a:pt x="38996" y="3"/>
                  </a:cubicBezTo>
                  <a:cubicBezTo>
                    <a:pt x="34567" y="3"/>
                    <a:pt x="31910" y="3090"/>
                    <a:pt x="30670" y="7811"/>
                  </a:cubicBezTo>
                  <a:cubicBezTo>
                    <a:pt x="29430" y="12350"/>
                    <a:pt x="31733" y="3635"/>
                    <a:pt x="23939" y="35227"/>
                  </a:cubicBezTo>
                  <a:lnTo>
                    <a:pt x="5871" y="35227"/>
                  </a:lnTo>
                  <a:cubicBezTo>
                    <a:pt x="2506" y="35227"/>
                    <a:pt x="203" y="35227"/>
                    <a:pt x="203" y="39221"/>
                  </a:cubicBezTo>
                  <a:cubicBezTo>
                    <a:pt x="203" y="41763"/>
                    <a:pt x="2329" y="41763"/>
                    <a:pt x="5517" y="41763"/>
                  </a:cubicBezTo>
                  <a:lnTo>
                    <a:pt x="22345" y="41763"/>
                  </a:lnTo>
                  <a:lnTo>
                    <a:pt x="11894" y="84612"/>
                  </a:lnTo>
                  <a:cubicBezTo>
                    <a:pt x="10831" y="89151"/>
                    <a:pt x="9237" y="95688"/>
                    <a:pt x="9237" y="98048"/>
                  </a:cubicBezTo>
                  <a:cubicBezTo>
                    <a:pt x="9237" y="108760"/>
                    <a:pt x="18094" y="115297"/>
                    <a:pt x="28190" y="115297"/>
                  </a:cubicBezTo>
                  <a:cubicBezTo>
                    <a:pt x="47852" y="115297"/>
                    <a:pt x="59012" y="89878"/>
                    <a:pt x="59012" y="87517"/>
                  </a:cubicBezTo>
                  <a:cubicBezTo>
                    <a:pt x="59012" y="85157"/>
                    <a:pt x="56709" y="85157"/>
                    <a:pt x="56178" y="85157"/>
                  </a:cubicBezTo>
                  <a:cubicBezTo>
                    <a:pt x="54052" y="85157"/>
                    <a:pt x="53875" y="85520"/>
                    <a:pt x="52458" y="88607"/>
                  </a:cubicBezTo>
                  <a:cubicBezTo>
                    <a:pt x="47498" y="100045"/>
                    <a:pt x="38464" y="110213"/>
                    <a:pt x="28722" y="110213"/>
                  </a:cubicBezTo>
                  <a:cubicBezTo>
                    <a:pt x="25002" y="110213"/>
                    <a:pt x="22522" y="107853"/>
                    <a:pt x="22522" y="101316"/>
                  </a:cubicBezTo>
                  <a:cubicBezTo>
                    <a:pt x="22522" y="99501"/>
                    <a:pt x="23231" y="95688"/>
                    <a:pt x="23585" y="93872"/>
                  </a:cubicBezTo>
                  <a:lnTo>
                    <a:pt x="36339" y="41763"/>
                  </a:lnTo>
                  <a:close/>
                </a:path>
              </a:pathLst>
            </a:custGeom>
            <a:solidFill>
              <a:srgbClr val="000000"/>
            </a:solidFill>
            <a:ln w="25400" cap="flat">
              <a:noFill/>
              <a:prstDash val="solid"/>
              <a:miter/>
            </a:ln>
          </p:spPr>
          <p:txBody>
            <a:bodyPr rtlCol="0" anchor="ctr"/>
            <a:lstStyle/>
            <a:p>
              <a:endParaRPr lang="zh-CN" altLang="en-US"/>
            </a:p>
          </p:txBody>
        </p:sp>
        <p:sp>
          <p:nvSpPr>
            <p:cNvPr id="351" name="任意多边形: 形状 350">
              <a:extLst>
                <a:ext uri="{FF2B5EF4-FFF2-40B4-BE49-F238E27FC236}">
                  <a16:creationId xmlns:a16="http://schemas.microsoft.com/office/drawing/2014/main" id="{882B727E-B3E4-4C25-BF93-F7D6B82A82F7}"/>
                </a:ext>
              </a:extLst>
            </p:cNvPr>
            <p:cNvSpPr/>
            <p:nvPr>
              <p:custDataLst>
                <p:tags r:id="rId78"/>
              </p:custDataLst>
            </p:nvPr>
          </p:nvSpPr>
          <p:spPr>
            <a:xfrm>
              <a:off x="7781639" y="2519380"/>
              <a:ext cx="88567" cy="58748"/>
            </a:xfrm>
            <a:custGeom>
              <a:avLst/>
              <a:gdLst>
                <a:gd name="connsiteX0" fmla="*/ 13365 w 88567"/>
                <a:gd name="connsiteY0" fmla="*/ 44614 h 58748"/>
                <a:gd name="connsiteX1" fmla="*/ 11214 w 88567"/>
                <a:gd name="connsiteY1" fmla="*/ 54211 h 58748"/>
                <a:gd name="connsiteX2" fmla="*/ 15895 w 88567"/>
                <a:gd name="connsiteY2" fmla="*/ 58750 h 58748"/>
                <a:gd name="connsiteX3" fmla="*/ 21968 w 88567"/>
                <a:gd name="connsiteY3" fmla="*/ 54471 h 58748"/>
                <a:gd name="connsiteX4" fmla="*/ 24372 w 88567"/>
                <a:gd name="connsiteY4" fmla="*/ 44355 h 58748"/>
                <a:gd name="connsiteX5" fmla="*/ 28927 w 88567"/>
                <a:gd name="connsiteY5" fmla="*/ 26069 h 58748"/>
                <a:gd name="connsiteX6" fmla="*/ 55118 w 88567"/>
                <a:gd name="connsiteY6" fmla="*/ 4411 h 58748"/>
                <a:gd name="connsiteX7" fmla="*/ 63975 w 88567"/>
                <a:gd name="connsiteY7" fmla="*/ 13748 h 58748"/>
                <a:gd name="connsiteX8" fmla="*/ 55751 w 88567"/>
                <a:gd name="connsiteY8" fmla="*/ 41891 h 58748"/>
                <a:gd name="connsiteX9" fmla="*/ 54485 w 88567"/>
                <a:gd name="connsiteY9" fmla="*/ 47338 h 58748"/>
                <a:gd name="connsiteX10" fmla="*/ 68277 w 88567"/>
                <a:gd name="connsiteY10" fmla="*/ 58750 h 58748"/>
                <a:gd name="connsiteX11" fmla="*/ 88774 w 88567"/>
                <a:gd name="connsiteY11" fmla="*/ 38649 h 58748"/>
                <a:gd name="connsiteX12" fmla="*/ 86117 w 88567"/>
                <a:gd name="connsiteY12" fmla="*/ 36833 h 58748"/>
                <a:gd name="connsiteX13" fmla="*/ 83080 w 88567"/>
                <a:gd name="connsiteY13" fmla="*/ 39816 h 58748"/>
                <a:gd name="connsiteX14" fmla="*/ 68783 w 88567"/>
                <a:gd name="connsiteY14" fmla="*/ 54341 h 58748"/>
                <a:gd name="connsiteX15" fmla="*/ 64987 w 88567"/>
                <a:gd name="connsiteY15" fmla="*/ 49413 h 58748"/>
                <a:gd name="connsiteX16" fmla="*/ 66632 w 88567"/>
                <a:gd name="connsiteY16" fmla="*/ 42539 h 58748"/>
                <a:gd name="connsiteX17" fmla="*/ 74603 w 88567"/>
                <a:gd name="connsiteY17" fmla="*/ 15434 h 58748"/>
                <a:gd name="connsiteX18" fmla="*/ 55877 w 88567"/>
                <a:gd name="connsiteY18" fmla="*/ 1 h 58748"/>
                <a:gd name="connsiteX19" fmla="*/ 31964 w 88567"/>
                <a:gd name="connsiteY19" fmla="*/ 12841 h 58748"/>
                <a:gd name="connsiteX20" fmla="*/ 16528 w 88567"/>
                <a:gd name="connsiteY20" fmla="*/ 1 h 58748"/>
                <a:gd name="connsiteX21" fmla="*/ 206 w 88567"/>
                <a:gd name="connsiteY21" fmla="*/ 20103 h 58748"/>
                <a:gd name="connsiteX22" fmla="*/ 2863 w 88567"/>
                <a:gd name="connsiteY22" fmla="*/ 21919 h 58748"/>
                <a:gd name="connsiteX23" fmla="*/ 5773 w 88567"/>
                <a:gd name="connsiteY23" fmla="*/ 19455 h 58748"/>
                <a:gd name="connsiteX24" fmla="*/ 15895 w 88567"/>
                <a:gd name="connsiteY24" fmla="*/ 4411 h 58748"/>
                <a:gd name="connsiteX25" fmla="*/ 21083 w 88567"/>
                <a:gd name="connsiteY25" fmla="*/ 11284 h 58748"/>
                <a:gd name="connsiteX26" fmla="*/ 19058 w 88567"/>
                <a:gd name="connsiteY26" fmla="*/ 21400 h 58748"/>
                <a:gd name="connsiteX27" fmla="*/ 16275 w 88567"/>
                <a:gd name="connsiteY27" fmla="*/ 33072 h 58748"/>
                <a:gd name="connsiteX28" fmla="*/ 13365 w 88567"/>
                <a:gd name="connsiteY28" fmla="*/ 44614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365" y="44614"/>
                  </a:moveTo>
                  <a:cubicBezTo>
                    <a:pt x="12605" y="47857"/>
                    <a:pt x="11214" y="53563"/>
                    <a:pt x="11214" y="54211"/>
                  </a:cubicBezTo>
                  <a:cubicBezTo>
                    <a:pt x="11214" y="57064"/>
                    <a:pt x="13491" y="58750"/>
                    <a:pt x="15895" y="58750"/>
                  </a:cubicBezTo>
                  <a:cubicBezTo>
                    <a:pt x="17793" y="58750"/>
                    <a:pt x="20577" y="57713"/>
                    <a:pt x="21968" y="54471"/>
                  </a:cubicBezTo>
                  <a:cubicBezTo>
                    <a:pt x="22095" y="53822"/>
                    <a:pt x="23613" y="47727"/>
                    <a:pt x="24372" y="44355"/>
                  </a:cubicBezTo>
                  <a:cubicBezTo>
                    <a:pt x="28674" y="26847"/>
                    <a:pt x="28674" y="26588"/>
                    <a:pt x="28927" y="26069"/>
                  </a:cubicBezTo>
                  <a:cubicBezTo>
                    <a:pt x="30572" y="22567"/>
                    <a:pt x="39682" y="4411"/>
                    <a:pt x="55118" y="4411"/>
                  </a:cubicBezTo>
                  <a:cubicBezTo>
                    <a:pt x="61318" y="4411"/>
                    <a:pt x="63975" y="7912"/>
                    <a:pt x="63975" y="13748"/>
                  </a:cubicBezTo>
                  <a:cubicBezTo>
                    <a:pt x="63975" y="21141"/>
                    <a:pt x="58661" y="34499"/>
                    <a:pt x="55751" y="41891"/>
                  </a:cubicBezTo>
                  <a:cubicBezTo>
                    <a:pt x="55118" y="43447"/>
                    <a:pt x="54485" y="45133"/>
                    <a:pt x="54485" y="47338"/>
                  </a:cubicBezTo>
                  <a:cubicBezTo>
                    <a:pt x="54485" y="54082"/>
                    <a:pt x="60812" y="58750"/>
                    <a:pt x="68277" y="58750"/>
                  </a:cubicBezTo>
                  <a:cubicBezTo>
                    <a:pt x="81815" y="58750"/>
                    <a:pt x="88774" y="41891"/>
                    <a:pt x="88774" y="38649"/>
                  </a:cubicBezTo>
                  <a:cubicBezTo>
                    <a:pt x="88774" y="36833"/>
                    <a:pt x="86623" y="36833"/>
                    <a:pt x="86117" y="36833"/>
                  </a:cubicBezTo>
                  <a:cubicBezTo>
                    <a:pt x="83966" y="36833"/>
                    <a:pt x="83839" y="37352"/>
                    <a:pt x="83080" y="39816"/>
                  </a:cubicBezTo>
                  <a:cubicBezTo>
                    <a:pt x="80676" y="47597"/>
                    <a:pt x="74856" y="54341"/>
                    <a:pt x="68783" y="54341"/>
                  </a:cubicBezTo>
                  <a:cubicBezTo>
                    <a:pt x="65873" y="54341"/>
                    <a:pt x="64987" y="52266"/>
                    <a:pt x="64987" y="49413"/>
                  </a:cubicBezTo>
                  <a:cubicBezTo>
                    <a:pt x="64987" y="46689"/>
                    <a:pt x="65493" y="45392"/>
                    <a:pt x="66632" y="42539"/>
                  </a:cubicBezTo>
                  <a:cubicBezTo>
                    <a:pt x="68783" y="37352"/>
                    <a:pt x="74603" y="22567"/>
                    <a:pt x="74603" y="15434"/>
                  </a:cubicBezTo>
                  <a:cubicBezTo>
                    <a:pt x="74603" y="5837"/>
                    <a:pt x="67897" y="1"/>
                    <a:pt x="55877" y="1"/>
                  </a:cubicBezTo>
                  <a:cubicBezTo>
                    <a:pt x="44363" y="1"/>
                    <a:pt x="36392" y="7134"/>
                    <a:pt x="31964" y="12841"/>
                  </a:cubicBezTo>
                  <a:cubicBezTo>
                    <a:pt x="31331" y="2206"/>
                    <a:pt x="21209" y="1"/>
                    <a:pt x="16528" y="1"/>
                  </a:cubicBezTo>
                  <a:cubicBezTo>
                    <a:pt x="3875" y="1"/>
                    <a:pt x="206" y="19844"/>
                    <a:pt x="206" y="20103"/>
                  </a:cubicBezTo>
                  <a:cubicBezTo>
                    <a:pt x="206" y="21919"/>
                    <a:pt x="2230" y="21919"/>
                    <a:pt x="2863" y="21919"/>
                  </a:cubicBezTo>
                  <a:cubicBezTo>
                    <a:pt x="5014" y="21919"/>
                    <a:pt x="5267" y="21141"/>
                    <a:pt x="5773" y="19455"/>
                  </a:cubicBezTo>
                  <a:cubicBezTo>
                    <a:pt x="7671" y="11933"/>
                    <a:pt x="10581" y="4411"/>
                    <a:pt x="15895" y="4411"/>
                  </a:cubicBezTo>
                  <a:cubicBezTo>
                    <a:pt x="20197" y="4411"/>
                    <a:pt x="21083" y="8561"/>
                    <a:pt x="21083" y="11284"/>
                  </a:cubicBezTo>
                  <a:cubicBezTo>
                    <a:pt x="21083" y="13100"/>
                    <a:pt x="19817" y="18028"/>
                    <a:pt x="19058" y="21400"/>
                  </a:cubicBezTo>
                  <a:cubicBezTo>
                    <a:pt x="18173" y="24902"/>
                    <a:pt x="16907" y="30219"/>
                    <a:pt x="16275" y="33072"/>
                  </a:cubicBezTo>
                  <a:lnTo>
                    <a:pt x="13365" y="44614"/>
                  </a:lnTo>
                  <a:close/>
                </a:path>
              </a:pathLst>
            </a:custGeom>
            <a:solidFill>
              <a:srgbClr val="000000"/>
            </a:solidFill>
            <a:ln w="25400" cap="flat">
              <a:noFill/>
              <a:prstDash val="solid"/>
              <a:miter/>
            </a:ln>
          </p:spPr>
          <p:txBody>
            <a:bodyPr rtlCol="0" anchor="ctr"/>
            <a:lstStyle/>
            <a:p>
              <a:endParaRPr lang="zh-CN" altLang="en-US"/>
            </a:p>
          </p:txBody>
        </p:sp>
        <p:sp>
          <p:nvSpPr>
            <p:cNvPr id="352" name="任意多边形: 形状 351">
              <a:extLst>
                <a:ext uri="{FF2B5EF4-FFF2-40B4-BE49-F238E27FC236}">
                  <a16:creationId xmlns:a16="http://schemas.microsoft.com/office/drawing/2014/main" id="{2D19BC0E-8C01-4D44-A2B7-08567B031DCF}"/>
                </a:ext>
              </a:extLst>
            </p:cNvPr>
            <p:cNvSpPr/>
            <p:nvPr>
              <p:custDataLst>
                <p:tags r:id="rId79"/>
              </p:custDataLst>
            </p:nvPr>
          </p:nvSpPr>
          <p:spPr>
            <a:xfrm>
              <a:off x="7693682" y="2669841"/>
              <a:ext cx="77762" cy="157416"/>
            </a:xfrm>
            <a:custGeom>
              <a:avLst/>
              <a:gdLst>
                <a:gd name="connsiteX0" fmla="*/ 77965 w 77762"/>
                <a:gd name="connsiteY0" fmla="*/ 6909 h 157416"/>
                <a:gd name="connsiteX1" fmla="*/ 70880 w 77762"/>
                <a:gd name="connsiteY1" fmla="*/ 10 h 157416"/>
                <a:gd name="connsiteX2" fmla="*/ 60960 w 77762"/>
                <a:gd name="connsiteY2" fmla="*/ 9996 h 157416"/>
                <a:gd name="connsiteX3" fmla="*/ 68046 w 77762"/>
                <a:gd name="connsiteY3" fmla="*/ 16895 h 157416"/>
                <a:gd name="connsiteX4" fmla="*/ 77965 w 77762"/>
                <a:gd name="connsiteY4" fmla="*/ 6909 h 157416"/>
                <a:gd name="connsiteX5" fmla="*/ 40413 w 77762"/>
                <a:gd name="connsiteY5" fmla="*/ 129283 h 157416"/>
                <a:gd name="connsiteX6" fmla="*/ 17562 w 77762"/>
                <a:gd name="connsiteY6" fmla="*/ 152342 h 157416"/>
                <a:gd name="connsiteX7" fmla="*/ 11185 w 77762"/>
                <a:gd name="connsiteY7" fmla="*/ 151253 h 157416"/>
                <a:gd name="connsiteX8" fmla="*/ 17208 w 77762"/>
                <a:gd name="connsiteY8" fmla="*/ 141993 h 157416"/>
                <a:gd name="connsiteX9" fmla="*/ 10300 w 77762"/>
                <a:gd name="connsiteY9" fmla="*/ 135275 h 157416"/>
                <a:gd name="connsiteX10" fmla="*/ 203 w 77762"/>
                <a:gd name="connsiteY10" fmla="*/ 145987 h 157416"/>
                <a:gd name="connsiteX11" fmla="*/ 17739 w 77762"/>
                <a:gd name="connsiteY11" fmla="*/ 157426 h 157416"/>
                <a:gd name="connsiteX12" fmla="*/ 54584 w 77762"/>
                <a:gd name="connsiteY12" fmla="*/ 128739 h 157416"/>
                <a:gd name="connsiteX13" fmla="*/ 70526 w 77762"/>
                <a:gd name="connsiteY13" fmla="*/ 63739 h 157416"/>
                <a:gd name="connsiteX14" fmla="*/ 71411 w 77762"/>
                <a:gd name="connsiteY14" fmla="*/ 57384 h 157416"/>
                <a:gd name="connsiteX15" fmla="*/ 52458 w 77762"/>
                <a:gd name="connsiteY15" fmla="*/ 40317 h 157416"/>
                <a:gd name="connsiteX16" fmla="*/ 21459 w 77762"/>
                <a:gd name="connsiteY16" fmla="*/ 68096 h 157416"/>
                <a:gd name="connsiteX17" fmla="*/ 24470 w 77762"/>
                <a:gd name="connsiteY17" fmla="*/ 70456 h 157416"/>
                <a:gd name="connsiteX18" fmla="*/ 28013 w 77762"/>
                <a:gd name="connsiteY18" fmla="*/ 67188 h 157416"/>
                <a:gd name="connsiteX19" fmla="*/ 51927 w 77762"/>
                <a:gd name="connsiteY19" fmla="*/ 45401 h 157416"/>
                <a:gd name="connsiteX20" fmla="*/ 57949 w 77762"/>
                <a:gd name="connsiteY20" fmla="*/ 54297 h 157416"/>
                <a:gd name="connsiteX21" fmla="*/ 57418 w 77762"/>
                <a:gd name="connsiteY21" fmla="*/ 59744 h 157416"/>
                <a:gd name="connsiteX22" fmla="*/ 40413 w 77762"/>
                <a:gd name="connsiteY22" fmla="*/ 129283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7965" y="6909"/>
                  </a:moveTo>
                  <a:cubicBezTo>
                    <a:pt x="77965" y="3822"/>
                    <a:pt x="75663" y="10"/>
                    <a:pt x="70880" y="10"/>
                  </a:cubicBezTo>
                  <a:cubicBezTo>
                    <a:pt x="65743" y="10"/>
                    <a:pt x="60960" y="5093"/>
                    <a:pt x="60960" y="9996"/>
                  </a:cubicBezTo>
                  <a:cubicBezTo>
                    <a:pt x="60960" y="12901"/>
                    <a:pt x="63086" y="16895"/>
                    <a:pt x="68046" y="16895"/>
                  </a:cubicBezTo>
                  <a:cubicBezTo>
                    <a:pt x="72829" y="16895"/>
                    <a:pt x="77965" y="12174"/>
                    <a:pt x="77965" y="6909"/>
                  </a:cubicBezTo>
                  <a:close/>
                  <a:moveTo>
                    <a:pt x="40413" y="129283"/>
                  </a:moveTo>
                  <a:cubicBezTo>
                    <a:pt x="37401" y="141811"/>
                    <a:pt x="28013" y="152342"/>
                    <a:pt x="17562" y="152342"/>
                  </a:cubicBezTo>
                  <a:cubicBezTo>
                    <a:pt x="15259" y="152342"/>
                    <a:pt x="13134" y="151979"/>
                    <a:pt x="11185" y="151253"/>
                  </a:cubicBezTo>
                  <a:cubicBezTo>
                    <a:pt x="15791" y="149074"/>
                    <a:pt x="17208" y="144716"/>
                    <a:pt x="17208" y="141993"/>
                  </a:cubicBezTo>
                  <a:cubicBezTo>
                    <a:pt x="17208" y="137635"/>
                    <a:pt x="13842" y="135275"/>
                    <a:pt x="10300" y="135275"/>
                  </a:cubicBezTo>
                  <a:cubicBezTo>
                    <a:pt x="4808" y="135275"/>
                    <a:pt x="203" y="140177"/>
                    <a:pt x="203" y="145987"/>
                  </a:cubicBezTo>
                  <a:cubicBezTo>
                    <a:pt x="203" y="152887"/>
                    <a:pt x="7111" y="157426"/>
                    <a:pt x="17739" y="157426"/>
                  </a:cubicBezTo>
                  <a:cubicBezTo>
                    <a:pt x="28367" y="157426"/>
                    <a:pt x="49092" y="150889"/>
                    <a:pt x="54584" y="128739"/>
                  </a:cubicBezTo>
                  <a:lnTo>
                    <a:pt x="70526" y="63739"/>
                  </a:lnTo>
                  <a:cubicBezTo>
                    <a:pt x="71057" y="61741"/>
                    <a:pt x="71411" y="60107"/>
                    <a:pt x="71411" y="57384"/>
                  </a:cubicBezTo>
                  <a:cubicBezTo>
                    <a:pt x="71411" y="47398"/>
                    <a:pt x="63086" y="40317"/>
                    <a:pt x="52458" y="40317"/>
                  </a:cubicBezTo>
                  <a:cubicBezTo>
                    <a:pt x="32796" y="40317"/>
                    <a:pt x="21459" y="65554"/>
                    <a:pt x="21459" y="68096"/>
                  </a:cubicBezTo>
                  <a:cubicBezTo>
                    <a:pt x="21459" y="70456"/>
                    <a:pt x="23939" y="70456"/>
                    <a:pt x="24470" y="70456"/>
                  </a:cubicBezTo>
                  <a:cubicBezTo>
                    <a:pt x="26596" y="70456"/>
                    <a:pt x="26773" y="69912"/>
                    <a:pt x="28013" y="67188"/>
                  </a:cubicBezTo>
                  <a:cubicBezTo>
                    <a:pt x="32442" y="56658"/>
                    <a:pt x="41653" y="45401"/>
                    <a:pt x="51927" y="45401"/>
                  </a:cubicBezTo>
                  <a:cubicBezTo>
                    <a:pt x="56355" y="45401"/>
                    <a:pt x="57949" y="48487"/>
                    <a:pt x="57949" y="54297"/>
                  </a:cubicBezTo>
                  <a:cubicBezTo>
                    <a:pt x="57949" y="56295"/>
                    <a:pt x="57595" y="58836"/>
                    <a:pt x="57418" y="59744"/>
                  </a:cubicBezTo>
                  <a:lnTo>
                    <a:pt x="40413" y="129283"/>
                  </a:lnTo>
                  <a:close/>
                </a:path>
              </a:pathLst>
            </a:custGeom>
            <a:solidFill>
              <a:srgbClr val="000000"/>
            </a:solidFill>
            <a:ln w="25400" cap="flat">
              <a:noFill/>
              <a:prstDash val="solid"/>
              <a:miter/>
            </a:ln>
          </p:spPr>
          <p:txBody>
            <a:bodyPr rtlCol="0" anchor="ctr"/>
            <a:lstStyle/>
            <a:p>
              <a:endParaRPr lang="zh-CN" altLang="en-US"/>
            </a:p>
          </p:txBody>
        </p:sp>
        <p:sp>
          <p:nvSpPr>
            <p:cNvPr id="353" name="任意多边形: 形状 352">
              <a:extLst>
                <a:ext uri="{FF2B5EF4-FFF2-40B4-BE49-F238E27FC236}">
                  <a16:creationId xmlns:a16="http://schemas.microsoft.com/office/drawing/2014/main" id="{261E3027-4771-49DC-A682-FDA6129F47C8}"/>
                </a:ext>
              </a:extLst>
            </p:cNvPr>
            <p:cNvSpPr/>
            <p:nvPr>
              <p:custDataLst>
                <p:tags r:id="rId80"/>
              </p:custDataLst>
            </p:nvPr>
          </p:nvSpPr>
          <p:spPr>
            <a:xfrm>
              <a:off x="8166297" y="2086084"/>
              <a:ext cx="131839" cy="777872"/>
            </a:xfrm>
            <a:custGeom>
              <a:avLst/>
              <a:gdLst>
                <a:gd name="connsiteX0" fmla="*/ 132061 w 131839"/>
                <a:gd name="connsiteY0" fmla="*/ 389049 h 777872"/>
                <a:gd name="connsiteX1" fmla="*/ 79679 w 131839"/>
                <a:gd name="connsiteY1" fmla="*/ 104253 h 777872"/>
                <a:gd name="connsiteX2" fmla="*/ 12621 w 131839"/>
                <a:gd name="connsiteY2" fmla="*/ 2317 h 777872"/>
                <a:gd name="connsiteX3" fmla="*/ 5788 w 131839"/>
                <a:gd name="connsiteY3" fmla="*/ -17 h 777872"/>
                <a:gd name="connsiteX4" fmla="*/ 221 w 131839"/>
                <a:gd name="connsiteY4" fmla="*/ 2577 h 777872"/>
                <a:gd name="connsiteX5" fmla="*/ 1739 w 131839"/>
                <a:gd name="connsiteY5" fmla="*/ 5689 h 777872"/>
                <a:gd name="connsiteX6" fmla="*/ 61206 w 131839"/>
                <a:gd name="connsiteY6" fmla="*/ 105031 h 777872"/>
                <a:gd name="connsiteX7" fmla="*/ 107515 w 131839"/>
                <a:gd name="connsiteY7" fmla="*/ 388790 h 777872"/>
                <a:gd name="connsiteX8" fmla="*/ 57664 w 131839"/>
                <a:gd name="connsiteY8" fmla="*/ 681367 h 777872"/>
                <a:gd name="connsiteX9" fmla="*/ 1233 w 131839"/>
                <a:gd name="connsiteY9" fmla="*/ 772927 h 777872"/>
                <a:gd name="connsiteX10" fmla="*/ 221 w 131839"/>
                <a:gd name="connsiteY10" fmla="*/ 775262 h 777872"/>
                <a:gd name="connsiteX11" fmla="*/ 5788 w 131839"/>
                <a:gd name="connsiteY11" fmla="*/ 777856 h 777872"/>
                <a:gd name="connsiteX12" fmla="*/ 10596 w 131839"/>
                <a:gd name="connsiteY12" fmla="*/ 777337 h 777872"/>
                <a:gd name="connsiteX13" fmla="*/ 46276 w 131839"/>
                <a:gd name="connsiteY13" fmla="*/ 732983 h 777872"/>
                <a:gd name="connsiteX14" fmla="*/ 123963 w 131839"/>
                <a:gd name="connsiteY14" fmla="*/ 515625 h 777872"/>
                <a:gd name="connsiteX15" fmla="*/ 132061 w 131839"/>
                <a:gd name="connsiteY15" fmla="*/ 389049 h 77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839" h="777872">
                  <a:moveTo>
                    <a:pt x="132061" y="389049"/>
                  </a:moveTo>
                  <a:cubicBezTo>
                    <a:pt x="132061" y="292042"/>
                    <a:pt x="120167" y="192960"/>
                    <a:pt x="79679" y="104253"/>
                  </a:cubicBezTo>
                  <a:cubicBezTo>
                    <a:pt x="61713" y="64827"/>
                    <a:pt x="37673" y="29293"/>
                    <a:pt x="12621" y="2317"/>
                  </a:cubicBezTo>
                  <a:cubicBezTo>
                    <a:pt x="10343" y="242"/>
                    <a:pt x="10090" y="-17"/>
                    <a:pt x="5788" y="-17"/>
                  </a:cubicBezTo>
                  <a:cubicBezTo>
                    <a:pt x="2246" y="-17"/>
                    <a:pt x="221" y="-17"/>
                    <a:pt x="221" y="2577"/>
                  </a:cubicBezTo>
                  <a:cubicBezTo>
                    <a:pt x="221" y="3614"/>
                    <a:pt x="1233" y="4911"/>
                    <a:pt x="1739" y="5689"/>
                  </a:cubicBezTo>
                  <a:cubicBezTo>
                    <a:pt x="26032" y="35777"/>
                    <a:pt x="46276" y="68977"/>
                    <a:pt x="61206" y="105031"/>
                  </a:cubicBezTo>
                  <a:cubicBezTo>
                    <a:pt x="94356" y="184400"/>
                    <a:pt x="107515" y="277257"/>
                    <a:pt x="107515" y="388790"/>
                  </a:cubicBezTo>
                  <a:cubicBezTo>
                    <a:pt x="107515" y="499284"/>
                    <a:pt x="95115" y="596291"/>
                    <a:pt x="57664" y="681367"/>
                  </a:cubicBezTo>
                  <a:cubicBezTo>
                    <a:pt x="42987" y="714308"/>
                    <a:pt x="23755" y="744915"/>
                    <a:pt x="1233" y="772927"/>
                  </a:cubicBezTo>
                  <a:cubicBezTo>
                    <a:pt x="980" y="773446"/>
                    <a:pt x="221" y="774484"/>
                    <a:pt x="221" y="775262"/>
                  </a:cubicBezTo>
                  <a:cubicBezTo>
                    <a:pt x="221" y="777856"/>
                    <a:pt x="2246" y="777856"/>
                    <a:pt x="5788" y="777856"/>
                  </a:cubicBezTo>
                  <a:cubicBezTo>
                    <a:pt x="9584" y="777856"/>
                    <a:pt x="10090" y="777856"/>
                    <a:pt x="10596" y="777337"/>
                  </a:cubicBezTo>
                  <a:cubicBezTo>
                    <a:pt x="10849" y="777077"/>
                    <a:pt x="26538" y="761515"/>
                    <a:pt x="46276" y="732983"/>
                  </a:cubicBezTo>
                  <a:cubicBezTo>
                    <a:pt x="90307" y="669177"/>
                    <a:pt x="112576" y="592920"/>
                    <a:pt x="123963" y="515625"/>
                  </a:cubicBezTo>
                  <a:cubicBezTo>
                    <a:pt x="130036" y="473865"/>
                    <a:pt x="132061" y="431327"/>
                    <a:pt x="132061" y="389049"/>
                  </a:cubicBezTo>
                  <a:close/>
                </a:path>
              </a:pathLst>
            </a:custGeom>
            <a:solidFill>
              <a:srgbClr val="000000"/>
            </a:solidFill>
            <a:ln w="25400" cap="flat">
              <a:noFill/>
              <a:prstDash val="solid"/>
              <a:miter/>
            </a:ln>
          </p:spPr>
          <p:txBody>
            <a:bodyPr rtlCol="0" anchor="ctr"/>
            <a:lstStyle/>
            <a:p>
              <a:endParaRPr lang="zh-CN" altLang="en-US"/>
            </a:p>
          </p:txBody>
        </p:sp>
        <p:sp>
          <p:nvSpPr>
            <p:cNvPr id="354" name="任意多边形: 形状 353">
              <a:extLst>
                <a:ext uri="{FF2B5EF4-FFF2-40B4-BE49-F238E27FC236}">
                  <a16:creationId xmlns:a16="http://schemas.microsoft.com/office/drawing/2014/main" id="{E9BA92D8-5E98-4D76-95FC-4DE222DFBFA0}"/>
                </a:ext>
              </a:extLst>
            </p:cNvPr>
            <p:cNvSpPr/>
            <p:nvPr>
              <p:custDataLst>
                <p:tags r:id="rId81"/>
              </p:custDataLst>
            </p:nvPr>
          </p:nvSpPr>
          <p:spPr>
            <a:xfrm>
              <a:off x="8439423" y="2150311"/>
              <a:ext cx="173593" cy="185714"/>
            </a:xfrm>
            <a:custGeom>
              <a:avLst/>
              <a:gdLst>
                <a:gd name="connsiteX0" fmla="*/ 36671 w 173593"/>
                <a:gd name="connsiteY0" fmla="*/ 155878 h 185714"/>
                <a:gd name="connsiteX1" fmla="*/ 5546 w 173593"/>
                <a:gd name="connsiteY1" fmla="*/ 177666 h 185714"/>
                <a:gd name="connsiteX2" fmla="*/ 232 w 173593"/>
                <a:gd name="connsiteY2" fmla="*/ 182853 h 185714"/>
                <a:gd name="connsiteX3" fmla="*/ 3522 w 173593"/>
                <a:gd name="connsiteY3" fmla="*/ 185706 h 185714"/>
                <a:gd name="connsiteX4" fmla="*/ 25284 w 173593"/>
                <a:gd name="connsiteY4" fmla="*/ 184928 h 185714"/>
                <a:gd name="connsiteX5" fmla="*/ 50589 w 173593"/>
                <a:gd name="connsiteY5" fmla="*/ 185706 h 185714"/>
                <a:gd name="connsiteX6" fmla="*/ 55397 w 173593"/>
                <a:gd name="connsiteY6" fmla="*/ 180778 h 185714"/>
                <a:gd name="connsiteX7" fmla="*/ 51348 w 173593"/>
                <a:gd name="connsiteY7" fmla="*/ 177666 h 185714"/>
                <a:gd name="connsiteX8" fmla="*/ 39455 w 173593"/>
                <a:gd name="connsiteY8" fmla="*/ 168587 h 185714"/>
                <a:gd name="connsiteX9" fmla="*/ 42998 w 173593"/>
                <a:gd name="connsiteY9" fmla="*/ 158990 h 185714"/>
                <a:gd name="connsiteX10" fmla="*/ 62229 w 173593"/>
                <a:gd name="connsiteY10" fmla="*/ 125790 h 185714"/>
                <a:gd name="connsiteX11" fmla="*/ 125745 w 173593"/>
                <a:gd name="connsiteY11" fmla="*/ 125790 h 185714"/>
                <a:gd name="connsiteX12" fmla="*/ 129794 w 173593"/>
                <a:gd name="connsiteY12" fmla="*/ 169106 h 185714"/>
                <a:gd name="connsiteX13" fmla="*/ 111574 w 173593"/>
                <a:gd name="connsiteY13" fmla="*/ 177666 h 185714"/>
                <a:gd name="connsiteX14" fmla="*/ 105501 w 173593"/>
                <a:gd name="connsiteY14" fmla="*/ 182853 h 185714"/>
                <a:gd name="connsiteX15" fmla="*/ 109044 w 173593"/>
                <a:gd name="connsiteY15" fmla="*/ 185706 h 185714"/>
                <a:gd name="connsiteX16" fmla="*/ 140675 w 173593"/>
                <a:gd name="connsiteY16" fmla="*/ 184928 h 185714"/>
                <a:gd name="connsiteX17" fmla="*/ 169270 w 173593"/>
                <a:gd name="connsiteY17" fmla="*/ 185706 h 185714"/>
                <a:gd name="connsiteX18" fmla="*/ 173825 w 173593"/>
                <a:gd name="connsiteY18" fmla="*/ 180519 h 185714"/>
                <a:gd name="connsiteX19" fmla="*/ 168005 w 173593"/>
                <a:gd name="connsiteY19" fmla="*/ 177666 h 185714"/>
                <a:gd name="connsiteX20" fmla="*/ 151556 w 173593"/>
                <a:gd name="connsiteY20" fmla="*/ 168328 h 185714"/>
                <a:gd name="connsiteX21" fmla="*/ 136120 w 173593"/>
                <a:gd name="connsiteY21" fmla="*/ 6217 h 185714"/>
                <a:gd name="connsiteX22" fmla="*/ 131312 w 173593"/>
                <a:gd name="connsiteY22" fmla="*/ -8 h 185714"/>
                <a:gd name="connsiteX23" fmla="*/ 124733 w 173593"/>
                <a:gd name="connsiteY23" fmla="*/ 4402 h 185714"/>
                <a:gd name="connsiteX24" fmla="*/ 36671 w 173593"/>
                <a:gd name="connsiteY24" fmla="*/ 155878 h 185714"/>
                <a:gd name="connsiteX25" fmla="*/ 67037 w 173593"/>
                <a:gd name="connsiteY25" fmla="*/ 117749 h 185714"/>
                <a:gd name="connsiteX26" fmla="*/ 116888 w 173593"/>
                <a:gd name="connsiteY26" fmla="*/ 32155 h 185714"/>
                <a:gd name="connsiteX27" fmla="*/ 124986 w 173593"/>
                <a:gd name="connsiteY27" fmla="*/ 117749 h 185714"/>
                <a:gd name="connsiteX28" fmla="*/ 67037 w 173593"/>
                <a:gd name="connsiteY28" fmla="*/ 117749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5714">
                  <a:moveTo>
                    <a:pt x="36671" y="155878"/>
                  </a:moveTo>
                  <a:cubicBezTo>
                    <a:pt x="26549" y="173256"/>
                    <a:pt x="16680" y="176888"/>
                    <a:pt x="5546" y="177666"/>
                  </a:cubicBezTo>
                  <a:cubicBezTo>
                    <a:pt x="2509" y="177925"/>
                    <a:pt x="232" y="177925"/>
                    <a:pt x="232" y="182853"/>
                  </a:cubicBezTo>
                  <a:cubicBezTo>
                    <a:pt x="232" y="184409"/>
                    <a:pt x="1497" y="185706"/>
                    <a:pt x="3522" y="185706"/>
                  </a:cubicBezTo>
                  <a:cubicBezTo>
                    <a:pt x="10354" y="185706"/>
                    <a:pt x="18199" y="184928"/>
                    <a:pt x="25284" y="184928"/>
                  </a:cubicBezTo>
                  <a:cubicBezTo>
                    <a:pt x="33635" y="184928"/>
                    <a:pt x="42491" y="185706"/>
                    <a:pt x="50589" y="185706"/>
                  </a:cubicBezTo>
                  <a:cubicBezTo>
                    <a:pt x="52107" y="185706"/>
                    <a:pt x="55397" y="185706"/>
                    <a:pt x="55397" y="180778"/>
                  </a:cubicBezTo>
                  <a:cubicBezTo>
                    <a:pt x="55397" y="177925"/>
                    <a:pt x="53120" y="177666"/>
                    <a:pt x="51348" y="177666"/>
                  </a:cubicBezTo>
                  <a:cubicBezTo>
                    <a:pt x="45528" y="177147"/>
                    <a:pt x="39455" y="175072"/>
                    <a:pt x="39455" y="168587"/>
                  </a:cubicBezTo>
                  <a:cubicBezTo>
                    <a:pt x="39455" y="165475"/>
                    <a:pt x="40973" y="162622"/>
                    <a:pt x="42998" y="158990"/>
                  </a:cubicBezTo>
                  <a:lnTo>
                    <a:pt x="62229" y="125790"/>
                  </a:lnTo>
                  <a:lnTo>
                    <a:pt x="125745" y="125790"/>
                  </a:lnTo>
                  <a:cubicBezTo>
                    <a:pt x="126251" y="131237"/>
                    <a:pt x="129794" y="166512"/>
                    <a:pt x="129794" y="169106"/>
                  </a:cubicBezTo>
                  <a:cubicBezTo>
                    <a:pt x="129794" y="176888"/>
                    <a:pt x="116635" y="177666"/>
                    <a:pt x="111574" y="177666"/>
                  </a:cubicBezTo>
                  <a:cubicBezTo>
                    <a:pt x="108032" y="177666"/>
                    <a:pt x="105501" y="177666"/>
                    <a:pt x="105501" y="182853"/>
                  </a:cubicBezTo>
                  <a:cubicBezTo>
                    <a:pt x="105501" y="185706"/>
                    <a:pt x="108538" y="185706"/>
                    <a:pt x="109044" y="185706"/>
                  </a:cubicBezTo>
                  <a:cubicBezTo>
                    <a:pt x="119419" y="185706"/>
                    <a:pt x="130300" y="184928"/>
                    <a:pt x="140675" y="184928"/>
                  </a:cubicBezTo>
                  <a:cubicBezTo>
                    <a:pt x="147002" y="184928"/>
                    <a:pt x="162944" y="185706"/>
                    <a:pt x="169270" y="185706"/>
                  </a:cubicBezTo>
                  <a:cubicBezTo>
                    <a:pt x="170788" y="185706"/>
                    <a:pt x="173825" y="185706"/>
                    <a:pt x="173825" y="180519"/>
                  </a:cubicBezTo>
                  <a:cubicBezTo>
                    <a:pt x="173825" y="177666"/>
                    <a:pt x="171294" y="177666"/>
                    <a:pt x="168005" y="177666"/>
                  </a:cubicBezTo>
                  <a:cubicBezTo>
                    <a:pt x="152316" y="177666"/>
                    <a:pt x="152316" y="175850"/>
                    <a:pt x="151556" y="168328"/>
                  </a:cubicBezTo>
                  <a:lnTo>
                    <a:pt x="136120" y="6217"/>
                  </a:lnTo>
                  <a:cubicBezTo>
                    <a:pt x="135614" y="1030"/>
                    <a:pt x="135614" y="-8"/>
                    <a:pt x="131312" y="-8"/>
                  </a:cubicBezTo>
                  <a:cubicBezTo>
                    <a:pt x="127264" y="-8"/>
                    <a:pt x="126251" y="1808"/>
                    <a:pt x="124733" y="4402"/>
                  </a:cubicBezTo>
                  <a:lnTo>
                    <a:pt x="36671" y="155878"/>
                  </a:lnTo>
                  <a:close/>
                  <a:moveTo>
                    <a:pt x="67037" y="117749"/>
                  </a:moveTo>
                  <a:lnTo>
                    <a:pt x="116888" y="32155"/>
                  </a:lnTo>
                  <a:lnTo>
                    <a:pt x="124986" y="117749"/>
                  </a:lnTo>
                  <a:lnTo>
                    <a:pt x="67037" y="117749"/>
                  </a:lnTo>
                  <a:close/>
                </a:path>
              </a:pathLst>
            </a:custGeom>
            <a:solidFill>
              <a:srgbClr val="000000"/>
            </a:solidFill>
            <a:ln w="25400" cap="flat">
              <a:noFill/>
              <a:prstDash val="solid"/>
              <a:miter/>
            </a:ln>
          </p:spPr>
          <p:txBody>
            <a:bodyPr rtlCol="0" anchor="ctr"/>
            <a:lstStyle/>
            <a:p>
              <a:endParaRPr lang="zh-CN" altLang="en-US"/>
            </a:p>
          </p:txBody>
        </p:sp>
        <p:sp>
          <p:nvSpPr>
            <p:cNvPr id="355" name="任意多边形: 形状 354">
              <a:extLst>
                <a:ext uri="{FF2B5EF4-FFF2-40B4-BE49-F238E27FC236}">
                  <a16:creationId xmlns:a16="http://schemas.microsoft.com/office/drawing/2014/main" id="{B84B4E15-A1AA-4767-A997-419AEABCF3A6}"/>
                </a:ext>
              </a:extLst>
            </p:cNvPr>
            <p:cNvSpPr/>
            <p:nvPr>
              <p:custDataLst>
                <p:tags r:id="rId82"/>
              </p:custDataLst>
            </p:nvPr>
          </p:nvSpPr>
          <p:spPr>
            <a:xfrm>
              <a:off x="8627795" y="2128422"/>
              <a:ext cx="59871" cy="115293"/>
            </a:xfrm>
            <a:custGeom>
              <a:avLst/>
              <a:gdLst>
                <a:gd name="connsiteX0" fmla="*/ 36375 w 59871"/>
                <a:gd name="connsiteY0" fmla="*/ 41748 h 115293"/>
                <a:gd name="connsiteX1" fmla="*/ 54443 w 59871"/>
                <a:gd name="connsiteY1" fmla="*/ 41748 h 115293"/>
                <a:gd name="connsiteX2" fmla="*/ 60111 w 59871"/>
                <a:gd name="connsiteY2" fmla="*/ 37754 h 115293"/>
                <a:gd name="connsiteX3" fmla="*/ 54797 w 59871"/>
                <a:gd name="connsiteY3" fmla="*/ 35212 h 115293"/>
                <a:gd name="connsiteX4" fmla="*/ 37969 w 59871"/>
                <a:gd name="connsiteY4" fmla="*/ 35212 h 115293"/>
                <a:gd name="connsiteX5" fmla="*/ 44523 w 59871"/>
                <a:gd name="connsiteY5" fmla="*/ 8340 h 115293"/>
                <a:gd name="connsiteX6" fmla="*/ 45055 w 59871"/>
                <a:gd name="connsiteY6" fmla="*/ 5799 h 115293"/>
                <a:gd name="connsiteX7" fmla="*/ 39032 w 59871"/>
                <a:gd name="connsiteY7" fmla="*/ -11 h 115293"/>
                <a:gd name="connsiteX8" fmla="*/ 30707 w 59871"/>
                <a:gd name="connsiteY8" fmla="*/ 7796 h 115293"/>
                <a:gd name="connsiteX9" fmla="*/ 23976 w 59871"/>
                <a:gd name="connsiteY9" fmla="*/ 35212 h 115293"/>
                <a:gd name="connsiteX10" fmla="*/ 5908 w 59871"/>
                <a:gd name="connsiteY10" fmla="*/ 35212 h 115293"/>
                <a:gd name="connsiteX11" fmla="*/ 239 w 59871"/>
                <a:gd name="connsiteY11" fmla="*/ 39206 h 115293"/>
                <a:gd name="connsiteX12" fmla="*/ 5553 w 59871"/>
                <a:gd name="connsiteY12" fmla="*/ 41748 h 115293"/>
                <a:gd name="connsiteX13" fmla="*/ 22381 w 59871"/>
                <a:gd name="connsiteY13" fmla="*/ 41748 h 115293"/>
                <a:gd name="connsiteX14" fmla="*/ 11930 w 59871"/>
                <a:gd name="connsiteY14" fmla="*/ 84597 h 115293"/>
                <a:gd name="connsiteX15" fmla="*/ 9273 w 59871"/>
                <a:gd name="connsiteY15" fmla="*/ 98033 h 115293"/>
                <a:gd name="connsiteX16" fmla="*/ 28227 w 59871"/>
                <a:gd name="connsiteY16" fmla="*/ 115282 h 115293"/>
                <a:gd name="connsiteX17" fmla="*/ 59048 w 59871"/>
                <a:gd name="connsiteY17" fmla="*/ 87502 h 115293"/>
                <a:gd name="connsiteX18" fmla="*/ 56214 w 59871"/>
                <a:gd name="connsiteY18" fmla="*/ 85142 h 115293"/>
                <a:gd name="connsiteX19" fmla="*/ 52494 w 59871"/>
                <a:gd name="connsiteY19" fmla="*/ 88592 h 115293"/>
                <a:gd name="connsiteX20" fmla="*/ 28758 w 59871"/>
                <a:gd name="connsiteY20" fmla="*/ 110198 h 115293"/>
                <a:gd name="connsiteX21" fmla="*/ 22558 w 59871"/>
                <a:gd name="connsiteY21" fmla="*/ 101301 h 115293"/>
                <a:gd name="connsiteX22" fmla="*/ 23621 w 59871"/>
                <a:gd name="connsiteY22" fmla="*/ 93857 h 115293"/>
                <a:gd name="connsiteX23" fmla="*/ 36375 w 59871"/>
                <a:gd name="connsiteY23" fmla="*/ 41748 h 11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5293">
                  <a:moveTo>
                    <a:pt x="36375" y="41748"/>
                  </a:moveTo>
                  <a:lnTo>
                    <a:pt x="54443" y="41748"/>
                  </a:lnTo>
                  <a:cubicBezTo>
                    <a:pt x="57808" y="41748"/>
                    <a:pt x="60111" y="41748"/>
                    <a:pt x="60111" y="37754"/>
                  </a:cubicBezTo>
                  <a:cubicBezTo>
                    <a:pt x="60111" y="35212"/>
                    <a:pt x="57808" y="35212"/>
                    <a:pt x="54797" y="35212"/>
                  </a:cubicBezTo>
                  <a:lnTo>
                    <a:pt x="37969" y="35212"/>
                  </a:lnTo>
                  <a:lnTo>
                    <a:pt x="44523" y="8340"/>
                  </a:lnTo>
                  <a:cubicBezTo>
                    <a:pt x="44700" y="7433"/>
                    <a:pt x="45055" y="6525"/>
                    <a:pt x="45055" y="5799"/>
                  </a:cubicBezTo>
                  <a:cubicBezTo>
                    <a:pt x="45055" y="2530"/>
                    <a:pt x="42575" y="-11"/>
                    <a:pt x="39032" y="-11"/>
                  </a:cubicBezTo>
                  <a:cubicBezTo>
                    <a:pt x="34604" y="-11"/>
                    <a:pt x="31947" y="3075"/>
                    <a:pt x="30707" y="7796"/>
                  </a:cubicBezTo>
                  <a:cubicBezTo>
                    <a:pt x="29467" y="12335"/>
                    <a:pt x="31770" y="3620"/>
                    <a:pt x="23976" y="35212"/>
                  </a:cubicBezTo>
                  <a:lnTo>
                    <a:pt x="5908" y="35212"/>
                  </a:lnTo>
                  <a:cubicBezTo>
                    <a:pt x="2542" y="35212"/>
                    <a:pt x="239" y="35212"/>
                    <a:pt x="239" y="39206"/>
                  </a:cubicBezTo>
                  <a:cubicBezTo>
                    <a:pt x="239" y="41748"/>
                    <a:pt x="2365" y="41748"/>
                    <a:pt x="5553" y="41748"/>
                  </a:cubicBezTo>
                  <a:lnTo>
                    <a:pt x="22381" y="41748"/>
                  </a:lnTo>
                  <a:lnTo>
                    <a:pt x="11930" y="84597"/>
                  </a:lnTo>
                  <a:cubicBezTo>
                    <a:pt x="10868" y="89137"/>
                    <a:pt x="9273" y="95673"/>
                    <a:pt x="9273" y="98033"/>
                  </a:cubicBezTo>
                  <a:cubicBezTo>
                    <a:pt x="9273" y="108745"/>
                    <a:pt x="18130" y="115282"/>
                    <a:pt x="28227" y="115282"/>
                  </a:cubicBezTo>
                  <a:cubicBezTo>
                    <a:pt x="47889" y="115282"/>
                    <a:pt x="59048" y="89863"/>
                    <a:pt x="59048" y="87502"/>
                  </a:cubicBezTo>
                  <a:cubicBezTo>
                    <a:pt x="59048" y="85142"/>
                    <a:pt x="56746" y="85142"/>
                    <a:pt x="56214" y="85142"/>
                  </a:cubicBezTo>
                  <a:cubicBezTo>
                    <a:pt x="54089" y="85142"/>
                    <a:pt x="53912" y="85505"/>
                    <a:pt x="52494" y="88592"/>
                  </a:cubicBezTo>
                  <a:cubicBezTo>
                    <a:pt x="47535" y="100030"/>
                    <a:pt x="38501" y="110198"/>
                    <a:pt x="28758" y="110198"/>
                  </a:cubicBezTo>
                  <a:cubicBezTo>
                    <a:pt x="25038" y="110198"/>
                    <a:pt x="22558" y="107838"/>
                    <a:pt x="22558" y="101301"/>
                  </a:cubicBezTo>
                  <a:cubicBezTo>
                    <a:pt x="22558" y="99486"/>
                    <a:pt x="23267" y="95673"/>
                    <a:pt x="23621" y="93857"/>
                  </a:cubicBezTo>
                  <a:lnTo>
                    <a:pt x="36375" y="41748"/>
                  </a:lnTo>
                  <a:close/>
                </a:path>
              </a:pathLst>
            </a:custGeom>
            <a:solidFill>
              <a:srgbClr val="000000"/>
            </a:solidFill>
            <a:ln w="25400" cap="flat">
              <a:noFill/>
              <a:prstDash val="solid"/>
              <a:miter/>
            </a:ln>
          </p:spPr>
          <p:txBody>
            <a:bodyPr rtlCol="0" anchor="ctr"/>
            <a:lstStyle/>
            <a:p>
              <a:endParaRPr lang="zh-CN" altLang="en-US"/>
            </a:p>
          </p:txBody>
        </p:sp>
        <p:sp>
          <p:nvSpPr>
            <p:cNvPr id="356" name="任意多边形: 形状 355">
              <a:extLst>
                <a:ext uri="{FF2B5EF4-FFF2-40B4-BE49-F238E27FC236}">
                  <a16:creationId xmlns:a16="http://schemas.microsoft.com/office/drawing/2014/main" id="{91A29F9D-0ED2-45CC-9113-27C57CA48AA3}"/>
                </a:ext>
              </a:extLst>
            </p:cNvPr>
            <p:cNvSpPr/>
            <p:nvPr>
              <p:custDataLst>
                <p:tags r:id="rId83"/>
              </p:custDataLst>
            </p:nvPr>
          </p:nvSpPr>
          <p:spPr>
            <a:xfrm>
              <a:off x="8708312" y="2106302"/>
              <a:ext cx="88567" cy="58748"/>
            </a:xfrm>
            <a:custGeom>
              <a:avLst/>
              <a:gdLst>
                <a:gd name="connsiteX0" fmla="*/ 13401 w 88567"/>
                <a:gd name="connsiteY0" fmla="*/ 44598 h 58748"/>
                <a:gd name="connsiteX1" fmla="*/ 11250 w 88567"/>
                <a:gd name="connsiteY1" fmla="*/ 54195 h 58748"/>
                <a:gd name="connsiteX2" fmla="*/ 15932 w 88567"/>
                <a:gd name="connsiteY2" fmla="*/ 58735 h 58748"/>
                <a:gd name="connsiteX3" fmla="*/ 22005 w 88567"/>
                <a:gd name="connsiteY3" fmla="*/ 54455 h 58748"/>
                <a:gd name="connsiteX4" fmla="*/ 24409 w 88567"/>
                <a:gd name="connsiteY4" fmla="*/ 44339 h 58748"/>
                <a:gd name="connsiteX5" fmla="*/ 28964 w 88567"/>
                <a:gd name="connsiteY5" fmla="*/ 26053 h 58748"/>
                <a:gd name="connsiteX6" fmla="*/ 55154 w 88567"/>
                <a:gd name="connsiteY6" fmla="*/ 4395 h 58748"/>
                <a:gd name="connsiteX7" fmla="*/ 64011 w 88567"/>
                <a:gd name="connsiteY7" fmla="*/ 13733 h 58748"/>
                <a:gd name="connsiteX8" fmla="*/ 55787 w 88567"/>
                <a:gd name="connsiteY8" fmla="*/ 41875 h 58748"/>
                <a:gd name="connsiteX9" fmla="*/ 54522 w 88567"/>
                <a:gd name="connsiteY9" fmla="*/ 47322 h 58748"/>
                <a:gd name="connsiteX10" fmla="*/ 68313 w 88567"/>
                <a:gd name="connsiteY10" fmla="*/ 58735 h 58748"/>
                <a:gd name="connsiteX11" fmla="*/ 88810 w 88567"/>
                <a:gd name="connsiteY11" fmla="*/ 38633 h 58748"/>
                <a:gd name="connsiteX12" fmla="*/ 86153 w 88567"/>
                <a:gd name="connsiteY12" fmla="*/ 36817 h 58748"/>
                <a:gd name="connsiteX13" fmla="*/ 83117 w 88567"/>
                <a:gd name="connsiteY13" fmla="*/ 39800 h 58748"/>
                <a:gd name="connsiteX14" fmla="*/ 68819 w 88567"/>
                <a:gd name="connsiteY14" fmla="*/ 54325 h 58748"/>
                <a:gd name="connsiteX15" fmla="*/ 65023 w 88567"/>
                <a:gd name="connsiteY15" fmla="*/ 49397 h 58748"/>
                <a:gd name="connsiteX16" fmla="*/ 66668 w 88567"/>
                <a:gd name="connsiteY16" fmla="*/ 42523 h 58748"/>
                <a:gd name="connsiteX17" fmla="*/ 74639 w 88567"/>
                <a:gd name="connsiteY17" fmla="*/ 15418 h 58748"/>
                <a:gd name="connsiteX18" fmla="*/ 55914 w 88567"/>
                <a:gd name="connsiteY18" fmla="*/ -14 h 58748"/>
                <a:gd name="connsiteX19" fmla="*/ 32000 w 88567"/>
                <a:gd name="connsiteY19" fmla="*/ 12825 h 58748"/>
                <a:gd name="connsiteX20" fmla="*/ 16564 w 88567"/>
                <a:gd name="connsiteY20" fmla="*/ -14 h 58748"/>
                <a:gd name="connsiteX21" fmla="*/ 242 w 88567"/>
                <a:gd name="connsiteY21" fmla="*/ 20087 h 58748"/>
                <a:gd name="connsiteX22" fmla="*/ 2899 w 88567"/>
                <a:gd name="connsiteY22" fmla="*/ 21903 h 58748"/>
                <a:gd name="connsiteX23" fmla="*/ 5810 w 88567"/>
                <a:gd name="connsiteY23" fmla="*/ 19439 h 58748"/>
                <a:gd name="connsiteX24" fmla="*/ 15932 w 88567"/>
                <a:gd name="connsiteY24" fmla="*/ 4395 h 58748"/>
                <a:gd name="connsiteX25" fmla="*/ 21119 w 88567"/>
                <a:gd name="connsiteY25" fmla="*/ 11268 h 58748"/>
                <a:gd name="connsiteX26" fmla="*/ 19095 w 88567"/>
                <a:gd name="connsiteY26" fmla="*/ 21384 h 58748"/>
                <a:gd name="connsiteX27" fmla="*/ 16311 w 88567"/>
                <a:gd name="connsiteY27" fmla="*/ 33056 h 58748"/>
                <a:gd name="connsiteX28" fmla="*/ 13401 w 88567"/>
                <a:gd name="connsiteY28" fmla="*/ 44598 h 5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67" h="58748">
                  <a:moveTo>
                    <a:pt x="13401" y="44598"/>
                  </a:moveTo>
                  <a:cubicBezTo>
                    <a:pt x="12642" y="47841"/>
                    <a:pt x="11250" y="53547"/>
                    <a:pt x="11250" y="54195"/>
                  </a:cubicBezTo>
                  <a:cubicBezTo>
                    <a:pt x="11250" y="57049"/>
                    <a:pt x="13528" y="58735"/>
                    <a:pt x="15932" y="58735"/>
                  </a:cubicBezTo>
                  <a:cubicBezTo>
                    <a:pt x="17829" y="58735"/>
                    <a:pt x="20613" y="57697"/>
                    <a:pt x="22005" y="54455"/>
                  </a:cubicBezTo>
                  <a:cubicBezTo>
                    <a:pt x="22131" y="53806"/>
                    <a:pt x="23650" y="47711"/>
                    <a:pt x="24409" y="44339"/>
                  </a:cubicBezTo>
                  <a:cubicBezTo>
                    <a:pt x="28711" y="26831"/>
                    <a:pt x="28711" y="26572"/>
                    <a:pt x="28964" y="26053"/>
                  </a:cubicBezTo>
                  <a:cubicBezTo>
                    <a:pt x="30609" y="22551"/>
                    <a:pt x="39718" y="4395"/>
                    <a:pt x="55154" y="4395"/>
                  </a:cubicBezTo>
                  <a:cubicBezTo>
                    <a:pt x="61354" y="4395"/>
                    <a:pt x="64011" y="7897"/>
                    <a:pt x="64011" y="13733"/>
                  </a:cubicBezTo>
                  <a:cubicBezTo>
                    <a:pt x="64011" y="21125"/>
                    <a:pt x="58697" y="34483"/>
                    <a:pt x="55787" y="41875"/>
                  </a:cubicBezTo>
                  <a:cubicBezTo>
                    <a:pt x="55154" y="43431"/>
                    <a:pt x="54522" y="45117"/>
                    <a:pt x="54522" y="47322"/>
                  </a:cubicBezTo>
                  <a:cubicBezTo>
                    <a:pt x="54522" y="54066"/>
                    <a:pt x="60848" y="58735"/>
                    <a:pt x="68313" y="58735"/>
                  </a:cubicBezTo>
                  <a:cubicBezTo>
                    <a:pt x="81851" y="58735"/>
                    <a:pt x="88810" y="41875"/>
                    <a:pt x="88810" y="38633"/>
                  </a:cubicBezTo>
                  <a:cubicBezTo>
                    <a:pt x="88810" y="36817"/>
                    <a:pt x="86659" y="36817"/>
                    <a:pt x="86153" y="36817"/>
                  </a:cubicBezTo>
                  <a:cubicBezTo>
                    <a:pt x="84002" y="36817"/>
                    <a:pt x="83876" y="37336"/>
                    <a:pt x="83117" y="39800"/>
                  </a:cubicBezTo>
                  <a:cubicBezTo>
                    <a:pt x="80713" y="47581"/>
                    <a:pt x="74892" y="54325"/>
                    <a:pt x="68819" y="54325"/>
                  </a:cubicBezTo>
                  <a:cubicBezTo>
                    <a:pt x="65909" y="54325"/>
                    <a:pt x="65023" y="52250"/>
                    <a:pt x="65023" y="49397"/>
                  </a:cubicBezTo>
                  <a:cubicBezTo>
                    <a:pt x="65023" y="46673"/>
                    <a:pt x="65530" y="45377"/>
                    <a:pt x="66668" y="42523"/>
                  </a:cubicBezTo>
                  <a:cubicBezTo>
                    <a:pt x="68819" y="37336"/>
                    <a:pt x="74639" y="22551"/>
                    <a:pt x="74639" y="15418"/>
                  </a:cubicBezTo>
                  <a:cubicBezTo>
                    <a:pt x="74639" y="5822"/>
                    <a:pt x="67934" y="-14"/>
                    <a:pt x="55914" y="-14"/>
                  </a:cubicBezTo>
                  <a:cubicBezTo>
                    <a:pt x="44400" y="-14"/>
                    <a:pt x="36429" y="7118"/>
                    <a:pt x="32000" y="12825"/>
                  </a:cubicBezTo>
                  <a:cubicBezTo>
                    <a:pt x="31368" y="2190"/>
                    <a:pt x="21246" y="-14"/>
                    <a:pt x="16564" y="-14"/>
                  </a:cubicBezTo>
                  <a:cubicBezTo>
                    <a:pt x="3912" y="-14"/>
                    <a:pt x="242" y="19828"/>
                    <a:pt x="242" y="20087"/>
                  </a:cubicBezTo>
                  <a:cubicBezTo>
                    <a:pt x="242" y="21903"/>
                    <a:pt x="2267" y="21903"/>
                    <a:pt x="2899" y="21903"/>
                  </a:cubicBezTo>
                  <a:cubicBezTo>
                    <a:pt x="5050" y="21903"/>
                    <a:pt x="5303" y="21125"/>
                    <a:pt x="5810" y="19439"/>
                  </a:cubicBezTo>
                  <a:cubicBezTo>
                    <a:pt x="7707" y="11917"/>
                    <a:pt x="10617" y="4395"/>
                    <a:pt x="15932" y="4395"/>
                  </a:cubicBezTo>
                  <a:cubicBezTo>
                    <a:pt x="20233" y="4395"/>
                    <a:pt x="21119" y="8545"/>
                    <a:pt x="21119" y="11268"/>
                  </a:cubicBezTo>
                  <a:cubicBezTo>
                    <a:pt x="21119" y="13084"/>
                    <a:pt x="19854" y="18012"/>
                    <a:pt x="19095" y="21384"/>
                  </a:cubicBezTo>
                  <a:cubicBezTo>
                    <a:pt x="18209" y="24886"/>
                    <a:pt x="16944" y="30203"/>
                    <a:pt x="16311" y="33056"/>
                  </a:cubicBezTo>
                  <a:lnTo>
                    <a:pt x="13401" y="44598"/>
                  </a:lnTo>
                  <a:close/>
                </a:path>
              </a:pathLst>
            </a:custGeom>
            <a:solidFill>
              <a:srgbClr val="000000"/>
            </a:solidFill>
            <a:ln w="25400" cap="flat">
              <a:noFill/>
              <a:prstDash val="solid"/>
              <a:miter/>
            </a:ln>
          </p:spPr>
          <p:txBody>
            <a:bodyPr rtlCol="0" anchor="ctr"/>
            <a:lstStyle/>
            <a:p>
              <a:endParaRPr lang="zh-CN" altLang="en-US"/>
            </a:p>
          </p:txBody>
        </p:sp>
        <p:sp>
          <p:nvSpPr>
            <p:cNvPr id="357" name="任意多边形: 形状 356">
              <a:extLst>
                <a:ext uri="{FF2B5EF4-FFF2-40B4-BE49-F238E27FC236}">
                  <a16:creationId xmlns:a16="http://schemas.microsoft.com/office/drawing/2014/main" id="{3D0F6024-F049-4B3A-BC84-F7806A142C7E}"/>
                </a:ext>
              </a:extLst>
            </p:cNvPr>
            <p:cNvSpPr/>
            <p:nvPr>
              <p:custDataLst>
                <p:tags r:id="rId84"/>
              </p:custDataLst>
            </p:nvPr>
          </p:nvSpPr>
          <p:spPr>
            <a:xfrm>
              <a:off x="8628681" y="2283162"/>
              <a:ext cx="53672" cy="122192"/>
            </a:xfrm>
            <a:custGeom>
              <a:avLst/>
              <a:gdLst>
                <a:gd name="connsiteX0" fmla="*/ 49306 w 53672"/>
                <a:gd name="connsiteY0" fmla="*/ 6894 h 122192"/>
                <a:gd name="connsiteX1" fmla="*/ 42221 w 53672"/>
                <a:gd name="connsiteY1" fmla="*/ -5 h 122192"/>
                <a:gd name="connsiteX2" fmla="*/ 32301 w 53672"/>
                <a:gd name="connsiteY2" fmla="*/ 9981 h 122192"/>
                <a:gd name="connsiteX3" fmla="*/ 39386 w 53672"/>
                <a:gd name="connsiteY3" fmla="*/ 16880 h 122192"/>
                <a:gd name="connsiteX4" fmla="*/ 49306 w 53672"/>
                <a:gd name="connsiteY4" fmla="*/ 6894 h 122192"/>
                <a:gd name="connsiteX5" fmla="*/ 13170 w 53672"/>
                <a:gd name="connsiteY5" fmla="*/ 99129 h 122192"/>
                <a:gd name="connsiteX6" fmla="*/ 11576 w 53672"/>
                <a:gd name="connsiteY6" fmla="*/ 106754 h 122192"/>
                <a:gd name="connsiteX7" fmla="*/ 28404 w 53672"/>
                <a:gd name="connsiteY7" fmla="*/ 122187 h 122192"/>
                <a:gd name="connsiteX8" fmla="*/ 53912 w 53672"/>
                <a:gd name="connsiteY8" fmla="*/ 94408 h 122192"/>
                <a:gd name="connsiteX9" fmla="*/ 51077 w 53672"/>
                <a:gd name="connsiteY9" fmla="*/ 92048 h 122192"/>
                <a:gd name="connsiteX10" fmla="*/ 47712 w 53672"/>
                <a:gd name="connsiteY10" fmla="*/ 95134 h 122192"/>
                <a:gd name="connsiteX11" fmla="*/ 28935 w 53672"/>
                <a:gd name="connsiteY11" fmla="*/ 117104 h 122192"/>
                <a:gd name="connsiteX12" fmla="*/ 24507 w 53672"/>
                <a:gd name="connsiteY12" fmla="*/ 110749 h 122192"/>
                <a:gd name="connsiteX13" fmla="*/ 27341 w 53672"/>
                <a:gd name="connsiteY13" fmla="*/ 99129 h 122192"/>
                <a:gd name="connsiteX14" fmla="*/ 33010 w 53672"/>
                <a:gd name="connsiteY14" fmla="*/ 84604 h 122192"/>
                <a:gd name="connsiteX15" fmla="*/ 41689 w 53672"/>
                <a:gd name="connsiteY15" fmla="*/ 61545 h 122192"/>
                <a:gd name="connsiteX16" fmla="*/ 42752 w 53672"/>
                <a:gd name="connsiteY16" fmla="*/ 55735 h 122192"/>
                <a:gd name="connsiteX17" fmla="*/ 25924 w 53672"/>
                <a:gd name="connsiteY17" fmla="*/ 40302 h 122192"/>
                <a:gd name="connsiteX18" fmla="*/ 239 w 53672"/>
                <a:gd name="connsiteY18" fmla="*/ 68081 h 122192"/>
                <a:gd name="connsiteX19" fmla="*/ 3251 w 53672"/>
                <a:gd name="connsiteY19" fmla="*/ 70442 h 122192"/>
                <a:gd name="connsiteX20" fmla="*/ 6439 w 53672"/>
                <a:gd name="connsiteY20" fmla="*/ 67537 h 122192"/>
                <a:gd name="connsiteX21" fmla="*/ 25393 w 53672"/>
                <a:gd name="connsiteY21" fmla="*/ 45386 h 122192"/>
                <a:gd name="connsiteX22" fmla="*/ 29821 w 53672"/>
                <a:gd name="connsiteY22" fmla="*/ 51741 h 122192"/>
                <a:gd name="connsiteX23" fmla="*/ 24330 w 53672"/>
                <a:gd name="connsiteY23" fmla="*/ 69897 h 122192"/>
                <a:gd name="connsiteX24" fmla="*/ 13170 w 53672"/>
                <a:gd name="connsiteY24" fmla="*/ 99129 h 1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22192">
                  <a:moveTo>
                    <a:pt x="49306" y="6894"/>
                  </a:moveTo>
                  <a:cubicBezTo>
                    <a:pt x="49306" y="3989"/>
                    <a:pt x="47180" y="-5"/>
                    <a:pt x="42221" y="-5"/>
                  </a:cubicBezTo>
                  <a:cubicBezTo>
                    <a:pt x="37438" y="-5"/>
                    <a:pt x="32301" y="4715"/>
                    <a:pt x="32301" y="9981"/>
                  </a:cubicBezTo>
                  <a:cubicBezTo>
                    <a:pt x="32301" y="13067"/>
                    <a:pt x="34604" y="16880"/>
                    <a:pt x="39386" y="16880"/>
                  </a:cubicBezTo>
                  <a:cubicBezTo>
                    <a:pt x="44523" y="16880"/>
                    <a:pt x="49306" y="11796"/>
                    <a:pt x="49306" y="6894"/>
                  </a:cubicBezTo>
                  <a:close/>
                  <a:moveTo>
                    <a:pt x="13170" y="99129"/>
                  </a:moveTo>
                  <a:cubicBezTo>
                    <a:pt x="12462" y="101489"/>
                    <a:pt x="11576" y="103668"/>
                    <a:pt x="11576" y="106754"/>
                  </a:cubicBezTo>
                  <a:cubicBezTo>
                    <a:pt x="11576" y="115288"/>
                    <a:pt x="18661" y="122187"/>
                    <a:pt x="28404" y="122187"/>
                  </a:cubicBezTo>
                  <a:cubicBezTo>
                    <a:pt x="46118" y="122187"/>
                    <a:pt x="53912" y="97132"/>
                    <a:pt x="53912" y="94408"/>
                  </a:cubicBezTo>
                  <a:cubicBezTo>
                    <a:pt x="53912" y="92048"/>
                    <a:pt x="51609" y="92048"/>
                    <a:pt x="51077" y="92048"/>
                  </a:cubicBezTo>
                  <a:cubicBezTo>
                    <a:pt x="48597" y="92048"/>
                    <a:pt x="48420" y="93137"/>
                    <a:pt x="47712" y="95134"/>
                  </a:cubicBezTo>
                  <a:cubicBezTo>
                    <a:pt x="43638" y="109659"/>
                    <a:pt x="35844" y="117104"/>
                    <a:pt x="28935" y="117104"/>
                  </a:cubicBezTo>
                  <a:cubicBezTo>
                    <a:pt x="25393" y="117104"/>
                    <a:pt x="24507" y="114743"/>
                    <a:pt x="24507" y="110749"/>
                  </a:cubicBezTo>
                  <a:cubicBezTo>
                    <a:pt x="24507" y="106573"/>
                    <a:pt x="25747" y="103123"/>
                    <a:pt x="27341" y="99129"/>
                  </a:cubicBezTo>
                  <a:cubicBezTo>
                    <a:pt x="29113" y="94227"/>
                    <a:pt x="31061" y="89324"/>
                    <a:pt x="33010" y="84604"/>
                  </a:cubicBezTo>
                  <a:cubicBezTo>
                    <a:pt x="34604" y="80246"/>
                    <a:pt x="40981" y="63724"/>
                    <a:pt x="41689" y="61545"/>
                  </a:cubicBezTo>
                  <a:cubicBezTo>
                    <a:pt x="42221" y="59729"/>
                    <a:pt x="42752" y="57551"/>
                    <a:pt x="42752" y="55735"/>
                  </a:cubicBezTo>
                  <a:cubicBezTo>
                    <a:pt x="42752" y="47201"/>
                    <a:pt x="35667" y="40302"/>
                    <a:pt x="25924" y="40302"/>
                  </a:cubicBezTo>
                  <a:cubicBezTo>
                    <a:pt x="8388" y="40302"/>
                    <a:pt x="239" y="64995"/>
                    <a:pt x="239" y="68081"/>
                  </a:cubicBezTo>
                  <a:cubicBezTo>
                    <a:pt x="239" y="70442"/>
                    <a:pt x="2719" y="70442"/>
                    <a:pt x="3251" y="70442"/>
                  </a:cubicBezTo>
                  <a:cubicBezTo>
                    <a:pt x="5731" y="70442"/>
                    <a:pt x="5908" y="69534"/>
                    <a:pt x="6439" y="67537"/>
                  </a:cubicBezTo>
                  <a:cubicBezTo>
                    <a:pt x="11045" y="51922"/>
                    <a:pt x="18839" y="45386"/>
                    <a:pt x="25393" y="45386"/>
                  </a:cubicBezTo>
                  <a:cubicBezTo>
                    <a:pt x="28227" y="45386"/>
                    <a:pt x="29821" y="46838"/>
                    <a:pt x="29821" y="51741"/>
                  </a:cubicBezTo>
                  <a:cubicBezTo>
                    <a:pt x="29821" y="55917"/>
                    <a:pt x="28758" y="58640"/>
                    <a:pt x="24330" y="69897"/>
                  </a:cubicBezTo>
                  <a:lnTo>
                    <a:pt x="13170" y="99129"/>
                  </a:lnTo>
                  <a:close/>
                </a:path>
              </a:pathLst>
            </a:custGeom>
            <a:solidFill>
              <a:srgbClr val="000000"/>
            </a:solidFill>
            <a:ln w="25400" cap="flat">
              <a:noFill/>
              <a:prstDash val="solid"/>
              <a:miter/>
            </a:ln>
          </p:spPr>
          <p:txBody>
            <a:bodyPr rtlCol="0" anchor="ctr"/>
            <a:lstStyle/>
            <a:p>
              <a:endParaRPr lang="zh-CN" altLang="en-US"/>
            </a:p>
          </p:txBody>
        </p:sp>
        <p:sp>
          <p:nvSpPr>
            <p:cNvPr id="358" name="任意多边形: 形状 357">
              <a:extLst>
                <a:ext uri="{FF2B5EF4-FFF2-40B4-BE49-F238E27FC236}">
                  <a16:creationId xmlns:a16="http://schemas.microsoft.com/office/drawing/2014/main" id="{5B2FBBD3-FD10-49A3-B76B-41D67BE29929}"/>
                </a:ext>
              </a:extLst>
            </p:cNvPr>
            <p:cNvSpPr/>
            <p:nvPr>
              <p:custDataLst>
                <p:tags r:id="rId85"/>
              </p:custDataLst>
            </p:nvPr>
          </p:nvSpPr>
          <p:spPr>
            <a:xfrm>
              <a:off x="8691951" y="2283162"/>
              <a:ext cx="77762" cy="157416"/>
            </a:xfrm>
            <a:custGeom>
              <a:avLst/>
              <a:gdLst>
                <a:gd name="connsiteX0" fmla="*/ 78005 w 77762"/>
                <a:gd name="connsiteY0" fmla="*/ 6894 h 157416"/>
                <a:gd name="connsiteX1" fmla="*/ 70919 w 77762"/>
                <a:gd name="connsiteY1" fmla="*/ -5 h 157416"/>
                <a:gd name="connsiteX2" fmla="*/ 61000 w 77762"/>
                <a:gd name="connsiteY2" fmla="*/ 9981 h 157416"/>
                <a:gd name="connsiteX3" fmla="*/ 68085 w 77762"/>
                <a:gd name="connsiteY3" fmla="*/ 16880 h 157416"/>
                <a:gd name="connsiteX4" fmla="*/ 78005 w 77762"/>
                <a:gd name="connsiteY4" fmla="*/ 6894 h 157416"/>
                <a:gd name="connsiteX5" fmla="*/ 40452 w 77762"/>
                <a:gd name="connsiteY5" fmla="*/ 129268 h 157416"/>
                <a:gd name="connsiteX6" fmla="*/ 17602 w 77762"/>
                <a:gd name="connsiteY6" fmla="*/ 152327 h 157416"/>
                <a:gd name="connsiteX7" fmla="*/ 11225 w 77762"/>
                <a:gd name="connsiteY7" fmla="*/ 151238 h 157416"/>
                <a:gd name="connsiteX8" fmla="*/ 17247 w 77762"/>
                <a:gd name="connsiteY8" fmla="*/ 141978 h 157416"/>
                <a:gd name="connsiteX9" fmla="*/ 10339 w 77762"/>
                <a:gd name="connsiteY9" fmla="*/ 135260 h 157416"/>
                <a:gd name="connsiteX10" fmla="*/ 242 w 77762"/>
                <a:gd name="connsiteY10" fmla="*/ 145972 h 157416"/>
                <a:gd name="connsiteX11" fmla="*/ 17779 w 77762"/>
                <a:gd name="connsiteY11" fmla="*/ 157411 h 157416"/>
                <a:gd name="connsiteX12" fmla="*/ 54623 w 77762"/>
                <a:gd name="connsiteY12" fmla="*/ 128724 h 157416"/>
                <a:gd name="connsiteX13" fmla="*/ 70565 w 77762"/>
                <a:gd name="connsiteY13" fmla="*/ 63724 h 157416"/>
                <a:gd name="connsiteX14" fmla="*/ 71451 w 77762"/>
                <a:gd name="connsiteY14" fmla="*/ 57369 h 157416"/>
                <a:gd name="connsiteX15" fmla="*/ 52497 w 77762"/>
                <a:gd name="connsiteY15" fmla="*/ 40302 h 157416"/>
                <a:gd name="connsiteX16" fmla="*/ 21498 w 77762"/>
                <a:gd name="connsiteY16" fmla="*/ 68081 h 157416"/>
                <a:gd name="connsiteX17" fmla="*/ 24510 w 77762"/>
                <a:gd name="connsiteY17" fmla="*/ 70442 h 157416"/>
                <a:gd name="connsiteX18" fmla="*/ 28053 w 77762"/>
                <a:gd name="connsiteY18" fmla="*/ 67173 h 157416"/>
                <a:gd name="connsiteX19" fmla="*/ 51966 w 77762"/>
                <a:gd name="connsiteY19" fmla="*/ 45386 h 157416"/>
                <a:gd name="connsiteX20" fmla="*/ 57988 w 77762"/>
                <a:gd name="connsiteY20" fmla="*/ 54282 h 157416"/>
                <a:gd name="connsiteX21" fmla="*/ 57457 w 77762"/>
                <a:gd name="connsiteY21" fmla="*/ 59729 h 157416"/>
                <a:gd name="connsiteX22" fmla="*/ 40452 w 77762"/>
                <a:gd name="connsiteY22" fmla="*/ 129268 h 15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7416">
                  <a:moveTo>
                    <a:pt x="78005" y="6894"/>
                  </a:moveTo>
                  <a:cubicBezTo>
                    <a:pt x="78005" y="3808"/>
                    <a:pt x="75702" y="-5"/>
                    <a:pt x="70919" y="-5"/>
                  </a:cubicBezTo>
                  <a:cubicBezTo>
                    <a:pt x="65782" y="-5"/>
                    <a:pt x="61000" y="5079"/>
                    <a:pt x="61000" y="9981"/>
                  </a:cubicBezTo>
                  <a:cubicBezTo>
                    <a:pt x="61000" y="12886"/>
                    <a:pt x="63125" y="16880"/>
                    <a:pt x="68085" y="16880"/>
                  </a:cubicBezTo>
                  <a:cubicBezTo>
                    <a:pt x="72868" y="16880"/>
                    <a:pt x="78005" y="12160"/>
                    <a:pt x="78005" y="6894"/>
                  </a:cubicBezTo>
                  <a:close/>
                  <a:moveTo>
                    <a:pt x="40452" y="129268"/>
                  </a:moveTo>
                  <a:cubicBezTo>
                    <a:pt x="37441" y="141796"/>
                    <a:pt x="28053" y="152327"/>
                    <a:pt x="17602" y="152327"/>
                  </a:cubicBezTo>
                  <a:cubicBezTo>
                    <a:pt x="15299" y="152327"/>
                    <a:pt x="13173" y="151964"/>
                    <a:pt x="11225" y="151238"/>
                  </a:cubicBezTo>
                  <a:cubicBezTo>
                    <a:pt x="15830" y="149059"/>
                    <a:pt x="17247" y="144701"/>
                    <a:pt x="17247" y="141978"/>
                  </a:cubicBezTo>
                  <a:cubicBezTo>
                    <a:pt x="17247" y="137620"/>
                    <a:pt x="13882" y="135260"/>
                    <a:pt x="10339" y="135260"/>
                  </a:cubicBezTo>
                  <a:cubicBezTo>
                    <a:pt x="4848" y="135260"/>
                    <a:pt x="242" y="140162"/>
                    <a:pt x="242" y="145972"/>
                  </a:cubicBezTo>
                  <a:cubicBezTo>
                    <a:pt x="242" y="152872"/>
                    <a:pt x="7150" y="157411"/>
                    <a:pt x="17779" y="157411"/>
                  </a:cubicBezTo>
                  <a:cubicBezTo>
                    <a:pt x="28407" y="157411"/>
                    <a:pt x="49132" y="150875"/>
                    <a:pt x="54623" y="128724"/>
                  </a:cubicBezTo>
                  <a:lnTo>
                    <a:pt x="70565" y="63724"/>
                  </a:lnTo>
                  <a:cubicBezTo>
                    <a:pt x="71096" y="61727"/>
                    <a:pt x="71451" y="60092"/>
                    <a:pt x="71451" y="57369"/>
                  </a:cubicBezTo>
                  <a:cubicBezTo>
                    <a:pt x="71451" y="47383"/>
                    <a:pt x="63125" y="40302"/>
                    <a:pt x="52497" y="40302"/>
                  </a:cubicBezTo>
                  <a:cubicBezTo>
                    <a:pt x="32835" y="40302"/>
                    <a:pt x="21498" y="65539"/>
                    <a:pt x="21498" y="68081"/>
                  </a:cubicBezTo>
                  <a:cubicBezTo>
                    <a:pt x="21498" y="70442"/>
                    <a:pt x="23978" y="70442"/>
                    <a:pt x="24510" y="70442"/>
                  </a:cubicBezTo>
                  <a:cubicBezTo>
                    <a:pt x="26635" y="70442"/>
                    <a:pt x="26813" y="69897"/>
                    <a:pt x="28053" y="67173"/>
                  </a:cubicBezTo>
                  <a:cubicBezTo>
                    <a:pt x="32481" y="56643"/>
                    <a:pt x="41692" y="45386"/>
                    <a:pt x="51966" y="45386"/>
                  </a:cubicBezTo>
                  <a:cubicBezTo>
                    <a:pt x="56394" y="45386"/>
                    <a:pt x="57988" y="48472"/>
                    <a:pt x="57988" y="54282"/>
                  </a:cubicBezTo>
                  <a:cubicBezTo>
                    <a:pt x="57988" y="56280"/>
                    <a:pt x="57634" y="58822"/>
                    <a:pt x="57457" y="59729"/>
                  </a:cubicBezTo>
                  <a:lnTo>
                    <a:pt x="40452" y="129268"/>
                  </a:lnTo>
                  <a:close/>
                </a:path>
              </a:pathLst>
            </a:custGeom>
            <a:solidFill>
              <a:srgbClr val="000000"/>
            </a:solidFill>
            <a:ln w="25400" cap="flat">
              <a:noFill/>
              <a:prstDash val="solid"/>
              <a:miter/>
            </a:ln>
          </p:spPr>
          <p:txBody>
            <a:bodyPr rtlCol="0" anchor="ctr"/>
            <a:lstStyle/>
            <a:p>
              <a:endParaRPr lang="zh-CN" altLang="en-US"/>
            </a:p>
          </p:txBody>
        </p:sp>
        <p:sp>
          <p:nvSpPr>
            <p:cNvPr id="359" name="任意多边形: 形状 358">
              <a:extLst>
                <a:ext uri="{FF2B5EF4-FFF2-40B4-BE49-F238E27FC236}">
                  <a16:creationId xmlns:a16="http://schemas.microsoft.com/office/drawing/2014/main" id="{54937C04-B900-4746-BCA2-0118313A600B}"/>
                </a:ext>
              </a:extLst>
            </p:cNvPr>
            <p:cNvSpPr/>
            <p:nvPr>
              <p:custDataLst>
                <p:tags r:id="rId86"/>
              </p:custDataLst>
            </p:nvPr>
          </p:nvSpPr>
          <p:spPr>
            <a:xfrm>
              <a:off x="8845440" y="2150311"/>
              <a:ext cx="186751" cy="185714"/>
            </a:xfrm>
            <a:custGeom>
              <a:avLst/>
              <a:gdLst>
                <a:gd name="connsiteX0" fmla="*/ 100203 w 186751"/>
                <a:gd name="connsiteY0" fmla="*/ 4661 h 185714"/>
                <a:gd name="connsiteX1" fmla="*/ 93624 w 186751"/>
                <a:gd name="connsiteY1" fmla="*/ -8 h 185714"/>
                <a:gd name="connsiteX2" fmla="*/ 87044 w 186751"/>
                <a:gd name="connsiteY2" fmla="*/ 4661 h 185714"/>
                <a:gd name="connsiteX3" fmla="*/ 1513 w 186751"/>
                <a:gd name="connsiteY3" fmla="*/ 180519 h 185714"/>
                <a:gd name="connsiteX4" fmla="*/ 248 w 186751"/>
                <a:gd name="connsiteY4" fmla="*/ 183631 h 185714"/>
                <a:gd name="connsiteX5" fmla="*/ 5815 w 186751"/>
                <a:gd name="connsiteY5" fmla="*/ 185706 h 185714"/>
                <a:gd name="connsiteX6" fmla="*/ 181432 w 186751"/>
                <a:gd name="connsiteY6" fmla="*/ 185706 h 185714"/>
                <a:gd name="connsiteX7" fmla="*/ 186999 w 186751"/>
                <a:gd name="connsiteY7" fmla="*/ 183631 h 185714"/>
                <a:gd name="connsiteX8" fmla="*/ 185734 w 186751"/>
                <a:gd name="connsiteY8" fmla="*/ 180519 h 185714"/>
                <a:gd name="connsiteX9" fmla="*/ 100203 w 186751"/>
                <a:gd name="connsiteY9" fmla="*/ 4661 h 185714"/>
                <a:gd name="connsiteX10" fmla="*/ 85526 w 186751"/>
                <a:gd name="connsiteY10" fmla="*/ 25930 h 185714"/>
                <a:gd name="connsiteX11" fmla="*/ 153597 w 186751"/>
                <a:gd name="connsiteY11" fmla="*/ 165994 h 185714"/>
                <a:gd name="connsiteX12" fmla="*/ 17202 w 186751"/>
                <a:gd name="connsiteY12" fmla="*/ 165994 h 185714"/>
                <a:gd name="connsiteX13" fmla="*/ 85526 w 186751"/>
                <a:gd name="connsiteY13" fmla="*/ 25930 h 1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85714">
                  <a:moveTo>
                    <a:pt x="100203" y="4661"/>
                  </a:moveTo>
                  <a:cubicBezTo>
                    <a:pt x="98432" y="1289"/>
                    <a:pt x="97925" y="-8"/>
                    <a:pt x="93624" y="-8"/>
                  </a:cubicBezTo>
                  <a:cubicBezTo>
                    <a:pt x="89322" y="-8"/>
                    <a:pt x="88816" y="1289"/>
                    <a:pt x="87044" y="4661"/>
                  </a:cubicBezTo>
                  <a:lnTo>
                    <a:pt x="1513" y="180519"/>
                  </a:lnTo>
                  <a:cubicBezTo>
                    <a:pt x="248" y="182853"/>
                    <a:pt x="248" y="183372"/>
                    <a:pt x="248" y="183631"/>
                  </a:cubicBezTo>
                  <a:cubicBezTo>
                    <a:pt x="248" y="185706"/>
                    <a:pt x="1766" y="185706"/>
                    <a:pt x="5815" y="185706"/>
                  </a:cubicBezTo>
                  <a:lnTo>
                    <a:pt x="181432" y="185706"/>
                  </a:lnTo>
                  <a:cubicBezTo>
                    <a:pt x="185481" y="185706"/>
                    <a:pt x="186999" y="185706"/>
                    <a:pt x="186999" y="183631"/>
                  </a:cubicBezTo>
                  <a:cubicBezTo>
                    <a:pt x="186999" y="183372"/>
                    <a:pt x="186999" y="182853"/>
                    <a:pt x="185734" y="180519"/>
                  </a:cubicBezTo>
                  <a:lnTo>
                    <a:pt x="100203" y="4661"/>
                  </a:lnTo>
                  <a:close/>
                  <a:moveTo>
                    <a:pt x="85526" y="25930"/>
                  </a:moveTo>
                  <a:lnTo>
                    <a:pt x="153597" y="165994"/>
                  </a:lnTo>
                  <a:lnTo>
                    <a:pt x="17202" y="165994"/>
                  </a:lnTo>
                  <a:lnTo>
                    <a:pt x="85526" y="25930"/>
                  </a:lnTo>
                  <a:close/>
                </a:path>
              </a:pathLst>
            </a:custGeom>
            <a:solidFill>
              <a:srgbClr val="000000"/>
            </a:solidFill>
            <a:ln w="25400" cap="flat">
              <a:noFill/>
              <a:prstDash val="solid"/>
              <a:miter/>
            </a:ln>
          </p:spPr>
          <p:txBody>
            <a:bodyPr rtlCol="0" anchor="ctr"/>
            <a:lstStyle/>
            <a:p>
              <a:endParaRPr lang="zh-CN" altLang="en-US"/>
            </a:p>
          </p:txBody>
        </p:sp>
        <p:sp>
          <p:nvSpPr>
            <p:cNvPr id="360" name="任意多边形: 形状 359">
              <a:extLst>
                <a:ext uri="{FF2B5EF4-FFF2-40B4-BE49-F238E27FC236}">
                  <a16:creationId xmlns:a16="http://schemas.microsoft.com/office/drawing/2014/main" id="{104E0827-47C2-4A67-870F-673C23E64AE7}"/>
                </a:ext>
              </a:extLst>
            </p:cNvPr>
            <p:cNvSpPr/>
            <p:nvPr>
              <p:custDataLst>
                <p:tags r:id="rId87"/>
              </p:custDataLst>
            </p:nvPr>
          </p:nvSpPr>
          <p:spPr>
            <a:xfrm>
              <a:off x="9050243" y="2173655"/>
              <a:ext cx="77686" cy="165223"/>
            </a:xfrm>
            <a:custGeom>
              <a:avLst/>
              <a:gdLst>
                <a:gd name="connsiteX0" fmla="*/ 46564 w 77686"/>
                <a:gd name="connsiteY0" fmla="*/ 58611 h 165223"/>
                <a:gd name="connsiteX1" fmla="*/ 70351 w 77686"/>
                <a:gd name="connsiteY1" fmla="*/ 58611 h 165223"/>
                <a:gd name="connsiteX2" fmla="*/ 77943 w 77686"/>
                <a:gd name="connsiteY2" fmla="*/ 53424 h 165223"/>
                <a:gd name="connsiteX3" fmla="*/ 70857 w 77686"/>
                <a:gd name="connsiteY3" fmla="*/ 50571 h 165223"/>
                <a:gd name="connsiteX4" fmla="*/ 48589 w 77686"/>
                <a:gd name="connsiteY4" fmla="*/ 50571 h 165223"/>
                <a:gd name="connsiteX5" fmla="*/ 58964 w 77686"/>
                <a:gd name="connsiteY5" fmla="*/ 6995 h 165223"/>
                <a:gd name="connsiteX6" fmla="*/ 51625 w 77686"/>
                <a:gd name="connsiteY6" fmla="*/ -8 h 165223"/>
                <a:gd name="connsiteX7" fmla="*/ 41503 w 77686"/>
                <a:gd name="connsiteY7" fmla="*/ 9330 h 165223"/>
                <a:gd name="connsiteX8" fmla="*/ 31634 w 77686"/>
                <a:gd name="connsiteY8" fmla="*/ 50571 h 165223"/>
                <a:gd name="connsiteX9" fmla="*/ 7848 w 77686"/>
                <a:gd name="connsiteY9" fmla="*/ 50571 h 165223"/>
                <a:gd name="connsiteX10" fmla="*/ 256 w 77686"/>
                <a:gd name="connsiteY10" fmla="*/ 55499 h 165223"/>
                <a:gd name="connsiteX11" fmla="*/ 7342 w 77686"/>
                <a:gd name="connsiteY11" fmla="*/ 58611 h 165223"/>
                <a:gd name="connsiteX12" fmla="*/ 29610 w 77686"/>
                <a:gd name="connsiteY12" fmla="*/ 58611 h 165223"/>
                <a:gd name="connsiteX13" fmla="*/ 10378 w 77686"/>
                <a:gd name="connsiteY13" fmla="*/ 141353 h 165223"/>
                <a:gd name="connsiteX14" fmla="*/ 33659 w 77686"/>
                <a:gd name="connsiteY14" fmla="*/ 165216 h 165223"/>
                <a:gd name="connsiteX15" fmla="*/ 73894 w 77686"/>
                <a:gd name="connsiteY15" fmla="*/ 125271 h 165223"/>
                <a:gd name="connsiteX16" fmla="*/ 70857 w 77686"/>
                <a:gd name="connsiteY16" fmla="*/ 122678 h 165223"/>
                <a:gd name="connsiteX17" fmla="*/ 67062 w 77686"/>
                <a:gd name="connsiteY17" fmla="*/ 126309 h 165223"/>
                <a:gd name="connsiteX18" fmla="*/ 34165 w 77686"/>
                <a:gd name="connsiteY18" fmla="*/ 159509 h 165223"/>
                <a:gd name="connsiteX19" fmla="*/ 26320 w 77686"/>
                <a:gd name="connsiteY19" fmla="*/ 147578 h 165223"/>
                <a:gd name="connsiteX20" fmla="*/ 27839 w 77686"/>
                <a:gd name="connsiteY20" fmla="*/ 135128 h 165223"/>
                <a:gd name="connsiteX21" fmla="*/ 46564 w 77686"/>
                <a:gd name="connsiteY21" fmla="*/ 58611 h 16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65223">
                  <a:moveTo>
                    <a:pt x="46564" y="58611"/>
                  </a:moveTo>
                  <a:lnTo>
                    <a:pt x="70351" y="58611"/>
                  </a:lnTo>
                  <a:cubicBezTo>
                    <a:pt x="75412" y="58611"/>
                    <a:pt x="77943" y="58611"/>
                    <a:pt x="77943" y="53424"/>
                  </a:cubicBezTo>
                  <a:cubicBezTo>
                    <a:pt x="77943" y="50571"/>
                    <a:pt x="75412" y="50571"/>
                    <a:pt x="70857" y="50571"/>
                  </a:cubicBezTo>
                  <a:lnTo>
                    <a:pt x="48589" y="50571"/>
                  </a:lnTo>
                  <a:cubicBezTo>
                    <a:pt x="57699" y="13739"/>
                    <a:pt x="58964" y="8552"/>
                    <a:pt x="58964" y="6995"/>
                  </a:cubicBezTo>
                  <a:cubicBezTo>
                    <a:pt x="58964" y="2586"/>
                    <a:pt x="55927" y="-8"/>
                    <a:pt x="51625" y="-8"/>
                  </a:cubicBezTo>
                  <a:cubicBezTo>
                    <a:pt x="50866" y="-8"/>
                    <a:pt x="43781" y="252"/>
                    <a:pt x="41503" y="9330"/>
                  </a:cubicBezTo>
                  <a:lnTo>
                    <a:pt x="31634" y="50571"/>
                  </a:lnTo>
                  <a:lnTo>
                    <a:pt x="7848" y="50571"/>
                  </a:lnTo>
                  <a:cubicBezTo>
                    <a:pt x="2787" y="50571"/>
                    <a:pt x="256" y="50571"/>
                    <a:pt x="256" y="55499"/>
                  </a:cubicBezTo>
                  <a:cubicBezTo>
                    <a:pt x="256" y="58611"/>
                    <a:pt x="2280" y="58611"/>
                    <a:pt x="7342" y="58611"/>
                  </a:cubicBezTo>
                  <a:lnTo>
                    <a:pt x="29610" y="58611"/>
                  </a:lnTo>
                  <a:cubicBezTo>
                    <a:pt x="11390" y="132275"/>
                    <a:pt x="10378" y="136684"/>
                    <a:pt x="10378" y="141353"/>
                  </a:cubicBezTo>
                  <a:cubicBezTo>
                    <a:pt x="10378" y="155359"/>
                    <a:pt x="19994" y="165216"/>
                    <a:pt x="33659" y="165216"/>
                  </a:cubicBezTo>
                  <a:cubicBezTo>
                    <a:pt x="59470" y="165216"/>
                    <a:pt x="73894" y="127346"/>
                    <a:pt x="73894" y="125271"/>
                  </a:cubicBezTo>
                  <a:cubicBezTo>
                    <a:pt x="73894" y="122678"/>
                    <a:pt x="71870" y="122678"/>
                    <a:pt x="70857" y="122678"/>
                  </a:cubicBezTo>
                  <a:cubicBezTo>
                    <a:pt x="68580" y="122678"/>
                    <a:pt x="68327" y="123456"/>
                    <a:pt x="67062" y="126309"/>
                  </a:cubicBezTo>
                  <a:cubicBezTo>
                    <a:pt x="56180" y="153284"/>
                    <a:pt x="42769" y="159509"/>
                    <a:pt x="34165" y="159509"/>
                  </a:cubicBezTo>
                  <a:cubicBezTo>
                    <a:pt x="28851" y="159509"/>
                    <a:pt x="26320" y="156137"/>
                    <a:pt x="26320" y="147578"/>
                  </a:cubicBezTo>
                  <a:cubicBezTo>
                    <a:pt x="26320" y="141353"/>
                    <a:pt x="26826" y="139537"/>
                    <a:pt x="27839" y="135128"/>
                  </a:cubicBezTo>
                  <a:lnTo>
                    <a:pt x="46564" y="58611"/>
                  </a:lnTo>
                  <a:close/>
                </a:path>
              </a:pathLst>
            </a:custGeom>
            <a:solidFill>
              <a:srgbClr val="000000"/>
            </a:solidFill>
            <a:ln w="25400" cap="flat">
              <a:noFill/>
              <a:prstDash val="solid"/>
              <a:miter/>
            </a:ln>
          </p:spPr>
          <p:txBody>
            <a:bodyPr rtlCol="0" anchor="ctr"/>
            <a:lstStyle/>
            <a:p>
              <a:endParaRPr lang="zh-CN" altLang="en-US"/>
            </a:p>
          </p:txBody>
        </p:sp>
        <p:sp>
          <p:nvSpPr>
            <p:cNvPr id="361" name="任意多边形: 形状 360">
              <a:extLst>
                <a:ext uri="{FF2B5EF4-FFF2-40B4-BE49-F238E27FC236}">
                  <a16:creationId xmlns:a16="http://schemas.microsoft.com/office/drawing/2014/main" id="{C112204E-AAF0-4CA4-90FE-DC511E0A5007}"/>
                </a:ext>
              </a:extLst>
            </p:cNvPr>
            <p:cNvSpPr/>
            <p:nvPr>
              <p:custDataLst>
                <p:tags r:id="rId88"/>
              </p:custDataLst>
            </p:nvPr>
          </p:nvSpPr>
          <p:spPr>
            <a:xfrm>
              <a:off x="8430566" y="2469967"/>
              <a:ext cx="705236" cy="10374"/>
            </a:xfrm>
            <a:custGeom>
              <a:avLst/>
              <a:gdLst>
                <a:gd name="connsiteX0" fmla="*/ 0 w 705236"/>
                <a:gd name="connsiteY0" fmla="*/ 0 h 10374"/>
                <a:gd name="connsiteX1" fmla="*/ 705236 w 705236"/>
                <a:gd name="connsiteY1" fmla="*/ 0 h 10374"/>
                <a:gd name="connsiteX2" fmla="*/ 705236 w 705236"/>
                <a:gd name="connsiteY2" fmla="*/ 10375 h 10374"/>
                <a:gd name="connsiteX3" fmla="*/ 0 w 705236"/>
                <a:gd name="connsiteY3" fmla="*/ 10375 h 10374"/>
              </a:gdLst>
              <a:ahLst/>
              <a:cxnLst>
                <a:cxn ang="0">
                  <a:pos x="connsiteX0" y="connsiteY0"/>
                </a:cxn>
                <a:cxn ang="0">
                  <a:pos x="connsiteX1" y="connsiteY1"/>
                </a:cxn>
                <a:cxn ang="0">
                  <a:pos x="connsiteX2" y="connsiteY2"/>
                </a:cxn>
                <a:cxn ang="0">
                  <a:pos x="connsiteX3" y="connsiteY3"/>
                </a:cxn>
              </a:cxnLst>
              <a:rect l="l" t="t" r="r" b="b"/>
              <a:pathLst>
                <a:path w="705236" h="10374">
                  <a:moveTo>
                    <a:pt x="0" y="0"/>
                  </a:moveTo>
                  <a:lnTo>
                    <a:pt x="705236" y="0"/>
                  </a:lnTo>
                  <a:lnTo>
                    <a:pt x="705236" y="10375"/>
                  </a:lnTo>
                  <a:lnTo>
                    <a:pt x="0" y="10375"/>
                  </a:lnTo>
                  <a:close/>
                </a:path>
              </a:pathLst>
            </a:custGeom>
            <a:solidFill>
              <a:srgbClr val="000000"/>
            </a:solidFill>
            <a:ln w="25400" cap="flat">
              <a:noFill/>
              <a:prstDash val="solid"/>
              <a:miter/>
            </a:ln>
          </p:spPr>
          <p:txBody>
            <a:bodyPr rtlCol="0" anchor="ctr"/>
            <a:lstStyle/>
            <a:p>
              <a:endParaRPr lang="zh-CN" altLang="en-US"/>
            </a:p>
          </p:txBody>
        </p:sp>
        <p:sp>
          <p:nvSpPr>
            <p:cNvPr id="362" name="任意多边形: 形状 361">
              <a:extLst>
                <a:ext uri="{FF2B5EF4-FFF2-40B4-BE49-F238E27FC236}">
                  <a16:creationId xmlns:a16="http://schemas.microsoft.com/office/drawing/2014/main" id="{526BCA56-1E6B-4279-A2B1-C243AADF65A0}"/>
                </a:ext>
              </a:extLst>
            </p:cNvPr>
            <p:cNvSpPr/>
            <p:nvPr>
              <p:custDataLst>
                <p:tags r:id="rId89"/>
              </p:custDataLst>
            </p:nvPr>
          </p:nvSpPr>
          <p:spPr>
            <a:xfrm>
              <a:off x="8565780" y="2603274"/>
              <a:ext cx="119440" cy="170670"/>
            </a:xfrm>
            <a:custGeom>
              <a:avLst/>
              <a:gdLst>
                <a:gd name="connsiteX0" fmla="*/ 996 w 119440"/>
                <a:gd name="connsiteY0" fmla="*/ 159524 h 170670"/>
                <a:gd name="connsiteX1" fmla="*/ 237 w 119440"/>
                <a:gd name="connsiteY1" fmla="*/ 163674 h 170670"/>
                <a:gd name="connsiteX2" fmla="*/ 7322 w 119440"/>
                <a:gd name="connsiteY2" fmla="*/ 170677 h 170670"/>
                <a:gd name="connsiteX3" fmla="*/ 16179 w 119440"/>
                <a:gd name="connsiteY3" fmla="*/ 165230 h 170670"/>
                <a:gd name="connsiteX4" fmla="*/ 32374 w 119440"/>
                <a:gd name="connsiteY4" fmla="*/ 100126 h 170670"/>
                <a:gd name="connsiteX5" fmla="*/ 57426 w 119440"/>
                <a:gd name="connsiteY5" fmla="*/ 117505 h 170670"/>
                <a:gd name="connsiteX6" fmla="*/ 119677 w 119440"/>
                <a:gd name="connsiteY6" fmla="*/ 42285 h 170670"/>
                <a:gd name="connsiteX7" fmla="*/ 84503 w 119440"/>
                <a:gd name="connsiteY7" fmla="*/ 7 h 170670"/>
                <a:gd name="connsiteX8" fmla="*/ 25795 w 119440"/>
                <a:gd name="connsiteY8" fmla="*/ 57589 h 170670"/>
                <a:gd name="connsiteX9" fmla="*/ 996 w 119440"/>
                <a:gd name="connsiteY9" fmla="*/ 159524 h 170670"/>
                <a:gd name="connsiteX10" fmla="*/ 57173 w 119440"/>
                <a:gd name="connsiteY10" fmla="*/ 111798 h 170670"/>
                <a:gd name="connsiteX11" fmla="*/ 35411 w 119440"/>
                <a:gd name="connsiteY11" fmla="*/ 88714 h 170670"/>
                <a:gd name="connsiteX12" fmla="*/ 37435 w 119440"/>
                <a:gd name="connsiteY12" fmla="*/ 79117 h 170670"/>
                <a:gd name="connsiteX13" fmla="*/ 52619 w 119440"/>
                <a:gd name="connsiteY13" fmla="*/ 30354 h 170670"/>
                <a:gd name="connsiteX14" fmla="*/ 83997 w 119440"/>
                <a:gd name="connsiteY14" fmla="*/ 5713 h 170670"/>
                <a:gd name="connsiteX15" fmla="*/ 101457 w 119440"/>
                <a:gd name="connsiteY15" fmla="*/ 31132 h 170670"/>
                <a:gd name="connsiteX16" fmla="*/ 87287 w 119440"/>
                <a:gd name="connsiteY16" fmla="*/ 87158 h 170670"/>
                <a:gd name="connsiteX17" fmla="*/ 57173 w 119440"/>
                <a:gd name="connsiteY17" fmla="*/ 111798 h 17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40" h="170670">
                  <a:moveTo>
                    <a:pt x="996" y="159524"/>
                  </a:moveTo>
                  <a:cubicBezTo>
                    <a:pt x="237" y="162636"/>
                    <a:pt x="237" y="163155"/>
                    <a:pt x="237" y="163674"/>
                  </a:cubicBezTo>
                  <a:cubicBezTo>
                    <a:pt x="237" y="167565"/>
                    <a:pt x="3020" y="170677"/>
                    <a:pt x="7322" y="170677"/>
                  </a:cubicBezTo>
                  <a:cubicBezTo>
                    <a:pt x="12636" y="170677"/>
                    <a:pt x="15673" y="166008"/>
                    <a:pt x="16179" y="165230"/>
                  </a:cubicBezTo>
                  <a:cubicBezTo>
                    <a:pt x="17444" y="162896"/>
                    <a:pt x="25542" y="128139"/>
                    <a:pt x="32374" y="100126"/>
                  </a:cubicBezTo>
                  <a:cubicBezTo>
                    <a:pt x="37435" y="110502"/>
                    <a:pt x="45533" y="117505"/>
                    <a:pt x="57426" y="117505"/>
                  </a:cubicBezTo>
                  <a:cubicBezTo>
                    <a:pt x="87033" y="117505"/>
                    <a:pt x="119677" y="80933"/>
                    <a:pt x="119677" y="42285"/>
                  </a:cubicBezTo>
                  <a:cubicBezTo>
                    <a:pt x="119677" y="14791"/>
                    <a:pt x="102976" y="7"/>
                    <a:pt x="84503" y="7"/>
                  </a:cubicBezTo>
                  <a:cubicBezTo>
                    <a:pt x="59957" y="7"/>
                    <a:pt x="33387" y="25945"/>
                    <a:pt x="25795" y="57589"/>
                  </a:cubicBezTo>
                  <a:lnTo>
                    <a:pt x="996" y="159524"/>
                  </a:lnTo>
                  <a:close/>
                  <a:moveTo>
                    <a:pt x="57173" y="111798"/>
                  </a:moveTo>
                  <a:cubicBezTo>
                    <a:pt x="39460" y="111798"/>
                    <a:pt x="35411" y="91048"/>
                    <a:pt x="35411" y="88714"/>
                  </a:cubicBezTo>
                  <a:cubicBezTo>
                    <a:pt x="35411" y="87676"/>
                    <a:pt x="36676" y="82489"/>
                    <a:pt x="37435" y="79117"/>
                  </a:cubicBezTo>
                  <a:cubicBezTo>
                    <a:pt x="44521" y="50067"/>
                    <a:pt x="47051" y="40729"/>
                    <a:pt x="52619" y="30354"/>
                  </a:cubicBezTo>
                  <a:cubicBezTo>
                    <a:pt x="63500" y="11419"/>
                    <a:pt x="76152" y="5713"/>
                    <a:pt x="83997" y="5713"/>
                  </a:cubicBezTo>
                  <a:cubicBezTo>
                    <a:pt x="93360" y="5713"/>
                    <a:pt x="101457" y="13235"/>
                    <a:pt x="101457" y="31132"/>
                  </a:cubicBezTo>
                  <a:cubicBezTo>
                    <a:pt x="101457" y="45398"/>
                    <a:pt x="94119" y="74448"/>
                    <a:pt x="87287" y="87158"/>
                  </a:cubicBezTo>
                  <a:cubicBezTo>
                    <a:pt x="78936" y="103498"/>
                    <a:pt x="66789" y="111798"/>
                    <a:pt x="57173" y="111798"/>
                  </a:cubicBezTo>
                  <a:close/>
                </a:path>
              </a:pathLst>
            </a:custGeom>
            <a:solidFill>
              <a:srgbClr val="000000"/>
            </a:solidFill>
            <a:ln w="25400" cap="flat">
              <a:noFill/>
              <a:prstDash val="solid"/>
              <a:miter/>
            </a:ln>
          </p:spPr>
          <p:txBody>
            <a:bodyPr rtlCol="0" anchor="ctr"/>
            <a:lstStyle/>
            <a:p>
              <a:endParaRPr lang="zh-CN" altLang="en-US"/>
            </a:p>
          </p:txBody>
        </p:sp>
        <p:sp>
          <p:nvSpPr>
            <p:cNvPr id="363" name="任意多边形: 形状 362">
              <a:extLst>
                <a:ext uri="{FF2B5EF4-FFF2-40B4-BE49-F238E27FC236}">
                  <a16:creationId xmlns:a16="http://schemas.microsoft.com/office/drawing/2014/main" id="{A0FA1471-10AF-4E2C-87EE-96D9B84B8789}"/>
                </a:ext>
              </a:extLst>
            </p:cNvPr>
            <p:cNvSpPr/>
            <p:nvPr>
              <p:custDataLst>
                <p:tags r:id="rId90"/>
              </p:custDataLst>
            </p:nvPr>
          </p:nvSpPr>
          <p:spPr>
            <a:xfrm>
              <a:off x="8698585" y="2676755"/>
              <a:ext cx="149325" cy="80069"/>
            </a:xfrm>
            <a:custGeom>
              <a:avLst/>
              <a:gdLst>
                <a:gd name="connsiteX0" fmla="*/ 136282 w 149325"/>
                <a:gd name="connsiteY0" fmla="*/ 25064 h 80069"/>
                <a:gd name="connsiteX1" fmla="*/ 109712 w 149325"/>
                <a:gd name="connsiteY1" fmla="*/ 8 h 80069"/>
                <a:gd name="connsiteX2" fmla="*/ 81370 w 149325"/>
                <a:gd name="connsiteY2" fmla="*/ 16894 h 80069"/>
                <a:gd name="connsiteX3" fmla="*/ 55331 w 149325"/>
                <a:gd name="connsiteY3" fmla="*/ 8 h 80069"/>
                <a:gd name="connsiteX4" fmla="*/ 26458 w 149325"/>
                <a:gd name="connsiteY4" fmla="*/ 17620 h 80069"/>
                <a:gd name="connsiteX5" fmla="*/ 26281 w 149325"/>
                <a:gd name="connsiteY5" fmla="*/ 17620 h 80069"/>
                <a:gd name="connsiteX6" fmla="*/ 26281 w 149325"/>
                <a:gd name="connsiteY6" fmla="*/ 8 h 80069"/>
                <a:gd name="connsiteX7" fmla="*/ 242 w 149325"/>
                <a:gd name="connsiteY7" fmla="*/ 2006 h 80069"/>
                <a:gd name="connsiteX8" fmla="*/ 242 w 149325"/>
                <a:gd name="connsiteY8" fmla="*/ 8542 h 80069"/>
                <a:gd name="connsiteX9" fmla="*/ 13527 w 149325"/>
                <a:gd name="connsiteY9" fmla="*/ 18709 h 80069"/>
                <a:gd name="connsiteX10" fmla="*/ 13527 w 149325"/>
                <a:gd name="connsiteY10" fmla="*/ 65735 h 80069"/>
                <a:gd name="connsiteX11" fmla="*/ 242 w 149325"/>
                <a:gd name="connsiteY11" fmla="*/ 73542 h 80069"/>
                <a:gd name="connsiteX12" fmla="*/ 242 w 149325"/>
                <a:gd name="connsiteY12" fmla="*/ 80078 h 80069"/>
                <a:gd name="connsiteX13" fmla="*/ 20436 w 149325"/>
                <a:gd name="connsiteY13" fmla="*/ 79352 h 80069"/>
                <a:gd name="connsiteX14" fmla="*/ 40806 w 149325"/>
                <a:gd name="connsiteY14" fmla="*/ 80078 h 80069"/>
                <a:gd name="connsiteX15" fmla="*/ 40806 w 149325"/>
                <a:gd name="connsiteY15" fmla="*/ 73542 h 80069"/>
                <a:gd name="connsiteX16" fmla="*/ 27521 w 149325"/>
                <a:gd name="connsiteY16" fmla="*/ 65735 h 80069"/>
                <a:gd name="connsiteX17" fmla="*/ 27521 w 149325"/>
                <a:gd name="connsiteY17" fmla="*/ 33053 h 80069"/>
                <a:gd name="connsiteX18" fmla="*/ 53914 w 149325"/>
                <a:gd name="connsiteY18" fmla="*/ 5092 h 80069"/>
                <a:gd name="connsiteX19" fmla="*/ 67908 w 149325"/>
                <a:gd name="connsiteY19" fmla="*/ 24338 h 80069"/>
                <a:gd name="connsiteX20" fmla="*/ 67908 w 149325"/>
                <a:gd name="connsiteY20" fmla="*/ 65735 h 80069"/>
                <a:gd name="connsiteX21" fmla="*/ 54623 w 149325"/>
                <a:gd name="connsiteY21" fmla="*/ 73542 h 80069"/>
                <a:gd name="connsiteX22" fmla="*/ 54623 w 149325"/>
                <a:gd name="connsiteY22" fmla="*/ 80078 h 80069"/>
                <a:gd name="connsiteX23" fmla="*/ 74816 w 149325"/>
                <a:gd name="connsiteY23" fmla="*/ 79352 h 80069"/>
                <a:gd name="connsiteX24" fmla="*/ 95187 w 149325"/>
                <a:gd name="connsiteY24" fmla="*/ 80078 h 80069"/>
                <a:gd name="connsiteX25" fmla="*/ 95187 w 149325"/>
                <a:gd name="connsiteY25" fmla="*/ 73542 h 80069"/>
                <a:gd name="connsiteX26" fmla="*/ 81902 w 149325"/>
                <a:gd name="connsiteY26" fmla="*/ 65735 h 80069"/>
                <a:gd name="connsiteX27" fmla="*/ 81902 w 149325"/>
                <a:gd name="connsiteY27" fmla="*/ 33053 h 80069"/>
                <a:gd name="connsiteX28" fmla="*/ 108295 w 149325"/>
                <a:gd name="connsiteY28" fmla="*/ 5092 h 80069"/>
                <a:gd name="connsiteX29" fmla="*/ 122289 w 149325"/>
                <a:gd name="connsiteY29" fmla="*/ 24338 h 80069"/>
                <a:gd name="connsiteX30" fmla="*/ 122289 w 149325"/>
                <a:gd name="connsiteY30" fmla="*/ 65735 h 80069"/>
                <a:gd name="connsiteX31" fmla="*/ 109003 w 149325"/>
                <a:gd name="connsiteY31" fmla="*/ 73542 h 80069"/>
                <a:gd name="connsiteX32" fmla="*/ 109003 w 149325"/>
                <a:gd name="connsiteY32" fmla="*/ 80078 h 80069"/>
                <a:gd name="connsiteX33" fmla="*/ 129197 w 149325"/>
                <a:gd name="connsiteY33" fmla="*/ 79352 h 80069"/>
                <a:gd name="connsiteX34" fmla="*/ 149568 w 149325"/>
                <a:gd name="connsiteY34" fmla="*/ 80078 h 80069"/>
                <a:gd name="connsiteX35" fmla="*/ 149568 w 149325"/>
                <a:gd name="connsiteY35" fmla="*/ 73542 h 80069"/>
                <a:gd name="connsiteX36" fmla="*/ 136282 w 149325"/>
                <a:gd name="connsiteY36" fmla="*/ 65735 h 80069"/>
                <a:gd name="connsiteX37" fmla="*/ 136282 w 149325"/>
                <a:gd name="connsiteY37" fmla="*/ 25064 h 8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325" h="80069">
                  <a:moveTo>
                    <a:pt x="136282" y="25064"/>
                  </a:moveTo>
                  <a:cubicBezTo>
                    <a:pt x="136282" y="9268"/>
                    <a:pt x="128666" y="8"/>
                    <a:pt x="109712" y="8"/>
                  </a:cubicBezTo>
                  <a:cubicBezTo>
                    <a:pt x="95718" y="8"/>
                    <a:pt x="86153" y="7816"/>
                    <a:pt x="81370" y="16894"/>
                  </a:cubicBezTo>
                  <a:cubicBezTo>
                    <a:pt x="77828" y="4003"/>
                    <a:pt x="68262" y="8"/>
                    <a:pt x="55331" y="8"/>
                  </a:cubicBezTo>
                  <a:cubicBezTo>
                    <a:pt x="40806" y="8"/>
                    <a:pt x="31418" y="8179"/>
                    <a:pt x="26458" y="17620"/>
                  </a:cubicBezTo>
                  <a:lnTo>
                    <a:pt x="26281" y="17620"/>
                  </a:lnTo>
                  <a:lnTo>
                    <a:pt x="26281" y="8"/>
                  </a:lnTo>
                  <a:lnTo>
                    <a:pt x="242" y="2006"/>
                  </a:lnTo>
                  <a:lnTo>
                    <a:pt x="242" y="8542"/>
                  </a:lnTo>
                  <a:cubicBezTo>
                    <a:pt x="12110" y="8542"/>
                    <a:pt x="13527" y="9813"/>
                    <a:pt x="13527" y="18709"/>
                  </a:cubicBezTo>
                  <a:lnTo>
                    <a:pt x="13527" y="65735"/>
                  </a:lnTo>
                  <a:cubicBezTo>
                    <a:pt x="13527" y="73542"/>
                    <a:pt x="11756" y="73542"/>
                    <a:pt x="242" y="73542"/>
                  </a:cubicBezTo>
                  <a:lnTo>
                    <a:pt x="242" y="80078"/>
                  </a:lnTo>
                  <a:cubicBezTo>
                    <a:pt x="596" y="80078"/>
                    <a:pt x="12996" y="79352"/>
                    <a:pt x="20436" y="79352"/>
                  </a:cubicBezTo>
                  <a:cubicBezTo>
                    <a:pt x="26990" y="79352"/>
                    <a:pt x="39212" y="79897"/>
                    <a:pt x="40806" y="80078"/>
                  </a:cubicBezTo>
                  <a:lnTo>
                    <a:pt x="40806" y="73542"/>
                  </a:lnTo>
                  <a:cubicBezTo>
                    <a:pt x="29292" y="73542"/>
                    <a:pt x="27521" y="73542"/>
                    <a:pt x="27521" y="65735"/>
                  </a:cubicBezTo>
                  <a:lnTo>
                    <a:pt x="27521" y="33053"/>
                  </a:lnTo>
                  <a:cubicBezTo>
                    <a:pt x="27521" y="13989"/>
                    <a:pt x="42223" y="5092"/>
                    <a:pt x="53914" y="5092"/>
                  </a:cubicBezTo>
                  <a:cubicBezTo>
                    <a:pt x="66314" y="5092"/>
                    <a:pt x="67908" y="15078"/>
                    <a:pt x="67908" y="24338"/>
                  </a:cubicBezTo>
                  <a:lnTo>
                    <a:pt x="67908" y="65735"/>
                  </a:lnTo>
                  <a:cubicBezTo>
                    <a:pt x="67908" y="73542"/>
                    <a:pt x="66137" y="73542"/>
                    <a:pt x="54623" y="73542"/>
                  </a:cubicBezTo>
                  <a:lnTo>
                    <a:pt x="54623" y="80078"/>
                  </a:lnTo>
                  <a:cubicBezTo>
                    <a:pt x="54977" y="80078"/>
                    <a:pt x="67377" y="79352"/>
                    <a:pt x="74816" y="79352"/>
                  </a:cubicBezTo>
                  <a:cubicBezTo>
                    <a:pt x="81370" y="79352"/>
                    <a:pt x="93593" y="79897"/>
                    <a:pt x="95187" y="80078"/>
                  </a:cubicBezTo>
                  <a:lnTo>
                    <a:pt x="95187" y="73542"/>
                  </a:lnTo>
                  <a:cubicBezTo>
                    <a:pt x="83673" y="73542"/>
                    <a:pt x="81902" y="73542"/>
                    <a:pt x="81902" y="65735"/>
                  </a:cubicBezTo>
                  <a:lnTo>
                    <a:pt x="81902" y="33053"/>
                  </a:lnTo>
                  <a:cubicBezTo>
                    <a:pt x="81902" y="13989"/>
                    <a:pt x="96604" y="5092"/>
                    <a:pt x="108295" y="5092"/>
                  </a:cubicBezTo>
                  <a:cubicBezTo>
                    <a:pt x="120694" y="5092"/>
                    <a:pt x="122289" y="15078"/>
                    <a:pt x="122289" y="24338"/>
                  </a:cubicBezTo>
                  <a:lnTo>
                    <a:pt x="122289" y="65735"/>
                  </a:lnTo>
                  <a:cubicBezTo>
                    <a:pt x="122289" y="73542"/>
                    <a:pt x="120517" y="73542"/>
                    <a:pt x="109003" y="73542"/>
                  </a:cubicBezTo>
                  <a:lnTo>
                    <a:pt x="109003" y="80078"/>
                  </a:lnTo>
                  <a:cubicBezTo>
                    <a:pt x="109358" y="80078"/>
                    <a:pt x="121757" y="79352"/>
                    <a:pt x="129197" y="79352"/>
                  </a:cubicBezTo>
                  <a:cubicBezTo>
                    <a:pt x="135751" y="79352"/>
                    <a:pt x="147973" y="79897"/>
                    <a:pt x="149568" y="80078"/>
                  </a:cubicBezTo>
                  <a:lnTo>
                    <a:pt x="149568" y="73542"/>
                  </a:lnTo>
                  <a:cubicBezTo>
                    <a:pt x="138054" y="73542"/>
                    <a:pt x="136282" y="73542"/>
                    <a:pt x="136282" y="65735"/>
                  </a:cubicBezTo>
                  <a:lnTo>
                    <a:pt x="136282" y="25064"/>
                  </a:lnTo>
                  <a:close/>
                </a:path>
              </a:pathLst>
            </a:custGeom>
            <a:solidFill>
              <a:srgbClr val="000000"/>
            </a:solidFill>
            <a:ln w="25400" cap="flat">
              <a:noFill/>
              <a:prstDash val="solid"/>
              <a:miter/>
            </a:ln>
          </p:spPr>
          <p:txBody>
            <a:bodyPr rtlCol="0" anchor="ctr"/>
            <a:lstStyle/>
            <a:p>
              <a:endParaRPr lang="zh-CN" altLang="en-US"/>
            </a:p>
          </p:txBody>
        </p:sp>
        <p:sp>
          <p:nvSpPr>
            <p:cNvPr id="364" name="任意多边形: 形状 363">
              <a:extLst>
                <a:ext uri="{FF2B5EF4-FFF2-40B4-BE49-F238E27FC236}">
                  <a16:creationId xmlns:a16="http://schemas.microsoft.com/office/drawing/2014/main" id="{66B44AC1-F03E-4206-A8B7-EBF3F31DB96E}"/>
                </a:ext>
              </a:extLst>
            </p:cNvPr>
            <p:cNvSpPr/>
            <p:nvPr>
              <p:custDataLst>
                <p:tags r:id="rId91"/>
              </p:custDataLst>
            </p:nvPr>
          </p:nvSpPr>
          <p:spPr>
            <a:xfrm>
              <a:off x="8875100" y="2735945"/>
              <a:ext cx="22496" cy="55921"/>
            </a:xfrm>
            <a:custGeom>
              <a:avLst/>
              <a:gdLst>
                <a:gd name="connsiteX0" fmla="*/ 17785 w 22496"/>
                <a:gd name="connsiteY0" fmla="*/ 17983 h 55921"/>
                <a:gd name="connsiteX1" fmla="*/ 3968 w 22496"/>
                <a:gd name="connsiteY1" fmla="*/ 51209 h 55921"/>
                <a:gd name="connsiteX2" fmla="*/ 2729 w 22496"/>
                <a:gd name="connsiteY2" fmla="*/ 53388 h 55921"/>
                <a:gd name="connsiteX3" fmla="*/ 5208 w 22496"/>
                <a:gd name="connsiteY3" fmla="*/ 55930 h 55921"/>
                <a:gd name="connsiteX4" fmla="*/ 22745 w 22496"/>
                <a:gd name="connsiteY4" fmla="*/ 19799 h 55921"/>
                <a:gd name="connsiteX5" fmla="*/ 10345 w 22496"/>
                <a:gd name="connsiteY5" fmla="*/ 8 h 55921"/>
                <a:gd name="connsiteX6" fmla="*/ 249 w 22496"/>
                <a:gd name="connsiteY6" fmla="*/ 10358 h 55921"/>
                <a:gd name="connsiteX7" fmla="*/ 10523 w 22496"/>
                <a:gd name="connsiteY7" fmla="*/ 20888 h 55921"/>
                <a:gd name="connsiteX8" fmla="*/ 17785 w 22496"/>
                <a:gd name="connsiteY8" fmla="*/ 17983 h 5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5921">
                  <a:moveTo>
                    <a:pt x="17785" y="17983"/>
                  </a:moveTo>
                  <a:cubicBezTo>
                    <a:pt x="17785" y="27969"/>
                    <a:pt x="16014" y="39589"/>
                    <a:pt x="3968" y="51209"/>
                  </a:cubicBezTo>
                  <a:cubicBezTo>
                    <a:pt x="3260" y="51936"/>
                    <a:pt x="2729" y="52480"/>
                    <a:pt x="2729" y="53388"/>
                  </a:cubicBezTo>
                  <a:cubicBezTo>
                    <a:pt x="2729" y="54659"/>
                    <a:pt x="4146" y="55930"/>
                    <a:pt x="5208" y="55930"/>
                  </a:cubicBezTo>
                  <a:cubicBezTo>
                    <a:pt x="7688" y="55930"/>
                    <a:pt x="22745" y="41405"/>
                    <a:pt x="22745" y="19799"/>
                  </a:cubicBezTo>
                  <a:cubicBezTo>
                    <a:pt x="22745" y="8542"/>
                    <a:pt x="18494" y="8"/>
                    <a:pt x="10345" y="8"/>
                  </a:cubicBezTo>
                  <a:cubicBezTo>
                    <a:pt x="4500" y="8"/>
                    <a:pt x="249" y="4729"/>
                    <a:pt x="249" y="10358"/>
                  </a:cubicBezTo>
                  <a:cubicBezTo>
                    <a:pt x="249" y="16168"/>
                    <a:pt x="4323" y="20888"/>
                    <a:pt x="10523" y="20888"/>
                  </a:cubicBezTo>
                  <a:cubicBezTo>
                    <a:pt x="14774" y="20888"/>
                    <a:pt x="17608" y="17983"/>
                    <a:pt x="17785" y="17983"/>
                  </a:cubicBezTo>
                  <a:close/>
                </a:path>
              </a:pathLst>
            </a:custGeom>
            <a:solidFill>
              <a:srgbClr val="000000"/>
            </a:solidFill>
            <a:ln w="25400" cap="flat">
              <a:noFill/>
              <a:prstDash val="solid"/>
              <a:miter/>
            </a:ln>
          </p:spPr>
          <p:txBody>
            <a:bodyPr rtlCol="0" anchor="ctr"/>
            <a:lstStyle/>
            <a:p>
              <a:endParaRPr lang="zh-CN" altLang="en-US"/>
            </a:p>
          </p:txBody>
        </p:sp>
        <p:sp>
          <p:nvSpPr>
            <p:cNvPr id="365" name="任意多边形: 形状 364">
              <a:extLst>
                <a:ext uri="{FF2B5EF4-FFF2-40B4-BE49-F238E27FC236}">
                  <a16:creationId xmlns:a16="http://schemas.microsoft.com/office/drawing/2014/main" id="{CD5DA433-71D3-488A-B876-715B2F475AF4}"/>
                </a:ext>
              </a:extLst>
            </p:cNvPr>
            <p:cNvSpPr/>
            <p:nvPr>
              <p:custDataLst>
                <p:tags r:id="rId92"/>
              </p:custDataLst>
            </p:nvPr>
          </p:nvSpPr>
          <p:spPr>
            <a:xfrm>
              <a:off x="8923332" y="2675847"/>
              <a:ext cx="64123" cy="82793"/>
            </a:xfrm>
            <a:custGeom>
              <a:avLst/>
              <a:gdLst>
                <a:gd name="connsiteX0" fmla="*/ 59414 w 64123"/>
                <a:gd name="connsiteY0" fmla="*/ 4729 h 82793"/>
                <a:gd name="connsiteX1" fmla="*/ 56934 w 64123"/>
                <a:gd name="connsiteY1" fmla="*/ 8 h 82793"/>
                <a:gd name="connsiteX2" fmla="*/ 53392 w 64123"/>
                <a:gd name="connsiteY2" fmla="*/ 2187 h 82793"/>
                <a:gd name="connsiteX3" fmla="*/ 50203 w 64123"/>
                <a:gd name="connsiteY3" fmla="*/ 4911 h 82793"/>
                <a:gd name="connsiteX4" fmla="*/ 31604 w 64123"/>
                <a:gd name="connsiteY4" fmla="*/ 8 h 82793"/>
                <a:gd name="connsiteX5" fmla="*/ 251 w 64123"/>
                <a:gd name="connsiteY5" fmla="*/ 22704 h 82793"/>
                <a:gd name="connsiteX6" fmla="*/ 6982 w 64123"/>
                <a:gd name="connsiteY6" fmla="*/ 36866 h 82793"/>
                <a:gd name="connsiteX7" fmla="*/ 31427 w 64123"/>
                <a:gd name="connsiteY7" fmla="*/ 45944 h 82793"/>
                <a:gd name="connsiteX8" fmla="*/ 54632 w 64123"/>
                <a:gd name="connsiteY8" fmla="*/ 62285 h 82793"/>
                <a:gd name="connsiteX9" fmla="*/ 32844 w 64123"/>
                <a:gd name="connsiteY9" fmla="*/ 77718 h 82793"/>
                <a:gd name="connsiteX10" fmla="*/ 6451 w 64123"/>
                <a:gd name="connsiteY10" fmla="*/ 53933 h 82793"/>
                <a:gd name="connsiteX11" fmla="*/ 3262 w 64123"/>
                <a:gd name="connsiteY11" fmla="*/ 50846 h 82793"/>
                <a:gd name="connsiteX12" fmla="*/ 251 w 64123"/>
                <a:gd name="connsiteY12" fmla="*/ 55749 h 82793"/>
                <a:gd name="connsiteX13" fmla="*/ 251 w 64123"/>
                <a:gd name="connsiteY13" fmla="*/ 78081 h 82793"/>
                <a:gd name="connsiteX14" fmla="*/ 2731 w 64123"/>
                <a:gd name="connsiteY14" fmla="*/ 82802 h 82793"/>
                <a:gd name="connsiteX15" fmla="*/ 11233 w 64123"/>
                <a:gd name="connsiteY15" fmla="*/ 74994 h 82793"/>
                <a:gd name="connsiteX16" fmla="*/ 32844 w 64123"/>
                <a:gd name="connsiteY16" fmla="*/ 82802 h 82793"/>
                <a:gd name="connsiteX17" fmla="*/ 64374 w 64123"/>
                <a:gd name="connsiteY17" fmla="*/ 57201 h 82793"/>
                <a:gd name="connsiteX18" fmla="*/ 56757 w 64123"/>
                <a:gd name="connsiteY18" fmla="*/ 40497 h 82793"/>
                <a:gd name="connsiteX19" fmla="*/ 35678 w 64123"/>
                <a:gd name="connsiteY19" fmla="*/ 31600 h 82793"/>
                <a:gd name="connsiteX20" fmla="*/ 9993 w 64123"/>
                <a:gd name="connsiteY20" fmla="*/ 17257 h 82793"/>
                <a:gd name="connsiteX21" fmla="*/ 31604 w 64123"/>
                <a:gd name="connsiteY21" fmla="*/ 4366 h 82793"/>
                <a:gd name="connsiteX22" fmla="*/ 53392 w 64123"/>
                <a:gd name="connsiteY22" fmla="*/ 24338 h 82793"/>
                <a:gd name="connsiteX23" fmla="*/ 56403 w 64123"/>
                <a:gd name="connsiteY23" fmla="*/ 26335 h 82793"/>
                <a:gd name="connsiteX24" fmla="*/ 59414 w 64123"/>
                <a:gd name="connsiteY24" fmla="*/ 21614 h 82793"/>
                <a:gd name="connsiteX25" fmla="*/ 59414 w 64123"/>
                <a:gd name="connsiteY25" fmla="*/ 4729 h 8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123" h="82793">
                  <a:moveTo>
                    <a:pt x="59414" y="4729"/>
                  </a:moveTo>
                  <a:cubicBezTo>
                    <a:pt x="59414" y="1642"/>
                    <a:pt x="59414" y="8"/>
                    <a:pt x="56934" y="8"/>
                  </a:cubicBezTo>
                  <a:cubicBezTo>
                    <a:pt x="56049" y="8"/>
                    <a:pt x="55695" y="8"/>
                    <a:pt x="53392" y="2187"/>
                  </a:cubicBezTo>
                  <a:cubicBezTo>
                    <a:pt x="53037" y="2369"/>
                    <a:pt x="51266" y="4003"/>
                    <a:pt x="50203" y="4911"/>
                  </a:cubicBezTo>
                  <a:cubicBezTo>
                    <a:pt x="44889" y="1098"/>
                    <a:pt x="38158" y="8"/>
                    <a:pt x="31604" y="8"/>
                  </a:cubicBezTo>
                  <a:cubicBezTo>
                    <a:pt x="6274" y="8"/>
                    <a:pt x="251" y="13626"/>
                    <a:pt x="251" y="22704"/>
                  </a:cubicBezTo>
                  <a:cubicBezTo>
                    <a:pt x="251" y="28514"/>
                    <a:pt x="2731" y="33235"/>
                    <a:pt x="6982" y="36866"/>
                  </a:cubicBezTo>
                  <a:cubicBezTo>
                    <a:pt x="13713" y="42857"/>
                    <a:pt x="20444" y="44128"/>
                    <a:pt x="31427" y="45944"/>
                  </a:cubicBezTo>
                  <a:cubicBezTo>
                    <a:pt x="40284" y="47578"/>
                    <a:pt x="54632" y="50120"/>
                    <a:pt x="54632" y="62285"/>
                  </a:cubicBezTo>
                  <a:cubicBezTo>
                    <a:pt x="54632" y="69366"/>
                    <a:pt x="49849" y="77718"/>
                    <a:pt x="32844" y="77718"/>
                  </a:cubicBezTo>
                  <a:cubicBezTo>
                    <a:pt x="15839" y="77718"/>
                    <a:pt x="9639" y="66279"/>
                    <a:pt x="6451" y="53933"/>
                  </a:cubicBezTo>
                  <a:cubicBezTo>
                    <a:pt x="5919" y="51573"/>
                    <a:pt x="5742" y="50846"/>
                    <a:pt x="3262" y="50846"/>
                  </a:cubicBezTo>
                  <a:cubicBezTo>
                    <a:pt x="251" y="50846"/>
                    <a:pt x="251" y="52117"/>
                    <a:pt x="251" y="55749"/>
                  </a:cubicBezTo>
                  <a:lnTo>
                    <a:pt x="251" y="78081"/>
                  </a:lnTo>
                  <a:cubicBezTo>
                    <a:pt x="251" y="81167"/>
                    <a:pt x="251" y="82802"/>
                    <a:pt x="2731" y="82802"/>
                  </a:cubicBezTo>
                  <a:cubicBezTo>
                    <a:pt x="4325" y="82802"/>
                    <a:pt x="7691" y="78989"/>
                    <a:pt x="11233" y="74994"/>
                  </a:cubicBezTo>
                  <a:cubicBezTo>
                    <a:pt x="19027" y="82438"/>
                    <a:pt x="28593" y="82802"/>
                    <a:pt x="32844" y="82802"/>
                  </a:cubicBezTo>
                  <a:cubicBezTo>
                    <a:pt x="55872" y="82802"/>
                    <a:pt x="64374" y="70092"/>
                    <a:pt x="64374" y="57201"/>
                  </a:cubicBezTo>
                  <a:cubicBezTo>
                    <a:pt x="64374" y="50302"/>
                    <a:pt x="61363" y="44855"/>
                    <a:pt x="56757" y="40497"/>
                  </a:cubicBezTo>
                  <a:cubicBezTo>
                    <a:pt x="50026" y="34142"/>
                    <a:pt x="41878" y="32690"/>
                    <a:pt x="35678" y="31600"/>
                  </a:cubicBezTo>
                  <a:cubicBezTo>
                    <a:pt x="21507" y="29059"/>
                    <a:pt x="9993" y="26880"/>
                    <a:pt x="9993" y="17257"/>
                  </a:cubicBezTo>
                  <a:cubicBezTo>
                    <a:pt x="9993" y="11447"/>
                    <a:pt x="14776" y="4366"/>
                    <a:pt x="31604" y="4366"/>
                  </a:cubicBezTo>
                  <a:cubicBezTo>
                    <a:pt x="52152" y="4366"/>
                    <a:pt x="53037" y="19073"/>
                    <a:pt x="53392" y="24338"/>
                  </a:cubicBezTo>
                  <a:cubicBezTo>
                    <a:pt x="53569" y="26335"/>
                    <a:pt x="55695" y="26335"/>
                    <a:pt x="56403" y="26335"/>
                  </a:cubicBezTo>
                  <a:cubicBezTo>
                    <a:pt x="59414" y="26335"/>
                    <a:pt x="59414" y="25064"/>
                    <a:pt x="59414" y="21614"/>
                  </a:cubicBezTo>
                  <a:lnTo>
                    <a:pt x="59414" y="4729"/>
                  </a:lnTo>
                  <a:close/>
                </a:path>
              </a:pathLst>
            </a:custGeom>
            <a:solidFill>
              <a:srgbClr val="000000"/>
            </a:solidFill>
            <a:ln w="25400" cap="flat">
              <a:noFill/>
              <a:prstDash val="solid"/>
              <a:miter/>
            </a:ln>
          </p:spPr>
          <p:txBody>
            <a:bodyPr rtlCol="0" anchor="ctr"/>
            <a:lstStyle/>
            <a:p>
              <a:endParaRPr lang="zh-CN" altLang="en-US"/>
            </a:p>
          </p:txBody>
        </p:sp>
      </p:grpSp>
      <p:grpSp>
        <p:nvGrpSpPr>
          <p:cNvPr id="402" name="组合 401" descr="\documentclass[preview]{standalone}&#10;\usepackage[utf8]{inputenc}&#10;\usepackage{amsmath}&#10;&#10;\begin{document}&#10;&#10;\begin{flalign*}&#10;r_{ij}^{t^{n+1}}=\frac{1}{2}\left(\frac{V_{ij}^{t^n}+\Delta V_{ij}^{t^n}}{l_{ij}}\right)^{1/2}\end{flalign*}&#10;&#10;\end{document}&#10;" title="IguanaTex Shape Display">
            <a:extLst>
              <a:ext uri="{FF2B5EF4-FFF2-40B4-BE49-F238E27FC236}">
                <a16:creationId xmlns:a16="http://schemas.microsoft.com/office/drawing/2014/main" id="{E3D89948-7F56-4E8F-84AF-7D21B613AF52}"/>
              </a:ext>
            </a:extLst>
          </p:cNvPr>
          <p:cNvGrpSpPr>
            <a:grpSpLocks noChangeAspect="1"/>
          </p:cNvGrpSpPr>
          <p:nvPr>
            <p:custDataLst>
              <p:tags r:id="rId7"/>
            </p:custDataLst>
          </p:nvPr>
        </p:nvGrpSpPr>
        <p:grpSpPr>
          <a:xfrm>
            <a:off x="7148107" y="5443568"/>
            <a:ext cx="3232343" cy="829192"/>
            <a:chOff x="5297747" y="2026864"/>
            <a:chExt cx="3232343" cy="829192"/>
          </a:xfrm>
        </p:grpSpPr>
        <p:sp>
          <p:nvSpPr>
            <p:cNvPr id="370" name="任意多边形: 形状 369">
              <a:extLst>
                <a:ext uri="{FF2B5EF4-FFF2-40B4-BE49-F238E27FC236}">
                  <a16:creationId xmlns:a16="http://schemas.microsoft.com/office/drawing/2014/main" id="{4E1D8132-5434-4BF0-A726-902866784C37}"/>
                </a:ext>
              </a:extLst>
            </p:cNvPr>
            <p:cNvSpPr/>
            <p:nvPr>
              <p:custDataLst>
                <p:tags r:id="rId8"/>
              </p:custDataLst>
            </p:nvPr>
          </p:nvSpPr>
          <p:spPr>
            <a:xfrm>
              <a:off x="5297747" y="2428151"/>
              <a:ext cx="103397" cy="114632"/>
            </a:xfrm>
            <a:custGeom>
              <a:avLst/>
              <a:gdLst>
                <a:gd name="connsiteX0" fmla="*/ 15097 w 103397"/>
                <a:gd name="connsiteY0" fmla="*/ 96919 h 114632"/>
                <a:gd name="connsiteX1" fmla="*/ 12810 w 103397"/>
                <a:gd name="connsiteY1" fmla="*/ 107800 h 114632"/>
                <a:gd name="connsiteX2" fmla="*/ 20178 w 103397"/>
                <a:gd name="connsiteY2" fmla="*/ 114632 h 114632"/>
                <a:gd name="connsiteX3" fmla="*/ 29577 w 103397"/>
                <a:gd name="connsiteY3" fmla="*/ 107547 h 114632"/>
                <a:gd name="connsiteX4" fmla="*/ 39739 w 103397"/>
                <a:gd name="connsiteY4" fmla="*/ 67565 h 114632"/>
                <a:gd name="connsiteX5" fmla="*/ 47869 w 103397"/>
                <a:gd name="connsiteY5" fmla="*/ 34668 h 114632"/>
                <a:gd name="connsiteX6" fmla="*/ 62095 w 103397"/>
                <a:gd name="connsiteY6" fmla="*/ 13918 h 114632"/>
                <a:gd name="connsiteX7" fmla="*/ 82419 w 103397"/>
                <a:gd name="connsiteY7" fmla="*/ 5567 h 114632"/>
                <a:gd name="connsiteX8" fmla="*/ 93089 w 103397"/>
                <a:gd name="connsiteY8" fmla="*/ 8604 h 114632"/>
                <a:gd name="connsiteX9" fmla="*/ 79879 w 103397"/>
                <a:gd name="connsiteY9" fmla="*/ 22522 h 114632"/>
                <a:gd name="connsiteX10" fmla="*/ 89533 w 103397"/>
                <a:gd name="connsiteY10" fmla="*/ 31378 h 114632"/>
                <a:gd name="connsiteX11" fmla="*/ 103505 w 103397"/>
                <a:gd name="connsiteY11" fmla="*/ 16448 h 114632"/>
                <a:gd name="connsiteX12" fmla="*/ 82419 w 103397"/>
                <a:gd name="connsiteY12" fmla="*/ 0 h 114632"/>
                <a:gd name="connsiteX13" fmla="*/ 49901 w 103397"/>
                <a:gd name="connsiteY13" fmla="*/ 19485 h 114632"/>
                <a:gd name="connsiteX14" fmla="*/ 26783 w 103397"/>
                <a:gd name="connsiteY14" fmla="*/ 0 h 114632"/>
                <a:gd name="connsiteX15" fmla="*/ 7983 w 103397"/>
                <a:gd name="connsiteY15" fmla="*/ 14424 h 114632"/>
                <a:gd name="connsiteX16" fmla="*/ 108 w 103397"/>
                <a:gd name="connsiteY16" fmla="*/ 38970 h 114632"/>
                <a:gd name="connsiteX17" fmla="*/ 3156 w 103397"/>
                <a:gd name="connsiteY17" fmla="*/ 41500 h 114632"/>
                <a:gd name="connsiteX18" fmla="*/ 7475 w 103397"/>
                <a:gd name="connsiteY18" fmla="*/ 35680 h 114632"/>
                <a:gd name="connsiteX19" fmla="*/ 26021 w 103397"/>
                <a:gd name="connsiteY19" fmla="*/ 5567 h 114632"/>
                <a:gd name="connsiteX20" fmla="*/ 33896 w 103397"/>
                <a:gd name="connsiteY20" fmla="*/ 17207 h 114632"/>
                <a:gd name="connsiteX21" fmla="*/ 29831 w 103397"/>
                <a:gd name="connsiteY21" fmla="*/ 38464 h 114632"/>
                <a:gd name="connsiteX22" fmla="*/ 15097 w 103397"/>
                <a:gd name="connsiteY22" fmla="*/ 9691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397" h="114632">
                  <a:moveTo>
                    <a:pt x="15097" y="96919"/>
                  </a:moveTo>
                  <a:cubicBezTo>
                    <a:pt x="14334" y="100714"/>
                    <a:pt x="12810" y="106535"/>
                    <a:pt x="12810" y="107800"/>
                  </a:cubicBezTo>
                  <a:cubicBezTo>
                    <a:pt x="12810" y="112355"/>
                    <a:pt x="16367" y="114632"/>
                    <a:pt x="20178" y="114632"/>
                  </a:cubicBezTo>
                  <a:cubicBezTo>
                    <a:pt x="23226" y="114632"/>
                    <a:pt x="27799" y="112608"/>
                    <a:pt x="29577" y="107547"/>
                  </a:cubicBezTo>
                  <a:cubicBezTo>
                    <a:pt x="30085" y="106535"/>
                    <a:pt x="38723" y="72120"/>
                    <a:pt x="39739" y="67565"/>
                  </a:cubicBezTo>
                  <a:cubicBezTo>
                    <a:pt x="41772" y="59214"/>
                    <a:pt x="46344" y="41500"/>
                    <a:pt x="47869" y="34668"/>
                  </a:cubicBezTo>
                  <a:cubicBezTo>
                    <a:pt x="48885" y="31378"/>
                    <a:pt x="55998" y="19485"/>
                    <a:pt x="62095" y="13918"/>
                  </a:cubicBezTo>
                  <a:cubicBezTo>
                    <a:pt x="64128" y="12146"/>
                    <a:pt x="71495" y="5567"/>
                    <a:pt x="82419" y="5567"/>
                  </a:cubicBezTo>
                  <a:cubicBezTo>
                    <a:pt x="89024" y="5567"/>
                    <a:pt x="92835" y="8604"/>
                    <a:pt x="93089" y="8604"/>
                  </a:cubicBezTo>
                  <a:cubicBezTo>
                    <a:pt x="85468" y="9869"/>
                    <a:pt x="79879" y="15942"/>
                    <a:pt x="79879" y="22522"/>
                  </a:cubicBezTo>
                  <a:cubicBezTo>
                    <a:pt x="79879" y="26570"/>
                    <a:pt x="82673" y="31378"/>
                    <a:pt x="89533" y="31378"/>
                  </a:cubicBezTo>
                  <a:cubicBezTo>
                    <a:pt x="96392" y="31378"/>
                    <a:pt x="103505" y="25558"/>
                    <a:pt x="103505" y="16448"/>
                  </a:cubicBezTo>
                  <a:cubicBezTo>
                    <a:pt x="103505" y="7592"/>
                    <a:pt x="95376" y="0"/>
                    <a:pt x="82419" y="0"/>
                  </a:cubicBezTo>
                  <a:cubicBezTo>
                    <a:pt x="65906" y="0"/>
                    <a:pt x="54728" y="12399"/>
                    <a:pt x="49901" y="19485"/>
                  </a:cubicBezTo>
                  <a:cubicBezTo>
                    <a:pt x="47869" y="8098"/>
                    <a:pt x="38723" y="0"/>
                    <a:pt x="26783" y="0"/>
                  </a:cubicBezTo>
                  <a:cubicBezTo>
                    <a:pt x="15097" y="0"/>
                    <a:pt x="10270" y="9869"/>
                    <a:pt x="7983" y="14424"/>
                  </a:cubicBezTo>
                  <a:cubicBezTo>
                    <a:pt x="3410" y="23028"/>
                    <a:pt x="108" y="38211"/>
                    <a:pt x="108" y="38970"/>
                  </a:cubicBezTo>
                  <a:cubicBezTo>
                    <a:pt x="108" y="41500"/>
                    <a:pt x="2648" y="41500"/>
                    <a:pt x="3156" y="41500"/>
                  </a:cubicBezTo>
                  <a:cubicBezTo>
                    <a:pt x="5697" y="41500"/>
                    <a:pt x="5951" y="41247"/>
                    <a:pt x="7475" y="35680"/>
                  </a:cubicBezTo>
                  <a:cubicBezTo>
                    <a:pt x="11794" y="17714"/>
                    <a:pt x="16875" y="5567"/>
                    <a:pt x="26021" y="5567"/>
                  </a:cubicBezTo>
                  <a:cubicBezTo>
                    <a:pt x="30339" y="5567"/>
                    <a:pt x="33896" y="7592"/>
                    <a:pt x="33896" y="17207"/>
                  </a:cubicBezTo>
                  <a:cubicBezTo>
                    <a:pt x="33896" y="22522"/>
                    <a:pt x="33134" y="25305"/>
                    <a:pt x="29831" y="38464"/>
                  </a:cubicBezTo>
                  <a:lnTo>
                    <a:pt x="15097" y="96919"/>
                  </a:lnTo>
                  <a:close/>
                </a:path>
              </a:pathLst>
            </a:custGeom>
            <a:solidFill>
              <a:srgbClr val="000000"/>
            </a:solidFill>
            <a:ln w="25500" cap="flat">
              <a:noFill/>
              <a:prstDash val="solid"/>
              <a:miter/>
            </a:ln>
          </p:spPr>
          <p:txBody>
            <a:bodyPr rtlCol="0" anchor="ctr"/>
            <a:lstStyle/>
            <a:p>
              <a:endParaRPr lang="zh-CN" altLang="en-US"/>
            </a:p>
          </p:txBody>
        </p:sp>
        <p:sp>
          <p:nvSpPr>
            <p:cNvPr id="371" name="任意多边形: 形状 370">
              <a:extLst>
                <a:ext uri="{FF2B5EF4-FFF2-40B4-BE49-F238E27FC236}">
                  <a16:creationId xmlns:a16="http://schemas.microsoft.com/office/drawing/2014/main" id="{F9BE9607-CB2A-45B0-9B7F-299C7C58462A}"/>
                </a:ext>
              </a:extLst>
            </p:cNvPr>
            <p:cNvSpPr/>
            <p:nvPr>
              <p:custDataLst>
                <p:tags r:id="rId9"/>
              </p:custDataLst>
            </p:nvPr>
          </p:nvSpPr>
          <p:spPr>
            <a:xfrm>
              <a:off x="5419521" y="2324807"/>
              <a:ext cx="60107" cy="112481"/>
            </a:xfrm>
            <a:custGeom>
              <a:avLst/>
              <a:gdLst>
                <a:gd name="connsiteX0" fmla="*/ 36391 w 60107"/>
                <a:gd name="connsiteY0" fmla="*/ 40737 h 112481"/>
                <a:gd name="connsiteX1" fmla="*/ 54530 w 60107"/>
                <a:gd name="connsiteY1" fmla="*/ 40737 h 112481"/>
                <a:gd name="connsiteX2" fmla="*/ 60220 w 60107"/>
                <a:gd name="connsiteY2" fmla="*/ 36840 h 112481"/>
                <a:gd name="connsiteX3" fmla="*/ 54885 w 60107"/>
                <a:gd name="connsiteY3" fmla="*/ 34360 h 112481"/>
                <a:gd name="connsiteX4" fmla="*/ 37991 w 60107"/>
                <a:gd name="connsiteY4" fmla="*/ 34360 h 112481"/>
                <a:gd name="connsiteX5" fmla="*/ 44571 w 60107"/>
                <a:gd name="connsiteY5" fmla="*/ 8144 h 112481"/>
                <a:gd name="connsiteX6" fmla="*/ 45104 w 60107"/>
                <a:gd name="connsiteY6" fmla="*/ 5664 h 112481"/>
                <a:gd name="connsiteX7" fmla="*/ 39058 w 60107"/>
                <a:gd name="connsiteY7" fmla="*/ -4 h 112481"/>
                <a:gd name="connsiteX8" fmla="*/ 30700 w 60107"/>
                <a:gd name="connsiteY8" fmla="*/ 7613 h 112481"/>
                <a:gd name="connsiteX9" fmla="*/ 23942 w 60107"/>
                <a:gd name="connsiteY9" fmla="*/ 34360 h 112481"/>
                <a:gd name="connsiteX10" fmla="*/ 5803 w 60107"/>
                <a:gd name="connsiteY10" fmla="*/ 34360 h 112481"/>
                <a:gd name="connsiteX11" fmla="*/ 113 w 60107"/>
                <a:gd name="connsiteY11" fmla="*/ 38257 h 112481"/>
                <a:gd name="connsiteX12" fmla="*/ 5448 w 60107"/>
                <a:gd name="connsiteY12" fmla="*/ 40737 h 112481"/>
                <a:gd name="connsiteX13" fmla="*/ 22342 w 60107"/>
                <a:gd name="connsiteY13" fmla="*/ 40737 h 112481"/>
                <a:gd name="connsiteX14" fmla="*/ 11850 w 60107"/>
                <a:gd name="connsiteY14" fmla="*/ 82541 h 112481"/>
                <a:gd name="connsiteX15" fmla="*/ 9182 w 60107"/>
                <a:gd name="connsiteY15" fmla="*/ 95649 h 112481"/>
                <a:gd name="connsiteX16" fmla="*/ 28210 w 60107"/>
                <a:gd name="connsiteY16" fmla="*/ 112477 h 112481"/>
                <a:gd name="connsiteX17" fmla="*/ 59153 w 60107"/>
                <a:gd name="connsiteY17" fmla="*/ 85375 h 112481"/>
                <a:gd name="connsiteX18" fmla="*/ 56308 w 60107"/>
                <a:gd name="connsiteY18" fmla="*/ 83073 h 112481"/>
                <a:gd name="connsiteX19" fmla="*/ 52573 w 60107"/>
                <a:gd name="connsiteY19" fmla="*/ 86438 h 112481"/>
                <a:gd name="connsiteX20" fmla="*/ 28744 w 60107"/>
                <a:gd name="connsiteY20" fmla="*/ 107517 h 112481"/>
                <a:gd name="connsiteX21" fmla="*/ 22520 w 60107"/>
                <a:gd name="connsiteY21" fmla="*/ 98838 h 112481"/>
                <a:gd name="connsiteX22" fmla="*/ 23587 w 60107"/>
                <a:gd name="connsiteY22" fmla="*/ 91575 h 112481"/>
                <a:gd name="connsiteX23" fmla="*/ 36391 w 60107"/>
                <a:gd name="connsiteY23" fmla="*/ 4073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07" h="112481">
                  <a:moveTo>
                    <a:pt x="36391" y="40737"/>
                  </a:moveTo>
                  <a:lnTo>
                    <a:pt x="54530" y="40737"/>
                  </a:lnTo>
                  <a:cubicBezTo>
                    <a:pt x="57908" y="40737"/>
                    <a:pt x="60220" y="40737"/>
                    <a:pt x="60220" y="36840"/>
                  </a:cubicBezTo>
                  <a:cubicBezTo>
                    <a:pt x="60220" y="34360"/>
                    <a:pt x="57908" y="34360"/>
                    <a:pt x="54885" y="34360"/>
                  </a:cubicBezTo>
                  <a:lnTo>
                    <a:pt x="37991" y="34360"/>
                  </a:lnTo>
                  <a:lnTo>
                    <a:pt x="44571" y="8144"/>
                  </a:lnTo>
                  <a:cubicBezTo>
                    <a:pt x="44749" y="7258"/>
                    <a:pt x="45104" y="6373"/>
                    <a:pt x="45104" y="5664"/>
                  </a:cubicBezTo>
                  <a:cubicBezTo>
                    <a:pt x="45104" y="2476"/>
                    <a:pt x="42615" y="-4"/>
                    <a:pt x="39058" y="-4"/>
                  </a:cubicBezTo>
                  <a:cubicBezTo>
                    <a:pt x="34612" y="-4"/>
                    <a:pt x="31945" y="3007"/>
                    <a:pt x="30700" y="7613"/>
                  </a:cubicBezTo>
                  <a:cubicBezTo>
                    <a:pt x="29455" y="12041"/>
                    <a:pt x="31767" y="3539"/>
                    <a:pt x="23942" y="34360"/>
                  </a:cubicBezTo>
                  <a:lnTo>
                    <a:pt x="5803" y="34360"/>
                  </a:lnTo>
                  <a:cubicBezTo>
                    <a:pt x="2424" y="34360"/>
                    <a:pt x="113" y="34360"/>
                    <a:pt x="113" y="38257"/>
                  </a:cubicBezTo>
                  <a:cubicBezTo>
                    <a:pt x="113" y="40737"/>
                    <a:pt x="2247" y="40737"/>
                    <a:pt x="5448" y="40737"/>
                  </a:cubicBezTo>
                  <a:lnTo>
                    <a:pt x="22342" y="40737"/>
                  </a:lnTo>
                  <a:lnTo>
                    <a:pt x="11850" y="82541"/>
                  </a:lnTo>
                  <a:cubicBezTo>
                    <a:pt x="10783" y="86970"/>
                    <a:pt x="9182" y="93346"/>
                    <a:pt x="9182" y="95649"/>
                  </a:cubicBezTo>
                  <a:cubicBezTo>
                    <a:pt x="9182" y="106100"/>
                    <a:pt x="18074" y="112477"/>
                    <a:pt x="28210" y="112477"/>
                  </a:cubicBezTo>
                  <a:cubicBezTo>
                    <a:pt x="47950" y="112477"/>
                    <a:pt x="59153" y="87678"/>
                    <a:pt x="59153" y="85375"/>
                  </a:cubicBezTo>
                  <a:cubicBezTo>
                    <a:pt x="59153" y="83073"/>
                    <a:pt x="56841" y="83073"/>
                    <a:pt x="56308" y="83073"/>
                  </a:cubicBezTo>
                  <a:cubicBezTo>
                    <a:pt x="54174" y="83073"/>
                    <a:pt x="53996" y="83427"/>
                    <a:pt x="52573" y="86438"/>
                  </a:cubicBezTo>
                  <a:cubicBezTo>
                    <a:pt x="47594" y="97598"/>
                    <a:pt x="38525" y="107517"/>
                    <a:pt x="28744" y="107517"/>
                  </a:cubicBezTo>
                  <a:cubicBezTo>
                    <a:pt x="25009" y="107517"/>
                    <a:pt x="22520" y="105215"/>
                    <a:pt x="22520" y="98838"/>
                  </a:cubicBezTo>
                  <a:cubicBezTo>
                    <a:pt x="22520" y="97066"/>
                    <a:pt x="23231" y="93346"/>
                    <a:pt x="23587" y="91575"/>
                  </a:cubicBezTo>
                  <a:lnTo>
                    <a:pt x="36391" y="40737"/>
                  </a:lnTo>
                  <a:close/>
                </a:path>
              </a:pathLst>
            </a:custGeom>
            <a:solidFill>
              <a:srgbClr val="000000"/>
            </a:solidFill>
            <a:ln w="25500" cap="flat">
              <a:noFill/>
              <a:prstDash val="solid"/>
              <a:miter/>
            </a:ln>
          </p:spPr>
          <p:txBody>
            <a:bodyPr rtlCol="0" anchor="ctr"/>
            <a:lstStyle/>
            <a:p>
              <a:endParaRPr lang="zh-CN" altLang="en-US"/>
            </a:p>
          </p:txBody>
        </p:sp>
        <p:sp>
          <p:nvSpPr>
            <p:cNvPr id="372" name="任意多边形: 形状 371">
              <a:extLst>
                <a:ext uri="{FF2B5EF4-FFF2-40B4-BE49-F238E27FC236}">
                  <a16:creationId xmlns:a16="http://schemas.microsoft.com/office/drawing/2014/main" id="{A0E13F62-73DD-4E62-ADF7-CABC3C4F7787}"/>
                </a:ext>
              </a:extLst>
            </p:cNvPr>
            <p:cNvSpPr/>
            <p:nvPr>
              <p:custDataLst>
                <p:tags r:id="rId10"/>
              </p:custDataLst>
            </p:nvPr>
          </p:nvSpPr>
          <p:spPr>
            <a:xfrm>
              <a:off x="5500355" y="2303227"/>
              <a:ext cx="88916" cy="57316"/>
            </a:xfrm>
            <a:custGeom>
              <a:avLst/>
              <a:gdLst>
                <a:gd name="connsiteX0" fmla="*/ 13326 w 88916"/>
                <a:gd name="connsiteY0" fmla="*/ 43518 h 57316"/>
                <a:gd name="connsiteX1" fmla="*/ 11167 w 88916"/>
                <a:gd name="connsiteY1" fmla="*/ 52881 h 57316"/>
                <a:gd name="connsiteX2" fmla="*/ 15867 w 88916"/>
                <a:gd name="connsiteY2" fmla="*/ 57309 h 57316"/>
                <a:gd name="connsiteX3" fmla="*/ 21964 w 88916"/>
                <a:gd name="connsiteY3" fmla="*/ 53134 h 57316"/>
                <a:gd name="connsiteX4" fmla="*/ 24377 w 88916"/>
                <a:gd name="connsiteY4" fmla="*/ 43265 h 57316"/>
                <a:gd name="connsiteX5" fmla="*/ 28950 w 88916"/>
                <a:gd name="connsiteY5" fmla="*/ 25425 h 57316"/>
                <a:gd name="connsiteX6" fmla="*/ 55244 w 88916"/>
                <a:gd name="connsiteY6" fmla="*/ 4295 h 57316"/>
                <a:gd name="connsiteX7" fmla="*/ 64136 w 88916"/>
                <a:gd name="connsiteY7" fmla="*/ 13405 h 57316"/>
                <a:gd name="connsiteX8" fmla="*/ 55879 w 88916"/>
                <a:gd name="connsiteY8" fmla="*/ 40861 h 57316"/>
                <a:gd name="connsiteX9" fmla="*/ 54609 w 88916"/>
                <a:gd name="connsiteY9" fmla="*/ 46175 h 57316"/>
                <a:gd name="connsiteX10" fmla="*/ 68454 w 88916"/>
                <a:gd name="connsiteY10" fmla="*/ 57309 h 57316"/>
                <a:gd name="connsiteX11" fmla="*/ 89032 w 88916"/>
                <a:gd name="connsiteY11" fmla="*/ 37697 h 57316"/>
                <a:gd name="connsiteX12" fmla="*/ 86365 w 88916"/>
                <a:gd name="connsiteY12" fmla="*/ 35926 h 57316"/>
                <a:gd name="connsiteX13" fmla="*/ 83316 w 88916"/>
                <a:gd name="connsiteY13" fmla="*/ 38836 h 57316"/>
                <a:gd name="connsiteX14" fmla="*/ 68962 w 88916"/>
                <a:gd name="connsiteY14" fmla="*/ 53007 h 57316"/>
                <a:gd name="connsiteX15" fmla="*/ 65152 w 88916"/>
                <a:gd name="connsiteY15" fmla="*/ 48199 h 57316"/>
                <a:gd name="connsiteX16" fmla="*/ 66803 w 88916"/>
                <a:gd name="connsiteY16" fmla="*/ 41493 h 57316"/>
                <a:gd name="connsiteX17" fmla="*/ 74806 w 88916"/>
                <a:gd name="connsiteY17" fmla="*/ 15049 h 57316"/>
                <a:gd name="connsiteX18" fmla="*/ 56006 w 88916"/>
                <a:gd name="connsiteY18" fmla="*/ -7 h 57316"/>
                <a:gd name="connsiteX19" fmla="*/ 31999 w 88916"/>
                <a:gd name="connsiteY19" fmla="*/ 12519 h 57316"/>
                <a:gd name="connsiteX20" fmla="*/ 16502 w 88916"/>
                <a:gd name="connsiteY20" fmla="*/ -7 h 57316"/>
                <a:gd name="connsiteX21" fmla="*/ 116 w 88916"/>
                <a:gd name="connsiteY21" fmla="*/ 19604 h 57316"/>
                <a:gd name="connsiteX22" fmla="*/ 2783 w 88916"/>
                <a:gd name="connsiteY22" fmla="*/ 21376 h 57316"/>
                <a:gd name="connsiteX23" fmla="*/ 5705 w 88916"/>
                <a:gd name="connsiteY23" fmla="*/ 18972 h 57316"/>
                <a:gd name="connsiteX24" fmla="*/ 15867 w 88916"/>
                <a:gd name="connsiteY24" fmla="*/ 4295 h 57316"/>
                <a:gd name="connsiteX25" fmla="*/ 21075 w 88916"/>
                <a:gd name="connsiteY25" fmla="*/ 11001 h 57316"/>
                <a:gd name="connsiteX26" fmla="*/ 19042 w 88916"/>
                <a:gd name="connsiteY26" fmla="*/ 20870 h 57316"/>
                <a:gd name="connsiteX27" fmla="*/ 16248 w 88916"/>
                <a:gd name="connsiteY27" fmla="*/ 32257 h 57316"/>
                <a:gd name="connsiteX28" fmla="*/ 13326 w 88916"/>
                <a:gd name="connsiteY28" fmla="*/ 43518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16" h="57316">
                  <a:moveTo>
                    <a:pt x="13326" y="43518"/>
                  </a:moveTo>
                  <a:cubicBezTo>
                    <a:pt x="12564" y="46681"/>
                    <a:pt x="11167" y="52248"/>
                    <a:pt x="11167" y="52881"/>
                  </a:cubicBezTo>
                  <a:cubicBezTo>
                    <a:pt x="11167" y="55664"/>
                    <a:pt x="13453" y="57309"/>
                    <a:pt x="15867" y="57309"/>
                  </a:cubicBezTo>
                  <a:cubicBezTo>
                    <a:pt x="17772" y="57309"/>
                    <a:pt x="20566" y="56297"/>
                    <a:pt x="21964" y="53134"/>
                  </a:cubicBezTo>
                  <a:cubicBezTo>
                    <a:pt x="22091" y="52501"/>
                    <a:pt x="23615" y="46554"/>
                    <a:pt x="24377" y="43265"/>
                  </a:cubicBezTo>
                  <a:cubicBezTo>
                    <a:pt x="28696" y="26184"/>
                    <a:pt x="28696" y="25931"/>
                    <a:pt x="28950" y="25425"/>
                  </a:cubicBezTo>
                  <a:cubicBezTo>
                    <a:pt x="30601" y="22008"/>
                    <a:pt x="39747" y="4295"/>
                    <a:pt x="55244" y="4295"/>
                  </a:cubicBezTo>
                  <a:cubicBezTo>
                    <a:pt x="61468" y="4295"/>
                    <a:pt x="64136" y="7711"/>
                    <a:pt x="64136" y="13405"/>
                  </a:cubicBezTo>
                  <a:cubicBezTo>
                    <a:pt x="64136" y="20617"/>
                    <a:pt x="58801" y="33649"/>
                    <a:pt x="55879" y="40861"/>
                  </a:cubicBezTo>
                  <a:cubicBezTo>
                    <a:pt x="55244" y="42379"/>
                    <a:pt x="54609" y="44024"/>
                    <a:pt x="54609" y="46175"/>
                  </a:cubicBezTo>
                  <a:cubicBezTo>
                    <a:pt x="54609" y="52754"/>
                    <a:pt x="60960" y="57309"/>
                    <a:pt x="68454" y="57309"/>
                  </a:cubicBezTo>
                  <a:cubicBezTo>
                    <a:pt x="82046" y="57309"/>
                    <a:pt x="89032" y="40861"/>
                    <a:pt x="89032" y="37697"/>
                  </a:cubicBezTo>
                  <a:cubicBezTo>
                    <a:pt x="89032" y="35926"/>
                    <a:pt x="86873" y="35926"/>
                    <a:pt x="86365" y="35926"/>
                  </a:cubicBezTo>
                  <a:cubicBezTo>
                    <a:pt x="84205" y="35926"/>
                    <a:pt x="84078" y="36432"/>
                    <a:pt x="83316" y="38836"/>
                  </a:cubicBezTo>
                  <a:cubicBezTo>
                    <a:pt x="80903" y="46428"/>
                    <a:pt x="75060" y="53007"/>
                    <a:pt x="68962" y="53007"/>
                  </a:cubicBezTo>
                  <a:cubicBezTo>
                    <a:pt x="66041" y="53007"/>
                    <a:pt x="65152" y="50983"/>
                    <a:pt x="65152" y="48199"/>
                  </a:cubicBezTo>
                  <a:cubicBezTo>
                    <a:pt x="65152" y="45542"/>
                    <a:pt x="65660" y="44277"/>
                    <a:pt x="66803" y="41493"/>
                  </a:cubicBezTo>
                  <a:cubicBezTo>
                    <a:pt x="68962" y="36432"/>
                    <a:pt x="74806" y="22008"/>
                    <a:pt x="74806" y="15049"/>
                  </a:cubicBezTo>
                  <a:cubicBezTo>
                    <a:pt x="74806" y="5687"/>
                    <a:pt x="68073" y="-7"/>
                    <a:pt x="56006" y="-7"/>
                  </a:cubicBezTo>
                  <a:cubicBezTo>
                    <a:pt x="44447" y="-7"/>
                    <a:pt x="36444" y="6952"/>
                    <a:pt x="31999" y="12519"/>
                  </a:cubicBezTo>
                  <a:cubicBezTo>
                    <a:pt x="31363" y="2144"/>
                    <a:pt x="21202" y="-7"/>
                    <a:pt x="16502" y="-7"/>
                  </a:cubicBezTo>
                  <a:cubicBezTo>
                    <a:pt x="3799" y="-7"/>
                    <a:pt x="116" y="19351"/>
                    <a:pt x="116" y="19604"/>
                  </a:cubicBezTo>
                  <a:cubicBezTo>
                    <a:pt x="116" y="21376"/>
                    <a:pt x="2148" y="21376"/>
                    <a:pt x="2783" y="21376"/>
                  </a:cubicBezTo>
                  <a:cubicBezTo>
                    <a:pt x="4943" y="21376"/>
                    <a:pt x="5197" y="20617"/>
                    <a:pt x="5705" y="18972"/>
                  </a:cubicBezTo>
                  <a:cubicBezTo>
                    <a:pt x="7610" y="11633"/>
                    <a:pt x="10532" y="4295"/>
                    <a:pt x="15867" y="4295"/>
                  </a:cubicBezTo>
                  <a:cubicBezTo>
                    <a:pt x="20185" y="4295"/>
                    <a:pt x="21075" y="8344"/>
                    <a:pt x="21075" y="11001"/>
                  </a:cubicBezTo>
                  <a:cubicBezTo>
                    <a:pt x="21075" y="12772"/>
                    <a:pt x="19804" y="17580"/>
                    <a:pt x="19042" y="20870"/>
                  </a:cubicBezTo>
                  <a:cubicBezTo>
                    <a:pt x="18153" y="24286"/>
                    <a:pt x="16883" y="29473"/>
                    <a:pt x="16248" y="32257"/>
                  </a:cubicBezTo>
                  <a:lnTo>
                    <a:pt x="13326" y="43518"/>
                  </a:lnTo>
                  <a:close/>
                </a:path>
              </a:pathLst>
            </a:custGeom>
            <a:solidFill>
              <a:srgbClr val="000000"/>
            </a:solidFill>
            <a:ln w="25500" cap="flat">
              <a:noFill/>
              <a:prstDash val="solid"/>
              <a:miter/>
            </a:ln>
          </p:spPr>
          <p:txBody>
            <a:bodyPr rtlCol="0" anchor="ctr"/>
            <a:lstStyle/>
            <a:p>
              <a:endParaRPr lang="zh-CN" altLang="en-US"/>
            </a:p>
          </p:txBody>
        </p:sp>
        <p:sp>
          <p:nvSpPr>
            <p:cNvPr id="373" name="任意多边形: 形状 372">
              <a:extLst>
                <a:ext uri="{FF2B5EF4-FFF2-40B4-BE49-F238E27FC236}">
                  <a16:creationId xmlns:a16="http://schemas.microsoft.com/office/drawing/2014/main" id="{E3F98542-B625-4387-9F23-D81381621CB9}"/>
                </a:ext>
              </a:extLst>
            </p:cNvPr>
            <p:cNvSpPr/>
            <p:nvPr>
              <p:custDataLst>
                <p:tags r:id="rId11"/>
              </p:custDataLst>
            </p:nvPr>
          </p:nvSpPr>
          <p:spPr>
            <a:xfrm>
              <a:off x="5613000" y="2274759"/>
              <a:ext cx="105810" cy="105522"/>
            </a:xfrm>
            <a:custGeom>
              <a:avLst/>
              <a:gdLst>
                <a:gd name="connsiteX0" fmla="*/ 56646 w 105810"/>
                <a:gd name="connsiteY0" fmla="*/ 56297 h 105522"/>
                <a:gd name="connsiteX1" fmla="*/ 100850 w 105810"/>
                <a:gd name="connsiteY1" fmla="*/ 56297 h 105522"/>
                <a:gd name="connsiteX2" fmla="*/ 105931 w 105810"/>
                <a:gd name="connsiteY2" fmla="*/ 52754 h 105522"/>
                <a:gd name="connsiteX3" fmla="*/ 100850 w 105810"/>
                <a:gd name="connsiteY3" fmla="*/ 49211 h 105522"/>
                <a:gd name="connsiteX4" fmla="*/ 56646 w 105810"/>
                <a:gd name="connsiteY4" fmla="*/ 49211 h 105522"/>
                <a:gd name="connsiteX5" fmla="*/ 56646 w 105810"/>
                <a:gd name="connsiteY5" fmla="*/ 5180 h 105522"/>
                <a:gd name="connsiteX6" fmla="*/ 53089 w 105810"/>
                <a:gd name="connsiteY6" fmla="*/ -7 h 105522"/>
                <a:gd name="connsiteX7" fmla="*/ 49532 w 105810"/>
                <a:gd name="connsiteY7" fmla="*/ 5180 h 105522"/>
                <a:gd name="connsiteX8" fmla="*/ 49532 w 105810"/>
                <a:gd name="connsiteY8" fmla="*/ 49211 h 105522"/>
                <a:gd name="connsiteX9" fmla="*/ 5201 w 105810"/>
                <a:gd name="connsiteY9" fmla="*/ 49211 h 105522"/>
                <a:gd name="connsiteX10" fmla="*/ 120 w 105810"/>
                <a:gd name="connsiteY10" fmla="*/ 52754 h 105522"/>
                <a:gd name="connsiteX11" fmla="*/ 5201 w 105810"/>
                <a:gd name="connsiteY11" fmla="*/ 56297 h 105522"/>
                <a:gd name="connsiteX12" fmla="*/ 49532 w 105810"/>
                <a:gd name="connsiteY12" fmla="*/ 56297 h 105522"/>
                <a:gd name="connsiteX13" fmla="*/ 49532 w 105810"/>
                <a:gd name="connsiteY13" fmla="*/ 100328 h 105522"/>
                <a:gd name="connsiteX14" fmla="*/ 53089 w 105810"/>
                <a:gd name="connsiteY14" fmla="*/ 105515 h 105522"/>
                <a:gd name="connsiteX15" fmla="*/ 56646 w 105810"/>
                <a:gd name="connsiteY15" fmla="*/ 100328 h 105522"/>
                <a:gd name="connsiteX16" fmla="*/ 56646 w 105810"/>
                <a:gd name="connsiteY16" fmla="*/ 56297 h 1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10" h="105522">
                  <a:moveTo>
                    <a:pt x="56646" y="56297"/>
                  </a:moveTo>
                  <a:lnTo>
                    <a:pt x="100850" y="56297"/>
                  </a:lnTo>
                  <a:cubicBezTo>
                    <a:pt x="102501" y="56297"/>
                    <a:pt x="105931" y="56297"/>
                    <a:pt x="105931" y="52754"/>
                  </a:cubicBezTo>
                  <a:cubicBezTo>
                    <a:pt x="105931" y="49211"/>
                    <a:pt x="102501" y="49211"/>
                    <a:pt x="100850" y="49211"/>
                  </a:cubicBezTo>
                  <a:lnTo>
                    <a:pt x="56646" y="49211"/>
                  </a:lnTo>
                  <a:lnTo>
                    <a:pt x="56646" y="5180"/>
                  </a:lnTo>
                  <a:cubicBezTo>
                    <a:pt x="56646" y="3409"/>
                    <a:pt x="56646" y="-7"/>
                    <a:pt x="53089" y="-7"/>
                  </a:cubicBezTo>
                  <a:cubicBezTo>
                    <a:pt x="49532" y="-7"/>
                    <a:pt x="49532" y="3409"/>
                    <a:pt x="49532" y="5180"/>
                  </a:cubicBezTo>
                  <a:lnTo>
                    <a:pt x="49532" y="49211"/>
                  </a:lnTo>
                  <a:lnTo>
                    <a:pt x="5201" y="49211"/>
                  </a:lnTo>
                  <a:cubicBezTo>
                    <a:pt x="3550" y="49211"/>
                    <a:pt x="120" y="49211"/>
                    <a:pt x="120" y="52754"/>
                  </a:cubicBezTo>
                  <a:cubicBezTo>
                    <a:pt x="120" y="56297"/>
                    <a:pt x="3550" y="56297"/>
                    <a:pt x="5201" y="56297"/>
                  </a:cubicBezTo>
                  <a:lnTo>
                    <a:pt x="49532" y="56297"/>
                  </a:lnTo>
                  <a:lnTo>
                    <a:pt x="49532" y="100328"/>
                  </a:lnTo>
                  <a:cubicBezTo>
                    <a:pt x="49532" y="102099"/>
                    <a:pt x="49532" y="105515"/>
                    <a:pt x="53089" y="105515"/>
                  </a:cubicBezTo>
                  <a:cubicBezTo>
                    <a:pt x="56646" y="105515"/>
                    <a:pt x="56646" y="102099"/>
                    <a:pt x="56646" y="100328"/>
                  </a:cubicBezTo>
                  <a:lnTo>
                    <a:pt x="56646" y="56297"/>
                  </a:lnTo>
                  <a:close/>
                </a:path>
              </a:pathLst>
            </a:custGeom>
            <a:solidFill>
              <a:srgbClr val="000000"/>
            </a:solidFill>
            <a:ln w="25500" cap="flat">
              <a:noFill/>
              <a:prstDash val="solid"/>
              <a:miter/>
            </a:ln>
          </p:spPr>
          <p:txBody>
            <a:bodyPr rtlCol="0" anchor="ctr"/>
            <a:lstStyle/>
            <a:p>
              <a:endParaRPr lang="zh-CN" altLang="en-US"/>
            </a:p>
          </p:txBody>
        </p:sp>
        <p:sp>
          <p:nvSpPr>
            <p:cNvPr id="374" name="任意多边形: 形状 373">
              <a:extLst>
                <a:ext uri="{FF2B5EF4-FFF2-40B4-BE49-F238E27FC236}">
                  <a16:creationId xmlns:a16="http://schemas.microsoft.com/office/drawing/2014/main" id="{EA6040C5-7E8F-41B7-9D58-0B61837755F7}"/>
                </a:ext>
              </a:extLst>
            </p:cNvPr>
            <p:cNvSpPr/>
            <p:nvPr>
              <p:custDataLst>
                <p:tags r:id="rId12"/>
              </p:custDataLst>
            </p:nvPr>
          </p:nvSpPr>
          <p:spPr>
            <a:xfrm>
              <a:off x="5749398" y="2274885"/>
              <a:ext cx="52206" cy="84265"/>
            </a:xfrm>
            <a:custGeom>
              <a:avLst/>
              <a:gdLst>
                <a:gd name="connsiteX0" fmla="*/ 32516 w 52206"/>
                <a:gd name="connsiteY0" fmla="*/ 3789 h 84265"/>
                <a:gd name="connsiteX1" fmla="*/ 27943 w 52206"/>
                <a:gd name="connsiteY1" fmla="*/ -7 h 84265"/>
                <a:gd name="connsiteX2" fmla="*/ 2285 w 52206"/>
                <a:gd name="connsiteY2" fmla="*/ 8091 h 84265"/>
                <a:gd name="connsiteX3" fmla="*/ 125 w 52206"/>
                <a:gd name="connsiteY3" fmla="*/ 8091 h 84265"/>
                <a:gd name="connsiteX4" fmla="*/ 125 w 52206"/>
                <a:gd name="connsiteY4" fmla="*/ 13658 h 84265"/>
                <a:gd name="connsiteX5" fmla="*/ 2285 w 52206"/>
                <a:gd name="connsiteY5" fmla="*/ 13658 h 84265"/>
                <a:gd name="connsiteX6" fmla="*/ 20830 w 52206"/>
                <a:gd name="connsiteY6" fmla="*/ 10115 h 84265"/>
                <a:gd name="connsiteX7" fmla="*/ 20830 w 52206"/>
                <a:gd name="connsiteY7" fmla="*/ 73378 h 84265"/>
                <a:gd name="connsiteX8" fmla="*/ 7365 w 52206"/>
                <a:gd name="connsiteY8" fmla="*/ 78692 h 84265"/>
                <a:gd name="connsiteX9" fmla="*/ 1014 w 52206"/>
                <a:gd name="connsiteY9" fmla="*/ 78692 h 84265"/>
                <a:gd name="connsiteX10" fmla="*/ 1014 w 52206"/>
                <a:gd name="connsiteY10" fmla="*/ 84259 h 84265"/>
                <a:gd name="connsiteX11" fmla="*/ 26673 w 52206"/>
                <a:gd name="connsiteY11" fmla="*/ 83753 h 84265"/>
                <a:gd name="connsiteX12" fmla="*/ 52332 w 52206"/>
                <a:gd name="connsiteY12" fmla="*/ 84259 h 84265"/>
                <a:gd name="connsiteX13" fmla="*/ 52332 w 52206"/>
                <a:gd name="connsiteY13" fmla="*/ 78692 h 84265"/>
                <a:gd name="connsiteX14" fmla="*/ 45981 w 52206"/>
                <a:gd name="connsiteY14" fmla="*/ 78692 h 84265"/>
                <a:gd name="connsiteX15" fmla="*/ 32516 w 52206"/>
                <a:gd name="connsiteY15" fmla="*/ 73378 h 84265"/>
                <a:gd name="connsiteX16" fmla="*/ 32516 w 52206"/>
                <a:gd name="connsiteY16" fmla="*/ 3789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06" h="84265">
                  <a:moveTo>
                    <a:pt x="32516" y="3789"/>
                  </a:moveTo>
                  <a:cubicBezTo>
                    <a:pt x="32516" y="-7"/>
                    <a:pt x="32135" y="-7"/>
                    <a:pt x="27943" y="-7"/>
                  </a:cubicBezTo>
                  <a:cubicBezTo>
                    <a:pt x="18925" y="8091"/>
                    <a:pt x="4825" y="8091"/>
                    <a:pt x="2285" y="8091"/>
                  </a:cubicBezTo>
                  <a:lnTo>
                    <a:pt x="125" y="8091"/>
                  </a:lnTo>
                  <a:lnTo>
                    <a:pt x="125" y="13658"/>
                  </a:lnTo>
                  <a:lnTo>
                    <a:pt x="2285" y="13658"/>
                  </a:lnTo>
                  <a:cubicBezTo>
                    <a:pt x="5206" y="13658"/>
                    <a:pt x="13463" y="13278"/>
                    <a:pt x="20830" y="10115"/>
                  </a:cubicBezTo>
                  <a:lnTo>
                    <a:pt x="20830" y="73378"/>
                  </a:lnTo>
                  <a:cubicBezTo>
                    <a:pt x="20830" y="77300"/>
                    <a:pt x="20830" y="78692"/>
                    <a:pt x="7365" y="78692"/>
                  </a:cubicBezTo>
                  <a:lnTo>
                    <a:pt x="1014" y="78692"/>
                  </a:lnTo>
                  <a:lnTo>
                    <a:pt x="1014" y="84259"/>
                  </a:lnTo>
                  <a:cubicBezTo>
                    <a:pt x="8001" y="83753"/>
                    <a:pt x="19306" y="83753"/>
                    <a:pt x="26673" y="83753"/>
                  </a:cubicBezTo>
                  <a:cubicBezTo>
                    <a:pt x="34040" y="83753"/>
                    <a:pt x="45346" y="83753"/>
                    <a:pt x="52332" y="84259"/>
                  </a:cubicBezTo>
                  <a:lnTo>
                    <a:pt x="52332" y="78692"/>
                  </a:lnTo>
                  <a:lnTo>
                    <a:pt x="45981" y="78692"/>
                  </a:lnTo>
                  <a:cubicBezTo>
                    <a:pt x="32516" y="78692"/>
                    <a:pt x="32516" y="77300"/>
                    <a:pt x="32516" y="73378"/>
                  </a:cubicBezTo>
                  <a:lnTo>
                    <a:pt x="32516" y="3789"/>
                  </a:lnTo>
                  <a:close/>
                </a:path>
              </a:pathLst>
            </a:custGeom>
            <a:solidFill>
              <a:srgbClr val="000000"/>
            </a:solidFill>
            <a:ln w="25500" cap="flat">
              <a:noFill/>
              <a:prstDash val="solid"/>
              <a:miter/>
            </a:ln>
          </p:spPr>
          <p:txBody>
            <a:bodyPr rtlCol="0" anchor="ctr"/>
            <a:lstStyle/>
            <a:p>
              <a:endParaRPr lang="zh-CN" altLang="en-US"/>
            </a:p>
          </p:txBody>
        </p:sp>
        <p:sp>
          <p:nvSpPr>
            <p:cNvPr id="375" name="任意多边形: 形状 374">
              <a:extLst>
                <a:ext uri="{FF2B5EF4-FFF2-40B4-BE49-F238E27FC236}">
                  <a16:creationId xmlns:a16="http://schemas.microsoft.com/office/drawing/2014/main" id="{9ED45A59-FA44-47C3-95AB-49C54FA6C483}"/>
                </a:ext>
              </a:extLst>
            </p:cNvPr>
            <p:cNvSpPr/>
            <p:nvPr>
              <p:custDataLst>
                <p:tags r:id="rId13"/>
              </p:custDataLst>
            </p:nvPr>
          </p:nvSpPr>
          <p:spPr>
            <a:xfrm>
              <a:off x="5413353" y="2485117"/>
              <a:ext cx="53883" cy="119212"/>
            </a:xfrm>
            <a:custGeom>
              <a:avLst/>
              <a:gdLst>
                <a:gd name="connsiteX0" fmla="*/ 49372 w 53883"/>
                <a:gd name="connsiteY0" fmla="*/ 6734 h 119212"/>
                <a:gd name="connsiteX1" fmla="*/ 42259 w 53883"/>
                <a:gd name="connsiteY1" fmla="*/ 2 h 119212"/>
                <a:gd name="connsiteX2" fmla="*/ 32300 w 53883"/>
                <a:gd name="connsiteY2" fmla="*/ 9745 h 119212"/>
                <a:gd name="connsiteX3" fmla="*/ 39413 w 53883"/>
                <a:gd name="connsiteY3" fmla="*/ 16476 h 119212"/>
                <a:gd name="connsiteX4" fmla="*/ 49372 w 53883"/>
                <a:gd name="connsiteY4" fmla="*/ 6734 h 119212"/>
                <a:gd name="connsiteX5" fmla="*/ 13094 w 53883"/>
                <a:gd name="connsiteY5" fmla="*/ 96719 h 119212"/>
                <a:gd name="connsiteX6" fmla="*/ 11494 w 53883"/>
                <a:gd name="connsiteY6" fmla="*/ 104158 h 119212"/>
                <a:gd name="connsiteX7" fmla="*/ 28388 w 53883"/>
                <a:gd name="connsiteY7" fmla="*/ 119215 h 119212"/>
                <a:gd name="connsiteX8" fmla="*/ 53996 w 53883"/>
                <a:gd name="connsiteY8" fmla="*/ 92113 h 119212"/>
                <a:gd name="connsiteX9" fmla="*/ 51150 w 53883"/>
                <a:gd name="connsiteY9" fmla="*/ 89810 h 119212"/>
                <a:gd name="connsiteX10" fmla="*/ 47772 w 53883"/>
                <a:gd name="connsiteY10" fmla="*/ 92822 h 119212"/>
                <a:gd name="connsiteX11" fmla="*/ 28921 w 53883"/>
                <a:gd name="connsiteY11" fmla="*/ 114255 h 119212"/>
                <a:gd name="connsiteX12" fmla="*/ 24475 w 53883"/>
                <a:gd name="connsiteY12" fmla="*/ 108055 h 119212"/>
                <a:gd name="connsiteX13" fmla="*/ 27321 w 53883"/>
                <a:gd name="connsiteY13" fmla="*/ 96719 h 119212"/>
                <a:gd name="connsiteX14" fmla="*/ 33011 w 53883"/>
                <a:gd name="connsiteY14" fmla="*/ 82548 h 119212"/>
                <a:gd name="connsiteX15" fmla="*/ 41725 w 53883"/>
                <a:gd name="connsiteY15" fmla="*/ 60051 h 119212"/>
                <a:gd name="connsiteX16" fmla="*/ 42792 w 53883"/>
                <a:gd name="connsiteY16" fmla="*/ 54383 h 119212"/>
                <a:gd name="connsiteX17" fmla="*/ 25898 w 53883"/>
                <a:gd name="connsiteY17" fmla="*/ 39327 h 119212"/>
                <a:gd name="connsiteX18" fmla="*/ 112 w 53883"/>
                <a:gd name="connsiteY18" fmla="*/ 66428 h 119212"/>
                <a:gd name="connsiteX19" fmla="*/ 3136 w 53883"/>
                <a:gd name="connsiteY19" fmla="*/ 68731 h 119212"/>
                <a:gd name="connsiteX20" fmla="*/ 6337 w 53883"/>
                <a:gd name="connsiteY20" fmla="*/ 65897 h 119212"/>
                <a:gd name="connsiteX21" fmla="*/ 25365 w 53883"/>
                <a:gd name="connsiteY21" fmla="*/ 44286 h 119212"/>
                <a:gd name="connsiteX22" fmla="*/ 29810 w 53883"/>
                <a:gd name="connsiteY22" fmla="*/ 50486 h 119212"/>
                <a:gd name="connsiteX23" fmla="*/ 24298 w 53883"/>
                <a:gd name="connsiteY23" fmla="*/ 68200 h 119212"/>
                <a:gd name="connsiteX24" fmla="*/ 13094 w 53883"/>
                <a:gd name="connsiteY24" fmla="*/ 967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372" y="6734"/>
                  </a:moveTo>
                  <a:cubicBezTo>
                    <a:pt x="49372" y="3899"/>
                    <a:pt x="47238" y="2"/>
                    <a:pt x="42259" y="2"/>
                  </a:cubicBezTo>
                  <a:cubicBezTo>
                    <a:pt x="37457" y="2"/>
                    <a:pt x="32300" y="4608"/>
                    <a:pt x="32300" y="9745"/>
                  </a:cubicBezTo>
                  <a:cubicBezTo>
                    <a:pt x="32300" y="12756"/>
                    <a:pt x="34612" y="16476"/>
                    <a:pt x="39413" y="16476"/>
                  </a:cubicBezTo>
                  <a:cubicBezTo>
                    <a:pt x="44571" y="16476"/>
                    <a:pt x="49372" y="11516"/>
                    <a:pt x="49372" y="6734"/>
                  </a:cubicBezTo>
                  <a:close/>
                  <a:moveTo>
                    <a:pt x="13094" y="96719"/>
                  </a:moveTo>
                  <a:cubicBezTo>
                    <a:pt x="12383" y="99021"/>
                    <a:pt x="11494" y="101147"/>
                    <a:pt x="11494" y="104158"/>
                  </a:cubicBezTo>
                  <a:cubicBezTo>
                    <a:pt x="11494" y="112484"/>
                    <a:pt x="18607" y="119215"/>
                    <a:pt x="28388" y="119215"/>
                  </a:cubicBezTo>
                  <a:cubicBezTo>
                    <a:pt x="46171" y="119215"/>
                    <a:pt x="53996" y="94770"/>
                    <a:pt x="53996" y="92113"/>
                  </a:cubicBezTo>
                  <a:cubicBezTo>
                    <a:pt x="53996" y="89810"/>
                    <a:pt x="51684" y="89810"/>
                    <a:pt x="51150" y="89810"/>
                  </a:cubicBezTo>
                  <a:cubicBezTo>
                    <a:pt x="48661" y="89810"/>
                    <a:pt x="48483" y="90873"/>
                    <a:pt x="47772" y="92822"/>
                  </a:cubicBezTo>
                  <a:cubicBezTo>
                    <a:pt x="43681" y="106992"/>
                    <a:pt x="35857" y="114255"/>
                    <a:pt x="28921" y="114255"/>
                  </a:cubicBezTo>
                  <a:cubicBezTo>
                    <a:pt x="25365" y="114255"/>
                    <a:pt x="24475" y="111952"/>
                    <a:pt x="24475" y="108055"/>
                  </a:cubicBezTo>
                  <a:cubicBezTo>
                    <a:pt x="24475" y="103981"/>
                    <a:pt x="25720" y="100616"/>
                    <a:pt x="27321" y="96719"/>
                  </a:cubicBezTo>
                  <a:cubicBezTo>
                    <a:pt x="29099" y="91936"/>
                    <a:pt x="31055" y="87153"/>
                    <a:pt x="33011" y="82548"/>
                  </a:cubicBezTo>
                  <a:cubicBezTo>
                    <a:pt x="34612" y="78296"/>
                    <a:pt x="41014" y="62177"/>
                    <a:pt x="41725" y="60051"/>
                  </a:cubicBezTo>
                  <a:cubicBezTo>
                    <a:pt x="42259" y="58280"/>
                    <a:pt x="42792" y="56155"/>
                    <a:pt x="42792" y="54383"/>
                  </a:cubicBezTo>
                  <a:cubicBezTo>
                    <a:pt x="42792" y="46058"/>
                    <a:pt x="35679" y="39327"/>
                    <a:pt x="25898" y="39327"/>
                  </a:cubicBezTo>
                  <a:cubicBezTo>
                    <a:pt x="8293" y="39327"/>
                    <a:pt x="112" y="63417"/>
                    <a:pt x="112" y="66428"/>
                  </a:cubicBezTo>
                  <a:cubicBezTo>
                    <a:pt x="112" y="68731"/>
                    <a:pt x="2602" y="68731"/>
                    <a:pt x="3136" y="68731"/>
                  </a:cubicBezTo>
                  <a:cubicBezTo>
                    <a:pt x="5625" y="68731"/>
                    <a:pt x="5803" y="67845"/>
                    <a:pt x="6337" y="65897"/>
                  </a:cubicBezTo>
                  <a:cubicBezTo>
                    <a:pt x="10960" y="50663"/>
                    <a:pt x="18785" y="44286"/>
                    <a:pt x="25365" y="44286"/>
                  </a:cubicBezTo>
                  <a:cubicBezTo>
                    <a:pt x="28210" y="44286"/>
                    <a:pt x="29810" y="45703"/>
                    <a:pt x="29810" y="50486"/>
                  </a:cubicBezTo>
                  <a:cubicBezTo>
                    <a:pt x="29810" y="54560"/>
                    <a:pt x="28743" y="57217"/>
                    <a:pt x="24298" y="68200"/>
                  </a:cubicBezTo>
                  <a:lnTo>
                    <a:pt x="13094" y="96719"/>
                  </a:lnTo>
                  <a:close/>
                </a:path>
              </a:pathLst>
            </a:custGeom>
            <a:solidFill>
              <a:srgbClr val="000000"/>
            </a:solidFill>
            <a:ln w="25500" cap="flat">
              <a:noFill/>
              <a:prstDash val="solid"/>
              <a:miter/>
            </a:ln>
          </p:spPr>
          <p:txBody>
            <a:bodyPr rtlCol="0" anchor="ctr"/>
            <a:lstStyle/>
            <a:p>
              <a:endParaRPr lang="zh-CN" altLang="en-US"/>
            </a:p>
          </p:txBody>
        </p:sp>
        <p:sp>
          <p:nvSpPr>
            <p:cNvPr id="376" name="任意多边形: 形状 375">
              <a:extLst>
                <a:ext uri="{FF2B5EF4-FFF2-40B4-BE49-F238E27FC236}">
                  <a16:creationId xmlns:a16="http://schemas.microsoft.com/office/drawing/2014/main" id="{14AF4C74-7D80-40BE-BF73-46D86A728CEE}"/>
                </a:ext>
              </a:extLst>
            </p:cNvPr>
            <p:cNvSpPr/>
            <p:nvPr>
              <p:custDataLst>
                <p:tags r:id="rId14"/>
              </p:custDataLst>
            </p:nvPr>
          </p:nvSpPr>
          <p:spPr>
            <a:xfrm>
              <a:off x="5476873" y="2485117"/>
              <a:ext cx="78068" cy="153576"/>
            </a:xfrm>
            <a:custGeom>
              <a:avLst/>
              <a:gdLst>
                <a:gd name="connsiteX0" fmla="*/ 78184 w 78068"/>
                <a:gd name="connsiteY0" fmla="*/ 6734 h 153576"/>
                <a:gd name="connsiteX1" fmla="*/ 71071 w 78068"/>
                <a:gd name="connsiteY1" fmla="*/ 2 h 153576"/>
                <a:gd name="connsiteX2" fmla="*/ 61112 w 78068"/>
                <a:gd name="connsiteY2" fmla="*/ 9745 h 153576"/>
                <a:gd name="connsiteX3" fmla="*/ 68225 w 78068"/>
                <a:gd name="connsiteY3" fmla="*/ 16476 h 153576"/>
                <a:gd name="connsiteX4" fmla="*/ 78184 w 78068"/>
                <a:gd name="connsiteY4" fmla="*/ 6734 h 153576"/>
                <a:gd name="connsiteX5" fmla="*/ 40483 w 78068"/>
                <a:gd name="connsiteY5" fmla="*/ 126123 h 153576"/>
                <a:gd name="connsiteX6" fmla="*/ 17543 w 78068"/>
                <a:gd name="connsiteY6" fmla="*/ 148619 h 153576"/>
                <a:gd name="connsiteX7" fmla="*/ 11141 w 78068"/>
                <a:gd name="connsiteY7" fmla="*/ 147557 h 153576"/>
                <a:gd name="connsiteX8" fmla="*/ 17187 w 78068"/>
                <a:gd name="connsiteY8" fmla="*/ 138523 h 153576"/>
                <a:gd name="connsiteX9" fmla="*/ 10252 w 78068"/>
                <a:gd name="connsiteY9" fmla="*/ 131969 h 153576"/>
                <a:gd name="connsiteX10" fmla="*/ 115 w 78068"/>
                <a:gd name="connsiteY10" fmla="*/ 142420 h 153576"/>
                <a:gd name="connsiteX11" fmla="*/ 17721 w 78068"/>
                <a:gd name="connsiteY11" fmla="*/ 153579 h 153576"/>
                <a:gd name="connsiteX12" fmla="*/ 54710 w 78068"/>
                <a:gd name="connsiteY12" fmla="*/ 125592 h 153576"/>
                <a:gd name="connsiteX13" fmla="*/ 70715 w 78068"/>
                <a:gd name="connsiteY13" fmla="*/ 62177 h 153576"/>
                <a:gd name="connsiteX14" fmla="*/ 71604 w 78068"/>
                <a:gd name="connsiteY14" fmla="*/ 55977 h 153576"/>
                <a:gd name="connsiteX15" fmla="*/ 52576 w 78068"/>
                <a:gd name="connsiteY15" fmla="*/ 39327 h 153576"/>
                <a:gd name="connsiteX16" fmla="*/ 21455 w 78068"/>
                <a:gd name="connsiteY16" fmla="*/ 66428 h 153576"/>
                <a:gd name="connsiteX17" fmla="*/ 24478 w 78068"/>
                <a:gd name="connsiteY17" fmla="*/ 68731 h 153576"/>
                <a:gd name="connsiteX18" fmla="*/ 28035 w 78068"/>
                <a:gd name="connsiteY18" fmla="*/ 65543 h 153576"/>
                <a:gd name="connsiteX19" fmla="*/ 52042 w 78068"/>
                <a:gd name="connsiteY19" fmla="*/ 44286 h 153576"/>
                <a:gd name="connsiteX20" fmla="*/ 58089 w 78068"/>
                <a:gd name="connsiteY20" fmla="*/ 52966 h 153576"/>
                <a:gd name="connsiteX21" fmla="*/ 57555 w 78068"/>
                <a:gd name="connsiteY21" fmla="*/ 58280 h 153576"/>
                <a:gd name="connsiteX22" fmla="*/ 40483 w 78068"/>
                <a:gd name="connsiteY22" fmla="*/ 12612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184" y="6734"/>
                  </a:moveTo>
                  <a:cubicBezTo>
                    <a:pt x="78184" y="3722"/>
                    <a:pt x="75872" y="2"/>
                    <a:pt x="71071" y="2"/>
                  </a:cubicBezTo>
                  <a:cubicBezTo>
                    <a:pt x="65913" y="2"/>
                    <a:pt x="61112" y="4962"/>
                    <a:pt x="61112" y="9745"/>
                  </a:cubicBezTo>
                  <a:cubicBezTo>
                    <a:pt x="61112" y="12579"/>
                    <a:pt x="63246" y="16476"/>
                    <a:pt x="68225" y="16476"/>
                  </a:cubicBezTo>
                  <a:cubicBezTo>
                    <a:pt x="73027" y="16476"/>
                    <a:pt x="78184" y="11871"/>
                    <a:pt x="78184" y="6734"/>
                  </a:cubicBezTo>
                  <a:close/>
                  <a:moveTo>
                    <a:pt x="40483" y="126123"/>
                  </a:moveTo>
                  <a:cubicBezTo>
                    <a:pt x="37460" y="138345"/>
                    <a:pt x="28035" y="148619"/>
                    <a:pt x="17543" y="148619"/>
                  </a:cubicBezTo>
                  <a:cubicBezTo>
                    <a:pt x="15231" y="148619"/>
                    <a:pt x="13097" y="148265"/>
                    <a:pt x="11141" y="147557"/>
                  </a:cubicBezTo>
                  <a:cubicBezTo>
                    <a:pt x="15764" y="145431"/>
                    <a:pt x="17187" y="141180"/>
                    <a:pt x="17187" y="138523"/>
                  </a:cubicBezTo>
                  <a:cubicBezTo>
                    <a:pt x="17187" y="134271"/>
                    <a:pt x="13808" y="131969"/>
                    <a:pt x="10252" y="131969"/>
                  </a:cubicBezTo>
                  <a:cubicBezTo>
                    <a:pt x="4739" y="131969"/>
                    <a:pt x="115" y="136751"/>
                    <a:pt x="115" y="142420"/>
                  </a:cubicBezTo>
                  <a:cubicBezTo>
                    <a:pt x="115" y="149151"/>
                    <a:pt x="7051" y="153579"/>
                    <a:pt x="17721" y="153579"/>
                  </a:cubicBezTo>
                  <a:cubicBezTo>
                    <a:pt x="28391" y="153579"/>
                    <a:pt x="49197" y="147202"/>
                    <a:pt x="54710" y="125592"/>
                  </a:cubicBezTo>
                  <a:lnTo>
                    <a:pt x="70715" y="62177"/>
                  </a:lnTo>
                  <a:cubicBezTo>
                    <a:pt x="71248" y="60229"/>
                    <a:pt x="71604" y="58634"/>
                    <a:pt x="71604" y="55977"/>
                  </a:cubicBezTo>
                  <a:cubicBezTo>
                    <a:pt x="71604" y="46235"/>
                    <a:pt x="63246" y="39327"/>
                    <a:pt x="52576" y="39327"/>
                  </a:cubicBezTo>
                  <a:cubicBezTo>
                    <a:pt x="32836" y="39327"/>
                    <a:pt x="21455" y="63948"/>
                    <a:pt x="21455" y="66428"/>
                  </a:cubicBezTo>
                  <a:cubicBezTo>
                    <a:pt x="21455" y="68731"/>
                    <a:pt x="23945" y="68731"/>
                    <a:pt x="24478" y="68731"/>
                  </a:cubicBezTo>
                  <a:cubicBezTo>
                    <a:pt x="26612" y="68731"/>
                    <a:pt x="26790" y="68200"/>
                    <a:pt x="28035" y="65543"/>
                  </a:cubicBezTo>
                  <a:cubicBezTo>
                    <a:pt x="32481" y="55269"/>
                    <a:pt x="41728" y="44286"/>
                    <a:pt x="52042" y="44286"/>
                  </a:cubicBezTo>
                  <a:cubicBezTo>
                    <a:pt x="56488" y="44286"/>
                    <a:pt x="58089" y="47298"/>
                    <a:pt x="58089" y="52966"/>
                  </a:cubicBezTo>
                  <a:cubicBezTo>
                    <a:pt x="58089" y="54915"/>
                    <a:pt x="57733" y="57394"/>
                    <a:pt x="57555" y="58280"/>
                  </a:cubicBezTo>
                  <a:lnTo>
                    <a:pt x="40483" y="126123"/>
                  </a:lnTo>
                  <a:close/>
                </a:path>
              </a:pathLst>
            </a:custGeom>
            <a:solidFill>
              <a:srgbClr val="000000"/>
            </a:solidFill>
            <a:ln w="25500" cap="flat">
              <a:noFill/>
              <a:prstDash val="solid"/>
              <a:miter/>
            </a:ln>
          </p:spPr>
          <p:txBody>
            <a:bodyPr rtlCol="0" anchor="ctr"/>
            <a:lstStyle/>
            <a:p>
              <a:endParaRPr lang="zh-CN" altLang="en-US"/>
            </a:p>
          </p:txBody>
        </p:sp>
        <p:sp>
          <p:nvSpPr>
            <p:cNvPr id="377" name="任意多边形: 形状 376">
              <a:extLst>
                <a:ext uri="{FF2B5EF4-FFF2-40B4-BE49-F238E27FC236}">
                  <a16:creationId xmlns:a16="http://schemas.microsoft.com/office/drawing/2014/main" id="{6587FA0C-DFAD-4046-B688-7FC4F593DF9E}"/>
                </a:ext>
              </a:extLst>
            </p:cNvPr>
            <p:cNvSpPr/>
            <p:nvPr>
              <p:custDataLst>
                <p:tags r:id="rId15"/>
              </p:custDataLst>
            </p:nvPr>
          </p:nvSpPr>
          <p:spPr>
            <a:xfrm>
              <a:off x="5927879" y="2447130"/>
              <a:ext cx="168941" cy="59213"/>
            </a:xfrm>
            <a:custGeom>
              <a:avLst/>
              <a:gdLst>
                <a:gd name="connsiteX0" fmla="*/ 160436 w 168941"/>
                <a:gd name="connsiteY0" fmla="*/ 10122 h 59213"/>
                <a:gd name="connsiteX1" fmla="*/ 169074 w 168941"/>
                <a:gd name="connsiteY1" fmla="*/ 5061 h 59213"/>
                <a:gd name="connsiteX2" fmla="*/ 160690 w 168941"/>
                <a:gd name="connsiteY2" fmla="*/ 0 h 59213"/>
                <a:gd name="connsiteX3" fmla="*/ 8516 w 168941"/>
                <a:gd name="connsiteY3" fmla="*/ 0 h 59213"/>
                <a:gd name="connsiteX4" fmla="*/ 132 w 168941"/>
                <a:gd name="connsiteY4" fmla="*/ 5061 h 59213"/>
                <a:gd name="connsiteX5" fmla="*/ 8770 w 168941"/>
                <a:gd name="connsiteY5" fmla="*/ 10122 h 59213"/>
                <a:gd name="connsiteX6" fmla="*/ 160436 w 168941"/>
                <a:gd name="connsiteY6" fmla="*/ 10122 h 59213"/>
                <a:gd name="connsiteX7" fmla="*/ 160690 w 168941"/>
                <a:gd name="connsiteY7" fmla="*/ 59214 h 59213"/>
                <a:gd name="connsiteX8" fmla="*/ 169074 w 168941"/>
                <a:gd name="connsiteY8" fmla="*/ 54153 h 59213"/>
                <a:gd name="connsiteX9" fmla="*/ 160436 w 168941"/>
                <a:gd name="connsiteY9" fmla="*/ 49092 h 59213"/>
                <a:gd name="connsiteX10" fmla="*/ 8770 w 168941"/>
                <a:gd name="connsiteY10" fmla="*/ 49092 h 59213"/>
                <a:gd name="connsiteX11" fmla="*/ 132 w 168941"/>
                <a:gd name="connsiteY11" fmla="*/ 54153 h 59213"/>
                <a:gd name="connsiteX12" fmla="*/ 8516 w 168941"/>
                <a:gd name="connsiteY12" fmla="*/ 59214 h 59213"/>
                <a:gd name="connsiteX13" fmla="*/ 160690 w 168941"/>
                <a:gd name="connsiteY13" fmla="*/ 592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41" h="59213">
                  <a:moveTo>
                    <a:pt x="160436" y="10122"/>
                  </a:moveTo>
                  <a:cubicBezTo>
                    <a:pt x="164247" y="10122"/>
                    <a:pt x="169074" y="10122"/>
                    <a:pt x="169074" y="5061"/>
                  </a:cubicBezTo>
                  <a:cubicBezTo>
                    <a:pt x="169074" y="0"/>
                    <a:pt x="164247" y="0"/>
                    <a:pt x="160690" y="0"/>
                  </a:cubicBezTo>
                  <a:lnTo>
                    <a:pt x="8516" y="0"/>
                  </a:lnTo>
                  <a:cubicBezTo>
                    <a:pt x="4959" y="0"/>
                    <a:pt x="132" y="0"/>
                    <a:pt x="132" y="5061"/>
                  </a:cubicBezTo>
                  <a:cubicBezTo>
                    <a:pt x="132" y="10122"/>
                    <a:pt x="4959" y="10122"/>
                    <a:pt x="8770" y="10122"/>
                  </a:cubicBezTo>
                  <a:lnTo>
                    <a:pt x="160436" y="10122"/>
                  </a:lnTo>
                  <a:close/>
                  <a:moveTo>
                    <a:pt x="160690" y="59214"/>
                  </a:moveTo>
                  <a:cubicBezTo>
                    <a:pt x="164247" y="59214"/>
                    <a:pt x="169074" y="59214"/>
                    <a:pt x="169074" y="54153"/>
                  </a:cubicBezTo>
                  <a:cubicBezTo>
                    <a:pt x="169074" y="49092"/>
                    <a:pt x="164247" y="49092"/>
                    <a:pt x="160436" y="49092"/>
                  </a:cubicBezTo>
                  <a:lnTo>
                    <a:pt x="8770" y="49092"/>
                  </a:lnTo>
                  <a:cubicBezTo>
                    <a:pt x="4959" y="49092"/>
                    <a:pt x="132" y="49092"/>
                    <a:pt x="132" y="54153"/>
                  </a:cubicBezTo>
                  <a:cubicBezTo>
                    <a:pt x="132" y="59214"/>
                    <a:pt x="4959" y="59214"/>
                    <a:pt x="8516" y="59214"/>
                  </a:cubicBezTo>
                  <a:lnTo>
                    <a:pt x="160690" y="59214"/>
                  </a:lnTo>
                  <a:close/>
                </a:path>
              </a:pathLst>
            </a:custGeom>
            <a:solidFill>
              <a:srgbClr val="000000"/>
            </a:solidFill>
            <a:ln w="25500" cap="flat">
              <a:noFill/>
              <a:prstDash val="solid"/>
              <a:miter/>
            </a:ln>
          </p:spPr>
          <p:txBody>
            <a:bodyPr rtlCol="0" anchor="ctr"/>
            <a:lstStyle/>
            <a:p>
              <a:endParaRPr lang="zh-CN" altLang="en-US"/>
            </a:p>
          </p:txBody>
        </p:sp>
        <p:sp>
          <p:nvSpPr>
            <p:cNvPr id="378" name="任意多边形: 形状 377">
              <a:extLst>
                <a:ext uri="{FF2B5EF4-FFF2-40B4-BE49-F238E27FC236}">
                  <a16:creationId xmlns:a16="http://schemas.microsoft.com/office/drawing/2014/main" id="{F289F605-268F-480C-ACF6-F7D7B314A013}"/>
                </a:ext>
              </a:extLst>
            </p:cNvPr>
            <p:cNvSpPr/>
            <p:nvPr>
              <p:custDataLst>
                <p:tags r:id="rId16"/>
              </p:custDataLst>
            </p:nvPr>
          </p:nvSpPr>
          <p:spPr>
            <a:xfrm>
              <a:off x="6234908" y="2200277"/>
              <a:ext cx="83835" cy="168531"/>
            </a:xfrm>
            <a:custGeom>
              <a:avLst/>
              <a:gdLst>
                <a:gd name="connsiteX0" fmla="*/ 52224 w 83835"/>
                <a:gd name="connsiteY0" fmla="*/ 6573 h 168531"/>
                <a:gd name="connsiteX1" fmla="*/ 46381 w 83835"/>
                <a:gd name="connsiteY1" fmla="*/ -7 h 168531"/>
                <a:gd name="connsiteX2" fmla="*/ 144 w 83835"/>
                <a:gd name="connsiteY2" fmla="*/ 16189 h 168531"/>
                <a:gd name="connsiteX3" fmla="*/ 144 w 83835"/>
                <a:gd name="connsiteY3" fmla="*/ 24033 h 168531"/>
                <a:gd name="connsiteX4" fmla="*/ 33424 w 83835"/>
                <a:gd name="connsiteY4" fmla="*/ 17454 h 168531"/>
                <a:gd name="connsiteX5" fmla="*/ 33424 w 83835"/>
                <a:gd name="connsiteY5" fmla="*/ 148534 h 168531"/>
                <a:gd name="connsiteX6" fmla="*/ 9798 w 83835"/>
                <a:gd name="connsiteY6" fmla="*/ 160681 h 168531"/>
                <a:gd name="connsiteX7" fmla="*/ 1668 w 83835"/>
                <a:gd name="connsiteY7" fmla="*/ 160681 h 168531"/>
                <a:gd name="connsiteX8" fmla="*/ 1668 w 83835"/>
                <a:gd name="connsiteY8" fmla="*/ 168525 h 168531"/>
                <a:gd name="connsiteX9" fmla="*/ 42824 w 83835"/>
                <a:gd name="connsiteY9" fmla="*/ 167766 h 168531"/>
                <a:gd name="connsiteX10" fmla="*/ 83980 w 83835"/>
                <a:gd name="connsiteY10" fmla="*/ 168525 h 168531"/>
                <a:gd name="connsiteX11" fmla="*/ 83980 w 83835"/>
                <a:gd name="connsiteY11" fmla="*/ 160681 h 168531"/>
                <a:gd name="connsiteX12" fmla="*/ 75850 w 83835"/>
                <a:gd name="connsiteY12" fmla="*/ 160681 h 168531"/>
                <a:gd name="connsiteX13" fmla="*/ 52224 w 83835"/>
                <a:gd name="connsiteY13" fmla="*/ 148534 h 168531"/>
                <a:gd name="connsiteX14" fmla="*/ 52224 w 83835"/>
                <a:gd name="connsiteY14" fmla="*/ 6573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35" h="168531">
                  <a:moveTo>
                    <a:pt x="52224" y="6573"/>
                  </a:moveTo>
                  <a:cubicBezTo>
                    <a:pt x="52224" y="499"/>
                    <a:pt x="52224" y="-7"/>
                    <a:pt x="46381" y="-7"/>
                  </a:cubicBezTo>
                  <a:cubicBezTo>
                    <a:pt x="30630" y="16189"/>
                    <a:pt x="8274" y="16189"/>
                    <a:pt x="144" y="16189"/>
                  </a:cubicBezTo>
                  <a:lnTo>
                    <a:pt x="144" y="24033"/>
                  </a:lnTo>
                  <a:cubicBezTo>
                    <a:pt x="5225" y="24033"/>
                    <a:pt x="20214" y="24033"/>
                    <a:pt x="33424" y="17454"/>
                  </a:cubicBezTo>
                  <a:lnTo>
                    <a:pt x="33424" y="148534"/>
                  </a:lnTo>
                  <a:cubicBezTo>
                    <a:pt x="33424" y="157644"/>
                    <a:pt x="32662" y="160681"/>
                    <a:pt x="9798" y="160681"/>
                  </a:cubicBezTo>
                  <a:lnTo>
                    <a:pt x="1668" y="160681"/>
                  </a:lnTo>
                  <a:lnTo>
                    <a:pt x="1668" y="168525"/>
                  </a:lnTo>
                  <a:cubicBezTo>
                    <a:pt x="10560" y="167766"/>
                    <a:pt x="32662" y="167766"/>
                    <a:pt x="42824" y="167766"/>
                  </a:cubicBezTo>
                  <a:cubicBezTo>
                    <a:pt x="52986" y="167766"/>
                    <a:pt x="75088" y="167766"/>
                    <a:pt x="83980" y="168525"/>
                  </a:cubicBezTo>
                  <a:lnTo>
                    <a:pt x="83980" y="160681"/>
                  </a:lnTo>
                  <a:lnTo>
                    <a:pt x="75850" y="160681"/>
                  </a:lnTo>
                  <a:cubicBezTo>
                    <a:pt x="52986" y="160681"/>
                    <a:pt x="52224" y="157897"/>
                    <a:pt x="52224" y="148534"/>
                  </a:cubicBezTo>
                  <a:lnTo>
                    <a:pt x="52224" y="6573"/>
                  </a:lnTo>
                  <a:close/>
                </a:path>
              </a:pathLst>
            </a:custGeom>
            <a:solidFill>
              <a:srgbClr val="000000"/>
            </a:solidFill>
            <a:ln w="25500" cap="flat">
              <a:noFill/>
              <a:prstDash val="solid"/>
              <a:miter/>
            </a:ln>
          </p:spPr>
          <p:txBody>
            <a:bodyPr rtlCol="0" anchor="ctr"/>
            <a:lstStyle/>
            <a:p>
              <a:endParaRPr lang="zh-CN" altLang="en-US"/>
            </a:p>
          </p:txBody>
        </p:sp>
        <p:sp>
          <p:nvSpPr>
            <p:cNvPr id="379" name="任意多边形: 形状 378">
              <a:extLst>
                <a:ext uri="{FF2B5EF4-FFF2-40B4-BE49-F238E27FC236}">
                  <a16:creationId xmlns:a16="http://schemas.microsoft.com/office/drawing/2014/main" id="{7B8ECCE9-CFD6-4C35-BDEF-3F9BA89A9EA2}"/>
                </a:ext>
              </a:extLst>
            </p:cNvPr>
            <p:cNvSpPr/>
            <p:nvPr>
              <p:custDataLst>
                <p:tags r:id="rId17"/>
              </p:custDataLst>
            </p:nvPr>
          </p:nvSpPr>
          <p:spPr>
            <a:xfrm>
              <a:off x="6212298" y="2471676"/>
              <a:ext cx="127024" cy="10121"/>
            </a:xfrm>
            <a:custGeom>
              <a:avLst/>
              <a:gdLst>
                <a:gd name="connsiteX0" fmla="*/ 0 w 127024"/>
                <a:gd name="connsiteY0" fmla="*/ 0 h 10121"/>
                <a:gd name="connsiteX1" fmla="*/ 127024 w 127024"/>
                <a:gd name="connsiteY1" fmla="*/ 0 h 10121"/>
                <a:gd name="connsiteX2" fmla="*/ 127024 w 127024"/>
                <a:gd name="connsiteY2" fmla="*/ 10121 h 10121"/>
                <a:gd name="connsiteX3" fmla="*/ 0 w 127024"/>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27024" h="10121">
                  <a:moveTo>
                    <a:pt x="0" y="0"/>
                  </a:moveTo>
                  <a:lnTo>
                    <a:pt x="127024" y="0"/>
                  </a:lnTo>
                  <a:lnTo>
                    <a:pt x="127024" y="10121"/>
                  </a:lnTo>
                  <a:lnTo>
                    <a:pt x="0" y="10121"/>
                  </a:lnTo>
                  <a:close/>
                </a:path>
              </a:pathLst>
            </a:custGeom>
            <a:solidFill>
              <a:srgbClr val="000000"/>
            </a:solidFill>
            <a:ln w="25500" cap="flat">
              <a:noFill/>
              <a:prstDash val="solid"/>
              <a:miter/>
            </a:ln>
          </p:spPr>
          <p:txBody>
            <a:bodyPr rtlCol="0" anchor="ctr"/>
            <a:lstStyle/>
            <a:p>
              <a:endParaRPr lang="zh-CN" altLang="en-US"/>
            </a:p>
          </p:txBody>
        </p:sp>
        <p:sp>
          <p:nvSpPr>
            <p:cNvPr id="380" name="任意多边形: 形状 379">
              <a:extLst>
                <a:ext uri="{FF2B5EF4-FFF2-40B4-BE49-F238E27FC236}">
                  <a16:creationId xmlns:a16="http://schemas.microsoft.com/office/drawing/2014/main" id="{13E0094D-7A0D-4D0B-85E9-44043C5F16F9}"/>
                </a:ext>
              </a:extLst>
            </p:cNvPr>
            <p:cNvSpPr/>
            <p:nvPr>
              <p:custDataLst>
                <p:tags r:id="rId18"/>
              </p:custDataLst>
            </p:nvPr>
          </p:nvSpPr>
          <p:spPr>
            <a:xfrm>
              <a:off x="6225000" y="2545048"/>
              <a:ext cx="101364" cy="168531"/>
            </a:xfrm>
            <a:custGeom>
              <a:avLst/>
              <a:gdLst>
                <a:gd name="connsiteX0" fmla="*/ 19706 w 101364"/>
                <a:gd name="connsiteY0" fmla="*/ 149054 h 168531"/>
                <a:gd name="connsiteX1" fmla="*/ 46635 w 101364"/>
                <a:gd name="connsiteY1" fmla="*/ 122990 h 168531"/>
                <a:gd name="connsiteX2" fmla="*/ 101509 w 101364"/>
                <a:gd name="connsiteY2" fmla="*/ 49099 h 168531"/>
                <a:gd name="connsiteX3" fmla="*/ 47651 w 101364"/>
                <a:gd name="connsiteY3" fmla="*/ 7 h 168531"/>
                <a:gd name="connsiteX4" fmla="*/ 144 w 101364"/>
                <a:gd name="connsiteY4" fmla="*/ 45809 h 168531"/>
                <a:gd name="connsiteX5" fmla="*/ 13609 w 101364"/>
                <a:gd name="connsiteY5" fmla="*/ 59980 h 168531"/>
                <a:gd name="connsiteX6" fmla="*/ 26819 w 101364"/>
                <a:gd name="connsiteY6" fmla="*/ 46568 h 168531"/>
                <a:gd name="connsiteX7" fmla="*/ 13354 w 101364"/>
                <a:gd name="connsiteY7" fmla="*/ 33410 h 168531"/>
                <a:gd name="connsiteX8" fmla="*/ 10052 w 101364"/>
                <a:gd name="connsiteY8" fmla="*/ 33663 h 168531"/>
                <a:gd name="connsiteX9" fmla="*/ 44348 w 101364"/>
                <a:gd name="connsiteY9" fmla="*/ 7851 h 168531"/>
                <a:gd name="connsiteX10" fmla="*/ 78391 w 101364"/>
                <a:gd name="connsiteY10" fmla="*/ 49099 h 168531"/>
                <a:gd name="connsiteX11" fmla="*/ 51716 w 101364"/>
                <a:gd name="connsiteY11" fmla="*/ 105023 h 168531"/>
                <a:gd name="connsiteX12" fmla="*/ 2939 w 101364"/>
                <a:gd name="connsiteY12" fmla="*/ 159176 h 168531"/>
                <a:gd name="connsiteX13" fmla="*/ 144 w 101364"/>
                <a:gd name="connsiteY13" fmla="*/ 168539 h 168531"/>
                <a:gd name="connsiteX14" fmla="*/ 94396 w 101364"/>
                <a:gd name="connsiteY14" fmla="*/ 168539 h 168531"/>
                <a:gd name="connsiteX15" fmla="*/ 101509 w 101364"/>
                <a:gd name="connsiteY15" fmla="*/ 124508 h 168531"/>
                <a:gd name="connsiteX16" fmla="*/ 95158 w 101364"/>
                <a:gd name="connsiteY16" fmla="*/ 124508 h 168531"/>
                <a:gd name="connsiteX17" fmla="*/ 89569 w 101364"/>
                <a:gd name="connsiteY17" fmla="*/ 147030 h 168531"/>
                <a:gd name="connsiteX18" fmla="*/ 65434 w 101364"/>
                <a:gd name="connsiteY18" fmla="*/ 149054 h 168531"/>
                <a:gd name="connsiteX19" fmla="*/ 19706 w 101364"/>
                <a:gd name="connsiteY19" fmla="*/ 14905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364" h="168531">
                  <a:moveTo>
                    <a:pt x="19706" y="149054"/>
                  </a:moveTo>
                  <a:lnTo>
                    <a:pt x="46635" y="122990"/>
                  </a:lnTo>
                  <a:cubicBezTo>
                    <a:pt x="86266" y="88069"/>
                    <a:pt x="101509" y="74404"/>
                    <a:pt x="101509" y="49099"/>
                  </a:cubicBezTo>
                  <a:cubicBezTo>
                    <a:pt x="101509" y="20251"/>
                    <a:pt x="78645" y="7"/>
                    <a:pt x="47651" y="7"/>
                  </a:cubicBezTo>
                  <a:cubicBezTo>
                    <a:pt x="18944" y="7"/>
                    <a:pt x="144" y="23288"/>
                    <a:pt x="144" y="45809"/>
                  </a:cubicBezTo>
                  <a:cubicBezTo>
                    <a:pt x="144" y="59980"/>
                    <a:pt x="12846" y="59980"/>
                    <a:pt x="13609" y="59980"/>
                  </a:cubicBezTo>
                  <a:cubicBezTo>
                    <a:pt x="17927" y="59980"/>
                    <a:pt x="26819" y="56943"/>
                    <a:pt x="26819" y="46568"/>
                  </a:cubicBezTo>
                  <a:cubicBezTo>
                    <a:pt x="26819" y="39989"/>
                    <a:pt x="22246" y="33410"/>
                    <a:pt x="13354" y="33410"/>
                  </a:cubicBezTo>
                  <a:cubicBezTo>
                    <a:pt x="11322" y="33410"/>
                    <a:pt x="10814" y="33410"/>
                    <a:pt x="10052" y="33663"/>
                  </a:cubicBezTo>
                  <a:cubicBezTo>
                    <a:pt x="15895" y="17214"/>
                    <a:pt x="29613" y="7851"/>
                    <a:pt x="44348" y="7851"/>
                  </a:cubicBezTo>
                  <a:cubicBezTo>
                    <a:pt x="67467" y="7851"/>
                    <a:pt x="78391" y="28349"/>
                    <a:pt x="78391" y="49099"/>
                  </a:cubicBezTo>
                  <a:cubicBezTo>
                    <a:pt x="78391" y="69343"/>
                    <a:pt x="65688" y="89334"/>
                    <a:pt x="51716" y="105023"/>
                  </a:cubicBezTo>
                  <a:lnTo>
                    <a:pt x="2939" y="159176"/>
                  </a:lnTo>
                  <a:cubicBezTo>
                    <a:pt x="144" y="161960"/>
                    <a:pt x="144" y="162466"/>
                    <a:pt x="144" y="168539"/>
                  </a:cubicBezTo>
                  <a:lnTo>
                    <a:pt x="94396" y="168539"/>
                  </a:lnTo>
                  <a:lnTo>
                    <a:pt x="101509" y="124508"/>
                  </a:lnTo>
                  <a:lnTo>
                    <a:pt x="95158" y="124508"/>
                  </a:lnTo>
                  <a:cubicBezTo>
                    <a:pt x="93887" y="132099"/>
                    <a:pt x="92109" y="143234"/>
                    <a:pt x="89569" y="147030"/>
                  </a:cubicBezTo>
                  <a:cubicBezTo>
                    <a:pt x="87790" y="149054"/>
                    <a:pt x="71023" y="149054"/>
                    <a:pt x="65434" y="149054"/>
                  </a:cubicBezTo>
                  <a:lnTo>
                    <a:pt x="19706" y="149054"/>
                  </a:lnTo>
                  <a:close/>
                </a:path>
              </a:pathLst>
            </a:custGeom>
            <a:solidFill>
              <a:srgbClr val="000000"/>
            </a:solidFill>
            <a:ln w="25500" cap="flat">
              <a:noFill/>
              <a:prstDash val="solid"/>
              <a:miter/>
            </a:ln>
          </p:spPr>
          <p:txBody>
            <a:bodyPr rtlCol="0" anchor="ctr"/>
            <a:lstStyle/>
            <a:p>
              <a:endParaRPr lang="zh-CN" altLang="en-US"/>
            </a:p>
          </p:txBody>
        </p:sp>
        <p:sp>
          <p:nvSpPr>
            <p:cNvPr id="381" name="任意多边形: 形状 380">
              <a:extLst>
                <a:ext uri="{FF2B5EF4-FFF2-40B4-BE49-F238E27FC236}">
                  <a16:creationId xmlns:a16="http://schemas.microsoft.com/office/drawing/2014/main" id="{F97440BC-FCB9-482C-8E16-5D26BD2D865B}"/>
                </a:ext>
              </a:extLst>
            </p:cNvPr>
            <p:cNvSpPr/>
            <p:nvPr>
              <p:custDataLst>
                <p:tags r:id="rId19"/>
              </p:custDataLst>
            </p:nvPr>
          </p:nvSpPr>
          <p:spPr>
            <a:xfrm>
              <a:off x="6472103" y="2097156"/>
              <a:ext cx="132358" cy="758900"/>
            </a:xfrm>
            <a:custGeom>
              <a:avLst/>
              <a:gdLst>
                <a:gd name="connsiteX0" fmla="*/ 132511 w 132358"/>
                <a:gd name="connsiteY0" fmla="*/ 756353 h 758900"/>
                <a:gd name="connsiteX1" fmla="*/ 130986 w 132358"/>
                <a:gd name="connsiteY1" fmla="*/ 753316 h 758900"/>
                <a:gd name="connsiteX2" fmla="*/ 71285 w 132358"/>
                <a:gd name="connsiteY2" fmla="*/ 656397 h 758900"/>
                <a:gd name="connsiteX3" fmla="*/ 24794 w 132358"/>
                <a:gd name="connsiteY3" fmla="*/ 379560 h 758900"/>
                <a:gd name="connsiteX4" fmla="*/ 74842 w 132358"/>
                <a:gd name="connsiteY4" fmla="*/ 94118 h 758900"/>
                <a:gd name="connsiteX5" fmla="*/ 131494 w 132358"/>
                <a:gd name="connsiteY5" fmla="*/ 4791 h 758900"/>
                <a:gd name="connsiteX6" fmla="*/ 132511 w 132358"/>
                <a:gd name="connsiteY6" fmla="*/ 2513 h 758900"/>
                <a:gd name="connsiteX7" fmla="*/ 126921 w 132358"/>
                <a:gd name="connsiteY7" fmla="*/ -17 h 758900"/>
                <a:gd name="connsiteX8" fmla="*/ 122095 w 132358"/>
                <a:gd name="connsiteY8" fmla="*/ 489 h 758900"/>
                <a:gd name="connsiteX9" fmla="*/ 86274 w 132358"/>
                <a:gd name="connsiteY9" fmla="*/ 43761 h 758900"/>
                <a:gd name="connsiteX10" fmla="*/ 8281 w 132358"/>
                <a:gd name="connsiteY10" fmla="*/ 255818 h 758900"/>
                <a:gd name="connsiteX11" fmla="*/ 152 w 132358"/>
                <a:gd name="connsiteY11" fmla="*/ 379307 h 758900"/>
                <a:gd name="connsiteX12" fmla="*/ 52740 w 132358"/>
                <a:gd name="connsiteY12" fmla="*/ 657157 h 758900"/>
                <a:gd name="connsiteX13" fmla="*/ 120062 w 132358"/>
                <a:gd name="connsiteY13" fmla="*/ 756606 h 758900"/>
                <a:gd name="connsiteX14" fmla="*/ 126921 w 132358"/>
                <a:gd name="connsiteY14" fmla="*/ 758883 h 758900"/>
                <a:gd name="connsiteX15" fmla="*/ 132511 w 132358"/>
                <a:gd name="connsiteY15" fmla="*/ 756353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358" h="758900">
                  <a:moveTo>
                    <a:pt x="132511" y="756353"/>
                  </a:moveTo>
                  <a:cubicBezTo>
                    <a:pt x="132511" y="755593"/>
                    <a:pt x="132511" y="755087"/>
                    <a:pt x="130986" y="753316"/>
                  </a:cubicBezTo>
                  <a:cubicBezTo>
                    <a:pt x="106598" y="723962"/>
                    <a:pt x="86274" y="691572"/>
                    <a:pt x="71285" y="656397"/>
                  </a:cubicBezTo>
                  <a:cubicBezTo>
                    <a:pt x="38005" y="578964"/>
                    <a:pt x="24794" y="488372"/>
                    <a:pt x="24794" y="379560"/>
                  </a:cubicBezTo>
                  <a:cubicBezTo>
                    <a:pt x="24794" y="271760"/>
                    <a:pt x="37243" y="177119"/>
                    <a:pt x="74842" y="94118"/>
                  </a:cubicBezTo>
                  <a:cubicBezTo>
                    <a:pt x="89577" y="61980"/>
                    <a:pt x="108884" y="32120"/>
                    <a:pt x="131494" y="4791"/>
                  </a:cubicBezTo>
                  <a:cubicBezTo>
                    <a:pt x="132002" y="4032"/>
                    <a:pt x="132511" y="3526"/>
                    <a:pt x="132511" y="2513"/>
                  </a:cubicBezTo>
                  <a:cubicBezTo>
                    <a:pt x="132511" y="-17"/>
                    <a:pt x="130732" y="-17"/>
                    <a:pt x="126921" y="-17"/>
                  </a:cubicBezTo>
                  <a:cubicBezTo>
                    <a:pt x="123111" y="-17"/>
                    <a:pt x="122603" y="-17"/>
                    <a:pt x="122095" y="489"/>
                  </a:cubicBezTo>
                  <a:cubicBezTo>
                    <a:pt x="121841" y="742"/>
                    <a:pt x="106090" y="15925"/>
                    <a:pt x="86274" y="43761"/>
                  </a:cubicBezTo>
                  <a:cubicBezTo>
                    <a:pt x="42070" y="106011"/>
                    <a:pt x="19713" y="180408"/>
                    <a:pt x="8281" y="255818"/>
                  </a:cubicBezTo>
                  <a:cubicBezTo>
                    <a:pt x="2184" y="296559"/>
                    <a:pt x="152" y="338059"/>
                    <a:pt x="152" y="379307"/>
                  </a:cubicBezTo>
                  <a:cubicBezTo>
                    <a:pt x="152" y="473948"/>
                    <a:pt x="12092" y="570613"/>
                    <a:pt x="52740" y="657157"/>
                  </a:cubicBezTo>
                  <a:cubicBezTo>
                    <a:pt x="70777" y="695620"/>
                    <a:pt x="94912" y="730288"/>
                    <a:pt x="120062" y="756606"/>
                  </a:cubicBezTo>
                  <a:cubicBezTo>
                    <a:pt x="122349" y="758630"/>
                    <a:pt x="122603" y="758883"/>
                    <a:pt x="126921" y="758883"/>
                  </a:cubicBezTo>
                  <a:cubicBezTo>
                    <a:pt x="130732" y="758883"/>
                    <a:pt x="132511" y="758883"/>
                    <a:pt x="132511" y="756353"/>
                  </a:cubicBezTo>
                  <a:close/>
                </a:path>
              </a:pathLst>
            </a:custGeom>
            <a:solidFill>
              <a:srgbClr val="000000"/>
            </a:solidFill>
            <a:ln w="25500" cap="flat">
              <a:noFill/>
              <a:prstDash val="solid"/>
              <a:miter/>
            </a:ln>
          </p:spPr>
          <p:txBody>
            <a:bodyPr rtlCol="0" anchor="ctr"/>
            <a:lstStyle/>
            <a:p>
              <a:endParaRPr lang="zh-CN" altLang="en-US"/>
            </a:p>
          </p:txBody>
        </p:sp>
        <p:sp>
          <p:nvSpPr>
            <p:cNvPr id="382" name="任意多边形: 形状 381">
              <a:extLst>
                <a:ext uri="{FF2B5EF4-FFF2-40B4-BE49-F238E27FC236}">
                  <a16:creationId xmlns:a16="http://schemas.microsoft.com/office/drawing/2014/main" id="{871606C0-37AE-47F0-BFFA-85F5C08B58B8}"/>
                </a:ext>
              </a:extLst>
            </p:cNvPr>
            <p:cNvSpPr/>
            <p:nvPr>
              <p:custDataLst>
                <p:tags r:id="rId20"/>
              </p:custDataLst>
            </p:nvPr>
          </p:nvSpPr>
          <p:spPr>
            <a:xfrm>
              <a:off x="6657981" y="2168167"/>
              <a:ext cx="181135" cy="178400"/>
            </a:xfrm>
            <a:custGeom>
              <a:avLst/>
              <a:gdLst>
                <a:gd name="connsiteX0" fmla="*/ 145476 w 181135"/>
                <a:gd name="connsiteY0" fmla="*/ 28840 h 178400"/>
                <a:gd name="connsiteX1" fmla="*/ 177994 w 181135"/>
                <a:gd name="connsiteY1" fmla="*/ 7837 h 178400"/>
                <a:gd name="connsiteX2" fmla="*/ 181297 w 181135"/>
                <a:gd name="connsiteY2" fmla="*/ 3029 h 178400"/>
                <a:gd name="connsiteX3" fmla="*/ 177994 w 181135"/>
                <a:gd name="connsiteY3" fmla="*/ -8 h 178400"/>
                <a:gd name="connsiteX4" fmla="*/ 157162 w 181135"/>
                <a:gd name="connsiteY4" fmla="*/ 751 h 178400"/>
                <a:gd name="connsiteX5" fmla="*/ 132011 w 181135"/>
                <a:gd name="connsiteY5" fmla="*/ -8 h 178400"/>
                <a:gd name="connsiteX6" fmla="*/ 127185 w 181135"/>
                <a:gd name="connsiteY6" fmla="*/ 4800 h 178400"/>
                <a:gd name="connsiteX7" fmla="*/ 131249 w 181135"/>
                <a:gd name="connsiteY7" fmla="*/ 7837 h 178400"/>
                <a:gd name="connsiteX8" fmla="*/ 142936 w 181135"/>
                <a:gd name="connsiteY8" fmla="*/ 16187 h 178400"/>
                <a:gd name="connsiteX9" fmla="*/ 139125 w 181135"/>
                <a:gd name="connsiteY9" fmla="*/ 25803 h 178400"/>
                <a:gd name="connsiteX10" fmla="*/ 61132 w 181135"/>
                <a:gd name="connsiteY10" fmla="*/ 149292 h 178400"/>
                <a:gd name="connsiteX11" fmla="*/ 43857 w 181135"/>
                <a:gd name="connsiteY11" fmla="*/ 15428 h 178400"/>
                <a:gd name="connsiteX12" fmla="*/ 61386 w 181135"/>
                <a:gd name="connsiteY12" fmla="*/ 7837 h 178400"/>
                <a:gd name="connsiteX13" fmla="*/ 67738 w 181135"/>
                <a:gd name="connsiteY13" fmla="*/ 2776 h 178400"/>
                <a:gd name="connsiteX14" fmla="*/ 64181 w 181135"/>
                <a:gd name="connsiteY14" fmla="*/ -8 h 178400"/>
                <a:gd name="connsiteX15" fmla="*/ 32679 w 181135"/>
                <a:gd name="connsiteY15" fmla="*/ 751 h 178400"/>
                <a:gd name="connsiteX16" fmla="*/ 18706 w 181135"/>
                <a:gd name="connsiteY16" fmla="*/ 498 h 178400"/>
                <a:gd name="connsiteX17" fmla="*/ 4988 w 181135"/>
                <a:gd name="connsiteY17" fmla="*/ -8 h 178400"/>
                <a:gd name="connsiteX18" fmla="*/ 161 w 181135"/>
                <a:gd name="connsiteY18" fmla="*/ 4800 h 178400"/>
                <a:gd name="connsiteX19" fmla="*/ 6512 w 181135"/>
                <a:gd name="connsiteY19" fmla="*/ 7837 h 178400"/>
                <a:gd name="connsiteX20" fmla="*/ 21755 w 181135"/>
                <a:gd name="connsiteY20" fmla="*/ 16440 h 178400"/>
                <a:gd name="connsiteX21" fmla="*/ 41825 w 181135"/>
                <a:gd name="connsiteY21" fmla="*/ 172573 h 178400"/>
                <a:gd name="connsiteX22" fmla="*/ 46906 w 181135"/>
                <a:gd name="connsiteY22" fmla="*/ 178393 h 178400"/>
                <a:gd name="connsiteX23" fmla="*/ 54019 w 181135"/>
                <a:gd name="connsiteY23" fmla="*/ 173838 h 178400"/>
                <a:gd name="connsiteX24" fmla="*/ 145476 w 181135"/>
                <a:gd name="connsiteY24" fmla="*/ 2884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35" h="178400">
                  <a:moveTo>
                    <a:pt x="145476" y="28840"/>
                  </a:moveTo>
                  <a:cubicBezTo>
                    <a:pt x="157924" y="9102"/>
                    <a:pt x="168594" y="8343"/>
                    <a:pt x="177994" y="7837"/>
                  </a:cubicBezTo>
                  <a:cubicBezTo>
                    <a:pt x="181043" y="7584"/>
                    <a:pt x="181297" y="3282"/>
                    <a:pt x="181297" y="3029"/>
                  </a:cubicBezTo>
                  <a:cubicBezTo>
                    <a:pt x="181297" y="1004"/>
                    <a:pt x="180026" y="-8"/>
                    <a:pt x="177994" y="-8"/>
                  </a:cubicBezTo>
                  <a:cubicBezTo>
                    <a:pt x="171389" y="-8"/>
                    <a:pt x="164021" y="751"/>
                    <a:pt x="157162" y="751"/>
                  </a:cubicBezTo>
                  <a:cubicBezTo>
                    <a:pt x="148779" y="751"/>
                    <a:pt x="140141" y="-8"/>
                    <a:pt x="132011" y="-8"/>
                  </a:cubicBezTo>
                  <a:cubicBezTo>
                    <a:pt x="130487" y="-8"/>
                    <a:pt x="127185" y="-8"/>
                    <a:pt x="127185" y="4800"/>
                  </a:cubicBezTo>
                  <a:cubicBezTo>
                    <a:pt x="127185" y="7584"/>
                    <a:pt x="129471" y="7837"/>
                    <a:pt x="131249" y="7837"/>
                  </a:cubicBezTo>
                  <a:cubicBezTo>
                    <a:pt x="138109" y="8343"/>
                    <a:pt x="142936" y="10873"/>
                    <a:pt x="142936" y="16187"/>
                  </a:cubicBezTo>
                  <a:cubicBezTo>
                    <a:pt x="142936" y="19983"/>
                    <a:pt x="139125" y="25550"/>
                    <a:pt x="139125" y="25803"/>
                  </a:cubicBezTo>
                  <a:lnTo>
                    <a:pt x="61132" y="149292"/>
                  </a:lnTo>
                  <a:lnTo>
                    <a:pt x="43857" y="15428"/>
                  </a:lnTo>
                  <a:cubicBezTo>
                    <a:pt x="43857" y="11126"/>
                    <a:pt x="49700" y="7837"/>
                    <a:pt x="61386" y="7837"/>
                  </a:cubicBezTo>
                  <a:cubicBezTo>
                    <a:pt x="64943" y="7837"/>
                    <a:pt x="67738" y="7837"/>
                    <a:pt x="67738" y="2776"/>
                  </a:cubicBezTo>
                  <a:cubicBezTo>
                    <a:pt x="67738" y="498"/>
                    <a:pt x="65705" y="-8"/>
                    <a:pt x="64181" y="-8"/>
                  </a:cubicBezTo>
                  <a:cubicBezTo>
                    <a:pt x="54019" y="-8"/>
                    <a:pt x="43095" y="751"/>
                    <a:pt x="32679" y="751"/>
                  </a:cubicBezTo>
                  <a:cubicBezTo>
                    <a:pt x="28106" y="751"/>
                    <a:pt x="23279" y="498"/>
                    <a:pt x="18706" y="498"/>
                  </a:cubicBezTo>
                  <a:cubicBezTo>
                    <a:pt x="14134" y="498"/>
                    <a:pt x="9307" y="-8"/>
                    <a:pt x="4988" y="-8"/>
                  </a:cubicBezTo>
                  <a:cubicBezTo>
                    <a:pt x="3210" y="-8"/>
                    <a:pt x="161" y="-8"/>
                    <a:pt x="161" y="4800"/>
                  </a:cubicBezTo>
                  <a:cubicBezTo>
                    <a:pt x="161" y="7837"/>
                    <a:pt x="2447" y="7837"/>
                    <a:pt x="6512" y="7837"/>
                  </a:cubicBezTo>
                  <a:cubicBezTo>
                    <a:pt x="20739" y="7837"/>
                    <a:pt x="20993" y="10114"/>
                    <a:pt x="21755" y="16440"/>
                  </a:cubicBezTo>
                  <a:lnTo>
                    <a:pt x="41825" y="172573"/>
                  </a:lnTo>
                  <a:cubicBezTo>
                    <a:pt x="42587" y="177634"/>
                    <a:pt x="43603" y="178393"/>
                    <a:pt x="46906" y="178393"/>
                  </a:cubicBezTo>
                  <a:cubicBezTo>
                    <a:pt x="50970" y="178393"/>
                    <a:pt x="51987" y="177128"/>
                    <a:pt x="54019" y="173838"/>
                  </a:cubicBezTo>
                  <a:lnTo>
                    <a:pt x="145476" y="28840"/>
                  </a:lnTo>
                  <a:close/>
                </a:path>
              </a:pathLst>
            </a:custGeom>
            <a:solidFill>
              <a:srgbClr val="000000"/>
            </a:solidFill>
            <a:ln w="25500" cap="flat">
              <a:noFill/>
              <a:prstDash val="solid"/>
              <a:miter/>
            </a:ln>
          </p:spPr>
          <p:txBody>
            <a:bodyPr rtlCol="0" anchor="ctr"/>
            <a:lstStyle/>
            <a:p>
              <a:endParaRPr lang="zh-CN" altLang="en-US"/>
            </a:p>
          </p:txBody>
        </p:sp>
        <p:sp>
          <p:nvSpPr>
            <p:cNvPr id="383" name="任意多边形: 形状 382">
              <a:extLst>
                <a:ext uri="{FF2B5EF4-FFF2-40B4-BE49-F238E27FC236}">
                  <a16:creationId xmlns:a16="http://schemas.microsoft.com/office/drawing/2014/main" id="{71419B86-9B22-4155-9C41-D2A2B928E1E6}"/>
                </a:ext>
              </a:extLst>
            </p:cNvPr>
            <p:cNvSpPr/>
            <p:nvPr>
              <p:custDataLst>
                <p:tags r:id="rId21"/>
              </p:custDataLst>
            </p:nvPr>
          </p:nvSpPr>
          <p:spPr>
            <a:xfrm>
              <a:off x="6855873" y="2138461"/>
              <a:ext cx="60107" cy="112481"/>
            </a:xfrm>
            <a:custGeom>
              <a:avLst/>
              <a:gdLst>
                <a:gd name="connsiteX0" fmla="*/ 36447 w 60107"/>
                <a:gd name="connsiteY0" fmla="*/ 40730 h 112481"/>
                <a:gd name="connsiteX1" fmla="*/ 54586 w 60107"/>
                <a:gd name="connsiteY1" fmla="*/ 40730 h 112481"/>
                <a:gd name="connsiteX2" fmla="*/ 60277 w 60107"/>
                <a:gd name="connsiteY2" fmla="*/ 36833 h 112481"/>
                <a:gd name="connsiteX3" fmla="*/ 54942 w 60107"/>
                <a:gd name="connsiteY3" fmla="*/ 34353 h 112481"/>
                <a:gd name="connsiteX4" fmla="*/ 38047 w 60107"/>
                <a:gd name="connsiteY4" fmla="*/ 34353 h 112481"/>
                <a:gd name="connsiteX5" fmla="*/ 44627 w 60107"/>
                <a:gd name="connsiteY5" fmla="*/ 8137 h 112481"/>
                <a:gd name="connsiteX6" fmla="*/ 45161 w 60107"/>
                <a:gd name="connsiteY6" fmla="*/ 5657 h 112481"/>
                <a:gd name="connsiteX7" fmla="*/ 39114 w 60107"/>
                <a:gd name="connsiteY7" fmla="*/ -11 h 112481"/>
                <a:gd name="connsiteX8" fmla="*/ 30756 w 60107"/>
                <a:gd name="connsiteY8" fmla="*/ 7605 h 112481"/>
                <a:gd name="connsiteX9" fmla="*/ 23999 w 60107"/>
                <a:gd name="connsiteY9" fmla="*/ 34353 h 112481"/>
                <a:gd name="connsiteX10" fmla="*/ 5860 w 60107"/>
                <a:gd name="connsiteY10" fmla="*/ 34353 h 112481"/>
                <a:gd name="connsiteX11" fmla="*/ 169 w 60107"/>
                <a:gd name="connsiteY11" fmla="*/ 38250 h 112481"/>
                <a:gd name="connsiteX12" fmla="*/ 5504 w 60107"/>
                <a:gd name="connsiteY12" fmla="*/ 40730 h 112481"/>
                <a:gd name="connsiteX13" fmla="*/ 22398 w 60107"/>
                <a:gd name="connsiteY13" fmla="*/ 40730 h 112481"/>
                <a:gd name="connsiteX14" fmla="*/ 11906 w 60107"/>
                <a:gd name="connsiteY14" fmla="*/ 82534 h 112481"/>
                <a:gd name="connsiteX15" fmla="*/ 9238 w 60107"/>
                <a:gd name="connsiteY15" fmla="*/ 95642 h 112481"/>
                <a:gd name="connsiteX16" fmla="*/ 28267 w 60107"/>
                <a:gd name="connsiteY16" fmla="*/ 112470 h 112481"/>
                <a:gd name="connsiteX17" fmla="*/ 59210 w 60107"/>
                <a:gd name="connsiteY17" fmla="*/ 85368 h 112481"/>
                <a:gd name="connsiteX18" fmla="*/ 56364 w 60107"/>
                <a:gd name="connsiteY18" fmla="*/ 83065 h 112481"/>
                <a:gd name="connsiteX19" fmla="*/ 52630 w 60107"/>
                <a:gd name="connsiteY19" fmla="*/ 86431 h 112481"/>
                <a:gd name="connsiteX20" fmla="*/ 28800 w 60107"/>
                <a:gd name="connsiteY20" fmla="*/ 107510 h 112481"/>
                <a:gd name="connsiteX21" fmla="*/ 22576 w 60107"/>
                <a:gd name="connsiteY21" fmla="*/ 98830 h 112481"/>
                <a:gd name="connsiteX22" fmla="*/ 23643 w 60107"/>
                <a:gd name="connsiteY22" fmla="*/ 91568 h 112481"/>
                <a:gd name="connsiteX23" fmla="*/ 36447 w 60107"/>
                <a:gd name="connsiteY23" fmla="*/ 40730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07" h="112481">
                  <a:moveTo>
                    <a:pt x="36447" y="40730"/>
                  </a:moveTo>
                  <a:lnTo>
                    <a:pt x="54586" y="40730"/>
                  </a:lnTo>
                  <a:cubicBezTo>
                    <a:pt x="57965" y="40730"/>
                    <a:pt x="60277" y="40730"/>
                    <a:pt x="60277" y="36833"/>
                  </a:cubicBezTo>
                  <a:cubicBezTo>
                    <a:pt x="60277" y="34353"/>
                    <a:pt x="57965" y="34353"/>
                    <a:pt x="54942" y="34353"/>
                  </a:cubicBezTo>
                  <a:lnTo>
                    <a:pt x="38047" y="34353"/>
                  </a:lnTo>
                  <a:lnTo>
                    <a:pt x="44627" y="8137"/>
                  </a:lnTo>
                  <a:cubicBezTo>
                    <a:pt x="44805" y="7251"/>
                    <a:pt x="45161" y="6365"/>
                    <a:pt x="45161" y="5657"/>
                  </a:cubicBezTo>
                  <a:cubicBezTo>
                    <a:pt x="45161" y="2468"/>
                    <a:pt x="42671" y="-11"/>
                    <a:pt x="39114" y="-11"/>
                  </a:cubicBezTo>
                  <a:cubicBezTo>
                    <a:pt x="34669" y="-11"/>
                    <a:pt x="32001" y="3000"/>
                    <a:pt x="30756" y="7605"/>
                  </a:cubicBezTo>
                  <a:cubicBezTo>
                    <a:pt x="29511" y="12034"/>
                    <a:pt x="31823" y="3531"/>
                    <a:pt x="23999" y="34353"/>
                  </a:cubicBezTo>
                  <a:lnTo>
                    <a:pt x="5860" y="34353"/>
                  </a:lnTo>
                  <a:cubicBezTo>
                    <a:pt x="2481" y="34353"/>
                    <a:pt x="169" y="34353"/>
                    <a:pt x="169" y="38250"/>
                  </a:cubicBezTo>
                  <a:cubicBezTo>
                    <a:pt x="169" y="40730"/>
                    <a:pt x="2303" y="40730"/>
                    <a:pt x="5504" y="40730"/>
                  </a:cubicBezTo>
                  <a:lnTo>
                    <a:pt x="22398" y="40730"/>
                  </a:lnTo>
                  <a:lnTo>
                    <a:pt x="11906" y="82534"/>
                  </a:lnTo>
                  <a:cubicBezTo>
                    <a:pt x="10839" y="86962"/>
                    <a:pt x="9238" y="93339"/>
                    <a:pt x="9238" y="95642"/>
                  </a:cubicBezTo>
                  <a:cubicBezTo>
                    <a:pt x="9238" y="106093"/>
                    <a:pt x="18130" y="112470"/>
                    <a:pt x="28267" y="112470"/>
                  </a:cubicBezTo>
                  <a:cubicBezTo>
                    <a:pt x="48006" y="112470"/>
                    <a:pt x="59210" y="87671"/>
                    <a:pt x="59210" y="85368"/>
                  </a:cubicBezTo>
                  <a:cubicBezTo>
                    <a:pt x="59210" y="83065"/>
                    <a:pt x="56898" y="83065"/>
                    <a:pt x="56364" y="83065"/>
                  </a:cubicBezTo>
                  <a:cubicBezTo>
                    <a:pt x="54230" y="83065"/>
                    <a:pt x="54052" y="83419"/>
                    <a:pt x="52630" y="86431"/>
                  </a:cubicBezTo>
                  <a:cubicBezTo>
                    <a:pt x="47650" y="97590"/>
                    <a:pt x="38581" y="107510"/>
                    <a:pt x="28800" y="107510"/>
                  </a:cubicBezTo>
                  <a:cubicBezTo>
                    <a:pt x="25066" y="107510"/>
                    <a:pt x="22576" y="105207"/>
                    <a:pt x="22576" y="98830"/>
                  </a:cubicBezTo>
                  <a:cubicBezTo>
                    <a:pt x="22576" y="97059"/>
                    <a:pt x="23287" y="93339"/>
                    <a:pt x="23643" y="91568"/>
                  </a:cubicBezTo>
                  <a:lnTo>
                    <a:pt x="36447" y="40730"/>
                  </a:lnTo>
                  <a:close/>
                </a:path>
              </a:pathLst>
            </a:custGeom>
            <a:solidFill>
              <a:srgbClr val="000000"/>
            </a:solidFill>
            <a:ln w="25500" cap="flat">
              <a:noFill/>
              <a:prstDash val="solid"/>
              <a:miter/>
            </a:ln>
          </p:spPr>
          <p:txBody>
            <a:bodyPr rtlCol="0" anchor="ctr"/>
            <a:lstStyle/>
            <a:p>
              <a:endParaRPr lang="zh-CN" altLang="en-US"/>
            </a:p>
          </p:txBody>
        </p:sp>
        <p:sp>
          <p:nvSpPr>
            <p:cNvPr id="384" name="任意多边形: 形状 383">
              <a:extLst>
                <a:ext uri="{FF2B5EF4-FFF2-40B4-BE49-F238E27FC236}">
                  <a16:creationId xmlns:a16="http://schemas.microsoft.com/office/drawing/2014/main" id="{F1DE8D41-F50F-4406-A41E-F487E9ECA4DD}"/>
                </a:ext>
              </a:extLst>
            </p:cNvPr>
            <p:cNvSpPr/>
            <p:nvPr>
              <p:custDataLst>
                <p:tags r:id="rId22"/>
              </p:custDataLst>
            </p:nvPr>
          </p:nvSpPr>
          <p:spPr>
            <a:xfrm>
              <a:off x="6936707" y="2116881"/>
              <a:ext cx="88916" cy="57316"/>
            </a:xfrm>
            <a:custGeom>
              <a:avLst/>
              <a:gdLst>
                <a:gd name="connsiteX0" fmla="*/ 13382 w 88916"/>
                <a:gd name="connsiteY0" fmla="*/ 43510 h 57316"/>
                <a:gd name="connsiteX1" fmla="*/ 11223 w 88916"/>
                <a:gd name="connsiteY1" fmla="*/ 52873 h 57316"/>
                <a:gd name="connsiteX2" fmla="*/ 15923 w 88916"/>
                <a:gd name="connsiteY2" fmla="*/ 57302 h 57316"/>
                <a:gd name="connsiteX3" fmla="*/ 22020 w 88916"/>
                <a:gd name="connsiteY3" fmla="*/ 53126 h 57316"/>
                <a:gd name="connsiteX4" fmla="*/ 24433 w 88916"/>
                <a:gd name="connsiteY4" fmla="*/ 43257 h 57316"/>
                <a:gd name="connsiteX5" fmla="*/ 29006 w 88916"/>
                <a:gd name="connsiteY5" fmla="*/ 25417 h 57316"/>
                <a:gd name="connsiteX6" fmla="*/ 55300 w 88916"/>
                <a:gd name="connsiteY6" fmla="*/ 4287 h 57316"/>
                <a:gd name="connsiteX7" fmla="*/ 64192 w 88916"/>
                <a:gd name="connsiteY7" fmla="*/ 13397 h 57316"/>
                <a:gd name="connsiteX8" fmla="*/ 55935 w 88916"/>
                <a:gd name="connsiteY8" fmla="*/ 40853 h 57316"/>
                <a:gd name="connsiteX9" fmla="*/ 54665 w 88916"/>
                <a:gd name="connsiteY9" fmla="*/ 46167 h 57316"/>
                <a:gd name="connsiteX10" fmla="*/ 68511 w 88916"/>
                <a:gd name="connsiteY10" fmla="*/ 57302 h 57316"/>
                <a:gd name="connsiteX11" fmla="*/ 89089 w 88916"/>
                <a:gd name="connsiteY11" fmla="*/ 37690 h 57316"/>
                <a:gd name="connsiteX12" fmla="*/ 86421 w 88916"/>
                <a:gd name="connsiteY12" fmla="*/ 35919 h 57316"/>
                <a:gd name="connsiteX13" fmla="*/ 83372 w 88916"/>
                <a:gd name="connsiteY13" fmla="*/ 38829 h 57316"/>
                <a:gd name="connsiteX14" fmla="*/ 69019 w 88916"/>
                <a:gd name="connsiteY14" fmla="*/ 53000 h 57316"/>
                <a:gd name="connsiteX15" fmla="*/ 65208 w 88916"/>
                <a:gd name="connsiteY15" fmla="*/ 48192 h 57316"/>
                <a:gd name="connsiteX16" fmla="*/ 66859 w 88916"/>
                <a:gd name="connsiteY16" fmla="*/ 41486 h 57316"/>
                <a:gd name="connsiteX17" fmla="*/ 74862 w 88916"/>
                <a:gd name="connsiteY17" fmla="*/ 15042 h 57316"/>
                <a:gd name="connsiteX18" fmla="*/ 56062 w 88916"/>
                <a:gd name="connsiteY18" fmla="*/ -14 h 57316"/>
                <a:gd name="connsiteX19" fmla="*/ 32055 w 88916"/>
                <a:gd name="connsiteY19" fmla="*/ 12512 h 57316"/>
                <a:gd name="connsiteX20" fmla="*/ 16558 w 88916"/>
                <a:gd name="connsiteY20" fmla="*/ -14 h 57316"/>
                <a:gd name="connsiteX21" fmla="*/ 172 w 88916"/>
                <a:gd name="connsiteY21" fmla="*/ 19597 h 57316"/>
                <a:gd name="connsiteX22" fmla="*/ 2839 w 88916"/>
                <a:gd name="connsiteY22" fmla="*/ 21368 h 57316"/>
                <a:gd name="connsiteX23" fmla="*/ 5761 w 88916"/>
                <a:gd name="connsiteY23" fmla="*/ 18964 h 57316"/>
                <a:gd name="connsiteX24" fmla="*/ 15923 w 88916"/>
                <a:gd name="connsiteY24" fmla="*/ 4287 h 57316"/>
                <a:gd name="connsiteX25" fmla="*/ 21131 w 88916"/>
                <a:gd name="connsiteY25" fmla="*/ 10993 h 57316"/>
                <a:gd name="connsiteX26" fmla="*/ 19098 w 88916"/>
                <a:gd name="connsiteY26" fmla="*/ 20862 h 57316"/>
                <a:gd name="connsiteX27" fmla="*/ 16304 w 88916"/>
                <a:gd name="connsiteY27" fmla="*/ 32250 h 57316"/>
                <a:gd name="connsiteX28" fmla="*/ 13382 w 88916"/>
                <a:gd name="connsiteY28" fmla="*/ 43510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16" h="57316">
                  <a:moveTo>
                    <a:pt x="13382" y="43510"/>
                  </a:moveTo>
                  <a:cubicBezTo>
                    <a:pt x="12620" y="46673"/>
                    <a:pt x="11223" y="52241"/>
                    <a:pt x="11223" y="52873"/>
                  </a:cubicBezTo>
                  <a:cubicBezTo>
                    <a:pt x="11223" y="55657"/>
                    <a:pt x="13509" y="57302"/>
                    <a:pt x="15923" y="57302"/>
                  </a:cubicBezTo>
                  <a:cubicBezTo>
                    <a:pt x="17828" y="57302"/>
                    <a:pt x="20623" y="56289"/>
                    <a:pt x="22020" y="53126"/>
                  </a:cubicBezTo>
                  <a:cubicBezTo>
                    <a:pt x="22147" y="52494"/>
                    <a:pt x="23671" y="46547"/>
                    <a:pt x="24433" y="43257"/>
                  </a:cubicBezTo>
                  <a:cubicBezTo>
                    <a:pt x="28752" y="26176"/>
                    <a:pt x="28752" y="25923"/>
                    <a:pt x="29006" y="25417"/>
                  </a:cubicBezTo>
                  <a:cubicBezTo>
                    <a:pt x="30658" y="22001"/>
                    <a:pt x="39803" y="4287"/>
                    <a:pt x="55300" y="4287"/>
                  </a:cubicBezTo>
                  <a:cubicBezTo>
                    <a:pt x="61524" y="4287"/>
                    <a:pt x="64192" y="7704"/>
                    <a:pt x="64192" y="13397"/>
                  </a:cubicBezTo>
                  <a:cubicBezTo>
                    <a:pt x="64192" y="20609"/>
                    <a:pt x="58857" y="33641"/>
                    <a:pt x="55935" y="40853"/>
                  </a:cubicBezTo>
                  <a:cubicBezTo>
                    <a:pt x="55300" y="42372"/>
                    <a:pt x="54665" y="44016"/>
                    <a:pt x="54665" y="46167"/>
                  </a:cubicBezTo>
                  <a:cubicBezTo>
                    <a:pt x="54665" y="52747"/>
                    <a:pt x="61016" y="57302"/>
                    <a:pt x="68511" y="57302"/>
                  </a:cubicBezTo>
                  <a:cubicBezTo>
                    <a:pt x="82102" y="57302"/>
                    <a:pt x="89089" y="40853"/>
                    <a:pt x="89089" y="37690"/>
                  </a:cubicBezTo>
                  <a:cubicBezTo>
                    <a:pt x="89089" y="35919"/>
                    <a:pt x="86929" y="35919"/>
                    <a:pt x="86421" y="35919"/>
                  </a:cubicBezTo>
                  <a:cubicBezTo>
                    <a:pt x="84262" y="35919"/>
                    <a:pt x="84135" y="36425"/>
                    <a:pt x="83372" y="38829"/>
                  </a:cubicBezTo>
                  <a:cubicBezTo>
                    <a:pt x="80959" y="46420"/>
                    <a:pt x="75116" y="53000"/>
                    <a:pt x="69019" y="53000"/>
                  </a:cubicBezTo>
                  <a:cubicBezTo>
                    <a:pt x="66097" y="53000"/>
                    <a:pt x="65208" y="50975"/>
                    <a:pt x="65208" y="48192"/>
                  </a:cubicBezTo>
                  <a:cubicBezTo>
                    <a:pt x="65208" y="45535"/>
                    <a:pt x="65716" y="44269"/>
                    <a:pt x="66859" y="41486"/>
                  </a:cubicBezTo>
                  <a:cubicBezTo>
                    <a:pt x="69019" y="36425"/>
                    <a:pt x="74862" y="22001"/>
                    <a:pt x="74862" y="15042"/>
                  </a:cubicBezTo>
                  <a:cubicBezTo>
                    <a:pt x="74862" y="5679"/>
                    <a:pt x="68130" y="-14"/>
                    <a:pt x="56062" y="-14"/>
                  </a:cubicBezTo>
                  <a:cubicBezTo>
                    <a:pt x="44503" y="-14"/>
                    <a:pt x="36501" y="6944"/>
                    <a:pt x="32055" y="12512"/>
                  </a:cubicBezTo>
                  <a:cubicBezTo>
                    <a:pt x="31420" y="2136"/>
                    <a:pt x="21258" y="-14"/>
                    <a:pt x="16558" y="-14"/>
                  </a:cubicBezTo>
                  <a:cubicBezTo>
                    <a:pt x="3856" y="-14"/>
                    <a:pt x="172" y="19344"/>
                    <a:pt x="172" y="19597"/>
                  </a:cubicBezTo>
                  <a:cubicBezTo>
                    <a:pt x="172" y="21368"/>
                    <a:pt x="2204" y="21368"/>
                    <a:pt x="2839" y="21368"/>
                  </a:cubicBezTo>
                  <a:cubicBezTo>
                    <a:pt x="4999" y="21368"/>
                    <a:pt x="5253" y="20609"/>
                    <a:pt x="5761" y="18964"/>
                  </a:cubicBezTo>
                  <a:cubicBezTo>
                    <a:pt x="7666" y="11626"/>
                    <a:pt x="10588" y="4287"/>
                    <a:pt x="15923" y="4287"/>
                  </a:cubicBezTo>
                  <a:cubicBezTo>
                    <a:pt x="20242" y="4287"/>
                    <a:pt x="21131" y="8336"/>
                    <a:pt x="21131" y="10993"/>
                  </a:cubicBezTo>
                  <a:cubicBezTo>
                    <a:pt x="21131" y="12765"/>
                    <a:pt x="19861" y="17573"/>
                    <a:pt x="19098" y="20862"/>
                  </a:cubicBezTo>
                  <a:cubicBezTo>
                    <a:pt x="18209" y="24278"/>
                    <a:pt x="16939" y="29466"/>
                    <a:pt x="16304" y="32250"/>
                  </a:cubicBezTo>
                  <a:lnTo>
                    <a:pt x="13382" y="43510"/>
                  </a:lnTo>
                  <a:close/>
                </a:path>
              </a:pathLst>
            </a:custGeom>
            <a:solidFill>
              <a:srgbClr val="000000"/>
            </a:solidFill>
            <a:ln w="25500" cap="flat">
              <a:noFill/>
              <a:prstDash val="solid"/>
              <a:miter/>
            </a:ln>
          </p:spPr>
          <p:txBody>
            <a:bodyPr rtlCol="0" anchor="ctr"/>
            <a:lstStyle/>
            <a:p>
              <a:endParaRPr lang="zh-CN" altLang="en-US"/>
            </a:p>
          </p:txBody>
        </p:sp>
        <p:sp>
          <p:nvSpPr>
            <p:cNvPr id="385" name="任意多边形: 形状 384">
              <a:extLst>
                <a:ext uri="{FF2B5EF4-FFF2-40B4-BE49-F238E27FC236}">
                  <a16:creationId xmlns:a16="http://schemas.microsoft.com/office/drawing/2014/main" id="{5034CD0F-B2B7-4ED0-BBE1-3991E45023A6}"/>
                </a:ext>
              </a:extLst>
            </p:cNvPr>
            <p:cNvSpPr/>
            <p:nvPr>
              <p:custDataLst>
                <p:tags r:id="rId23"/>
              </p:custDataLst>
            </p:nvPr>
          </p:nvSpPr>
          <p:spPr>
            <a:xfrm>
              <a:off x="6800307" y="2289428"/>
              <a:ext cx="53883" cy="119212"/>
            </a:xfrm>
            <a:custGeom>
              <a:avLst/>
              <a:gdLst>
                <a:gd name="connsiteX0" fmla="*/ 49427 w 53883"/>
                <a:gd name="connsiteY0" fmla="*/ 6726 h 119212"/>
                <a:gd name="connsiteX1" fmla="*/ 42313 w 53883"/>
                <a:gd name="connsiteY1" fmla="*/ -5 h 119212"/>
                <a:gd name="connsiteX2" fmla="*/ 32355 w 53883"/>
                <a:gd name="connsiteY2" fmla="*/ 9737 h 119212"/>
                <a:gd name="connsiteX3" fmla="*/ 39468 w 53883"/>
                <a:gd name="connsiteY3" fmla="*/ 16468 h 119212"/>
                <a:gd name="connsiteX4" fmla="*/ 49427 w 53883"/>
                <a:gd name="connsiteY4" fmla="*/ 6726 h 119212"/>
                <a:gd name="connsiteX5" fmla="*/ 13149 w 53883"/>
                <a:gd name="connsiteY5" fmla="*/ 96711 h 119212"/>
                <a:gd name="connsiteX6" fmla="*/ 11548 w 53883"/>
                <a:gd name="connsiteY6" fmla="*/ 104151 h 119212"/>
                <a:gd name="connsiteX7" fmla="*/ 28442 w 53883"/>
                <a:gd name="connsiteY7" fmla="*/ 119207 h 119212"/>
                <a:gd name="connsiteX8" fmla="*/ 54050 w 53883"/>
                <a:gd name="connsiteY8" fmla="*/ 92105 h 119212"/>
                <a:gd name="connsiteX9" fmla="*/ 51205 w 53883"/>
                <a:gd name="connsiteY9" fmla="*/ 89803 h 119212"/>
                <a:gd name="connsiteX10" fmla="*/ 47826 w 53883"/>
                <a:gd name="connsiteY10" fmla="*/ 92814 h 119212"/>
                <a:gd name="connsiteX11" fmla="*/ 28976 w 53883"/>
                <a:gd name="connsiteY11" fmla="*/ 114247 h 119212"/>
                <a:gd name="connsiteX12" fmla="*/ 24530 w 53883"/>
                <a:gd name="connsiteY12" fmla="*/ 108048 h 119212"/>
                <a:gd name="connsiteX13" fmla="*/ 27375 w 53883"/>
                <a:gd name="connsiteY13" fmla="*/ 96711 h 119212"/>
                <a:gd name="connsiteX14" fmla="*/ 33066 w 53883"/>
                <a:gd name="connsiteY14" fmla="*/ 82540 h 119212"/>
                <a:gd name="connsiteX15" fmla="*/ 41780 w 53883"/>
                <a:gd name="connsiteY15" fmla="*/ 60044 h 119212"/>
                <a:gd name="connsiteX16" fmla="*/ 42847 w 53883"/>
                <a:gd name="connsiteY16" fmla="*/ 54375 h 119212"/>
                <a:gd name="connsiteX17" fmla="*/ 25953 w 53883"/>
                <a:gd name="connsiteY17" fmla="*/ 39319 h 119212"/>
                <a:gd name="connsiteX18" fmla="*/ 167 w 53883"/>
                <a:gd name="connsiteY18" fmla="*/ 66421 h 119212"/>
                <a:gd name="connsiteX19" fmla="*/ 3190 w 53883"/>
                <a:gd name="connsiteY19" fmla="*/ 68723 h 119212"/>
                <a:gd name="connsiteX20" fmla="*/ 6391 w 53883"/>
                <a:gd name="connsiteY20" fmla="*/ 65889 h 119212"/>
                <a:gd name="connsiteX21" fmla="*/ 25419 w 53883"/>
                <a:gd name="connsiteY21" fmla="*/ 44279 h 119212"/>
                <a:gd name="connsiteX22" fmla="*/ 29865 w 53883"/>
                <a:gd name="connsiteY22" fmla="*/ 50478 h 119212"/>
                <a:gd name="connsiteX23" fmla="*/ 24352 w 53883"/>
                <a:gd name="connsiteY23" fmla="*/ 68192 h 119212"/>
                <a:gd name="connsiteX24" fmla="*/ 13149 w 53883"/>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427" y="6726"/>
                  </a:moveTo>
                  <a:cubicBezTo>
                    <a:pt x="49427" y="3892"/>
                    <a:pt x="47293" y="-5"/>
                    <a:pt x="42313" y="-5"/>
                  </a:cubicBezTo>
                  <a:cubicBezTo>
                    <a:pt x="37512" y="-5"/>
                    <a:pt x="32355" y="4600"/>
                    <a:pt x="32355" y="9737"/>
                  </a:cubicBezTo>
                  <a:cubicBezTo>
                    <a:pt x="32355" y="12749"/>
                    <a:pt x="34666" y="16468"/>
                    <a:pt x="39468" y="16468"/>
                  </a:cubicBezTo>
                  <a:cubicBezTo>
                    <a:pt x="44625" y="16468"/>
                    <a:pt x="49427" y="11509"/>
                    <a:pt x="49427" y="6726"/>
                  </a:cubicBezTo>
                  <a:close/>
                  <a:moveTo>
                    <a:pt x="13149" y="96711"/>
                  </a:moveTo>
                  <a:cubicBezTo>
                    <a:pt x="12437" y="99014"/>
                    <a:pt x="11548" y="101139"/>
                    <a:pt x="11548" y="104151"/>
                  </a:cubicBezTo>
                  <a:cubicBezTo>
                    <a:pt x="11548" y="112476"/>
                    <a:pt x="18661" y="119207"/>
                    <a:pt x="28442" y="119207"/>
                  </a:cubicBezTo>
                  <a:cubicBezTo>
                    <a:pt x="46226" y="119207"/>
                    <a:pt x="54050" y="94762"/>
                    <a:pt x="54050" y="92105"/>
                  </a:cubicBezTo>
                  <a:cubicBezTo>
                    <a:pt x="54050" y="89803"/>
                    <a:pt x="51738" y="89803"/>
                    <a:pt x="51205" y="89803"/>
                  </a:cubicBezTo>
                  <a:cubicBezTo>
                    <a:pt x="48715" y="89803"/>
                    <a:pt x="48537" y="90865"/>
                    <a:pt x="47826" y="92814"/>
                  </a:cubicBezTo>
                  <a:cubicBezTo>
                    <a:pt x="43736" y="106985"/>
                    <a:pt x="35911" y="114247"/>
                    <a:pt x="28976" y="114247"/>
                  </a:cubicBezTo>
                  <a:cubicBezTo>
                    <a:pt x="25419" y="114247"/>
                    <a:pt x="24530" y="111945"/>
                    <a:pt x="24530" y="108048"/>
                  </a:cubicBezTo>
                  <a:cubicBezTo>
                    <a:pt x="24530" y="103973"/>
                    <a:pt x="25775" y="100608"/>
                    <a:pt x="27375" y="96711"/>
                  </a:cubicBezTo>
                  <a:cubicBezTo>
                    <a:pt x="29154" y="91928"/>
                    <a:pt x="31110" y="87146"/>
                    <a:pt x="33066" y="82540"/>
                  </a:cubicBezTo>
                  <a:cubicBezTo>
                    <a:pt x="34666" y="78289"/>
                    <a:pt x="41068" y="62169"/>
                    <a:pt x="41780" y="60044"/>
                  </a:cubicBezTo>
                  <a:cubicBezTo>
                    <a:pt x="42313" y="58272"/>
                    <a:pt x="42847" y="56147"/>
                    <a:pt x="42847" y="54375"/>
                  </a:cubicBezTo>
                  <a:cubicBezTo>
                    <a:pt x="42847" y="46050"/>
                    <a:pt x="35733" y="39319"/>
                    <a:pt x="25953" y="39319"/>
                  </a:cubicBezTo>
                  <a:cubicBezTo>
                    <a:pt x="8347" y="39319"/>
                    <a:pt x="167" y="63409"/>
                    <a:pt x="167" y="66421"/>
                  </a:cubicBezTo>
                  <a:cubicBezTo>
                    <a:pt x="167" y="68723"/>
                    <a:pt x="2656" y="68723"/>
                    <a:pt x="3190" y="68723"/>
                  </a:cubicBezTo>
                  <a:cubicBezTo>
                    <a:pt x="5680" y="68723"/>
                    <a:pt x="5857" y="67838"/>
                    <a:pt x="6391" y="65889"/>
                  </a:cubicBezTo>
                  <a:cubicBezTo>
                    <a:pt x="11015" y="50656"/>
                    <a:pt x="18839" y="44279"/>
                    <a:pt x="25419" y="44279"/>
                  </a:cubicBezTo>
                  <a:cubicBezTo>
                    <a:pt x="28264" y="44279"/>
                    <a:pt x="29865" y="45696"/>
                    <a:pt x="29865" y="50478"/>
                  </a:cubicBezTo>
                  <a:cubicBezTo>
                    <a:pt x="29865" y="54553"/>
                    <a:pt x="28798" y="57210"/>
                    <a:pt x="24352" y="68192"/>
                  </a:cubicBezTo>
                  <a:lnTo>
                    <a:pt x="13149" y="96711"/>
                  </a:lnTo>
                  <a:close/>
                </a:path>
              </a:pathLst>
            </a:custGeom>
            <a:solidFill>
              <a:srgbClr val="000000"/>
            </a:solidFill>
            <a:ln w="25500" cap="flat">
              <a:noFill/>
              <a:prstDash val="solid"/>
              <a:miter/>
            </a:ln>
          </p:spPr>
          <p:txBody>
            <a:bodyPr rtlCol="0" anchor="ctr"/>
            <a:lstStyle/>
            <a:p>
              <a:endParaRPr lang="zh-CN" altLang="en-US"/>
            </a:p>
          </p:txBody>
        </p:sp>
        <p:sp>
          <p:nvSpPr>
            <p:cNvPr id="386" name="任意多边形: 形状 385">
              <a:extLst>
                <a:ext uri="{FF2B5EF4-FFF2-40B4-BE49-F238E27FC236}">
                  <a16:creationId xmlns:a16="http://schemas.microsoft.com/office/drawing/2014/main" id="{ECB77050-C80C-41E2-9777-7EBC94A3E7E0}"/>
                </a:ext>
              </a:extLst>
            </p:cNvPr>
            <p:cNvSpPr/>
            <p:nvPr>
              <p:custDataLst>
                <p:tags r:id="rId24"/>
              </p:custDataLst>
            </p:nvPr>
          </p:nvSpPr>
          <p:spPr>
            <a:xfrm>
              <a:off x="6863827" y="2289428"/>
              <a:ext cx="78068" cy="153576"/>
            </a:xfrm>
            <a:custGeom>
              <a:avLst/>
              <a:gdLst>
                <a:gd name="connsiteX0" fmla="*/ 78238 w 78068"/>
                <a:gd name="connsiteY0" fmla="*/ 6726 h 153576"/>
                <a:gd name="connsiteX1" fmla="*/ 71125 w 78068"/>
                <a:gd name="connsiteY1" fmla="*/ -5 h 153576"/>
                <a:gd name="connsiteX2" fmla="*/ 61166 w 78068"/>
                <a:gd name="connsiteY2" fmla="*/ 9737 h 153576"/>
                <a:gd name="connsiteX3" fmla="*/ 68280 w 78068"/>
                <a:gd name="connsiteY3" fmla="*/ 16468 h 153576"/>
                <a:gd name="connsiteX4" fmla="*/ 78238 w 78068"/>
                <a:gd name="connsiteY4" fmla="*/ 6726 h 153576"/>
                <a:gd name="connsiteX5" fmla="*/ 40538 w 78068"/>
                <a:gd name="connsiteY5" fmla="*/ 126115 h 153576"/>
                <a:gd name="connsiteX6" fmla="*/ 17597 w 78068"/>
                <a:gd name="connsiteY6" fmla="*/ 148612 h 153576"/>
                <a:gd name="connsiteX7" fmla="*/ 11195 w 78068"/>
                <a:gd name="connsiteY7" fmla="*/ 147549 h 153576"/>
                <a:gd name="connsiteX8" fmla="*/ 17242 w 78068"/>
                <a:gd name="connsiteY8" fmla="*/ 138515 h 153576"/>
                <a:gd name="connsiteX9" fmla="*/ 10306 w 78068"/>
                <a:gd name="connsiteY9" fmla="*/ 131961 h 153576"/>
                <a:gd name="connsiteX10" fmla="*/ 170 w 78068"/>
                <a:gd name="connsiteY10" fmla="*/ 142412 h 153576"/>
                <a:gd name="connsiteX11" fmla="*/ 17775 w 78068"/>
                <a:gd name="connsiteY11" fmla="*/ 153571 h 153576"/>
                <a:gd name="connsiteX12" fmla="*/ 54764 w 78068"/>
                <a:gd name="connsiteY12" fmla="*/ 125584 h 153576"/>
                <a:gd name="connsiteX13" fmla="*/ 70769 w 78068"/>
                <a:gd name="connsiteY13" fmla="*/ 62169 h 153576"/>
                <a:gd name="connsiteX14" fmla="*/ 71658 w 78068"/>
                <a:gd name="connsiteY14" fmla="*/ 55970 h 153576"/>
                <a:gd name="connsiteX15" fmla="*/ 52630 w 78068"/>
                <a:gd name="connsiteY15" fmla="*/ 39319 h 153576"/>
                <a:gd name="connsiteX16" fmla="*/ 21510 w 78068"/>
                <a:gd name="connsiteY16" fmla="*/ 66421 h 153576"/>
                <a:gd name="connsiteX17" fmla="*/ 24533 w 78068"/>
                <a:gd name="connsiteY17" fmla="*/ 68723 h 153576"/>
                <a:gd name="connsiteX18" fmla="*/ 28089 w 78068"/>
                <a:gd name="connsiteY18" fmla="*/ 65535 h 153576"/>
                <a:gd name="connsiteX19" fmla="*/ 52097 w 78068"/>
                <a:gd name="connsiteY19" fmla="*/ 44279 h 153576"/>
                <a:gd name="connsiteX20" fmla="*/ 58143 w 78068"/>
                <a:gd name="connsiteY20" fmla="*/ 52958 h 153576"/>
                <a:gd name="connsiteX21" fmla="*/ 57610 w 78068"/>
                <a:gd name="connsiteY21" fmla="*/ 58272 h 153576"/>
                <a:gd name="connsiteX22" fmla="*/ 40538 w 78068"/>
                <a:gd name="connsiteY22" fmla="*/ 12611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238" y="6726"/>
                  </a:moveTo>
                  <a:cubicBezTo>
                    <a:pt x="78238" y="3715"/>
                    <a:pt x="75926" y="-5"/>
                    <a:pt x="71125" y="-5"/>
                  </a:cubicBezTo>
                  <a:cubicBezTo>
                    <a:pt x="65968" y="-5"/>
                    <a:pt x="61166" y="4955"/>
                    <a:pt x="61166" y="9737"/>
                  </a:cubicBezTo>
                  <a:cubicBezTo>
                    <a:pt x="61166" y="12571"/>
                    <a:pt x="63300" y="16468"/>
                    <a:pt x="68280" y="16468"/>
                  </a:cubicBezTo>
                  <a:cubicBezTo>
                    <a:pt x="73081" y="16468"/>
                    <a:pt x="78238" y="11863"/>
                    <a:pt x="78238" y="6726"/>
                  </a:cubicBezTo>
                  <a:close/>
                  <a:moveTo>
                    <a:pt x="40538" y="126115"/>
                  </a:moveTo>
                  <a:cubicBezTo>
                    <a:pt x="37515" y="138338"/>
                    <a:pt x="28089" y="148612"/>
                    <a:pt x="17597" y="148612"/>
                  </a:cubicBezTo>
                  <a:cubicBezTo>
                    <a:pt x="15285" y="148612"/>
                    <a:pt x="13151" y="148257"/>
                    <a:pt x="11195" y="147549"/>
                  </a:cubicBezTo>
                  <a:cubicBezTo>
                    <a:pt x="15819" y="145423"/>
                    <a:pt x="17242" y="141172"/>
                    <a:pt x="17242" y="138515"/>
                  </a:cubicBezTo>
                  <a:cubicBezTo>
                    <a:pt x="17242" y="134264"/>
                    <a:pt x="13863" y="131961"/>
                    <a:pt x="10306" y="131961"/>
                  </a:cubicBezTo>
                  <a:cubicBezTo>
                    <a:pt x="4793" y="131961"/>
                    <a:pt x="170" y="136744"/>
                    <a:pt x="170" y="142412"/>
                  </a:cubicBezTo>
                  <a:cubicBezTo>
                    <a:pt x="170" y="149143"/>
                    <a:pt x="7105" y="153571"/>
                    <a:pt x="17775" y="153571"/>
                  </a:cubicBezTo>
                  <a:cubicBezTo>
                    <a:pt x="28445" y="153571"/>
                    <a:pt x="49252" y="147195"/>
                    <a:pt x="54764" y="125584"/>
                  </a:cubicBezTo>
                  <a:lnTo>
                    <a:pt x="70769" y="62169"/>
                  </a:lnTo>
                  <a:cubicBezTo>
                    <a:pt x="71303" y="60221"/>
                    <a:pt x="71658" y="58627"/>
                    <a:pt x="71658" y="55970"/>
                  </a:cubicBezTo>
                  <a:cubicBezTo>
                    <a:pt x="71658" y="46227"/>
                    <a:pt x="63300" y="39319"/>
                    <a:pt x="52630" y="39319"/>
                  </a:cubicBezTo>
                  <a:cubicBezTo>
                    <a:pt x="32891" y="39319"/>
                    <a:pt x="21510" y="63941"/>
                    <a:pt x="21510" y="66421"/>
                  </a:cubicBezTo>
                  <a:cubicBezTo>
                    <a:pt x="21510" y="68723"/>
                    <a:pt x="23999" y="68723"/>
                    <a:pt x="24533" y="68723"/>
                  </a:cubicBezTo>
                  <a:cubicBezTo>
                    <a:pt x="26667" y="68723"/>
                    <a:pt x="26845" y="68192"/>
                    <a:pt x="28089" y="65535"/>
                  </a:cubicBezTo>
                  <a:cubicBezTo>
                    <a:pt x="32535" y="55261"/>
                    <a:pt x="41783" y="44279"/>
                    <a:pt x="52097" y="44279"/>
                  </a:cubicBezTo>
                  <a:cubicBezTo>
                    <a:pt x="56543" y="44279"/>
                    <a:pt x="58143" y="47290"/>
                    <a:pt x="58143" y="52958"/>
                  </a:cubicBezTo>
                  <a:cubicBezTo>
                    <a:pt x="58143" y="54907"/>
                    <a:pt x="57788" y="57387"/>
                    <a:pt x="57610" y="58272"/>
                  </a:cubicBezTo>
                  <a:lnTo>
                    <a:pt x="40538" y="126115"/>
                  </a:lnTo>
                  <a:close/>
                </a:path>
              </a:pathLst>
            </a:custGeom>
            <a:solidFill>
              <a:srgbClr val="000000"/>
            </a:solidFill>
            <a:ln w="25500" cap="flat">
              <a:noFill/>
              <a:prstDash val="solid"/>
              <a:miter/>
            </a:ln>
          </p:spPr>
          <p:txBody>
            <a:bodyPr rtlCol="0" anchor="ctr"/>
            <a:lstStyle/>
            <a:p>
              <a:endParaRPr lang="zh-CN" altLang="en-US"/>
            </a:p>
          </p:txBody>
        </p:sp>
        <p:sp>
          <p:nvSpPr>
            <p:cNvPr id="387" name="任意多边形: 形状 386">
              <a:extLst>
                <a:ext uri="{FF2B5EF4-FFF2-40B4-BE49-F238E27FC236}">
                  <a16:creationId xmlns:a16="http://schemas.microsoft.com/office/drawing/2014/main" id="{FCB932EE-C216-4029-80DC-7F89F00701D8}"/>
                </a:ext>
              </a:extLst>
            </p:cNvPr>
            <p:cNvSpPr/>
            <p:nvPr>
              <p:custDataLst>
                <p:tags r:id="rId25"/>
              </p:custDataLst>
            </p:nvPr>
          </p:nvSpPr>
          <p:spPr>
            <a:xfrm>
              <a:off x="7133115" y="2193473"/>
              <a:ext cx="168941" cy="168531"/>
            </a:xfrm>
            <a:custGeom>
              <a:avLst/>
              <a:gdLst>
                <a:gd name="connsiteX0" fmla="*/ 89858 w 168941"/>
                <a:gd name="connsiteY0" fmla="*/ 89319 h 168531"/>
                <a:gd name="connsiteX1" fmla="*/ 160737 w 168941"/>
                <a:gd name="connsiteY1" fmla="*/ 89319 h 168531"/>
                <a:gd name="connsiteX2" fmla="*/ 169121 w 168941"/>
                <a:gd name="connsiteY2" fmla="*/ 84258 h 168531"/>
                <a:gd name="connsiteX3" fmla="*/ 160737 w 168941"/>
                <a:gd name="connsiteY3" fmla="*/ 79197 h 168531"/>
                <a:gd name="connsiteX4" fmla="*/ 89858 w 168941"/>
                <a:gd name="connsiteY4" fmla="*/ 79197 h 168531"/>
                <a:gd name="connsiteX5" fmla="*/ 89858 w 168941"/>
                <a:gd name="connsiteY5" fmla="*/ 8343 h 168531"/>
                <a:gd name="connsiteX6" fmla="*/ 84777 w 168941"/>
                <a:gd name="connsiteY6" fmla="*/ -8 h 168531"/>
                <a:gd name="connsiteX7" fmla="*/ 79696 w 168941"/>
                <a:gd name="connsiteY7" fmla="*/ 8343 h 168531"/>
                <a:gd name="connsiteX8" fmla="*/ 79696 w 168941"/>
                <a:gd name="connsiteY8" fmla="*/ 79197 h 168531"/>
                <a:gd name="connsiteX9" fmla="*/ 8563 w 168941"/>
                <a:gd name="connsiteY9" fmla="*/ 79197 h 168531"/>
                <a:gd name="connsiteX10" fmla="*/ 180 w 168941"/>
                <a:gd name="connsiteY10" fmla="*/ 84258 h 168531"/>
                <a:gd name="connsiteX11" fmla="*/ 8563 w 168941"/>
                <a:gd name="connsiteY11" fmla="*/ 89319 h 168531"/>
                <a:gd name="connsiteX12" fmla="*/ 79696 w 168941"/>
                <a:gd name="connsiteY12" fmla="*/ 89319 h 168531"/>
                <a:gd name="connsiteX13" fmla="*/ 79696 w 168941"/>
                <a:gd name="connsiteY13" fmla="*/ 160173 h 168531"/>
                <a:gd name="connsiteX14" fmla="*/ 84777 w 168941"/>
                <a:gd name="connsiteY14" fmla="*/ 168524 h 168531"/>
                <a:gd name="connsiteX15" fmla="*/ 89858 w 168941"/>
                <a:gd name="connsiteY15" fmla="*/ 160173 h 168531"/>
                <a:gd name="connsiteX16" fmla="*/ 89858 w 168941"/>
                <a:gd name="connsiteY16" fmla="*/ 89319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941" h="168531">
                  <a:moveTo>
                    <a:pt x="89858" y="89319"/>
                  </a:moveTo>
                  <a:lnTo>
                    <a:pt x="160737" y="89319"/>
                  </a:lnTo>
                  <a:cubicBezTo>
                    <a:pt x="164294" y="89319"/>
                    <a:pt x="169121" y="89319"/>
                    <a:pt x="169121" y="84258"/>
                  </a:cubicBezTo>
                  <a:cubicBezTo>
                    <a:pt x="169121" y="79197"/>
                    <a:pt x="164294" y="79197"/>
                    <a:pt x="160737" y="79197"/>
                  </a:cubicBezTo>
                  <a:lnTo>
                    <a:pt x="89858" y="79197"/>
                  </a:lnTo>
                  <a:lnTo>
                    <a:pt x="89858" y="8343"/>
                  </a:lnTo>
                  <a:cubicBezTo>
                    <a:pt x="89858" y="4800"/>
                    <a:pt x="89858" y="-8"/>
                    <a:pt x="84777" y="-8"/>
                  </a:cubicBezTo>
                  <a:cubicBezTo>
                    <a:pt x="79696" y="-8"/>
                    <a:pt x="79696" y="4800"/>
                    <a:pt x="79696" y="8343"/>
                  </a:cubicBezTo>
                  <a:lnTo>
                    <a:pt x="79696" y="79197"/>
                  </a:lnTo>
                  <a:lnTo>
                    <a:pt x="8563" y="79197"/>
                  </a:lnTo>
                  <a:cubicBezTo>
                    <a:pt x="5006" y="79197"/>
                    <a:pt x="180" y="79197"/>
                    <a:pt x="180" y="84258"/>
                  </a:cubicBezTo>
                  <a:cubicBezTo>
                    <a:pt x="180" y="89319"/>
                    <a:pt x="5006" y="89319"/>
                    <a:pt x="8563" y="89319"/>
                  </a:cubicBezTo>
                  <a:lnTo>
                    <a:pt x="79696" y="89319"/>
                  </a:lnTo>
                  <a:lnTo>
                    <a:pt x="79696" y="160173"/>
                  </a:lnTo>
                  <a:cubicBezTo>
                    <a:pt x="79696" y="163716"/>
                    <a:pt x="79696" y="168524"/>
                    <a:pt x="84777" y="168524"/>
                  </a:cubicBezTo>
                  <a:cubicBezTo>
                    <a:pt x="89858" y="168524"/>
                    <a:pt x="89858" y="163716"/>
                    <a:pt x="89858" y="160173"/>
                  </a:cubicBezTo>
                  <a:lnTo>
                    <a:pt x="89858" y="89319"/>
                  </a:lnTo>
                  <a:close/>
                </a:path>
              </a:pathLst>
            </a:custGeom>
            <a:solidFill>
              <a:srgbClr val="000000"/>
            </a:solidFill>
            <a:ln w="25500" cap="flat">
              <a:noFill/>
              <a:prstDash val="solid"/>
              <a:miter/>
            </a:ln>
          </p:spPr>
          <p:txBody>
            <a:bodyPr rtlCol="0" anchor="ctr"/>
            <a:lstStyle/>
            <a:p>
              <a:endParaRPr lang="zh-CN" altLang="en-US"/>
            </a:p>
          </p:txBody>
        </p:sp>
        <p:sp>
          <p:nvSpPr>
            <p:cNvPr id="388" name="任意多边形: 形状 387">
              <a:extLst>
                <a:ext uri="{FF2B5EF4-FFF2-40B4-BE49-F238E27FC236}">
                  <a16:creationId xmlns:a16="http://schemas.microsoft.com/office/drawing/2014/main" id="{2CA5CE7E-F49C-4893-A9EC-499815FBC0C4}"/>
                </a:ext>
              </a:extLst>
            </p:cNvPr>
            <p:cNvSpPr/>
            <p:nvPr>
              <p:custDataLst>
                <p:tags r:id="rId26"/>
              </p:custDataLst>
            </p:nvPr>
          </p:nvSpPr>
          <p:spPr>
            <a:xfrm>
              <a:off x="7384875" y="2159817"/>
              <a:ext cx="187486" cy="181184"/>
            </a:xfrm>
            <a:custGeom>
              <a:avLst/>
              <a:gdLst>
                <a:gd name="connsiteX0" fmla="*/ 100538 w 187486"/>
                <a:gd name="connsiteY0" fmla="*/ 4547 h 181184"/>
                <a:gd name="connsiteX1" fmla="*/ 93933 w 187486"/>
                <a:gd name="connsiteY1" fmla="*/ -8 h 181184"/>
                <a:gd name="connsiteX2" fmla="*/ 87328 w 187486"/>
                <a:gd name="connsiteY2" fmla="*/ 4547 h 181184"/>
                <a:gd name="connsiteX3" fmla="*/ 1460 w 187486"/>
                <a:gd name="connsiteY3" fmla="*/ 176116 h 181184"/>
                <a:gd name="connsiteX4" fmla="*/ 190 w 187486"/>
                <a:gd name="connsiteY4" fmla="*/ 179152 h 181184"/>
                <a:gd name="connsiteX5" fmla="*/ 5779 w 187486"/>
                <a:gd name="connsiteY5" fmla="*/ 181177 h 181184"/>
                <a:gd name="connsiteX6" fmla="*/ 182087 w 187486"/>
                <a:gd name="connsiteY6" fmla="*/ 181177 h 181184"/>
                <a:gd name="connsiteX7" fmla="*/ 187676 w 187486"/>
                <a:gd name="connsiteY7" fmla="*/ 179152 h 181184"/>
                <a:gd name="connsiteX8" fmla="*/ 186406 w 187486"/>
                <a:gd name="connsiteY8" fmla="*/ 176116 h 181184"/>
                <a:gd name="connsiteX9" fmla="*/ 100538 w 187486"/>
                <a:gd name="connsiteY9" fmla="*/ 4547 h 181184"/>
                <a:gd name="connsiteX10" fmla="*/ 85803 w 187486"/>
                <a:gd name="connsiteY10" fmla="*/ 25297 h 181184"/>
                <a:gd name="connsiteX11" fmla="*/ 154142 w 187486"/>
                <a:gd name="connsiteY11" fmla="*/ 161945 h 181184"/>
                <a:gd name="connsiteX12" fmla="*/ 17211 w 187486"/>
                <a:gd name="connsiteY12" fmla="*/ 161945 h 181184"/>
                <a:gd name="connsiteX13" fmla="*/ 85803 w 187486"/>
                <a:gd name="connsiteY13" fmla="*/ 25297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86" h="181184">
                  <a:moveTo>
                    <a:pt x="100538" y="4547"/>
                  </a:moveTo>
                  <a:cubicBezTo>
                    <a:pt x="98760" y="1257"/>
                    <a:pt x="98252" y="-8"/>
                    <a:pt x="93933" y="-8"/>
                  </a:cubicBezTo>
                  <a:cubicBezTo>
                    <a:pt x="89614" y="-8"/>
                    <a:pt x="89106" y="1257"/>
                    <a:pt x="87328" y="4547"/>
                  </a:cubicBezTo>
                  <a:lnTo>
                    <a:pt x="1460" y="176116"/>
                  </a:lnTo>
                  <a:cubicBezTo>
                    <a:pt x="190" y="178393"/>
                    <a:pt x="190" y="178899"/>
                    <a:pt x="190" y="179152"/>
                  </a:cubicBezTo>
                  <a:cubicBezTo>
                    <a:pt x="190" y="181177"/>
                    <a:pt x="1714" y="181177"/>
                    <a:pt x="5779" y="181177"/>
                  </a:cubicBezTo>
                  <a:lnTo>
                    <a:pt x="182087" y="181177"/>
                  </a:lnTo>
                  <a:cubicBezTo>
                    <a:pt x="186152" y="181177"/>
                    <a:pt x="187676" y="181177"/>
                    <a:pt x="187676" y="179152"/>
                  </a:cubicBezTo>
                  <a:cubicBezTo>
                    <a:pt x="187676" y="178899"/>
                    <a:pt x="187676" y="178393"/>
                    <a:pt x="186406" y="176116"/>
                  </a:cubicBezTo>
                  <a:lnTo>
                    <a:pt x="100538" y="4547"/>
                  </a:lnTo>
                  <a:close/>
                  <a:moveTo>
                    <a:pt x="85803" y="25297"/>
                  </a:moveTo>
                  <a:lnTo>
                    <a:pt x="154142" y="161945"/>
                  </a:lnTo>
                  <a:lnTo>
                    <a:pt x="17211" y="161945"/>
                  </a:lnTo>
                  <a:lnTo>
                    <a:pt x="85803" y="25297"/>
                  </a:lnTo>
                  <a:close/>
                </a:path>
              </a:pathLst>
            </a:custGeom>
            <a:solidFill>
              <a:srgbClr val="000000"/>
            </a:solidFill>
            <a:ln w="25500" cap="flat">
              <a:noFill/>
              <a:prstDash val="solid"/>
              <a:miter/>
            </a:ln>
          </p:spPr>
          <p:txBody>
            <a:bodyPr rtlCol="0" anchor="ctr"/>
            <a:lstStyle/>
            <a:p>
              <a:endParaRPr lang="zh-CN" altLang="en-US"/>
            </a:p>
          </p:txBody>
        </p:sp>
        <p:sp>
          <p:nvSpPr>
            <p:cNvPr id="389" name="任意多边形: 形状 388">
              <a:extLst>
                <a:ext uri="{FF2B5EF4-FFF2-40B4-BE49-F238E27FC236}">
                  <a16:creationId xmlns:a16="http://schemas.microsoft.com/office/drawing/2014/main" id="{A5819D24-0AF6-4DB9-B6B6-7D72195C4F63}"/>
                </a:ext>
              </a:extLst>
            </p:cNvPr>
            <p:cNvSpPr/>
            <p:nvPr>
              <p:custDataLst>
                <p:tags r:id="rId27"/>
              </p:custDataLst>
            </p:nvPr>
          </p:nvSpPr>
          <p:spPr>
            <a:xfrm>
              <a:off x="7598868" y="2168167"/>
              <a:ext cx="181135" cy="178400"/>
            </a:xfrm>
            <a:custGeom>
              <a:avLst/>
              <a:gdLst>
                <a:gd name="connsiteX0" fmla="*/ 145513 w 181135"/>
                <a:gd name="connsiteY0" fmla="*/ 28840 h 178400"/>
                <a:gd name="connsiteX1" fmla="*/ 178031 w 181135"/>
                <a:gd name="connsiteY1" fmla="*/ 7837 h 178400"/>
                <a:gd name="connsiteX2" fmla="*/ 181334 w 181135"/>
                <a:gd name="connsiteY2" fmla="*/ 3029 h 178400"/>
                <a:gd name="connsiteX3" fmla="*/ 178031 w 181135"/>
                <a:gd name="connsiteY3" fmla="*/ -8 h 178400"/>
                <a:gd name="connsiteX4" fmla="*/ 157199 w 181135"/>
                <a:gd name="connsiteY4" fmla="*/ 751 h 178400"/>
                <a:gd name="connsiteX5" fmla="*/ 132048 w 181135"/>
                <a:gd name="connsiteY5" fmla="*/ -8 h 178400"/>
                <a:gd name="connsiteX6" fmla="*/ 127221 w 181135"/>
                <a:gd name="connsiteY6" fmla="*/ 4800 h 178400"/>
                <a:gd name="connsiteX7" fmla="*/ 131286 w 181135"/>
                <a:gd name="connsiteY7" fmla="*/ 7837 h 178400"/>
                <a:gd name="connsiteX8" fmla="*/ 142972 w 181135"/>
                <a:gd name="connsiteY8" fmla="*/ 16187 h 178400"/>
                <a:gd name="connsiteX9" fmla="*/ 139162 w 181135"/>
                <a:gd name="connsiteY9" fmla="*/ 25803 h 178400"/>
                <a:gd name="connsiteX10" fmla="*/ 61169 w 181135"/>
                <a:gd name="connsiteY10" fmla="*/ 149292 h 178400"/>
                <a:gd name="connsiteX11" fmla="*/ 43894 w 181135"/>
                <a:gd name="connsiteY11" fmla="*/ 15428 h 178400"/>
                <a:gd name="connsiteX12" fmla="*/ 61423 w 181135"/>
                <a:gd name="connsiteY12" fmla="*/ 7837 h 178400"/>
                <a:gd name="connsiteX13" fmla="*/ 67774 w 181135"/>
                <a:gd name="connsiteY13" fmla="*/ 2776 h 178400"/>
                <a:gd name="connsiteX14" fmla="*/ 64218 w 181135"/>
                <a:gd name="connsiteY14" fmla="*/ -8 h 178400"/>
                <a:gd name="connsiteX15" fmla="*/ 32716 w 181135"/>
                <a:gd name="connsiteY15" fmla="*/ 751 h 178400"/>
                <a:gd name="connsiteX16" fmla="*/ 18743 w 181135"/>
                <a:gd name="connsiteY16" fmla="*/ 498 h 178400"/>
                <a:gd name="connsiteX17" fmla="*/ 5025 w 181135"/>
                <a:gd name="connsiteY17" fmla="*/ -8 h 178400"/>
                <a:gd name="connsiteX18" fmla="*/ 198 w 181135"/>
                <a:gd name="connsiteY18" fmla="*/ 4800 h 178400"/>
                <a:gd name="connsiteX19" fmla="*/ 6549 w 181135"/>
                <a:gd name="connsiteY19" fmla="*/ 7837 h 178400"/>
                <a:gd name="connsiteX20" fmla="*/ 21792 w 181135"/>
                <a:gd name="connsiteY20" fmla="*/ 16440 h 178400"/>
                <a:gd name="connsiteX21" fmla="*/ 41862 w 181135"/>
                <a:gd name="connsiteY21" fmla="*/ 172573 h 178400"/>
                <a:gd name="connsiteX22" fmla="*/ 46943 w 181135"/>
                <a:gd name="connsiteY22" fmla="*/ 178393 h 178400"/>
                <a:gd name="connsiteX23" fmla="*/ 54056 w 181135"/>
                <a:gd name="connsiteY23" fmla="*/ 173838 h 178400"/>
                <a:gd name="connsiteX24" fmla="*/ 145513 w 181135"/>
                <a:gd name="connsiteY24" fmla="*/ 2884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35" h="178400">
                  <a:moveTo>
                    <a:pt x="145513" y="28840"/>
                  </a:moveTo>
                  <a:cubicBezTo>
                    <a:pt x="157961" y="9102"/>
                    <a:pt x="168631" y="8343"/>
                    <a:pt x="178031" y="7837"/>
                  </a:cubicBezTo>
                  <a:cubicBezTo>
                    <a:pt x="181080" y="7584"/>
                    <a:pt x="181334" y="3282"/>
                    <a:pt x="181334" y="3029"/>
                  </a:cubicBezTo>
                  <a:cubicBezTo>
                    <a:pt x="181334" y="1004"/>
                    <a:pt x="180063" y="-8"/>
                    <a:pt x="178031" y="-8"/>
                  </a:cubicBezTo>
                  <a:cubicBezTo>
                    <a:pt x="171426" y="-8"/>
                    <a:pt x="164058" y="751"/>
                    <a:pt x="157199" y="751"/>
                  </a:cubicBezTo>
                  <a:cubicBezTo>
                    <a:pt x="148816" y="751"/>
                    <a:pt x="140178" y="-8"/>
                    <a:pt x="132048" y="-8"/>
                  </a:cubicBezTo>
                  <a:cubicBezTo>
                    <a:pt x="130524" y="-8"/>
                    <a:pt x="127221" y="-8"/>
                    <a:pt x="127221" y="4800"/>
                  </a:cubicBezTo>
                  <a:cubicBezTo>
                    <a:pt x="127221" y="7584"/>
                    <a:pt x="129508" y="7837"/>
                    <a:pt x="131286" y="7837"/>
                  </a:cubicBezTo>
                  <a:cubicBezTo>
                    <a:pt x="138146" y="8343"/>
                    <a:pt x="142972" y="10873"/>
                    <a:pt x="142972" y="16187"/>
                  </a:cubicBezTo>
                  <a:cubicBezTo>
                    <a:pt x="142972" y="19983"/>
                    <a:pt x="139162" y="25550"/>
                    <a:pt x="139162" y="25803"/>
                  </a:cubicBezTo>
                  <a:lnTo>
                    <a:pt x="61169" y="149292"/>
                  </a:lnTo>
                  <a:lnTo>
                    <a:pt x="43894" y="15428"/>
                  </a:lnTo>
                  <a:cubicBezTo>
                    <a:pt x="43894" y="11126"/>
                    <a:pt x="49737" y="7837"/>
                    <a:pt x="61423" y="7837"/>
                  </a:cubicBezTo>
                  <a:cubicBezTo>
                    <a:pt x="64980" y="7837"/>
                    <a:pt x="67774" y="7837"/>
                    <a:pt x="67774" y="2776"/>
                  </a:cubicBezTo>
                  <a:cubicBezTo>
                    <a:pt x="67774" y="498"/>
                    <a:pt x="65742" y="-8"/>
                    <a:pt x="64218" y="-8"/>
                  </a:cubicBezTo>
                  <a:cubicBezTo>
                    <a:pt x="54056" y="-8"/>
                    <a:pt x="43132" y="751"/>
                    <a:pt x="32716" y="751"/>
                  </a:cubicBezTo>
                  <a:cubicBezTo>
                    <a:pt x="28143" y="751"/>
                    <a:pt x="23316" y="498"/>
                    <a:pt x="18743" y="498"/>
                  </a:cubicBezTo>
                  <a:cubicBezTo>
                    <a:pt x="14170" y="498"/>
                    <a:pt x="9344" y="-8"/>
                    <a:pt x="5025" y="-8"/>
                  </a:cubicBezTo>
                  <a:cubicBezTo>
                    <a:pt x="3246" y="-8"/>
                    <a:pt x="198" y="-8"/>
                    <a:pt x="198" y="4800"/>
                  </a:cubicBezTo>
                  <a:cubicBezTo>
                    <a:pt x="198" y="7837"/>
                    <a:pt x="2484" y="7837"/>
                    <a:pt x="6549" y="7837"/>
                  </a:cubicBezTo>
                  <a:cubicBezTo>
                    <a:pt x="20776" y="7837"/>
                    <a:pt x="21030" y="10114"/>
                    <a:pt x="21792" y="16440"/>
                  </a:cubicBezTo>
                  <a:lnTo>
                    <a:pt x="41862" y="172573"/>
                  </a:lnTo>
                  <a:cubicBezTo>
                    <a:pt x="42624" y="177634"/>
                    <a:pt x="43640" y="178393"/>
                    <a:pt x="46943" y="178393"/>
                  </a:cubicBezTo>
                  <a:cubicBezTo>
                    <a:pt x="51007" y="178393"/>
                    <a:pt x="52023" y="177128"/>
                    <a:pt x="54056" y="173838"/>
                  </a:cubicBezTo>
                  <a:lnTo>
                    <a:pt x="145513" y="28840"/>
                  </a:lnTo>
                  <a:close/>
                </a:path>
              </a:pathLst>
            </a:custGeom>
            <a:solidFill>
              <a:srgbClr val="000000"/>
            </a:solidFill>
            <a:ln w="25500" cap="flat">
              <a:noFill/>
              <a:prstDash val="solid"/>
              <a:miter/>
            </a:ln>
          </p:spPr>
          <p:txBody>
            <a:bodyPr rtlCol="0" anchor="ctr"/>
            <a:lstStyle/>
            <a:p>
              <a:endParaRPr lang="zh-CN" altLang="en-US"/>
            </a:p>
          </p:txBody>
        </p:sp>
        <p:sp>
          <p:nvSpPr>
            <p:cNvPr id="390" name="任意多边形: 形状 389">
              <a:extLst>
                <a:ext uri="{FF2B5EF4-FFF2-40B4-BE49-F238E27FC236}">
                  <a16:creationId xmlns:a16="http://schemas.microsoft.com/office/drawing/2014/main" id="{223A1D1A-5909-41F3-859C-EEA4CF09B9DB}"/>
                </a:ext>
              </a:extLst>
            </p:cNvPr>
            <p:cNvSpPr/>
            <p:nvPr>
              <p:custDataLst>
                <p:tags r:id="rId28"/>
              </p:custDataLst>
            </p:nvPr>
          </p:nvSpPr>
          <p:spPr>
            <a:xfrm>
              <a:off x="7796760" y="2138461"/>
              <a:ext cx="60107" cy="112481"/>
            </a:xfrm>
            <a:custGeom>
              <a:avLst/>
              <a:gdLst>
                <a:gd name="connsiteX0" fmla="*/ 36484 w 60107"/>
                <a:gd name="connsiteY0" fmla="*/ 40730 h 112481"/>
                <a:gd name="connsiteX1" fmla="*/ 54623 w 60107"/>
                <a:gd name="connsiteY1" fmla="*/ 40730 h 112481"/>
                <a:gd name="connsiteX2" fmla="*/ 60313 w 60107"/>
                <a:gd name="connsiteY2" fmla="*/ 36833 h 112481"/>
                <a:gd name="connsiteX3" fmla="*/ 54978 w 60107"/>
                <a:gd name="connsiteY3" fmla="*/ 34353 h 112481"/>
                <a:gd name="connsiteX4" fmla="*/ 38084 w 60107"/>
                <a:gd name="connsiteY4" fmla="*/ 34353 h 112481"/>
                <a:gd name="connsiteX5" fmla="*/ 44664 w 60107"/>
                <a:gd name="connsiteY5" fmla="*/ 8137 h 112481"/>
                <a:gd name="connsiteX6" fmla="*/ 45198 w 60107"/>
                <a:gd name="connsiteY6" fmla="*/ 5657 h 112481"/>
                <a:gd name="connsiteX7" fmla="*/ 39151 w 60107"/>
                <a:gd name="connsiteY7" fmla="*/ -11 h 112481"/>
                <a:gd name="connsiteX8" fmla="*/ 30793 w 60107"/>
                <a:gd name="connsiteY8" fmla="*/ 7605 h 112481"/>
                <a:gd name="connsiteX9" fmla="*/ 24035 w 60107"/>
                <a:gd name="connsiteY9" fmla="*/ 34353 h 112481"/>
                <a:gd name="connsiteX10" fmla="*/ 5897 w 60107"/>
                <a:gd name="connsiteY10" fmla="*/ 34353 h 112481"/>
                <a:gd name="connsiteX11" fmla="*/ 206 w 60107"/>
                <a:gd name="connsiteY11" fmla="*/ 38250 h 112481"/>
                <a:gd name="connsiteX12" fmla="*/ 5541 w 60107"/>
                <a:gd name="connsiteY12" fmla="*/ 40730 h 112481"/>
                <a:gd name="connsiteX13" fmla="*/ 22435 w 60107"/>
                <a:gd name="connsiteY13" fmla="*/ 40730 h 112481"/>
                <a:gd name="connsiteX14" fmla="*/ 11943 w 60107"/>
                <a:gd name="connsiteY14" fmla="*/ 82534 h 112481"/>
                <a:gd name="connsiteX15" fmla="*/ 9275 w 60107"/>
                <a:gd name="connsiteY15" fmla="*/ 95642 h 112481"/>
                <a:gd name="connsiteX16" fmla="*/ 28303 w 60107"/>
                <a:gd name="connsiteY16" fmla="*/ 112470 h 112481"/>
                <a:gd name="connsiteX17" fmla="*/ 59246 w 60107"/>
                <a:gd name="connsiteY17" fmla="*/ 85368 h 112481"/>
                <a:gd name="connsiteX18" fmla="*/ 56401 w 60107"/>
                <a:gd name="connsiteY18" fmla="*/ 83065 h 112481"/>
                <a:gd name="connsiteX19" fmla="*/ 52667 w 60107"/>
                <a:gd name="connsiteY19" fmla="*/ 86431 h 112481"/>
                <a:gd name="connsiteX20" fmla="*/ 28837 w 60107"/>
                <a:gd name="connsiteY20" fmla="*/ 107510 h 112481"/>
                <a:gd name="connsiteX21" fmla="*/ 22613 w 60107"/>
                <a:gd name="connsiteY21" fmla="*/ 98830 h 112481"/>
                <a:gd name="connsiteX22" fmla="*/ 23680 w 60107"/>
                <a:gd name="connsiteY22" fmla="*/ 91568 h 112481"/>
                <a:gd name="connsiteX23" fmla="*/ 36484 w 60107"/>
                <a:gd name="connsiteY23" fmla="*/ 40730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07" h="112481">
                  <a:moveTo>
                    <a:pt x="36484" y="40730"/>
                  </a:moveTo>
                  <a:lnTo>
                    <a:pt x="54623" y="40730"/>
                  </a:lnTo>
                  <a:cubicBezTo>
                    <a:pt x="58002" y="40730"/>
                    <a:pt x="60313" y="40730"/>
                    <a:pt x="60313" y="36833"/>
                  </a:cubicBezTo>
                  <a:cubicBezTo>
                    <a:pt x="60313" y="34353"/>
                    <a:pt x="58002" y="34353"/>
                    <a:pt x="54978" y="34353"/>
                  </a:cubicBezTo>
                  <a:lnTo>
                    <a:pt x="38084" y="34353"/>
                  </a:lnTo>
                  <a:lnTo>
                    <a:pt x="44664" y="8137"/>
                  </a:lnTo>
                  <a:cubicBezTo>
                    <a:pt x="44842" y="7251"/>
                    <a:pt x="45198" y="6365"/>
                    <a:pt x="45198" y="5657"/>
                  </a:cubicBezTo>
                  <a:cubicBezTo>
                    <a:pt x="45198" y="2468"/>
                    <a:pt x="42708" y="-11"/>
                    <a:pt x="39151" y="-11"/>
                  </a:cubicBezTo>
                  <a:cubicBezTo>
                    <a:pt x="34705" y="-11"/>
                    <a:pt x="32038" y="3000"/>
                    <a:pt x="30793" y="7605"/>
                  </a:cubicBezTo>
                  <a:cubicBezTo>
                    <a:pt x="29548" y="12034"/>
                    <a:pt x="31860" y="3531"/>
                    <a:pt x="24035" y="34353"/>
                  </a:cubicBezTo>
                  <a:lnTo>
                    <a:pt x="5897" y="34353"/>
                  </a:lnTo>
                  <a:cubicBezTo>
                    <a:pt x="2518" y="34353"/>
                    <a:pt x="206" y="34353"/>
                    <a:pt x="206" y="38250"/>
                  </a:cubicBezTo>
                  <a:cubicBezTo>
                    <a:pt x="206" y="40730"/>
                    <a:pt x="2340" y="40730"/>
                    <a:pt x="5541" y="40730"/>
                  </a:cubicBezTo>
                  <a:lnTo>
                    <a:pt x="22435" y="40730"/>
                  </a:lnTo>
                  <a:lnTo>
                    <a:pt x="11943" y="82534"/>
                  </a:lnTo>
                  <a:cubicBezTo>
                    <a:pt x="10876" y="86962"/>
                    <a:pt x="9275" y="93339"/>
                    <a:pt x="9275" y="95642"/>
                  </a:cubicBezTo>
                  <a:cubicBezTo>
                    <a:pt x="9275" y="106093"/>
                    <a:pt x="18167" y="112470"/>
                    <a:pt x="28303" y="112470"/>
                  </a:cubicBezTo>
                  <a:cubicBezTo>
                    <a:pt x="48043" y="112470"/>
                    <a:pt x="59246" y="87671"/>
                    <a:pt x="59246" y="85368"/>
                  </a:cubicBezTo>
                  <a:cubicBezTo>
                    <a:pt x="59246" y="83065"/>
                    <a:pt x="56935" y="83065"/>
                    <a:pt x="56401" y="83065"/>
                  </a:cubicBezTo>
                  <a:cubicBezTo>
                    <a:pt x="54267" y="83065"/>
                    <a:pt x="54089" y="83419"/>
                    <a:pt x="52667" y="86431"/>
                  </a:cubicBezTo>
                  <a:cubicBezTo>
                    <a:pt x="47687" y="97590"/>
                    <a:pt x="38618" y="107510"/>
                    <a:pt x="28837" y="107510"/>
                  </a:cubicBezTo>
                  <a:cubicBezTo>
                    <a:pt x="25102" y="107510"/>
                    <a:pt x="22613" y="105207"/>
                    <a:pt x="22613" y="98830"/>
                  </a:cubicBezTo>
                  <a:cubicBezTo>
                    <a:pt x="22613" y="97059"/>
                    <a:pt x="23324" y="93339"/>
                    <a:pt x="23680" y="91568"/>
                  </a:cubicBezTo>
                  <a:lnTo>
                    <a:pt x="36484" y="40730"/>
                  </a:lnTo>
                  <a:close/>
                </a:path>
              </a:pathLst>
            </a:custGeom>
            <a:solidFill>
              <a:srgbClr val="000000"/>
            </a:solidFill>
            <a:ln w="25500" cap="flat">
              <a:noFill/>
              <a:prstDash val="solid"/>
              <a:miter/>
            </a:ln>
          </p:spPr>
          <p:txBody>
            <a:bodyPr rtlCol="0" anchor="ctr"/>
            <a:lstStyle/>
            <a:p>
              <a:endParaRPr lang="zh-CN" altLang="en-US"/>
            </a:p>
          </p:txBody>
        </p:sp>
        <p:sp>
          <p:nvSpPr>
            <p:cNvPr id="391" name="任意多边形: 形状 390">
              <a:extLst>
                <a:ext uri="{FF2B5EF4-FFF2-40B4-BE49-F238E27FC236}">
                  <a16:creationId xmlns:a16="http://schemas.microsoft.com/office/drawing/2014/main" id="{DE69B124-26F8-40FE-8A5F-6BE3AAFFC675}"/>
                </a:ext>
              </a:extLst>
            </p:cNvPr>
            <p:cNvSpPr/>
            <p:nvPr>
              <p:custDataLst>
                <p:tags r:id="rId29"/>
              </p:custDataLst>
            </p:nvPr>
          </p:nvSpPr>
          <p:spPr>
            <a:xfrm>
              <a:off x="7877595" y="2116881"/>
              <a:ext cx="88916" cy="57316"/>
            </a:xfrm>
            <a:custGeom>
              <a:avLst/>
              <a:gdLst>
                <a:gd name="connsiteX0" fmla="*/ 13419 w 88916"/>
                <a:gd name="connsiteY0" fmla="*/ 43510 h 57316"/>
                <a:gd name="connsiteX1" fmla="*/ 11260 w 88916"/>
                <a:gd name="connsiteY1" fmla="*/ 52873 h 57316"/>
                <a:gd name="connsiteX2" fmla="*/ 15960 w 88916"/>
                <a:gd name="connsiteY2" fmla="*/ 57302 h 57316"/>
                <a:gd name="connsiteX3" fmla="*/ 22057 w 88916"/>
                <a:gd name="connsiteY3" fmla="*/ 53126 h 57316"/>
                <a:gd name="connsiteX4" fmla="*/ 24470 w 88916"/>
                <a:gd name="connsiteY4" fmla="*/ 43257 h 57316"/>
                <a:gd name="connsiteX5" fmla="*/ 29043 w 88916"/>
                <a:gd name="connsiteY5" fmla="*/ 25417 h 57316"/>
                <a:gd name="connsiteX6" fmla="*/ 55337 w 88916"/>
                <a:gd name="connsiteY6" fmla="*/ 4287 h 57316"/>
                <a:gd name="connsiteX7" fmla="*/ 64229 w 88916"/>
                <a:gd name="connsiteY7" fmla="*/ 13397 h 57316"/>
                <a:gd name="connsiteX8" fmla="*/ 55972 w 88916"/>
                <a:gd name="connsiteY8" fmla="*/ 40853 h 57316"/>
                <a:gd name="connsiteX9" fmla="*/ 54702 w 88916"/>
                <a:gd name="connsiteY9" fmla="*/ 46167 h 57316"/>
                <a:gd name="connsiteX10" fmla="*/ 68548 w 88916"/>
                <a:gd name="connsiteY10" fmla="*/ 57302 h 57316"/>
                <a:gd name="connsiteX11" fmla="*/ 89125 w 88916"/>
                <a:gd name="connsiteY11" fmla="*/ 37690 h 57316"/>
                <a:gd name="connsiteX12" fmla="*/ 86458 w 88916"/>
                <a:gd name="connsiteY12" fmla="*/ 35919 h 57316"/>
                <a:gd name="connsiteX13" fmla="*/ 83409 w 88916"/>
                <a:gd name="connsiteY13" fmla="*/ 38829 h 57316"/>
                <a:gd name="connsiteX14" fmla="*/ 69056 w 88916"/>
                <a:gd name="connsiteY14" fmla="*/ 53000 h 57316"/>
                <a:gd name="connsiteX15" fmla="*/ 65245 w 88916"/>
                <a:gd name="connsiteY15" fmla="*/ 48192 h 57316"/>
                <a:gd name="connsiteX16" fmla="*/ 66896 w 88916"/>
                <a:gd name="connsiteY16" fmla="*/ 41486 h 57316"/>
                <a:gd name="connsiteX17" fmla="*/ 74899 w 88916"/>
                <a:gd name="connsiteY17" fmla="*/ 15042 h 57316"/>
                <a:gd name="connsiteX18" fmla="*/ 56099 w 88916"/>
                <a:gd name="connsiteY18" fmla="*/ -14 h 57316"/>
                <a:gd name="connsiteX19" fmla="*/ 32092 w 88916"/>
                <a:gd name="connsiteY19" fmla="*/ 12512 h 57316"/>
                <a:gd name="connsiteX20" fmla="*/ 16595 w 88916"/>
                <a:gd name="connsiteY20" fmla="*/ -14 h 57316"/>
                <a:gd name="connsiteX21" fmla="*/ 209 w 88916"/>
                <a:gd name="connsiteY21" fmla="*/ 19597 h 57316"/>
                <a:gd name="connsiteX22" fmla="*/ 2876 w 88916"/>
                <a:gd name="connsiteY22" fmla="*/ 21368 h 57316"/>
                <a:gd name="connsiteX23" fmla="*/ 5798 w 88916"/>
                <a:gd name="connsiteY23" fmla="*/ 18964 h 57316"/>
                <a:gd name="connsiteX24" fmla="*/ 15960 w 88916"/>
                <a:gd name="connsiteY24" fmla="*/ 4287 h 57316"/>
                <a:gd name="connsiteX25" fmla="*/ 21168 w 88916"/>
                <a:gd name="connsiteY25" fmla="*/ 10993 h 57316"/>
                <a:gd name="connsiteX26" fmla="*/ 19135 w 88916"/>
                <a:gd name="connsiteY26" fmla="*/ 20862 h 57316"/>
                <a:gd name="connsiteX27" fmla="*/ 16341 w 88916"/>
                <a:gd name="connsiteY27" fmla="*/ 32250 h 57316"/>
                <a:gd name="connsiteX28" fmla="*/ 13419 w 88916"/>
                <a:gd name="connsiteY28" fmla="*/ 43510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916" h="57316">
                  <a:moveTo>
                    <a:pt x="13419" y="43510"/>
                  </a:moveTo>
                  <a:cubicBezTo>
                    <a:pt x="12657" y="46673"/>
                    <a:pt x="11260" y="52241"/>
                    <a:pt x="11260" y="52873"/>
                  </a:cubicBezTo>
                  <a:cubicBezTo>
                    <a:pt x="11260" y="55657"/>
                    <a:pt x="13546" y="57302"/>
                    <a:pt x="15960" y="57302"/>
                  </a:cubicBezTo>
                  <a:cubicBezTo>
                    <a:pt x="17865" y="57302"/>
                    <a:pt x="20660" y="56289"/>
                    <a:pt x="22057" y="53126"/>
                  </a:cubicBezTo>
                  <a:cubicBezTo>
                    <a:pt x="22184" y="52494"/>
                    <a:pt x="23708" y="46547"/>
                    <a:pt x="24470" y="43257"/>
                  </a:cubicBezTo>
                  <a:cubicBezTo>
                    <a:pt x="28789" y="26176"/>
                    <a:pt x="28789" y="25923"/>
                    <a:pt x="29043" y="25417"/>
                  </a:cubicBezTo>
                  <a:cubicBezTo>
                    <a:pt x="30695" y="22001"/>
                    <a:pt x="39840" y="4287"/>
                    <a:pt x="55337" y="4287"/>
                  </a:cubicBezTo>
                  <a:cubicBezTo>
                    <a:pt x="61561" y="4287"/>
                    <a:pt x="64229" y="7704"/>
                    <a:pt x="64229" y="13397"/>
                  </a:cubicBezTo>
                  <a:cubicBezTo>
                    <a:pt x="64229" y="20609"/>
                    <a:pt x="58894" y="33641"/>
                    <a:pt x="55972" y="40853"/>
                  </a:cubicBezTo>
                  <a:cubicBezTo>
                    <a:pt x="55337" y="42372"/>
                    <a:pt x="54702" y="44016"/>
                    <a:pt x="54702" y="46167"/>
                  </a:cubicBezTo>
                  <a:cubicBezTo>
                    <a:pt x="54702" y="52747"/>
                    <a:pt x="61053" y="57302"/>
                    <a:pt x="68548" y="57302"/>
                  </a:cubicBezTo>
                  <a:cubicBezTo>
                    <a:pt x="82139" y="57302"/>
                    <a:pt x="89125" y="40853"/>
                    <a:pt x="89125" y="37690"/>
                  </a:cubicBezTo>
                  <a:cubicBezTo>
                    <a:pt x="89125" y="35919"/>
                    <a:pt x="86966" y="35919"/>
                    <a:pt x="86458" y="35919"/>
                  </a:cubicBezTo>
                  <a:cubicBezTo>
                    <a:pt x="84299" y="35919"/>
                    <a:pt x="84172" y="36425"/>
                    <a:pt x="83409" y="38829"/>
                  </a:cubicBezTo>
                  <a:cubicBezTo>
                    <a:pt x="80996" y="46420"/>
                    <a:pt x="75153" y="53000"/>
                    <a:pt x="69056" y="53000"/>
                  </a:cubicBezTo>
                  <a:cubicBezTo>
                    <a:pt x="66134" y="53000"/>
                    <a:pt x="65245" y="50975"/>
                    <a:pt x="65245" y="48192"/>
                  </a:cubicBezTo>
                  <a:cubicBezTo>
                    <a:pt x="65245" y="45535"/>
                    <a:pt x="65753" y="44269"/>
                    <a:pt x="66896" y="41486"/>
                  </a:cubicBezTo>
                  <a:cubicBezTo>
                    <a:pt x="69056" y="36425"/>
                    <a:pt x="74899" y="22001"/>
                    <a:pt x="74899" y="15042"/>
                  </a:cubicBezTo>
                  <a:cubicBezTo>
                    <a:pt x="74899" y="5679"/>
                    <a:pt x="68167" y="-14"/>
                    <a:pt x="56099" y="-14"/>
                  </a:cubicBezTo>
                  <a:cubicBezTo>
                    <a:pt x="44540" y="-14"/>
                    <a:pt x="36538" y="6944"/>
                    <a:pt x="32092" y="12512"/>
                  </a:cubicBezTo>
                  <a:cubicBezTo>
                    <a:pt x="31457" y="2136"/>
                    <a:pt x="21295" y="-14"/>
                    <a:pt x="16595" y="-14"/>
                  </a:cubicBezTo>
                  <a:cubicBezTo>
                    <a:pt x="3893" y="-14"/>
                    <a:pt x="209" y="19344"/>
                    <a:pt x="209" y="19597"/>
                  </a:cubicBezTo>
                  <a:cubicBezTo>
                    <a:pt x="209" y="21368"/>
                    <a:pt x="2241" y="21368"/>
                    <a:pt x="2876" y="21368"/>
                  </a:cubicBezTo>
                  <a:cubicBezTo>
                    <a:pt x="5036" y="21368"/>
                    <a:pt x="5290" y="20609"/>
                    <a:pt x="5798" y="18964"/>
                  </a:cubicBezTo>
                  <a:cubicBezTo>
                    <a:pt x="7703" y="11626"/>
                    <a:pt x="10625" y="4287"/>
                    <a:pt x="15960" y="4287"/>
                  </a:cubicBezTo>
                  <a:cubicBezTo>
                    <a:pt x="20279" y="4287"/>
                    <a:pt x="21168" y="8336"/>
                    <a:pt x="21168" y="10993"/>
                  </a:cubicBezTo>
                  <a:cubicBezTo>
                    <a:pt x="21168" y="12765"/>
                    <a:pt x="19898" y="17573"/>
                    <a:pt x="19135" y="20862"/>
                  </a:cubicBezTo>
                  <a:cubicBezTo>
                    <a:pt x="18246" y="24278"/>
                    <a:pt x="16976" y="29466"/>
                    <a:pt x="16341" y="32250"/>
                  </a:cubicBezTo>
                  <a:lnTo>
                    <a:pt x="13419" y="43510"/>
                  </a:lnTo>
                  <a:close/>
                </a:path>
              </a:pathLst>
            </a:custGeom>
            <a:solidFill>
              <a:srgbClr val="000000"/>
            </a:solidFill>
            <a:ln w="25500" cap="flat">
              <a:noFill/>
              <a:prstDash val="solid"/>
              <a:miter/>
            </a:ln>
          </p:spPr>
          <p:txBody>
            <a:bodyPr rtlCol="0" anchor="ctr"/>
            <a:lstStyle/>
            <a:p>
              <a:endParaRPr lang="zh-CN" altLang="en-US"/>
            </a:p>
          </p:txBody>
        </p:sp>
        <p:sp>
          <p:nvSpPr>
            <p:cNvPr id="392" name="任意多边形: 形状 391">
              <a:extLst>
                <a:ext uri="{FF2B5EF4-FFF2-40B4-BE49-F238E27FC236}">
                  <a16:creationId xmlns:a16="http://schemas.microsoft.com/office/drawing/2014/main" id="{5B5A63C8-9F3A-446F-9B90-6AC24F756695}"/>
                </a:ext>
              </a:extLst>
            </p:cNvPr>
            <p:cNvSpPr/>
            <p:nvPr>
              <p:custDataLst>
                <p:tags r:id="rId30"/>
              </p:custDataLst>
            </p:nvPr>
          </p:nvSpPr>
          <p:spPr>
            <a:xfrm>
              <a:off x="7741194" y="2289428"/>
              <a:ext cx="53883" cy="119212"/>
            </a:xfrm>
            <a:custGeom>
              <a:avLst/>
              <a:gdLst>
                <a:gd name="connsiteX0" fmla="*/ 49463 w 53883"/>
                <a:gd name="connsiteY0" fmla="*/ 6726 h 119212"/>
                <a:gd name="connsiteX1" fmla="*/ 42350 w 53883"/>
                <a:gd name="connsiteY1" fmla="*/ -5 h 119212"/>
                <a:gd name="connsiteX2" fmla="*/ 32391 w 53883"/>
                <a:gd name="connsiteY2" fmla="*/ 9737 h 119212"/>
                <a:gd name="connsiteX3" fmla="*/ 39505 w 53883"/>
                <a:gd name="connsiteY3" fmla="*/ 16468 h 119212"/>
                <a:gd name="connsiteX4" fmla="*/ 49463 w 53883"/>
                <a:gd name="connsiteY4" fmla="*/ 6726 h 119212"/>
                <a:gd name="connsiteX5" fmla="*/ 13185 w 53883"/>
                <a:gd name="connsiteY5" fmla="*/ 96711 h 119212"/>
                <a:gd name="connsiteX6" fmla="*/ 11585 w 53883"/>
                <a:gd name="connsiteY6" fmla="*/ 104151 h 119212"/>
                <a:gd name="connsiteX7" fmla="*/ 28479 w 53883"/>
                <a:gd name="connsiteY7" fmla="*/ 119207 h 119212"/>
                <a:gd name="connsiteX8" fmla="*/ 54087 w 53883"/>
                <a:gd name="connsiteY8" fmla="*/ 92105 h 119212"/>
                <a:gd name="connsiteX9" fmla="*/ 51242 w 53883"/>
                <a:gd name="connsiteY9" fmla="*/ 89803 h 119212"/>
                <a:gd name="connsiteX10" fmla="*/ 47863 w 53883"/>
                <a:gd name="connsiteY10" fmla="*/ 92814 h 119212"/>
                <a:gd name="connsiteX11" fmla="*/ 29013 w 53883"/>
                <a:gd name="connsiteY11" fmla="*/ 114247 h 119212"/>
                <a:gd name="connsiteX12" fmla="*/ 24567 w 53883"/>
                <a:gd name="connsiteY12" fmla="*/ 108048 h 119212"/>
                <a:gd name="connsiteX13" fmla="*/ 27412 w 53883"/>
                <a:gd name="connsiteY13" fmla="*/ 96711 h 119212"/>
                <a:gd name="connsiteX14" fmla="*/ 33103 w 53883"/>
                <a:gd name="connsiteY14" fmla="*/ 82540 h 119212"/>
                <a:gd name="connsiteX15" fmla="*/ 41817 w 53883"/>
                <a:gd name="connsiteY15" fmla="*/ 60044 h 119212"/>
                <a:gd name="connsiteX16" fmla="*/ 42884 w 53883"/>
                <a:gd name="connsiteY16" fmla="*/ 54375 h 119212"/>
                <a:gd name="connsiteX17" fmla="*/ 25989 w 53883"/>
                <a:gd name="connsiteY17" fmla="*/ 39319 h 119212"/>
                <a:gd name="connsiteX18" fmla="*/ 204 w 53883"/>
                <a:gd name="connsiteY18" fmla="*/ 66421 h 119212"/>
                <a:gd name="connsiteX19" fmla="*/ 3227 w 53883"/>
                <a:gd name="connsiteY19" fmla="*/ 68723 h 119212"/>
                <a:gd name="connsiteX20" fmla="*/ 6428 w 53883"/>
                <a:gd name="connsiteY20" fmla="*/ 65889 h 119212"/>
                <a:gd name="connsiteX21" fmla="*/ 25456 w 53883"/>
                <a:gd name="connsiteY21" fmla="*/ 44279 h 119212"/>
                <a:gd name="connsiteX22" fmla="*/ 29902 w 53883"/>
                <a:gd name="connsiteY22" fmla="*/ 50478 h 119212"/>
                <a:gd name="connsiteX23" fmla="*/ 24389 w 53883"/>
                <a:gd name="connsiteY23" fmla="*/ 68192 h 119212"/>
                <a:gd name="connsiteX24" fmla="*/ 13185 w 53883"/>
                <a:gd name="connsiteY24" fmla="*/ 9671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463" y="6726"/>
                  </a:moveTo>
                  <a:cubicBezTo>
                    <a:pt x="49463" y="3892"/>
                    <a:pt x="47329" y="-5"/>
                    <a:pt x="42350" y="-5"/>
                  </a:cubicBezTo>
                  <a:cubicBezTo>
                    <a:pt x="37549" y="-5"/>
                    <a:pt x="32391" y="4600"/>
                    <a:pt x="32391" y="9737"/>
                  </a:cubicBezTo>
                  <a:cubicBezTo>
                    <a:pt x="32391" y="12749"/>
                    <a:pt x="34703" y="16468"/>
                    <a:pt x="39505" y="16468"/>
                  </a:cubicBezTo>
                  <a:cubicBezTo>
                    <a:pt x="44662" y="16468"/>
                    <a:pt x="49463" y="11509"/>
                    <a:pt x="49463" y="6726"/>
                  </a:cubicBezTo>
                  <a:close/>
                  <a:moveTo>
                    <a:pt x="13185" y="96711"/>
                  </a:moveTo>
                  <a:cubicBezTo>
                    <a:pt x="12474" y="99014"/>
                    <a:pt x="11585" y="101139"/>
                    <a:pt x="11585" y="104151"/>
                  </a:cubicBezTo>
                  <a:cubicBezTo>
                    <a:pt x="11585" y="112476"/>
                    <a:pt x="18698" y="119207"/>
                    <a:pt x="28479" y="119207"/>
                  </a:cubicBezTo>
                  <a:cubicBezTo>
                    <a:pt x="46262" y="119207"/>
                    <a:pt x="54087" y="94762"/>
                    <a:pt x="54087" y="92105"/>
                  </a:cubicBezTo>
                  <a:cubicBezTo>
                    <a:pt x="54087" y="89803"/>
                    <a:pt x="51775" y="89803"/>
                    <a:pt x="51242" y="89803"/>
                  </a:cubicBezTo>
                  <a:cubicBezTo>
                    <a:pt x="48752" y="89803"/>
                    <a:pt x="48574" y="90865"/>
                    <a:pt x="47863" y="92814"/>
                  </a:cubicBezTo>
                  <a:cubicBezTo>
                    <a:pt x="43773" y="106985"/>
                    <a:pt x="35948" y="114247"/>
                    <a:pt x="29013" y="114247"/>
                  </a:cubicBezTo>
                  <a:cubicBezTo>
                    <a:pt x="25456" y="114247"/>
                    <a:pt x="24567" y="111945"/>
                    <a:pt x="24567" y="108048"/>
                  </a:cubicBezTo>
                  <a:cubicBezTo>
                    <a:pt x="24567" y="103973"/>
                    <a:pt x="25812" y="100608"/>
                    <a:pt x="27412" y="96711"/>
                  </a:cubicBezTo>
                  <a:cubicBezTo>
                    <a:pt x="29190" y="91928"/>
                    <a:pt x="31147" y="87146"/>
                    <a:pt x="33103" y="82540"/>
                  </a:cubicBezTo>
                  <a:cubicBezTo>
                    <a:pt x="34703" y="78289"/>
                    <a:pt x="41105" y="62169"/>
                    <a:pt x="41817" y="60044"/>
                  </a:cubicBezTo>
                  <a:cubicBezTo>
                    <a:pt x="42350" y="58272"/>
                    <a:pt x="42884" y="56147"/>
                    <a:pt x="42884" y="54375"/>
                  </a:cubicBezTo>
                  <a:cubicBezTo>
                    <a:pt x="42884" y="46050"/>
                    <a:pt x="35770" y="39319"/>
                    <a:pt x="25989" y="39319"/>
                  </a:cubicBezTo>
                  <a:cubicBezTo>
                    <a:pt x="8384" y="39319"/>
                    <a:pt x="204" y="63409"/>
                    <a:pt x="204" y="66421"/>
                  </a:cubicBezTo>
                  <a:cubicBezTo>
                    <a:pt x="204" y="68723"/>
                    <a:pt x="2693" y="68723"/>
                    <a:pt x="3227" y="68723"/>
                  </a:cubicBezTo>
                  <a:cubicBezTo>
                    <a:pt x="5716" y="68723"/>
                    <a:pt x="5894" y="67838"/>
                    <a:pt x="6428" y="65889"/>
                  </a:cubicBezTo>
                  <a:cubicBezTo>
                    <a:pt x="11051" y="50656"/>
                    <a:pt x="18876" y="44279"/>
                    <a:pt x="25456" y="44279"/>
                  </a:cubicBezTo>
                  <a:cubicBezTo>
                    <a:pt x="28301" y="44279"/>
                    <a:pt x="29902" y="45696"/>
                    <a:pt x="29902" y="50478"/>
                  </a:cubicBezTo>
                  <a:cubicBezTo>
                    <a:pt x="29902" y="54553"/>
                    <a:pt x="28835" y="57210"/>
                    <a:pt x="24389" y="68192"/>
                  </a:cubicBezTo>
                  <a:lnTo>
                    <a:pt x="13185" y="96711"/>
                  </a:lnTo>
                  <a:close/>
                </a:path>
              </a:pathLst>
            </a:custGeom>
            <a:solidFill>
              <a:srgbClr val="000000"/>
            </a:solidFill>
            <a:ln w="25500" cap="flat">
              <a:noFill/>
              <a:prstDash val="solid"/>
              <a:miter/>
            </a:ln>
          </p:spPr>
          <p:txBody>
            <a:bodyPr rtlCol="0" anchor="ctr"/>
            <a:lstStyle/>
            <a:p>
              <a:endParaRPr lang="zh-CN" altLang="en-US"/>
            </a:p>
          </p:txBody>
        </p:sp>
        <p:sp>
          <p:nvSpPr>
            <p:cNvPr id="393" name="任意多边形: 形状 392">
              <a:extLst>
                <a:ext uri="{FF2B5EF4-FFF2-40B4-BE49-F238E27FC236}">
                  <a16:creationId xmlns:a16="http://schemas.microsoft.com/office/drawing/2014/main" id="{51E093A9-3F68-47A5-A907-656D916074AE}"/>
                </a:ext>
              </a:extLst>
            </p:cNvPr>
            <p:cNvSpPr/>
            <p:nvPr>
              <p:custDataLst>
                <p:tags r:id="rId31"/>
              </p:custDataLst>
            </p:nvPr>
          </p:nvSpPr>
          <p:spPr>
            <a:xfrm>
              <a:off x="7804714" y="2289428"/>
              <a:ext cx="78068" cy="153576"/>
            </a:xfrm>
            <a:custGeom>
              <a:avLst/>
              <a:gdLst>
                <a:gd name="connsiteX0" fmla="*/ 78275 w 78068"/>
                <a:gd name="connsiteY0" fmla="*/ 6726 h 153576"/>
                <a:gd name="connsiteX1" fmla="*/ 71162 w 78068"/>
                <a:gd name="connsiteY1" fmla="*/ -5 h 153576"/>
                <a:gd name="connsiteX2" fmla="*/ 61203 w 78068"/>
                <a:gd name="connsiteY2" fmla="*/ 9737 h 153576"/>
                <a:gd name="connsiteX3" fmla="*/ 68317 w 78068"/>
                <a:gd name="connsiteY3" fmla="*/ 16468 h 153576"/>
                <a:gd name="connsiteX4" fmla="*/ 78275 w 78068"/>
                <a:gd name="connsiteY4" fmla="*/ 6726 h 153576"/>
                <a:gd name="connsiteX5" fmla="*/ 40575 w 78068"/>
                <a:gd name="connsiteY5" fmla="*/ 126115 h 153576"/>
                <a:gd name="connsiteX6" fmla="*/ 17634 w 78068"/>
                <a:gd name="connsiteY6" fmla="*/ 148612 h 153576"/>
                <a:gd name="connsiteX7" fmla="*/ 11232 w 78068"/>
                <a:gd name="connsiteY7" fmla="*/ 147549 h 153576"/>
                <a:gd name="connsiteX8" fmla="*/ 17278 w 78068"/>
                <a:gd name="connsiteY8" fmla="*/ 138515 h 153576"/>
                <a:gd name="connsiteX9" fmla="*/ 10343 w 78068"/>
                <a:gd name="connsiteY9" fmla="*/ 131961 h 153576"/>
                <a:gd name="connsiteX10" fmla="*/ 206 w 78068"/>
                <a:gd name="connsiteY10" fmla="*/ 142412 h 153576"/>
                <a:gd name="connsiteX11" fmla="*/ 17812 w 78068"/>
                <a:gd name="connsiteY11" fmla="*/ 153571 h 153576"/>
                <a:gd name="connsiteX12" fmla="*/ 54801 w 78068"/>
                <a:gd name="connsiteY12" fmla="*/ 125584 h 153576"/>
                <a:gd name="connsiteX13" fmla="*/ 70806 w 78068"/>
                <a:gd name="connsiteY13" fmla="*/ 62169 h 153576"/>
                <a:gd name="connsiteX14" fmla="*/ 71695 w 78068"/>
                <a:gd name="connsiteY14" fmla="*/ 55970 h 153576"/>
                <a:gd name="connsiteX15" fmla="*/ 52667 w 78068"/>
                <a:gd name="connsiteY15" fmla="*/ 39319 h 153576"/>
                <a:gd name="connsiteX16" fmla="*/ 21546 w 78068"/>
                <a:gd name="connsiteY16" fmla="*/ 66421 h 153576"/>
                <a:gd name="connsiteX17" fmla="*/ 24570 w 78068"/>
                <a:gd name="connsiteY17" fmla="*/ 68723 h 153576"/>
                <a:gd name="connsiteX18" fmla="*/ 28126 w 78068"/>
                <a:gd name="connsiteY18" fmla="*/ 65535 h 153576"/>
                <a:gd name="connsiteX19" fmla="*/ 52134 w 78068"/>
                <a:gd name="connsiteY19" fmla="*/ 44279 h 153576"/>
                <a:gd name="connsiteX20" fmla="*/ 58180 w 78068"/>
                <a:gd name="connsiteY20" fmla="*/ 52958 h 153576"/>
                <a:gd name="connsiteX21" fmla="*/ 57647 w 78068"/>
                <a:gd name="connsiteY21" fmla="*/ 58272 h 153576"/>
                <a:gd name="connsiteX22" fmla="*/ 40575 w 78068"/>
                <a:gd name="connsiteY22" fmla="*/ 12611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275" y="6726"/>
                  </a:moveTo>
                  <a:cubicBezTo>
                    <a:pt x="78275" y="3715"/>
                    <a:pt x="75963" y="-5"/>
                    <a:pt x="71162" y="-5"/>
                  </a:cubicBezTo>
                  <a:cubicBezTo>
                    <a:pt x="66005" y="-5"/>
                    <a:pt x="61203" y="4955"/>
                    <a:pt x="61203" y="9737"/>
                  </a:cubicBezTo>
                  <a:cubicBezTo>
                    <a:pt x="61203" y="12571"/>
                    <a:pt x="63337" y="16468"/>
                    <a:pt x="68317" y="16468"/>
                  </a:cubicBezTo>
                  <a:cubicBezTo>
                    <a:pt x="73118" y="16468"/>
                    <a:pt x="78275" y="11863"/>
                    <a:pt x="78275" y="6726"/>
                  </a:cubicBezTo>
                  <a:close/>
                  <a:moveTo>
                    <a:pt x="40575" y="126115"/>
                  </a:moveTo>
                  <a:cubicBezTo>
                    <a:pt x="37551" y="138338"/>
                    <a:pt x="28126" y="148612"/>
                    <a:pt x="17634" y="148612"/>
                  </a:cubicBezTo>
                  <a:cubicBezTo>
                    <a:pt x="15322" y="148612"/>
                    <a:pt x="13188" y="148257"/>
                    <a:pt x="11232" y="147549"/>
                  </a:cubicBezTo>
                  <a:cubicBezTo>
                    <a:pt x="15856" y="145423"/>
                    <a:pt x="17278" y="141172"/>
                    <a:pt x="17278" y="138515"/>
                  </a:cubicBezTo>
                  <a:cubicBezTo>
                    <a:pt x="17278" y="134264"/>
                    <a:pt x="13900" y="131961"/>
                    <a:pt x="10343" y="131961"/>
                  </a:cubicBezTo>
                  <a:cubicBezTo>
                    <a:pt x="4830" y="131961"/>
                    <a:pt x="206" y="136744"/>
                    <a:pt x="206" y="142412"/>
                  </a:cubicBezTo>
                  <a:cubicBezTo>
                    <a:pt x="206" y="149143"/>
                    <a:pt x="7142" y="153571"/>
                    <a:pt x="17812" y="153571"/>
                  </a:cubicBezTo>
                  <a:cubicBezTo>
                    <a:pt x="28482" y="153571"/>
                    <a:pt x="49288" y="147195"/>
                    <a:pt x="54801" y="125584"/>
                  </a:cubicBezTo>
                  <a:lnTo>
                    <a:pt x="70806" y="62169"/>
                  </a:lnTo>
                  <a:cubicBezTo>
                    <a:pt x="71340" y="60221"/>
                    <a:pt x="71695" y="58627"/>
                    <a:pt x="71695" y="55970"/>
                  </a:cubicBezTo>
                  <a:cubicBezTo>
                    <a:pt x="71695" y="46227"/>
                    <a:pt x="63337" y="39319"/>
                    <a:pt x="52667" y="39319"/>
                  </a:cubicBezTo>
                  <a:cubicBezTo>
                    <a:pt x="32928" y="39319"/>
                    <a:pt x="21546" y="63941"/>
                    <a:pt x="21546" y="66421"/>
                  </a:cubicBezTo>
                  <a:cubicBezTo>
                    <a:pt x="21546" y="68723"/>
                    <a:pt x="24036" y="68723"/>
                    <a:pt x="24570" y="68723"/>
                  </a:cubicBezTo>
                  <a:cubicBezTo>
                    <a:pt x="26704" y="68723"/>
                    <a:pt x="26881" y="68192"/>
                    <a:pt x="28126" y="65535"/>
                  </a:cubicBezTo>
                  <a:cubicBezTo>
                    <a:pt x="32572" y="55261"/>
                    <a:pt x="41819" y="44279"/>
                    <a:pt x="52134" y="44279"/>
                  </a:cubicBezTo>
                  <a:cubicBezTo>
                    <a:pt x="56580" y="44279"/>
                    <a:pt x="58180" y="47290"/>
                    <a:pt x="58180" y="52958"/>
                  </a:cubicBezTo>
                  <a:cubicBezTo>
                    <a:pt x="58180" y="54907"/>
                    <a:pt x="57824" y="57387"/>
                    <a:pt x="57647" y="58272"/>
                  </a:cubicBezTo>
                  <a:lnTo>
                    <a:pt x="40575" y="126115"/>
                  </a:lnTo>
                  <a:close/>
                </a:path>
              </a:pathLst>
            </a:custGeom>
            <a:solidFill>
              <a:srgbClr val="000000"/>
            </a:solidFill>
            <a:ln w="25500" cap="flat">
              <a:noFill/>
              <a:prstDash val="solid"/>
              <a:miter/>
            </a:ln>
          </p:spPr>
          <p:txBody>
            <a:bodyPr rtlCol="0" anchor="ctr"/>
            <a:lstStyle/>
            <a:p>
              <a:endParaRPr lang="zh-CN" altLang="en-US"/>
            </a:p>
          </p:txBody>
        </p:sp>
        <p:sp>
          <p:nvSpPr>
            <p:cNvPr id="394" name="任意多边形: 形状 393">
              <a:extLst>
                <a:ext uri="{FF2B5EF4-FFF2-40B4-BE49-F238E27FC236}">
                  <a16:creationId xmlns:a16="http://schemas.microsoft.com/office/drawing/2014/main" id="{3320D7A1-D9ED-4123-AA69-A2F53E625F5D}"/>
                </a:ext>
              </a:extLst>
            </p:cNvPr>
            <p:cNvSpPr/>
            <p:nvPr>
              <p:custDataLst>
                <p:tags r:id="rId32"/>
              </p:custDataLst>
            </p:nvPr>
          </p:nvSpPr>
          <p:spPr>
            <a:xfrm>
              <a:off x="6643755" y="2471676"/>
              <a:ext cx="1359566" cy="10121"/>
            </a:xfrm>
            <a:custGeom>
              <a:avLst/>
              <a:gdLst>
                <a:gd name="connsiteX0" fmla="*/ 0 w 1359566"/>
                <a:gd name="connsiteY0" fmla="*/ 0 h 10121"/>
                <a:gd name="connsiteX1" fmla="*/ 1359567 w 1359566"/>
                <a:gd name="connsiteY1" fmla="*/ 0 h 10121"/>
                <a:gd name="connsiteX2" fmla="*/ 1359567 w 1359566"/>
                <a:gd name="connsiteY2" fmla="*/ 10121 h 10121"/>
                <a:gd name="connsiteX3" fmla="*/ 0 w 1359566"/>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359566" h="10121">
                  <a:moveTo>
                    <a:pt x="0" y="0"/>
                  </a:moveTo>
                  <a:lnTo>
                    <a:pt x="1359567" y="0"/>
                  </a:lnTo>
                  <a:lnTo>
                    <a:pt x="1359567" y="10121"/>
                  </a:lnTo>
                  <a:lnTo>
                    <a:pt x="0" y="10121"/>
                  </a:lnTo>
                  <a:close/>
                </a:path>
              </a:pathLst>
            </a:custGeom>
            <a:solidFill>
              <a:srgbClr val="000000"/>
            </a:solidFill>
            <a:ln w="25500" cap="flat">
              <a:noFill/>
              <a:prstDash val="solid"/>
              <a:miter/>
            </a:ln>
          </p:spPr>
          <p:txBody>
            <a:bodyPr rtlCol="0" anchor="ctr"/>
            <a:lstStyle/>
            <a:p>
              <a:endParaRPr lang="zh-CN" altLang="en-US"/>
            </a:p>
          </p:txBody>
        </p:sp>
        <p:sp>
          <p:nvSpPr>
            <p:cNvPr id="395" name="任意多边形: 形状 394">
              <a:extLst>
                <a:ext uri="{FF2B5EF4-FFF2-40B4-BE49-F238E27FC236}">
                  <a16:creationId xmlns:a16="http://schemas.microsoft.com/office/drawing/2014/main" id="{9B7A018F-EE7C-4B4D-AF4A-9A378B83E40F}"/>
                </a:ext>
              </a:extLst>
            </p:cNvPr>
            <p:cNvSpPr/>
            <p:nvPr>
              <p:custDataLst>
                <p:tags r:id="rId33"/>
              </p:custDataLst>
            </p:nvPr>
          </p:nvSpPr>
          <p:spPr>
            <a:xfrm>
              <a:off x="7207354" y="2537962"/>
              <a:ext cx="54366" cy="178400"/>
            </a:xfrm>
            <a:custGeom>
              <a:avLst/>
              <a:gdLst>
                <a:gd name="connsiteX0" fmla="*/ 54549 w 54366"/>
                <a:gd name="connsiteY0" fmla="*/ 2790 h 178400"/>
                <a:gd name="connsiteX1" fmla="*/ 51246 w 54366"/>
                <a:gd name="connsiteY1" fmla="*/ 7 h 178400"/>
                <a:gd name="connsiteX2" fmla="*/ 20252 w 54366"/>
                <a:gd name="connsiteY2" fmla="*/ 2537 h 178400"/>
                <a:gd name="connsiteX3" fmla="*/ 15425 w 54366"/>
                <a:gd name="connsiteY3" fmla="*/ 7851 h 178400"/>
                <a:gd name="connsiteX4" fmla="*/ 21777 w 54366"/>
                <a:gd name="connsiteY4" fmla="*/ 10635 h 178400"/>
                <a:gd name="connsiteX5" fmla="*/ 34225 w 54366"/>
                <a:gd name="connsiteY5" fmla="*/ 14937 h 178400"/>
                <a:gd name="connsiteX6" fmla="*/ 33463 w 54366"/>
                <a:gd name="connsiteY6" fmla="*/ 19998 h 178400"/>
                <a:gd name="connsiteX7" fmla="*/ 1453 w 54366"/>
                <a:gd name="connsiteY7" fmla="*/ 146523 h 178400"/>
                <a:gd name="connsiteX8" fmla="*/ 183 w 54366"/>
                <a:gd name="connsiteY8" fmla="*/ 155127 h 178400"/>
                <a:gd name="connsiteX9" fmla="*/ 23301 w 54366"/>
                <a:gd name="connsiteY9" fmla="*/ 178408 h 178400"/>
                <a:gd name="connsiteX10" fmla="*/ 42354 w 54366"/>
                <a:gd name="connsiteY10" fmla="*/ 164237 h 178400"/>
                <a:gd name="connsiteX11" fmla="*/ 49976 w 54366"/>
                <a:gd name="connsiteY11" fmla="*/ 139438 h 178400"/>
                <a:gd name="connsiteX12" fmla="*/ 46927 w 54366"/>
                <a:gd name="connsiteY12" fmla="*/ 136907 h 178400"/>
                <a:gd name="connsiteX13" fmla="*/ 43371 w 54366"/>
                <a:gd name="connsiteY13" fmla="*/ 141462 h 178400"/>
                <a:gd name="connsiteX14" fmla="*/ 24063 w 54366"/>
                <a:gd name="connsiteY14" fmla="*/ 172841 h 178400"/>
                <a:gd name="connsiteX15" fmla="*/ 16442 w 54366"/>
                <a:gd name="connsiteY15" fmla="*/ 161200 h 178400"/>
                <a:gd name="connsiteX16" fmla="*/ 17966 w 54366"/>
                <a:gd name="connsiteY16" fmla="*/ 149054 h 178400"/>
                <a:gd name="connsiteX17" fmla="*/ 54549 w 54366"/>
                <a:gd name="connsiteY17" fmla="*/ 279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66" h="178400">
                  <a:moveTo>
                    <a:pt x="54549" y="2790"/>
                  </a:moveTo>
                  <a:cubicBezTo>
                    <a:pt x="54549" y="2537"/>
                    <a:pt x="54549" y="7"/>
                    <a:pt x="51246" y="7"/>
                  </a:cubicBezTo>
                  <a:cubicBezTo>
                    <a:pt x="45403" y="7"/>
                    <a:pt x="26858" y="2031"/>
                    <a:pt x="20252" y="2537"/>
                  </a:cubicBezTo>
                  <a:cubicBezTo>
                    <a:pt x="18220" y="2790"/>
                    <a:pt x="15425" y="3043"/>
                    <a:pt x="15425" y="7851"/>
                  </a:cubicBezTo>
                  <a:cubicBezTo>
                    <a:pt x="15425" y="10635"/>
                    <a:pt x="17966" y="10635"/>
                    <a:pt x="21777" y="10635"/>
                  </a:cubicBezTo>
                  <a:cubicBezTo>
                    <a:pt x="33971" y="10635"/>
                    <a:pt x="34225" y="12912"/>
                    <a:pt x="34225" y="14937"/>
                  </a:cubicBezTo>
                  <a:lnTo>
                    <a:pt x="33463" y="19998"/>
                  </a:lnTo>
                  <a:lnTo>
                    <a:pt x="1453" y="146523"/>
                  </a:lnTo>
                  <a:cubicBezTo>
                    <a:pt x="691" y="149307"/>
                    <a:pt x="183" y="151078"/>
                    <a:pt x="183" y="155127"/>
                  </a:cubicBezTo>
                  <a:cubicBezTo>
                    <a:pt x="183" y="169551"/>
                    <a:pt x="11361" y="178408"/>
                    <a:pt x="23301" y="178408"/>
                  </a:cubicBezTo>
                  <a:cubicBezTo>
                    <a:pt x="31684" y="178408"/>
                    <a:pt x="38036" y="173347"/>
                    <a:pt x="42354" y="164237"/>
                  </a:cubicBezTo>
                  <a:cubicBezTo>
                    <a:pt x="46927" y="154621"/>
                    <a:pt x="49976" y="139944"/>
                    <a:pt x="49976" y="139438"/>
                  </a:cubicBezTo>
                  <a:cubicBezTo>
                    <a:pt x="49976" y="136907"/>
                    <a:pt x="47689" y="136907"/>
                    <a:pt x="46927" y="136907"/>
                  </a:cubicBezTo>
                  <a:cubicBezTo>
                    <a:pt x="44387" y="136907"/>
                    <a:pt x="44133" y="137920"/>
                    <a:pt x="43371" y="141462"/>
                  </a:cubicBezTo>
                  <a:cubicBezTo>
                    <a:pt x="39052" y="157911"/>
                    <a:pt x="34225" y="172841"/>
                    <a:pt x="24063" y="172841"/>
                  </a:cubicBezTo>
                  <a:cubicBezTo>
                    <a:pt x="16442" y="172841"/>
                    <a:pt x="16442" y="164743"/>
                    <a:pt x="16442" y="161200"/>
                  </a:cubicBezTo>
                  <a:cubicBezTo>
                    <a:pt x="16442" y="155127"/>
                    <a:pt x="16696" y="153862"/>
                    <a:pt x="17966" y="149054"/>
                  </a:cubicBezTo>
                  <a:lnTo>
                    <a:pt x="54549" y="2790"/>
                  </a:lnTo>
                  <a:close/>
                </a:path>
              </a:pathLst>
            </a:custGeom>
            <a:solidFill>
              <a:srgbClr val="000000"/>
            </a:solidFill>
            <a:ln w="25500" cap="flat">
              <a:noFill/>
              <a:prstDash val="solid"/>
              <a:miter/>
            </a:ln>
          </p:spPr>
          <p:txBody>
            <a:bodyPr rtlCol="0" anchor="ctr"/>
            <a:lstStyle/>
            <a:p>
              <a:endParaRPr lang="zh-CN" altLang="en-US"/>
            </a:p>
          </p:txBody>
        </p:sp>
        <p:sp>
          <p:nvSpPr>
            <p:cNvPr id="396" name="任意多边形: 形状 395">
              <a:extLst>
                <a:ext uri="{FF2B5EF4-FFF2-40B4-BE49-F238E27FC236}">
                  <a16:creationId xmlns:a16="http://schemas.microsoft.com/office/drawing/2014/main" id="{152687DC-E7B7-4015-99D6-1F03EEF96648}"/>
                </a:ext>
              </a:extLst>
            </p:cNvPr>
            <p:cNvSpPr/>
            <p:nvPr>
              <p:custDataLst>
                <p:tags r:id="rId34"/>
              </p:custDataLst>
            </p:nvPr>
          </p:nvSpPr>
          <p:spPr>
            <a:xfrm>
              <a:off x="7280337" y="2634096"/>
              <a:ext cx="53883" cy="119212"/>
            </a:xfrm>
            <a:custGeom>
              <a:avLst/>
              <a:gdLst>
                <a:gd name="connsiteX0" fmla="*/ 49445 w 53883"/>
                <a:gd name="connsiteY0" fmla="*/ 6739 h 119212"/>
                <a:gd name="connsiteX1" fmla="*/ 42332 w 53883"/>
                <a:gd name="connsiteY1" fmla="*/ 8 h 119212"/>
                <a:gd name="connsiteX2" fmla="*/ 32373 w 53883"/>
                <a:gd name="connsiteY2" fmla="*/ 9751 h 119212"/>
                <a:gd name="connsiteX3" fmla="*/ 39487 w 53883"/>
                <a:gd name="connsiteY3" fmla="*/ 16482 h 119212"/>
                <a:gd name="connsiteX4" fmla="*/ 49445 w 53883"/>
                <a:gd name="connsiteY4" fmla="*/ 6739 h 119212"/>
                <a:gd name="connsiteX5" fmla="*/ 13167 w 53883"/>
                <a:gd name="connsiteY5" fmla="*/ 96724 h 119212"/>
                <a:gd name="connsiteX6" fmla="*/ 11567 w 53883"/>
                <a:gd name="connsiteY6" fmla="*/ 104164 h 119212"/>
                <a:gd name="connsiteX7" fmla="*/ 28461 w 53883"/>
                <a:gd name="connsiteY7" fmla="*/ 119221 h 119212"/>
                <a:gd name="connsiteX8" fmla="*/ 54069 w 53883"/>
                <a:gd name="connsiteY8" fmla="*/ 92119 h 119212"/>
                <a:gd name="connsiteX9" fmla="*/ 51224 w 53883"/>
                <a:gd name="connsiteY9" fmla="*/ 89816 h 119212"/>
                <a:gd name="connsiteX10" fmla="*/ 47845 w 53883"/>
                <a:gd name="connsiteY10" fmla="*/ 92827 h 119212"/>
                <a:gd name="connsiteX11" fmla="*/ 28995 w 53883"/>
                <a:gd name="connsiteY11" fmla="*/ 114261 h 119212"/>
                <a:gd name="connsiteX12" fmla="*/ 24549 w 53883"/>
                <a:gd name="connsiteY12" fmla="*/ 108061 h 119212"/>
                <a:gd name="connsiteX13" fmla="*/ 27394 w 53883"/>
                <a:gd name="connsiteY13" fmla="*/ 96724 h 119212"/>
                <a:gd name="connsiteX14" fmla="*/ 33085 w 53883"/>
                <a:gd name="connsiteY14" fmla="*/ 82554 h 119212"/>
                <a:gd name="connsiteX15" fmla="*/ 41799 w 53883"/>
                <a:gd name="connsiteY15" fmla="*/ 60057 h 119212"/>
                <a:gd name="connsiteX16" fmla="*/ 42866 w 53883"/>
                <a:gd name="connsiteY16" fmla="*/ 54389 h 119212"/>
                <a:gd name="connsiteX17" fmla="*/ 25971 w 53883"/>
                <a:gd name="connsiteY17" fmla="*/ 39332 h 119212"/>
                <a:gd name="connsiteX18" fmla="*/ 186 w 53883"/>
                <a:gd name="connsiteY18" fmla="*/ 66434 h 119212"/>
                <a:gd name="connsiteX19" fmla="*/ 3209 w 53883"/>
                <a:gd name="connsiteY19" fmla="*/ 68737 h 119212"/>
                <a:gd name="connsiteX20" fmla="*/ 6410 w 53883"/>
                <a:gd name="connsiteY20" fmla="*/ 65903 h 119212"/>
                <a:gd name="connsiteX21" fmla="*/ 25438 w 53883"/>
                <a:gd name="connsiteY21" fmla="*/ 44292 h 119212"/>
                <a:gd name="connsiteX22" fmla="*/ 29884 w 53883"/>
                <a:gd name="connsiteY22" fmla="*/ 50492 h 119212"/>
                <a:gd name="connsiteX23" fmla="*/ 24371 w 53883"/>
                <a:gd name="connsiteY23" fmla="*/ 68206 h 119212"/>
                <a:gd name="connsiteX24" fmla="*/ 13167 w 53883"/>
                <a:gd name="connsiteY24" fmla="*/ 9672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83" h="119212">
                  <a:moveTo>
                    <a:pt x="49445" y="6739"/>
                  </a:moveTo>
                  <a:cubicBezTo>
                    <a:pt x="49445" y="3905"/>
                    <a:pt x="47311" y="8"/>
                    <a:pt x="42332" y="8"/>
                  </a:cubicBezTo>
                  <a:cubicBezTo>
                    <a:pt x="37531" y="8"/>
                    <a:pt x="32373" y="4614"/>
                    <a:pt x="32373" y="9751"/>
                  </a:cubicBezTo>
                  <a:cubicBezTo>
                    <a:pt x="32373" y="12762"/>
                    <a:pt x="34685" y="16482"/>
                    <a:pt x="39487" y="16482"/>
                  </a:cubicBezTo>
                  <a:cubicBezTo>
                    <a:pt x="44644" y="16482"/>
                    <a:pt x="49445" y="11522"/>
                    <a:pt x="49445" y="6739"/>
                  </a:cubicBezTo>
                  <a:close/>
                  <a:moveTo>
                    <a:pt x="13167" y="96724"/>
                  </a:moveTo>
                  <a:cubicBezTo>
                    <a:pt x="12456" y="99027"/>
                    <a:pt x="11567" y="101153"/>
                    <a:pt x="11567" y="104164"/>
                  </a:cubicBezTo>
                  <a:cubicBezTo>
                    <a:pt x="11567" y="112490"/>
                    <a:pt x="18680" y="119221"/>
                    <a:pt x="28461" y="119221"/>
                  </a:cubicBezTo>
                  <a:cubicBezTo>
                    <a:pt x="46244" y="119221"/>
                    <a:pt x="54069" y="94776"/>
                    <a:pt x="54069" y="92119"/>
                  </a:cubicBezTo>
                  <a:cubicBezTo>
                    <a:pt x="54069" y="89816"/>
                    <a:pt x="51757" y="89816"/>
                    <a:pt x="51224" y="89816"/>
                  </a:cubicBezTo>
                  <a:cubicBezTo>
                    <a:pt x="48734" y="89816"/>
                    <a:pt x="48556" y="90879"/>
                    <a:pt x="47845" y="92827"/>
                  </a:cubicBezTo>
                  <a:cubicBezTo>
                    <a:pt x="43755" y="106998"/>
                    <a:pt x="35930" y="114261"/>
                    <a:pt x="28995" y="114261"/>
                  </a:cubicBezTo>
                  <a:cubicBezTo>
                    <a:pt x="25438" y="114261"/>
                    <a:pt x="24549" y="111958"/>
                    <a:pt x="24549" y="108061"/>
                  </a:cubicBezTo>
                  <a:cubicBezTo>
                    <a:pt x="24549" y="103987"/>
                    <a:pt x="25794" y="100621"/>
                    <a:pt x="27394" y="96724"/>
                  </a:cubicBezTo>
                  <a:cubicBezTo>
                    <a:pt x="29172" y="91942"/>
                    <a:pt x="31129" y="87159"/>
                    <a:pt x="33085" y="82554"/>
                  </a:cubicBezTo>
                  <a:cubicBezTo>
                    <a:pt x="34685" y="78302"/>
                    <a:pt x="41087" y="62183"/>
                    <a:pt x="41799" y="60057"/>
                  </a:cubicBezTo>
                  <a:cubicBezTo>
                    <a:pt x="42332" y="58286"/>
                    <a:pt x="42866" y="56160"/>
                    <a:pt x="42866" y="54389"/>
                  </a:cubicBezTo>
                  <a:cubicBezTo>
                    <a:pt x="42866" y="46064"/>
                    <a:pt x="35752" y="39332"/>
                    <a:pt x="25971" y="39332"/>
                  </a:cubicBezTo>
                  <a:cubicBezTo>
                    <a:pt x="8366" y="39332"/>
                    <a:pt x="186" y="63423"/>
                    <a:pt x="186" y="66434"/>
                  </a:cubicBezTo>
                  <a:cubicBezTo>
                    <a:pt x="186" y="68737"/>
                    <a:pt x="2675" y="68737"/>
                    <a:pt x="3209" y="68737"/>
                  </a:cubicBezTo>
                  <a:cubicBezTo>
                    <a:pt x="5698" y="68737"/>
                    <a:pt x="5876" y="67851"/>
                    <a:pt x="6410" y="65903"/>
                  </a:cubicBezTo>
                  <a:cubicBezTo>
                    <a:pt x="11033" y="50669"/>
                    <a:pt x="18858" y="44292"/>
                    <a:pt x="25438" y="44292"/>
                  </a:cubicBezTo>
                  <a:cubicBezTo>
                    <a:pt x="28283" y="44292"/>
                    <a:pt x="29884" y="45709"/>
                    <a:pt x="29884" y="50492"/>
                  </a:cubicBezTo>
                  <a:cubicBezTo>
                    <a:pt x="29884" y="54566"/>
                    <a:pt x="28817" y="57223"/>
                    <a:pt x="24371" y="68206"/>
                  </a:cubicBezTo>
                  <a:lnTo>
                    <a:pt x="13167" y="96724"/>
                  </a:lnTo>
                  <a:close/>
                </a:path>
              </a:pathLst>
            </a:custGeom>
            <a:solidFill>
              <a:srgbClr val="000000"/>
            </a:solidFill>
            <a:ln w="25500" cap="flat">
              <a:noFill/>
              <a:prstDash val="solid"/>
              <a:miter/>
            </a:ln>
          </p:spPr>
          <p:txBody>
            <a:bodyPr rtlCol="0" anchor="ctr"/>
            <a:lstStyle/>
            <a:p>
              <a:endParaRPr lang="zh-CN" altLang="en-US"/>
            </a:p>
          </p:txBody>
        </p:sp>
        <p:sp>
          <p:nvSpPr>
            <p:cNvPr id="397" name="任意多边形: 形状 396">
              <a:extLst>
                <a:ext uri="{FF2B5EF4-FFF2-40B4-BE49-F238E27FC236}">
                  <a16:creationId xmlns:a16="http://schemas.microsoft.com/office/drawing/2014/main" id="{C3B5D3E9-E1A8-4F87-A71B-E8812356B602}"/>
                </a:ext>
              </a:extLst>
            </p:cNvPr>
            <p:cNvSpPr/>
            <p:nvPr>
              <p:custDataLst>
                <p:tags r:id="rId35"/>
              </p:custDataLst>
            </p:nvPr>
          </p:nvSpPr>
          <p:spPr>
            <a:xfrm>
              <a:off x="7343856" y="2634096"/>
              <a:ext cx="78068" cy="153576"/>
            </a:xfrm>
            <a:custGeom>
              <a:avLst/>
              <a:gdLst>
                <a:gd name="connsiteX0" fmla="*/ 78257 w 78068"/>
                <a:gd name="connsiteY0" fmla="*/ 6739 h 153576"/>
                <a:gd name="connsiteX1" fmla="*/ 71144 w 78068"/>
                <a:gd name="connsiteY1" fmla="*/ 8 h 153576"/>
                <a:gd name="connsiteX2" fmla="*/ 61185 w 78068"/>
                <a:gd name="connsiteY2" fmla="*/ 9751 h 153576"/>
                <a:gd name="connsiteX3" fmla="*/ 68298 w 78068"/>
                <a:gd name="connsiteY3" fmla="*/ 16482 h 153576"/>
                <a:gd name="connsiteX4" fmla="*/ 78257 w 78068"/>
                <a:gd name="connsiteY4" fmla="*/ 6739 h 153576"/>
                <a:gd name="connsiteX5" fmla="*/ 40557 w 78068"/>
                <a:gd name="connsiteY5" fmla="*/ 126129 h 153576"/>
                <a:gd name="connsiteX6" fmla="*/ 17616 w 78068"/>
                <a:gd name="connsiteY6" fmla="*/ 148625 h 153576"/>
                <a:gd name="connsiteX7" fmla="*/ 11214 w 78068"/>
                <a:gd name="connsiteY7" fmla="*/ 147562 h 153576"/>
                <a:gd name="connsiteX8" fmla="*/ 17260 w 78068"/>
                <a:gd name="connsiteY8" fmla="*/ 138528 h 153576"/>
                <a:gd name="connsiteX9" fmla="*/ 10325 w 78068"/>
                <a:gd name="connsiteY9" fmla="*/ 131974 h 153576"/>
                <a:gd name="connsiteX10" fmla="*/ 188 w 78068"/>
                <a:gd name="connsiteY10" fmla="*/ 142425 h 153576"/>
                <a:gd name="connsiteX11" fmla="*/ 17794 w 78068"/>
                <a:gd name="connsiteY11" fmla="*/ 153585 h 153576"/>
                <a:gd name="connsiteX12" fmla="*/ 54783 w 78068"/>
                <a:gd name="connsiteY12" fmla="*/ 125598 h 153576"/>
                <a:gd name="connsiteX13" fmla="*/ 70788 w 78068"/>
                <a:gd name="connsiteY13" fmla="*/ 62183 h 153576"/>
                <a:gd name="connsiteX14" fmla="*/ 71677 w 78068"/>
                <a:gd name="connsiteY14" fmla="*/ 55983 h 153576"/>
                <a:gd name="connsiteX15" fmla="*/ 52649 w 78068"/>
                <a:gd name="connsiteY15" fmla="*/ 39332 h 153576"/>
                <a:gd name="connsiteX16" fmla="*/ 21528 w 78068"/>
                <a:gd name="connsiteY16" fmla="*/ 66434 h 153576"/>
                <a:gd name="connsiteX17" fmla="*/ 24552 w 78068"/>
                <a:gd name="connsiteY17" fmla="*/ 68737 h 153576"/>
                <a:gd name="connsiteX18" fmla="*/ 28108 w 78068"/>
                <a:gd name="connsiteY18" fmla="*/ 65549 h 153576"/>
                <a:gd name="connsiteX19" fmla="*/ 52116 w 78068"/>
                <a:gd name="connsiteY19" fmla="*/ 44292 h 153576"/>
                <a:gd name="connsiteX20" fmla="*/ 58162 w 78068"/>
                <a:gd name="connsiteY20" fmla="*/ 52972 h 153576"/>
                <a:gd name="connsiteX21" fmla="*/ 57628 w 78068"/>
                <a:gd name="connsiteY21" fmla="*/ 58286 h 153576"/>
                <a:gd name="connsiteX22" fmla="*/ 40557 w 78068"/>
                <a:gd name="connsiteY22" fmla="*/ 126129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68" h="153576">
                  <a:moveTo>
                    <a:pt x="78257" y="6739"/>
                  </a:moveTo>
                  <a:cubicBezTo>
                    <a:pt x="78257" y="3728"/>
                    <a:pt x="75945" y="8"/>
                    <a:pt x="71144" y="8"/>
                  </a:cubicBezTo>
                  <a:cubicBezTo>
                    <a:pt x="65987" y="8"/>
                    <a:pt x="61185" y="4968"/>
                    <a:pt x="61185" y="9751"/>
                  </a:cubicBezTo>
                  <a:cubicBezTo>
                    <a:pt x="61185" y="12585"/>
                    <a:pt x="63319" y="16482"/>
                    <a:pt x="68298" y="16482"/>
                  </a:cubicBezTo>
                  <a:cubicBezTo>
                    <a:pt x="73100" y="16482"/>
                    <a:pt x="78257" y="11876"/>
                    <a:pt x="78257" y="6739"/>
                  </a:cubicBezTo>
                  <a:close/>
                  <a:moveTo>
                    <a:pt x="40557" y="126129"/>
                  </a:moveTo>
                  <a:cubicBezTo>
                    <a:pt x="37533" y="138351"/>
                    <a:pt x="28108" y="148625"/>
                    <a:pt x="17616" y="148625"/>
                  </a:cubicBezTo>
                  <a:cubicBezTo>
                    <a:pt x="15304" y="148625"/>
                    <a:pt x="13170" y="148271"/>
                    <a:pt x="11214" y="147562"/>
                  </a:cubicBezTo>
                  <a:cubicBezTo>
                    <a:pt x="15838" y="145437"/>
                    <a:pt x="17260" y="141186"/>
                    <a:pt x="17260" y="138528"/>
                  </a:cubicBezTo>
                  <a:cubicBezTo>
                    <a:pt x="17260" y="134277"/>
                    <a:pt x="13882" y="131974"/>
                    <a:pt x="10325" y="131974"/>
                  </a:cubicBezTo>
                  <a:cubicBezTo>
                    <a:pt x="4812" y="131974"/>
                    <a:pt x="188" y="136757"/>
                    <a:pt x="188" y="142425"/>
                  </a:cubicBezTo>
                  <a:cubicBezTo>
                    <a:pt x="188" y="149157"/>
                    <a:pt x="7124" y="153585"/>
                    <a:pt x="17794" y="153585"/>
                  </a:cubicBezTo>
                  <a:cubicBezTo>
                    <a:pt x="28464" y="153585"/>
                    <a:pt x="49270" y="147208"/>
                    <a:pt x="54783" y="125598"/>
                  </a:cubicBezTo>
                  <a:lnTo>
                    <a:pt x="70788" y="62183"/>
                  </a:lnTo>
                  <a:cubicBezTo>
                    <a:pt x="71322" y="60234"/>
                    <a:pt x="71677" y="58640"/>
                    <a:pt x="71677" y="55983"/>
                  </a:cubicBezTo>
                  <a:cubicBezTo>
                    <a:pt x="71677" y="46241"/>
                    <a:pt x="63319" y="39332"/>
                    <a:pt x="52649" y="39332"/>
                  </a:cubicBezTo>
                  <a:cubicBezTo>
                    <a:pt x="32910" y="39332"/>
                    <a:pt x="21528" y="63954"/>
                    <a:pt x="21528" y="66434"/>
                  </a:cubicBezTo>
                  <a:cubicBezTo>
                    <a:pt x="21528" y="68737"/>
                    <a:pt x="24018" y="68737"/>
                    <a:pt x="24552" y="68737"/>
                  </a:cubicBezTo>
                  <a:cubicBezTo>
                    <a:pt x="26686" y="68737"/>
                    <a:pt x="26863" y="68206"/>
                    <a:pt x="28108" y="65549"/>
                  </a:cubicBezTo>
                  <a:cubicBezTo>
                    <a:pt x="32554" y="55275"/>
                    <a:pt x="41801" y="44292"/>
                    <a:pt x="52116" y="44292"/>
                  </a:cubicBezTo>
                  <a:cubicBezTo>
                    <a:pt x="56561" y="44292"/>
                    <a:pt x="58162" y="47304"/>
                    <a:pt x="58162" y="52972"/>
                  </a:cubicBezTo>
                  <a:cubicBezTo>
                    <a:pt x="58162" y="54920"/>
                    <a:pt x="57806" y="57400"/>
                    <a:pt x="57628" y="58286"/>
                  </a:cubicBezTo>
                  <a:lnTo>
                    <a:pt x="40557" y="126129"/>
                  </a:lnTo>
                  <a:close/>
                </a:path>
              </a:pathLst>
            </a:custGeom>
            <a:solidFill>
              <a:srgbClr val="000000"/>
            </a:solidFill>
            <a:ln w="25500" cap="flat">
              <a:noFill/>
              <a:prstDash val="solid"/>
              <a:miter/>
            </a:ln>
          </p:spPr>
          <p:txBody>
            <a:bodyPr rtlCol="0" anchor="ctr"/>
            <a:lstStyle/>
            <a:p>
              <a:endParaRPr lang="zh-CN" altLang="en-US"/>
            </a:p>
          </p:txBody>
        </p:sp>
        <p:sp>
          <p:nvSpPr>
            <p:cNvPr id="398" name="任意多边形: 形状 397">
              <a:extLst>
                <a:ext uri="{FF2B5EF4-FFF2-40B4-BE49-F238E27FC236}">
                  <a16:creationId xmlns:a16="http://schemas.microsoft.com/office/drawing/2014/main" id="{6FCDFC1F-9116-4F3E-9C4D-8AE9696E6FDD}"/>
                </a:ext>
              </a:extLst>
            </p:cNvPr>
            <p:cNvSpPr/>
            <p:nvPr>
              <p:custDataLst>
                <p:tags r:id="rId36"/>
              </p:custDataLst>
            </p:nvPr>
          </p:nvSpPr>
          <p:spPr>
            <a:xfrm>
              <a:off x="8042445" y="2097156"/>
              <a:ext cx="132358" cy="758900"/>
            </a:xfrm>
            <a:custGeom>
              <a:avLst/>
              <a:gdLst>
                <a:gd name="connsiteX0" fmla="*/ 132574 w 132358"/>
                <a:gd name="connsiteY0" fmla="*/ 379560 h 758900"/>
                <a:gd name="connsiteX1" fmla="*/ 79986 w 132358"/>
                <a:gd name="connsiteY1" fmla="*/ 101710 h 758900"/>
                <a:gd name="connsiteX2" fmla="*/ 12664 w 132358"/>
                <a:gd name="connsiteY2" fmla="*/ 2260 h 758900"/>
                <a:gd name="connsiteX3" fmla="*/ 5804 w 132358"/>
                <a:gd name="connsiteY3" fmla="*/ -17 h 758900"/>
                <a:gd name="connsiteX4" fmla="*/ 215 w 132358"/>
                <a:gd name="connsiteY4" fmla="*/ 2513 h 758900"/>
                <a:gd name="connsiteX5" fmla="*/ 1740 w 132358"/>
                <a:gd name="connsiteY5" fmla="*/ 5550 h 758900"/>
                <a:gd name="connsiteX6" fmla="*/ 61441 w 132358"/>
                <a:gd name="connsiteY6" fmla="*/ 102469 h 758900"/>
                <a:gd name="connsiteX7" fmla="*/ 107932 w 132358"/>
                <a:gd name="connsiteY7" fmla="*/ 379307 h 758900"/>
                <a:gd name="connsiteX8" fmla="*/ 57884 w 132358"/>
                <a:gd name="connsiteY8" fmla="*/ 664748 h 758900"/>
                <a:gd name="connsiteX9" fmla="*/ 1232 w 132358"/>
                <a:gd name="connsiteY9" fmla="*/ 754075 h 758900"/>
                <a:gd name="connsiteX10" fmla="*/ 215 w 132358"/>
                <a:gd name="connsiteY10" fmla="*/ 756353 h 758900"/>
                <a:gd name="connsiteX11" fmla="*/ 5804 w 132358"/>
                <a:gd name="connsiteY11" fmla="*/ 758883 h 758900"/>
                <a:gd name="connsiteX12" fmla="*/ 10631 w 132358"/>
                <a:gd name="connsiteY12" fmla="*/ 758377 h 758900"/>
                <a:gd name="connsiteX13" fmla="*/ 46452 w 132358"/>
                <a:gd name="connsiteY13" fmla="*/ 715105 h 758900"/>
                <a:gd name="connsiteX14" fmla="*/ 124445 w 132358"/>
                <a:gd name="connsiteY14" fmla="*/ 503048 h 758900"/>
                <a:gd name="connsiteX15" fmla="*/ 132574 w 132358"/>
                <a:gd name="connsiteY15" fmla="*/ 379560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358" h="758900">
                  <a:moveTo>
                    <a:pt x="132574" y="379560"/>
                  </a:moveTo>
                  <a:cubicBezTo>
                    <a:pt x="132574" y="284918"/>
                    <a:pt x="120634" y="188253"/>
                    <a:pt x="79986" y="101710"/>
                  </a:cubicBezTo>
                  <a:cubicBezTo>
                    <a:pt x="61949" y="63246"/>
                    <a:pt x="37814" y="28578"/>
                    <a:pt x="12664" y="2260"/>
                  </a:cubicBezTo>
                  <a:cubicBezTo>
                    <a:pt x="10377" y="236"/>
                    <a:pt x="10123" y="-17"/>
                    <a:pt x="5804" y="-17"/>
                  </a:cubicBezTo>
                  <a:cubicBezTo>
                    <a:pt x="2248" y="-17"/>
                    <a:pt x="215" y="-17"/>
                    <a:pt x="215" y="2513"/>
                  </a:cubicBezTo>
                  <a:cubicBezTo>
                    <a:pt x="215" y="3526"/>
                    <a:pt x="1232" y="4791"/>
                    <a:pt x="1740" y="5550"/>
                  </a:cubicBezTo>
                  <a:cubicBezTo>
                    <a:pt x="26128" y="34904"/>
                    <a:pt x="46452" y="67295"/>
                    <a:pt x="61441" y="102469"/>
                  </a:cubicBezTo>
                  <a:cubicBezTo>
                    <a:pt x="94721" y="179902"/>
                    <a:pt x="107932" y="270495"/>
                    <a:pt x="107932" y="379307"/>
                  </a:cubicBezTo>
                  <a:cubicBezTo>
                    <a:pt x="107932" y="487106"/>
                    <a:pt x="95483" y="581747"/>
                    <a:pt x="57884" y="664748"/>
                  </a:cubicBezTo>
                  <a:cubicBezTo>
                    <a:pt x="43149" y="696886"/>
                    <a:pt x="23842" y="726746"/>
                    <a:pt x="1232" y="754075"/>
                  </a:cubicBezTo>
                  <a:cubicBezTo>
                    <a:pt x="978" y="754581"/>
                    <a:pt x="215" y="755593"/>
                    <a:pt x="215" y="756353"/>
                  </a:cubicBezTo>
                  <a:cubicBezTo>
                    <a:pt x="215" y="758883"/>
                    <a:pt x="2248" y="758883"/>
                    <a:pt x="5804" y="758883"/>
                  </a:cubicBezTo>
                  <a:cubicBezTo>
                    <a:pt x="9615" y="758883"/>
                    <a:pt x="10123" y="758883"/>
                    <a:pt x="10631" y="758377"/>
                  </a:cubicBezTo>
                  <a:cubicBezTo>
                    <a:pt x="10885" y="758124"/>
                    <a:pt x="26636" y="742941"/>
                    <a:pt x="46452" y="715105"/>
                  </a:cubicBezTo>
                  <a:cubicBezTo>
                    <a:pt x="90656" y="652855"/>
                    <a:pt x="113012" y="578458"/>
                    <a:pt x="124445" y="503048"/>
                  </a:cubicBezTo>
                  <a:cubicBezTo>
                    <a:pt x="130542" y="462307"/>
                    <a:pt x="132574" y="420807"/>
                    <a:pt x="132574" y="379560"/>
                  </a:cubicBezTo>
                  <a:close/>
                </a:path>
              </a:pathLst>
            </a:custGeom>
            <a:solidFill>
              <a:srgbClr val="000000"/>
            </a:solidFill>
            <a:ln w="25500" cap="flat">
              <a:noFill/>
              <a:prstDash val="solid"/>
              <a:miter/>
            </a:ln>
          </p:spPr>
          <p:txBody>
            <a:bodyPr rtlCol="0" anchor="ctr"/>
            <a:lstStyle/>
            <a:p>
              <a:endParaRPr lang="zh-CN" altLang="en-US"/>
            </a:p>
          </p:txBody>
        </p:sp>
        <p:sp>
          <p:nvSpPr>
            <p:cNvPr id="399" name="任意多边形: 形状 398">
              <a:extLst>
                <a:ext uri="{FF2B5EF4-FFF2-40B4-BE49-F238E27FC236}">
                  <a16:creationId xmlns:a16="http://schemas.microsoft.com/office/drawing/2014/main" id="{EB5FF392-6B4D-401E-9B9C-81C97D5B8F7A}"/>
                </a:ext>
              </a:extLst>
            </p:cNvPr>
            <p:cNvSpPr/>
            <p:nvPr>
              <p:custDataLst>
                <p:tags r:id="rId37"/>
              </p:custDataLst>
            </p:nvPr>
          </p:nvSpPr>
          <p:spPr>
            <a:xfrm>
              <a:off x="8254312" y="2042098"/>
              <a:ext cx="64731" cy="117618"/>
            </a:xfrm>
            <a:custGeom>
              <a:avLst/>
              <a:gdLst>
                <a:gd name="connsiteX0" fmla="*/ 40414 w 64731"/>
                <a:gd name="connsiteY0" fmla="*/ 4945 h 117618"/>
                <a:gd name="connsiteX1" fmla="*/ 35079 w 64731"/>
                <a:gd name="connsiteY1" fmla="*/ -15 h 117618"/>
                <a:gd name="connsiteX2" fmla="*/ 223 w 64731"/>
                <a:gd name="connsiteY2" fmla="*/ 11322 h 117618"/>
                <a:gd name="connsiteX3" fmla="*/ 223 w 64731"/>
                <a:gd name="connsiteY3" fmla="*/ 17699 h 117618"/>
                <a:gd name="connsiteX4" fmla="*/ 26009 w 64731"/>
                <a:gd name="connsiteY4" fmla="*/ 12739 h 117618"/>
                <a:gd name="connsiteX5" fmla="*/ 26009 w 64731"/>
                <a:gd name="connsiteY5" fmla="*/ 103078 h 117618"/>
                <a:gd name="connsiteX6" fmla="*/ 8226 w 64731"/>
                <a:gd name="connsiteY6" fmla="*/ 111226 h 117618"/>
                <a:gd name="connsiteX7" fmla="*/ 1468 w 64731"/>
                <a:gd name="connsiteY7" fmla="*/ 111226 h 117618"/>
                <a:gd name="connsiteX8" fmla="*/ 1468 w 64731"/>
                <a:gd name="connsiteY8" fmla="*/ 117603 h 117618"/>
                <a:gd name="connsiteX9" fmla="*/ 33122 w 64731"/>
                <a:gd name="connsiteY9" fmla="*/ 116895 h 117618"/>
                <a:gd name="connsiteX10" fmla="*/ 64955 w 64731"/>
                <a:gd name="connsiteY10" fmla="*/ 117603 h 117618"/>
                <a:gd name="connsiteX11" fmla="*/ 64955 w 64731"/>
                <a:gd name="connsiteY11" fmla="*/ 111226 h 117618"/>
                <a:gd name="connsiteX12" fmla="*/ 58197 w 64731"/>
                <a:gd name="connsiteY12" fmla="*/ 111226 h 117618"/>
                <a:gd name="connsiteX13" fmla="*/ 40414 w 64731"/>
                <a:gd name="connsiteY13" fmla="*/ 103078 h 117618"/>
                <a:gd name="connsiteX14" fmla="*/ 40414 w 64731"/>
                <a:gd name="connsiteY14" fmla="*/ 494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31" h="117618">
                  <a:moveTo>
                    <a:pt x="40414" y="4945"/>
                  </a:moveTo>
                  <a:cubicBezTo>
                    <a:pt x="40414" y="162"/>
                    <a:pt x="40058" y="-15"/>
                    <a:pt x="35079" y="-15"/>
                  </a:cubicBezTo>
                  <a:cubicBezTo>
                    <a:pt x="23697" y="11145"/>
                    <a:pt x="7514" y="11322"/>
                    <a:pt x="223" y="11322"/>
                  </a:cubicBezTo>
                  <a:lnTo>
                    <a:pt x="223" y="17699"/>
                  </a:lnTo>
                  <a:cubicBezTo>
                    <a:pt x="4491" y="17699"/>
                    <a:pt x="16228" y="17699"/>
                    <a:pt x="26009" y="12739"/>
                  </a:cubicBezTo>
                  <a:lnTo>
                    <a:pt x="26009" y="103078"/>
                  </a:lnTo>
                  <a:cubicBezTo>
                    <a:pt x="26009" y="108923"/>
                    <a:pt x="26009" y="111226"/>
                    <a:pt x="8226" y="111226"/>
                  </a:cubicBezTo>
                  <a:lnTo>
                    <a:pt x="1468" y="111226"/>
                  </a:lnTo>
                  <a:lnTo>
                    <a:pt x="1468" y="117603"/>
                  </a:lnTo>
                  <a:cubicBezTo>
                    <a:pt x="4669" y="117426"/>
                    <a:pt x="26543" y="116895"/>
                    <a:pt x="33122" y="116895"/>
                  </a:cubicBezTo>
                  <a:cubicBezTo>
                    <a:pt x="38635" y="116895"/>
                    <a:pt x="61042" y="117426"/>
                    <a:pt x="64955" y="117603"/>
                  </a:cubicBezTo>
                  <a:lnTo>
                    <a:pt x="64955" y="111226"/>
                  </a:lnTo>
                  <a:lnTo>
                    <a:pt x="58197" y="111226"/>
                  </a:lnTo>
                  <a:cubicBezTo>
                    <a:pt x="40414" y="111226"/>
                    <a:pt x="40414" y="108923"/>
                    <a:pt x="40414" y="103078"/>
                  </a:cubicBezTo>
                  <a:lnTo>
                    <a:pt x="40414" y="4945"/>
                  </a:lnTo>
                  <a:close/>
                </a:path>
              </a:pathLst>
            </a:custGeom>
            <a:solidFill>
              <a:srgbClr val="000000"/>
            </a:solidFill>
            <a:ln w="25500" cap="flat">
              <a:noFill/>
              <a:prstDash val="solid"/>
              <a:miter/>
            </a:ln>
          </p:spPr>
          <p:txBody>
            <a:bodyPr rtlCol="0" anchor="ctr"/>
            <a:lstStyle/>
            <a:p>
              <a:endParaRPr lang="zh-CN" altLang="en-US"/>
            </a:p>
          </p:txBody>
        </p:sp>
        <p:sp>
          <p:nvSpPr>
            <p:cNvPr id="400" name="任意多边形: 形状 399">
              <a:extLst>
                <a:ext uri="{FF2B5EF4-FFF2-40B4-BE49-F238E27FC236}">
                  <a16:creationId xmlns:a16="http://schemas.microsoft.com/office/drawing/2014/main" id="{94ACDA2D-C121-4163-9328-AD12D3215F1D}"/>
                </a:ext>
              </a:extLst>
            </p:cNvPr>
            <p:cNvSpPr/>
            <p:nvPr>
              <p:custDataLst>
                <p:tags r:id="rId38"/>
              </p:custDataLst>
            </p:nvPr>
          </p:nvSpPr>
          <p:spPr>
            <a:xfrm>
              <a:off x="8349888" y="2026864"/>
              <a:ext cx="76468" cy="177135"/>
            </a:xfrm>
            <a:custGeom>
              <a:avLst/>
              <a:gdLst>
                <a:gd name="connsiteX0" fmla="*/ 75629 w 76468"/>
                <a:gd name="connsiteY0" fmla="*/ 7779 h 177135"/>
                <a:gd name="connsiteX1" fmla="*/ 76696 w 76468"/>
                <a:gd name="connsiteY1" fmla="*/ 4413 h 177135"/>
                <a:gd name="connsiteX2" fmla="*/ 72428 w 76468"/>
                <a:gd name="connsiteY2" fmla="*/ -15 h 177135"/>
                <a:gd name="connsiteX3" fmla="*/ 67626 w 76468"/>
                <a:gd name="connsiteY3" fmla="*/ 4413 h 177135"/>
                <a:gd name="connsiteX4" fmla="*/ 1294 w 76468"/>
                <a:gd name="connsiteY4" fmla="*/ 169327 h 177135"/>
                <a:gd name="connsiteX5" fmla="*/ 227 w 76468"/>
                <a:gd name="connsiteY5" fmla="*/ 172692 h 177135"/>
                <a:gd name="connsiteX6" fmla="*/ 4495 w 76468"/>
                <a:gd name="connsiteY6" fmla="*/ 177121 h 177135"/>
                <a:gd name="connsiteX7" fmla="*/ 9297 w 76468"/>
                <a:gd name="connsiteY7" fmla="*/ 172692 h 177135"/>
                <a:gd name="connsiteX8" fmla="*/ 75629 w 76468"/>
                <a:gd name="connsiteY8" fmla="*/ 7779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68" h="177135">
                  <a:moveTo>
                    <a:pt x="75629" y="7779"/>
                  </a:moveTo>
                  <a:cubicBezTo>
                    <a:pt x="76696" y="5476"/>
                    <a:pt x="76696" y="5122"/>
                    <a:pt x="76696" y="4413"/>
                  </a:cubicBezTo>
                  <a:cubicBezTo>
                    <a:pt x="76696" y="1579"/>
                    <a:pt x="74384" y="-15"/>
                    <a:pt x="72428" y="-15"/>
                  </a:cubicBezTo>
                  <a:cubicBezTo>
                    <a:pt x="69404" y="-15"/>
                    <a:pt x="68515" y="2111"/>
                    <a:pt x="67626" y="4413"/>
                  </a:cubicBezTo>
                  <a:lnTo>
                    <a:pt x="1294" y="169327"/>
                  </a:lnTo>
                  <a:cubicBezTo>
                    <a:pt x="227" y="171630"/>
                    <a:pt x="227" y="171984"/>
                    <a:pt x="227" y="172692"/>
                  </a:cubicBezTo>
                  <a:cubicBezTo>
                    <a:pt x="227" y="175527"/>
                    <a:pt x="2539" y="177121"/>
                    <a:pt x="4495" y="177121"/>
                  </a:cubicBezTo>
                  <a:cubicBezTo>
                    <a:pt x="7518" y="177121"/>
                    <a:pt x="8408" y="174995"/>
                    <a:pt x="9297" y="172692"/>
                  </a:cubicBezTo>
                  <a:lnTo>
                    <a:pt x="75629" y="7779"/>
                  </a:lnTo>
                  <a:close/>
                </a:path>
              </a:pathLst>
            </a:custGeom>
            <a:solidFill>
              <a:srgbClr val="000000"/>
            </a:solidFill>
            <a:ln w="25500" cap="flat">
              <a:noFill/>
              <a:prstDash val="solid"/>
              <a:miter/>
            </a:ln>
          </p:spPr>
          <p:txBody>
            <a:bodyPr rtlCol="0" anchor="ctr"/>
            <a:lstStyle/>
            <a:p>
              <a:endParaRPr lang="zh-CN" altLang="en-US"/>
            </a:p>
          </p:txBody>
        </p:sp>
        <p:sp>
          <p:nvSpPr>
            <p:cNvPr id="401" name="任意多边形: 形状 400">
              <a:extLst>
                <a:ext uri="{FF2B5EF4-FFF2-40B4-BE49-F238E27FC236}">
                  <a16:creationId xmlns:a16="http://schemas.microsoft.com/office/drawing/2014/main" id="{CB360304-52B2-4145-A8D9-4FE8A7E657ED}"/>
                </a:ext>
              </a:extLst>
            </p:cNvPr>
            <p:cNvSpPr/>
            <p:nvPr>
              <p:custDataLst>
                <p:tags r:id="rId39"/>
              </p:custDataLst>
            </p:nvPr>
          </p:nvSpPr>
          <p:spPr>
            <a:xfrm>
              <a:off x="8451488" y="2042098"/>
              <a:ext cx="78602" cy="117618"/>
            </a:xfrm>
            <a:custGeom>
              <a:avLst/>
              <a:gdLst>
                <a:gd name="connsiteX0" fmla="*/ 78834 w 78602"/>
                <a:gd name="connsiteY0" fmla="*/ 85364 h 117618"/>
                <a:gd name="connsiteX1" fmla="*/ 72787 w 78602"/>
                <a:gd name="connsiteY1" fmla="*/ 85364 h 117618"/>
                <a:gd name="connsiteX2" fmla="*/ 68164 w 78602"/>
                <a:gd name="connsiteY2" fmla="*/ 101484 h 117618"/>
                <a:gd name="connsiteX3" fmla="*/ 50558 w 78602"/>
                <a:gd name="connsiteY3" fmla="*/ 102547 h 117618"/>
                <a:gd name="connsiteX4" fmla="*/ 17837 w 78602"/>
                <a:gd name="connsiteY4" fmla="*/ 102547 h 117618"/>
                <a:gd name="connsiteX5" fmla="*/ 53404 w 78602"/>
                <a:gd name="connsiteY5" fmla="*/ 72788 h 117618"/>
                <a:gd name="connsiteX6" fmla="*/ 78834 w 78602"/>
                <a:gd name="connsiteY6" fmla="*/ 34526 h 117618"/>
                <a:gd name="connsiteX7" fmla="*/ 37221 w 78602"/>
                <a:gd name="connsiteY7" fmla="*/ -15 h 117618"/>
                <a:gd name="connsiteX8" fmla="*/ 231 w 78602"/>
                <a:gd name="connsiteY8" fmla="*/ 31692 h 117618"/>
                <a:gd name="connsiteX9" fmla="*/ 9657 w 78602"/>
                <a:gd name="connsiteY9" fmla="*/ 41612 h 117618"/>
                <a:gd name="connsiteX10" fmla="*/ 19082 w 78602"/>
                <a:gd name="connsiteY10" fmla="*/ 32224 h 117618"/>
                <a:gd name="connsiteX11" fmla="*/ 8590 w 78602"/>
                <a:gd name="connsiteY11" fmla="*/ 22836 h 117618"/>
                <a:gd name="connsiteX12" fmla="*/ 34553 w 78602"/>
                <a:gd name="connsiteY12" fmla="*/ 6362 h 117618"/>
                <a:gd name="connsiteX13" fmla="*/ 61584 w 78602"/>
                <a:gd name="connsiteY13" fmla="*/ 34526 h 117618"/>
                <a:gd name="connsiteX14" fmla="*/ 44868 w 78602"/>
                <a:gd name="connsiteY14" fmla="*/ 68537 h 117618"/>
                <a:gd name="connsiteX15" fmla="*/ 2010 w 78602"/>
                <a:gd name="connsiteY15" fmla="*/ 110695 h 117618"/>
                <a:gd name="connsiteX16" fmla="*/ 231 w 78602"/>
                <a:gd name="connsiteY16" fmla="*/ 117603 h 117618"/>
                <a:gd name="connsiteX17" fmla="*/ 73499 w 78602"/>
                <a:gd name="connsiteY17" fmla="*/ 117603 h 117618"/>
                <a:gd name="connsiteX18" fmla="*/ 78834 w 78602"/>
                <a:gd name="connsiteY18" fmla="*/ 8536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602" h="117618">
                  <a:moveTo>
                    <a:pt x="78834" y="85364"/>
                  </a:moveTo>
                  <a:lnTo>
                    <a:pt x="72787" y="85364"/>
                  </a:lnTo>
                  <a:cubicBezTo>
                    <a:pt x="72254" y="89261"/>
                    <a:pt x="70475" y="99712"/>
                    <a:pt x="68164" y="101484"/>
                  </a:cubicBezTo>
                  <a:cubicBezTo>
                    <a:pt x="66741" y="102547"/>
                    <a:pt x="53048" y="102547"/>
                    <a:pt x="50558" y="102547"/>
                  </a:cubicBezTo>
                  <a:lnTo>
                    <a:pt x="17837" y="102547"/>
                  </a:lnTo>
                  <a:cubicBezTo>
                    <a:pt x="36509" y="86073"/>
                    <a:pt x="42734" y="81113"/>
                    <a:pt x="53404" y="72788"/>
                  </a:cubicBezTo>
                  <a:cubicBezTo>
                    <a:pt x="66563" y="62337"/>
                    <a:pt x="78834" y="51354"/>
                    <a:pt x="78834" y="34526"/>
                  </a:cubicBezTo>
                  <a:cubicBezTo>
                    <a:pt x="78834" y="13093"/>
                    <a:pt x="59983" y="-15"/>
                    <a:pt x="37221" y="-15"/>
                  </a:cubicBezTo>
                  <a:cubicBezTo>
                    <a:pt x="15169" y="-15"/>
                    <a:pt x="231" y="15396"/>
                    <a:pt x="231" y="31692"/>
                  </a:cubicBezTo>
                  <a:cubicBezTo>
                    <a:pt x="231" y="40726"/>
                    <a:pt x="7878" y="41612"/>
                    <a:pt x="9657" y="41612"/>
                  </a:cubicBezTo>
                  <a:cubicBezTo>
                    <a:pt x="13925" y="41612"/>
                    <a:pt x="19082" y="38601"/>
                    <a:pt x="19082" y="32224"/>
                  </a:cubicBezTo>
                  <a:cubicBezTo>
                    <a:pt x="19082" y="29035"/>
                    <a:pt x="17837" y="22836"/>
                    <a:pt x="8590" y="22836"/>
                  </a:cubicBezTo>
                  <a:cubicBezTo>
                    <a:pt x="14102" y="10259"/>
                    <a:pt x="26195" y="6362"/>
                    <a:pt x="34553" y="6362"/>
                  </a:cubicBezTo>
                  <a:cubicBezTo>
                    <a:pt x="52337" y="6362"/>
                    <a:pt x="61584" y="20179"/>
                    <a:pt x="61584" y="34526"/>
                  </a:cubicBezTo>
                  <a:cubicBezTo>
                    <a:pt x="61584" y="49937"/>
                    <a:pt x="50558" y="62160"/>
                    <a:pt x="44868" y="68537"/>
                  </a:cubicBezTo>
                  <a:lnTo>
                    <a:pt x="2010" y="110695"/>
                  </a:lnTo>
                  <a:cubicBezTo>
                    <a:pt x="231" y="112289"/>
                    <a:pt x="231" y="112643"/>
                    <a:pt x="231" y="117603"/>
                  </a:cubicBezTo>
                  <a:lnTo>
                    <a:pt x="73499" y="117603"/>
                  </a:lnTo>
                  <a:lnTo>
                    <a:pt x="78834" y="85364"/>
                  </a:lnTo>
                  <a:close/>
                </a:path>
              </a:pathLst>
            </a:custGeom>
            <a:solidFill>
              <a:srgbClr val="000000"/>
            </a:solidFill>
            <a:ln w="25500" cap="flat">
              <a:noFill/>
              <a:prstDash val="solid"/>
              <a:miter/>
            </a:ln>
          </p:spPr>
          <p:txBody>
            <a:bodyPr rtlCol="0" anchor="ctr"/>
            <a:lstStyle/>
            <a:p>
              <a:endParaRPr lang="zh-CN" altLang="en-US"/>
            </a:p>
          </p:txBody>
        </p:sp>
      </p:grpSp>
    </p:spTree>
    <p:custDataLst>
      <p:tags r:id="rId1"/>
    </p:custDataLst>
    <p:extLst>
      <p:ext uri="{BB962C8B-B14F-4D97-AF65-F5344CB8AC3E}">
        <p14:creationId xmlns:p14="http://schemas.microsoft.com/office/powerpoint/2010/main" val="3926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61B5CA2-9EE3-480E-97C9-170939CB0A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44A177-27DE-41C2-AAF3-74B3BF73A6E8}" type="slidenum">
              <a:rPr kumimoji="0" lang="de-DE" sz="1400" b="1" i="0" u="none" strike="noStrike" kern="1200" cap="none" spc="0" normalizeH="0" baseline="0" noProof="0" smtClean="0">
                <a:ln>
                  <a:noFill/>
                </a:ln>
                <a:solidFill>
                  <a:srgbClr val="3E444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400" b="1" i="0" u="none" strike="noStrike" kern="1200" cap="none" spc="0" normalizeH="0" baseline="0" noProof="0">
              <a:ln>
                <a:noFill/>
              </a:ln>
              <a:solidFill>
                <a:srgbClr val="3E444C"/>
              </a:solidFill>
              <a:effectLst/>
              <a:uLnTx/>
              <a:uFillTx/>
              <a:latin typeface="Arial" panose="020B0604020202020204"/>
              <a:ea typeface="+mn-ea"/>
              <a:cs typeface="+mn-cs"/>
            </a:endParaRPr>
          </a:p>
        </p:txBody>
      </p:sp>
      <p:sp>
        <p:nvSpPr>
          <p:cNvPr id="3" name="标题 2">
            <a:extLst>
              <a:ext uri="{FF2B5EF4-FFF2-40B4-BE49-F238E27FC236}">
                <a16:creationId xmlns:a16="http://schemas.microsoft.com/office/drawing/2014/main" id="{58F2712A-A93E-40CB-B968-3B5B3E84AEAA}"/>
              </a:ext>
            </a:extLst>
          </p:cNvPr>
          <p:cNvSpPr>
            <a:spLocks noGrp="1"/>
          </p:cNvSpPr>
          <p:nvPr>
            <p:ph type="title"/>
          </p:nvPr>
        </p:nvSpPr>
        <p:spPr/>
        <p:txBody>
          <a:bodyPr/>
          <a:lstStyle/>
          <a:p>
            <a:r>
              <a:rPr lang="en-US" altLang="zh-CN" dirty="0"/>
              <a:t>Motivation</a:t>
            </a:r>
            <a:endParaRPr lang="zh-CN" altLang="en-US" dirty="0"/>
          </a:p>
        </p:txBody>
      </p:sp>
      <p:sp>
        <p:nvSpPr>
          <p:cNvPr id="7" name="文本框 6">
            <a:extLst>
              <a:ext uri="{FF2B5EF4-FFF2-40B4-BE49-F238E27FC236}">
                <a16:creationId xmlns:a16="http://schemas.microsoft.com/office/drawing/2014/main" id="{9CC98A97-15AA-4240-944F-BE53A36ADE81}"/>
              </a:ext>
            </a:extLst>
          </p:cNvPr>
          <p:cNvSpPr txBox="1"/>
          <p:nvPr/>
        </p:nvSpPr>
        <p:spPr>
          <a:xfrm>
            <a:off x="2074606" y="5858539"/>
            <a:ext cx="11647924" cy="40011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519E"/>
              </a:buClr>
              <a:buSzTx/>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Corner flow is an important pathway for liquid flow and</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salt transport</a:t>
            </a:r>
          </a:p>
        </p:txBody>
      </p:sp>
      <p:pic>
        <p:nvPicPr>
          <p:cNvPr id="5" name="图片 4">
            <a:extLst>
              <a:ext uri="{FF2B5EF4-FFF2-40B4-BE49-F238E27FC236}">
                <a16:creationId xmlns:a16="http://schemas.microsoft.com/office/drawing/2014/main" id="{227EDAA2-C4BD-4B52-956D-C3B999726CE1}"/>
              </a:ext>
            </a:extLst>
          </p:cNvPr>
          <p:cNvPicPr>
            <a:picLocks noChangeAspect="1"/>
          </p:cNvPicPr>
          <p:nvPr/>
        </p:nvPicPr>
        <p:blipFill>
          <a:blip r:embed="rId3"/>
          <a:stretch>
            <a:fillRect/>
          </a:stretch>
        </p:blipFill>
        <p:spPr>
          <a:xfrm>
            <a:off x="5935756" y="1285455"/>
            <a:ext cx="5304312" cy="3431432"/>
          </a:xfrm>
          <a:prstGeom prst="rect">
            <a:avLst/>
          </a:prstGeom>
        </p:spPr>
      </p:pic>
      <p:sp>
        <p:nvSpPr>
          <p:cNvPr id="9" name="文本框 8">
            <a:extLst>
              <a:ext uri="{FF2B5EF4-FFF2-40B4-BE49-F238E27FC236}">
                <a16:creationId xmlns:a16="http://schemas.microsoft.com/office/drawing/2014/main" id="{917CA7F4-C4BB-4AB7-8EC4-D58FDECED921}"/>
              </a:ext>
            </a:extLst>
          </p:cNvPr>
          <p:cNvSpPr txBox="1"/>
          <p:nvPr/>
        </p:nvSpPr>
        <p:spPr>
          <a:xfrm>
            <a:off x="6073313" y="4989610"/>
            <a:ext cx="5029198"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pPr algn="ctr"/>
            <a:r>
              <a:rPr lang="en-US" altLang="zh-CN" dirty="0"/>
              <a:t>Salt crystallization and evolution of meniscus position in the </a:t>
            </a:r>
            <a:r>
              <a:rPr lang="en-US" altLang="zh-CN" b="1" dirty="0"/>
              <a:t>square capillary tubes </a:t>
            </a:r>
            <a:r>
              <a:rPr lang="en-US" altLang="zh-CN" dirty="0"/>
              <a:t>(Dong et al., 2024)</a:t>
            </a:r>
            <a:endParaRPr lang="zh-CN" altLang="en-US" dirty="0"/>
          </a:p>
        </p:txBody>
      </p:sp>
      <p:pic>
        <p:nvPicPr>
          <p:cNvPr id="10" name="图片 9">
            <a:extLst>
              <a:ext uri="{FF2B5EF4-FFF2-40B4-BE49-F238E27FC236}">
                <a16:creationId xmlns:a16="http://schemas.microsoft.com/office/drawing/2014/main" id="{D315D3A1-60E0-4F7C-A13A-BD2D6D3CC0FD}"/>
              </a:ext>
            </a:extLst>
          </p:cNvPr>
          <p:cNvPicPr>
            <a:picLocks noChangeAspect="1"/>
          </p:cNvPicPr>
          <p:nvPr/>
        </p:nvPicPr>
        <p:blipFill rotWithShape="1">
          <a:blip r:embed="rId4"/>
          <a:srcRect l="44349"/>
          <a:stretch/>
        </p:blipFill>
        <p:spPr>
          <a:xfrm>
            <a:off x="1055332" y="3132805"/>
            <a:ext cx="4239073" cy="2180091"/>
          </a:xfrm>
          <a:prstGeom prst="rect">
            <a:avLst/>
          </a:prstGeom>
        </p:spPr>
      </p:pic>
      <p:grpSp>
        <p:nvGrpSpPr>
          <p:cNvPr id="12" name="组合 11">
            <a:extLst>
              <a:ext uri="{FF2B5EF4-FFF2-40B4-BE49-F238E27FC236}">
                <a16:creationId xmlns:a16="http://schemas.microsoft.com/office/drawing/2014/main" id="{E729E2C1-D8D2-405D-8E64-4502286E7A1C}"/>
              </a:ext>
            </a:extLst>
          </p:cNvPr>
          <p:cNvGrpSpPr/>
          <p:nvPr/>
        </p:nvGrpSpPr>
        <p:grpSpPr>
          <a:xfrm>
            <a:off x="1508024" y="914684"/>
            <a:ext cx="3333687" cy="2269042"/>
            <a:chOff x="1651063" y="1519772"/>
            <a:chExt cx="3333687" cy="2269042"/>
          </a:xfrm>
        </p:grpSpPr>
        <p:pic>
          <p:nvPicPr>
            <p:cNvPr id="8" name="图片 7">
              <a:extLst>
                <a:ext uri="{FF2B5EF4-FFF2-40B4-BE49-F238E27FC236}">
                  <a16:creationId xmlns:a16="http://schemas.microsoft.com/office/drawing/2014/main" id="{69572C1D-EFD3-4FCC-B1F5-1D8202830CEC}"/>
                </a:ext>
              </a:extLst>
            </p:cNvPr>
            <p:cNvPicPr>
              <a:picLocks noChangeAspect="1"/>
            </p:cNvPicPr>
            <p:nvPr/>
          </p:nvPicPr>
          <p:blipFill rotWithShape="1">
            <a:blip r:embed="rId4"/>
            <a:srcRect r="57950"/>
            <a:stretch/>
          </p:blipFill>
          <p:spPr>
            <a:xfrm>
              <a:off x="1651063" y="1519772"/>
              <a:ext cx="3333687" cy="2269042"/>
            </a:xfrm>
            <a:prstGeom prst="rect">
              <a:avLst/>
            </a:prstGeom>
          </p:spPr>
        </p:pic>
        <p:sp>
          <p:nvSpPr>
            <p:cNvPr id="11" name="矩形 10">
              <a:extLst>
                <a:ext uri="{FF2B5EF4-FFF2-40B4-BE49-F238E27FC236}">
                  <a16:creationId xmlns:a16="http://schemas.microsoft.com/office/drawing/2014/main" id="{66891E67-67F6-4024-AD7E-7A98EE04BC2B}"/>
                </a:ext>
              </a:extLst>
            </p:cNvPr>
            <p:cNvSpPr/>
            <p:nvPr/>
          </p:nvSpPr>
          <p:spPr>
            <a:xfrm>
              <a:off x="1835150" y="1619250"/>
              <a:ext cx="584200" cy="35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0D53286B-FE9C-4F0C-9314-3939B64E08B7}"/>
              </a:ext>
            </a:extLst>
          </p:cNvPr>
          <p:cNvSpPr txBox="1"/>
          <p:nvPr/>
        </p:nvSpPr>
        <p:spPr>
          <a:xfrm>
            <a:off x="115755" y="5318491"/>
            <a:ext cx="6118224" cy="33855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r>
              <a:rPr lang="en-US" altLang="zh-CN" dirty="0"/>
              <a:t>Corner flows in porous media (Lan et al., 2024)</a:t>
            </a:r>
            <a:endParaRPr lang="zh-CN" altLang="en-US" dirty="0"/>
          </a:p>
        </p:txBody>
      </p:sp>
      <p:cxnSp>
        <p:nvCxnSpPr>
          <p:cNvPr id="16" name="Step02_evaporative_surface_arrow">
            <a:extLst>
              <a:ext uri="{FF2B5EF4-FFF2-40B4-BE49-F238E27FC236}">
                <a16:creationId xmlns:a16="http://schemas.microsoft.com/office/drawing/2014/main" id="{46AF3C67-28EB-4BFC-A785-323471522952}"/>
              </a:ext>
            </a:extLst>
          </p:cNvPr>
          <p:cNvCxnSpPr>
            <a:cxnSpLocks/>
          </p:cNvCxnSpPr>
          <p:nvPr/>
        </p:nvCxnSpPr>
        <p:spPr>
          <a:xfrm flipH="1">
            <a:off x="10886274" y="2601121"/>
            <a:ext cx="216237" cy="393921"/>
          </a:xfrm>
          <a:prstGeom prst="straightConnector1">
            <a:avLst/>
          </a:prstGeom>
          <a:noFill/>
          <a:ln w="6350" cap="flat" cmpd="sng" algn="ctr">
            <a:solidFill>
              <a:srgbClr val="00519E"/>
            </a:solidFill>
            <a:prstDash val="solid"/>
            <a:miter lim="800000"/>
            <a:tailEnd type="triangle"/>
          </a:ln>
          <a:effectLst/>
        </p:spPr>
      </p:cxnSp>
      <p:sp>
        <p:nvSpPr>
          <p:cNvPr id="18" name="文本框 17">
            <a:extLst>
              <a:ext uri="{FF2B5EF4-FFF2-40B4-BE49-F238E27FC236}">
                <a16:creationId xmlns:a16="http://schemas.microsoft.com/office/drawing/2014/main" id="{CDF329C0-333E-4B75-A450-C080C652D669}"/>
              </a:ext>
            </a:extLst>
          </p:cNvPr>
          <p:cNvSpPr txBox="1"/>
          <p:nvPr/>
        </p:nvSpPr>
        <p:spPr>
          <a:xfrm>
            <a:off x="9057501" y="2262567"/>
            <a:ext cx="5029198"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pPr algn="ctr"/>
            <a:r>
              <a:rPr lang="en-US" altLang="zh-CN" dirty="0"/>
              <a:t>Corner liquid</a:t>
            </a:r>
            <a:endParaRPr lang="zh-CN" altLang="en-US" dirty="0"/>
          </a:p>
        </p:txBody>
      </p:sp>
    </p:spTree>
    <p:extLst>
      <p:ext uri="{BB962C8B-B14F-4D97-AF65-F5344CB8AC3E}">
        <p14:creationId xmlns:p14="http://schemas.microsoft.com/office/powerpoint/2010/main" val="3173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DC75BC-4F85-DFE6-0121-6AAD479EB4CD}"/>
              </a:ext>
            </a:extLst>
          </p:cNvPr>
          <p:cNvSpPr>
            <a:spLocks noGrp="1"/>
          </p:cNvSpPr>
          <p:nvPr>
            <p:ph type="sldNum" sz="quarter" idx="12"/>
          </p:nvPr>
        </p:nvSpPr>
        <p:spPr/>
        <p:txBody>
          <a:bodyPr/>
          <a:lstStyle/>
          <a:p>
            <a:pPr algn="ctr" defTabSz="548640"/>
            <a:fld id="{1844A177-27DE-41C2-AAF3-74B3BF73A6E8}" type="slidenum">
              <a:rPr lang="de-DE">
                <a:solidFill>
                  <a:srgbClr val="3E444C"/>
                </a:solidFill>
                <a:latin typeface="Arial" panose="020B0604020202020204"/>
              </a:rPr>
              <a:pPr algn="ctr" defTabSz="548640"/>
              <a:t>4</a:t>
            </a:fld>
            <a:endParaRPr lang="de-DE">
              <a:solidFill>
                <a:srgbClr val="3E444C"/>
              </a:solidFill>
              <a:latin typeface="Arial" panose="020B0604020202020204"/>
            </a:endParaRPr>
          </a:p>
        </p:txBody>
      </p:sp>
      <p:sp>
        <p:nvSpPr>
          <p:cNvPr id="10" name="标题 9">
            <a:extLst>
              <a:ext uri="{FF2B5EF4-FFF2-40B4-BE49-F238E27FC236}">
                <a16:creationId xmlns:a16="http://schemas.microsoft.com/office/drawing/2014/main" id="{080FE6FE-CD4D-47FE-8930-2198D127F617}"/>
              </a:ext>
            </a:extLst>
          </p:cNvPr>
          <p:cNvSpPr>
            <a:spLocks noGrp="1"/>
          </p:cNvSpPr>
          <p:nvPr>
            <p:ph type="title"/>
          </p:nvPr>
        </p:nvSpPr>
        <p:spPr/>
        <p:txBody>
          <a:bodyPr/>
          <a:lstStyle/>
          <a:p>
            <a:r>
              <a:rPr lang="en-US" altLang="zh-CN" dirty="0"/>
              <a:t>Motivation</a:t>
            </a:r>
            <a:endParaRPr lang="zh-CN" altLang="en-US" dirty="0"/>
          </a:p>
        </p:txBody>
      </p:sp>
      <p:sp>
        <p:nvSpPr>
          <p:cNvPr id="21" name="文本框 20">
            <a:extLst>
              <a:ext uri="{FF2B5EF4-FFF2-40B4-BE49-F238E27FC236}">
                <a16:creationId xmlns:a16="http://schemas.microsoft.com/office/drawing/2014/main" id="{7383596F-AA3B-4E9D-83E6-F3CAC1A8DFDF}"/>
              </a:ext>
            </a:extLst>
          </p:cNvPr>
          <p:cNvSpPr txBox="1"/>
          <p:nvPr/>
        </p:nvSpPr>
        <p:spPr>
          <a:xfrm>
            <a:off x="249906" y="390425"/>
            <a:ext cx="11766734" cy="1439625"/>
          </a:xfrm>
          <a:prstGeom prst="rect">
            <a:avLst/>
          </a:prstGeom>
          <a:noFill/>
        </p:spPr>
        <p:txBody>
          <a:bodyPr wrap="square" rtlCol="0">
            <a:spAutoFit/>
          </a:bodyPr>
          <a:lstStyle/>
          <a:p>
            <a:pPr>
              <a:lnSpc>
                <a:spcPct val="150000"/>
              </a:lnSpc>
              <a:buClr>
                <a:srgbClr val="00519E"/>
              </a:buClr>
            </a:pPr>
            <a:r>
              <a:rPr lang="en-US" altLang="zh-CN" sz="2400" b="1" dirty="0">
                <a:solidFill>
                  <a:srgbClr val="00519E"/>
                </a:solidFill>
                <a:latin typeface="Arial" panose="020B0604020202020204" pitchFamily="34" charset="0"/>
                <a:cs typeface="Arial" panose="020B0604020202020204" pitchFamily="34" charset="0"/>
              </a:rPr>
              <a:t>Pore network model</a:t>
            </a:r>
          </a:p>
          <a:p>
            <a:pPr lvl="1">
              <a:buClr>
                <a:srgbClr val="00519E"/>
              </a:buClr>
            </a:pPr>
            <a:endParaRPr lang="en-US" altLang="zh-CN" sz="2000" dirty="0">
              <a:latin typeface="Arial" panose="020B0604020202020204" pitchFamily="34" charset="0"/>
              <a:cs typeface="Arial" panose="020B0604020202020204" pitchFamily="34" charset="0"/>
            </a:endParaRPr>
          </a:p>
          <a:p>
            <a:pPr marL="800100" lvl="1" indent="-342900">
              <a:lnSpc>
                <a:spcPct val="150000"/>
              </a:lnSpc>
              <a:buClr>
                <a:srgbClr val="00519E"/>
              </a:buClr>
              <a:buFont typeface="Wingdings" panose="05000000000000000000" pitchFamily="2" charset="2"/>
              <a:buChar char="p"/>
            </a:pPr>
            <a:endParaRPr lang="en-US" altLang="zh-CN" sz="2400" dirty="0">
              <a:latin typeface="Arial" panose="020B0604020202020204" pitchFamily="34" charset="0"/>
              <a:cs typeface="Arial" panose="020B0604020202020204" pitchFamily="34" charset="0"/>
            </a:endParaRPr>
          </a:p>
        </p:txBody>
      </p:sp>
      <p:pic>
        <p:nvPicPr>
          <p:cNvPr id="15" name="Grafik 29">
            <a:extLst>
              <a:ext uri="{FF2B5EF4-FFF2-40B4-BE49-F238E27FC236}">
                <a16:creationId xmlns:a16="http://schemas.microsoft.com/office/drawing/2014/main" id="{EE7D74AD-F1B7-4899-B8CA-91A500BEA3F3}"/>
              </a:ext>
            </a:extLst>
          </p:cNvPr>
          <p:cNvPicPr>
            <a:picLocks noChangeAspect="1"/>
          </p:cNvPicPr>
          <p:nvPr/>
        </p:nvPicPr>
        <p:blipFill>
          <a:blip r:embed="rId3"/>
          <a:stretch>
            <a:fillRect/>
          </a:stretch>
        </p:blipFill>
        <p:spPr>
          <a:xfrm>
            <a:off x="337199" y="1262445"/>
            <a:ext cx="1758950" cy="1510624"/>
          </a:xfrm>
          <a:prstGeom prst="rect">
            <a:avLst/>
          </a:prstGeom>
        </p:spPr>
      </p:pic>
      <p:grpSp>
        <p:nvGrpSpPr>
          <p:cNvPr id="16" name="Gruppieren 25">
            <a:extLst>
              <a:ext uri="{FF2B5EF4-FFF2-40B4-BE49-F238E27FC236}">
                <a16:creationId xmlns:a16="http://schemas.microsoft.com/office/drawing/2014/main" id="{9B5EA2E3-C76D-48FA-8786-77AD3254FDAC}"/>
              </a:ext>
            </a:extLst>
          </p:cNvPr>
          <p:cNvGrpSpPr/>
          <p:nvPr/>
        </p:nvGrpSpPr>
        <p:grpSpPr>
          <a:xfrm>
            <a:off x="499493" y="3183628"/>
            <a:ext cx="1434362" cy="1453488"/>
            <a:chOff x="784860" y="3147060"/>
            <a:chExt cx="1809191" cy="1790700"/>
          </a:xfrm>
        </p:grpSpPr>
        <p:pic>
          <p:nvPicPr>
            <p:cNvPr id="17" name="Grafik 11">
              <a:extLst>
                <a:ext uri="{FF2B5EF4-FFF2-40B4-BE49-F238E27FC236}">
                  <a16:creationId xmlns:a16="http://schemas.microsoft.com/office/drawing/2014/main" id="{504117A0-0492-4FBF-9207-13CE335590F2}"/>
                </a:ext>
              </a:extLst>
            </p:cNvPr>
            <p:cNvPicPr>
              <a:picLocks noChangeAspect="1"/>
            </p:cNvPicPr>
            <p:nvPr/>
          </p:nvPicPr>
          <p:blipFill rotWithShape="1">
            <a:blip r:embed="rId4"/>
            <a:srcRect l="15378" t="3663" r="9509" b="5647"/>
            <a:stretch/>
          </p:blipFill>
          <p:spPr>
            <a:xfrm>
              <a:off x="784860" y="3147060"/>
              <a:ext cx="1805940" cy="1790700"/>
            </a:xfrm>
            <a:prstGeom prst="rect">
              <a:avLst/>
            </a:prstGeom>
            <a:ln>
              <a:solidFill>
                <a:schemeClr val="tx1"/>
              </a:solidFill>
            </a:ln>
          </p:spPr>
        </p:pic>
        <p:cxnSp>
          <p:nvCxnSpPr>
            <p:cNvPr id="18" name="Gerader Verbinder 13">
              <a:extLst>
                <a:ext uri="{FF2B5EF4-FFF2-40B4-BE49-F238E27FC236}">
                  <a16:creationId xmlns:a16="http://schemas.microsoft.com/office/drawing/2014/main" id="{B8217DBA-6C6F-4E8D-A376-209F108CB77E}"/>
                </a:ext>
              </a:extLst>
            </p:cNvPr>
            <p:cNvCxnSpPr/>
            <p:nvPr/>
          </p:nvCxnSpPr>
          <p:spPr>
            <a:xfrm flipH="1">
              <a:off x="1111250" y="3989229"/>
              <a:ext cx="60710" cy="158311"/>
            </a:xfrm>
            <a:prstGeom prst="line">
              <a:avLst/>
            </a:prstGeom>
            <a:ln w="571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19" name="Gerader Verbinder 16">
              <a:extLst>
                <a:ext uri="{FF2B5EF4-FFF2-40B4-BE49-F238E27FC236}">
                  <a16:creationId xmlns:a16="http://schemas.microsoft.com/office/drawing/2014/main" id="{DC7845A0-DF34-4D3D-BD96-FAF9D2F23934}"/>
                </a:ext>
              </a:extLst>
            </p:cNvPr>
            <p:cNvCxnSpPr/>
            <p:nvPr/>
          </p:nvCxnSpPr>
          <p:spPr>
            <a:xfrm>
              <a:off x="1985963" y="3147060"/>
              <a:ext cx="138443" cy="0"/>
            </a:xfrm>
            <a:prstGeom prst="line">
              <a:avLst/>
            </a:prstGeom>
            <a:ln w="571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0" name="Gerader Verbinder 19">
              <a:extLst>
                <a:ext uri="{FF2B5EF4-FFF2-40B4-BE49-F238E27FC236}">
                  <a16:creationId xmlns:a16="http://schemas.microsoft.com/office/drawing/2014/main" id="{06BE4900-38BA-455C-B7E0-CB983FE0CBF7}"/>
                </a:ext>
              </a:extLst>
            </p:cNvPr>
            <p:cNvCxnSpPr/>
            <p:nvPr/>
          </p:nvCxnSpPr>
          <p:spPr>
            <a:xfrm>
              <a:off x="1884396" y="3853626"/>
              <a:ext cx="170788" cy="174118"/>
            </a:xfrm>
            <a:prstGeom prst="line">
              <a:avLst/>
            </a:prstGeom>
            <a:ln w="571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2" name="Gerader Verbinder 22">
              <a:extLst>
                <a:ext uri="{FF2B5EF4-FFF2-40B4-BE49-F238E27FC236}">
                  <a16:creationId xmlns:a16="http://schemas.microsoft.com/office/drawing/2014/main" id="{F1C4889D-4118-41BA-9AF5-2AE2CD2CBD4E}"/>
                </a:ext>
              </a:extLst>
            </p:cNvPr>
            <p:cNvCxnSpPr/>
            <p:nvPr/>
          </p:nvCxnSpPr>
          <p:spPr>
            <a:xfrm flipH="1">
              <a:off x="2534519" y="4178665"/>
              <a:ext cx="59532" cy="50435"/>
            </a:xfrm>
            <a:prstGeom prst="line">
              <a:avLst/>
            </a:prstGeom>
            <a:ln w="57150">
              <a:solidFill>
                <a:schemeClr val="accent6"/>
              </a:solidFill>
            </a:ln>
          </p:spPr>
          <p:style>
            <a:lnRef idx="1">
              <a:schemeClr val="accent6"/>
            </a:lnRef>
            <a:fillRef idx="0">
              <a:schemeClr val="accent6"/>
            </a:fillRef>
            <a:effectRef idx="0">
              <a:schemeClr val="accent6"/>
            </a:effectRef>
            <a:fontRef idx="minor">
              <a:schemeClr val="tx1"/>
            </a:fontRef>
          </p:style>
        </p:cxnSp>
      </p:grpSp>
      <p:pic>
        <p:nvPicPr>
          <p:cNvPr id="24" name="Grafik 24">
            <a:extLst>
              <a:ext uri="{FF2B5EF4-FFF2-40B4-BE49-F238E27FC236}">
                <a16:creationId xmlns:a16="http://schemas.microsoft.com/office/drawing/2014/main" id="{5290EAEB-67B9-4EAD-A653-634CB3D42826}"/>
              </a:ext>
            </a:extLst>
          </p:cNvPr>
          <p:cNvPicPr>
            <a:picLocks noChangeAspect="1"/>
          </p:cNvPicPr>
          <p:nvPr/>
        </p:nvPicPr>
        <p:blipFill>
          <a:blip r:embed="rId5"/>
          <a:stretch>
            <a:fillRect/>
          </a:stretch>
        </p:blipFill>
        <p:spPr>
          <a:xfrm>
            <a:off x="108853" y="4956871"/>
            <a:ext cx="2215642" cy="1277368"/>
          </a:xfrm>
          <a:prstGeom prst="rect">
            <a:avLst/>
          </a:prstGeom>
        </p:spPr>
      </p:pic>
      <p:sp>
        <p:nvSpPr>
          <p:cNvPr id="25" name="Text 2">
            <a:extLst>
              <a:ext uri="{FF2B5EF4-FFF2-40B4-BE49-F238E27FC236}">
                <a16:creationId xmlns:a16="http://schemas.microsoft.com/office/drawing/2014/main" id="{D0B6DA56-5B12-4FA2-AC40-466B8027E67F}"/>
              </a:ext>
            </a:extLst>
          </p:cNvPr>
          <p:cNvSpPr/>
          <p:nvPr/>
        </p:nvSpPr>
        <p:spPr>
          <a:xfrm>
            <a:off x="2426476" y="1589020"/>
            <a:ext cx="2011680" cy="713232"/>
          </a:xfrm>
          <a:prstGeom prst="rect">
            <a:avLst/>
          </a:prstGeom>
          <a:solidFill>
            <a:srgbClr val="E7F0F7"/>
          </a:solidFill>
          <a:ln w="7620">
            <a:solidFill>
              <a:srgbClr val="CAD4DF"/>
            </a:solidFill>
          </a:ln>
        </p:spPr>
        <p:txBody>
          <a:bodyPr wrap="square" lIns="1016" tIns="1016" rIns="1016" bIns="1016"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b="1" dirty="0">
                <a:solidFill>
                  <a:srgbClr val="17324D"/>
                </a:solidFill>
                <a:latin typeface="Aptos" pitchFamily="34" charset="0"/>
                <a:ea typeface="Aptos" pitchFamily="34" charset="-122"/>
                <a:cs typeface="Aptos" pitchFamily="34" charset="-120"/>
              </a:rPr>
              <a:t>Feature</a:t>
            </a:r>
            <a:endParaRPr lang="en-US" dirty="0"/>
          </a:p>
        </p:txBody>
      </p:sp>
      <p:sp>
        <p:nvSpPr>
          <p:cNvPr id="26" name="Text 3">
            <a:extLst>
              <a:ext uri="{FF2B5EF4-FFF2-40B4-BE49-F238E27FC236}">
                <a16:creationId xmlns:a16="http://schemas.microsoft.com/office/drawing/2014/main" id="{5A68ABD0-DFCF-48D5-A499-A87C2894B486}"/>
              </a:ext>
            </a:extLst>
          </p:cNvPr>
          <p:cNvSpPr/>
          <p:nvPr/>
        </p:nvSpPr>
        <p:spPr>
          <a:xfrm>
            <a:off x="7622540" y="1589020"/>
            <a:ext cx="3575544" cy="713232"/>
          </a:xfrm>
          <a:prstGeom prst="rect">
            <a:avLst/>
          </a:prstGeom>
          <a:solidFill>
            <a:srgbClr val="E7F0F7"/>
          </a:solidFill>
          <a:ln w="7620">
            <a:solidFill>
              <a:srgbClr val="CAD4DF"/>
            </a:solidFill>
          </a:ln>
        </p:spPr>
        <p:txBody>
          <a:bodyPr wrap="square" lIns="1016" tIns="1016" rIns="1016" bIns="1016"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17324D"/>
                </a:solidFill>
                <a:latin typeface="Aptos" pitchFamily="34" charset="0"/>
                <a:ea typeface="Aptos" pitchFamily="34" charset="-122"/>
                <a:cs typeface="Aptos" pitchFamily="34" charset="-120"/>
              </a:rPr>
              <a:t>Quasi-static Pore-Network Model</a:t>
            </a:r>
            <a:endParaRPr lang="en-US" sz="1600" dirty="0"/>
          </a:p>
          <a:p>
            <a:pPr marL="0" indent="0" algn="ctr">
              <a:buNone/>
            </a:pPr>
            <a:r>
              <a:rPr lang="en-US" sz="1600" b="1" dirty="0">
                <a:solidFill>
                  <a:srgbClr val="17324D"/>
                </a:solidFill>
                <a:latin typeface="Aptos" pitchFamily="34" charset="0"/>
                <a:ea typeface="Aptos" pitchFamily="34" charset="-122"/>
                <a:cs typeface="Aptos" pitchFamily="34" charset="-120"/>
              </a:rPr>
              <a:t>(QSPNM)</a:t>
            </a:r>
            <a:endParaRPr lang="en-US" sz="1600" dirty="0"/>
          </a:p>
        </p:txBody>
      </p:sp>
      <p:sp>
        <p:nvSpPr>
          <p:cNvPr id="27" name="Text 4">
            <a:extLst>
              <a:ext uri="{FF2B5EF4-FFF2-40B4-BE49-F238E27FC236}">
                <a16:creationId xmlns:a16="http://schemas.microsoft.com/office/drawing/2014/main" id="{07B92C41-C0FB-44A2-8BA6-ADD5DCDCC303}"/>
              </a:ext>
            </a:extLst>
          </p:cNvPr>
          <p:cNvSpPr/>
          <p:nvPr/>
        </p:nvSpPr>
        <p:spPr>
          <a:xfrm>
            <a:off x="4438156" y="1589020"/>
            <a:ext cx="3184384" cy="713232"/>
          </a:xfrm>
          <a:prstGeom prst="rect">
            <a:avLst/>
          </a:prstGeom>
          <a:solidFill>
            <a:srgbClr val="E7F0F7"/>
          </a:solidFill>
          <a:ln w="7620">
            <a:solidFill>
              <a:srgbClr val="CAD4DF"/>
            </a:solidFill>
          </a:ln>
        </p:spPr>
        <p:txBody>
          <a:bodyPr wrap="square" lIns="1016" tIns="1016" rIns="1016" bIns="1016"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rgbClr val="17324D"/>
                </a:solidFill>
                <a:latin typeface="Aptos" pitchFamily="34" charset="0"/>
                <a:ea typeface="Aptos" pitchFamily="34" charset="-122"/>
                <a:cs typeface="Aptos" pitchFamily="34" charset="-120"/>
              </a:rPr>
              <a:t>Dynamic Pore-Network Model</a:t>
            </a:r>
            <a:endParaRPr lang="en-US" sz="1600" dirty="0"/>
          </a:p>
          <a:p>
            <a:pPr marL="0" indent="0" algn="ctr">
              <a:buNone/>
            </a:pPr>
            <a:r>
              <a:rPr lang="en-US" sz="1600" b="1" dirty="0">
                <a:solidFill>
                  <a:srgbClr val="17324D"/>
                </a:solidFill>
                <a:latin typeface="Aptos" pitchFamily="34" charset="0"/>
                <a:ea typeface="Aptos" pitchFamily="34" charset="-122"/>
                <a:cs typeface="Aptos" pitchFamily="34" charset="-120"/>
              </a:rPr>
              <a:t>(DPNM)</a:t>
            </a:r>
            <a:endParaRPr lang="en-US" sz="1600" dirty="0"/>
          </a:p>
        </p:txBody>
      </p:sp>
      <p:sp>
        <p:nvSpPr>
          <p:cNvPr id="28" name="Text 5">
            <a:extLst>
              <a:ext uri="{FF2B5EF4-FFF2-40B4-BE49-F238E27FC236}">
                <a16:creationId xmlns:a16="http://schemas.microsoft.com/office/drawing/2014/main" id="{E5CFA298-A81B-4898-95A8-8E48189E15FA}"/>
              </a:ext>
            </a:extLst>
          </p:cNvPr>
          <p:cNvSpPr/>
          <p:nvPr/>
        </p:nvSpPr>
        <p:spPr>
          <a:xfrm>
            <a:off x="2426476" y="2302252"/>
            <a:ext cx="2011680" cy="941832"/>
          </a:xfrm>
          <a:prstGeom prst="rect">
            <a:avLst/>
          </a:prstGeom>
          <a:solidFill>
            <a:srgbClr val="F4F7FA"/>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b="1" dirty="0">
                <a:solidFill>
                  <a:srgbClr val="17324D"/>
                </a:solidFill>
                <a:latin typeface="Aptos" pitchFamily="34" charset="0"/>
                <a:ea typeface="Aptos" pitchFamily="34" charset="-122"/>
                <a:cs typeface="Aptos" pitchFamily="34" charset="-120"/>
              </a:rPr>
              <a:t>Dominant</a:t>
            </a:r>
            <a:endParaRPr lang="en-US" dirty="0"/>
          </a:p>
          <a:p>
            <a:pPr marL="0" indent="0" algn="ctr">
              <a:buNone/>
            </a:pPr>
            <a:r>
              <a:rPr lang="en-US" b="1" dirty="0">
                <a:solidFill>
                  <a:srgbClr val="17324D"/>
                </a:solidFill>
                <a:latin typeface="Aptos" pitchFamily="34" charset="0"/>
                <a:ea typeface="Aptos" pitchFamily="34" charset="-122"/>
                <a:cs typeface="Aptos" pitchFamily="34" charset="-120"/>
              </a:rPr>
              <a:t>forces</a:t>
            </a:r>
            <a:endParaRPr lang="en-US" dirty="0"/>
          </a:p>
        </p:txBody>
      </p:sp>
      <p:sp>
        <p:nvSpPr>
          <p:cNvPr id="29" name="Text 6">
            <a:extLst>
              <a:ext uri="{FF2B5EF4-FFF2-40B4-BE49-F238E27FC236}">
                <a16:creationId xmlns:a16="http://schemas.microsoft.com/office/drawing/2014/main" id="{00E4FC85-FBFF-4BF5-845E-6AAFC6D29A89}"/>
              </a:ext>
            </a:extLst>
          </p:cNvPr>
          <p:cNvSpPr/>
          <p:nvPr/>
        </p:nvSpPr>
        <p:spPr>
          <a:xfrm>
            <a:off x="7622540" y="2302252"/>
            <a:ext cx="3575544" cy="941832"/>
          </a:xfrm>
          <a:prstGeom prst="rect">
            <a:avLst/>
          </a:prstGeom>
          <a:solidFill>
            <a:srgbClr val="FFFFFF"/>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Capillary-dominated (Ca → 0)</a:t>
            </a:r>
            <a:endParaRPr lang="en-US" sz="1400" dirty="0"/>
          </a:p>
        </p:txBody>
      </p:sp>
      <p:sp>
        <p:nvSpPr>
          <p:cNvPr id="30" name="Text 7">
            <a:extLst>
              <a:ext uri="{FF2B5EF4-FFF2-40B4-BE49-F238E27FC236}">
                <a16:creationId xmlns:a16="http://schemas.microsoft.com/office/drawing/2014/main" id="{C1C092F8-1CC3-431B-9DF2-2434FD3F8771}"/>
              </a:ext>
            </a:extLst>
          </p:cNvPr>
          <p:cNvSpPr/>
          <p:nvPr/>
        </p:nvSpPr>
        <p:spPr>
          <a:xfrm>
            <a:off x="4438156" y="2302252"/>
            <a:ext cx="3184384" cy="941832"/>
          </a:xfrm>
          <a:prstGeom prst="rect">
            <a:avLst/>
          </a:prstGeom>
          <a:solidFill>
            <a:srgbClr val="FFFFFF"/>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Coupled capillary–viscous effect</a:t>
            </a:r>
            <a:endParaRPr lang="en-US" sz="1400" dirty="0"/>
          </a:p>
        </p:txBody>
      </p:sp>
      <p:sp>
        <p:nvSpPr>
          <p:cNvPr id="31" name="Text 8">
            <a:extLst>
              <a:ext uri="{FF2B5EF4-FFF2-40B4-BE49-F238E27FC236}">
                <a16:creationId xmlns:a16="http://schemas.microsoft.com/office/drawing/2014/main" id="{A7339DB0-6A84-469F-81EF-88682B1B26FC}"/>
              </a:ext>
            </a:extLst>
          </p:cNvPr>
          <p:cNvSpPr/>
          <p:nvPr/>
        </p:nvSpPr>
        <p:spPr>
          <a:xfrm>
            <a:off x="2426476" y="3244084"/>
            <a:ext cx="2011680" cy="932688"/>
          </a:xfrm>
          <a:prstGeom prst="rect">
            <a:avLst/>
          </a:prstGeom>
          <a:solidFill>
            <a:srgbClr val="F4F7FA"/>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b="1" dirty="0">
                <a:solidFill>
                  <a:srgbClr val="17324D"/>
                </a:solidFill>
                <a:latin typeface="Aptos" pitchFamily="34" charset="0"/>
                <a:ea typeface="Aptos" pitchFamily="34" charset="-122"/>
                <a:cs typeface="Aptos" pitchFamily="34" charset="-120"/>
              </a:rPr>
              <a:t>Governing</a:t>
            </a:r>
            <a:endParaRPr lang="en-US" dirty="0"/>
          </a:p>
          <a:p>
            <a:pPr marL="0" indent="0" algn="ctr">
              <a:buNone/>
            </a:pPr>
            <a:r>
              <a:rPr lang="en-US" b="1" dirty="0">
                <a:solidFill>
                  <a:srgbClr val="17324D"/>
                </a:solidFill>
                <a:latin typeface="Aptos" pitchFamily="34" charset="0"/>
                <a:ea typeface="Aptos" pitchFamily="34" charset="-122"/>
                <a:cs typeface="Aptos" pitchFamily="34" charset="-120"/>
              </a:rPr>
              <a:t>equations</a:t>
            </a:r>
            <a:endParaRPr lang="en-US" dirty="0"/>
          </a:p>
        </p:txBody>
      </p:sp>
      <p:sp>
        <p:nvSpPr>
          <p:cNvPr id="32" name="Text 9">
            <a:extLst>
              <a:ext uri="{FF2B5EF4-FFF2-40B4-BE49-F238E27FC236}">
                <a16:creationId xmlns:a16="http://schemas.microsoft.com/office/drawing/2014/main" id="{89AFF27A-8FDF-466E-94A0-5E5443FDBEBE}"/>
              </a:ext>
            </a:extLst>
          </p:cNvPr>
          <p:cNvSpPr/>
          <p:nvPr/>
        </p:nvSpPr>
        <p:spPr>
          <a:xfrm>
            <a:off x="7622540" y="3244084"/>
            <a:ext cx="3575544" cy="932688"/>
          </a:xfrm>
          <a:prstGeom prst="rect">
            <a:avLst/>
          </a:prstGeom>
          <a:solidFill>
            <a:srgbClr val="F8FAFC"/>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Young–Laplace relation determines capillary entry pressure at throats</a:t>
            </a:r>
            <a:endParaRPr lang="en-US" sz="1400" dirty="0"/>
          </a:p>
        </p:txBody>
      </p:sp>
      <p:sp>
        <p:nvSpPr>
          <p:cNvPr id="33" name="Text 10">
            <a:extLst>
              <a:ext uri="{FF2B5EF4-FFF2-40B4-BE49-F238E27FC236}">
                <a16:creationId xmlns:a16="http://schemas.microsoft.com/office/drawing/2014/main" id="{2E26C5E0-D799-4CDD-8DFC-34CEA19E154F}"/>
              </a:ext>
            </a:extLst>
          </p:cNvPr>
          <p:cNvSpPr/>
          <p:nvPr/>
        </p:nvSpPr>
        <p:spPr>
          <a:xfrm>
            <a:off x="4438156" y="3244084"/>
            <a:ext cx="3184384" cy="932688"/>
          </a:xfrm>
          <a:prstGeom prst="rect">
            <a:avLst/>
          </a:prstGeom>
          <a:solidFill>
            <a:srgbClr val="F8FAFC"/>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Mass conservation with momentum balance</a:t>
            </a:r>
            <a:endParaRPr lang="en-US" sz="1400" dirty="0"/>
          </a:p>
        </p:txBody>
      </p:sp>
      <p:sp>
        <p:nvSpPr>
          <p:cNvPr id="37" name="Text 14">
            <a:extLst>
              <a:ext uri="{FF2B5EF4-FFF2-40B4-BE49-F238E27FC236}">
                <a16:creationId xmlns:a16="http://schemas.microsoft.com/office/drawing/2014/main" id="{E7947B72-DBAC-4BAE-AFA3-8F3B6CE1FD83}"/>
              </a:ext>
            </a:extLst>
          </p:cNvPr>
          <p:cNvSpPr/>
          <p:nvPr/>
        </p:nvSpPr>
        <p:spPr>
          <a:xfrm>
            <a:off x="2426476" y="4181598"/>
            <a:ext cx="2011680" cy="1042416"/>
          </a:xfrm>
          <a:prstGeom prst="rect">
            <a:avLst/>
          </a:prstGeom>
          <a:solidFill>
            <a:srgbClr val="F4F7FA"/>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b="1" dirty="0">
                <a:solidFill>
                  <a:srgbClr val="17324D"/>
                </a:solidFill>
                <a:latin typeface="Aptos" pitchFamily="34" charset="0"/>
                <a:ea typeface="Aptos" pitchFamily="34" charset="-122"/>
                <a:cs typeface="Aptos" pitchFamily="34" charset="-120"/>
              </a:rPr>
              <a:t>Time</a:t>
            </a:r>
            <a:endParaRPr lang="en-US" dirty="0"/>
          </a:p>
          <a:p>
            <a:pPr marL="0" indent="0" algn="ctr">
              <a:buNone/>
            </a:pPr>
            <a:r>
              <a:rPr lang="en-US" b="1" dirty="0">
                <a:solidFill>
                  <a:srgbClr val="17324D"/>
                </a:solidFill>
                <a:latin typeface="Aptos" pitchFamily="34" charset="0"/>
                <a:ea typeface="Aptos" pitchFamily="34" charset="-122"/>
                <a:cs typeface="Aptos" pitchFamily="34" charset="-120"/>
              </a:rPr>
              <a:t>treatment</a:t>
            </a:r>
            <a:endParaRPr lang="en-US" dirty="0"/>
          </a:p>
        </p:txBody>
      </p:sp>
      <p:sp>
        <p:nvSpPr>
          <p:cNvPr id="38" name="Text 15">
            <a:extLst>
              <a:ext uri="{FF2B5EF4-FFF2-40B4-BE49-F238E27FC236}">
                <a16:creationId xmlns:a16="http://schemas.microsoft.com/office/drawing/2014/main" id="{007B83FA-9222-4088-806F-CAE87440DA14}"/>
              </a:ext>
            </a:extLst>
          </p:cNvPr>
          <p:cNvSpPr/>
          <p:nvPr/>
        </p:nvSpPr>
        <p:spPr>
          <a:xfrm>
            <a:off x="7622540" y="4181598"/>
            <a:ext cx="3575544" cy="1042416"/>
          </a:xfrm>
          <a:prstGeom prst="rect">
            <a:avLst/>
          </a:prstGeom>
          <a:solidFill>
            <a:schemeClr val="bg1"/>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Time-discretized for drying/transport, but each step assumes capillary equilibrium</a:t>
            </a:r>
            <a:endParaRPr lang="en-US" sz="1400" dirty="0"/>
          </a:p>
        </p:txBody>
      </p:sp>
      <p:sp>
        <p:nvSpPr>
          <p:cNvPr id="39" name="Text 16">
            <a:extLst>
              <a:ext uri="{FF2B5EF4-FFF2-40B4-BE49-F238E27FC236}">
                <a16:creationId xmlns:a16="http://schemas.microsoft.com/office/drawing/2014/main" id="{E6686211-DADC-488D-A13B-C078CBA92902}"/>
              </a:ext>
            </a:extLst>
          </p:cNvPr>
          <p:cNvSpPr/>
          <p:nvPr/>
        </p:nvSpPr>
        <p:spPr>
          <a:xfrm>
            <a:off x="4438156" y="4181598"/>
            <a:ext cx="3184384" cy="1042416"/>
          </a:xfrm>
          <a:prstGeom prst="rect">
            <a:avLst/>
          </a:prstGeom>
          <a:solidFill>
            <a:schemeClr val="bg1"/>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Fully transient: pressure fields and interface velocities evolve during each time step.</a:t>
            </a:r>
            <a:endParaRPr lang="en-US" sz="1400" dirty="0"/>
          </a:p>
        </p:txBody>
      </p:sp>
      <p:sp>
        <p:nvSpPr>
          <p:cNvPr id="40" name="Text 17">
            <a:extLst>
              <a:ext uri="{FF2B5EF4-FFF2-40B4-BE49-F238E27FC236}">
                <a16:creationId xmlns:a16="http://schemas.microsoft.com/office/drawing/2014/main" id="{800CAB7A-0A26-49B1-B972-07E83ED12407}"/>
              </a:ext>
            </a:extLst>
          </p:cNvPr>
          <p:cNvSpPr/>
          <p:nvPr/>
        </p:nvSpPr>
        <p:spPr>
          <a:xfrm>
            <a:off x="2426476" y="5224014"/>
            <a:ext cx="2011680" cy="859536"/>
          </a:xfrm>
          <a:prstGeom prst="rect">
            <a:avLst/>
          </a:prstGeom>
          <a:solidFill>
            <a:srgbClr val="F4F7FA"/>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b="1" dirty="0">
                <a:solidFill>
                  <a:srgbClr val="17324D"/>
                </a:solidFill>
                <a:latin typeface="Aptos" pitchFamily="34" charset="0"/>
                <a:ea typeface="Aptos" pitchFamily="34" charset="-122"/>
                <a:cs typeface="Aptos" pitchFamily="34" charset="-120"/>
              </a:rPr>
              <a:t>Computational</a:t>
            </a:r>
            <a:endParaRPr lang="en-US" dirty="0"/>
          </a:p>
          <a:p>
            <a:pPr marL="0" indent="0" algn="ctr">
              <a:buNone/>
            </a:pPr>
            <a:r>
              <a:rPr lang="en-US" b="1" dirty="0">
                <a:solidFill>
                  <a:srgbClr val="17324D"/>
                </a:solidFill>
                <a:latin typeface="Aptos" pitchFamily="34" charset="0"/>
                <a:ea typeface="Aptos" pitchFamily="34" charset="-122"/>
                <a:cs typeface="Aptos" pitchFamily="34" charset="-120"/>
              </a:rPr>
              <a:t>cost</a:t>
            </a:r>
            <a:endParaRPr lang="en-US" dirty="0"/>
          </a:p>
        </p:txBody>
      </p:sp>
      <p:sp>
        <p:nvSpPr>
          <p:cNvPr id="41" name="Text 18">
            <a:extLst>
              <a:ext uri="{FF2B5EF4-FFF2-40B4-BE49-F238E27FC236}">
                <a16:creationId xmlns:a16="http://schemas.microsoft.com/office/drawing/2014/main" id="{DA0333D8-0478-4B82-B22A-CA1A31A4CE7B}"/>
              </a:ext>
            </a:extLst>
          </p:cNvPr>
          <p:cNvSpPr/>
          <p:nvPr/>
        </p:nvSpPr>
        <p:spPr>
          <a:xfrm>
            <a:off x="7622540" y="5224014"/>
            <a:ext cx="3575544" cy="859536"/>
          </a:xfrm>
          <a:prstGeom prst="rect">
            <a:avLst/>
          </a:prstGeom>
          <a:solidFill>
            <a:srgbClr val="F8FAFC"/>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Low; efficient for large networks and long-duration simulations.</a:t>
            </a:r>
            <a:endParaRPr lang="en-US" sz="1400" dirty="0"/>
          </a:p>
        </p:txBody>
      </p:sp>
      <p:sp>
        <p:nvSpPr>
          <p:cNvPr id="43" name="Text 19">
            <a:extLst>
              <a:ext uri="{FF2B5EF4-FFF2-40B4-BE49-F238E27FC236}">
                <a16:creationId xmlns:a16="http://schemas.microsoft.com/office/drawing/2014/main" id="{50F93104-9FA2-4A4E-B17D-9DD601A70407}"/>
              </a:ext>
            </a:extLst>
          </p:cNvPr>
          <p:cNvSpPr/>
          <p:nvPr/>
        </p:nvSpPr>
        <p:spPr>
          <a:xfrm>
            <a:off x="4438156" y="5224014"/>
            <a:ext cx="3184384" cy="859536"/>
          </a:xfrm>
          <a:prstGeom prst="rect">
            <a:avLst/>
          </a:prstGeom>
          <a:solidFill>
            <a:srgbClr val="F8FAFC"/>
          </a:solidFill>
          <a:ln w="7620">
            <a:solidFill>
              <a:srgbClr val="CAD4DF"/>
            </a:solidFill>
          </a:ln>
        </p:spPr>
        <p:txBody>
          <a:bodyPr wrap="square" lIns="1143" tIns="1143" rIns="1143" bIns="1143" rtlCol="0" anchor="ctr">
            <a:norm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400" dirty="0">
                <a:solidFill>
                  <a:srgbClr val="1F2933"/>
                </a:solidFill>
                <a:ea typeface="Aptos" pitchFamily="34" charset="-122"/>
                <a:cs typeface="Aptos" pitchFamily="34" charset="-120"/>
              </a:rPr>
              <a:t>High; requires solving a global pressure system at each time step.</a:t>
            </a:r>
            <a:endParaRPr lang="en-US" sz="1400" dirty="0"/>
          </a:p>
        </p:txBody>
      </p:sp>
      <p:sp>
        <p:nvSpPr>
          <p:cNvPr id="4" name="箭头: 下 3">
            <a:extLst>
              <a:ext uri="{FF2B5EF4-FFF2-40B4-BE49-F238E27FC236}">
                <a16:creationId xmlns:a16="http://schemas.microsoft.com/office/drawing/2014/main" id="{EDEB166D-8CCE-4157-9420-123B3F8FCFF4}"/>
              </a:ext>
            </a:extLst>
          </p:cNvPr>
          <p:cNvSpPr/>
          <p:nvPr/>
        </p:nvSpPr>
        <p:spPr>
          <a:xfrm>
            <a:off x="1090758" y="2812907"/>
            <a:ext cx="251832" cy="279917"/>
          </a:xfrm>
          <a:prstGeom prst="downArrow">
            <a:avLst>
              <a:gd name="adj1" fmla="val 43093"/>
              <a:gd name="adj2" fmla="val 50000"/>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下 43">
            <a:extLst>
              <a:ext uri="{FF2B5EF4-FFF2-40B4-BE49-F238E27FC236}">
                <a16:creationId xmlns:a16="http://schemas.microsoft.com/office/drawing/2014/main" id="{939C7177-9D6D-49B4-B8B8-87E86133653E}"/>
              </a:ext>
            </a:extLst>
          </p:cNvPr>
          <p:cNvSpPr/>
          <p:nvPr/>
        </p:nvSpPr>
        <p:spPr>
          <a:xfrm>
            <a:off x="1090758" y="4727920"/>
            <a:ext cx="251832" cy="279917"/>
          </a:xfrm>
          <a:prstGeom prst="downArrow">
            <a:avLst>
              <a:gd name="adj1" fmla="val 43093"/>
              <a:gd name="adj2" fmla="val 50000"/>
            </a:avLst>
          </a:prstGeom>
          <a:solidFill>
            <a:srgbClr val="00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7" grpId="0" animBg="1"/>
      <p:bldP spid="38" grpId="0" animBg="1"/>
      <p:bldP spid="39" grpId="0" animBg="1"/>
      <p:bldP spid="40" grpId="0" animBg="1"/>
      <p:bldP spid="41" grpId="0" animBg="1"/>
      <p:bldP spid="43" grpId="0" animBg="1"/>
      <p:bldP spid="4"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tep01_pore_network_overall">
            <a:extLst>
              <a:ext uri="{FF2B5EF4-FFF2-40B4-BE49-F238E27FC236}">
                <a16:creationId xmlns:a16="http://schemas.microsoft.com/office/drawing/2014/main" id="{B774364E-F13A-4E5F-BA7E-A7D85D684F2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61286" y="687782"/>
            <a:ext cx="5632823" cy="5632823"/>
          </a:xfrm>
          <a:prstGeom prst="rect">
            <a:avLst/>
          </a:prstGeom>
        </p:spPr>
      </p:pic>
      <p:sp>
        <p:nvSpPr>
          <p:cNvPr id="3" name="Slide Number Placeholder 2">
            <a:extLst>
              <a:ext uri="{FF2B5EF4-FFF2-40B4-BE49-F238E27FC236}">
                <a16:creationId xmlns:a16="http://schemas.microsoft.com/office/drawing/2014/main" id="{46DC75BC-4F85-DFE6-0121-6AAD479EB4CD}"/>
              </a:ext>
            </a:extLst>
          </p:cNvPr>
          <p:cNvSpPr>
            <a:spLocks noGrp="1"/>
          </p:cNvSpPr>
          <p:nvPr>
            <p:ph type="sldNum" sz="quarter" idx="12"/>
          </p:nvPr>
        </p:nvSpPr>
        <p:spPr/>
        <p:txBody>
          <a:bodyPr/>
          <a:lstStyle/>
          <a:p>
            <a:pPr defTabSz="548640"/>
            <a:fld id="{1844A177-27DE-41C2-AAF3-74B3BF73A6E8}" type="slidenum">
              <a:rPr lang="de-DE">
                <a:solidFill>
                  <a:srgbClr val="3E444C"/>
                </a:solidFill>
                <a:latin typeface="Arial" panose="020B0604020202020204"/>
              </a:rPr>
              <a:pPr defTabSz="548640"/>
              <a:t>5</a:t>
            </a:fld>
            <a:endParaRPr lang="de-DE">
              <a:solidFill>
                <a:srgbClr val="3E444C"/>
              </a:solidFill>
              <a:latin typeface="Arial" panose="020B0604020202020204"/>
            </a:endParaRPr>
          </a:p>
        </p:txBody>
      </p:sp>
      <p:sp>
        <p:nvSpPr>
          <p:cNvPr id="15" name="标题 14">
            <a:extLst>
              <a:ext uri="{FF2B5EF4-FFF2-40B4-BE49-F238E27FC236}">
                <a16:creationId xmlns:a16="http://schemas.microsoft.com/office/drawing/2014/main" id="{0014BC97-2F80-47C1-9240-2FF58A1DA368}"/>
              </a:ext>
            </a:extLst>
          </p:cNvPr>
          <p:cNvSpPr>
            <a:spLocks noGrp="1"/>
          </p:cNvSpPr>
          <p:nvPr>
            <p:ph type="title"/>
          </p:nvPr>
        </p:nvSpPr>
        <p:spPr/>
        <p:txBody>
          <a:bodyPr/>
          <a:lstStyle/>
          <a:p>
            <a:r>
              <a:rPr lang="en-US" altLang="zh-CN" dirty="0"/>
              <a:t>Pore Network Representation</a:t>
            </a:r>
            <a:endParaRPr lang="zh-CN" altLang="en-US" dirty="0"/>
          </a:p>
        </p:txBody>
      </p:sp>
      <p:sp>
        <p:nvSpPr>
          <p:cNvPr id="48" name="Step01_caption_pore_network">
            <a:extLst>
              <a:ext uri="{FF2B5EF4-FFF2-40B4-BE49-F238E27FC236}">
                <a16:creationId xmlns:a16="http://schemas.microsoft.com/office/drawing/2014/main" id="{DC38BE3E-9D9E-4182-913B-907C67CCF7B4}"/>
              </a:ext>
            </a:extLst>
          </p:cNvPr>
          <p:cNvSpPr txBox="1"/>
          <p:nvPr/>
        </p:nvSpPr>
        <p:spPr>
          <a:xfrm>
            <a:off x="1063726" y="6008820"/>
            <a:ext cx="18902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(a) Pore network</a:t>
            </a:r>
            <a:endPar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sp>
        <p:nvSpPr>
          <p:cNvPr id="60" name="Step01_uninvaded_cluster_text">
            <a:extLst>
              <a:ext uri="{FF2B5EF4-FFF2-40B4-BE49-F238E27FC236}">
                <a16:creationId xmlns:a16="http://schemas.microsoft.com/office/drawing/2014/main" id="{6AECEDBC-EB4B-42AA-9CA2-E1693EEAB5AE}"/>
              </a:ext>
            </a:extLst>
          </p:cNvPr>
          <p:cNvSpPr txBox="1"/>
          <p:nvPr/>
        </p:nvSpPr>
        <p:spPr>
          <a:xfrm>
            <a:off x="4449514" y="5132123"/>
            <a:ext cx="204414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42248"/>
                </a:solidFill>
                <a:effectLst/>
                <a:uLnTx/>
                <a:uFillTx/>
                <a:ea typeface="等线" panose="02010600030101010101" pitchFamily="2" charset="-122"/>
                <a:cs typeface="Arial" panose="020B0604020202020204" pitchFamily="34" charset="0"/>
              </a:rPr>
              <a:t>Uninvaded cluster</a:t>
            </a:r>
            <a:endParaRPr kumimoji="0" lang="zh-CN" altLang="en-US" sz="1800" b="0" i="0" u="none" strike="noStrike" kern="0" cap="none" spc="0" normalizeH="0" baseline="0" noProof="0" dirty="0">
              <a:ln>
                <a:noFill/>
              </a:ln>
              <a:solidFill>
                <a:srgbClr val="042248"/>
              </a:solidFill>
              <a:effectLst/>
              <a:uLnTx/>
              <a:uFillTx/>
              <a:ea typeface="等线" panose="02010600030101010101" pitchFamily="2" charset="-122"/>
              <a:cs typeface="Arial" panose="020B0604020202020204" pitchFamily="34" charset="0"/>
            </a:endParaRPr>
          </a:p>
        </p:txBody>
      </p:sp>
      <p:cxnSp>
        <p:nvCxnSpPr>
          <p:cNvPr id="63" name="Step01_uninvaded_cluster_arrow">
            <a:extLst>
              <a:ext uri="{FF2B5EF4-FFF2-40B4-BE49-F238E27FC236}">
                <a16:creationId xmlns:a16="http://schemas.microsoft.com/office/drawing/2014/main" id="{D96214F4-734B-4CC6-8272-F6F8027AD8BA}"/>
              </a:ext>
            </a:extLst>
          </p:cNvPr>
          <p:cNvCxnSpPr>
            <a:cxnSpLocks/>
          </p:cNvCxnSpPr>
          <p:nvPr/>
        </p:nvCxnSpPr>
        <p:spPr>
          <a:xfrm flipH="1" flipV="1">
            <a:off x="4627314" y="4813539"/>
            <a:ext cx="254001" cy="312243"/>
          </a:xfrm>
          <a:prstGeom prst="straightConnector1">
            <a:avLst/>
          </a:prstGeom>
          <a:noFill/>
          <a:ln w="6350" cap="flat" cmpd="sng" algn="ctr">
            <a:solidFill>
              <a:srgbClr val="042248"/>
            </a:solidFill>
            <a:prstDash val="solid"/>
            <a:miter lim="800000"/>
            <a:tailEnd type="triangle"/>
          </a:ln>
          <a:effectLst/>
        </p:spPr>
      </p:cxnSp>
      <p:sp>
        <p:nvSpPr>
          <p:cNvPr id="64" name="Step02_top_pores_text">
            <a:extLst>
              <a:ext uri="{FF2B5EF4-FFF2-40B4-BE49-F238E27FC236}">
                <a16:creationId xmlns:a16="http://schemas.microsoft.com/office/drawing/2014/main" id="{341D70F5-BB88-4361-A415-D60EDAF05B21}"/>
              </a:ext>
            </a:extLst>
          </p:cNvPr>
          <p:cNvSpPr txBox="1"/>
          <p:nvPr/>
        </p:nvSpPr>
        <p:spPr>
          <a:xfrm>
            <a:off x="4327885" y="1385642"/>
            <a:ext cx="119782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B94A4"/>
                </a:solidFill>
                <a:effectLst/>
                <a:uLnTx/>
                <a:uFillTx/>
                <a:ea typeface="等线" panose="02010600030101010101" pitchFamily="2" charset="-122"/>
                <a:cs typeface="Arial" panose="020B0604020202020204" pitchFamily="34" charset="0"/>
              </a:rPr>
              <a:t>Top pores</a:t>
            </a:r>
            <a:endParaRPr kumimoji="0" lang="zh-CN" altLang="en-US" sz="1800" b="0" i="0" u="none" strike="noStrike" kern="0" cap="none" spc="0" normalizeH="0" baseline="0" noProof="0" dirty="0">
              <a:ln>
                <a:noFill/>
              </a:ln>
              <a:solidFill>
                <a:srgbClr val="7B94A4"/>
              </a:solidFill>
              <a:effectLst/>
              <a:uLnTx/>
              <a:uFillTx/>
              <a:ea typeface="等线" panose="02010600030101010101" pitchFamily="2" charset="-122"/>
              <a:cs typeface="Arial" panose="020B0604020202020204" pitchFamily="34" charset="0"/>
            </a:endParaRPr>
          </a:p>
        </p:txBody>
      </p:sp>
      <p:cxnSp>
        <p:nvCxnSpPr>
          <p:cNvPr id="65" name="Step02_top_pores_arrow">
            <a:extLst>
              <a:ext uri="{FF2B5EF4-FFF2-40B4-BE49-F238E27FC236}">
                <a16:creationId xmlns:a16="http://schemas.microsoft.com/office/drawing/2014/main" id="{953C3A1C-AB0B-4EA6-857C-564C752E1C9F}"/>
              </a:ext>
            </a:extLst>
          </p:cNvPr>
          <p:cNvCxnSpPr>
            <a:cxnSpLocks/>
          </p:cNvCxnSpPr>
          <p:nvPr/>
        </p:nvCxnSpPr>
        <p:spPr>
          <a:xfrm flipH="1">
            <a:off x="4267570" y="1761827"/>
            <a:ext cx="511075" cy="209154"/>
          </a:xfrm>
          <a:prstGeom prst="straightConnector1">
            <a:avLst/>
          </a:prstGeom>
          <a:noFill/>
          <a:ln w="6350" cap="flat" cmpd="sng" algn="ctr">
            <a:solidFill>
              <a:srgbClr val="7B94A4"/>
            </a:solidFill>
            <a:prstDash val="solid"/>
            <a:miter lim="800000"/>
            <a:tailEnd type="triangle"/>
          </a:ln>
          <a:effectLst/>
        </p:spPr>
      </p:cxnSp>
      <p:sp>
        <p:nvSpPr>
          <p:cNvPr id="49" name="Step02_evaporative_surface_text">
            <a:extLst>
              <a:ext uri="{FF2B5EF4-FFF2-40B4-BE49-F238E27FC236}">
                <a16:creationId xmlns:a16="http://schemas.microsoft.com/office/drawing/2014/main" id="{DD34B166-2D08-4D65-8452-6FB8E49F3319}"/>
              </a:ext>
            </a:extLst>
          </p:cNvPr>
          <p:cNvSpPr txBox="1"/>
          <p:nvPr/>
        </p:nvSpPr>
        <p:spPr>
          <a:xfrm>
            <a:off x="1063726" y="1165685"/>
            <a:ext cx="222368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Evaporative surface</a:t>
            </a:r>
            <a:endPar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cxnSp>
        <p:nvCxnSpPr>
          <p:cNvPr id="57" name="Step02_evaporative_surface_arrow">
            <a:extLst>
              <a:ext uri="{FF2B5EF4-FFF2-40B4-BE49-F238E27FC236}">
                <a16:creationId xmlns:a16="http://schemas.microsoft.com/office/drawing/2014/main" id="{6E54151D-8F18-4E32-AED8-5A646658E062}"/>
              </a:ext>
            </a:extLst>
          </p:cNvPr>
          <p:cNvCxnSpPr>
            <a:cxnSpLocks/>
          </p:cNvCxnSpPr>
          <p:nvPr/>
        </p:nvCxnSpPr>
        <p:spPr>
          <a:xfrm>
            <a:off x="1992942" y="1535017"/>
            <a:ext cx="182627" cy="243091"/>
          </a:xfrm>
          <a:prstGeom prst="straightConnector1">
            <a:avLst/>
          </a:prstGeom>
          <a:noFill/>
          <a:ln w="6350" cap="flat" cmpd="sng" algn="ctr">
            <a:solidFill>
              <a:sysClr val="windowText" lastClr="000000"/>
            </a:solidFill>
            <a:prstDash val="solid"/>
            <a:miter lim="800000"/>
            <a:tailEnd type="triangle"/>
          </a:ln>
          <a:effectLst/>
        </p:spPr>
      </p:cxnSp>
      <p:sp>
        <p:nvSpPr>
          <p:cNvPr id="58" name="Step03_invaded_cluster_text">
            <a:extLst>
              <a:ext uri="{FF2B5EF4-FFF2-40B4-BE49-F238E27FC236}">
                <a16:creationId xmlns:a16="http://schemas.microsoft.com/office/drawing/2014/main" id="{571CF4F3-7AAB-4A21-AACC-ECAD03BE874F}"/>
              </a:ext>
            </a:extLst>
          </p:cNvPr>
          <p:cNvSpPr txBox="1"/>
          <p:nvPr/>
        </p:nvSpPr>
        <p:spPr>
          <a:xfrm>
            <a:off x="188664" y="3622587"/>
            <a:ext cx="174919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7B94A4"/>
                </a:solidFill>
                <a:effectLst/>
                <a:uLnTx/>
                <a:uFillTx/>
                <a:ea typeface="等线" panose="02010600030101010101" pitchFamily="2" charset="-122"/>
                <a:cs typeface="Arial" panose="020B0604020202020204" pitchFamily="34" charset="0"/>
              </a:rPr>
              <a:t>Invaded cluster</a:t>
            </a:r>
            <a:endParaRPr kumimoji="0" lang="zh-CN" altLang="en-US" sz="1800" b="0" i="0" u="none" strike="noStrike" kern="0" cap="none" spc="0" normalizeH="0" baseline="0" noProof="0" dirty="0">
              <a:ln>
                <a:noFill/>
              </a:ln>
              <a:solidFill>
                <a:srgbClr val="7B94A4"/>
              </a:solidFill>
              <a:effectLst/>
              <a:uLnTx/>
              <a:uFillTx/>
              <a:ea typeface="等线" panose="02010600030101010101" pitchFamily="2" charset="-122"/>
              <a:cs typeface="Arial" panose="020B0604020202020204" pitchFamily="34" charset="0"/>
            </a:endParaRPr>
          </a:p>
        </p:txBody>
      </p:sp>
      <p:cxnSp>
        <p:nvCxnSpPr>
          <p:cNvPr id="59" name="Step03_invaded_cluster_arrow">
            <a:extLst>
              <a:ext uri="{FF2B5EF4-FFF2-40B4-BE49-F238E27FC236}">
                <a16:creationId xmlns:a16="http://schemas.microsoft.com/office/drawing/2014/main" id="{094A86CD-92DD-4098-B09C-8FDD84A1831A}"/>
              </a:ext>
            </a:extLst>
          </p:cNvPr>
          <p:cNvCxnSpPr>
            <a:cxnSpLocks/>
          </p:cNvCxnSpPr>
          <p:nvPr/>
        </p:nvCxnSpPr>
        <p:spPr>
          <a:xfrm flipV="1">
            <a:off x="1382464" y="3474561"/>
            <a:ext cx="454730" cy="193058"/>
          </a:xfrm>
          <a:prstGeom prst="straightConnector1">
            <a:avLst/>
          </a:prstGeom>
          <a:noFill/>
          <a:ln w="6350" cap="flat" cmpd="sng" algn="ctr">
            <a:solidFill>
              <a:srgbClr val="7B94A4"/>
            </a:solidFill>
            <a:prstDash val="solid"/>
            <a:miter lim="800000"/>
            <a:tailEnd type="triangle"/>
          </a:ln>
          <a:effectLst/>
        </p:spPr>
      </p:cxnSp>
      <p:sp>
        <p:nvSpPr>
          <p:cNvPr id="9" name="Step04_corner_pore_dashed_box">
            <a:extLst>
              <a:ext uri="{FF2B5EF4-FFF2-40B4-BE49-F238E27FC236}">
                <a16:creationId xmlns:a16="http://schemas.microsoft.com/office/drawing/2014/main" id="{CBBC4DA3-98E4-4590-9D3C-7ACC96E68D3B}"/>
              </a:ext>
            </a:extLst>
          </p:cNvPr>
          <p:cNvSpPr/>
          <p:nvPr/>
        </p:nvSpPr>
        <p:spPr>
          <a:xfrm>
            <a:off x="3592845" y="3263498"/>
            <a:ext cx="374642" cy="305905"/>
          </a:xfrm>
          <a:prstGeom prst="rect">
            <a:avLst/>
          </a:prstGeom>
          <a:noFill/>
          <a:ln w="25400">
            <a:solidFill>
              <a:srgbClr val="253549"/>
            </a:solidFill>
            <a:prstDash val="dash"/>
          </a:ln>
          <a:extLst>
            <a:ext uri="{909E8E84-426E-40DD-AFC4-6F175D3DCCD1}">
              <a14:hiddenFill xmlns:a14="http://schemas.microsoft.com/office/drawing/2010/main">
                <a:gradFill flip="none" rotWithShape="1">
                  <a:gsLst>
                    <a:gs pos="75000">
                      <a:schemeClr val="accent1">
                        <a:lumMod val="5000"/>
                        <a:lumOff val="95000"/>
                        <a:alpha val="70000"/>
                      </a:schemeClr>
                    </a:gs>
                    <a:gs pos="85000">
                      <a:schemeClr val="accent1">
                        <a:lumMod val="45000"/>
                        <a:lumOff val="55000"/>
                        <a:alpha val="40000"/>
                      </a:schemeClr>
                    </a:gs>
                    <a:gs pos="92000">
                      <a:schemeClr val="accent2">
                        <a:alpha val="35000"/>
                      </a:schemeClr>
                    </a:gs>
                    <a:gs pos="100000">
                      <a:schemeClr val="accent4">
                        <a:alpha val="40000"/>
                      </a:schemeClr>
                    </a:gs>
                  </a:gsLst>
                  <a:path path="circle">
                    <a:fillToRect r="100000" b="100000"/>
                  </a:path>
                  <a:tileRect l="-100000" t="-10000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Step05_corner_geometry_zoom">
            <a:extLst>
              <a:ext uri="{FF2B5EF4-FFF2-40B4-BE49-F238E27FC236}">
                <a16:creationId xmlns:a16="http://schemas.microsoft.com/office/drawing/2014/main" id="{4E2F6F61-0AF3-4C89-A375-2DC16932A1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7885" y="1466333"/>
            <a:ext cx="7942152" cy="4467460"/>
          </a:xfrm>
          <a:prstGeom prst="rect">
            <a:avLst/>
          </a:prstGeom>
        </p:spPr>
      </p:pic>
      <p:cxnSp>
        <p:nvCxnSpPr>
          <p:cNvPr id="46" name="Step05_dashed_connection_upper">
            <a:extLst>
              <a:ext uri="{FF2B5EF4-FFF2-40B4-BE49-F238E27FC236}">
                <a16:creationId xmlns:a16="http://schemas.microsoft.com/office/drawing/2014/main" id="{CFAA17B1-A14B-4DA4-8B5F-7A96BA8CD04A}"/>
              </a:ext>
            </a:extLst>
          </p:cNvPr>
          <p:cNvCxnSpPr>
            <a:cxnSpLocks/>
          </p:cNvCxnSpPr>
          <p:nvPr/>
        </p:nvCxnSpPr>
        <p:spPr>
          <a:xfrm flipV="1">
            <a:off x="3967487" y="2873714"/>
            <a:ext cx="2854810" cy="389784"/>
          </a:xfrm>
          <a:prstGeom prst="line">
            <a:avLst/>
          </a:prstGeom>
          <a:noFill/>
          <a:ln w="17780" cap="flat" cmpd="sng" algn="ctr">
            <a:solidFill>
              <a:srgbClr val="4B4B4B"/>
            </a:solidFill>
            <a:prstDash val="dash"/>
            <a:miter lim="800000"/>
          </a:ln>
          <a:effectLst/>
        </p:spPr>
      </p:cxnSp>
      <p:cxnSp>
        <p:nvCxnSpPr>
          <p:cNvPr id="47" name="Step05_dashed_connection_lower">
            <a:extLst>
              <a:ext uri="{FF2B5EF4-FFF2-40B4-BE49-F238E27FC236}">
                <a16:creationId xmlns:a16="http://schemas.microsoft.com/office/drawing/2014/main" id="{2044ADC9-CA7A-4026-82F5-D19E2F6AFA51}"/>
              </a:ext>
            </a:extLst>
          </p:cNvPr>
          <p:cNvCxnSpPr>
            <a:cxnSpLocks/>
          </p:cNvCxnSpPr>
          <p:nvPr/>
        </p:nvCxnSpPr>
        <p:spPr>
          <a:xfrm>
            <a:off x="3967487" y="3553495"/>
            <a:ext cx="3054499" cy="1072533"/>
          </a:xfrm>
          <a:prstGeom prst="line">
            <a:avLst/>
          </a:prstGeom>
          <a:noFill/>
          <a:ln w="17780" cap="flat" cmpd="sng" algn="ctr">
            <a:solidFill>
              <a:srgbClr val="4B4B4B"/>
            </a:solidFill>
            <a:prstDash val="dash"/>
            <a:miter lim="800000"/>
          </a:ln>
          <a:effectLst/>
        </p:spPr>
      </p:cxnSp>
      <p:sp>
        <p:nvSpPr>
          <p:cNvPr id="50" name="Step05_caption_corner_geometry">
            <a:extLst>
              <a:ext uri="{FF2B5EF4-FFF2-40B4-BE49-F238E27FC236}">
                <a16:creationId xmlns:a16="http://schemas.microsoft.com/office/drawing/2014/main" id="{11250200-E304-465B-960B-E2A17E3407D7}"/>
              </a:ext>
            </a:extLst>
          </p:cNvPr>
          <p:cNvSpPr txBox="1"/>
          <p:nvPr/>
        </p:nvSpPr>
        <p:spPr>
          <a:xfrm>
            <a:off x="6659607" y="6008820"/>
            <a:ext cx="49681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(b) A pore body and its connecting pore throats</a:t>
            </a:r>
            <a:endPar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sp>
        <p:nvSpPr>
          <p:cNvPr id="51" name="Step05_corner_liquid_text">
            <a:extLst>
              <a:ext uri="{FF2B5EF4-FFF2-40B4-BE49-F238E27FC236}">
                <a16:creationId xmlns:a16="http://schemas.microsoft.com/office/drawing/2014/main" id="{9E2F8F34-AD5A-41EC-B047-A4BD47380E89}"/>
              </a:ext>
            </a:extLst>
          </p:cNvPr>
          <p:cNvSpPr txBox="1"/>
          <p:nvPr/>
        </p:nvSpPr>
        <p:spPr>
          <a:xfrm>
            <a:off x="5384917" y="3406363"/>
            <a:ext cx="149271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Corner liquid</a:t>
            </a:r>
            <a:endPar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cxnSp>
        <p:nvCxnSpPr>
          <p:cNvPr id="52" name="Step05_corner_liquid_arrow_a">
            <a:extLst>
              <a:ext uri="{FF2B5EF4-FFF2-40B4-BE49-F238E27FC236}">
                <a16:creationId xmlns:a16="http://schemas.microsoft.com/office/drawing/2014/main" id="{1335D11E-EA68-4363-AFE4-9D36BD14E3DC}"/>
              </a:ext>
            </a:extLst>
          </p:cNvPr>
          <p:cNvCxnSpPr>
            <a:cxnSpLocks/>
          </p:cNvCxnSpPr>
          <p:nvPr/>
        </p:nvCxnSpPr>
        <p:spPr>
          <a:xfrm>
            <a:off x="6822297" y="3688859"/>
            <a:ext cx="829749" cy="224576"/>
          </a:xfrm>
          <a:prstGeom prst="straightConnector1">
            <a:avLst/>
          </a:prstGeom>
          <a:noFill/>
          <a:ln w="6350" cap="flat" cmpd="sng" algn="ctr">
            <a:solidFill>
              <a:sysClr val="windowText" lastClr="000000"/>
            </a:solidFill>
            <a:prstDash val="solid"/>
            <a:miter lim="800000"/>
            <a:tailEnd type="triangle"/>
          </a:ln>
          <a:effectLst/>
        </p:spPr>
      </p:cxnSp>
      <p:cxnSp>
        <p:nvCxnSpPr>
          <p:cNvPr id="53" name="Step05_corner_liquid_arrow_b">
            <a:extLst>
              <a:ext uri="{FF2B5EF4-FFF2-40B4-BE49-F238E27FC236}">
                <a16:creationId xmlns:a16="http://schemas.microsoft.com/office/drawing/2014/main" id="{5CBF034F-3534-436F-A2EB-38521B6A9BDB}"/>
              </a:ext>
            </a:extLst>
          </p:cNvPr>
          <p:cNvCxnSpPr>
            <a:cxnSpLocks/>
          </p:cNvCxnSpPr>
          <p:nvPr/>
        </p:nvCxnSpPr>
        <p:spPr>
          <a:xfrm flipH="1">
            <a:off x="8706727" y="3474561"/>
            <a:ext cx="1014889" cy="170088"/>
          </a:xfrm>
          <a:prstGeom prst="straightConnector1">
            <a:avLst/>
          </a:prstGeom>
          <a:noFill/>
          <a:ln w="6350" cap="flat" cmpd="sng" algn="ctr">
            <a:solidFill>
              <a:sysClr val="windowText" lastClr="000000"/>
            </a:solidFill>
            <a:prstDash val="solid"/>
            <a:miter lim="800000"/>
            <a:tailEnd type="triangle"/>
          </a:ln>
          <a:effectLst/>
        </p:spPr>
      </p:cxnSp>
      <p:sp>
        <p:nvSpPr>
          <p:cNvPr id="54" name="Step05_pore_body_text">
            <a:extLst>
              <a:ext uri="{FF2B5EF4-FFF2-40B4-BE49-F238E27FC236}">
                <a16:creationId xmlns:a16="http://schemas.microsoft.com/office/drawing/2014/main" id="{81FEB275-C7D6-46E8-9410-85B90260C8F8}"/>
              </a:ext>
            </a:extLst>
          </p:cNvPr>
          <p:cNvSpPr txBox="1"/>
          <p:nvPr/>
        </p:nvSpPr>
        <p:spPr>
          <a:xfrm>
            <a:off x="9721615" y="3319527"/>
            <a:ext cx="123623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Pore body</a:t>
            </a:r>
            <a:endPar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cxnSp>
        <p:nvCxnSpPr>
          <p:cNvPr id="55" name="Step05_pore_body_arrow">
            <a:extLst>
              <a:ext uri="{FF2B5EF4-FFF2-40B4-BE49-F238E27FC236}">
                <a16:creationId xmlns:a16="http://schemas.microsoft.com/office/drawing/2014/main" id="{3D4BE893-0BCB-44B2-9EAF-E9621C671070}"/>
              </a:ext>
            </a:extLst>
          </p:cNvPr>
          <p:cNvCxnSpPr>
            <a:cxnSpLocks/>
          </p:cNvCxnSpPr>
          <p:nvPr/>
        </p:nvCxnSpPr>
        <p:spPr>
          <a:xfrm flipH="1" flipV="1">
            <a:off x="9014531" y="3991919"/>
            <a:ext cx="707084" cy="349961"/>
          </a:xfrm>
          <a:prstGeom prst="straightConnector1">
            <a:avLst/>
          </a:prstGeom>
          <a:noFill/>
          <a:ln w="6350" cap="flat" cmpd="sng" algn="ctr">
            <a:solidFill>
              <a:sysClr val="windowText" lastClr="000000"/>
            </a:solidFill>
            <a:prstDash val="solid"/>
            <a:miter lim="800000"/>
            <a:tailEnd type="triangle"/>
          </a:ln>
          <a:effectLst/>
        </p:spPr>
      </p:cxnSp>
      <p:sp>
        <p:nvSpPr>
          <p:cNvPr id="56" name="Step05_uninvaded_pore_throat_text">
            <a:extLst>
              <a:ext uri="{FF2B5EF4-FFF2-40B4-BE49-F238E27FC236}">
                <a16:creationId xmlns:a16="http://schemas.microsoft.com/office/drawing/2014/main" id="{EC6F317A-AED1-4013-995F-EDA6C2CB68CA}"/>
              </a:ext>
            </a:extLst>
          </p:cNvPr>
          <p:cNvSpPr txBox="1"/>
          <p:nvPr/>
        </p:nvSpPr>
        <p:spPr>
          <a:xfrm>
            <a:off x="9721615" y="4129000"/>
            <a:ext cx="246734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Uninvaded pore throat</a:t>
            </a:r>
            <a:endParaRPr kumimoji="0" lang="zh-CN" altLang="en-US" sz="1800" b="0"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3180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25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250"/>
                                        <p:tgtEl>
                                          <p:spTgt spid="60"/>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25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250"/>
                                        <p:tgtEl>
                                          <p:spTgt spid="64"/>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250"/>
                                        <p:tgtEl>
                                          <p:spTgt spid="65"/>
                                        </p:tgtEl>
                                      </p:cBhvr>
                                    </p:animEffect>
                                  </p:childTnLst>
                                </p:cTn>
                              </p:par>
                            </p:childTnLst>
                          </p:cTn>
                        </p:par>
                        <p:par>
                          <p:cTn id="25" fill="hold">
                            <p:stCondLst>
                              <p:cond delay="250"/>
                            </p:stCondLst>
                            <p:childTnLst>
                              <p:par>
                                <p:cTn id="26" presetID="10" presetClass="entr" presetSubtype="0" fill="hold" grpId="0"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25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25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25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5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45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350"/>
                                        <p:tgtEl>
                                          <p:spTgt spid="46"/>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350"/>
                                        <p:tgtEl>
                                          <p:spTgt spid="47"/>
                                        </p:tgtEl>
                                      </p:cBhvr>
                                    </p:animEffect>
                                  </p:childTnLst>
                                </p:cTn>
                              </p:par>
                            </p:childTnLst>
                          </p:cTn>
                        </p:par>
                        <p:par>
                          <p:cTn id="56" fill="hold">
                            <p:stCondLst>
                              <p:cond delay="45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250"/>
                                        <p:tgtEl>
                                          <p:spTgt spid="5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250"/>
                                        <p:tgtEl>
                                          <p:spTgt spid="51"/>
                                        </p:tgtEl>
                                      </p:cBhvr>
                                    </p:animEffect>
                                  </p:childTnLst>
                                </p:cTn>
                              </p:par>
                              <p:par>
                                <p:cTn id="63" presetID="10"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250"/>
                                        <p:tgtEl>
                                          <p:spTgt spid="52"/>
                                        </p:tgtEl>
                                      </p:cBhvr>
                                    </p:animEffec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250"/>
                                        <p:tgtEl>
                                          <p:spTgt spid="5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25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25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0" grpId="0"/>
      <p:bldP spid="64" grpId="0"/>
      <p:bldP spid="49" grpId="0"/>
      <p:bldP spid="58" grpId="0"/>
      <p:bldP spid="9" grpId="0" animBg="1"/>
      <p:bldP spid="50" grpId="0"/>
      <p:bldP spid="51" grpId="0"/>
      <p:bldP spid="54"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302E3A-EB44-4F61-BB47-A23FF8B7659D}"/>
              </a:ext>
            </a:extLst>
          </p:cNvPr>
          <p:cNvSpPr>
            <a:spLocks noGrp="1"/>
          </p:cNvSpPr>
          <p:nvPr>
            <p:ph type="sldNum" sz="quarter" idx="12"/>
          </p:nvPr>
        </p:nvSpPr>
        <p:spPr/>
        <p:txBody>
          <a:bodyPr/>
          <a:lstStyle/>
          <a:p>
            <a:fld id="{1844A177-27DE-41C2-AAF3-74B3BF73A6E8}" type="slidenum">
              <a:rPr lang="de-DE" smtClean="0"/>
              <a:t>6</a:t>
            </a:fld>
            <a:endParaRPr lang="de-DE"/>
          </a:p>
        </p:txBody>
      </p:sp>
      <p:sp>
        <p:nvSpPr>
          <p:cNvPr id="3" name="标题 2">
            <a:extLst>
              <a:ext uri="{FF2B5EF4-FFF2-40B4-BE49-F238E27FC236}">
                <a16:creationId xmlns:a16="http://schemas.microsoft.com/office/drawing/2014/main" id="{C676CFC7-FDD1-44BE-9606-7B66DB762303}"/>
              </a:ext>
            </a:extLst>
          </p:cNvPr>
          <p:cNvSpPr>
            <a:spLocks noGrp="1"/>
          </p:cNvSpPr>
          <p:nvPr>
            <p:ph type="title"/>
          </p:nvPr>
        </p:nvSpPr>
        <p:spPr/>
        <p:txBody>
          <a:bodyPr/>
          <a:lstStyle/>
          <a:p>
            <a:r>
              <a:rPr lang="en-US" altLang="zh-CN" dirty="0"/>
              <a:t>QSPNM framework</a:t>
            </a:r>
            <a:endParaRPr lang="zh-CN" altLang="en-US" dirty="0"/>
          </a:p>
        </p:txBody>
      </p:sp>
      <p:pic>
        <p:nvPicPr>
          <p:cNvPr id="27" name="图片 26">
            <a:extLst>
              <a:ext uri="{FF2B5EF4-FFF2-40B4-BE49-F238E27FC236}">
                <a16:creationId xmlns:a16="http://schemas.microsoft.com/office/drawing/2014/main" id="{C6848F72-9F9E-408A-A45B-1689D8F750C5}"/>
              </a:ext>
            </a:extLst>
          </p:cNvPr>
          <p:cNvPicPr>
            <a:picLocks noChangeAspect="1"/>
          </p:cNvPicPr>
          <p:nvPr/>
        </p:nvPicPr>
        <p:blipFill rotWithShape="1">
          <a:blip r:embed="rId16">
            <a:extLst>
              <a:ext uri="{28A0092B-C50C-407E-A947-70E740481C1C}">
                <a14:useLocalDpi xmlns:a14="http://schemas.microsoft.com/office/drawing/2010/main" val="0"/>
              </a:ext>
            </a:extLst>
          </a:blip>
          <a:srcRect l="14956" t="1511" r="44973" b="78642"/>
          <a:stretch/>
        </p:blipFill>
        <p:spPr>
          <a:xfrm>
            <a:off x="8585967" y="3329208"/>
            <a:ext cx="3606033" cy="1140974"/>
          </a:xfrm>
          <a:prstGeom prst="rect">
            <a:avLst/>
          </a:prstGeom>
        </p:spPr>
      </p:pic>
      <p:sp>
        <p:nvSpPr>
          <p:cNvPr id="28" name="箭头: 右 27">
            <a:extLst>
              <a:ext uri="{FF2B5EF4-FFF2-40B4-BE49-F238E27FC236}">
                <a16:creationId xmlns:a16="http://schemas.microsoft.com/office/drawing/2014/main" id="{88C87A77-58EC-4D01-B890-340A35DEE64C}"/>
              </a:ext>
            </a:extLst>
          </p:cNvPr>
          <p:cNvSpPr/>
          <p:nvPr/>
        </p:nvSpPr>
        <p:spPr>
          <a:xfrm>
            <a:off x="8971683" y="4467640"/>
            <a:ext cx="240957" cy="19488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0333052F-69A7-478A-88AB-AA83206C43B6}"/>
              </a:ext>
            </a:extLst>
          </p:cNvPr>
          <p:cNvSpPr txBox="1"/>
          <p:nvPr/>
        </p:nvSpPr>
        <p:spPr>
          <a:xfrm>
            <a:off x="9400857" y="4356958"/>
            <a:ext cx="1206292"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Vapor flux</a:t>
            </a:r>
            <a:endParaRPr lang="zh-CN" altLang="en-US" dirty="0">
              <a:latin typeface="Arial" panose="020B0604020202020204" pitchFamily="34" charset="0"/>
              <a:cs typeface="Arial" panose="020B0604020202020204" pitchFamily="34" charset="0"/>
            </a:endParaRPr>
          </a:p>
        </p:txBody>
      </p:sp>
      <p:sp>
        <p:nvSpPr>
          <p:cNvPr id="30" name="箭头: 右 29">
            <a:extLst>
              <a:ext uri="{FF2B5EF4-FFF2-40B4-BE49-F238E27FC236}">
                <a16:creationId xmlns:a16="http://schemas.microsoft.com/office/drawing/2014/main" id="{4E18BDEF-8777-4035-9DF5-61890E3A8843}"/>
              </a:ext>
            </a:extLst>
          </p:cNvPr>
          <p:cNvSpPr/>
          <p:nvPr/>
        </p:nvSpPr>
        <p:spPr>
          <a:xfrm>
            <a:off x="8971685" y="4825395"/>
            <a:ext cx="240957" cy="194883"/>
          </a:xfrm>
          <a:prstGeom prst="rightArrow">
            <a:avLst/>
          </a:prstGeom>
          <a:solidFill>
            <a:srgbClr val="FBA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84131EBF-F945-401E-AAA4-19B8DEA89FAB}"/>
              </a:ext>
            </a:extLst>
          </p:cNvPr>
          <p:cNvSpPr txBox="1"/>
          <p:nvPr/>
        </p:nvSpPr>
        <p:spPr>
          <a:xfrm>
            <a:off x="9400859" y="4714713"/>
            <a:ext cx="245451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Liquid volume transfer</a:t>
            </a:r>
            <a:endParaRPr lang="zh-CN" altLang="en-US" dirty="0">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940437CB-C6E4-4806-9536-E5DEBABEC614}"/>
              </a:ext>
            </a:extLst>
          </p:cNvPr>
          <p:cNvSpPr/>
          <p:nvPr/>
        </p:nvSpPr>
        <p:spPr>
          <a:xfrm>
            <a:off x="8971684" y="5130960"/>
            <a:ext cx="240957" cy="232410"/>
          </a:xfrm>
          <a:prstGeom prst="rect">
            <a:avLst/>
          </a:prstGeom>
          <a:solidFill>
            <a:srgbClr val="0831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E8091006-55A2-4FC3-B2ED-750F22CB2285}"/>
              </a:ext>
            </a:extLst>
          </p:cNvPr>
          <p:cNvSpPr txBox="1"/>
          <p:nvPr/>
        </p:nvSpPr>
        <p:spPr>
          <a:xfrm>
            <a:off x="9400859" y="5062499"/>
            <a:ext cx="181331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Uninvaded pore</a:t>
            </a:r>
            <a:endParaRPr lang="zh-CN" altLang="en-US" dirty="0">
              <a:latin typeface="Arial" panose="020B0604020202020204" pitchFamily="34" charset="0"/>
              <a:cs typeface="Arial" panose="020B0604020202020204" pitchFamily="34" charset="0"/>
            </a:endParaRPr>
          </a:p>
        </p:txBody>
      </p:sp>
      <p:sp>
        <p:nvSpPr>
          <p:cNvPr id="34" name="矩形 33">
            <a:extLst>
              <a:ext uri="{FF2B5EF4-FFF2-40B4-BE49-F238E27FC236}">
                <a16:creationId xmlns:a16="http://schemas.microsoft.com/office/drawing/2014/main" id="{A4181FCE-E193-439F-8E30-CE27B4F1FC35}"/>
              </a:ext>
            </a:extLst>
          </p:cNvPr>
          <p:cNvSpPr/>
          <p:nvPr/>
        </p:nvSpPr>
        <p:spPr>
          <a:xfrm>
            <a:off x="8971684" y="5446756"/>
            <a:ext cx="240957" cy="232410"/>
          </a:xfrm>
          <a:prstGeom prst="rect">
            <a:avLst/>
          </a:prstGeom>
          <a:solidFill>
            <a:srgbClr val="9E9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E1F9FAFF-B292-4BFC-BD4B-676A7AF6E7AD}"/>
              </a:ext>
            </a:extLst>
          </p:cNvPr>
          <p:cNvSpPr txBox="1"/>
          <p:nvPr/>
        </p:nvSpPr>
        <p:spPr>
          <a:xfrm>
            <a:off x="9400859" y="5378295"/>
            <a:ext cx="2223686"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Newly invaded pore</a:t>
            </a:r>
            <a:endParaRPr lang="zh-CN" altLang="en-US" dirty="0">
              <a:latin typeface="Arial" panose="020B0604020202020204" pitchFamily="34" charset="0"/>
              <a:cs typeface="Arial" panose="020B0604020202020204" pitchFamily="34" charset="0"/>
            </a:endParaRPr>
          </a:p>
        </p:txBody>
      </p:sp>
      <p:sp>
        <p:nvSpPr>
          <p:cNvPr id="36" name="矩形 35">
            <a:extLst>
              <a:ext uri="{FF2B5EF4-FFF2-40B4-BE49-F238E27FC236}">
                <a16:creationId xmlns:a16="http://schemas.microsoft.com/office/drawing/2014/main" id="{1632D543-DFB0-413A-85BA-748D22CB4D90}"/>
              </a:ext>
            </a:extLst>
          </p:cNvPr>
          <p:cNvSpPr/>
          <p:nvPr/>
        </p:nvSpPr>
        <p:spPr>
          <a:xfrm>
            <a:off x="8971683" y="5779617"/>
            <a:ext cx="240957" cy="232410"/>
          </a:xfrm>
          <a:prstGeom prst="rect">
            <a:avLst/>
          </a:prstGeom>
          <a:solidFill>
            <a:srgbClr val="BFD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0E50DDFC-EA4C-4A75-A8A6-EEB7D54BF43D}"/>
              </a:ext>
            </a:extLst>
          </p:cNvPr>
          <p:cNvSpPr txBox="1"/>
          <p:nvPr/>
        </p:nvSpPr>
        <p:spPr>
          <a:xfrm>
            <a:off x="9400859" y="5718600"/>
            <a:ext cx="153118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Invaded pore</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F1D9F361-9CEE-4327-B423-04D0AF2CA12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2895" y="1877217"/>
            <a:ext cx="7180425" cy="4587117"/>
          </a:xfrm>
          <a:prstGeom prst="rect">
            <a:avLst/>
          </a:prstGeom>
        </p:spPr>
      </p:pic>
      <p:sp>
        <p:nvSpPr>
          <p:cNvPr id="8" name="矩形 7">
            <a:extLst>
              <a:ext uri="{FF2B5EF4-FFF2-40B4-BE49-F238E27FC236}">
                <a16:creationId xmlns:a16="http://schemas.microsoft.com/office/drawing/2014/main" id="{CB260693-DC12-4938-9D6C-3EEB6DBB7D31}"/>
              </a:ext>
            </a:extLst>
          </p:cNvPr>
          <p:cNvSpPr/>
          <p:nvPr/>
        </p:nvSpPr>
        <p:spPr>
          <a:xfrm>
            <a:off x="1704241" y="2002173"/>
            <a:ext cx="2882819" cy="101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9" name="直接连接符 8">
            <a:extLst>
              <a:ext uri="{FF2B5EF4-FFF2-40B4-BE49-F238E27FC236}">
                <a16:creationId xmlns:a16="http://schemas.microsoft.com/office/drawing/2014/main" id="{658B38F2-BAD3-4537-8CD1-D778986B24CA}"/>
              </a:ext>
            </a:extLst>
          </p:cNvPr>
          <p:cNvCxnSpPr>
            <a:cxnSpLocks/>
          </p:cNvCxnSpPr>
          <p:nvPr/>
        </p:nvCxnSpPr>
        <p:spPr>
          <a:xfrm flipV="1">
            <a:off x="2570217" y="2951830"/>
            <a:ext cx="1624563" cy="103738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F07A60BF-C0DE-4F43-95FD-9C6D4D760AD8}"/>
              </a:ext>
            </a:extLst>
          </p:cNvPr>
          <p:cNvCxnSpPr>
            <a:cxnSpLocks/>
          </p:cNvCxnSpPr>
          <p:nvPr/>
        </p:nvCxnSpPr>
        <p:spPr>
          <a:xfrm flipV="1">
            <a:off x="2229736" y="761963"/>
            <a:ext cx="353063" cy="29553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B3EC3396-5CDB-4198-86C3-19B96A0BAD4F}"/>
              </a:ext>
            </a:extLst>
          </p:cNvPr>
          <p:cNvSpPr/>
          <p:nvPr/>
        </p:nvSpPr>
        <p:spPr>
          <a:xfrm>
            <a:off x="2483314" y="3976426"/>
            <a:ext cx="173806" cy="173489"/>
          </a:xfrm>
          <a:prstGeom prst="ellipse">
            <a:avLst/>
          </a:prstGeom>
          <a:solidFill>
            <a:srgbClr val="0070C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12" name="直接连接符 11">
            <a:extLst>
              <a:ext uri="{FF2B5EF4-FFF2-40B4-BE49-F238E27FC236}">
                <a16:creationId xmlns:a16="http://schemas.microsoft.com/office/drawing/2014/main" id="{41149442-0702-4D79-9AFB-8246FA5EFD93}"/>
              </a:ext>
            </a:extLst>
          </p:cNvPr>
          <p:cNvCxnSpPr>
            <a:cxnSpLocks/>
          </p:cNvCxnSpPr>
          <p:nvPr/>
        </p:nvCxnSpPr>
        <p:spPr>
          <a:xfrm flipV="1">
            <a:off x="2659048" y="3762144"/>
            <a:ext cx="1898375" cy="311035"/>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2AC3A926-F0D2-4884-A1FF-500BF45F2741}"/>
              </a:ext>
            </a:extLst>
          </p:cNvPr>
          <p:cNvSpPr/>
          <p:nvPr/>
        </p:nvSpPr>
        <p:spPr>
          <a:xfrm>
            <a:off x="3993296" y="4886246"/>
            <a:ext cx="229972" cy="229553"/>
          </a:xfrm>
          <a:prstGeom prst="ellipse">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14" name="直接连接符 13">
            <a:extLst>
              <a:ext uri="{FF2B5EF4-FFF2-40B4-BE49-F238E27FC236}">
                <a16:creationId xmlns:a16="http://schemas.microsoft.com/office/drawing/2014/main" id="{4199F979-DBBA-4497-9688-59E4EAA788FE}"/>
              </a:ext>
            </a:extLst>
          </p:cNvPr>
          <p:cNvCxnSpPr>
            <a:cxnSpLocks/>
          </p:cNvCxnSpPr>
          <p:nvPr/>
        </p:nvCxnSpPr>
        <p:spPr>
          <a:xfrm flipV="1">
            <a:off x="4108282" y="4600267"/>
            <a:ext cx="2747872" cy="37493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50430DF5-A5DB-4694-BD0F-EF0865B74305}"/>
              </a:ext>
            </a:extLst>
          </p:cNvPr>
          <p:cNvGrpSpPr/>
          <p:nvPr/>
        </p:nvGrpSpPr>
        <p:grpSpPr>
          <a:xfrm>
            <a:off x="2458254" y="761964"/>
            <a:ext cx="1866806" cy="2189866"/>
            <a:chOff x="2444668" y="365761"/>
            <a:chExt cx="1866806" cy="2189866"/>
          </a:xfrm>
        </p:grpSpPr>
        <p:sp>
          <p:nvSpPr>
            <p:cNvPr id="24" name="矩形 23">
              <a:extLst>
                <a:ext uri="{FF2B5EF4-FFF2-40B4-BE49-F238E27FC236}">
                  <a16:creationId xmlns:a16="http://schemas.microsoft.com/office/drawing/2014/main" id="{FEC41E80-0BEB-4F54-BC38-AE93A9057860}"/>
                </a:ext>
              </a:extLst>
            </p:cNvPr>
            <p:cNvSpPr/>
            <p:nvPr/>
          </p:nvSpPr>
          <p:spPr>
            <a:xfrm>
              <a:off x="2574948" y="365761"/>
              <a:ext cx="1606246" cy="218986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25" name="图片 24">
              <a:extLst>
                <a:ext uri="{FF2B5EF4-FFF2-40B4-BE49-F238E27FC236}">
                  <a16:creationId xmlns:a16="http://schemas.microsoft.com/office/drawing/2014/main" id="{1AD35A62-3858-48F9-83E0-6AB9352E3261}"/>
                </a:ext>
              </a:extLst>
            </p:cNvPr>
            <p:cNvPicPr>
              <a:picLocks noChangeAspect="1"/>
            </p:cNvPicPr>
            <p:nvPr/>
          </p:nvPicPr>
          <p:blipFill rotWithShape="1">
            <a:blip r:embed="rId18">
              <a:extLst>
                <a:ext uri="{28A0092B-C50C-407E-A947-70E740481C1C}">
                  <a14:useLocalDpi xmlns:a14="http://schemas.microsoft.com/office/drawing/2010/main" val="0"/>
                </a:ext>
              </a:extLst>
            </a:blip>
            <a:srcRect l="27069" t="9982" r="63233" b="17483"/>
            <a:stretch/>
          </p:blipFill>
          <p:spPr>
            <a:xfrm>
              <a:off x="3003413" y="945821"/>
              <a:ext cx="749317" cy="1534661"/>
            </a:xfrm>
            <a:prstGeom prst="rect">
              <a:avLst/>
            </a:prstGeom>
          </p:spPr>
        </p:pic>
        <p:sp>
          <p:nvSpPr>
            <p:cNvPr id="26" name="文本框 25">
              <a:extLst>
                <a:ext uri="{FF2B5EF4-FFF2-40B4-BE49-F238E27FC236}">
                  <a16:creationId xmlns:a16="http://schemas.microsoft.com/office/drawing/2014/main" id="{2C6C16B5-5046-472F-8FB4-0A607ECA09B2}"/>
                </a:ext>
              </a:extLst>
            </p:cNvPr>
            <p:cNvSpPr txBox="1"/>
            <p:nvPr/>
          </p:nvSpPr>
          <p:spPr>
            <a:xfrm>
              <a:off x="2444668" y="422602"/>
              <a:ext cx="1866806" cy="5232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00519E"/>
                </a:buClr>
                <a:buSzTx/>
                <a:tabLst/>
                <a:defRPr/>
              </a:pPr>
              <a:r>
                <a:rPr kumimoji="0" lang="en-US" altLang="zh-CN" sz="1400" b="1" i="0" u="none" strike="noStrike" kern="1200" cap="none" spc="0" normalizeH="0" baseline="0" noProof="0" dirty="0">
                  <a:ln>
                    <a:noFill/>
                  </a:ln>
                  <a:solidFill>
                    <a:srgbClr val="F499A0"/>
                  </a:solidFill>
                  <a:effectLst/>
                  <a:uLnTx/>
                  <a:uFillTx/>
                  <a:latin typeface="Arial" panose="020B0604020202020204" pitchFamily="34" charset="0"/>
                  <a:ea typeface="黑体" panose="02010609060101010101" pitchFamily="49" charset="-122"/>
                  <a:cs typeface="Arial" panose="020B0604020202020204" pitchFamily="34" charset="0"/>
                </a:rPr>
                <a:t>Vapor diffusion</a:t>
              </a:r>
            </a:p>
            <a:p>
              <a:pPr marR="0" lvl="0" algn="ctr" defTabSz="914400" rtl="0" eaLnBrk="1" fontAlgn="auto" latinLnBrk="0" hangingPunct="1">
                <a:lnSpc>
                  <a:spcPct val="100000"/>
                </a:lnSpc>
                <a:spcBef>
                  <a:spcPts val="0"/>
                </a:spcBef>
                <a:spcAft>
                  <a:spcPts val="0"/>
                </a:spcAft>
                <a:buClr>
                  <a:srgbClr val="00519E"/>
                </a:buClr>
                <a:buSzTx/>
                <a:tabLst/>
                <a:defRPr/>
              </a:pPr>
              <a:r>
                <a:rPr kumimoji="0" lang="en-US" altLang="zh-CN" sz="1400" b="1" i="0" u="none" strike="noStrike" kern="1200" cap="none" spc="0" normalizeH="0" baseline="0" noProof="0" dirty="0">
                  <a:ln>
                    <a:noFill/>
                  </a:ln>
                  <a:solidFill>
                    <a:srgbClr val="96AEDA"/>
                  </a:solidFill>
                  <a:effectLst/>
                  <a:uLnTx/>
                  <a:uFillTx/>
                  <a:latin typeface="Arial" panose="020B0604020202020204" pitchFamily="34" charset="0"/>
                  <a:ea typeface="黑体" panose="02010609060101010101" pitchFamily="49" charset="-122"/>
                  <a:cs typeface="Arial" panose="020B0604020202020204" pitchFamily="34" charset="0"/>
                </a:rPr>
                <a:t>&amp; salt diffusion</a:t>
              </a:r>
              <a:endParaRPr kumimoji="0" lang="en-US" altLang="zh-CN" sz="1600" b="1" i="0" u="none" strike="noStrike" kern="1200" cap="none" spc="0" normalizeH="0" baseline="0" noProof="0" dirty="0">
                <a:ln>
                  <a:noFill/>
                </a:ln>
                <a:solidFill>
                  <a:srgbClr val="96AEDA"/>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grpSp>
        <p:nvGrpSpPr>
          <p:cNvPr id="16" name="组合 15">
            <a:extLst>
              <a:ext uri="{FF2B5EF4-FFF2-40B4-BE49-F238E27FC236}">
                <a16:creationId xmlns:a16="http://schemas.microsoft.com/office/drawing/2014/main" id="{4BD4236C-717D-4DEF-BA93-1EFBDEC84DCC}"/>
              </a:ext>
            </a:extLst>
          </p:cNvPr>
          <p:cNvGrpSpPr/>
          <p:nvPr/>
        </p:nvGrpSpPr>
        <p:grpSpPr>
          <a:xfrm>
            <a:off x="6795431" y="2297942"/>
            <a:ext cx="1929707" cy="2588305"/>
            <a:chOff x="6781845" y="1901739"/>
            <a:chExt cx="1929707" cy="2588305"/>
          </a:xfrm>
        </p:grpSpPr>
        <p:sp>
          <p:nvSpPr>
            <p:cNvPr id="21" name="矩形 20">
              <a:extLst>
                <a:ext uri="{FF2B5EF4-FFF2-40B4-BE49-F238E27FC236}">
                  <a16:creationId xmlns:a16="http://schemas.microsoft.com/office/drawing/2014/main" id="{B5599DE5-07AE-4446-AD68-66DCA751D70A}"/>
                </a:ext>
              </a:extLst>
            </p:cNvPr>
            <p:cNvSpPr/>
            <p:nvPr/>
          </p:nvSpPr>
          <p:spPr>
            <a:xfrm>
              <a:off x="6871504" y="1901740"/>
              <a:ext cx="1750389" cy="258830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文本框 21">
              <a:extLst>
                <a:ext uri="{FF2B5EF4-FFF2-40B4-BE49-F238E27FC236}">
                  <a16:creationId xmlns:a16="http://schemas.microsoft.com/office/drawing/2014/main" id="{EDE310F3-83F8-4C7A-8473-082EB6EBB7C9}"/>
                </a:ext>
              </a:extLst>
            </p:cNvPr>
            <p:cNvSpPr txBox="1"/>
            <p:nvPr/>
          </p:nvSpPr>
          <p:spPr>
            <a:xfrm>
              <a:off x="6781845" y="1901739"/>
              <a:ext cx="1929707" cy="1021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519E"/>
                </a:buClr>
                <a:buSzTx/>
                <a:buFontTx/>
                <a:buNone/>
                <a:tabLst/>
                <a:defRPr/>
              </a:pPr>
              <a:r>
                <a:rPr kumimoji="0" lang="en-US" altLang="zh-CN" sz="1400" b="1" i="0" u="none" strike="noStrike" kern="1200" cap="none" spc="0" normalizeH="0" baseline="0" noProof="0" dirty="0">
                  <a:ln>
                    <a:noFill/>
                  </a:ln>
                  <a:solidFill>
                    <a:srgbClr val="72C79E"/>
                  </a:solidFill>
                  <a:effectLst/>
                  <a:uLnTx/>
                  <a:uFillTx/>
                  <a:latin typeface="Arial" panose="020B0604020202020204" pitchFamily="34" charset="0"/>
                  <a:ea typeface="黑体" panose="02010609060101010101" pitchFamily="49" charset="-122"/>
                  <a:cs typeface="Arial" panose="020B0604020202020204" pitchFamily="34" charset="0"/>
                </a:rPr>
                <a:t>Invasion event </a:t>
              </a:r>
            </a:p>
            <a:p>
              <a:pPr marL="0" marR="0" lvl="0" indent="0" algn="ctr" defTabSz="914400" rtl="0" eaLnBrk="1" fontAlgn="auto" latinLnBrk="0" hangingPunct="1">
                <a:lnSpc>
                  <a:spcPct val="100000"/>
                </a:lnSpc>
                <a:spcBef>
                  <a:spcPts val="0"/>
                </a:spcBef>
                <a:spcAft>
                  <a:spcPts val="0"/>
                </a:spcAft>
                <a:buClr>
                  <a:srgbClr val="00519E"/>
                </a:buClr>
                <a:buSzTx/>
                <a:buFontTx/>
                <a:buNone/>
                <a:tabLst/>
                <a:defRPr/>
              </a:pPr>
              <a:r>
                <a:rPr kumimoji="0" lang="en-US" altLang="zh-CN" sz="1400" b="1" i="0" u="none" strike="noStrike" kern="1200" cap="none" spc="0" normalizeH="0" baseline="0" noProof="0" dirty="0">
                  <a:ln>
                    <a:noFill/>
                  </a:ln>
                  <a:solidFill>
                    <a:srgbClr val="96AEDA"/>
                  </a:solidFill>
                  <a:effectLst/>
                  <a:uLnTx/>
                  <a:uFillTx/>
                  <a:latin typeface="Arial" panose="020B0604020202020204" pitchFamily="34" charset="0"/>
                  <a:ea typeface="黑体" panose="02010609060101010101" pitchFamily="49" charset="-122"/>
                  <a:cs typeface="Arial" panose="020B0604020202020204" pitchFamily="34" charset="0"/>
                </a:rPr>
                <a:t>&amp; salt </a:t>
              </a:r>
              <a:r>
                <a:rPr lang="en-US" altLang="zh-CN" sz="1400" b="1" dirty="0">
                  <a:solidFill>
                    <a:srgbClr val="96AEDA"/>
                  </a:solidFill>
                  <a:latin typeface="Arial" panose="020B0604020202020204" pitchFamily="34" charset="0"/>
                  <a:ea typeface="黑体" panose="02010609060101010101" pitchFamily="49" charset="-122"/>
                  <a:cs typeface="Arial" panose="020B0604020202020204" pitchFamily="34" charset="0"/>
                </a:rPr>
                <a:t>con</a:t>
              </a:r>
              <a:r>
                <a:rPr kumimoji="0" lang="en-US" altLang="zh-CN" sz="1400" b="1" i="0" u="none" strike="noStrike" kern="1200" cap="none" spc="0" normalizeH="0" baseline="0" noProof="0" dirty="0">
                  <a:ln>
                    <a:noFill/>
                  </a:ln>
                  <a:solidFill>
                    <a:srgbClr val="96AEDA"/>
                  </a:solidFill>
                  <a:effectLst/>
                  <a:uLnTx/>
                  <a:uFillTx/>
                  <a:latin typeface="Arial" panose="020B0604020202020204" pitchFamily="34" charset="0"/>
                  <a:ea typeface="黑体" panose="02010609060101010101" pitchFamily="49" charset="-122"/>
                  <a:cs typeface="Arial" panose="020B0604020202020204" pitchFamily="34" charset="0"/>
                </a:rPr>
                <a:t>vection </a:t>
              </a:r>
            </a:p>
            <a:p>
              <a:pPr marL="0" marR="0" lvl="0" indent="0" algn="ctr" defTabSz="914400" rtl="0" eaLnBrk="1" fontAlgn="auto" latinLnBrk="0" hangingPunct="1">
                <a:lnSpc>
                  <a:spcPct val="100000"/>
                </a:lnSpc>
                <a:spcBef>
                  <a:spcPts val="0"/>
                </a:spcBef>
                <a:spcAft>
                  <a:spcPts val="0"/>
                </a:spcAft>
                <a:buClr>
                  <a:srgbClr val="00519E"/>
                </a:buClr>
                <a:buSzTx/>
                <a:buFontTx/>
                <a:buNone/>
                <a:tabLst/>
                <a:defRPr/>
              </a:pPr>
              <a:r>
                <a:rPr kumimoji="0" lang="en-US" altLang="zh-CN" sz="1400" b="1" i="0" u="none" strike="noStrike" kern="1200" cap="none" spc="0" normalizeH="0" baseline="0" noProof="0" dirty="0">
                  <a:ln>
                    <a:noFill/>
                  </a:ln>
                  <a:solidFill>
                    <a:srgbClr val="A677AD"/>
                  </a:solidFill>
                  <a:effectLst/>
                  <a:uLnTx/>
                  <a:uFillTx/>
                  <a:latin typeface="Arial" panose="020B0604020202020204" pitchFamily="34" charset="0"/>
                  <a:ea typeface="黑体" panose="02010609060101010101" pitchFamily="49" charset="-122"/>
                  <a:cs typeface="Arial" panose="020B0604020202020204" pitchFamily="34" charset="0"/>
                </a:rPr>
                <a:t>&amp; salt precipitation</a:t>
              </a:r>
            </a:p>
            <a:p>
              <a:pPr marL="0" marR="0" lvl="0" indent="0" algn="ctr" defTabSz="914400" rtl="0" eaLnBrk="1" fontAlgn="auto" latinLnBrk="0" hangingPunct="1">
                <a:lnSpc>
                  <a:spcPct val="150000"/>
                </a:lnSpc>
                <a:spcBef>
                  <a:spcPts val="0"/>
                </a:spcBef>
                <a:spcAft>
                  <a:spcPts val="0"/>
                </a:spcAft>
                <a:buClr>
                  <a:srgbClr val="00519E"/>
                </a:buClr>
                <a:buSzTx/>
                <a:buFontTx/>
                <a:buNone/>
                <a:tabLst/>
                <a:defRPr/>
              </a:pPr>
              <a:endParaRPr kumimoji="0" lang="en-US" altLang="zh-CN" sz="1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23" name="图片 22">
              <a:extLst>
                <a:ext uri="{FF2B5EF4-FFF2-40B4-BE49-F238E27FC236}">
                  <a16:creationId xmlns:a16="http://schemas.microsoft.com/office/drawing/2014/main" id="{AD2EEA70-BDC9-4A21-94E5-8F32DF351387}"/>
                </a:ext>
              </a:extLst>
            </p:cNvPr>
            <p:cNvPicPr>
              <a:picLocks noChangeAspect="1"/>
            </p:cNvPicPr>
            <p:nvPr/>
          </p:nvPicPr>
          <p:blipFill rotWithShape="1">
            <a:blip r:embed="rId19">
              <a:extLst>
                <a:ext uri="{28A0092B-C50C-407E-A947-70E740481C1C}">
                  <a14:useLocalDpi xmlns:a14="http://schemas.microsoft.com/office/drawing/2010/main" val="0"/>
                </a:ext>
              </a:extLst>
            </a:blip>
            <a:srcRect l="34964" t="8561" r="54897" b="19239"/>
            <a:stretch/>
          </p:blipFill>
          <p:spPr>
            <a:xfrm>
              <a:off x="7282345" y="2682861"/>
              <a:ext cx="928707" cy="1675363"/>
            </a:xfrm>
            <a:prstGeom prst="rect">
              <a:avLst/>
            </a:prstGeom>
          </p:spPr>
        </p:pic>
      </p:grpSp>
      <p:grpSp>
        <p:nvGrpSpPr>
          <p:cNvPr id="17" name="组合 16">
            <a:extLst>
              <a:ext uri="{FF2B5EF4-FFF2-40B4-BE49-F238E27FC236}">
                <a16:creationId xmlns:a16="http://schemas.microsoft.com/office/drawing/2014/main" id="{79A4B5D5-F951-4CD6-A138-18CB4F317BD8}"/>
              </a:ext>
            </a:extLst>
          </p:cNvPr>
          <p:cNvGrpSpPr/>
          <p:nvPr/>
        </p:nvGrpSpPr>
        <p:grpSpPr>
          <a:xfrm>
            <a:off x="4503081" y="1945615"/>
            <a:ext cx="1929707" cy="2448849"/>
            <a:chOff x="4489495" y="1549412"/>
            <a:chExt cx="1929707" cy="2448849"/>
          </a:xfrm>
        </p:grpSpPr>
        <p:sp>
          <p:nvSpPr>
            <p:cNvPr id="18" name="矩形 17">
              <a:extLst>
                <a:ext uri="{FF2B5EF4-FFF2-40B4-BE49-F238E27FC236}">
                  <a16:creationId xmlns:a16="http://schemas.microsoft.com/office/drawing/2014/main" id="{F63212EF-44A5-444F-90F9-03552C63755F}"/>
                </a:ext>
              </a:extLst>
            </p:cNvPr>
            <p:cNvSpPr/>
            <p:nvPr/>
          </p:nvSpPr>
          <p:spPr>
            <a:xfrm>
              <a:off x="4534939" y="1549413"/>
              <a:ext cx="1838818" cy="2448848"/>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文本框 18">
              <a:extLst>
                <a:ext uri="{FF2B5EF4-FFF2-40B4-BE49-F238E27FC236}">
                  <a16:creationId xmlns:a16="http://schemas.microsoft.com/office/drawing/2014/main" id="{B165FE05-D481-406F-8FD2-848D48ABBE27}"/>
                </a:ext>
              </a:extLst>
            </p:cNvPr>
            <p:cNvSpPr txBox="1"/>
            <p:nvPr/>
          </p:nvSpPr>
          <p:spPr>
            <a:xfrm>
              <a:off x="4489495" y="1549412"/>
              <a:ext cx="192970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519E"/>
                </a:buClr>
                <a:buSzTx/>
                <a:buFontTx/>
                <a:buNone/>
                <a:tabLst/>
                <a:defRPr/>
              </a:pPr>
              <a:r>
                <a:rPr kumimoji="0" lang="en-US" altLang="zh-CN" sz="1400" b="1" i="0" u="none" strike="noStrike" kern="1200" cap="none" spc="0" normalizeH="0" baseline="0" noProof="0" dirty="0">
                  <a:ln>
                    <a:noFill/>
                  </a:ln>
                  <a:solidFill>
                    <a:srgbClr val="529ACC"/>
                  </a:solidFill>
                  <a:effectLst/>
                  <a:uLnTx/>
                  <a:uFillTx/>
                  <a:latin typeface="Arial" panose="020B0604020202020204" pitchFamily="34" charset="0"/>
                  <a:ea typeface="黑体" panose="02010609060101010101" pitchFamily="49" charset="-122"/>
                  <a:cs typeface="Arial" panose="020B0604020202020204" pitchFamily="34" charset="0"/>
                </a:rPr>
                <a:t>Liquid redistribution</a:t>
              </a:r>
            </a:p>
            <a:p>
              <a:pPr marL="0" marR="0" lvl="0" indent="0" algn="ctr" defTabSz="914400" rtl="0" eaLnBrk="1" fontAlgn="auto" latinLnBrk="0" hangingPunct="1">
                <a:lnSpc>
                  <a:spcPct val="100000"/>
                </a:lnSpc>
                <a:spcBef>
                  <a:spcPts val="0"/>
                </a:spcBef>
                <a:spcAft>
                  <a:spcPts val="0"/>
                </a:spcAft>
                <a:buClr>
                  <a:srgbClr val="00519E"/>
                </a:buClr>
                <a:buSzTx/>
                <a:buFontTx/>
                <a:buNone/>
                <a:tabLst/>
                <a:defRPr/>
              </a:pPr>
              <a:r>
                <a:rPr kumimoji="0" lang="en-US" altLang="zh-CN" sz="1400" b="1" i="0" u="none" strike="noStrike" kern="1200" cap="none" spc="0" normalizeH="0" baseline="0" noProof="0" dirty="0">
                  <a:ln>
                    <a:noFill/>
                  </a:ln>
                  <a:solidFill>
                    <a:srgbClr val="96AEDA"/>
                  </a:solidFill>
                  <a:effectLst/>
                  <a:uLnTx/>
                  <a:uFillTx/>
                  <a:latin typeface="Arial" panose="020B0604020202020204" pitchFamily="34" charset="0"/>
                  <a:ea typeface="黑体" panose="02010609060101010101" pitchFamily="49" charset="-122"/>
                  <a:cs typeface="Arial" panose="020B0604020202020204" pitchFamily="34" charset="0"/>
                </a:rPr>
                <a:t>&amp; salt advection </a:t>
              </a:r>
            </a:p>
            <a:p>
              <a:pPr marL="0" marR="0" lvl="0" indent="0" algn="ctr" defTabSz="914400" rtl="0" eaLnBrk="1" fontAlgn="auto" latinLnBrk="0" hangingPunct="1">
                <a:lnSpc>
                  <a:spcPct val="100000"/>
                </a:lnSpc>
                <a:spcBef>
                  <a:spcPts val="0"/>
                </a:spcBef>
                <a:spcAft>
                  <a:spcPts val="0"/>
                </a:spcAft>
                <a:buClr>
                  <a:srgbClr val="00519E"/>
                </a:buClr>
                <a:buSzTx/>
                <a:buFontTx/>
                <a:buNone/>
                <a:tabLst/>
                <a:defRPr/>
              </a:pPr>
              <a:r>
                <a:rPr lang="en-US" altLang="zh-CN" sz="1400" b="1" dirty="0">
                  <a:solidFill>
                    <a:srgbClr val="A677AD"/>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&amp; </a:t>
              </a:r>
              <a:r>
                <a:rPr kumimoji="0" lang="en-US" altLang="zh-CN" sz="1400" b="1" i="0" u="none" strike="noStrike" kern="1200" cap="none" spc="0" normalizeH="0" baseline="0" noProof="0" dirty="0">
                  <a:ln>
                    <a:noFill/>
                  </a:ln>
                  <a:solidFill>
                    <a:srgbClr val="A677AD"/>
                  </a:solidFill>
                  <a:effectLst/>
                  <a:uLnTx/>
                  <a:uFillTx/>
                  <a:latin typeface="Arial" panose="020B0604020202020204" pitchFamily="34" charset="0"/>
                  <a:ea typeface="黑体" panose="02010609060101010101" pitchFamily="49" charset="-122"/>
                  <a:cs typeface="Arial" panose="020B0604020202020204" pitchFamily="34" charset="0"/>
                </a:rPr>
                <a:t>salt precipitation</a:t>
              </a:r>
            </a:p>
          </p:txBody>
        </p:sp>
        <p:pic>
          <p:nvPicPr>
            <p:cNvPr id="20" name="图片 19">
              <a:extLst>
                <a:ext uri="{FF2B5EF4-FFF2-40B4-BE49-F238E27FC236}">
                  <a16:creationId xmlns:a16="http://schemas.microsoft.com/office/drawing/2014/main" id="{479648F0-B008-4D4E-879F-35576C17E208}"/>
                </a:ext>
              </a:extLst>
            </p:cNvPr>
            <p:cNvPicPr>
              <a:picLocks noChangeAspect="1"/>
            </p:cNvPicPr>
            <p:nvPr/>
          </p:nvPicPr>
          <p:blipFill rotWithShape="1">
            <a:blip r:embed="rId20">
              <a:extLst>
                <a:ext uri="{28A0092B-C50C-407E-A947-70E740481C1C}">
                  <a14:useLocalDpi xmlns:a14="http://schemas.microsoft.com/office/drawing/2010/main" val="0"/>
                </a:ext>
              </a:extLst>
            </a:blip>
            <a:srcRect l="24375" t="8561" r="66164" b="19239"/>
            <a:stretch/>
          </p:blipFill>
          <p:spPr>
            <a:xfrm>
              <a:off x="5020058" y="2277909"/>
              <a:ext cx="868581" cy="1679319"/>
            </a:xfrm>
            <a:prstGeom prst="rect">
              <a:avLst/>
            </a:prstGeom>
          </p:spPr>
        </p:pic>
      </p:grpSp>
      <p:grpSp>
        <p:nvGrpSpPr>
          <p:cNvPr id="38" name="组合 37" descr="\documentclass[preview]{standalone}&#10;\usepackage[utf8]{inputenc}&#10;\usepackage{amsmath}&#10;&#10;\begin{document}&#10;&#10;\begin{flalign*}&#10;\frac{\tau_{\mathrm{vap}}}{\tau_{\mathrm{cap}}} &gt;&gt; 1 \end{flalign*}&#10;&#10;\end{document}&#10;" title="IguanaTex Shape Display">
            <a:extLst>
              <a:ext uri="{FF2B5EF4-FFF2-40B4-BE49-F238E27FC236}">
                <a16:creationId xmlns:a16="http://schemas.microsoft.com/office/drawing/2014/main" id="{F78B7BEA-64E0-4E68-86B7-CA6BE440193C}"/>
              </a:ext>
            </a:extLst>
          </p:cNvPr>
          <p:cNvGrpSpPr>
            <a:grpSpLocks noChangeAspect="1"/>
          </p:cNvGrpSpPr>
          <p:nvPr>
            <p:custDataLst>
              <p:tags r:id="rId1"/>
            </p:custDataLst>
          </p:nvPr>
        </p:nvGrpSpPr>
        <p:grpSpPr>
          <a:xfrm>
            <a:off x="10874237" y="1462054"/>
            <a:ext cx="997382" cy="473542"/>
            <a:chOff x="5996714" y="2287769"/>
            <a:chExt cx="997382" cy="473542"/>
          </a:xfrm>
        </p:grpSpPr>
        <p:sp>
          <p:nvSpPr>
            <p:cNvPr id="39" name="任意多边形: 形状 38">
              <a:extLst>
                <a:ext uri="{FF2B5EF4-FFF2-40B4-BE49-F238E27FC236}">
                  <a16:creationId xmlns:a16="http://schemas.microsoft.com/office/drawing/2014/main" id="{5BA88998-7B6A-4DE1-8F24-0D27C3C1D462}"/>
                </a:ext>
              </a:extLst>
            </p:cNvPr>
            <p:cNvSpPr/>
            <p:nvPr>
              <p:custDataLst>
                <p:tags r:id="rId2"/>
              </p:custDataLst>
            </p:nvPr>
          </p:nvSpPr>
          <p:spPr>
            <a:xfrm>
              <a:off x="6002898" y="2287769"/>
              <a:ext cx="110855" cy="100891"/>
            </a:xfrm>
            <a:custGeom>
              <a:avLst/>
              <a:gdLst>
                <a:gd name="connsiteX0" fmla="*/ 61304 w 110855"/>
                <a:gd name="connsiteY0" fmla="*/ 13203 h 100891"/>
                <a:gd name="connsiteX1" fmla="*/ 99783 w 110855"/>
                <a:gd name="connsiteY1" fmla="*/ 13203 h 100891"/>
                <a:gd name="connsiteX2" fmla="*/ 111006 w 110855"/>
                <a:gd name="connsiteY2" fmla="*/ 5459 h 100891"/>
                <a:gd name="connsiteX3" fmla="*/ 101844 w 110855"/>
                <a:gd name="connsiteY3" fmla="*/ -7 h 100891"/>
                <a:gd name="connsiteX4" fmla="*/ 37713 w 110855"/>
                <a:gd name="connsiteY4" fmla="*/ -7 h 100891"/>
                <a:gd name="connsiteX5" fmla="*/ 14122 w 110855"/>
                <a:gd name="connsiteY5" fmla="*/ 10697 h 100891"/>
                <a:gd name="connsiteX6" fmla="*/ 150 w 110855"/>
                <a:gd name="connsiteY6" fmla="*/ 31194 h 100891"/>
                <a:gd name="connsiteX7" fmla="*/ 2899 w 110855"/>
                <a:gd name="connsiteY7" fmla="*/ 33472 h 100891"/>
                <a:gd name="connsiteX8" fmla="*/ 6563 w 110855"/>
                <a:gd name="connsiteY8" fmla="*/ 30739 h 100891"/>
                <a:gd name="connsiteX9" fmla="*/ 35652 w 110855"/>
                <a:gd name="connsiteY9" fmla="*/ 13203 h 100891"/>
                <a:gd name="connsiteX10" fmla="*/ 54662 w 110855"/>
                <a:gd name="connsiteY10" fmla="*/ 13203 h 100891"/>
                <a:gd name="connsiteX11" fmla="*/ 32216 w 110855"/>
                <a:gd name="connsiteY11" fmla="*/ 86309 h 100891"/>
                <a:gd name="connsiteX12" fmla="*/ 29926 w 110855"/>
                <a:gd name="connsiteY12" fmla="*/ 94736 h 100891"/>
                <a:gd name="connsiteX13" fmla="*/ 36568 w 110855"/>
                <a:gd name="connsiteY13" fmla="*/ 100885 h 100891"/>
                <a:gd name="connsiteX14" fmla="*/ 45958 w 110855"/>
                <a:gd name="connsiteY14" fmla="*/ 91092 h 100891"/>
                <a:gd name="connsiteX15" fmla="*/ 61304 w 110855"/>
                <a:gd name="connsiteY15" fmla="*/ 13203 h 1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855" h="100891">
                  <a:moveTo>
                    <a:pt x="61304" y="13203"/>
                  </a:moveTo>
                  <a:lnTo>
                    <a:pt x="99783" y="13203"/>
                  </a:lnTo>
                  <a:cubicBezTo>
                    <a:pt x="102760" y="13203"/>
                    <a:pt x="111006" y="13203"/>
                    <a:pt x="111006" y="5459"/>
                  </a:cubicBezTo>
                  <a:cubicBezTo>
                    <a:pt x="111006" y="-7"/>
                    <a:pt x="106196" y="-7"/>
                    <a:pt x="101844" y="-7"/>
                  </a:cubicBezTo>
                  <a:lnTo>
                    <a:pt x="37713" y="-7"/>
                  </a:lnTo>
                  <a:cubicBezTo>
                    <a:pt x="33132" y="-7"/>
                    <a:pt x="24200" y="-7"/>
                    <a:pt x="14122" y="10697"/>
                  </a:cubicBezTo>
                  <a:cubicBezTo>
                    <a:pt x="6563" y="18896"/>
                    <a:pt x="150" y="29828"/>
                    <a:pt x="150" y="31194"/>
                  </a:cubicBezTo>
                  <a:cubicBezTo>
                    <a:pt x="150" y="31422"/>
                    <a:pt x="150" y="33472"/>
                    <a:pt x="2899" y="33472"/>
                  </a:cubicBezTo>
                  <a:cubicBezTo>
                    <a:pt x="4731" y="33472"/>
                    <a:pt x="5189" y="32561"/>
                    <a:pt x="6563" y="30739"/>
                  </a:cubicBezTo>
                  <a:cubicBezTo>
                    <a:pt x="17786" y="13203"/>
                    <a:pt x="30842" y="13203"/>
                    <a:pt x="35652" y="13203"/>
                  </a:cubicBezTo>
                  <a:lnTo>
                    <a:pt x="54662" y="13203"/>
                  </a:lnTo>
                  <a:lnTo>
                    <a:pt x="32216" y="86309"/>
                  </a:lnTo>
                  <a:cubicBezTo>
                    <a:pt x="31300" y="89042"/>
                    <a:pt x="29926" y="93825"/>
                    <a:pt x="29926" y="94736"/>
                  </a:cubicBezTo>
                  <a:cubicBezTo>
                    <a:pt x="29926" y="97241"/>
                    <a:pt x="31529" y="100885"/>
                    <a:pt x="36568" y="100885"/>
                  </a:cubicBezTo>
                  <a:cubicBezTo>
                    <a:pt x="44126" y="100885"/>
                    <a:pt x="45271" y="94508"/>
                    <a:pt x="45958" y="91092"/>
                  </a:cubicBezTo>
                  <a:lnTo>
                    <a:pt x="61304" y="13203"/>
                  </a:lnTo>
                  <a:close/>
                </a:path>
              </a:pathLst>
            </a:custGeom>
            <a:solidFill>
              <a:srgbClr val="000000"/>
            </a:solidFill>
            <a:ln w="22947"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BCE70B06-5123-4387-B019-35936AEF5188}"/>
                </a:ext>
              </a:extLst>
            </p:cNvPr>
            <p:cNvSpPr/>
            <p:nvPr>
              <p:custDataLst>
                <p:tags r:id="rId3"/>
              </p:custDataLst>
            </p:nvPr>
          </p:nvSpPr>
          <p:spPr>
            <a:xfrm>
              <a:off x="6101810" y="2351378"/>
              <a:ext cx="86096" cy="70305"/>
            </a:xfrm>
            <a:custGeom>
              <a:avLst/>
              <a:gdLst>
                <a:gd name="connsiteX0" fmla="*/ 71180 w 86096"/>
                <a:gd name="connsiteY0" fmla="*/ 15618 h 70305"/>
                <a:gd name="connsiteX1" fmla="*/ 86251 w 86096"/>
                <a:gd name="connsiteY1" fmla="*/ 5734 h 70305"/>
                <a:gd name="connsiteX2" fmla="*/ 86251 w 86096"/>
                <a:gd name="connsiteY2" fmla="*/ -5 h 70305"/>
                <a:gd name="connsiteX3" fmla="*/ 74066 w 86096"/>
                <a:gd name="connsiteY3" fmla="*/ 632 h 70305"/>
                <a:gd name="connsiteX4" fmla="*/ 59476 w 86096"/>
                <a:gd name="connsiteY4" fmla="*/ -5 h 70305"/>
                <a:gd name="connsiteX5" fmla="*/ 59476 w 86096"/>
                <a:gd name="connsiteY5" fmla="*/ 5734 h 70305"/>
                <a:gd name="connsiteX6" fmla="*/ 66210 w 86096"/>
                <a:gd name="connsiteY6" fmla="*/ 11792 h 70305"/>
                <a:gd name="connsiteX7" fmla="*/ 64927 w 86096"/>
                <a:gd name="connsiteY7" fmla="*/ 16415 h 70305"/>
                <a:gd name="connsiteX8" fmla="*/ 46810 w 86096"/>
                <a:gd name="connsiteY8" fmla="*/ 55793 h 70305"/>
                <a:gd name="connsiteX9" fmla="*/ 26929 w 86096"/>
                <a:gd name="connsiteY9" fmla="*/ 12430 h 70305"/>
                <a:gd name="connsiteX10" fmla="*/ 25968 w 86096"/>
                <a:gd name="connsiteY10" fmla="*/ 9401 h 70305"/>
                <a:gd name="connsiteX11" fmla="*/ 34144 w 86096"/>
                <a:gd name="connsiteY11" fmla="*/ 5734 h 70305"/>
                <a:gd name="connsiteX12" fmla="*/ 34144 w 86096"/>
                <a:gd name="connsiteY12" fmla="*/ -5 h 70305"/>
                <a:gd name="connsiteX13" fmla="*/ 15867 w 86096"/>
                <a:gd name="connsiteY13" fmla="*/ 632 h 70305"/>
                <a:gd name="connsiteX14" fmla="*/ 155 w 86096"/>
                <a:gd name="connsiteY14" fmla="*/ -5 h 70305"/>
                <a:gd name="connsiteX15" fmla="*/ 155 w 86096"/>
                <a:gd name="connsiteY15" fmla="*/ 5734 h 70305"/>
                <a:gd name="connsiteX16" fmla="*/ 13302 w 86096"/>
                <a:gd name="connsiteY16" fmla="*/ 11473 h 70305"/>
                <a:gd name="connsiteX17" fmla="*/ 38633 w 86096"/>
                <a:gd name="connsiteY17" fmla="*/ 66952 h 70305"/>
                <a:gd name="connsiteX18" fmla="*/ 43123 w 86096"/>
                <a:gd name="connsiteY18" fmla="*/ 70300 h 70305"/>
                <a:gd name="connsiteX19" fmla="*/ 47612 w 86096"/>
                <a:gd name="connsiteY19" fmla="*/ 67112 h 70305"/>
                <a:gd name="connsiteX20" fmla="*/ 71180 w 86096"/>
                <a:gd name="connsiteY20" fmla="*/ 15618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96" h="70305">
                  <a:moveTo>
                    <a:pt x="71180" y="15618"/>
                  </a:moveTo>
                  <a:cubicBezTo>
                    <a:pt x="75669" y="5893"/>
                    <a:pt x="83686" y="5734"/>
                    <a:pt x="86251" y="5734"/>
                  </a:cubicBezTo>
                  <a:lnTo>
                    <a:pt x="86251" y="-5"/>
                  </a:lnTo>
                  <a:cubicBezTo>
                    <a:pt x="82243" y="314"/>
                    <a:pt x="78074" y="632"/>
                    <a:pt x="74066" y="632"/>
                  </a:cubicBezTo>
                  <a:cubicBezTo>
                    <a:pt x="69737" y="632"/>
                    <a:pt x="63805" y="473"/>
                    <a:pt x="59476" y="-5"/>
                  </a:cubicBezTo>
                  <a:lnTo>
                    <a:pt x="59476" y="5734"/>
                  </a:lnTo>
                  <a:cubicBezTo>
                    <a:pt x="66210" y="6053"/>
                    <a:pt x="66210" y="11314"/>
                    <a:pt x="66210" y="11792"/>
                  </a:cubicBezTo>
                  <a:cubicBezTo>
                    <a:pt x="66210" y="12589"/>
                    <a:pt x="66050" y="14183"/>
                    <a:pt x="64927" y="16415"/>
                  </a:cubicBezTo>
                  <a:lnTo>
                    <a:pt x="46810" y="55793"/>
                  </a:lnTo>
                  <a:lnTo>
                    <a:pt x="26929" y="12430"/>
                  </a:lnTo>
                  <a:cubicBezTo>
                    <a:pt x="26929" y="12270"/>
                    <a:pt x="25968" y="10517"/>
                    <a:pt x="25968" y="9401"/>
                  </a:cubicBezTo>
                  <a:cubicBezTo>
                    <a:pt x="25968" y="5734"/>
                    <a:pt x="31419" y="5734"/>
                    <a:pt x="34144" y="5734"/>
                  </a:cubicBezTo>
                  <a:lnTo>
                    <a:pt x="34144" y="-5"/>
                  </a:lnTo>
                  <a:cubicBezTo>
                    <a:pt x="33824" y="-5"/>
                    <a:pt x="22440" y="632"/>
                    <a:pt x="15867" y="632"/>
                  </a:cubicBezTo>
                  <a:cubicBezTo>
                    <a:pt x="11057" y="632"/>
                    <a:pt x="4804" y="473"/>
                    <a:pt x="155" y="-5"/>
                  </a:cubicBezTo>
                  <a:lnTo>
                    <a:pt x="155" y="5734"/>
                  </a:lnTo>
                  <a:cubicBezTo>
                    <a:pt x="8973" y="5734"/>
                    <a:pt x="10897" y="6053"/>
                    <a:pt x="13302" y="11473"/>
                  </a:cubicBezTo>
                  <a:lnTo>
                    <a:pt x="38633" y="66952"/>
                  </a:lnTo>
                  <a:cubicBezTo>
                    <a:pt x="39435" y="68865"/>
                    <a:pt x="40397" y="70300"/>
                    <a:pt x="43123" y="70300"/>
                  </a:cubicBezTo>
                  <a:cubicBezTo>
                    <a:pt x="46169" y="70300"/>
                    <a:pt x="46810" y="68865"/>
                    <a:pt x="47612" y="67112"/>
                  </a:cubicBezTo>
                  <a:lnTo>
                    <a:pt x="71180" y="15618"/>
                  </a:lnTo>
                  <a:close/>
                </a:path>
              </a:pathLst>
            </a:custGeom>
            <a:solidFill>
              <a:srgbClr val="000000"/>
            </a:solidFill>
            <a:ln w="22947"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79056077-1E65-4557-BB1C-234C2C3CA305}"/>
                </a:ext>
              </a:extLst>
            </p:cNvPr>
            <p:cNvSpPr/>
            <p:nvPr>
              <p:custDataLst>
                <p:tags r:id="rId4"/>
              </p:custDataLst>
            </p:nvPr>
          </p:nvSpPr>
          <p:spPr>
            <a:xfrm>
              <a:off x="6192025" y="2348987"/>
              <a:ext cx="80003" cy="72696"/>
            </a:xfrm>
            <a:custGeom>
              <a:avLst/>
              <a:gdLst>
                <a:gd name="connsiteX0" fmla="*/ 62847 w 80003"/>
                <a:gd name="connsiteY0" fmla="*/ 28372 h 72696"/>
                <a:gd name="connsiteX1" fmla="*/ 55472 w 80003"/>
                <a:gd name="connsiteY1" fmla="*/ 7966 h 72696"/>
                <a:gd name="connsiteX2" fmla="*/ 31743 w 80003"/>
                <a:gd name="connsiteY2" fmla="*/ -5 h 72696"/>
                <a:gd name="connsiteX3" fmla="*/ 5770 w 80003"/>
                <a:gd name="connsiteY3" fmla="*/ 15459 h 72696"/>
                <a:gd name="connsiteX4" fmla="*/ 13466 w 80003"/>
                <a:gd name="connsiteY4" fmla="*/ 23270 h 72696"/>
                <a:gd name="connsiteX5" fmla="*/ 21001 w 80003"/>
                <a:gd name="connsiteY5" fmla="*/ 15778 h 72696"/>
                <a:gd name="connsiteX6" fmla="*/ 15390 w 80003"/>
                <a:gd name="connsiteY6" fmla="*/ 8444 h 72696"/>
                <a:gd name="connsiteX7" fmla="*/ 31422 w 80003"/>
                <a:gd name="connsiteY7" fmla="*/ 4459 h 72696"/>
                <a:gd name="connsiteX8" fmla="*/ 50181 w 80003"/>
                <a:gd name="connsiteY8" fmla="*/ 23749 h 72696"/>
                <a:gd name="connsiteX9" fmla="*/ 50181 w 80003"/>
                <a:gd name="connsiteY9" fmla="*/ 28691 h 72696"/>
                <a:gd name="connsiteX10" fmla="*/ 19077 w 80003"/>
                <a:gd name="connsiteY10" fmla="*/ 33792 h 72696"/>
                <a:gd name="connsiteX11" fmla="*/ 158 w 80003"/>
                <a:gd name="connsiteY11" fmla="*/ 54995 h 72696"/>
                <a:gd name="connsiteX12" fmla="*/ 28216 w 80003"/>
                <a:gd name="connsiteY12" fmla="*/ 72691 h 72696"/>
                <a:gd name="connsiteX13" fmla="*/ 51944 w 80003"/>
                <a:gd name="connsiteY13" fmla="*/ 59300 h 72696"/>
                <a:gd name="connsiteX14" fmla="*/ 64290 w 80003"/>
                <a:gd name="connsiteY14" fmla="*/ 71894 h 72696"/>
                <a:gd name="connsiteX15" fmla="*/ 80162 w 80003"/>
                <a:gd name="connsiteY15" fmla="*/ 56749 h 72696"/>
                <a:gd name="connsiteX16" fmla="*/ 80162 w 80003"/>
                <a:gd name="connsiteY16" fmla="*/ 47981 h 72696"/>
                <a:gd name="connsiteX17" fmla="*/ 74711 w 80003"/>
                <a:gd name="connsiteY17" fmla="*/ 47981 h 72696"/>
                <a:gd name="connsiteX18" fmla="*/ 74711 w 80003"/>
                <a:gd name="connsiteY18" fmla="*/ 56590 h 72696"/>
                <a:gd name="connsiteX19" fmla="*/ 68779 w 80003"/>
                <a:gd name="connsiteY19" fmla="*/ 65836 h 72696"/>
                <a:gd name="connsiteX20" fmla="*/ 62847 w 80003"/>
                <a:gd name="connsiteY20" fmla="*/ 56271 h 72696"/>
                <a:gd name="connsiteX21" fmla="*/ 62847 w 80003"/>
                <a:gd name="connsiteY21" fmla="*/ 28372 h 72696"/>
                <a:gd name="connsiteX22" fmla="*/ 50181 w 80003"/>
                <a:gd name="connsiteY22" fmla="*/ 48619 h 72696"/>
                <a:gd name="connsiteX23" fmla="*/ 29498 w 80003"/>
                <a:gd name="connsiteY23" fmla="*/ 68227 h 72696"/>
                <a:gd name="connsiteX24" fmla="*/ 13626 w 80003"/>
                <a:gd name="connsiteY24" fmla="*/ 54995 h 72696"/>
                <a:gd name="connsiteX25" fmla="*/ 50181 w 80003"/>
                <a:gd name="connsiteY25" fmla="*/ 32836 h 72696"/>
                <a:gd name="connsiteX26" fmla="*/ 50181 w 80003"/>
                <a:gd name="connsiteY26" fmla="*/ 48619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003" h="72696">
                  <a:moveTo>
                    <a:pt x="62847" y="28372"/>
                  </a:moveTo>
                  <a:cubicBezTo>
                    <a:pt x="62847" y="19923"/>
                    <a:pt x="62847" y="13864"/>
                    <a:pt x="55472" y="7966"/>
                  </a:cubicBezTo>
                  <a:cubicBezTo>
                    <a:pt x="48898" y="2545"/>
                    <a:pt x="41202" y="-5"/>
                    <a:pt x="31743" y="-5"/>
                  </a:cubicBezTo>
                  <a:cubicBezTo>
                    <a:pt x="16512" y="-5"/>
                    <a:pt x="5770" y="5734"/>
                    <a:pt x="5770" y="15459"/>
                  </a:cubicBezTo>
                  <a:cubicBezTo>
                    <a:pt x="5770" y="20560"/>
                    <a:pt x="9297" y="23270"/>
                    <a:pt x="13466" y="23270"/>
                  </a:cubicBezTo>
                  <a:cubicBezTo>
                    <a:pt x="17795" y="23270"/>
                    <a:pt x="21001" y="20082"/>
                    <a:pt x="21001" y="15778"/>
                  </a:cubicBezTo>
                  <a:cubicBezTo>
                    <a:pt x="21001" y="13067"/>
                    <a:pt x="19718" y="9719"/>
                    <a:pt x="15390" y="8444"/>
                  </a:cubicBezTo>
                  <a:cubicBezTo>
                    <a:pt x="21161" y="4459"/>
                    <a:pt x="30460" y="4459"/>
                    <a:pt x="31422" y="4459"/>
                  </a:cubicBezTo>
                  <a:cubicBezTo>
                    <a:pt x="40401" y="4459"/>
                    <a:pt x="50181" y="10357"/>
                    <a:pt x="50181" y="23749"/>
                  </a:cubicBezTo>
                  <a:lnTo>
                    <a:pt x="50181" y="28691"/>
                  </a:lnTo>
                  <a:cubicBezTo>
                    <a:pt x="41363" y="29010"/>
                    <a:pt x="30781" y="29488"/>
                    <a:pt x="19077" y="33792"/>
                  </a:cubicBezTo>
                  <a:cubicBezTo>
                    <a:pt x="4648" y="39053"/>
                    <a:pt x="158" y="47821"/>
                    <a:pt x="158" y="54995"/>
                  </a:cubicBezTo>
                  <a:cubicBezTo>
                    <a:pt x="158" y="68706"/>
                    <a:pt x="16833" y="72691"/>
                    <a:pt x="28216" y="72691"/>
                  </a:cubicBezTo>
                  <a:cubicBezTo>
                    <a:pt x="41042" y="72691"/>
                    <a:pt x="48578" y="65517"/>
                    <a:pt x="51944" y="59300"/>
                  </a:cubicBezTo>
                  <a:cubicBezTo>
                    <a:pt x="52586" y="65836"/>
                    <a:pt x="56915" y="71894"/>
                    <a:pt x="64290" y="71894"/>
                  </a:cubicBezTo>
                  <a:cubicBezTo>
                    <a:pt x="64610" y="71894"/>
                    <a:pt x="80162" y="71894"/>
                    <a:pt x="80162" y="56749"/>
                  </a:cubicBezTo>
                  <a:lnTo>
                    <a:pt x="80162" y="47981"/>
                  </a:lnTo>
                  <a:lnTo>
                    <a:pt x="74711" y="47981"/>
                  </a:lnTo>
                  <a:lnTo>
                    <a:pt x="74711" y="56590"/>
                  </a:lnTo>
                  <a:cubicBezTo>
                    <a:pt x="74711" y="58184"/>
                    <a:pt x="74711" y="65836"/>
                    <a:pt x="68779" y="65836"/>
                  </a:cubicBezTo>
                  <a:cubicBezTo>
                    <a:pt x="62847" y="65836"/>
                    <a:pt x="62847" y="58343"/>
                    <a:pt x="62847" y="56271"/>
                  </a:cubicBezTo>
                  <a:lnTo>
                    <a:pt x="62847" y="28372"/>
                  </a:lnTo>
                  <a:close/>
                  <a:moveTo>
                    <a:pt x="50181" y="48619"/>
                  </a:moveTo>
                  <a:cubicBezTo>
                    <a:pt x="50181" y="63923"/>
                    <a:pt x="36713" y="68227"/>
                    <a:pt x="29498" y="68227"/>
                  </a:cubicBezTo>
                  <a:cubicBezTo>
                    <a:pt x="21322" y="68227"/>
                    <a:pt x="13626" y="62807"/>
                    <a:pt x="13626" y="54995"/>
                  </a:cubicBezTo>
                  <a:cubicBezTo>
                    <a:pt x="13626" y="46227"/>
                    <a:pt x="21322" y="33952"/>
                    <a:pt x="50181" y="32836"/>
                  </a:cubicBezTo>
                  <a:lnTo>
                    <a:pt x="50181" y="48619"/>
                  </a:lnTo>
                  <a:close/>
                </a:path>
              </a:pathLst>
            </a:custGeom>
            <a:solidFill>
              <a:srgbClr val="000000"/>
            </a:solidFill>
            <a:ln w="22947"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5440F06F-23CD-4986-85C1-ACB444F79727}"/>
                </a:ext>
              </a:extLst>
            </p:cNvPr>
            <p:cNvSpPr/>
            <p:nvPr>
              <p:custDataLst>
                <p:tags r:id="rId5"/>
              </p:custDataLst>
            </p:nvPr>
          </p:nvSpPr>
          <p:spPr>
            <a:xfrm>
              <a:off x="6282362" y="2349784"/>
              <a:ext cx="85775" cy="101233"/>
            </a:xfrm>
            <a:custGeom>
              <a:avLst/>
              <a:gdLst>
                <a:gd name="connsiteX0" fmla="*/ 36878 w 85775"/>
                <a:gd name="connsiteY0" fmla="*/ 95489 h 101233"/>
                <a:gd name="connsiteX1" fmla="*/ 24853 w 85775"/>
                <a:gd name="connsiteY1" fmla="*/ 88633 h 101233"/>
                <a:gd name="connsiteX2" fmla="*/ 24853 w 85775"/>
                <a:gd name="connsiteY2" fmla="*/ 62648 h 101233"/>
                <a:gd name="connsiteX3" fmla="*/ 46658 w 85775"/>
                <a:gd name="connsiteY3" fmla="*/ 71894 h 101233"/>
                <a:gd name="connsiteX4" fmla="*/ 85938 w 85775"/>
                <a:gd name="connsiteY4" fmla="*/ 35865 h 101233"/>
                <a:gd name="connsiteX5" fmla="*/ 49223 w 85775"/>
                <a:gd name="connsiteY5" fmla="*/ -5 h 101233"/>
                <a:gd name="connsiteX6" fmla="*/ 24212 w 85775"/>
                <a:gd name="connsiteY6" fmla="*/ 9720 h 101233"/>
                <a:gd name="connsiteX7" fmla="*/ 24212 w 85775"/>
                <a:gd name="connsiteY7" fmla="*/ -5 h 101233"/>
                <a:gd name="connsiteX8" fmla="*/ 162 w 85775"/>
                <a:gd name="connsiteY8" fmla="*/ 1748 h 101233"/>
                <a:gd name="connsiteX9" fmla="*/ 162 w 85775"/>
                <a:gd name="connsiteY9" fmla="*/ 7488 h 101233"/>
                <a:gd name="connsiteX10" fmla="*/ 12187 w 85775"/>
                <a:gd name="connsiteY10" fmla="*/ 14980 h 101233"/>
                <a:gd name="connsiteX11" fmla="*/ 12187 w 85775"/>
                <a:gd name="connsiteY11" fmla="*/ 88633 h 101233"/>
                <a:gd name="connsiteX12" fmla="*/ 162 w 85775"/>
                <a:gd name="connsiteY12" fmla="*/ 95489 h 101233"/>
                <a:gd name="connsiteX13" fmla="*/ 162 w 85775"/>
                <a:gd name="connsiteY13" fmla="*/ 101228 h 101233"/>
                <a:gd name="connsiteX14" fmla="*/ 18440 w 85775"/>
                <a:gd name="connsiteY14" fmla="*/ 100590 h 101233"/>
                <a:gd name="connsiteX15" fmla="*/ 36878 w 85775"/>
                <a:gd name="connsiteY15" fmla="*/ 101228 h 101233"/>
                <a:gd name="connsiteX16" fmla="*/ 36878 w 85775"/>
                <a:gd name="connsiteY16" fmla="*/ 95489 h 101233"/>
                <a:gd name="connsiteX17" fmla="*/ 24853 w 85775"/>
                <a:gd name="connsiteY17" fmla="*/ 17212 h 101233"/>
                <a:gd name="connsiteX18" fmla="*/ 47459 w 85775"/>
                <a:gd name="connsiteY18" fmla="*/ 5096 h 101233"/>
                <a:gd name="connsiteX19" fmla="*/ 71348 w 85775"/>
                <a:gd name="connsiteY19" fmla="*/ 35865 h 101233"/>
                <a:gd name="connsiteX20" fmla="*/ 45696 w 85775"/>
                <a:gd name="connsiteY20" fmla="*/ 67430 h 101233"/>
                <a:gd name="connsiteX21" fmla="*/ 24853 w 85775"/>
                <a:gd name="connsiteY21" fmla="*/ 54198 h 101233"/>
                <a:gd name="connsiteX22" fmla="*/ 24853 w 85775"/>
                <a:gd name="connsiteY22" fmla="*/ 17212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75" h="101233">
                  <a:moveTo>
                    <a:pt x="36878" y="95489"/>
                  </a:moveTo>
                  <a:cubicBezTo>
                    <a:pt x="26456" y="95489"/>
                    <a:pt x="24853" y="95489"/>
                    <a:pt x="24853" y="88633"/>
                  </a:cubicBezTo>
                  <a:lnTo>
                    <a:pt x="24853" y="62648"/>
                  </a:lnTo>
                  <a:cubicBezTo>
                    <a:pt x="25655" y="63445"/>
                    <a:pt x="33190" y="71894"/>
                    <a:pt x="46658" y="71894"/>
                  </a:cubicBezTo>
                  <a:cubicBezTo>
                    <a:pt x="67821" y="71894"/>
                    <a:pt x="85938" y="56111"/>
                    <a:pt x="85938" y="35865"/>
                  </a:cubicBezTo>
                  <a:cubicBezTo>
                    <a:pt x="85938" y="16256"/>
                    <a:pt x="69584" y="-5"/>
                    <a:pt x="49223" y="-5"/>
                  </a:cubicBezTo>
                  <a:cubicBezTo>
                    <a:pt x="40084" y="-5"/>
                    <a:pt x="30785" y="3343"/>
                    <a:pt x="24212" y="9720"/>
                  </a:cubicBezTo>
                  <a:lnTo>
                    <a:pt x="24212" y="-5"/>
                  </a:lnTo>
                  <a:lnTo>
                    <a:pt x="162" y="1748"/>
                  </a:lnTo>
                  <a:lnTo>
                    <a:pt x="162" y="7488"/>
                  </a:lnTo>
                  <a:cubicBezTo>
                    <a:pt x="11385" y="7488"/>
                    <a:pt x="12187" y="8285"/>
                    <a:pt x="12187" y="14980"/>
                  </a:cubicBezTo>
                  <a:lnTo>
                    <a:pt x="12187" y="88633"/>
                  </a:lnTo>
                  <a:cubicBezTo>
                    <a:pt x="12187" y="95489"/>
                    <a:pt x="10584" y="95489"/>
                    <a:pt x="162" y="95489"/>
                  </a:cubicBezTo>
                  <a:lnTo>
                    <a:pt x="162" y="101228"/>
                  </a:lnTo>
                  <a:cubicBezTo>
                    <a:pt x="483" y="101228"/>
                    <a:pt x="11706" y="100590"/>
                    <a:pt x="18440" y="100590"/>
                  </a:cubicBezTo>
                  <a:cubicBezTo>
                    <a:pt x="24372" y="100590"/>
                    <a:pt x="35435" y="101068"/>
                    <a:pt x="36878" y="101228"/>
                  </a:cubicBezTo>
                  <a:lnTo>
                    <a:pt x="36878" y="95489"/>
                  </a:lnTo>
                  <a:close/>
                  <a:moveTo>
                    <a:pt x="24853" y="17212"/>
                  </a:moveTo>
                  <a:cubicBezTo>
                    <a:pt x="29663" y="9241"/>
                    <a:pt x="38962" y="5096"/>
                    <a:pt x="47459" y="5096"/>
                  </a:cubicBezTo>
                  <a:cubicBezTo>
                    <a:pt x="60927" y="5096"/>
                    <a:pt x="71348" y="19125"/>
                    <a:pt x="71348" y="35865"/>
                  </a:cubicBezTo>
                  <a:cubicBezTo>
                    <a:pt x="71348" y="54039"/>
                    <a:pt x="59323" y="67430"/>
                    <a:pt x="45696" y="67430"/>
                  </a:cubicBezTo>
                  <a:cubicBezTo>
                    <a:pt x="31587" y="67430"/>
                    <a:pt x="25334" y="55155"/>
                    <a:pt x="24853" y="54198"/>
                  </a:cubicBezTo>
                  <a:lnTo>
                    <a:pt x="24853" y="17212"/>
                  </a:lnTo>
                  <a:close/>
                </a:path>
              </a:pathLst>
            </a:custGeom>
            <a:solidFill>
              <a:srgbClr val="000000"/>
            </a:solidFill>
            <a:ln w="22947"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A8EDE322-FCDA-4DFA-A7C9-E5B51BF2A768}"/>
                </a:ext>
              </a:extLst>
            </p:cNvPr>
            <p:cNvSpPr/>
            <p:nvPr>
              <p:custDataLst>
                <p:tags r:id="rId6"/>
              </p:custDataLst>
            </p:nvPr>
          </p:nvSpPr>
          <p:spPr>
            <a:xfrm>
              <a:off x="5996714" y="2478508"/>
              <a:ext cx="390403" cy="9109"/>
            </a:xfrm>
            <a:custGeom>
              <a:avLst/>
              <a:gdLst>
                <a:gd name="connsiteX0" fmla="*/ 0 w 390403"/>
                <a:gd name="connsiteY0" fmla="*/ 0 h 9109"/>
                <a:gd name="connsiteX1" fmla="*/ 390404 w 390403"/>
                <a:gd name="connsiteY1" fmla="*/ 0 h 9109"/>
                <a:gd name="connsiteX2" fmla="*/ 390404 w 390403"/>
                <a:gd name="connsiteY2" fmla="*/ 9109 h 9109"/>
                <a:gd name="connsiteX3" fmla="*/ 0 w 390403"/>
                <a:gd name="connsiteY3" fmla="*/ 9109 h 9109"/>
              </a:gdLst>
              <a:ahLst/>
              <a:cxnLst>
                <a:cxn ang="0">
                  <a:pos x="connsiteX0" y="connsiteY0"/>
                </a:cxn>
                <a:cxn ang="0">
                  <a:pos x="connsiteX1" y="connsiteY1"/>
                </a:cxn>
                <a:cxn ang="0">
                  <a:pos x="connsiteX2" y="connsiteY2"/>
                </a:cxn>
                <a:cxn ang="0">
                  <a:pos x="connsiteX3" y="connsiteY3"/>
                </a:cxn>
              </a:cxnLst>
              <a:rect l="l" t="t" r="r" b="b"/>
              <a:pathLst>
                <a:path w="390403" h="9109">
                  <a:moveTo>
                    <a:pt x="0" y="0"/>
                  </a:moveTo>
                  <a:lnTo>
                    <a:pt x="390404" y="0"/>
                  </a:lnTo>
                  <a:lnTo>
                    <a:pt x="390404" y="9109"/>
                  </a:lnTo>
                  <a:lnTo>
                    <a:pt x="0" y="9109"/>
                  </a:lnTo>
                  <a:close/>
                </a:path>
              </a:pathLst>
            </a:custGeom>
            <a:solidFill>
              <a:srgbClr val="000000"/>
            </a:solidFill>
            <a:ln w="22947"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6B151000-377F-4D0A-9E2B-9BB24394ADC9}"/>
                </a:ext>
              </a:extLst>
            </p:cNvPr>
            <p:cNvSpPr/>
            <p:nvPr>
              <p:custDataLst>
                <p:tags r:id="rId7"/>
              </p:custDataLst>
            </p:nvPr>
          </p:nvSpPr>
          <p:spPr>
            <a:xfrm>
              <a:off x="6005363" y="2598063"/>
              <a:ext cx="110855" cy="100891"/>
            </a:xfrm>
            <a:custGeom>
              <a:avLst/>
              <a:gdLst>
                <a:gd name="connsiteX0" fmla="*/ 61304 w 110855"/>
                <a:gd name="connsiteY0" fmla="*/ 13216 h 100891"/>
                <a:gd name="connsiteX1" fmla="*/ 99783 w 110855"/>
                <a:gd name="connsiteY1" fmla="*/ 13216 h 100891"/>
                <a:gd name="connsiteX2" fmla="*/ 111006 w 110855"/>
                <a:gd name="connsiteY2" fmla="*/ 5473 h 100891"/>
                <a:gd name="connsiteX3" fmla="*/ 101844 w 110855"/>
                <a:gd name="connsiteY3" fmla="*/ 7 h 100891"/>
                <a:gd name="connsiteX4" fmla="*/ 37713 w 110855"/>
                <a:gd name="connsiteY4" fmla="*/ 7 h 100891"/>
                <a:gd name="connsiteX5" fmla="*/ 14122 w 110855"/>
                <a:gd name="connsiteY5" fmla="*/ 10711 h 100891"/>
                <a:gd name="connsiteX6" fmla="*/ 150 w 110855"/>
                <a:gd name="connsiteY6" fmla="*/ 31208 h 100891"/>
                <a:gd name="connsiteX7" fmla="*/ 2899 w 110855"/>
                <a:gd name="connsiteY7" fmla="*/ 33485 h 100891"/>
                <a:gd name="connsiteX8" fmla="*/ 6564 w 110855"/>
                <a:gd name="connsiteY8" fmla="*/ 30753 h 100891"/>
                <a:gd name="connsiteX9" fmla="*/ 35652 w 110855"/>
                <a:gd name="connsiteY9" fmla="*/ 13216 h 100891"/>
                <a:gd name="connsiteX10" fmla="*/ 54662 w 110855"/>
                <a:gd name="connsiteY10" fmla="*/ 13216 h 100891"/>
                <a:gd name="connsiteX11" fmla="*/ 32216 w 110855"/>
                <a:gd name="connsiteY11" fmla="*/ 86323 h 100891"/>
                <a:gd name="connsiteX12" fmla="*/ 29926 w 110855"/>
                <a:gd name="connsiteY12" fmla="*/ 94749 h 100891"/>
                <a:gd name="connsiteX13" fmla="*/ 36568 w 110855"/>
                <a:gd name="connsiteY13" fmla="*/ 100898 h 100891"/>
                <a:gd name="connsiteX14" fmla="*/ 45958 w 110855"/>
                <a:gd name="connsiteY14" fmla="*/ 91105 h 100891"/>
                <a:gd name="connsiteX15" fmla="*/ 61304 w 110855"/>
                <a:gd name="connsiteY15" fmla="*/ 13216 h 1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855" h="100891">
                  <a:moveTo>
                    <a:pt x="61304" y="13216"/>
                  </a:moveTo>
                  <a:lnTo>
                    <a:pt x="99783" y="13216"/>
                  </a:lnTo>
                  <a:cubicBezTo>
                    <a:pt x="102760" y="13216"/>
                    <a:pt x="111006" y="13216"/>
                    <a:pt x="111006" y="5473"/>
                  </a:cubicBezTo>
                  <a:cubicBezTo>
                    <a:pt x="111006" y="7"/>
                    <a:pt x="106196" y="7"/>
                    <a:pt x="101844" y="7"/>
                  </a:cubicBezTo>
                  <a:lnTo>
                    <a:pt x="37713" y="7"/>
                  </a:lnTo>
                  <a:cubicBezTo>
                    <a:pt x="33132" y="7"/>
                    <a:pt x="24200" y="7"/>
                    <a:pt x="14122" y="10711"/>
                  </a:cubicBezTo>
                  <a:cubicBezTo>
                    <a:pt x="6564" y="18910"/>
                    <a:pt x="150" y="29842"/>
                    <a:pt x="150" y="31208"/>
                  </a:cubicBezTo>
                  <a:cubicBezTo>
                    <a:pt x="150" y="31436"/>
                    <a:pt x="150" y="33485"/>
                    <a:pt x="2899" y="33485"/>
                  </a:cubicBezTo>
                  <a:cubicBezTo>
                    <a:pt x="4731" y="33485"/>
                    <a:pt x="5189" y="32575"/>
                    <a:pt x="6564" y="30753"/>
                  </a:cubicBezTo>
                  <a:cubicBezTo>
                    <a:pt x="17787" y="13216"/>
                    <a:pt x="30842" y="13216"/>
                    <a:pt x="35652" y="13216"/>
                  </a:cubicBezTo>
                  <a:lnTo>
                    <a:pt x="54662" y="13216"/>
                  </a:lnTo>
                  <a:lnTo>
                    <a:pt x="32216" y="86323"/>
                  </a:lnTo>
                  <a:cubicBezTo>
                    <a:pt x="31300" y="89056"/>
                    <a:pt x="29926" y="93838"/>
                    <a:pt x="29926" y="94749"/>
                  </a:cubicBezTo>
                  <a:cubicBezTo>
                    <a:pt x="29926" y="97254"/>
                    <a:pt x="31529" y="100898"/>
                    <a:pt x="36568" y="100898"/>
                  </a:cubicBezTo>
                  <a:cubicBezTo>
                    <a:pt x="44126" y="100898"/>
                    <a:pt x="45271" y="94521"/>
                    <a:pt x="45958" y="91105"/>
                  </a:cubicBezTo>
                  <a:lnTo>
                    <a:pt x="61304" y="13216"/>
                  </a:lnTo>
                  <a:close/>
                </a:path>
              </a:pathLst>
            </a:custGeom>
            <a:solidFill>
              <a:srgbClr val="000000"/>
            </a:solidFill>
            <a:ln w="22947"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6BA8471D-ED61-4F4C-8F0E-E4953F2D7019}"/>
                </a:ext>
              </a:extLst>
            </p:cNvPr>
            <p:cNvSpPr/>
            <p:nvPr>
              <p:custDataLst>
                <p:tags r:id="rId8"/>
              </p:custDataLst>
            </p:nvPr>
          </p:nvSpPr>
          <p:spPr>
            <a:xfrm>
              <a:off x="6106680" y="2659281"/>
              <a:ext cx="67658" cy="72696"/>
            </a:xfrm>
            <a:custGeom>
              <a:avLst/>
              <a:gdLst>
                <a:gd name="connsiteX0" fmla="*/ 55147 w 67658"/>
                <a:gd name="connsiteY0" fmla="*/ 7501 h 72696"/>
                <a:gd name="connsiteX1" fmla="*/ 50658 w 67658"/>
                <a:gd name="connsiteY1" fmla="*/ 14516 h 72696"/>
                <a:gd name="connsiteX2" fmla="*/ 58194 w 67658"/>
                <a:gd name="connsiteY2" fmla="*/ 22009 h 72696"/>
                <a:gd name="connsiteX3" fmla="*/ 65889 w 67658"/>
                <a:gd name="connsiteY3" fmla="*/ 14197 h 72696"/>
                <a:gd name="connsiteX4" fmla="*/ 39115 w 67658"/>
                <a:gd name="connsiteY4" fmla="*/ 8 h 72696"/>
                <a:gd name="connsiteX5" fmla="*/ 155 w 67658"/>
                <a:gd name="connsiteY5" fmla="*/ 36675 h 72696"/>
                <a:gd name="connsiteX6" fmla="*/ 38313 w 67658"/>
                <a:gd name="connsiteY6" fmla="*/ 72705 h 72696"/>
                <a:gd name="connsiteX7" fmla="*/ 67813 w 67658"/>
                <a:gd name="connsiteY7" fmla="*/ 51980 h 72696"/>
                <a:gd name="connsiteX8" fmla="*/ 65088 w 67658"/>
                <a:gd name="connsiteY8" fmla="*/ 50067 h 72696"/>
                <a:gd name="connsiteX9" fmla="*/ 62041 w 67658"/>
                <a:gd name="connsiteY9" fmla="*/ 52777 h 72696"/>
                <a:gd name="connsiteX10" fmla="*/ 40237 w 67658"/>
                <a:gd name="connsiteY10" fmla="*/ 67603 h 72696"/>
                <a:gd name="connsiteX11" fmla="*/ 14745 w 67658"/>
                <a:gd name="connsiteY11" fmla="*/ 36516 h 72696"/>
                <a:gd name="connsiteX12" fmla="*/ 39596 w 67658"/>
                <a:gd name="connsiteY12" fmla="*/ 5110 h 72696"/>
                <a:gd name="connsiteX13" fmla="*/ 55147 w 67658"/>
                <a:gd name="connsiteY13" fmla="*/ 7501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658" h="72696">
                  <a:moveTo>
                    <a:pt x="55147" y="7501"/>
                  </a:moveTo>
                  <a:cubicBezTo>
                    <a:pt x="52261" y="8777"/>
                    <a:pt x="50658" y="11327"/>
                    <a:pt x="50658" y="14516"/>
                  </a:cubicBezTo>
                  <a:cubicBezTo>
                    <a:pt x="50658" y="18820"/>
                    <a:pt x="53704" y="22009"/>
                    <a:pt x="58194" y="22009"/>
                  </a:cubicBezTo>
                  <a:cubicBezTo>
                    <a:pt x="62522" y="22009"/>
                    <a:pt x="65889" y="19298"/>
                    <a:pt x="65889" y="14197"/>
                  </a:cubicBezTo>
                  <a:cubicBezTo>
                    <a:pt x="65889" y="8"/>
                    <a:pt x="43604" y="8"/>
                    <a:pt x="39115" y="8"/>
                  </a:cubicBezTo>
                  <a:cubicBezTo>
                    <a:pt x="15065" y="8"/>
                    <a:pt x="155" y="18342"/>
                    <a:pt x="155" y="36675"/>
                  </a:cubicBezTo>
                  <a:cubicBezTo>
                    <a:pt x="155" y="56763"/>
                    <a:pt x="17310" y="72705"/>
                    <a:pt x="38313" y="72705"/>
                  </a:cubicBezTo>
                  <a:cubicBezTo>
                    <a:pt x="62202" y="72705"/>
                    <a:pt x="67813" y="53893"/>
                    <a:pt x="67813" y="51980"/>
                  </a:cubicBezTo>
                  <a:cubicBezTo>
                    <a:pt x="67813" y="50067"/>
                    <a:pt x="65729" y="50067"/>
                    <a:pt x="65088" y="50067"/>
                  </a:cubicBezTo>
                  <a:cubicBezTo>
                    <a:pt x="63003" y="50067"/>
                    <a:pt x="62843" y="50545"/>
                    <a:pt x="62041" y="52777"/>
                  </a:cubicBezTo>
                  <a:cubicBezTo>
                    <a:pt x="58514" y="62661"/>
                    <a:pt x="50017" y="67603"/>
                    <a:pt x="40237" y="67603"/>
                  </a:cubicBezTo>
                  <a:cubicBezTo>
                    <a:pt x="29174" y="67603"/>
                    <a:pt x="14745" y="59473"/>
                    <a:pt x="14745" y="36516"/>
                  </a:cubicBezTo>
                  <a:cubicBezTo>
                    <a:pt x="14745" y="16269"/>
                    <a:pt x="24685" y="5110"/>
                    <a:pt x="39596" y="5110"/>
                  </a:cubicBezTo>
                  <a:cubicBezTo>
                    <a:pt x="41680" y="5110"/>
                    <a:pt x="49376" y="5110"/>
                    <a:pt x="55147" y="7501"/>
                  </a:cubicBezTo>
                  <a:close/>
                </a:path>
              </a:pathLst>
            </a:custGeom>
            <a:solidFill>
              <a:srgbClr val="000000"/>
            </a:solidFill>
            <a:ln w="22947"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971F7C36-5210-4C73-9364-C8FA92DF1A40}"/>
                </a:ext>
              </a:extLst>
            </p:cNvPr>
            <p:cNvSpPr/>
            <p:nvPr>
              <p:custDataLst>
                <p:tags r:id="rId9"/>
              </p:custDataLst>
            </p:nvPr>
          </p:nvSpPr>
          <p:spPr>
            <a:xfrm>
              <a:off x="6189560" y="2659281"/>
              <a:ext cx="80003" cy="72696"/>
            </a:xfrm>
            <a:custGeom>
              <a:avLst/>
              <a:gdLst>
                <a:gd name="connsiteX0" fmla="*/ 62847 w 80003"/>
                <a:gd name="connsiteY0" fmla="*/ 28385 h 72696"/>
                <a:gd name="connsiteX1" fmla="*/ 55472 w 80003"/>
                <a:gd name="connsiteY1" fmla="*/ 7979 h 72696"/>
                <a:gd name="connsiteX2" fmla="*/ 31743 w 80003"/>
                <a:gd name="connsiteY2" fmla="*/ 8 h 72696"/>
                <a:gd name="connsiteX3" fmla="*/ 5770 w 80003"/>
                <a:gd name="connsiteY3" fmla="*/ 15472 h 72696"/>
                <a:gd name="connsiteX4" fmla="*/ 13466 w 80003"/>
                <a:gd name="connsiteY4" fmla="*/ 23284 h 72696"/>
                <a:gd name="connsiteX5" fmla="*/ 21001 w 80003"/>
                <a:gd name="connsiteY5" fmla="*/ 15791 h 72696"/>
                <a:gd name="connsiteX6" fmla="*/ 15390 w 80003"/>
                <a:gd name="connsiteY6" fmla="*/ 8458 h 72696"/>
                <a:gd name="connsiteX7" fmla="*/ 31422 w 80003"/>
                <a:gd name="connsiteY7" fmla="*/ 4472 h 72696"/>
                <a:gd name="connsiteX8" fmla="*/ 50181 w 80003"/>
                <a:gd name="connsiteY8" fmla="*/ 23762 h 72696"/>
                <a:gd name="connsiteX9" fmla="*/ 50181 w 80003"/>
                <a:gd name="connsiteY9" fmla="*/ 28704 h 72696"/>
                <a:gd name="connsiteX10" fmla="*/ 19077 w 80003"/>
                <a:gd name="connsiteY10" fmla="*/ 33806 h 72696"/>
                <a:gd name="connsiteX11" fmla="*/ 158 w 80003"/>
                <a:gd name="connsiteY11" fmla="*/ 55009 h 72696"/>
                <a:gd name="connsiteX12" fmla="*/ 28216 w 80003"/>
                <a:gd name="connsiteY12" fmla="*/ 72705 h 72696"/>
                <a:gd name="connsiteX13" fmla="*/ 51944 w 80003"/>
                <a:gd name="connsiteY13" fmla="*/ 59313 h 72696"/>
                <a:gd name="connsiteX14" fmla="*/ 64290 w 80003"/>
                <a:gd name="connsiteY14" fmla="*/ 71908 h 72696"/>
                <a:gd name="connsiteX15" fmla="*/ 80162 w 80003"/>
                <a:gd name="connsiteY15" fmla="*/ 56763 h 72696"/>
                <a:gd name="connsiteX16" fmla="*/ 80162 w 80003"/>
                <a:gd name="connsiteY16" fmla="*/ 47994 h 72696"/>
                <a:gd name="connsiteX17" fmla="*/ 74711 w 80003"/>
                <a:gd name="connsiteY17" fmla="*/ 47994 h 72696"/>
                <a:gd name="connsiteX18" fmla="*/ 74711 w 80003"/>
                <a:gd name="connsiteY18" fmla="*/ 56603 h 72696"/>
                <a:gd name="connsiteX19" fmla="*/ 68779 w 80003"/>
                <a:gd name="connsiteY19" fmla="*/ 65850 h 72696"/>
                <a:gd name="connsiteX20" fmla="*/ 62847 w 80003"/>
                <a:gd name="connsiteY20" fmla="*/ 56284 h 72696"/>
                <a:gd name="connsiteX21" fmla="*/ 62847 w 80003"/>
                <a:gd name="connsiteY21" fmla="*/ 28385 h 72696"/>
                <a:gd name="connsiteX22" fmla="*/ 50181 w 80003"/>
                <a:gd name="connsiteY22" fmla="*/ 48632 h 72696"/>
                <a:gd name="connsiteX23" fmla="*/ 29498 w 80003"/>
                <a:gd name="connsiteY23" fmla="*/ 68241 h 72696"/>
                <a:gd name="connsiteX24" fmla="*/ 13626 w 80003"/>
                <a:gd name="connsiteY24" fmla="*/ 55009 h 72696"/>
                <a:gd name="connsiteX25" fmla="*/ 50181 w 80003"/>
                <a:gd name="connsiteY25" fmla="*/ 32849 h 72696"/>
                <a:gd name="connsiteX26" fmla="*/ 50181 w 80003"/>
                <a:gd name="connsiteY26" fmla="*/ 48632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003" h="72696">
                  <a:moveTo>
                    <a:pt x="62847" y="28385"/>
                  </a:moveTo>
                  <a:cubicBezTo>
                    <a:pt x="62847" y="19936"/>
                    <a:pt x="62847" y="13878"/>
                    <a:pt x="55472" y="7979"/>
                  </a:cubicBezTo>
                  <a:cubicBezTo>
                    <a:pt x="48898" y="2559"/>
                    <a:pt x="41202" y="8"/>
                    <a:pt x="31743" y="8"/>
                  </a:cubicBezTo>
                  <a:cubicBezTo>
                    <a:pt x="16512" y="8"/>
                    <a:pt x="5770" y="5748"/>
                    <a:pt x="5770" y="15472"/>
                  </a:cubicBezTo>
                  <a:cubicBezTo>
                    <a:pt x="5770" y="20574"/>
                    <a:pt x="9297" y="23284"/>
                    <a:pt x="13466" y="23284"/>
                  </a:cubicBezTo>
                  <a:cubicBezTo>
                    <a:pt x="17794" y="23284"/>
                    <a:pt x="21001" y="20096"/>
                    <a:pt x="21001" y="15791"/>
                  </a:cubicBezTo>
                  <a:cubicBezTo>
                    <a:pt x="21001" y="13081"/>
                    <a:pt x="19718" y="9733"/>
                    <a:pt x="15390" y="8458"/>
                  </a:cubicBezTo>
                  <a:cubicBezTo>
                    <a:pt x="21161" y="4472"/>
                    <a:pt x="30460" y="4472"/>
                    <a:pt x="31422" y="4472"/>
                  </a:cubicBezTo>
                  <a:cubicBezTo>
                    <a:pt x="40401" y="4472"/>
                    <a:pt x="50181" y="10371"/>
                    <a:pt x="50181" y="23762"/>
                  </a:cubicBezTo>
                  <a:lnTo>
                    <a:pt x="50181" y="28704"/>
                  </a:lnTo>
                  <a:cubicBezTo>
                    <a:pt x="41363" y="29023"/>
                    <a:pt x="30781" y="29501"/>
                    <a:pt x="19077" y="33806"/>
                  </a:cubicBezTo>
                  <a:cubicBezTo>
                    <a:pt x="4648" y="39067"/>
                    <a:pt x="158" y="47835"/>
                    <a:pt x="158" y="55009"/>
                  </a:cubicBezTo>
                  <a:cubicBezTo>
                    <a:pt x="158" y="68719"/>
                    <a:pt x="16832" y="72705"/>
                    <a:pt x="28216" y="72705"/>
                  </a:cubicBezTo>
                  <a:cubicBezTo>
                    <a:pt x="41042" y="72705"/>
                    <a:pt x="48577" y="65531"/>
                    <a:pt x="51944" y="59313"/>
                  </a:cubicBezTo>
                  <a:cubicBezTo>
                    <a:pt x="52586" y="65850"/>
                    <a:pt x="56914" y="71908"/>
                    <a:pt x="64290" y="71908"/>
                  </a:cubicBezTo>
                  <a:cubicBezTo>
                    <a:pt x="64610" y="71908"/>
                    <a:pt x="80162" y="71908"/>
                    <a:pt x="80162" y="56763"/>
                  </a:cubicBezTo>
                  <a:lnTo>
                    <a:pt x="80162" y="47994"/>
                  </a:lnTo>
                  <a:lnTo>
                    <a:pt x="74711" y="47994"/>
                  </a:lnTo>
                  <a:lnTo>
                    <a:pt x="74711" y="56603"/>
                  </a:lnTo>
                  <a:cubicBezTo>
                    <a:pt x="74711" y="58197"/>
                    <a:pt x="74711" y="65850"/>
                    <a:pt x="68779" y="65850"/>
                  </a:cubicBezTo>
                  <a:cubicBezTo>
                    <a:pt x="62847" y="65850"/>
                    <a:pt x="62847" y="58357"/>
                    <a:pt x="62847" y="56284"/>
                  </a:cubicBezTo>
                  <a:lnTo>
                    <a:pt x="62847" y="28385"/>
                  </a:lnTo>
                  <a:close/>
                  <a:moveTo>
                    <a:pt x="50181" y="48632"/>
                  </a:moveTo>
                  <a:cubicBezTo>
                    <a:pt x="50181" y="63937"/>
                    <a:pt x="36713" y="68241"/>
                    <a:pt x="29498" y="68241"/>
                  </a:cubicBezTo>
                  <a:cubicBezTo>
                    <a:pt x="21322" y="68241"/>
                    <a:pt x="13626" y="62821"/>
                    <a:pt x="13626" y="55009"/>
                  </a:cubicBezTo>
                  <a:cubicBezTo>
                    <a:pt x="13626" y="46241"/>
                    <a:pt x="21322" y="33965"/>
                    <a:pt x="50181" y="32849"/>
                  </a:cubicBezTo>
                  <a:lnTo>
                    <a:pt x="50181" y="48632"/>
                  </a:lnTo>
                  <a:close/>
                </a:path>
              </a:pathLst>
            </a:custGeom>
            <a:solidFill>
              <a:srgbClr val="000000"/>
            </a:solidFill>
            <a:ln w="22947"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159B6330-4D75-4EE9-B148-06743C297D73}"/>
                </a:ext>
              </a:extLst>
            </p:cNvPr>
            <p:cNvSpPr/>
            <p:nvPr>
              <p:custDataLst>
                <p:tags r:id="rId10"/>
              </p:custDataLst>
            </p:nvPr>
          </p:nvSpPr>
          <p:spPr>
            <a:xfrm>
              <a:off x="6279896" y="2660078"/>
              <a:ext cx="85775" cy="101233"/>
            </a:xfrm>
            <a:custGeom>
              <a:avLst/>
              <a:gdLst>
                <a:gd name="connsiteX0" fmla="*/ 36877 w 85775"/>
                <a:gd name="connsiteY0" fmla="*/ 95502 h 101233"/>
                <a:gd name="connsiteX1" fmla="*/ 24853 w 85775"/>
                <a:gd name="connsiteY1" fmla="*/ 88647 h 101233"/>
                <a:gd name="connsiteX2" fmla="*/ 24853 w 85775"/>
                <a:gd name="connsiteY2" fmla="*/ 62661 h 101233"/>
                <a:gd name="connsiteX3" fmla="*/ 46657 w 85775"/>
                <a:gd name="connsiteY3" fmla="*/ 71908 h 101233"/>
                <a:gd name="connsiteX4" fmla="*/ 85938 w 85775"/>
                <a:gd name="connsiteY4" fmla="*/ 35878 h 101233"/>
                <a:gd name="connsiteX5" fmla="*/ 49223 w 85775"/>
                <a:gd name="connsiteY5" fmla="*/ 8 h 101233"/>
                <a:gd name="connsiteX6" fmla="*/ 24212 w 85775"/>
                <a:gd name="connsiteY6" fmla="*/ 9733 h 101233"/>
                <a:gd name="connsiteX7" fmla="*/ 24212 w 85775"/>
                <a:gd name="connsiteY7" fmla="*/ 8 h 101233"/>
                <a:gd name="connsiteX8" fmla="*/ 162 w 85775"/>
                <a:gd name="connsiteY8" fmla="*/ 1762 h 101233"/>
                <a:gd name="connsiteX9" fmla="*/ 162 w 85775"/>
                <a:gd name="connsiteY9" fmla="*/ 7501 h 101233"/>
                <a:gd name="connsiteX10" fmla="*/ 12187 w 85775"/>
                <a:gd name="connsiteY10" fmla="*/ 14994 h 101233"/>
                <a:gd name="connsiteX11" fmla="*/ 12187 w 85775"/>
                <a:gd name="connsiteY11" fmla="*/ 88647 h 101233"/>
                <a:gd name="connsiteX12" fmla="*/ 162 w 85775"/>
                <a:gd name="connsiteY12" fmla="*/ 95502 h 101233"/>
                <a:gd name="connsiteX13" fmla="*/ 162 w 85775"/>
                <a:gd name="connsiteY13" fmla="*/ 101241 h 101233"/>
                <a:gd name="connsiteX14" fmla="*/ 18440 w 85775"/>
                <a:gd name="connsiteY14" fmla="*/ 100604 h 101233"/>
                <a:gd name="connsiteX15" fmla="*/ 36877 w 85775"/>
                <a:gd name="connsiteY15" fmla="*/ 101241 h 101233"/>
                <a:gd name="connsiteX16" fmla="*/ 36877 w 85775"/>
                <a:gd name="connsiteY16" fmla="*/ 95502 h 101233"/>
                <a:gd name="connsiteX17" fmla="*/ 24853 w 85775"/>
                <a:gd name="connsiteY17" fmla="*/ 17226 h 101233"/>
                <a:gd name="connsiteX18" fmla="*/ 47459 w 85775"/>
                <a:gd name="connsiteY18" fmla="*/ 5110 h 101233"/>
                <a:gd name="connsiteX19" fmla="*/ 71348 w 85775"/>
                <a:gd name="connsiteY19" fmla="*/ 35878 h 101233"/>
                <a:gd name="connsiteX20" fmla="*/ 45695 w 85775"/>
                <a:gd name="connsiteY20" fmla="*/ 67444 h 101233"/>
                <a:gd name="connsiteX21" fmla="*/ 24853 w 85775"/>
                <a:gd name="connsiteY21" fmla="*/ 54212 h 101233"/>
                <a:gd name="connsiteX22" fmla="*/ 24853 w 85775"/>
                <a:gd name="connsiteY22" fmla="*/ 17226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75" h="101233">
                  <a:moveTo>
                    <a:pt x="36877" y="95502"/>
                  </a:moveTo>
                  <a:cubicBezTo>
                    <a:pt x="26456" y="95502"/>
                    <a:pt x="24853" y="95502"/>
                    <a:pt x="24853" y="88647"/>
                  </a:cubicBezTo>
                  <a:lnTo>
                    <a:pt x="24853" y="62661"/>
                  </a:lnTo>
                  <a:cubicBezTo>
                    <a:pt x="25654" y="63458"/>
                    <a:pt x="33190" y="71908"/>
                    <a:pt x="46657" y="71908"/>
                  </a:cubicBezTo>
                  <a:cubicBezTo>
                    <a:pt x="67821" y="71908"/>
                    <a:pt x="85938" y="56125"/>
                    <a:pt x="85938" y="35878"/>
                  </a:cubicBezTo>
                  <a:cubicBezTo>
                    <a:pt x="85938" y="16269"/>
                    <a:pt x="69584" y="8"/>
                    <a:pt x="49223" y="8"/>
                  </a:cubicBezTo>
                  <a:cubicBezTo>
                    <a:pt x="40084" y="8"/>
                    <a:pt x="30785" y="3356"/>
                    <a:pt x="24212" y="9733"/>
                  </a:cubicBezTo>
                  <a:lnTo>
                    <a:pt x="24212" y="8"/>
                  </a:lnTo>
                  <a:lnTo>
                    <a:pt x="162" y="1762"/>
                  </a:lnTo>
                  <a:lnTo>
                    <a:pt x="162" y="7501"/>
                  </a:lnTo>
                  <a:cubicBezTo>
                    <a:pt x="11385" y="7501"/>
                    <a:pt x="12187" y="8298"/>
                    <a:pt x="12187" y="14994"/>
                  </a:cubicBezTo>
                  <a:lnTo>
                    <a:pt x="12187" y="88647"/>
                  </a:lnTo>
                  <a:cubicBezTo>
                    <a:pt x="12187" y="95502"/>
                    <a:pt x="10584" y="95502"/>
                    <a:pt x="162" y="95502"/>
                  </a:cubicBezTo>
                  <a:lnTo>
                    <a:pt x="162" y="101241"/>
                  </a:lnTo>
                  <a:cubicBezTo>
                    <a:pt x="483" y="101241"/>
                    <a:pt x="11706" y="100604"/>
                    <a:pt x="18440" y="100604"/>
                  </a:cubicBezTo>
                  <a:cubicBezTo>
                    <a:pt x="24372" y="100604"/>
                    <a:pt x="35434" y="101082"/>
                    <a:pt x="36877" y="101241"/>
                  </a:cubicBezTo>
                  <a:lnTo>
                    <a:pt x="36877" y="95502"/>
                  </a:lnTo>
                  <a:close/>
                  <a:moveTo>
                    <a:pt x="24853" y="17226"/>
                  </a:moveTo>
                  <a:cubicBezTo>
                    <a:pt x="29663" y="9255"/>
                    <a:pt x="38962" y="5110"/>
                    <a:pt x="47459" y="5110"/>
                  </a:cubicBezTo>
                  <a:cubicBezTo>
                    <a:pt x="60927" y="5110"/>
                    <a:pt x="71348" y="19139"/>
                    <a:pt x="71348" y="35878"/>
                  </a:cubicBezTo>
                  <a:cubicBezTo>
                    <a:pt x="71348" y="54052"/>
                    <a:pt x="59323" y="67444"/>
                    <a:pt x="45695" y="67444"/>
                  </a:cubicBezTo>
                  <a:cubicBezTo>
                    <a:pt x="31587" y="67444"/>
                    <a:pt x="25334" y="55168"/>
                    <a:pt x="24853" y="54212"/>
                  </a:cubicBezTo>
                  <a:lnTo>
                    <a:pt x="24853" y="17226"/>
                  </a:lnTo>
                  <a:close/>
                </a:path>
              </a:pathLst>
            </a:custGeom>
            <a:solidFill>
              <a:srgbClr val="000000"/>
            </a:solidFill>
            <a:ln w="22947"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1DCC697C-CC5C-458F-8CC7-CEF35B635FEB}"/>
                </a:ext>
              </a:extLst>
            </p:cNvPr>
            <p:cNvSpPr/>
            <p:nvPr>
              <p:custDataLst>
                <p:tags r:id="rId11"/>
              </p:custDataLst>
            </p:nvPr>
          </p:nvSpPr>
          <p:spPr>
            <a:xfrm>
              <a:off x="6497233" y="2417017"/>
              <a:ext cx="139943" cy="132092"/>
            </a:xfrm>
            <a:custGeom>
              <a:avLst/>
              <a:gdLst>
                <a:gd name="connsiteX0" fmla="*/ 135763 w 139943"/>
                <a:gd name="connsiteY0" fmla="*/ 71057 h 132092"/>
                <a:gd name="connsiteX1" fmla="*/ 140115 w 139943"/>
                <a:gd name="connsiteY1" fmla="*/ 66046 h 132092"/>
                <a:gd name="connsiteX2" fmla="*/ 135763 w 139943"/>
                <a:gd name="connsiteY2" fmla="*/ 61036 h 132092"/>
                <a:gd name="connsiteX3" fmla="*/ 8875 w 139943"/>
                <a:gd name="connsiteY3" fmla="*/ 1594 h 132092"/>
                <a:gd name="connsiteX4" fmla="*/ 4752 w 139943"/>
                <a:gd name="connsiteY4" fmla="*/ 0 h 132092"/>
                <a:gd name="connsiteX5" fmla="*/ 171 w 139943"/>
                <a:gd name="connsiteY5" fmla="*/ 4555 h 132092"/>
                <a:gd name="connsiteX6" fmla="*/ 4523 w 139943"/>
                <a:gd name="connsiteY6" fmla="*/ 9565 h 132092"/>
                <a:gd name="connsiteX7" fmla="*/ 124769 w 139943"/>
                <a:gd name="connsiteY7" fmla="*/ 66046 h 132092"/>
                <a:gd name="connsiteX8" fmla="*/ 4523 w 139943"/>
                <a:gd name="connsiteY8" fmla="*/ 122527 h 132092"/>
                <a:gd name="connsiteX9" fmla="*/ 171 w 139943"/>
                <a:gd name="connsiteY9" fmla="*/ 127538 h 132092"/>
                <a:gd name="connsiteX10" fmla="*/ 4752 w 139943"/>
                <a:gd name="connsiteY10" fmla="*/ 132093 h 132092"/>
                <a:gd name="connsiteX11" fmla="*/ 8875 w 139943"/>
                <a:gd name="connsiteY11" fmla="*/ 130498 h 132092"/>
                <a:gd name="connsiteX12" fmla="*/ 135763 w 139943"/>
                <a:gd name="connsiteY12" fmla="*/ 71057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43" h="132092">
                  <a:moveTo>
                    <a:pt x="135763" y="71057"/>
                  </a:moveTo>
                  <a:cubicBezTo>
                    <a:pt x="138282" y="69918"/>
                    <a:pt x="140115" y="68779"/>
                    <a:pt x="140115" y="66046"/>
                  </a:cubicBezTo>
                  <a:cubicBezTo>
                    <a:pt x="140115" y="63313"/>
                    <a:pt x="138282" y="62175"/>
                    <a:pt x="135763" y="61036"/>
                  </a:cubicBezTo>
                  <a:lnTo>
                    <a:pt x="8875" y="1594"/>
                  </a:lnTo>
                  <a:cubicBezTo>
                    <a:pt x="5897" y="0"/>
                    <a:pt x="5439" y="0"/>
                    <a:pt x="4752" y="0"/>
                  </a:cubicBezTo>
                  <a:cubicBezTo>
                    <a:pt x="2233" y="0"/>
                    <a:pt x="171" y="2050"/>
                    <a:pt x="171" y="4555"/>
                  </a:cubicBezTo>
                  <a:cubicBezTo>
                    <a:pt x="171" y="6605"/>
                    <a:pt x="1316" y="7971"/>
                    <a:pt x="4523" y="9565"/>
                  </a:cubicBezTo>
                  <a:lnTo>
                    <a:pt x="124769" y="66046"/>
                  </a:lnTo>
                  <a:lnTo>
                    <a:pt x="4523" y="122527"/>
                  </a:lnTo>
                  <a:cubicBezTo>
                    <a:pt x="1316" y="124122"/>
                    <a:pt x="171" y="125488"/>
                    <a:pt x="171" y="127538"/>
                  </a:cubicBezTo>
                  <a:cubicBezTo>
                    <a:pt x="171" y="130043"/>
                    <a:pt x="2233" y="132093"/>
                    <a:pt x="4752" y="132093"/>
                  </a:cubicBezTo>
                  <a:cubicBezTo>
                    <a:pt x="5439" y="132093"/>
                    <a:pt x="5897" y="132093"/>
                    <a:pt x="8875" y="130498"/>
                  </a:cubicBezTo>
                  <a:lnTo>
                    <a:pt x="135763" y="71057"/>
                  </a:lnTo>
                  <a:close/>
                </a:path>
              </a:pathLst>
            </a:custGeom>
            <a:solidFill>
              <a:srgbClr val="000000"/>
            </a:solidFill>
            <a:ln w="22947"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7FA32748-A5CD-4FCE-8131-ED1CB82F986E}"/>
                </a:ext>
              </a:extLst>
            </p:cNvPr>
            <p:cNvSpPr/>
            <p:nvPr>
              <p:custDataLst>
                <p:tags r:id="rId12"/>
              </p:custDataLst>
            </p:nvPr>
          </p:nvSpPr>
          <p:spPr>
            <a:xfrm>
              <a:off x="6675376" y="2417017"/>
              <a:ext cx="139943" cy="132092"/>
            </a:xfrm>
            <a:custGeom>
              <a:avLst/>
              <a:gdLst>
                <a:gd name="connsiteX0" fmla="*/ 135771 w 139943"/>
                <a:gd name="connsiteY0" fmla="*/ 71057 h 132092"/>
                <a:gd name="connsiteX1" fmla="*/ 140122 w 139943"/>
                <a:gd name="connsiteY1" fmla="*/ 66046 h 132092"/>
                <a:gd name="connsiteX2" fmla="*/ 135771 w 139943"/>
                <a:gd name="connsiteY2" fmla="*/ 61036 h 132092"/>
                <a:gd name="connsiteX3" fmla="*/ 8883 w 139943"/>
                <a:gd name="connsiteY3" fmla="*/ 1594 h 132092"/>
                <a:gd name="connsiteX4" fmla="*/ 4760 w 139943"/>
                <a:gd name="connsiteY4" fmla="*/ 0 h 132092"/>
                <a:gd name="connsiteX5" fmla="*/ 179 w 139943"/>
                <a:gd name="connsiteY5" fmla="*/ 4555 h 132092"/>
                <a:gd name="connsiteX6" fmla="*/ 4531 w 139943"/>
                <a:gd name="connsiteY6" fmla="*/ 9565 h 132092"/>
                <a:gd name="connsiteX7" fmla="*/ 124777 w 139943"/>
                <a:gd name="connsiteY7" fmla="*/ 66046 h 132092"/>
                <a:gd name="connsiteX8" fmla="*/ 4531 w 139943"/>
                <a:gd name="connsiteY8" fmla="*/ 122527 h 132092"/>
                <a:gd name="connsiteX9" fmla="*/ 179 w 139943"/>
                <a:gd name="connsiteY9" fmla="*/ 127538 h 132092"/>
                <a:gd name="connsiteX10" fmla="*/ 4760 w 139943"/>
                <a:gd name="connsiteY10" fmla="*/ 132093 h 132092"/>
                <a:gd name="connsiteX11" fmla="*/ 8883 w 139943"/>
                <a:gd name="connsiteY11" fmla="*/ 130498 h 132092"/>
                <a:gd name="connsiteX12" fmla="*/ 135771 w 139943"/>
                <a:gd name="connsiteY12" fmla="*/ 71057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43" h="132092">
                  <a:moveTo>
                    <a:pt x="135771" y="71057"/>
                  </a:moveTo>
                  <a:cubicBezTo>
                    <a:pt x="138290" y="69918"/>
                    <a:pt x="140122" y="68779"/>
                    <a:pt x="140122" y="66046"/>
                  </a:cubicBezTo>
                  <a:cubicBezTo>
                    <a:pt x="140122" y="63313"/>
                    <a:pt x="138290" y="62175"/>
                    <a:pt x="135771" y="61036"/>
                  </a:cubicBezTo>
                  <a:lnTo>
                    <a:pt x="8883" y="1594"/>
                  </a:lnTo>
                  <a:cubicBezTo>
                    <a:pt x="5905" y="0"/>
                    <a:pt x="5447" y="0"/>
                    <a:pt x="4760" y="0"/>
                  </a:cubicBezTo>
                  <a:cubicBezTo>
                    <a:pt x="2240" y="0"/>
                    <a:pt x="179" y="2050"/>
                    <a:pt x="179" y="4555"/>
                  </a:cubicBezTo>
                  <a:cubicBezTo>
                    <a:pt x="179" y="6605"/>
                    <a:pt x="1324" y="7971"/>
                    <a:pt x="4531" y="9565"/>
                  </a:cubicBezTo>
                  <a:lnTo>
                    <a:pt x="124777" y="66046"/>
                  </a:lnTo>
                  <a:lnTo>
                    <a:pt x="4531" y="122527"/>
                  </a:lnTo>
                  <a:cubicBezTo>
                    <a:pt x="1324" y="124122"/>
                    <a:pt x="179" y="125488"/>
                    <a:pt x="179" y="127538"/>
                  </a:cubicBezTo>
                  <a:cubicBezTo>
                    <a:pt x="179" y="130043"/>
                    <a:pt x="2240" y="132093"/>
                    <a:pt x="4760" y="132093"/>
                  </a:cubicBezTo>
                  <a:cubicBezTo>
                    <a:pt x="5447" y="132093"/>
                    <a:pt x="5905" y="132093"/>
                    <a:pt x="8883" y="130498"/>
                  </a:cubicBezTo>
                  <a:lnTo>
                    <a:pt x="135771" y="71057"/>
                  </a:lnTo>
                  <a:close/>
                </a:path>
              </a:pathLst>
            </a:custGeom>
            <a:solidFill>
              <a:srgbClr val="000000"/>
            </a:solidFill>
            <a:ln w="22947"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0B90466B-F5F0-4515-B7B4-96CC026A902A}"/>
                </a:ext>
              </a:extLst>
            </p:cNvPr>
            <p:cNvSpPr/>
            <p:nvPr>
              <p:custDataLst>
                <p:tags r:id="rId13"/>
              </p:custDataLst>
            </p:nvPr>
          </p:nvSpPr>
          <p:spPr>
            <a:xfrm>
              <a:off x="6918513" y="2388321"/>
              <a:ext cx="75583" cy="151678"/>
            </a:xfrm>
            <a:custGeom>
              <a:avLst/>
              <a:gdLst>
                <a:gd name="connsiteX0" fmla="*/ 47143 w 75583"/>
                <a:gd name="connsiteY0" fmla="*/ 5921 h 151678"/>
                <a:gd name="connsiteX1" fmla="*/ 41875 w 75583"/>
                <a:gd name="connsiteY1" fmla="*/ 0 h 151678"/>
                <a:gd name="connsiteX2" fmla="*/ 190 w 75583"/>
                <a:gd name="connsiteY2" fmla="*/ 14576 h 151678"/>
                <a:gd name="connsiteX3" fmla="*/ 190 w 75583"/>
                <a:gd name="connsiteY3" fmla="*/ 21636 h 151678"/>
                <a:gd name="connsiteX4" fmla="*/ 30194 w 75583"/>
                <a:gd name="connsiteY4" fmla="*/ 15714 h 151678"/>
                <a:gd name="connsiteX5" fmla="*/ 30194 w 75583"/>
                <a:gd name="connsiteY5" fmla="*/ 133687 h 151678"/>
                <a:gd name="connsiteX6" fmla="*/ 8893 w 75583"/>
                <a:gd name="connsiteY6" fmla="*/ 144619 h 151678"/>
                <a:gd name="connsiteX7" fmla="*/ 1564 w 75583"/>
                <a:gd name="connsiteY7" fmla="*/ 144619 h 151678"/>
                <a:gd name="connsiteX8" fmla="*/ 1564 w 75583"/>
                <a:gd name="connsiteY8" fmla="*/ 151679 h 151678"/>
                <a:gd name="connsiteX9" fmla="*/ 38668 w 75583"/>
                <a:gd name="connsiteY9" fmla="*/ 150996 h 151678"/>
                <a:gd name="connsiteX10" fmla="*/ 75773 w 75583"/>
                <a:gd name="connsiteY10" fmla="*/ 151679 h 151678"/>
                <a:gd name="connsiteX11" fmla="*/ 75773 w 75583"/>
                <a:gd name="connsiteY11" fmla="*/ 144619 h 151678"/>
                <a:gd name="connsiteX12" fmla="*/ 68443 w 75583"/>
                <a:gd name="connsiteY12" fmla="*/ 144619 h 151678"/>
                <a:gd name="connsiteX13" fmla="*/ 47143 w 75583"/>
                <a:gd name="connsiteY13" fmla="*/ 133687 h 151678"/>
                <a:gd name="connsiteX14" fmla="*/ 47143 w 75583"/>
                <a:gd name="connsiteY14" fmla="*/ 5921 h 1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83" h="151678">
                  <a:moveTo>
                    <a:pt x="47143" y="5921"/>
                  </a:moveTo>
                  <a:cubicBezTo>
                    <a:pt x="47143" y="455"/>
                    <a:pt x="47143" y="0"/>
                    <a:pt x="41875" y="0"/>
                  </a:cubicBezTo>
                  <a:cubicBezTo>
                    <a:pt x="27674" y="14576"/>
                    <a:pt x="7519" y="14576"/>
                    <a:pt x="190" y="14576"/>
                  </a:cubicBezTo>
                  <a:lnTo>
                    <a:pt x="190" y="21636"/>
                  </a:lnTo>
                  <a:cubicBezTo>
                    <a:pt x="4770" y="21636"/>
                    <a:pt x="18284" y="21636"/>
                    <a:pt x="30194" y="15714"/>
                  </a:cubicBezTo>
                  <a:lnTo>
                    <a:pt x="30194" y="133687"/>
                  </a:lnTo>
                  <a:cubicBezTo>
                    <a:pt x="30194" y="141886"/>
                    <a:pt x="29507" y="144619"/>
                    <a:pt x="8893" y="144619"/>
                  </a:cubicBezTo>
                  <a:lnTo>
                    <a:pt x="1564" y="144619"/>
                  </a:lnTo>
                  <a:lnTo>
                    <a:pt x="1564" y="151679"/>
                  </a:lnTo>
                  <a:cubicBezTo>
                    <a:pt x="9580" y="150996"/>
                    <a:pt x="29507" y="150996"/>
                    <a:pt x="38668" y="150996"/>
                  </a:cubicBezTo>
                  <a:cubicBezTo>
                    <a:pt x="47830" y="150996"/>
                    <a:pt x="67756" y="150996"/>
                    <a:pt x="75773" y="151679"/>
                  </a:cubicBezTo>
                  <a:lnTo>
                    <a:pt x="75773" y="144619"/>
                  </a:lnTo>
                  <a:lnTo>
                    <a:pt x="68443" y="144619"/>
                  </a:lnTo>
                  <a:cubicBezTo>
                    <a:pt x="47830" y="144619"/>
                    <a:pt x="47143" y="142113"/>
                    <a:pt x="47143" y="133687"/>
                  </a:cubicBezTo>
                  <a:lnTo>
                    <a:pt x="47143" y="5921"/>
                  </a:lnTo>
                  <a:close/>
                </a:path>
              </a:pathLst>
            </a:custGeom>
            <a:solidFill>
              <a:srgbClr val="000000"/>
            </a:solidFill>
            <a:ln w="22947" cap="flat">
              <a:noFill/>
              <a:prstDash val="solid"/>
              <a:miter/>
            </a:ln>
          </p:spPr>
          <p:txBody>
            <a:bodyPr rtlCol="0" anchor="ctr"/>
            <a:lstStyle/>
            <a:p>
              <a:endParaRPr lang="zh-CN" altLang="en-US"/>
            </a:p>
          </p:txBody>
        </p:sp>
      </p:grpSp>
      <p:cxnSp>
        <p:nvCxnSpPr>
          <p:cNvPr id="68" name="连接符: 肘形 67">
            <a:extLst>
              <a:ext uri="{FF2B5EF4-FFF2-40B4-BE49-F238E27FC236}">
                <a16:creationId xmlns:a16="http://schemas.microsoft.com/office/drawing/2014/main" id="{A2F8081B-6F4A-4FF1-A928-09C7550423A4}"/>
              </a:ext>
            </a:extLst>
          </p:cNvPr>
          <p:cNvCxnSpPr/>
          <p:nvPr/>
        </p:nvCxnSpPr>
        <p:spPr>
          <a:xfrm rot="16200000" flipH="1">
            <a:off x="1481186" y="2925714"/>
            <a:ext cx="474248" cy="332740"/>
          </a:xfrm>
          <a:prstGeom prst="bentConnector3">
            <a:avLst>
              <a:gd name="adj1" fmla="val -881"/>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cxnSp>
        <p:nvCxnSpPr>
          <p:cNvPr id="71" name="连接符: 肘形 70">
            <a:extLst>
              <a:ext uri="{FF2B5EF4-FFF2-40B4-BE49-F238E27FC236}">
                <a16:creationId xmlns:a16="http://schemas.microsoft.com/office/drawing/2014/main" id="{9822F7F9-597A-418B-A0C8-E57DF818B2D7}"/>
              </a:ext>
            </a:extLst>
          </p:cNvPr>
          <p:cNvCxnSpPr>
            <a:cxnSpLocks/>
          </p:cNvCxnSpPr>
          <p:nvPr/>
        </p:nvCxnSpPr>
        <p:spPr>
          <a:xfrm rot="16200000" flipH="1">
            <a:off x="1873324" y="3352880"/>
            <a:ext cx="388079" cy="340734"/>
          </a:xfrm>
          <a:prstGeom prst="bentConnector3">
            <a:avLst>
              <a:gd name="adj1" fmla="val -4324"/>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cxnSp>
        <p:nvCxnSpPr>
          <p:cNvPr id="75" name="连接符: 肘形 74">
            <a:extLst>
              <a:ext uri="{FF2B5EF4-FFF2-40B4-BE49-F238E27FC236}">
                <a16:creationId xmlns:a16="http://schemas.microsoft.com/office/drawing/2014/main" id="{FFF26326-CB71-41FF-A2F9-15274F7191A8}"/>
              </a:ext>
            </a:extLst>
          </p:cNvPr>
          <p:cNvCxnSpPr>
            <a:cxnSpLocks/>
          </p:cNvCxnSpPr>
          <p:nvPr/>
        </p:nvCxnSpPr>
        <p:spPr>
          <a:xfrm rot="16200000" flipH="1">
            <a:off x="2211588" y="3740960"/>
            <a:ext cx="388079" cy="340734"/>
          </a:xfrm>
          <a:prstGeom prst="bentConnector3">
            <a:avLst>
              <a:gd name="adj1" fmla="val -4324"/>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cxnSp>
        <p:nvCxnSpPr>
          <p:cNvPr id="76" name="连接符: 肘形 75">
            <a:extLst>
              <a:ext uri="{FF2B5EF4-FFF2-40B4-BE49-F238E27FC236}">
                <a16:creationId xmlns:a16="http://schemas.microsoft.com/office/drawing/2014/main" id="{AF54AF35-B706-439D-98FE-0C125B229EE2}"/>
              </a:ext>
            </a:extLst>
          </p:cNvPr>
          <p:cNvCxnSpPr>
            <a:cxnSpLocks/>
          </p:cNvCxnSpPr>
          <p:nvPr/>
        </p:nvCxnSpPr>
        <p:spPr>
          <a:xfrm>
            <a:off x="4087719" y="5025341"/>
            <a:ext cx="323768" cy="127050"/>
          </a:xfrm>
          <a:prstGeom prst="bentConnector3">
            <a:avLst>
              <a:gd name="adj1" fmla="val 100013"/>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cxnSp>
        <p:nvCxnSpPr>
          <p:cNvPr id="78" name="连接符: 肘形 77">
            <a:extLst>
              <a:ext uri="{FF2B5EF4-FFF2-40B4-BE49-F238E27FC236}">
                <a16:creationId xmlns:a16="http://schemas.microsoft.com/office/drawing/2014/main" id="{0A920B34-390C-4F15-983D-16C92AF2BA16}"/>
              </a:ext>
            </a:extLst>
          </p:cNvPr>
          <p:cNvCxnSpPr>
            <a:cxnSpLocks/>
          </p:cNvCxnSpPr>
          <p:nvPr/>
        </p:nvCxnSpPr>
        <p:spPr>
          <a:xfrm>
            <a:off x="3944878" y="4922836"/>
            <a:ext cx="161603" cy="83314"/>
          </a:xfrm>
          <a:prstGeom prst="bentConnector3">
            <a:avLst>
              <a:gd name="adj1" fmla="val 92438"/>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C58F77EB-DB08-4CB1-8479-1CEEF7294878}"/>
              </a:ext>
            </a:extLst>
          </p:cNvPr>
          <p:cNvSpPr txBox="1"/>
          <p:nvPr/>
        </p:nvSpPr>
        <p:spPr>
          <a:xfrm>
            <a:off x="6879163" y="1244392"/>
            <a:ext cx="5029198" cy="107721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519E"/>
                </a:solidFill>
                <a:effectLst/>
                <a:uLnTx/>
                <a:uFillTx/>
                <a:latin typeface="Arial" panose="020B0604020202020204" pitchFamily="34" charset="0"/>
                <a:ea typeface="黑体" panose="02010609060101010101" pitchFamily="49" charset="-122"/>
                <a:cs typeface="Arial" panose="020B0604020202020204" pitchFamily="34" charset="0"/>
              </a:defRPr>
            </a:lvl1pPr>
          </a:lstStyle>
          <a:p>
            <a:r>
              <a:rPr lang="en-US" altLang="zh-CN" dirty="0">
                <a:solidFill>
                  <a:schemeClr val="tx1"/>
                </a:solidFill>
              </a:rPr>
              <a:t>Slow process: Vapor diffusion (gas phase)</a:t>
            </a:r>
          </a:p>
          <a:p>
            <a:endParaRPr lang="en-US" altLang="zh-CN" dirty="0">
              <a:solidFill>
                <a:schemeClr val="tx1"/>
              </a:solidFill>
            </a:endParaRPr>
          </a:p>
          <a:p>
            <a:r>
              <a:rPr lang="en-US" altLang="zh-CN" dirty="0">
                <a:solidFill>
                  <a:schemeClr val="tx1"/>
                </a:solidFill>
              </a:rPr>
              <a:t>Fast process: Capillary flow (liquid phase)</a:t>
            </a:r>
          </a:p>
          <a:p>
            <a:endParaRPr lang="zh-CN" altLang="en-US" dirty="0">
              <a:solidFill>
                <a:schemeClr val="tx1"/>
              </a:solidFill>
            </a:endParaRPr>
          </a:p>
        </p:txBody>
      </p:sp>
      <p:cxnSp>
        <p:nvCxnSpPr>
          <p:cNvPr id="87" name="连接符: 肘形 86">
            <a:extLst>
              <a:ext uri="{FF2B5EF4-FFF2-40B4-BE49-F238E27FC236}">
                <a16:creationId xmlns:a16="http://schemas.microsoft.com/office/drawing/2014/main" id="{4ABA456D-A1B3-4092-B227-919CE8434ED8}"/>
              </a:ext>
            </a:extLst>
          </p:cNvPr>
          <p:cNvCxnSpPr>
            <a:cxnSpLocks/>
          </p:cNvCxnSpPr>
          <p:nvPr/>
        </p:nvCxnSpPr>
        <p:spPr>
          <a:xfrm>
            <a:off x="4425176" y="5130960"/>
            <a:ext cx="323768" cy="127050"/>
          </a:xfrm>
          <a:prstGeom prst="bentConnector3">
            <a:avLst>
              <a:gd name="adj1" fmla="val 100013"/>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cxnSp>
        <p:nvCxnSpPr>
          <p:cNvPr id="88" name="连接符: 肘形 87">
            <a:extLst>
              <a:ext uri="{FF2B5EF4-FFF2-40B4-BE49-F238E27FC236}">
                <a16:creationId xmlns:a16="http://schemas.microsoft.com/office/drawing/2014/main" id="{739B23BD-02E9-4A24-8B8C-F8D62985A9FC}"/>
              </a:ext>
            </a:extLst>
          </p:cNvPr>
          <p:cNvCxnSpPr>
            <a:cxnSpLocks/>
          </p:cNvCxnSpPr>
          <p:nvPr/>
        </p:nvCxnSpPr>
        <p:spPr>
          <a:xfrm>
            <a:off x="4792244" y="5221290"/>
            <a:ext cx="323768" cy="127050"/>
          </a:xfrm>
          <a:prstGeom prst="bentConnector3">
            <a:avLst>
              <a:gd name="adj1" fmla="val 100013"/>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cxnSp>
        <p:nvCxnSpPr>
          <p:cNvPr id="89" name="连接符: 肘形 88">
            <a:extLst>
              <a:ext uri="{FF2B5EF4-FFF2-40B4-BE49-F238E27FC236}">
                <a16:creationId xmlns:a16="http://schemas.microsoft.com/office/drawing/2014/main" id="{E71A94C5-D9E8-4E00-BDB2-2C25D1A91D9B}"/>
              </a:ext>
            </a:extLst>
          </p:cNvPr>
          <p:cNvCxnSpPr>
            <a:cxnSpLocks/>
          </p:cNvCxnSpPr>
          <p:nvPr/>
        </p:nvCxnSpPr>
        <p:spPr>
          <a:xfrm>
            <a:off x="5116012" y="5331984"/>
            <a:ext cx="323768" cy="127050"/>
          </a:xfrm>
          <a:prstGeom prst="bentConnector3">
            <a:avLst>
              <a:gd name="adj1" fmla="val 100013"/>
            </a:avLst>
          </a:prstGeom>
          <a:ln w="28575">
            <a:solidFill>
              <a:srgbClr val="ABC837"/>
            </a:solidFill>
            <a:prstDash val="sysDash"/>
          </a:ln>
        </p:spPr>
        <p:style>
          <a:lnRef idx="1">
            <a:schemeClr val="accent1"/>
          </a:lnRef>
          <a:fillRef idx="0">
            <a:schemeClr val="accent1"/>
          </a:fillRef>
          <a:effectRef idx="0">
            <a:schemeClr val="accent1"/>
          </a:effectRef>
          <a:fontRef idx="minor">
            <a:schemeClr val="tx1"/>
          </a:fontRef>
        </p:style>
      </p:cxnSp>
      <p:sp>
        <p:nvSpPr>
          <p:cNvPr id="57" name="Step05_caption_corner_geometry">
            <a:extLst>
              <a:ext uri="{FF2B5EF4-FFF2-40B4-BE49-F238E27FC236}">
                <a16:creationId xmlns:a16="http://schemas.microsoft.com/office/drawing/2014/main" id="{48B8D18C-F358-4753-A9A8-7BFE142B2DDB}"/>
              </a:ext>
            </a:extLst>
          </p:cNvPr>
          <p:cNvSpPr txBox="1"/>
          <p:nvPr/>
        </p:nvSpPr>
        <p:spPr>
          <a:xfrm>
            <a:off x="6856154" y="787834"/>
            <a:ext cx="265970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b="1" kern="0" dirty="0">
                <a:solidFill>
                  <a:prstClr val="black"/>
                </a:solidFill>
                <a:ea typeface="等线" panose="02010600030101010101" pitchFamily="2" charset="-122"/>
                <a:cs typeface="Arial" panose="020B0604020202020204" pitchFamily="34" charset="0"/>
              </a:rPr>
              <a:t>Time splitting method:</a:t>
            </a:r>
            <a:endParaRPr kumimoji="0" lang="zh-CN" altLang="en-US" sz="18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817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85"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86C3E9B-C55A-4E78-990E-08D0938B79C4}"/>
              </a:ext>
            </a:extLst>
          </p:cNvPr>
          <p:cNvSpPr>
            <a:spLocks noGrp="1"/>
          </p:cNvSpPr>
          <p:nvPr>
            <p:ph type="sldNum" sz="quarter" idx="12"/>
          </p:nvPr>
        </p:nvSpPr>
        <p:spPr/>
        <p:txBody>
          <a:bodyPr/>
          <a:lstStyle/>
          <a:p>
            <a:fld id="{1844A177-27DE-41C2-AAF3-74B3BF73A6E8}" type="slidenum">
              <a:rPr lang="de-DE" smtClean="0"/>
              <a:t>7</a:t>
            </a:fld>
            <a:endParaRPr lang="de-DE"/>
          </a:p>
        </p:txBody>
      </p:sp>
      <p:sp>
        <p:nvSpPr>
          <p:cNvPr id="3" name="标题 2">
            <a:extLst>
              <a:ext uri="{FF2B5EF4-FFF2-40B4-BE49-F238E27FC236}">
                <a16:creationId xmlns:a16="http://schemas.microsoft.com/office/drawing/2014/main" id="{9D5720A1-2725-4DB0-AC9A-D6412A50D180}"/>
              </a:ext>
            </a:extLst>
          </p:cNvPr>
          <p:cNvSpPr>
            <a:spLocks noGrp="1"/>
          </p:cNvSpPr>
          <p:nvPr>
            <p:ph type="title"/>
          </p:nvPr>
        </p:nvSpPr>
        <p:spPr/>
        <p:txBody>
          <a:bodyPr/>
          <a:lstStyle/>
          <a:p>
            <a:r>
              <a:rPr lang="en-US" altLang="zh-CN" dirty="0"/>
              <a:t>Numerical</a:t>
            </a:r>
            <a:r>
              <a:rPr lang="zh-CN" altLang="en-US" dirty="0"/>
              <a:t> </a:t>
            </a:r>
            <a:r>
              <a:rPr lang="en-US" altLang="zh-CN" dirty="0"/>
              <a:t>Algorithm</a:t>
            </a:r>
            <a:endParaRPr lang="zh-CN" altLang="en-US" dirty="0"/>
          </a:p>
        </p:txBody>
      </p:sp>
      <p:sp>
        <p:nvSpPr>
          <p:cNvPr id="7" name="矩形 6">
            <a:extLst>
              <a:ext uri="{FF2B5EF4-FFF2-40B4-BE49-F238E27FC236}">
                <a16:creationId xmlns:a16="http://schemas.microsoft.com/office/drawing/2014/main" id="{DDBA92F1-83B2-4B7F-B3E1-DB94EE942EEC}"/>
              </a:ext>
            </a:extLst>
          </p:cNvPr>
          <p:cNvSpPr/>
          <p:nvPr/>
        </p:nvSpPr>
        <p:spPr>
          <a:xfrm>
            <a:off x="2604206" y="771038"/>
            <a:ext cx="1041400" cy="406400"/>
          </a:xfrm>
          <a:prstGeom prst="rect">
            <a:avLst/>
          </a:prstGeom>
          <a:solidFill>
            <a:srgbClr val="FCD59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Start</a:t>
            </a:r>
            <a:endParaRPr lang="zh-CN" altLang="en-US" dirty="0">
              <a:solidFill>
                <a:schemeClr val="tx1"/>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579A2287-5CC1-4E53-AD19-E5731C05CB3A}"/>
              </a:ext>
            </a:extLst>
          </p:cNvPr>
          <p:cNvSpPr/>
          <p:nvPr/>
        </p:nvSpPr>
        <p:spPr>
          <a:xfrm>
            <a:off x="1144906" y="1444822"/>
            <a:ext cx="3960000" cy="406400"/>
          </a:xfrm>
          <a:prstGeom prst="rect">
            <a:avLst/>
          </a:prstGeom>
          <a:solidFill>
            <a:srgbClr val="FFC00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Initialization</a:t>
            </a:r>
            <a:endParaRPr lang="zh-CN" altLang="en-US" b="1" dirty="0">
              <a:solidFill>
                <a:schemeClr val="tx1"/>
              </a:solidFill>
              <a:latin typeface="Arial" panose="020B0604020202020204" pitchFamily="34" charset="0"/>
              <a:cs typeface="Arial" panose="020B0604020202020204" pitchFamily="34" charset="0"/>
            </a:endParaRPr>
          </a:p>
        </p:txBody>
      </p:sp>
      <p:cxnSp>
        <p:nvCxnSpPr>
          <p:cNvPr id="9" name="直接箭头连接符 8">
            <a:extLst>
              <a:ext uri="{FF2B5EF4-FFF2-40B4-BE49-F238E27FC236}">
                <a16:creationId xmlns:a16="http://schemas.microsoft.com/office/drawing/2014/main" id="{883C0469-41B5-4BB5-AD6D-58B8460C701C}"/>
              </a:ext>
            </a:extLst>
          </p:cNvPr>
          <p:cNvCxnSpPr>
            <a:cxnSpLocks/>
            <a:stCxn id="7" idx="2"/>
            <a:endCxn id="8" idx="0"/>
          </p:cNvCxnSpPr>
          <p:nvPr/>
        </p:nvCxnSpPr>
        <p:spPr>
          <a:xfrm>
            <a:off x="3124906" y="1177438"/>
            <a:ext cx="0" cy="26738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9B4AE762-CA4D-42D5-9868-D1786CA0A59A}"/>
              </a:ext>
            </a:extLst>
          </p:cNvPr>
          <p:cNvSpPr/>
          <p:nvPr/>
        </p:nvSpPr>
        <p:spPr>
          <a:xfrm>
            <a:off x="1144906" y="2118606"/>
            <a:ext cx="3960000" cy="720000"/>
          </a:xfrm>
          <a:prstGeom prst="rect">
            <a:avLst/>
          </a:prstGeom>
          <a:solidFill>
            <a:srgbClr val="F499A0">
              <a:alpha val="50000"/>
            </a:srgbClr>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solidFill>
                <a:schemeClr val="tx1"/>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DF9C5B8C-25BE-419B-BF10-C2B11639C1FB}"/>
              </a:ext>
            </a:extLst>
          </p:cNvPr>
          <p:cNvSpPr/>
          <p:nvPr/>
        </p:nvSpPr>
        <p:spPr>
          <a:xfrm>
            <a:off x="1210372" y="2275406"/>
            <a:ext cx="3879461" cy="406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Vapor diffusion</a:t>
            </a:r>
            <a:endParaRPr lang="zh-CN" altLang="en-US" b="1" dirty="0">
              <a:solidFill>
                <a:schemeClr val="tx1"/>
              </a:solidFill>
              <a:latin typeface="Arial" panose="020B0604020202020204" pitchFamily="34" charset="0"/>
              <a:cs typeface="Arial" panose="020B0604020202020204" pitchFamily="34" charset="0"/>
            </a:endParaRPr>
          </a:p>
        </p:txBody>
      </p:sp>
      <p:grpSp>
        <p:nvGrpSpPr>
          <p:cNvPr id="176" name="组合 175">
            <a:extLst>
              <a:ext uri="{FF2B5EF4-FFF2-40B4-BE49-F238E27FC236}">
                <a16:creationId xmlns:a16="http://schemas.microsoft.com/office/drawing/2014/main" id="{E4CC9408-8C81-4A9D-8485-873F51C1C3A8}"/>
              </a:ext>
            </a:extLst>
          </p:cNvPr>
          <p:cNvGrpSpPr/>
          <p:nvPr/>
        </p:nvGrpSpPr>
        <p:grpSpPr>
          <a:xfrm>
            <a:off x="1144906" y="3105990"/>
            <a:ext cx="3960000" cy="720000"/>
            <a:chOff x="719769" y="2232050"/>
            <a:chExt cx="4002933" cy="1094126"/>
          </a:xfrm>
        </p:grpSpPr>
        <p:sp>
          <p:nvSpPr>
            <p:cNvPr id="5" name="矩形 4">
              <a:extLst>
                <a:ext uri="{FF2B5EF4-FFF2-40B4-BE49-F238E27FC236}">
                  <a16:creationId xmlns:a16="http://schemas.microsoft.com/office/drawing/2014/main" id="{181B354C-0E26-4B47-B73F-E503D7E3A52F}"/>
                </a:ext>
              </a:extLst>
            </p:cNvPr>
            <p:cNvSpPr/>
            <p:nvPr/>
          </p:nvSpPr>
          <p:spPr>
            <a:xfrm>
              <a:off x="719769" y="2232050"/>
              <a:ext cx="4002933" cy="1094126"/>
            </a:xfrm>
            <a:prstGeom prst="rect">
              <a:avLst/>
            </a:prstGeom>
            <a:solidFill>
              <a:srgbClr val="529ACC">
                <a:alpha val="50000"/>
              </a:srgbClr>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solidFill>
                  <a:schemeClr val="tx1"/>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647F1FBC-7F85-4959-B84D-F63010DE86DA}"/>
                </a:ext>
              </a:extLst>
            </p:cNvPr>
            <p:cNvSpPr/>
            <p:nvPr/>
          </p:nvSpPr>
          <p:spPr>
            <a:xfrm>
              <a:off x="1182424" y="2483463"/>
              <a:ext cx="3162079" cy="51470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Drying-induced </a:t>
              </a:r>
              <a:r>
                <a:rPr lang="en-US" altLang="zh-CN" b="1" dirty="0">
                  <a:solidFill>
                    <a:srgbClr val="C00000"/>
                  </a:solidFill>
                  <a:latin typeface="Arial" panose="020B0604020202020204" pitchFamily="34" charset="0"/>
                  <a:cs typeface="Arial" panose="020B0604020202020204" pitchFamily="34" charset="0"/>
                </a:rPr>
                <a:t>liquid redistribution</a:t>
              </a:r>
              <a:endParaRPr lang="zh-CN" altLang="en-US" b="1" dirty="0">
                <a:solidFill>
                  <a:srgbClr val="C00000"/>
                </a:solidFill>
                <a:latin typeface="Arial" panose="020B0604020202020204" pitchFamily="34" charset="0"/>
                <a:cs typeface="Arial" panose="020B0604020202020204" pitchFamily="34" charset="0"/>
              </a:endParaRPr>
            </a:p>
          </p:txBody>
        </p:sp>
      </p:grpSp>
      <p:cxnSp>
        <p:nvCxnSpPr>
          <p:cNvPr id="15" name="直接箭头连接符 14">
            <a:extLst>
              <a:ext uri="{FF2B5EF4-FFF2-40B4-BE49-F238E27FC236}">
                <a16:creationId xmlns:a16="http://schemas.microsoft.com/office/drawing/2014/main" id="{FC15811E-B422-4000-BC1F-6AB3C1AA6152}"/>
              </a:ext>
            </a:extLst>
          </p:cNvPr>
          <p:cNvCxnSpPr>
            <a:cxnSpLocks/>
            <a:stCxn id="8" idx="2"/>
            <a:endCxn id="6" idx="0"/>
          </p:cNvCxnSpPr>
          <p:nvPr/>
        </p:nvCxnSpPr>
        <p:spPr>
          <a:xfrm>
            <a:off x="3124906" y="1851222"/>
            <a:ext cx="0" cy="26738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连接符: 肘形 16">
            <a:extLst>
              <a:ext uri="{FF2B5EF4-FFF2-40B4-BE49-F238E27FC236}">
                <a16:creationId xmlns:a16="http://schemas.microsoft.com/office/drawing/2014/main" id="{CBBFCDDC-90EE-4485-8BF3-E2AAE016D5D6}"/>
              </a:ext>
            </a:extLst>
          </p:cNvPr>
          <p:cNvCxnSpPr>
            <a:cxnSpLocks/>
            <a:stCxn id="32" idx="3"/>
            <a:endCxn id="6" idx="1"/>
          </p:cNvCxnSpPr>
          <p:nvPr/>
        </p:nvCxnSpPr>
        <p:spPr>
          <a:xfrm flipH="1" flipV="1">
            <a:off x="1144906" y="2478606"/>
            <a:ext cx="10319464" cy="3118950"/>
          </a:xfrm>
          <a:prstGeom prst="bentConnector5">
            <a:avLst>
              <a:gd name="adj1" fmla="val -2215"/>
              <a:gd name="adj2" fmla="val -33952"/>
              <a:gd name="adj3" fmla="val 102215"/>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DDB3EFE0-DF95-4541-A46C-CC8D5E723DDF}"/>
              </a:ext>
            </a:extLst>
          </p:cNvPr>
          <p:cNvSpPr/>
          <p:nvPr/>
        </p:nvSpPr>
        <p:spPr>
          <a:xfrm>
            <a:off x="6096000" y="4279766"/>
            <a:ext cx="4003200" cy="720000"/>
          </a:xfrm>
          <a:prstGeom prst="rect">
            <a:avLst/>
          </a:prstGeom>
          <a:solidFill>
            <a:srgbClr val="A677AD">
              <a:alpha val="50000"/>
            </a:srgbClr>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solidFill>
                <a:schemeClr val="tx1"/>
              </a:solidFill>
              <a:latin typeface="Arial" panose="020B0604020202020204" pitchFamily="34" charset="0"/>
              <a:cs typeface="Arial" panose="020B0604020202020204" pitchFamily="34" charset="0"/>
            </a:endParaRPr>
          </a:p>
        </p:txBody>
      </p:sp>
      <p:grpSp>
        <p:nvGrpSpPr>
          <p:cNvPr id="180" name="组合 179">
            <a:extLst>
              <a:ext uri="{FF2B5EF4-FFF2-40B4-BE49-F238E27FC236}">
                <a16:creationId xmlns:a16="http://schemas.microsoft.com/office/drawing/2014/main" id="{EB1B4588-9784-4D0A-89C9-494FBEB424B6}"/>
              </a:ext>
            </a:extLst>
          </p:cNvPr>
          <p:cNvGrpSpPr/>
          <p:nvPr/>
        </p:nvGrpSpPr>
        <p:grpSpPr>
          <a:xfrm>
            <a:off x="1144906" y="4093374"/>
            <a:ext cx="3960000" cy="720000"/>
            <a:chOff x="711058" y="3494439"/>
            <a:chExt cx="4002933" cy="760866"/>
          </a:xfrm>
        </p:grpSpPr>
        <p:sp>
          <p:nvSpPr>
            <p:cNvPr id="19" name="矩形 18">
              <a:extLst>
                <a:ext uri="{FF2B5EF4-FFF2-40B4-BE49-F238E27FC236}">
                  <a16:creationId xmlns:a16="http://schemas.microsoft.com/office/drawing/2014/main" id="{6B12F8FD-7563-435A-AB5A-450770DF84E6}"/>
                </a:ext>
              </a:extLst>
            </p:cNvPr>
            <p:cNvSpPr/>
            <p:nvPr/>
          </p:nvSpPr>
          <p:spPr>
            <a:xfrm>
              <a:off x="711058" y="3494439"/>
              <a:ext cx="4002933" cy="760866"/>
            </a:xfrm>
            <a:prstGeom prst="rect">
              <a:avLst/>
            </a:prstGeom>
            <a:solidFill>
              <a:srgbClr val="BFDFFF">
                <a:alpha val="50000"/>
              </a:srgbClr>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solidFill>
                  <a:schemeClr val="tx1"/>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A26FBD03-F2E8-4D0D-9EAA-49FC439AAB12}"/>
                </a:ext>
              </a:extLst>
            </p:cNvPr>
            <p:cNvSpPr/>
            <p:nvPr/>
          </p:nvSpPr>
          <p:spPr>
            <a:xfrm>
              <a:off x="860680" y="3653875"/>
              <a:ext cx="3707397" cy="406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Salt advection</a:t>
              </a:r>
              <a:endParaRPr lang="zh-CN" altLang="en-US" b="1" dirty="0">
                <a:solidFill>
                  <a:schemeClr val="tx1"/>
                </a:solidFill>
                <a:latin typeface="Arial" panose="020B0604020202020204" pitchFamily="34" charset="0"/>
                <a:cs typeface="Arial" panose="020B0604020202020204" pitchFamily="34" charset="0"/>
              </a:endParaRPr>
            </a:p>
          </p:txBody>
        </p:sp>
      </p:grpSp>
      <p:sp>
        <p:nvSpPr>
          <p:cNvPr id="23" name="矩形 22">
            <a:extLst>
              <a:ext uri="{FF2B5EF4-FFF2-40B4-BE49-F238E27FC236}">
                <a16:creationId xmlns:a16="http://schemas.microsoft.com/office/drawing/2014/main" id="{116B6740-8172-4F57-AD55-15F2DF4653C1}"/>
              </a:ext>
            </a:extLst>
          </p:cNvPr>
          <p:cNvSpPr/>
          <p:nvPr/>
        </p:nvSpPr>
        <p:spPr>
          <a:xfrm>
            <a:off x="6156942" y="4419705"/>
            <a:ext cx="3879461" cy="406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Salt precipitation</a:t>
            </a:r>
            <a:endParaRPr lang="zh-CN" altLang="en-US" b="1" dirty="0">
              <a:solidFill>
                <a:schemeClr val="tx1"/>
              </a:solidFill>
              <a:latin typeface="Arial" panose="020B0604020202020204" pitchFamily="34" charset="0"/>
              <a:cs typeface="Arial" panose="020B0604020202020204" pitchFamily="34" charset="0"/>
            </a:endParaRPr>
          </a:p>
        </p:txBody>
      </p:sp>
      <p:cxnSp>
        <p:nvCxnSpPr>
          <p:cNvPr id="26" name="直接箭头连接符 25">
            <a:extLst>
              <a:ext uri="{FF2B5EF4-FFF2-40B4-BE49-F238E27FC236}">
                <a16:creationId xmlns:a16="http://schemas.microsoft.com/office/drawing/2014/main" id="{B96FEDA9-8FDA-4886-866F-846343451B62}"/>
              </a:ext>
            </a:extLst>
          </p:cNvPr>
          <p:cNvCxnSpPr>
            <a:cxnSpLocks/>
            <a:stCxn id="18" idx="2"/>
            <a:endCxn id="28" idx="0"/>
          </p:cNvCxnSpPr>
          <p:nvPr/>
        </p:nvCxnSpPr>
        <p:spPr>
          <a:xfrm>
            <a:off x="8097600" y="4999766"/>
            <a:ext cx="12926" cy="19318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D104F4C1-2B0A-4A7F-95B5-EC5AD9BD880D}"/>
              </a:ext>
            </a:extLst>
          </p:cNvPr>
          <p:cNvSpPr txBox="1"/>
          <p:nvPr/>
        </p:nvSpPr>
        <p:spPr>
          <a:xfrm>
            <a:off x="7637037" y="5896649"/>
            <a:ext cx="558066"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Yes</a:t>
            </a:r>
            <a:endParaRPr lang="zh-CN" altLang="en-US" sz="1400" dirty="0">
              <a:latin typeface="Arial" panose="020B0604020202020204" pitchFamily="34" charset="0"/>
              <a:cs typeface="Arial" panose="020B0604020202020204" pitchFamily="34" charset="0"/>
            </a:endParaRPr>
          </a:p>
        </p:txBody>
      </p:sp>
      <p:sp>
        <p:nvSpPr>
          <p:cNvPr id="28" name="流程图: 决策 27">
            <a:extLst>
              <a:ext uri="{FF2B5EF4-FFF2-40B4-BE49-F238E27FC236}">
                <a16:creationId xmlns:a16="http://schemas.microsoft.com/office/drawing/2014/main" id="{7960F9BB-CE07-4C89-847A-1E69C46CD555}"/>
              </a:ext>
            </a:extLst>
          </p:cNvPr>
          <p:cNvSpPr/>
          <p:nvPr/>
        </p:nvSpPr>
        <p:spPr>
          <a:xfrm>
            <a:off x="6431778" y="5192947"/>
            <a:ext cx="3357496" cy="812800"/>
          </a:xfrm>
          <a:prstGeom prst="flowChartDecision">
            <a:avLst/>
          </a:prstGeom>
          <a:solidFill>
            <a:srgbClr val="9E9E9E">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Reach target time step?</a:t>
            </a:r>
            <a:endParaRPr lang="zh-CN" altLang="en-US" dirty="0">
              <a:solidFill>
                <a:schemeClr val="tx1"/>
              </a:solidFill>
              <a:latin typeface="Arial" panose="020B0604020202020204" pitchFamily="34" charset="0"/>
              <a:cs typeface="Arial" panose="020B0604020202020204" pitchFamily="34" charset="0"/>
            </a:endParaRPr>
          </a:p>
        </p:txBody>
      </p:sp>
      <p:cxnSp>
        <p:nvCxnSpPr>
          <p:cNvPr id="29" name="直接箭头连接符 28">
            <a:extLst>
              <a:ext uri="{FF2B5EF4-FFF2-40B4-BE49-F238E27FC236}">
                <a16:creationId xmlns:a16="http://schemas.microsoft.com/office/drawing/2014/main" id="{381A22C5-AF20-417E-8BF0-057F0D8C4E88}"/>
              </a:ext>
            </a:extLst>
          </p:cNvPr>
          <p:cNvCxnSpPr>
            <a:cxnSpLocks/>
            <a:stCxn id="28" idx="2"/>
          </p:cNvCxnSpPr>
          <p:nvPr/>
        </p:nvCxnSpPr>
        <p:spPr>
          <a:xfrm>
            <a:off x="8110526" y="6005747"/>
            <a:ext cx="0" cy="1490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DC6FA5CE-C20B-4AC9-9B66-B05DF37839BA}"/>
              </a:ext>
            </a:extLst>
          </p:cNvPr>
          <p:cNvSpPr/>
          <p:nvPr/>
        </p:nvSpPr>
        <p:spPr>
          <a:xfrm>
            <a:off x="7589826" y="6154824"/>
            <a:ext cx="1041400" cy="406400"/>
          </a:xfrm>
          <a:prstGeom prst="rect">
            <a:avLst/>
          </a:prstGeom>
          <a:solidFill>
            <a:schemeClr val="accent2">
              <a:lumMod val="75000"/>
              <a:alpha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End</a:t>
            </a:r>
            <a:endParaRPr lang="zh-CN" altLang="en-US" dirty="0">
              <a:solidFill>
                <a:schemeClr val="tx1"/>
              </a:solidFill>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35B5DE3D-2527-4B77-8102-3207F2A206AF}"/>
              </a:ext>
            </a:extLst>
          </p:cNvPr>
          <p:cNvSpPr txBox="1"/>
          <p:nvPr/>
        </p:nvSpPr>
        <p:spPr>
          <a:xfrm>
            <a:off x="9913463" y="5315357"/>
            <a:ext cx="531031"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No</a:t>
            </a:r>
            <a:endParaRPr lang="zh-CN" altLang="en-US" sz="1400" dirty="0">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1592BA3F-309A-4E3F-8B19-3FB002676770}"/>
              </a:ext>
            </a:extLst>
          </p:cNvPr>
          <p:cNvSpPr/>
          <p:nvPr/>
        </p:nvSpPr>
        <p:spPr>
          <a:xfrm>
            <a:off x="10384871" y="5394356"/>
            <a:ext cx="1079499" cy="4064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cs typeface="Arial" panose="020B0604020202020204" pitchFamily="34" charset="0"/>
            </a:endParaRPr>
          </a:p>
        </p:txBody>
      </p:sp>
      <p:cxnSp>
        <p:nvCxnSpPr>
          <p:cNvPr id="33" name="直接箭头连接符 32">
            <a:extLst>
              <a:ext uri="{FF2B5EF4-FFF2-40B4-BE49-F238E27FC236}">
                <a16:creationId xmlns:a16="http://schemas.microsoft.com/office/drawing/2014/main" id="{992D6811-9A4B-4774-82C3-7E79181A2F2C}"/>
              </a:ext>
            </a:extLst>
          </p:cNvPr>
          <p:cNvCxnSpPr>
            <a:cxnSpLocks/>
            <a:stCxn id="28" idx="3"/>
            <a:endCxn id="32" idx="1"/>
          </p:cNvCxnSpPr>
          <p:nvPr/>
        </p:nvCxnSpPr>
        <p:spPr>
          <a:xfrm flipV="1">
            <a:off x="9789274" y="5597556"/>
            <a:ext cx="595597" cy="179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207" name="组合 206">
            <a:extLst>
              <a:ext uri="{FF2B5EF4-FFF2-40B4-BE49-F238E27FC236}">
                <a16:creationId xmlns:a16="http://schemas.microsoft.com/office/drawing/2014/main" id="{ED408453-6932-40F7-B1AA-85871A6170C0}"/>
              </a:ext>
            </a:extLst>
          </p:cNvPr>
          <p:cNvGrpSpPr/>
          <p:nvPr/>
        </p:nvGrpSpPr>
        <p:grpSpPr>
          <a:xfrm>
            <a:off x="10463866" y="5529971"/>
            <a:ext cx="932528" cy="135169"/>
            <a:chOff x="8135288" y="11396543"/>
            <a:chExt cx="932528" cy="135169"/>
          </a:xfrm>
        </p:grpSpPr>
        <p:sp>
          <p:nvSpPr>
            <p:cNvPr id="34" name="任意多边形: 形状 33">
              <a:extLst>
                <a:ext uri="{FF2B5EF4-FFF2-40B4-BE49-F238E27FC236}">
                  <a16:creationId xmlns:a16="http://schemas.microsoft.com/office/drawing/2014/main" id="{EA87751C-D455-4398-AE04-9DEC650B8887}"/>
                </a:ext>
              </a:extLst>
            </p:cNvPr>
            <p:cNvSpPr/>
            <p:nvPr>
              <p:custDataLst>
                <p:tags r:id="rId13"/>
              </p:custDataLst>
            </p:nvPr>
          </p:nvSpPr>
          <p:spPr>
            <a:xfrm>
              <a:off x="8135288" y="11409367"/>
              <a:ext cx="43914" cy="90768"/>
            </a:xfrm>
            <a:custGeom>
              <a:avLst/>
              <a:gdLst>
                <a:gd name="connsiteX0" fmla="*/ 46486 w 77985"/>
                <a:gd name="connsiteY0" fmla="*/ 57186 h 161193"/>
                <a:gd name="connsiteX1" fmla="*/ 70365 w 77985"/>
                <a:gd name="connsiteY1" fmla="*/ 57186 h 161193"/>
                <a:gd name="connsiteX2" fmla="*/ 77985 w 77985"/>
                <a:gd name="connsiteY2" fmla="*/ 52125 h 161193"/>
                <a:gd name="connsiteX3" fmla="*/ 70873 w 77985"/>
                <a:gd name="connsiteY3" fmla="*/ 49341 h 161193"/>
                <a:gd name="connsiteX4" fmla="*/ 48519 w 77985"/>
                <a:gd name="connsiteY4" fmla="*/ 49341 h 161193"/>
                <a:gd name="connsiteX5" fmla="*/ 58934 w 77985"/>
                <a:gd name="connsiteY5" fmla="*/ 6829 h 161193"/>
                <a:gd name="connsiteX6" fmla="*/ 51567 w 77985"/>
                <a:gd name="connsiteY6" fmla="*/ -4 h 161193"/>
                <a:gd name="connsiteX7" fmla="*/ 41406 w 77985"/>
                <a:gd name="connsiteY7" fmla="*/ 9106 h 161193"/>
                <a:gd name="connsiteX8" fmla="*/ 31499 w 77985"/>
                <a:gd name="connsiteY8" fmla="*/ 49341 h 161193"/>
                <a:gd name="connsiteX9" fmla="*/ 7621 w 77985"/>
                <a:gd name="connsiteY9" fmla="*/ 49341 h 161193"/>
                <a:gd name="connsiteX10" fmla="*/ 0 w 77985"/>
                <a:gd name="connsiteY10" fmla="*/ 54149 h 161193"/>
                <a:gd name="connsiteX11" fmla="*/ 7113 w 77985"/>
                <a:gd name="connsiteY11" fmla="*/ 57186 h 161193"/>
                <a:gd name="connsiteX12" fmla="*/ 29467 w 77985"/>
                <a:gd name="connsiteY12" fmla="*/ 57186 h 161193"/>
                <a:gd name="connsiteX13" fmla="*/ 10161 w 77985"/>
                <a:gd name="connsiteY13" fmla="*/ 137909 h 161193"/>
                <a:gd name="connsiteX14" fmla="*/ 33531 w 77985"/>
                <a:gd name="connsiteY14" fmla="*/ 161190 h 161193"/>
                <a:gd name="connsiteX15" fmla="*/ 73921 w 77985"/>
                <a:gd name="connsiteY15" fmla="*/ 122220 h 161193"/>
                <a:gd name="connsiteX16" fmla="*/ 70873 w 77985"/>
                <a:gd name="connsiteY16" fmla="*/ 119690 h 161193"/>
                <a:gd name="connsiteX17" fmla="*/ 67062 w 77985"/>
                <a:gd name="connsiteY17" fmla="*/ 123232 h 161193"/>
                <a:gd name="connsiteX18" fmla="*/ 34039 w 77985"/>
                <a:gd name="connsiteY18" fmla="*/ 155623 h 161193"/>
                <a:gd name="connsiteX19" fmla="*/ 26165 w 77985"/>
                <a:gd name="connsiteY19" fmla="*/ 143982 h 161193"/>
                <a:gd name="connsiteX20" fmla="*/ 27689 w 77985"/>
                <a:gd name="connsiteY20" fmla="*/ 131836 h 161193"/>
                <a:gd name="connsiteX21" fmla="*/ 46486 w 77985"/>
                <a:gd name="connsiteY21" fmla="*/ 57186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85" h="161193">
                  <a:moveTo>
                    <a:pt x="46486" y="57186"/>
                  </a:moveTo>
                  <a:lnTo>
                    <a:pt x="70365" y="57186"/>
                  </a:lnTo>
                  <a:cubicBezTo>
                    <a:pt x="75445" y="57186"/>
                    <a:pt x="77985" y="57186"/>
                    <a:pt x="77985" y="52125"/>
                  </a:cubicBezTo>
                  <a:cubicBezTo>
                    <a:pt x="77985" y="49341"/>
                    <a:pt x="75445" y="49341"/>
                    <a:pt x="70873" y="49341"/>
                  </a:cubicBezTo>
                  <a:lnTo>
                    <a:pt x="48519" y="49341"/>
                  </a:lnTo>
                  <a:cubicBezTo>
                    <a:pt x="57664" y="13408"/>
                    <a:pt x="58934" y="8347"/>
                    <a:pt x="58934" y="6829"/>
                  </a:cubicBezTo>
                  <a:cubicBezTo>
                    <a:pt x="58934" y="2527"/>
                    <a:pt x="55885" y="-4"/>
                    <a:pt x="51567" y="-4"/>
                  </a:cubicBezTo>
                  <a:cubicBezTo>
                    <a:pt x="50805" y="-4"/>
                    <a:pt x="43692" y="249"/>
                    <a:pt x="41406" y="9106"/>
                  </a:cubicBezTo>
                  <a:lnTo>
                    <a:pt x="31499" y="49341"/>
                  </a:lnTo>
                  <a:lnTo>
                    <a:pt x="7621" y="49341"/>
                  </a:lnTo>
                  <a:cubicBezTo>
                    <a:pt x="2540" y="49341"/>
                    <a:pt x="0" y="49341"/>
                    <a:pt x="0" y="54149"/>
                  </a:cubicBezTo>
                  <a:cubicBezTo>
                    <a:pt x="0" y="57186"/>
                    <a:pt x="2032" y="57186"/>
                    <a:pt x="7113" y="57186"/>
                  </a:cubicBezTo>
                  <a:lnTo>
                    <a:pt x="29467" y="57186"/>
                  </a:lnTo>
                  <a:cubicBezTo>
                    <a:pt x="11177" y="129052"/>
                    <a:pt x="10161" y="133354"/>
                    <a:pt x="10161" y="137909"/>
                  </a:cubicBezTo>
                  <a:cubicBezTo>
                    <a:pt x="10161" y="151574"/>
                    <a:pt x="19814" y="161190"/>
                    <a:pt x="33531" y="161190"/>
                  </a:cubicBezTo>
                  <a:cubicBezTo>
                    <a:pt x="59442" y="161190"/>
                    <a:pt x="73921" y="124244"/>
                    <a:pt x="73921" y="122220"/>
                  </a:cubicBezTo>
                  <a:cubicBezTo>
                    <a:pt x="73921" y="119690"/>
                    <a:pt x="71889" y="119690"/>
                    <a:pt x="70873" y="119690"/>
                  </a:cubicBezTo>
                  <a:cubicBezTo>
                    <a:pt x="68587" y="119690"/>
                    <a:pt x="68333" y="120449"/>
                    <a:pt x="67062" y="123232"/>
                  </a:cubicBezTo>
                  <a:cubicBezTo>
                    <a:pt x="56139" y="149550"/>
                    <a:pt x="42676" y="155623"/>
                    <a:pt x="34039" y="155623"/>
                  </a:cubicBezTo>
                  <a:cubicBezTo>
                    <a:pt x="28705" y="155623"/>
                    <a:pt x="26165" y="152333"/>
                    <a:pt x="26165" y="143982"/>
                  </a:cubicBezTo>
                  <a:cubicBezTo>
                    <a:pt x="26165" y="137909"/>
                    <a:pt x="26673" y="136138"/>
                    <a:pt x="27689" y="131836"/>
                  </a:cubicBezTo>
                  <a:lnTo>
                    <a:pt x="46486" y="57186"/>
                  </a:lnTo>
                  <a:close/>
                </a:path>
              </a:pathLst>
            </a:custGeom>
            <a:solidFill>
              <a:srgbClr val="000000"/>
            </a:solidFill>
            <a:ln w="25498"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5AA751E7-ACFA-49F2-8644-67394CA4AE5A}"/>
                </a:ext>
              </a:extLst>
            </p:cNvPr>
            <p:cNvSpPr/>
            <p:nvPr>
              <p:custDataLst>
                <p:tags r:id="rId14"/>
              </p:custDataLst>
            </p:nvPr>
          </p:nvSpPr>
          <p:spPr>
            <a:xfrm>
              <a:off x="8188358" y="11475955"/>
              <a:ext cx="61179" cy="44985"/>
            </a:xfrm>
            <a:custGeom>
              <a:avLst/>
              <a:gdLst>
                <a:gd name="connsiteX0" fmla="*/ 13340 w 108646"/>
                <a:gd name="connsiteY0" fmla="*/ 66955 h 79888"/>
                <a:gd name="connsiteX1" fmla="*/ 11562 w 108646"/>
                <a:gd name="connsiteY1" fmla="*/ 74218 h 79888"/>
                <a:gd name="connsiteX2" fmla="*/ 17607 w 108646"/>
                <a:gd name="connsiteY2" fmla="*/ 79886 h 79888"/>
                <a:gd name="connsiteX3" fmla="*/ 24542 w 108646"/>
                <a:gd name="connsiteY3" fmla="*/ 75989 h 79888"/>
                <a:gd name="connsiteX4" fmla="*/ 27743 w 108646"/>
                <a:gd name="connsiteY4" fmla="*/ 65007 h 79888"/>
                <a:gd name="connsiteX5" fmla="*/ 31655 w 108646"/>
                <a:gd name="connsiteY5" fmla="*/ 49065 h 79888"/>
                <a:gd name="connsiteX6" fmla="*/ 34678 w 108646"/>
                <a:gd name="connsiteY6" fmla="*/ 37196 h 79888"/>
                <a:gd name="connsiteX7" fmla="*/ 42146 w 108646"/>
                <a:gd name="connsiteY7" fmla="*/ 21254 h 79888"/>
                <a:gd name="connsiteX8" fmla="*/ 68819 w 108646"/>
                <a:gd name="connsiteY8" fmla="*/ 4958 h 79888"/>
                <a:gd name="connsiteX9" fmla="*/ 79310 w 108646"/>
                <a:gd name="connsiteY9" fmla="*/ 17357 h 79888"/>
                <a:gd name="connsiteX10" fmla="*/ 68819 w 108646"/>
                <a:gd name="connsiteY10" fmla="*/ 55087 h 79888"/>
                <a:gd name="connsiteX11" fmla="*/ 66152 w 108646"/>
                <a:gd name="connsiteY11" fmla="*/ 64652 h 79888"/>
                <a:gd name="connsiteX12" fmla="*/ 83044 w 108646"/>
                <a:gd name="connsiteY12" fmla="*/ 79886 h 79888"/>
                <a:gd name="connsiteX13" fmla="*/ 108650 w 108646"/>
                <a:gd name="connsiteY13" fmla="*/ 52784 h 79888"/>
                <a:gd name="connsiteX14" fmla="*/ 105805 w 108646"/>
                <a:gd name="connsiteY14" fmla="*/ 50482 h 79888"/>
                <a:gd name="connsiteX15" fmla="*/ 102426 w 108646"/>
                <a:gd name="connsiteY15" fmla="*/ 53493 h 79888"/>
                <a:gd name="connsiteX16" fmla="*/ 83578 w 108646"/>
                <a:gd name="connsiteY16" fmla="*/ 74926 h 79888"/>
                <a:gd name="connsiteX17" fmla="*/ 79132 w 108646"/>
                <a:gd name="connsiteY17" fmla="*/ 68727 h 79888"/>
                <a:gd name="connsiteX18" fmla="*/ 83222 w 108646"/>
                <a:gd name="connsiteY18" fmla="*/ 54379 h 79888"/>
                <a:gd name="connsiteX19" fmla="*/ 92646 w 108646"/>
                <a:gd name="connsiteY19" fmla="*/ 20191 h 79888"/>
                <a:gd name="connsiteX20" fmla="*/ 69530 w 108646"/>
                <a:gd name="connsiteY20" fmla="*/ -2 h 79888"/>
                <a:gd name="connsiteX21" fmla="*/ 39479 w 108646"/>
                <a:gd name="connsiteY21" fmla="*/ 16117 h 79888"/>
                <a:gd name="connsiteX22" fmla="*/ 20453 w 108646"/>
                <a:gd name="connsiteY22" fmla="*/ -2 h 79888"/>
                <a:gd name="connsiteX23" fmla="*/ 6405 w 108646"/>
                <a:gd name="connsiteY23" fmla="*/ 9563 h 79888"/>
                <a:gd name="connsiteX24" fmla="*/ 4 w 108646"/>
                <a:gd name="connsiteY24" fmla="*/ 27100 h 79888"/>
                <a:gd name="connsiteX25" fmla="*/ 3026 w 108646"/>
                <a:gd name="connsiteY25" fmla="*/ 29402 h 79888"/>
                <a:gd name="connsiteX26" fmla="*/ 6938 w 108646"/>
                <a:gd name="connsiteY26" fmla="*/ 24088 h 79888"/>
                <a:gd name="connsiteX27" fmla="*/ 19919 w 108646"/>
                <a:gd name="connsiteY27" fmla="*/ 4958 h 79888"/>
                <a:gd name="connsiteX28" fmla="*/ 25787 w 108646"/>
                <a:gd name="connsiteY28" fmla="*/ 13637 h 79888"/>
                <a:gd name="connsiteX29" fmla="*/ 22942 w 108646"/>
                <a:gd name="connsiteY29" fmla="*/ 28340 h 79888"/>
                <a:gd name="connsiteX30" fmla="*/ 19030 w 108646"/>
                <a:gd name="connsiteY30" fmla="*/ 44282 h 79888"/>
                <a:gd name="connsiteX31" fmla="*/ 13340 w 108646"/>
                <a:gd name="connsiteY31" fmla="*/ 669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646" h="79888">
                  <a:moveTo>
                    <a:pt x="13340" y="66955"/>
                  </a:moveTo>
                  <a:cubicBezTo>
                    <a:pt x="12629" y="69258"/>
                    <a:pt x="11562" y="73686"/>
                    <a:pt x="11562" y="74218"/>
                  </a:cubicBezTo>
                  <a:cubicBezTo>
                    <a:pt x="11562" y="78115"/>
                    <a:pt x="14762" y="79886"/>
                    <a:pt x="17607" y="79886"/>
                  </a:cubicBezTo>
                  <a:cubicBezTo>
                    <a:pt x="20808" y="79886"/>
                    <a:pt x="23653" y="77583"/>
                    <a:pt x="24542" y="75989"/>
                  </a:cubicBezTo>
                  <a:cubicBezTo>
                    <a:pt x="25431" y="74395"/>
                    <a:pt x="26854" y="68727"/>
                    <a:pt x="27743" y="65007"/>
                  </a:cubicBezTo>
                  <a:cubicBezTo>
                    <a:pt x="28632" y="61641"/>
                    <a:pt x="30588" y="53493"/>
                    <a:pt x="31655" y="49065"/>
                  </a:cubicBezTo>
                  <a:cubicBezTo>
                    <a:pt x="32722" y="45168"/>
                    <a:pt x="33789" y="41271"/>
                    <a:pt x="34678" y="37196"/>
                  </a:cubicBezTo>
                  <a:cubicBezTo>
                    <a:pt x="36634" y="29934"/>
                    <a:pt x="36990" y="28517"/>
                    <a:pt x="42146" y="21254"/>
                  </a:cubicBezTo>
                  <a:cubicBezTo>
                    <a:pt x="47125" y="14169"/>
                    <a:pt x="55483" y="4958"/>
                    <a:pt x="68819" y="4958"/>
                  </a:cubicBezTo>
                  <a:cubicBezTo>
                    <a:pt x="79132" y="4958"/>
                    <a:pt x="79310" y="13992"/>
                    <a:pt x="79310" y="17357"/>
                  </a:cubicBezTo>
                  <a:cubicBezTo>
                    <a:pt x="79310" y="27985"/>
                    <a:pt x="71664" y="47647"/>
                    <a:pt x="68819" y="55087"/>
                  </a:cubicBezTo>
                  <a:cubicBezTo>
                    <a:pt x="66863" y="60047"/>
                    <a:pt x="66152" y="61641"/>
                    <a:pt x="66152" y="64652"/>
                  </a:cubicBezTo>
                  <a:cubicBezTo>
                    <a:pt x="66152" y="74041"/>
                    <a:pt x="73975" y="79886"/>
                    <a:pt x="83044" y="79886"/>
                  </a:cubicBezTo>
                  <a:cubicBezTo>
                    <a:pt x="100826" y="79886"/>
                    <a:pt x="108650" y="55441"/>
                    <a:pt x="108650" y="52784"/>
                  </a:cubicBezTo>
                  <a:cubicBezTo>
                    <a:pt x="108650" y="50482"/>
                    <a:pt x="106338" y="50482"/>
                    <a:pt x="105805" y="50482"/>
                  </a:cubicBezTo>
                  <a:cubicBezTo>
                    <a:pt x="103315" y="50482"/>
                    <a:pt x="103137" y="51544"/>
                    <a:pt x="102426" y="53493"/>
                  </a:cubicBezTo>
                  <a:cubicBezTo>
                    <a:pt x="98336" y="67664"/>
                    <a:pt x="90690" y="74926"/>
                    <a:pt x="83578" y="74926"/>
                  </a:cubicBezTo>
                  <a:cubicBezTo>
                    <a:pt x="79843" y="74926"/>
                    <a:pt x="79132" y="72446"/>
                    <a:pt x="79132" y="68727"/>
                  </a:cubicBezTo>
                  <a:cubicBezTo>
                    <a:pt x="79132" y="64652"/>
                    <a:pt x="80021" y="62350"/>
                    <a:pt x="83222" y="54379"/>
                  </a:cubicBezTo>
                  <a:cubicBezTo>
                    <a:pt x="85356" y="48887"/>
                    <a:pt x="92646" y="30111"/>
                    <a:pt x="92646" y="20191"/>
                  </a:cubicBezTo>
                  <a:cubicBezTo>
                    <a:pt x="92646" y="3009"/>
                    <a:pt x="78954" y="-2"/>
                    <a:pt x="69530" y="-2"/>
                  </a:cubicBezTo>
                  <a:cubicBezTo>
                    <a:pt x="54771" y="-2"/>
                    <a:pt x="44813" y="9032"/>
                    <a:pt x="39479" y="16117"/>
                  </a:cubicBezTo>
                  <a:cubicBezTo>
                    <a:pt x="38234" y="3895"/>
                    <a:pt x="27743" y="-2"/>
                    <a:pt x="20453" y="-2"/>
                  </a:cubicBezTo>
                  <a:cubicBezTo>
                    <a:pt x="12806" y="-2"/>
                    <a:pt x="8717" y="5489"/>
                    <a:pt x="6405" y="9563"/>
                  </a:cubicBezTo>
                  <a:cubicBezTo>
                    <a:pt x="2493" y="16117"/>
                    <a:pt x="4" y="26214"/>
                    <a:pt x="4" y="27100"/>
                  </a:cubicBezTo>
                  <a:cubicBezTo>
                    <a:pt x="4" y="29402"/>
                    <a:pt x="2493" y="29402"/>
                    <a:pt x="3026" y="29402"/>
                  </a:cubicBezTo>
                  <a:cubicBezTo>
                    <a:pt x="5516" y="29402"/>
                    <a:pt x="5694" y="28871"/>
                    <a:pt x="6938" y="24088"/>
                  </a:cubicBezTo>
                  <a:cubicBezTo>
                    <a:pt x="9606" y="13637"/>
                    <a:pt x="12984" y="4958"/>
                    <a:pt x="19919" y="4958"/>
                  </a:cubicBezTo>
                  <a:cubicBezTo>
                    <a:pt x="24542" y="4958"/>
                    <a:pt x="25787" y="8855"/>
                    <a:pt x="25787" y="13637"/>
                  </a:cubicBezTo>
                  <a:cubicBezTo>
                    <a:pt x="25787" y="17003"/>
                    <a:pt x="24187" y="23557"/>
                    <a:pt x="22942" y="28340"/>
                  </a:cubicBezTo>
                  <a:cubicBezTo>
                    <a:pt x="21697" y="33122"/>
                    <a:pt x="19919" y="40385"/>
                    <a:pt x="19030" y="44282"/>
                  </a:cubicBezTo>
                  <a:lnTo>
                    <a:pt x="13340" y="66955"/>
                  </a:lnTo>
                  <a:close/>
                </a:path>
              </a:pathLst>
            </a:custGeom>
            <a:solidFill>
              <a:srgbClr val="000000"/>
            </a:solidFill>
            <a:ln w="25498"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7FA71B56-1975-4335-9666-D403D0370996}"/>
                </a:ext>
              </a:extLst>
            </p:cNvPr>
            <p:cNvSpPr/>
            <p:nvPr>
              <p:custDataLst>
                <p:tags r:id="rId15"/>
              </p:custDataLst>
            </p:nvPr>
          </p:nvSpPr>
          <p:spPr>
            <a:xfrm>
              <a:off x="8261372" y="11458199"/>
              <a:ext cx="73695" cy="73513"/>
            </a:xfrm>
            <a:custGeom>
              <a:avLst/>
              <a:gdLst>
                <a:gd name="connsiteX0" fmla="*/ 69891 w 130873"/>
                <a:gd name="connsiteY0" fmla="*/ 69612 h 130549"/>
                <a:gd name="connsiteX1" fmla="*/ 124303 w 130873"/>
                <a:gd name="connsiteY1" fmla="*/ 69612 h 130549"/>
                <a:gd name="connsiteX2" fmla="*/ 130882 w 130873"/>
                <a:gd name="connsiteY2" fmla="*/ 65361 h 130549"/>
                <a:gd name="connsiteX3" fmla="*/ 124303 w 130873"/>
                <a:gd name="connsiteY3" fmla="*/ 60933 h 130549"/>
                <a:gd name="connsiteX4" fmla="*/ 69891 w 130873"/>
                <a:gd name="connsiteY4" fmla="*/ 60933 h 130549"/>
                <a:gd name="connsiteX5" fmla="*/ 69891 w 130873"/>
                <a:gd name="connsiteY5" fmla="*/ 6552 h 130549"/>
                <a:gd name="connsiteX6" fmla="*/ 65623 w 130873"/>
                <a:gd name="connsiteY6" fmla="*/ -2 h 130549"/>
                <a:gd name="connsiteX7" fmla="*/ 61178 w 130873"/>
                <a:gd name="connsiteY7" fmla="*/ 6552 h 130549"/>
                <a:gd name="connsiteX8" fmla="*/ 61178 w 130873"/>
                <a:gd name="connsiteY8" fmla="*/ 60933 h 130549"/>
                <a:gd name="connsiteX9" fmla="*/ 6588 w 130873"/>
                <a:gd name="connsiteY9" fmla="*/ 60933 h 130549"/>
                <a:gd name="connsiteX10" fmla="*/ 9 w 130873"/>
                <a:gd name="connsiteY10" fmla="*/ 65184 h 130549"/>
                <a:gd name="connsiteX11" fmla="*/ 6588 w 130873"/>
                <a:gd name="connsiteY11" fmla="*/ 69612 h 130549"/>
                <a:gd name="connsiteX12" fmla="*/ 61178 w 130873"/>
                <a:gd name="connsiteY12" fmla="*/ 69612 h 130549"/>
                <a:gd name="connsiteX13" fmla="*/ 61178 w 130873"/>
                <a:gd name="connsiteY13" fmla="*/ 123993 h 130549"/>
                <a:gd name="connsiteX14" fmla="*/ 65445 w 130873"/>
                <a:gd name="connsiteY14" fmla="*/ 130547 h 130549"/>
                <a:gd name="connsiteX15" fmla="*/ 69891 w 130873"/>
                <a:gd name="connsiteY15" fmla="*/ 123993 h 130549"/>
                <a:gd name="connsiteX16" fmla="*/ 69891 w 130873"/>
                <a:gd name="connsiteY16" fmla="*/ 69612 h 1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873" h="130549">
                  <a:moveTo>
                    <a:pt x="69891" y="69612"/>
                  </a:moveTo>
                  <a:lnTo>
                    <a:pt x="124303" y="69612"/>
                  </a:lnTo>
                  <a:cubicBezTo>
                    <a:pt x="126614" y="69612"/>
                    <a:pt x="130882" y="69612"/>
                    <a:pt x="130882" y="65361"/>
                  </a:cubicBezTo>
                  <a:cubicBezTo>
                    <a:pt x="130882" y="60933"/>
                    <a:pt x="126792" y="60933"/>
                    <a:pt x="124303" y="60933"/>
                  </a:cubicBezTo>
                  <a:lnTo>
                    <a:pt x="69891" y="60933"/>
                  </a:lnTo>
                  <a:lnTo>
                    <a:pt x="69891" y="6552"/>
                  </a:lnTo>
                  <a:cubicBezTo>
                    <a:pt x="69891" y="4249"/>
                    <a:pt x="69891" y="-2"/>
                    <a:pt x="65623" y="-2"/>
                  </a:cubicBezTo>
                  <a:cubicBezTo>
                    <a:pt x="61178" y="-2"/>
                    <a:pt x="61178" y="4072"/>
                    <a:pt x="61178" y="6552"/>
                  </a:cubicBezTo>
                  <a:lnTo>
                    <a:pt x="61178" y="60933"/>
                  </a:lnTo>
                  <a:lnTo>
                    <a:pt x="6588" y="60933"/>
                  </a:lnTo>
                  <a:cubicBezTo>
                    <a:pt x="4276" y="60933"/>
                    <a:pt x="9" y="60933"/>
                    <a:pt x="9" y="65184"/>
                  </a:cubicBezTo>
                  <a:cubicBezTo>
                    <a:pt x="9" y="69612"/>
                    <a:pt x="4098" y="69612"/>
                    <a:pt x="6588" y="69612"/>
                  </a:cubicBezTo>
                  <a:lnTo>
                    <a:pt x="61178" y="69612"/>
                  </a:lnTo>
                  <a:lnTo>
                    <a:pt x="61178" y="123993"/>
                  </a:lnTo>
                  <a:cubicBezTo>
                    <a:pt x="61178" y="126296"/>
                    <a:pt x="61178" y="130547"/>
                    <a:pt x="65445" y="130547"/>
                  </a:cubicBezTo>
                  <a:cubicBezTo>
                    <a:pt x="69891" y="130547"/>
                    <a:pt x="69891" y="126473"/>
                    <a:pt x="69891" y="123993"/>
                  </a:cubicBezTo>
                  <a:lnTo>
                    <a:pt x="69891" y="69612"/>
                  </a:lnTo>
                  <a:close/>
                </a:path>
              </a:pathLst>
            </a:custGeom>
            <a:solidFill>
              <a:srgbClr val="000000"/>
            </a:solidFill>
            <a:ln w="25498"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C3BF90D1-7560-46CD-96E8-3B9C93293250}"/>
                </a:ext>
              </a:extLst>
            </p:cNvPr>
            <p:cNvSpPr/>
            <p:nvPr>
              <p:custDataLst>
                <p:tags r:id="rId16"/>
              </p:custDataLst>
            </p:nvPr>
          </p:nvSpPr>
          <p:spPr>
            <a:xfrm>
              <a:off x="8353089" y="11453711"/>
              <a:ext cx="36447" cy="66231"/>
            </a:xfrm>
            <a:custGeom>
              <a:avLst/>
              <a:gdLst>
                <a:gd name="connsiteX0" fmla="*/ 40201 w 64725"/>
                <a:gd name="connsiteY0" fmla="*/ 4958 h 117618"/>
                <a:gd name="connsiteX1" fmla="*/ 34867 w 64725"/>
                <a:gd name="connsiteY1" fmla="*/ -2 h 117618"/>
                <a:gd name="connsiteX2" fmla="*/ 15 w 64725"/>
                <a:gd name="connsiteY2" fmla="*/ 11335 h 117618"/>
                <a:gd name="connsiteX3" fmla="*/ 15 w 64725"/>
                <a:gd name="connsiteY3" fmla="*/ 17711 h 117618"/>
                <a:gd name="connsiteX4" fmla="*/ 25798 w 64725"/>
                <a:gd name="connsiteY4" fmla="*/ 12752 h 117618"/>
                <a:gd name="connsiteX5" fmla="*/ 25798 w 64725"/>
                <a:gd name="connsiteY5" fmla="*/ 103091 h 117618"/>
                <a:gd name="connsiteX6" fmla="*/ 8016 w 64725"/>
                <a:gd name="connsiteY6" fmla="*/ 111239 h 117618"/>
                <a:gd name="connsiteX7" fmla="*/ 1259 w 64725"/>
                <a:gd name="connsiteY7" fmla="*/ 111239 h 117618"/>
                <a:gd name="connsiteX8" fmla="*/ 1259 w 64725"/>
                <a:gd name="connsiteY8" fmla="*/ 117616 h 117618"/>
                <a:gd name="connsiteX9" fmla="*/ 32911 w 64725"/>
                <a:gd name="connsiteY9" fmla="*/ 116908 h 117618"/>
                <a:gd name="connsiteX10" fmla="*/ 64740 w 64725"/>
                <a:gd name="connsiteY10" fmla="*/ 117616 h 117618"/>
                <a:gd name="connsiteX11" fmla="*/ 64740 w 64725"/>
                <a:gd name="connsiteY11" fmla="*/ 111239 h 117618"/>
                <a:gd name="connsiteX12" fmla="*/ 57983 w 64725"/>
                <a:gd name="connsiteY12" fmla="*/ 111239 h 117618"/>
                <a:gd name="connsiteX13" fmla="*/ 40201 w 64725"/>
                <a:gd name="connsiteY13" fmla="*/ 103091 h 117618"/>
                <a:gd name="connsiteX14" fmla="*/ 40201 w 64725"/>
                <a:gd name="connsiteY14" fmla="*/ 4958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25" h="117618">
                  <a:moveTo>
                    <a:pt x="40201" y="4958"/>
                  </a:moveTo>
                  <a:cubicBezTo>
                    <a:pt x="40201" y="175"/>
                    <a:pt x="39846" y="-2"/>
                    <a:pt x="34867" y="-2"/>
                  </a:cubicBezTo>
                  <a:cubicBezTo>
                    <a:pt x="23486" y="11157"/>
                    <a:pt x="7305" y="11335"/>
                    <a:pt x="15" y="11335"/>
                  </a:cubicBezTo>
                  <a:lnTo>
                    <a:pt x="15" y="17711"/>
                  </a:lnTo>
                  <a:cubicBezTo>
                    <a:pt x="4282" y="17711"/>
                    <a:pt x="16018" y="17711"/>
                    <a:pt x="25798" y="12752"/>
                  </a:cubicBezTo>
                  <a:lnTo>
                    <a:pt x="25798" y="103091"/>
                  </a:lnTo>
                  <a:cubicBezTo>
                    <a:pt x="25798" y="108936"/>
                    <a:pt x="25798" y="111239"/>
                    <a:pt x="8016" y="111239"/>
                  </a:cubicBezTo>
                  <a:lnTo>
                    <a:pt x="1259" y="111239"/>
                  </a:lnTo>
                  <a:lnTo>
                    <a:pt x="1259" y="117616"/>
                  </a:lnTo>
                  <a:cubicBezTo>
                    <a:pt x="4460" y="117439"/>
                    <a:pt x="26332" y="116908"/>
                    <a:pt x="32911" y="116908"/>
                  </a:cubicBezTo>
                  <a:cubicBezTo>
                    <a:pt x="38423" y="116908"/>
                    <a:pt x="60828" y="117439"/>
                    <a:pt x="64740" y="117616"/>
                  </a:cubicBezTo>
                  <a:lnTo>
                    <a:pt x="64740" y="111239"/>
                  </a:lnTo>
                  <a:lnTo>
                    <a:pt x="57983" y="111239"/>
                  </a:lnTo>
                  <a:cubicBezTo>
                    <a:pt x="40201" y="111239"/>
                    <a:pt x="40201" y="108936"/>
                    <a:pt x="40201" y="103091"/>
                  </a:cubicBezTo>
                  <a:lnTo>
                    <a:pt x="40201" y="4958"/>
                  </a:lnTo>
                  <a:close/>
                </a:path>
              </a:pathLst>
            </a:custGeom>
            <a:solidFill>
              <a:srgbClr val="000000"/>
            </a:solidFill>
            <a:ln w="25498"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EC8D6722-DDBA-4492-8411-572262253484}"/>
                </a:ext>
              </a:extLst>
            </p:cNvPr>
            <p:cNvSpPr/>
            <p:nvPr>
              <p:custDataLst>
                <p:tags r:id="rId17"/>
              </p:custDataLst>
            </p:nvPr>
          </p:nvSpPr>
          <p:spPr>
            <a:xfrm>
              <a:off x="8454088" y="11446273"/>
              <a:ext cx="95123" cy="33343"/>
            </a:xfrm>
            <a:custGeom>
              <a:avLst/>
              <a:gdLst>
                <a:gd name="connsiteX0" fmla="*/ 160311 w 168926"/>
                <a:gd name="connsiteY0" fmla="*/ 10118 h 59213"/>
                <a:gd name="connsiteX1" fmla="*/ 168948 w 168926"/>
                <a:gd name="connsiteY1" fmla="*/ 5057 h 59213"/>
                <a:gd name="connsiteX2" fmla="*/ 160565 w 168926"/>
                <a:gd name="connsiteY2" fmla="*/ -4 h 59213"/>
                <a:gd name="connsiteX3" fmla="*/ 8405 w 168926"/>
                <a:gd name="connsiteY3" fmla="*/ -4 h 59213"/>
                <a:gd name="connsiteX4" fmla="*/ 22 w 168926"/>
                <a:gd name="connsiteY4" fmla="*/ 5057 h 59213"/>
                <a:gd name="connsiteX5" fmla="*/ 8659 w 168926"/>
                <a:gd name="connsiteY5" fmla="*/ 10118 h 59213"/>
                <a:gd name="connsiteX6" fmla="*/ 160311 w 168926"/>
                <a:gd name="connsiteY6" fmla="*/ 10118 h 59213"/>
                <a:gd name="connsiteX7" fmla="*/ 160565 w 168926"/>
                <a:gd name="connsiteY7" fmla="*/ 59210 h 59213"/>
                <a:gd name="connsiteX8" fmla="*/ 168948 w 168926"/>
                <a:gd name="connsiteY8" fmla="*/ 54149 h 59213"/>
                <a:gd name="connsiteX9" fmla="*/ 160311 w 168926"/>
                <a:gd name="connsiteY9" fmla="*/ 49088 h 59213"/>
                <a:gd name="connsiteX10" fmla="*/ 8659 w 168926"/>
                <a:gd name="connsiteY10" fmla="*/ 49088 h 59213"/>
                <a:gd name="connsiteX11" fmla="*/ 22 w 168926"/>
                <a:gd name="connsiteY11" fmla="*/ 54149 h 59213"/>
                <a:gd name="connsiteX12" fmla="*/ 8405 w 168926"/>
                <a:gd name="connsiteY12" fmla="*/ 59210 h 59213"/>
                <a:gd name="connsiteX13" fmla="*/ 160565 w 168926"/>
                <a:gd name="connsiteY13" fmla="*/ 59210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26" h="59213">
                  <a:moveTo>
                    <a:pt x="160311" y="10118"/>
                  </a:moveTo>
                  <a:cubicBezTo>
                    <a:pt x="164122" y="10118"/>
                    <a:pt x="168948" y="10118"/>
                    <a:pt x="168948" y="5057"/>
                  </a:cubicBezTo>
                  <a:cubicBezTo>
                    <a:pt x="168948" y="-4"/>
                    <a:pt x="164122" y="-4"/>
                    <a:pt x="160565" y="-4"/>
                  </a:cubicBezTo>
                  <a:lnTo>
                    <a:pt x="8405" y="-4"/>
                  </a:lnTo>
                  <a:cubicBezTo>
                    <a:pt x="4848" y="-4"/>
                    <a:pt x="22" y="-4"/>
                    <a:pt x="22" y="5057"/>
                  </a:cubicBezTo>
                  <a:cubicBezTo>
                    <a:pt x="22" y="10118"/>
                    <a:pt x="4848" y="10118"/>
                    <a:pt x="8659" y="10118"/>
                  </a:cubicBezTo>
                  <a:lnTo>
                    <a:pt x="160311" y="10118"/>
                  </a:lnTo>
                  <a:close/>
                  <a:moveTo>
                    <a:pt x="160565" y="59210"/>
                  </a:moveTo>
                  <a:cubicBezTo>
                    <a:pt x="164122" y="59210"/>
                    <a:pt x="168948" y="59210"/>
                    <a:pt x="168948" y="54149"/>
                  </a:cubicBezTo>
                  <a:cubicBezTo>
                    <a:pt x="168948" y="49088"/>
                    <a:pt x="164122" y="49088"/>
                    <a:pt x="160311" y="49088"/>
                  </a:cubicBezTo>
                  <a:lnTo>
                    <a:pt x="8659" y="49088"/>
                  </a:lnTo>
                  <a:cubicBezTo>
                    <a:pt x="4848" y="49088"/>
                    <a:pt x="22" y="49088"/>
                    <a:pt x="22" y="54149"/>
                  </a:cubicBezTo>
                  <a:cubicBezTo>
                    <a:pt x="22" y="59210"/>
                    <a:pt x="4848" y="59210"/>
                    <a:pt x="8405" y="59210"/>
                  </a:cubicBezTo>
                  <a:lnTo>
                    <a:pt x="160565" y="59210"/>
                  </a:lnTo>
                  <a:close/>
                </a:path>
              </a:pathLst>
            </a:custGeom>
            <a:solidFill>
              <a:srgbClr val="000000"/>
            </a:solidFill>
            <a:ln w="25498"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D2B8556A-814C-4299-B2A2-0C96DC1A40A2}"/>
                </a:ext>
              </a:extLst>
            </p:cNvPr>
            <p:cNvSpPr/>
            <p:nvPr>
              <p:custDataLst>
                <p:tags r:id="rId18"/>
              </p:custDataLst>
            </p:nvPr>
          </p:nvSpPr>
          <p:spPr>
            <a:xfrm>
              <a:off x="8600356" y="11409367"/>
              <a:ext cx="43914" cy="90768"/>
            </a:xfrm>
            <a:custGeom>
              <a:avLst/>
              <a:gdLst>
                <a:gd name="connsiteX0" fmla="*/ 46519 w 77985"/>
                <a:gd name="connsiteY0" fmla="*/ 57186 h 161193"/>
                <a:gd name="connsiteX1" fmla="*/ 70397 w 77985"/>
                <a:gd name="connsiteY1" fmla="*/ 57186 h 161193"/>
                <a:gd name="connsiteX2" fmla="*/ 78018 w 77985"/>
                <a:gd name="connsiteY2" fmla="*/ 52125 h 161193"/>
                <a:gd name="connsiteX3" fmla="*/ 70905 w 77985"/>
                <a:gd name="connsiteY3" fmla="*/ 49341 h 161193"/>
                <a:gd name="connsiteX4" fmla="*/ 48551 w 77985"/>
                <a:gd name="connsiteY4" fmla="*/ 49341 h 161193"/>
                <a:gd name="connsiteX5" fmla="*/ 58966 w 77985"/>
                <a:gd name="connsiteY5" fmla="*/ 6829 h 161193"/>
                <a:gd name="connsiteX6" fmla="*/ 51599 w 77985"/>
                <a:gd name="connsiteY6" fmla="*/ -4 h 161193"/>
                <a:gd name="connsiteX7" fmla="*/ 41438 w 77985"/>
                <a:gd name="connsiteY7" fmla="*/ 9106 h 161193"/>
                <a:gd name="connsiteX8" fmla="*/ 31531 w 77985"/>
                <a:gd name="connsiteY8" fmla="*/ 49341 h 161193"/>
                <a:gd name="connsiteX9" fmla="*/ 7653 w 77985"/>
                <a:gd name="connsiteY9" fmla="*/ 49341 h 161193"/>
                <a:gd name="connsiteX10" fmla="*/ 32 w 77985"/>
                <a:gd name="connsiteY10" fmla="*/ 54149 h 161193"/>
                <a:gd name="connsiteX11" fmla="*/ 7145 w 77985"/>
                <a:gd name="connsiteY11" fmla="*/ 57186 h 161193"/>
                <a:gd name="connsiteX12" fmla="*/ 29499 w 77985"/>
                <a:gd name="connsiteY12" fmla="*/ 57186 h 161193"/>
                <a:gd name="connsiteX13" fmla="*/ 10193 w 77985"/>
                <a:gd name="connsiteY13" fmla="*/ 137909 h 161193"/>
                <a:gd name="connsiteX14" fmla="*/ 33564 w 77985"/>
                <a:gd name="connsiteY14" fmla="*/ 161190 h 161193"/>
                <a:gd name="connsiteX15" fmla="*/ 73953 w 77985"/>
                <a:gd name="connsiteY15" fmla="*/ 122220 h 161193"/>
                <a:gd name="connsiteX16" fmla="*/ 70905 w 77985"/>
                <a:gd name="connsiteY16" fmla="*/ 119690 h 161193"/>
                <a:gd name="connsiteX17" fmla="*/ 67095 w 77985"/>
                <a:gd name="connsiteY17" fmla="*/ 123232 h 161193"/>
                <a:gd name="connsiteX18" fmla="*/ 34072 w 77985"/>
                <a:gd name="connsiteY18" fmla="*/ 155623 h 161193"/>
                <a:gd name="connsiteX19" fmla="*/ 26197 w 77985"/>
                <a:gd name="connsiteY19" fmla="*/ 143982 h 161193"/>
                <a:gd name="connsiteX20" fmla="*/ 27721 w 77985"/>
                <a:gd name="connsiteY20" fmla="*/ 131836 h 161193"/>
                <a:gd name="connsiteX21" fmla="*/ 46519 w 77985"/>
                <a:gd name="connsiteY21" fmla="*/ 57186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85" h="161193">
                  <a:moveTo>
                    <a:pt x="46519" y="57186"/>
                  </a:moveTo>
                  <a:lnTo>
                    <a:pt x="70397" y="57186"/>
                  </a:lnTo>
                  <a:cubicBezTo>
                    <a:pt x="75478" y="57186"/>
                    <a:pt x="78018" y="57186"/>
                    <a:pt x="78018" y="52125"/>
                  </a:cubicBezTo>
                  <a:cubicBezTo>
                    <a:pt x="78018" y="49341"/>
                    <a:pt x="75478" y="49341"/>
                    <a:pt x="70905" y="49341"/>
                  </a:cubicBezTo>
                  <a:lnTo>
                    <a:pt x="48551" y="49341"/>
                  </a:lnTo>
                  <a:cubicBezTo>
                    <a:pt x="57696" y="13408"/>
                    <a:pt x="58966" y="8347"/>
                    <a:pt x="58966" y="6829"/>
                  </a:cubicBezTo>
                  <a:cubicBezTo>
                    <a:pt x="58966" y="2527"/>
                    <a:pt x="55918" y="-4"/>
                    <a:pt x="51599" y="-4"/>
                  </a:cubicBezTo>
                  <a:cubicBezTo>
                    <a:pt x="50837" y="-4"/>
                    <a:pt x="43725" y="249"/>
                    <a:pt x="41438" y="9106"/>
                  </a:cubicBezTo>
                  <a:lnTo>
                    <a:pt x="31531" y="49341"/>
                  </a:lnTo>
                  <a:lnTo>
                    <a:pt x="7653" y="49341"/>
                  </a:lnTo>
                  <a:cubicBezTo>
                    <a:pt x="2573" y="49341"/>
                    <a:pt x="32" y="49341"/>
                    <a:pt x="32" y="54149"/>
                  </a:cubicBezTo>
                  <a:cubicBezTo>
                    <a:pt x="32" y="57186"/>
                    <a:pt x="2065" y="57186"/>
                    <a:pt x="7145" y="57186"/>
                  </a:cubicBezTo>
                  <a:lnTo>
                    <a:pt x="29499" y="57186"/>
                  </a:lnTo>
                  <a:cubicBezTo>
                    <a:pt x="11209" y="129052"/>
                    <a:pt x="10193" y="133354"/>
                    <a:pt x="10193" y="137909"/>
                  </a:cubicBezTo>
                  <a:cubicBezTo>
                    <a:pt x="10193" y="151574"/>
                    <a:pt x="19846" y="161190"/>
                    <a:pt x="33564" y="161190"/>
                  </a:cubicBezTo>
                  <a:cubicBezTo>
                    <a:pt x="59474" y="161190"/>
                    <a:pt x="73953" y="124244"/>
                    <a:pt x="73953" y="122220"/>
                  </a:cubicBezTo>
                  <a:cubicBezTo>
                    <a:pt x="73953" y="119690"/>
                    <a:pt x="71921" y="119690"/>
                    <a:pt x="70905" y="119690"/>
                  </a:cubicBezTo>
                  <a:cubicBezTo>
                    <a:pt x="68619" y="119690"/>
                    <a:pt x="68365" y="120449"/>
                    <a:pt x="67095" y="123232"/>
                  </a:cubicBezTo>
                  <a:cubicBezTo>
                    <a:pt x="56172" y="149550"/>
                    <a:pt x="42708" y="155623"/>
                    <a:pt x="34072" y="155623"/>
                  </a:cubicBezTo>
                  <a:cubicBezTo>
                    <a:pt x="28737" y="155623"/>
                    <a:pt x="26197" y="152333"/>
                    <a:pt x="26197" y="143982"/>
                  </a:cubicBezTo>
                  <a:cubicBezTo>
                    <a:pt x="26197" y="137909"/>
                    <a:pt x="26705" y="136138"/>
                    <a:pt x="27721" y="131836"/>
                  </a:cubicBezTo>
                  <a:lnTo>
                    <a:pt x="46519" y="57186"/>
                  </a:lnTo>
                  <a:close/>
                </a:path>
              </a:pathLst>
            </a:custGeom>
            <a:solidFill>
              <a:srgbClr val="000000"/>
            </a:solidFill>
            <a:ln w="25498"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6DD6F974-2A21-40A7-9BAD-C801C54ECEC9}"/>
                </a:ext>
              </a:extLst>
            </p:cNvPr>
            <p:cNvSpPr/>
            <p:nvPr>
              <p:custDataLst>
                <p:tags r:id="rId19"/>
              </p:custDataLst>
            </p:nvPr>
          </p:nvSpPr>
          <p:spPr>
            <a:xfrm>
              <a:off x="8653427" y="11475955"/>
              <a:ext cx="61179" cy="44985"/>
            </a:xfrm>
            <a:custGeom>
              <a:avLst/>
              <a:gdLst>
                <a:gd name="connsiteX0" fmla="*/ 13372 w 108646"/>
                <a:gd name="connsiteY0" fmla="*/ 66955 h 79888"/>
                <a:gd name="connsiteX1" fmla="*/ 11594 w 108646"/>
                <a:gd name="connsiteY1" fmla="*/ 74218 h 79888"/>
                <a:gd name="connsiteX2" fmla="*/ 17640 w 108646"/>
                <a:gd name="connsiteY2" fmla="*/ 79886 h 79888"/>
                <a:gd name="connsiteX3" fmla="*/ 24575 w 108646"/>
                <a:gd name="connsiteY3" fmla="*/ 75989 h 79888"/>
                <a:gd name="connsiteX4" fmla="*/ 27775 w 108646"/>
                <a:gd name="connsiteY4" fmla="*/ 65007 h 79888"/>
                <a:gd name="connsiteX5" fmla="*/ 31687 w 108646"/>
                <a:gd name="connsiteY5" fmla="*/ 49065 h 79888"/>
                <a:gd name="connsiteX6" fmla="*/ 34710 w 108646"/>
                <a:gd name="connsiteY6" fmla="*/ 37196 h 79888"/>
                <a:gd name="connsiteX7" fmla="*/ 42179 w 108646"/>
                <a:gd name="connsiteY7" fmla="*/ 21254 h 79888"/>
                <a:gd name="connsiteX8" fmla="*/ 68851 w 108646"/>
                <a:gd name="connsiteY8" fmla="*/ 4958 h 79888"/>
                <a:gd name="connsiteX9" fmla="*/ 79342 w 108646"/>
                <a:gd name="connsiteY9" fmla="*/ 17357 h 79888"/>
                <a:gd name="connsiteX10" fmla="*/ 68851 w 108646"/>
                <a:gd name="connsiteY10" fmla="*/ 55087 h 79888"/>
                <a:gd name="connsiteX11" fmla="*/ 66184 w 108646"/>
                <a:gd name="connsiteY11" fmla="*/ 64652 h 79888"/>
                <a:gd name="connsiteX12" fmla="*/ 83077 w 108646"/>
                <a:gd name="connsiteY12" fmla="*/ 79886 h 79888"/>
                <a:gd name="connsiteX13" fmla="*/ 108682 w 108646"/>
                <a:gd name="connsiteY13" fmla="*/ 52784 h 79888"/>
                <a:gd name="connsiteX14" fmla="*/ 105837 w 108646"/>
                <a:gd name="connsiteY14" fmla="*/ 50482 h 79888"/>
                <a:gd name="connsiteX15" fmla="*/ 102459 w 108646"/>
                <a:gd name="connsiteY15" fmla="*/ 53493 h 79888"/>
                <a:gd name="connsiteX16" fmla="*/ 83610 w 108646"/>
                <a:gd name="connsiteY16" fmla="*/ 74926 h 79888"/>
                <a:gd name="connsiteX17" fmla="*/ 79165 w 108646"/>
                <a:gd name="connsiteY17" fmla="*/ 68727 h 79888"/>
                <a:gd name="connsiteX18" fmla="*/ 83254 w 108646"/>
                <a:gd name="connsiteY18" fmla="*/ 54379 h 79888"/>
                <a:gd name="connsiteX19" fmla="*/ 92679 w 108646"/>
                <a:gd name="connsiteY19" fmla="*/ 20191 h 79888"/>
                <a:gd name="connsiteX20" fmla="*/ 69562 w 108646"/>
                <a:gd name="connsiteY20" fmla="*/ -2 h 79888"/>
                <a:gd name="connsiteX21" fmla="*/ 39511 w 108646"/>
                <a:gd name="connsiteY21" fmla="*/ 16117 h 79888"/>
                <a:gd name="connsiteX22" fmla="*/ 20485 w 108646"/>
                <a:gd name="connsiteY22" fmla="*/ -2 h 79888"/>
                <a:gd name="connsiteX23" fmla="*/ 6437 w 108646"/>
                <a:gd name="connsiteY23" fmla="*/ 9563 h 79888"/>
                <a:gd name="connsiteX24" fmla="*/ 36 w 108646"/>
                <a:gd name="connsiteY24" fmla="*/ 27100 h 79888"/>
                <a:gd name="connsiteX25" fmla="*/ 3059 w 108646"/>
                <a:gd name="connsiteY25" fmla="*/ 29402 h 79888"/>
                <a:gd name="connsiteX26" fmla="*/ 6971 w 108646"/>
                <a:gd name="connsiteY26" fmla="*/ 24088 h 79888"/>
                <a:gd name="connsiteX27" fmla="*/ 19951 w 108646"/>
                <a:gd name="connsiteY27" fmla="*/ 4958 h 79888"/>
                <a:gd name="connsiteX28" fmla="*/ 25819 w 108646"/>
                <a:gd name="connsiteY28" fmla="*/ 13637 h 79888"/>
                <a:gd name="connsiteX29" fmla="*/ 22974 w 108646"/>
                <a:gd name="connsiteY29" fmla="*/ 28340 h 79888"/>
                <a:gd name="connsiteX30" fmla="*/ 19062 w 108646"/>
                <a:gd name="connsiteY30" fmla="*/ 44282 h 79888"/>
                <a:gd name="connsiteX31" fmla="*/ 13372 w 108646"/>
                <a:gd name="connsiteY31" fmla="*/ 669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646" h="79888">
                  <a:moveTo>
                    <a:pt x="13372" y="66955"/>
                  </a:moveTo>
                  <a:cubicBezTo>
                    <a:pt x="12661" y="69258"/>
                    <a:pt x="11594" y="73686"/>
                    <a:pt x="11594" y="74218"/>
                  </a:cubicBezTo>
                  <a:cubicBezTo>
                    <a:pt x="11594" y="78115"/>
                    <a:pt x="14795" y="79886"/>
                    <a:pt x="17640" y="79886"/>
                  </a:cubicBezTo>
                  <a:cubicBezTo>
                    <a:pt x="20841" y="79886"/>
                    <a:pt x="23686" y="77583"/>
                    <a:pt x="24575" y="75989"/>
                  </a:cubicBezTo>
                  <a:cubicBezTo>
                    <a:pt x="25464" y="74395"/>
                    <a:pt x="26886" y="68727"/>
                    <a:pt x="27775" y="65007"/>
                  </a:cubicBezTo>
                  <a:cubicBezTo>
                    <a:pt x="28665" y="61641"/>
                    <a:pt x="30621" y="53493"/>
                    <a:pt x="31687" y="49065"/>
                  </a:cubicBezTo>
                  <a:cubicBezTo>
                    <a:pt x="32754" y="45168"/>
                    <a:pt x="33821" y="41271"/>
                    <a:pt x="34710" y="37196"/>
                  </a:cubicBezTo>
                  <a:cubicBezTo>
                    <a:pt x="36666" y="29934"/>
                    <a:pt x="37022" y="28517"/>
                    <a:pt x="42179" y="21254"/>
                  </a:cubicBezTo>
                  <a:cubicBezTo>
                    <a:pt x="47158" y="14169"/>
                    <a:pt x="55515" y="4958"/>
                    <a:pt x="68851" y="4958"/>
                  </a:cubicBezTo>
                  <a:cubicBezTo>
                    <a:pt x="79165" y="4958"/>
                    <a:pt x="79342" y="13992"/>
                    <a:pt x="79342" y="17357"/>
                  </a:cubicBezTo>
                  <a:cubicBezTo>
                    <a:pt x="79342" y="27985"/>
                    <a:pt x="71696" y="47647"/>
                    <a:pt x="68851" y="55087"/>
                  </a:cubicBezTo>
                  <a:cubicBezTo>
                    <a:pt x="66895" y="60047"/>
                    <a:pt x="66184" y="61641"/>
                    <a:pt x="66184" y="64652"/>
                  </a:cubicBezTo>
                  <a:cubicBezTo>
                    <a:pt x="66184" y="74041"/>
                    <a:pt x="74008" y="79886"/>
                    <a:pt x="83077" y="79886"/>
                  </a:cubicBezTo>
                  <a:cubicBezTo>
                    <a:pt x="100858" y="79886"/>
                    <a:pt x="108682" y="55441"/>
                    <a:pt x="108682" y="52784"/>
                  </a:cubicBezTo>
                  <a:cubicBezTo>
                    <a:pt x="108682" y="50482"/>
                    <a:pt x="106371" y="50482"/>
                    <a:pt x="105837" y="50482"/>
                  </a:cubicBezTo>
                  <a:cubicBezTo>
                    <a:pt x="103348" y="50482"/>
                    <a:pt x="103170" y="51544"/>
                    <a:pt x="102459" y="53493"/>
                  </a:cubicBezTo>
                  <a:cubicBezTo>
                    <a:pt x="98369" y="67664"/>
                    <a:pt x="90723" y="74926"/>
                    <a:pt x="83610" y="74926"/>
                  </a:cubicBezTo>
                  <a:cubicBezTo>
                    <a:pt x="79876" y="74926"/>
                    <a:pt x="79165" y="72446"/>
                    <a:pt x="79165" y="68727"/>
                  </a:cubicBezTo>
                  <a:cubicBezTo>
                    <a:pt x="79165" y="64652"/>
                    <a:pt x="80054" y="62350"/>
                    <a:pt x="83254" y="54379"/>
                  </a:cubicBezTo>
                  <a:cubicBezTo>
                    <a:pt x="85388" y="48887"/>
                    <a:pt x="92679" y="30111"/>
                    <a:pt x="92679" y="20191"/>
                  </a:cubicBezTo>
                  <a:cubicBezTo>
                    <a:pt x="92679" y="3009"/>
                    <a:pt x="78987" y="-2"/>
                    <a:pt x="69562" y="-2"/>
                  </a:cubicBezTo>
                  <a:cubicBezTo>
                    <a:pt x="54804" y="-2"/>
                    <a:pt x="44846" y="9032"/>
                    <a:pt x="39511" y="16117"/>
                  </a:cubicBezTo>
                  <a:cubicBezTo>
                    <a:pt x="38267" y="3895"/>
                    <a:pt x="27775" y="-2"/>
                    <a:pt x="20485" y="-2"/>
                  </a:cubicBezTo>
                  <a:cubicBezTo>
                    <a:pt x="12839" y="-2"/>
                    <a:pt x="8749" y="5489"/>
                    <a:pt x="6437" y="9563"/>
                  </a:cubicBezTo>
                  <a:cubicBezTo>
                    <a:pt x="2525" y="16117"/>
                    <a:pt x="36" y="26214"/>
                    <a:pt x="36" y="27100"/>
                  </a:cubicBezTo>
                  <a:cubicBezTo>
                    <a:pt x="36" y="29402"/>
                    <a:pt x="2525" y="29402"/>
                    <a:pt x="3059" y="29402"/>
                  </a:cubicBezTo>
                  <a:cubicBezTo>
                    <a:pt x="5548" y="29402"/>
                    <a:pt x="5726" y="28871"/>
                    <a:pt x="6971" y="24088"/>
                  </a:cubicBezTo>
                  <a:cubicBezTo>
                    <a:pt x="9638" y="13637"/>
                    <a:pt x="13017" y="4958"/>
                    <a:pt x="19951" y="4958"/>
                  </a:cubicBezTo>
                  <a:cubicBezTo>
                    <a:pt x="24575" y="4958"/>
                    <a:pt x="25819" y="8855"/>
                    <a:pt x="25819" y="13637"/>
                  </a:cubicBezTo>
                  <a:cubicBezTo>
                    <a:pt x="25819" y="17003"/>
                    <a:pt x="24219" y="23557"/>
                    <a:pt x="22974" y="28340"/>
                  </a:cubicBezTo>
                  <a:cubicBezTo>
                    <a:pt x="21730" y="33122"/>
                    <a:pt x="19951" y="40385"/>
                    <a:pt x="19062" y="44282"/>
                  </a:cubicBezTo>
                  <a:lnTo>
                    <a:pt x="13372" y="66955"/>
                  </a:lnTo>
                  <a:close/>
                </a:path>
              </a:pathLst>
            </a:custGeom>
            <a:solidFill>
              <a:srgbClr val="000000"/>
            </a:solidFill>
            <a:ln w="25498"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8D55298C-20EB-48F1-A95F-108F19CD8D25}"/>
                </a:ext>
              </a:extLst>
            </p:cNvPr>
            <p:cNvSpPr/>
            <p:nvPr>
              <p:custDataLst>
                <p:tags r:id="rId20"/>
              </p:custDataLst>
            </p:nvPr>
          </p:nvSpPr>
          <p:spPr>
            <a:xfrm>
              <a:off x="8766380" y="11415494"/>
              <a:ext cx="95123" cy="94900"/>
            </a:xfrm>
            <a:custGeom>
              <a:avLst/>
              <a:gdLst>
                <a:gd name="connsiteX0" fmla="*/ 89714 w 168926"/>
                <a:gd name="connsiteY0" fmla="*/ 89323 h 168531"/>
                <a:gd name="connsiteX1" fmla="*/ 160587 w 168926"/>
                <a:gd name="connsiteY1" fmla="*/ 89323 h 168531"/>
                <a:gd name="connsiteX2" fmla="*/ 168970 w 168926"/>
                <a:gd name="connsiteY2" fmla="*/ 84262 h 168531"/>
                <a:gd name="connsiteX3" fmla="*/ 160587 w 168926"/>
                <a:gd name="connsiteY3" fmla="*/ 79201 h 168531"/>
                <a:gd name="connsiteX4" fmla="*/ 89714 w 168926"/>
                <a:gd name="connsiteY4" fmla="*/ 79201 h 168531"/>
                <a:gd name="connsiteX5" fmla="*/ 89714 w 168926"/>
                <a:gd name="connsiteY5" fmla="*/ 8347 h 168531"/>
                <a:gd name="connsiteX6" fmla="*/ 84634 w 168926"/>
                <a:gd name="connsiteY6" fmla="*/ -4 h 168531"/>
                <a:gd name="connsiteX7" fmla="*/ 79553 w 168926"/>
                <a:gd name="connsiteY7" fmla="*/ 8347 h 168531"/>
                <a:gd name="connsiteX8" fmla="*/ 79553 w 168926"/>
                <a:gd name="connsiteY8" fmla="*/ 79201 h 168531"/>
                <a:gd name="connsiteX9" fmla="*/ 8426 w 168926"/>
                <a:gd name="connsiteY9" fmla="*/ 79201 h 168531"/>
                <a:gd name="connsiteX10" fmla="*/ 44 w 168926"/>
                <a:gd name="connsiteY10" fmla="*/ 84262 h 168531"/>
                <a:gd name="connsiteX11" fmla="*/ 8426 w 168926"/>
                <a:gd name="connsiteY11" fmla="*/ 89323 h 168531"/>
                <a:gd name="connsiteX12" fmla="*/ 79553 w 168926"/>
                <a:gd name="connsiteY12" fmla="*/ 89323 h 168531"/>
                <a:gd name="connsiteX13" fmla="*/ 79553 w 168926"/>
                <a:gd name="connsiteY13" fmla="*/ 160178 h 168531"/>
                <a:gd name="connsiteX14" fmla="*/ 84634 w 168926"/>
                <a:gd name="connsiteY14" fmla="*/ 168528 h 168531"/>
                <a:gd name="connsiteX15" fmla="*/ 89714 w 168926"/>
                <a:gd name="connsiteY15" fmla="*/ 160178 h 168531"/>
                <a:gd name="connsiteX16" fmla="*/ 89714 w 168926"/>
                <a:gd name="connsiteY16" fmla="*/ 89323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926" h="168531">
                  <a:moveTo>
                    <a:pt x="89714" y="89323"/>
                  </a:moveTo>
                  <a:lnTo>
                    <a:pt x="160587" y="89323"/>
                  </a:lnTo>
                  <a:cubicBezTo>
                    <a:pt x="164143" y="89323"/>
                    <a:pt x="168970" y="89323"/>
                    <a:pt x="168970" y="84262"/>
                  </a:cubicBezTo>
                  <a:cubicBezTo>
                    <a:pt x="168970" y="79201"/>
                    <a:pt x="164143" y="79201"/>
                    <a:pt x="160587" y="79201"/>
                  </a:cubicBezTo>
                  <a:lnTo>
                    <a:pt x="89714" y="79201"/>
                  </a:lnTo>
                  <a:lnTo>
                    <a:pt x="89714" y="8347"/>
                  </a:lnTo>
                  <a:cubicBezTo>
                    <a:pt x="89714" y="4804"/>
                    <a:pt x="89714" y="-4"/>
                    <a:pt x="84634" y="-4"/>
                  </a:cubicBezTo>
                  <a:cubicBezTo>
                    <a:pt x="79553" y="-4"/>
                    <a:pt x="79553" y="4804"/>
                    <a:pt x="79553" y="8347"/>
                  </a:cubicBezTo>
                  <a:lnTo>
                    <a:pt x="79553" y="79201"/>
                  </a:lnTo>
                  <a:lnTo>
                    <a:pt x="8426" y="79201"/>
                  </a:lnTo>
                  <a:cubicBezTo>
                    <a:pt x="4870" y="79201"/>
                    <a:pt x="44" y="79201"/>
                    <a:pt x="44" y="84262"/>
                  </a:cubicBezTo>
                  <a:cubicBezTo>
                    <a:pt x="44" y="89323"/>
                    <a:pt x="4870" y="89323"/>
                    <a:pt x="8426" y="89323"/>
                  </a:cubicBezTo>
                  <a:lnTo>
                    <a:pt x="79553" y="89323"/>
                  </a:lnTo>
                  <a:lnTo>
                    <a:pt x="79553" y="160178"/>
                  </a:lnTo>
                  <a:cubicBezTo>
                    <a:pt x="79553" y="163720"/>
                    <a:pt x="79553" y="168528"/>
                    <a:pt x="84634" y="168528"/>
                  </a:cubicBezTo>
                  <a:cubicBezTo>
                    <a:pt x="89714" y="168528"/>
                    <a:pt x="89714" y="163720"/>
                    <a:pt x="89714" y="160178"/>
                  </a:cubicBezTo>
                  <a:lnTo>
                    <a:pt x="89714" y="89323"/>
                  </a:lnTo>
                  <a:close/>
                </a:path>
              </a:pathLst>
            </a:custGeom>
            <a:solidFill>
              <a:srgbClr val="000000"/>
            </a:solidFill>
            <a:ln w="25498"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C9B92C4A-BACB-400F-BD6A-1AC9FA729D55}"/>
                </a:ext>
              </a:extLst>
            </p:cNvPr>
            <p:cNvSpPr/>
            <p:nvPr>
              <p:custDataLst>
                <p:tags r:id="rId21"/>
              </p:custDataLst>
            </p:nvPr>
          </p:nvSpPr>
          <p:spPr>
            <a:xfrm>
              <a:off x="8908133" y="11396543"/>
              <a:ext cx="105564" cy="102025"/>
            </a:xfrm>
            <a:custGeom>
              <a:avLst/>
              <a:gdLst>
                <a:gd name="connsiteX0" fmla="*/ 100393 w 187469"/>
                <a:gd name="connsiteY0" fmla="*/ 4551 h 181184"/>
                <a:gd name="connsiteX1" fmla="*/ 93789 w 187469"/>
                <a:gd name="connsiteY1" fmla="*/ -4 h 181184"/>
                <a:gd name="connsiteX2" fmla="*/ 87184 w 187469"/>
                <a:gd name="connsiteY2" fmla="*/ 4551 h 181184"/>
                <a:gd name="connsiteX3" fmla="*/ 1324 w 187469"/>
                <a:gd name="connsiteY3" fmla="*/ 176120 h 181184"/>
                <a:gd name="connsiteX4" fmla="*/ 54 w 187469"/>
                <a:gd name="connsiteY4" fmla="*/ 179157 h 181184"/>
                <a:gd name="connsiteX5" fmla="*/ 5642 w 187469"/>
                <a:gd name="connsiteY5" fmla="*/ 181181 h 181184"/>
                <a:gd name="connsiteX6" fmla="*/ 181935 w 187469"/>
                <a:gd name="connsiteY6" fmla="*/ 181181 h 181184"/>
                <a:gd name="connsiteX7" fmla="*/ 187524 w 187469"/>
                <a:gd name="connsiteY7" fmla="*/ 179157 h 181184"/>
                <a:gd name="connsiteX8" fmla="*/ 186253 w 187469"/>
                <a:gd name="connsiteY8" fmla="*/ 176120 h 181184"/>
                <a:gd name="connsiteX9" fmla="*/ 100393 w 187469"/>
                <a:gd name="connsiteY9" fmla="*/ 4551 h 181184"/>
                <a:gd name="connsiteX10" fmla="*/ 85660 w 187469"/>
                <a:gd name="connsiteY10" fmla="*/ 25302 h 181184"/>
                <a:gd name="connsiteX11" fmla="*/ 153992 w 187469"/>
                <a:gd name="connsiteY11" fmla="*/ 161949 h 181184"/>
                <a:gd name="connsiteX12" fmla="*/ 17073 w 187469"/>
                <a:gd name="connsiteY12" fmla="*/ 161949 h 181184"/>
                <a:gd name="connsiteX13" fmla="*/ 85660 w 187469"/>
                <a:gd name="connsiteY13" fmla="*/ 25302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69" h="181184">
                  <a:moveTo>
                    <a:pt x="100393" y="4551"/>
                  </a:moveTo>
                  <a:cubicBezTo>
                    <a:pt x="98615" y="1262"/>
                    <a:pt x="98107" y="-4"/>
                    <a:pt x="93789" y="-4"/>
                  </a:cubicBezTo>
                  <a:cubicBezTo>
                    <a:pt x="89470" y="-4"/>
                    <a:pt x="88962" y="1262"/>
                    <a:pt x="87184" y="4551"/>
                  </a:cubicBezTo>
                  <a:lnTo>
                    <a:pt x="1324" y="176120"/>
                  </a:lnTo>
                  <a:cubicBezTo>
                    <a:pt x="54" y="178397"/>
                    <a:pt x="54" y="178904"/>
                    <a:pt x="54" y="179157"/>
                  </a:cubicBezTo>
                  <a:cubicBezTo>
                    <a:pt x="54" y="181181"/>
                    <a:pt x="1578" y="181181"/>
                    <a:pt x="5642" y="181181"/>
                  </a:cubicBezTo>
                  <a:lnTo>
                    <a:pt x="181935" y="181181"/>
                  </a:lnTo>
                  <a:cubicBezTo>
                    <a:pt x="185999" y="181181"/>
                    <a:pt x="187524" y="181181"/>
                    <a:pt x="187524" y="179157"/>
                  </a:cubicBezTo>
                  <a:cubicBezTo>
                    <a:pt x="187524" y="178904"/>
                    <a:pt x="187524" y="178397"/>
                    <a:pt x="186253" y="176120"/>
                  </a:cubicBezTo>
                  <a:lnTo>
                    <a:pt x="100393" y="4551"/>
                  </a:lnTo>
                  <a:close/>
                  <a:moveTo>
                    <a:pt x="85660" y="25302"/>
                  </a:moveTo>
                  <a:lnTo>
                    <a:pt x="153992" y="161949"/>
                  </a:lnTo>
                  <a:lnTo>
                    <a:pt x="17073" y="161949"/>
                  </a:lnTo>
                  <a:lnTo>
                    <a:pt x="85660" y="25302"/>
                  </a:lnTo>
                  <a:close/>
                </a:path>
              </a:pathLst>
            </a:custGeom>
            <a:solidFill>
              <a:srgbClr val="000000"/>
            </a:solidFill>
            <a:ln w="25498"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A35A7D1D-1ECA-42AA-9555-3D942F967C1D}"/>
                </a:ext>
              </a:extLst>
            </p:cNvPr>
            <p:cNvSpPr/>
            <p:nvPr>
              <p:custDataLst>
                <p:tags r:id="rId22"/>
              </p:custDataLst>
            </p:nvPr>
          </p:nvSpPr>
          <p:spPr>
            <a:xfrm>
              <a:off x="9023902" y="11409367"/>
              <a:ext cx="43914" cy="90768"/>
            </a:xfrm>
            <a:custGeom>
              <a:avLst/>
              <a:gdLst>
                <a:gd name="connsiteX0" fmla="*/ 46548 w 77985"/>
                <a:gd name="connsiteY0" fmla="*/ 57186 h 161193"/>
                <a:gd name="connsiteX1" fmla="*/ 70427 w 77985"/>
                <a:gd name="connsiteY1" fmla="*/ 57186 h 161193"/>
                <a:gd name="connsiteX2" fmla="*/ 78047 w 77985"/>
                <a:gd name="connsiteY2" fmla="*/ 52125 h 161193"/>
                <a:gd name="connsiteX3" fmla="*/ 70935 w 77985"/>
                <a:gd name="connsiteY3" fmla="*/ 49341 h 161193"/>
                <a:gd name="connsiteX4" fmla="*/ 48581 w 77985"/>
                <a:gd name="connsiteY4" fmla="*/ 49341 h 161193"/>
                <a:gd name="connsiteX5" fmla="*/ 58996 w 77985"/>
                <a:gd name="connsiteY5" fmla="*/ 6829 h 161193"/>
                <a:gd name="connsiteX6" fmla="*/ 51629 w 77985"/>
                <a:gd name="connsiteY6" fmla="*/ -4 h 161193"/>
                <a:gd name="connsiteX7" fmla="*/ 41468 w 77985"/>
                <a:gd name="connsiteY7" fmla="*/ 9106 h 161193"/>
                <a:gd name="connsiteX8" fmla="*/ 31561 w 77985"/>
                <a:gd name="connsiteY8" fmla="*/ 49341 h 161193"/>
                <a:gd name="connsiteX9" fmla="*/ 7683 w 77985"/>
                <a:gd name="connsiteY9" fmla="*/ 49341 h 161193"/>
                <a:gd name="connsiteX10" fmla="*/ 62 w 77985"/>
                <a:gd name="connsiteY10" fmla="*/ 54149 h 161193"/>
                <a:gd name="connsiteX11" fmla="*/ 7175 w 77985"/>
                <a:gd name="connsiteY11" fmla="*/ 57186 h 161193"/>
                <a:gd name="connsiteX12" fmla="*/ 29529 w 77985"/>
                <a:gd name="connsiteY12" fmla="*/ 57186 h 161193"/>
                <a:gd name="connsiteX13" fmla="*/ 10223 w 77985"/>
                <a:gd name="connsiteY13" fmla="*/ 137909 h 161193"/>
                <a:gd name="connsiteX14" fmla="*/ 33593 w 77985"/>
                <a:gd name="connsiteY14" fmla="*/ 161190 h 161193"/>
                <a:gd name="connsiteX15" fmla="*/ 73983 w 77985"/>
                <a:gd name="connsiteY15" fmla="*/ 122220 h 161193"/>
                <a:gd name="connsiteX16" fmla="*/ 70935 w 77985"/>
                <a:gd name="connsiteY16" fmla="*/ 119690 h 161193"/>
                <a:gd name="connsiteX17" fmla="*/ 67124 w 77985"/>
                <a:gd name="connsiteY17" fmla="*/ 123232 h 161193"/>
                <a:gd name="connsiteX18" fmla="*/ 34101 w 77985"/>
                <a:gd name="connsiteY18" fmla="*/ 155623 h 161193"/>
                <a:gd name="connsiteX19" fmla="*/ 26226 w 77985"/>
                <a:gd name="connsiteY19" fmla="*/ 143982 h 161193"/>
                <a:gd name="connsiteX20" fmla="*/ 27751 w 77985"/>
                <a:gd name="connsiteY20" fmla="*/ 131836 h 161193"/>
                <a:gd name="connsiteX21" fmla="*/ 46548 w 77985"/>
                <a:gd name="connsiteY21" fmla="*/ 57186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85" h="161193">
                  <a:moveTo>
                    <a:pt x="46548" y="57186"/>
                  </a:moveTo>
                  <a:lnTo>
                    <a:pt x="70427" y="57186"/>
                  </a:lnTo>
                  <a:cubicBezTo>
                    <a:pt x="75507" y="57186"/>
                    <a:pt x="78047" y="57186"/>
                    <a:pt x="78047" y="52125"/>
                  </a:cubicBezTo>
                  <a:cubicBezTo>
                    <a:pt x="78047" y="49341"/>
                    <a:pt x="75507" y="49341"/>
                    <a:pt x="70935" y="49341"/>
                  </a:cubicBezTo>
                  <a:lnTo>
                    <a:pt x="48581" y="49341"/>
                  </a:lnTo>
                  <a:cubicBezTo>
                    <a:pt x="57725" y="13408"/>
                    <a:pt x="58996" y="8347"/>
                    <a:pt x="58996" y="6829"/>
                  </a:cubicBezTo>
                  <a:cubicBezTo>
                    <a:pt x="58996" y="2527"/>
                    <a:pt x="55947" y="-4"/>
                    <a:pt x="51629" y="-4"/>
                  </a:cubicBezTo>
                  <a:cubicBezTo>
                    <a:pt x="50867" y="-4"/>
                    <a:pt x="43754" y="249"/>
                    <a:pt x="41468" y="9106"/>
                  </a:cubicBezTo>
                  <a:lnTo>
                    <a:pt x="31561" y="49341"/>
                  </a:lnTo>
                  <a:lnTo>
                    <a:pt x="7683" y="49341"/>
                  </a:lnTo>
                  <a:cubicBezTo>
                    <a:pt x="2602" y="49341"/>
                    <a:pt x="62" y="49341"/>
                    <a:pt x="62" y="54149"/>
                  </a:cubicBezTo>
                  <a:cubicBezTo>
                    <a:pt x="62" y="57186"/>
                    <a:pt x="2094" y="57186"/>
                    <a:pt x="7175" y="57186"/>
                  </a:cubicBezTo>
                  <a:lnTo>
                    <a:pt x="29529" y="57186"/>
                  </a:lnTo>
                  <a:cubicBezTo>
                    <a:pt x="11239" y="129052"/>
                    <a:pt x="10223" y="133354"/>
                    <a:pt x="10223" y="137909"/>
                  </a:cubicBezTo>
                  <a:cubicBezTo>
                    <a:pt x="10223" y="151574"/>
                    <a:pt x="19876" y="161190"/>
                    <a:pt x="33593" y="161190"/>
                  </a:cubicBezTo>
                  <a:cubicBezTo>
                    <a:pt x="59504" y="161190"/>
                    <a:pt x="73983" y="124244"/>
                    <a:pt x="73983" y="122220"/>
                  </a:cubicBezTo>
                  <a:cubicBezTo>
                    <a:pt x="73983" y="119690"/>
                    <a:pt x="71951" y="119690"/>
                    <a:pt x="70935" y="119690"/>
                  </a:cubicBezTo>
                  <a:cubicBezTo>
                    <a:pt x="68648" y="119690"/>
                    <a:pt x="68394" y="120449"/>
                    <a:pt x="67124" y="123232"/>
                  </a:cubicBezTo>
                  <a:cubicBezTo>
                    <a:pt x="56201" y="149550"/>
                    <a:pt x="42738" y="155623"/>
                    <a:pt x="34101" y="155623"/>
                  </a:cubicBezTo>
                  <a:cubicBezTo>
                    <a:pt x="28767" y="155623"/>
                    <a:pt x="26226" y="152333"/>
                    <a:pt x="26226" y="143982"/>
                  </a:cubicBezTo>
                  <a:cubicBezTo>
                    <a:pt x="26226" y="137909"/>
                    <a:pt x="26734" y="136138"/>
                    <a:pt x="27751" y="131836"/>
                  </a:cubicBezTo>
                  <a:lnTo>
                    <a:pt x="46548" y="57186"/>
                  </a:lnTo>
                  <a:close/>
                </a:path>
              </a:pathLst>
            </a:custGeom>
            <a:solidFill>
              <a:srgbClr val="000000"/>
            </a:solidFill>
            <a:ln w="25498" cap="flat">
              <a:noFill/>
              <a:prstDash val="solid"/>
              <a:miter/>
            </a:ln>
          </p:spPr>
          <p:txBody>
            <a:bodyPr rtlCol="0" anchor="ctr"/>
            <a:lstStyle/>
            <a:p>
              <a:endParaRPr lang="zh-CN" altLang="en-US"/>
            </a:p>
          </p:txBody>
        </p:sp>
      </p:grpSp>
      <p:grpSp>
        <p:nvGrpSpPr>
          <p:cNvPr id="187" name="组合 186">
            <a:extLst>
              <a:ext uri="{FF2B5EF4-FFF2-40B4-BE49-F238E27FC236}">
                <a16:creationId xmlns:a16="http://schemas.microsoft.com/office/drawing/2014/main" id="{E240E1EE-F906-4E66-AB54-44F30CCDDD57}"/>
              </a:ext>
            </a:extLst>
          </p:cNvPr>
          <p:cNvGrpSpPr/>
          <p:nvPr/>
        </p:nvGrpSpPr>
        <p:grpSpPr>
          <a:xfrm>
            <a:off x="1144906" y="5080756"/>
            <a:ext cx="3960000" cy="720000"/>
            <a:chOff x="704849" y="4487813"/>
            <a:chExt cx="4002933" cy="1378886"/>
          </a:xfrm>
        </p:grpSpPr>
        <p:sp>
          <p:nvSpPr>
            <p:cNvPr id="45" name="矩形 44">
              <a:extLst>
                <a:ext uri="{FF2B5EF4-FFF2-40B4-BE49-F238E27FC236}">
                  <a16:creationId xmlns:a16="http://schemas.microsoft.com/office/drawing/2014/main" id="{0FB63748-9417-4352-A744-2E9FDA2A3D08}"/>
                </a:ext>
              </a:extLst>
            </p:cNvPr>
            <p:cNvSpPr/>
            <p:nvPr/>
          </p:nvSpPr>
          <p:spPr>
            <a:xfrm>
              <a:off x="704849" y="4487813"/>
              <a:ext cx="4002933" cy="1378886"/>
            </a:xfrm>
            <a:prstGeom prst="rect">
              <a:avLst/>
            </a:prstGeom>
            <a:solidFill>
              <a:srgbClr val="BFDFFF"/>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solidFill>
                  <a:schemeClr val="tx1"/>
                </a:solidFill>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EFADE417-6E7D-4694-96FE-E64B2FBF6795}"/>
                </a:ext>
              </a:extLst>
            </p:cNvPr>
            <p:cNvSpPr/>
            <p:nvPr/>
          </p:nvSpPr>
          <p:spPr>
            <a:xfrm>
              <a:off x="756773" y="5028618"/>
              <a:ext cx="3879461" cy="406400"/>
            </a:xfrm>
            <a:prstGeom prst="rect">
              <a:avLst/>
            </a:prstGeom>
            <a:solidFill>
              <a:srgbClr val="BF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Salt diffusion</a:t>
              </a:r>
              <a:endParaRPr lang="zh-CN" altLang="en-US" b="1" dirty="0">
                <a:solidFill>
                  <a:schemeClr val="tx1"/>
                </a:solidFill>
                <a:latin typeface="Arial" panose="020B0604020202020204" pitchFamily="34" charset="0"/>
                <a:cs typeface="Arial" panose="020B0604020202020204" pitchFamily="34" charset="0"/>
              </a:endParaRPr>
            </a:p>
          </p:txBody>
        </p:sp>
      </p:grpSp>
      <p:cxnSp>
        <p:nvCxnSpPr>
          <p:cNvPr id="49" name="直接箭头连接符 48">
            <a:extLst>
              <a:ext uri="{FF2B5EF4-FFF2-40B4-BE49-F238E27FC236}">
                <a16:creationId xmlns:a16="http://schemas.microsoft.com/office/drawing/2014/main" id="{A131418C-A87F-48C5-8995-F6707BB0E843}"/>
              </a:ext>
            </a:extLst>
          </p:cNvPr>
          <p:cNvCxnSpPr>
            <a:cxnSpLocks/>
            <a:stCxn id="4" idx="2"/>
            <a:endCxn id="18" idx="0"/>
          </p:cNvCxnSpPr>
          <p:nvPr/>
        </p:nvCxnSpPr>
        <p:spPr>
          <a:xfrm>
            <a:off x="8097467" y="4088625"/>
            <a:ext cx="133" cy="191141"/>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277065D5-31B0-4980-A2D6-F98874DF7FA8}"/>
              </a:ext>
            </a:extLst>
          </p:cNvPr>
          <p:cNvCxnSpPr>
            <a:cxnSpLocks/>
          </p:cNvCxnSpPr>
          <p:nvPr/>
        </p:nvCxnSpPr>
        <p:spPr>
          <a:xfrm>
            <a:off x="9506574" y="9779319"/>
            <a:ext cx="0" cy="44253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连接符: 肘形 55">
            <a:extLst>
              <a:ext uri="{FF2B5EF4-FFF2-40B4-BE49-F238E27FC236}">
                <a16:creationId xmlns:a16="http://schemas.microsoft.com/office/drawing/2014/main" id="{D39DD722-B303-4390-A19D-4545C98FDE9D}"/>
              </a:ext>
            </a:extLst>
          </p:cNvPr>
          <p:cNvCxnSpPr>
            <a:cxnSpLocks/>
            <a:stCxn id="50" idx="3"/>
            <a:endCxn id="18" idx="3"/>
          </p:cNvCxnSpPr>
          <p:nvPr/>
        </p:nvCxnSpPr>
        <p:spPr>
          <a:xfrm>
            <a:off x="9350319" y="1362310"/>
            <a:ext cx="748881" cy="3277456"/>
          </a:xfrm>
          <a:prstGeom prst="bentConnector3">
            <a:avLst>
              <a:gd name="adj1" fmla="val 13052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C8E16B80-8237-46F8-8CB3-2C9657682B5E}"/>
              </a:ext>
            </a:extLst>
          </p:cNvPr>
          <p:cNvCxnSpPr>
            <a:cxnSpLocks/>
          </p:cNvCxnSpPr>
          <p:nvPr/>
        </p:nvCxnSpPr>
        <p:spPr>
          <a:xfrm>
            <a:off x="3124906" y="3821241"/>
            <a:ext cx="0" cy="26738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173" name="组合 172">
            <a:extLst>
              <a:ext uri="{FF2B5EF4-FFF2-40B4-BE49-F238E27FC236}">
                <a16:creationId xmlns:a16="http://schemas.microsoft.com/office/drawing/2014/main" id="{B0AFFCBF-7C97-49E3-8403-FDF59F300AD8}"/>
              </a:ext>
            </a:extLst>
          </p:cNvPr>
          <p:cNvGrpSpPr/>
          <p:nvPr/>
        </p:nvGrpSpPr>
        <p:grpSpPr>
          <a:xfrm>
            <a:off x="6096000" y="902386"/>
            <a:ext cx="4084683" cy="3186239"/>
            <a:chOff x="4023394" y="6067230"/>
            <a:chExt cx="4084683" cy="3186239"/>
          </a:xfrm>
        </p:grpSpPr>
        <p:sp>
          <p:nvSpPr>
            <p:cNvPr id="4" name="矩形 3">
              <a:extLst>
                <a:ext uri="{FF2B5EF4-FFF2-40B4-BE49-F238E27FC236}">
                  <a16:creationId xmlns:a16="http://schemas.microsoft.com/office/drawing/2014/main" id="{8B36602F-F35A-4EAE-B3D7-88FB0CF55C0F}"/>
                </a:ext>
              </a:extLst>
            </p:cNvPr>
            <p:cNvSpPr/>
            <p:nvPr/>
          </p:nvSpPr>
          <p:spPr>
            <a:xfrm>
              <a:off x="4023394" y="6067230"/>
              <a:ext cx="4002933" cy="3186239"/>
            </a:xfrm>
            <a:prstGeom prst="rect">
              <a:avLst/>
            </a:prstGeom>
            <a:solidFill>
              <a:srgbClr val="72C79E">
                <a:alpha val="50000"/>
              </a:srgbClr>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b="1" dirty="0">
                <a:solidFill>
                  <a:schemeClr val="tx1"/>
                </a:solidFill>
                <a:latin typeface="Arial" panose="020B0604020202020204" pitchFamily="34" charset="0"/>
                <a:cs typeface="Arial" panose="020B0604020202020204" pitchFamily="34" charset="0"/>
              </a:endParaRPr>
            </a:p>
          </p:txBody>
        </p:sp>
        <p:sp>
          <p:nvSpPr>
            <p:cNvPr id="50" name="流程图: 决策 49">
              <a:extLst>
                <a:ext uri="{FF2B5EF4-FFF2-40B4-BE49-F238E27FC236}">
                  <a16:creationId xmlns:a16="http://schemas.microsoft.com/office/drawing/2014/main" id="{B7DE09CA-244B-4DC5-BC94-B252D01CC666}"/>
                </a:ext>
              </a:extLst>
            </p:cNvPr>
            <p:cNvSpPr/>
            <p:nvPr/>
          </p:nvSpPr>
          <p:spPr>
            <a:xfrm>
              <a:off x="4772008" y="6182235"/>
              <a:ext cx="2505705" cy="689838"/>
            </a:xfrm>
            <a:prstGeom prst="flowChartDecis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Invasion?</a:t>
              </a:r>
              <a:endParaRPr lang="zh-CN" altLang="en-US" b="1" dirty="0">
                <a:solidFill>
                  <a:schemeClr val="tx1"/>
                </a:solidFill>
                <a:latin typeface="Arial" panose="020B0604020202020204" pitchFamily="34" charset="0"/>
                <a:cs typeface="Arial" panose="020B0604020202020204" pitchFamily="34" charset="0"/>
              </a:endParaRPr>
            </a:p>
          </p:txBody>
        </p:sp>
        <p:cxnSp>
          <p:nvCxnSpPr>
            <p:cNvPr id="51" name="直接箭头连接符 50">
              <a:extLst>
                <a:ext uri="{FF2B5EF4-FFF2-40B4-BE49-F238E27FC236}">
                  <a16:creationId xmlns:a16="http://schemas.microsoft.com/office/drawing/2014/main" id="{0740906E-6809-45AD-B913-989C6CBA9A37}"/>
                </a:ext>
              </a:extLst>
            </p:cNvPr>
            <p:cNvCxnSpPr>
              <a:cxnSpLocks/>
              <a:stCxn id="50" idx="2"/>
              <a:endCxn id="54" idx="0"/>
            </p:cNvCxnSpPr>
            <p:nvPr/>
          </p:nvCxnSpPr>
          <p:spPr>
            <a:xfrm>
              <a:off x="6024861" y="6872073"/>
              <a:ext cx="2135" cy="160725"/>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7CBBC3A6-B352-4C46-99AC-F6067ACA3EB7}"/>
                </a:ext>
              </a:extLst>
            </p:cNvPr>
            <p:cNvSpPr/>
            <p:nvPr/>
          </p:nvSpPr>
          <p:spPr>
            <a:xfrm>
              <a:off x="4809688" y="8573029"/>
              <a:ext cx="2430345" cy="5565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Arial" panose="020B0604020202020204" pitchFamily="34" charset="0"/>
                  <a:cs typeface="Arial" panose="020B0604020202020204" pitchFamily="34" charset="0"/>
                </a:rPr>
                <a:t>Invasion-induced </a:t>
              </a:r>
              <a:r>
                <a:rPr lang="en-US" altLang="zh-CN" b="1" dirty="0">
                  <a:solidFill>
                    <a:srgbClr val="C00000"/>
                  </a:solidFill>
                  <a:latin typeface="Arial" panose="020B0604020202020204" pitchFamily="34" charset="0"/>
                  <a:cs typeface="Arial" panose="020B0604020202020204" pitchFamily="34" charset="0"/>
                </a:rPr>
                <a:t>liquid redistribution</a:t>
              </a:r>
              <a:endParaRPr lang="zh-CN" altLang="en-US" b="1" dirty="0">
                <a:solidFill>
                  <a:srgbClr val="C00000"/>
                </a:solidFill>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4C192415-C8A9-4881-B9D2-5F43E8D23EC7}"/>
                </a:ext>
              </a:extLst>
            </p:cNvPr>
            <p:cNvSpPr txBox="1"/>
            <p:nvPr/>
          </p:nvSpPr>
          <p:spPr>
            <a:xfrm>
              <a:off x="5484479" y="6747409"/>
              <a:ext cx="558066"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Yes</a:t>
              </a:r>
              <a:endParaRPr lang="zh-CN" altLang="en-US" sz="1400" dirty="0">
                <a:latin typeface="Arial" panose="020B0604020202020204" pitchFamily="34" charset="0"/>
                <a:cs typeface="Arial" panose="020B0604020202020204" pitchFamily="34" charset="0"/>
              </a:endParaRPr>
            </a:p>
          </p:txBody>
        </p:sp>
        <p:sp>
          <p:nvSpPr>
            <p:cNvPr id="54" name="矩形 53">
              <a:extLst>
                <a:ext uri="{FF2B5EF4-FFF2-40B4-BE49-F238E27FC236}">
                  <a16:creationId xmlns:a16="http://schemas.microsoft.com/office/drawing/2014/main" id="{84971414-26DE-4432-A5EF-585C525E4066}"/>
                </a:ext>
              </a:extLst>
            </p:cNvPr>
            <p:cNvSpPr/>
            <p:nvPr/>
          </p:nvSpPr>
          <p:spPr>
            <a:xfrm>
              <a:off x="4417924" y="7032798"/>
              <a:ext cx="3218143" cy="2619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Arial" panose="020B0604020202020204" pitchFamily="34" charset="0"/>
                  <a:cs typeface="Arial" panose="020B0604020202020204" pitchFamily="34" charset="0"/>
                </a:rPr>
                <a:t>Determine invasion time </a:t>
              </a:r>
              <a:r>
                <a:rPr lang="en-US" altLang="zh-CN" sz="1400" i="1" dirty="0" err="1">
                  <a:solidFill>
                    <a:schemeClr val="tx1"/>
                  </a:solidFill>
                  <a:latin typeface="Arial" panose="020B0604020202020204" pitchFamily="34" charset="0"/>
                  <a:cs typeface="Arial" panose="020B0604020202020204" pitchFamily="34" charset="0"/>
                </a:rPr>
                <a:t>t</a:t>
              </a:r>
              <a:r>
                <a:rPr lang="en-US" altLang="zh-CN" sz="1400" baseline="-25000" dirty="0" err="1">
                  <a:solidFill>
                    <a:schemeClr val="tx1"/>
                  </a:solidFill>
                  <a:latin typeface="Arial" panose="020B0604020202020204" pitchFamily="34" charset="0"/>
                  <a:cs typeface="Arial" panose="020B0604020202020204" pitchFamily="34" charset="0"/>
                </a:rPr>
                <a:t>inv</a:t>
              </a:r>
              <a:endParaRPr lang="zh-CN" altLang="en-US" sz="1400" baseline="-25000" dirty="0">
                <a:solidFill>
                  <a:schemeClr val="tx1"/>
                </a:solidFill>
                <a:latin typeface="Arial" panose="020B0604020202020204" pitchFamily="34" charset="0"/>
                <a:cs typeface="Arial" panose="020B0604020202020204" pitchFamily="34" charset="0"/>
              </a:endParaRPr>
            </a:p>
          </p:txBody>
        </p:sp>
        <p:cxnSp>
          <p:nvCxnSpPr>
            <p:cNvPr id="57" name="直接箭头连接符 56">
              <a:extLst>
                <a:ext uri="{FF2B5EF4-FFF2-40B4-BE49-F238E27FC236}">
                  <a16:creationId xmlns:a16="http://schemas.microsoft.com/office/drawing/2014/main" id="{DD27697E-F733-4FE6-8736-4668E12D0C36}"/>
                </a:ext>
              </a:extLst>
            </p:cNvPr>
            <p:cNvCxnSpPr>
              <a:cxnSpLocks/>
              <a:stCxn id="63" idx="2"/>
              <a:endCxn id="52" idx="0"/>
            </p:cNvCxnSpPr>
            <p:nvPr/>
          </p:nvCxnSpPr>
          <p:spPr>
            <a:xfrm>
              <a:off x="6024861" y="8307075"/>
              <a:ext cx="0" cy="26595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294126C6-1F79-4356-9B49-36E3A88C8565}"/>
                </a:ext>
              </a:extLst>
            </p:cNvPr>
            <p:cNvSpPr txBox="1"/>
            <p:nvPr/>
          </p:nvSpPr>
          <p:spPr>
            <a:xfrm>
              <a:off x="7550011" y="6207874"/>
              <a:ext cx="558066"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No</a:t>
              </a:r>
              <a:endParaRPr lang="zh-CN" altLang="en-US" sz="1400" dirty="0">
                <a:latin typeface="Arial" panose="020B0604020202020204" pitchFamily="34" charset="0"/>
                <a:cs typeface="Arial" panose="020B0604020202020204" pitchFamily="34" charset="0"/>
              </a:endParaRPr>
            </a:p>
          </p:txBody>
        </p:sp>
        <p:sp>
          <p:nvSpPr>
            <p:cNvPr id="61" name="矩形 60">
              <a:extLst>
                <a:ext uri="{FF2B5EF4-FFF2-40B4-BE49-F238E27FC236}">
                  <a16:creationId xmlns:a16="http://schemas.microsoft.com/office/drawing/2014/main" id="{C6A7CFDB-7F42-489B-9ED7-67163C874991}"/>
                </a:ext>
              </a:extLst>
            </p:cNvPr>
            <p:cNvSpPr/>
            <p:nvPr/>
          </p:nvSpPr>
          <p:spPr>
            <a:xfrm>
              <a:off x="4417924" y="7457891"/>
              <a:ext cx="3218143" cy="2619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Arial" panose="020B0604020202020204" pitchFamily="34" charset="0"/>
                  <a:cs typeface="Arial" panose="020B0604020202020204" pitchFamily="34" charset="0"/>
                </a:rPr>
                <a:t>Restore backup state at </a:t>
              </a:r>
              <a:r>
                <a:rPr lang="en-US" altLang="zh-CN" sz="1400" i="1" dirty="0" err="1">
                  <a:solidFill>
                    <a:schemeClr val="tx1"/>
                  </a:solidFill>
                  <a:latin typeface="Arial" panose="020B0604020202020204" pitchFamily="34" charset="0"/>
                  <a:cs typeface="Arial" panose="020B0604020202020204" pitchFamily="34" charset="0"/>
                </a:rPr>
                <a:t>t</a:t>
              </a:r>
              <a:r>
                <a:rPr lang="en-US" altLang="zh-CN" sz="1400" i="1" baseline="-25000" dirty="0" err="1">
                  <a:solidFill>
                    <a:schemeClr val="tx1"/>
                  </a:solidFill>
                  <a:latin typeface="Arial" panose="020B0604020202020204" pitchFamily="34" charset="0"/>
                  <a:cs typeface="Arial" panose="020B0604020202020204" pitchFamily="34" charset="0"/>
                </a:rPr>
                <a:t>n</a:t>
              </a:r>
              <a:r>
                <a:rPr lang="en-US" altLang="zh-CN" sz="1400" dirty="0">
                  <a:solidFill>
                    <a:schemeClr val="tx1"/>
                  </a:solidFill>
                  <a:latin typeface="Arial" panose="020B0604020202020204" pitchFamily="34" charset="0"/>
                  <a:cs typeface="Arial" panose="020B0604020202020204" pitchFamily="34" charset="0"/>
                </a:rPr>
                <a:t>  </a:t>
              </a:r>
              <a:endParaRPr lang="zh-CN" altLang="en-US" sz="1400" baseline="-25000" dirty="0">
                <a:solidFill>
                  <a:schemeClr val="tx1"/>
                </a:solidFill>
                <a:latin typeface="Arial" panose="020B0604020202020204" pitchFamily="34" charset="0"/>
                <a:cs typeface="Arial" panose="020B0604020202020204" pitchFamily="34" charset="0"/>
              </a:endParaRPr>
            </a:p>
          </p:txBody>
        </p:sp>
        <p:cxnSp>
          <p:nvCxnSpPr>
            <p:cNvPr id="62" name="直接箭头连接符 61">
              <a:extLst>
                <a:ext uri="{FF2B5EF4-FFF2-40B4-BE49-F238E27FC236}">
                  <a16:creationId xmlns:a16="http://schemas.microsoft.com/office/drawing/2014/main" id="{5A4EBD8C-6C28-499A-9D99-E4CDE51AE91E}"/>
                </a:ext>
              </a:extLst>
            </p:cNvPr>
            <p:cNvCxnSpPr>
              <a:cxnSpLocks/>
              <a:stCxn id="54" idx="2"/>
              <a:endCxn id="61" idx="0"/>
            </p:cNvCxnSpPr>
            <p:nvPr/>
          </p:nvCxnSpPr>
          <p:spPr>
            <a:xfrm>
              <a:off x="6026996" y="7294741"/>
              <a:ext cx="0" cy="163150"/>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73704C87-9E45-4D75-8A92-82B792730709}"/>
                </a:ext>
              </a:extLst>
            </p:cNvPr>
            <p:cNvSpPr/>
            <p:nvPr/>
          </p:nvSpPr>
          <p:spPr>
            <a:xfrm>
              <a:off x="4415789" y="7899587"/>
              <a:ext cx="3218143" cy="4074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Arial" panose="020B0604020202020204" pitchFamily="34" charset="0"/>
                  <a:cs typeface="Arial" panose="020B0604020202020204" pitchFamily="34" charset="0"/>
                </a:rPr>
                <a:t>Recompute the above processes with</a:t>
              </a:r>
            </a:p>
            <a:p>
              <a:pPr algn="ctr"/>
              <a:endParaRPr lang="zh-CN" altLang="en-US" sz="1400" baseline="-25000" dirty="0">
                <a:solidFill>
                  <a:schemeClr val="tx1"/>
                </a:solidFill>
                <a:latin typeface="Arial" panose="020B0604020202020204" pitchFamily="34" charset="0"/>
                <a:cs typeface="Arial" panose="020B0604020202020204" pitchFamily="34" charset="0"/>
              </a:endParaRPr>
            </a:p>
          </p:txBody>
        </p:sp>
        <p:cxnSp>
          <p:nvCxnSpPr>
            <p:cNvPr id="64" name="直接箭头连接符 63">
              <a:extLst>
                <a:ext uri="{FF2B5EF4-FFF2-40B4-BE49-F238E27FC236}">
                  <a16:creationId xmlns:a16="http://schemas.microsoft.com/office/drawing/2014/main" id="{30C59D3F-9030-4C1F-8641-2EEB368B8ED9}"/>
                </a:ext>
              </a:extLst>
            </p:cNvPr>
            <p:cNvCxnSpPr>
              <a:cxnSpLocks/>
              <a:stCxn id="61" idx="2"/>
              <a:endCxn id="63" idx="0"/>
            </p:cNvCxnSpPr>
            <p:nvPr/>
          </p:nvCxnSpPr>
          <p:spPr>
            <a:xfrm flipH="1">
              <a:off x="6024861" y="7719834"/>
              <a:ext cx="2135" cy="179753"/>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65" name="组合 64" descr="\documentclass[preview]{standalone}&#10;\usepackage{amsmath}&#10;&#10;\begin{document}&#10;\begin{flalign*}&#10;&amp;\Delta t_\star=t_{\mathrm{inv}}-t_n &amp;&#10;\end{flalign*}&#10;\end{document}&#10;&#10;" title="IguanaTex Shape Display">
              <a:extLst>
                <a:ext uri="{FF2B5EF4-FFF2-40B4-BE49-F238E27FC236}">
                  <a16:creationId xmlns:a16="http://schemas.microsoft.com/office/drawing/2014/main" id="{7D9320B9-86E5-4F19-8123-870779934851}"/>
                </a:ext>
              </a:extLst>
            </p:cNvPr>
            <p:cNvGrpSpPr>
              <a:grpSpLocks noChangeAspect="1"/>
            </p:cNvGrpSpPr>
            <p:nvPr>
              <p:custDataLst>
                <p:tags r:id="rId1"/>
              </p:custDataLst>
            </p:nvPr>
          </p:nvGrpSpPr>
          <p:grpSpPr>
            <a:xfrm>
              <a:off x="5417481" y="8122087"/>
              <a:ext cx="1175288" cy="162836"/>
              <a:chOff x="5429857" y="8207537"/>
              <a:chExt cx="1644291" cy="227816"/>
            </a:xfrm>
          </p:grpSpPr>
          <p:sp>
            <p:nvSpPr>
              <p:cNvPr id="66" name="任意多边形: 形状 65">
                <a:extLst>
                  <a:ext uri="{FF2B5EF4-FFF2-40B4-BE49-F238E27FC236}">
                    <a16:creationId xmlns:a16="http://schemas.microsoft.com/office/drawing/2014/main" id="{F8940282-2AAF-4F99-965C-B3814841BA5D}"/>
                  </a:ext>
                </a:extLst>
              </p:cNvPr>
              <p:cNvSpPr/>
              <p:nvPr>
                <p:custDataLst>
                  <p:tags r:id="rId2"/>
                </p:custDataLst>
              </p:nvPr>
            </p:nvSpPr>
            <p:spPr>
              <a:xfrm>
                <a:off x="5429857" y="8207537"/>
                <a:ext cx="187469" cy="186846"/>
              </a:xfrm>
              <a:custGeom>
                <a:avLst/>
                <a:gdLst>
                  <a:gd name="connsiteX0" fmla="*/ 100340 w 187469"/>
                  <a:gd name="connsiteY0" fmla="*/ 4694 h 186846"/>
                  <a:gd name="connsiteX1" fmla="*/ 93735 w 187469"/>
                  <a:gd name="connsiteY1" fmla="*/ -4 h 186846"/>
                  <a:gd name="connsiteX2" fmla="*/ 87130 w 187469"/>
                  <a:gd name="connsiteY2" fmla="*/ 4694 h 186846"/>
                  <a:gd name="connsiteX3" fmla="*/ 1270 w 187469"/>
                  <a:gd name="connsiteY3" fmla="*/ 181624 h 186846"/>
                  <a:gd name="connsiteX4" fmla="*/ 0 w 187469"/>
                  <a:gd name="connsiteY4" fmla="*/ 184755 h 186846"/>
                  <a:gd name="connsiteX5" fmla="*/ 5589 w 187469"/>
                  <a:gd name="connsiteY5" fmla="*/ 186843 h 186846"/>
                  <a:gd name="connsiteX6" fmla="*/ 181881 w 187469"/>
                  <a:gd name="connsiteY6" fmla="*/ 186843 h 186846"/>
                  <a:gd name="connsiteX7" fmla="*/ 187470 w 187469"/>
                  <a:gd name="connsiteY7" fmla="*/ 184755 h 186846"/>
                  <a:gd name="connsiteX8" fmla="*/ 186200 w 187469"/>
                  <a:gd name="connsiteY8" fmla="*/ 181624 h 186846"/>
                  <a:gd name="connsiteX9" fmla="*/ 100340 w 187469"/>
                  <a:gd name="connsiteY9" fmla="*/ 4694 h 186846"/>
                  <a:gd name="connsiteX10" fmla="*/ 85606 w 187469"/>
                  <a:gd name="connsiteY10" fmla="*/ 26092 h 186846"/>
                  <a:gd name="connsiteX11" fmla="*/ 153939 w 187469"/>
                  <a:gd name="connsiteY11" fmla="*/ 167010 h 186846"/>
                  <a:gd name="connsiteX12" fmla="*/ 17020 w 187469"/>
                  <a:gd name="connsiteY12" fmla="*/ 167010 h 186846"/>
                  <a:gd name="connsiteX13" fmla="*/ 85606 w 187469"/>
                  <a:gd name="connsiteY13" fmla="*/ 26092 h 18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69" h="186846">
                    <a:moveTo>
                      <a:pt x="100340" y="4694"/>
                    </a:moveTo>
                    <a:cubicBezTo>
                      <a:pt x="98561" y="1301"/>
                      <a:pt x="98053" y="-4"/>
                      <a:pt x="93735" y="-4"/>
                    </a:cubicBezTo>
                    <a:cubicBezTo>
                      <a:pt x="89417" y="-4"/>
                      <a:pt x="88909" y="1301"/>
                      <a:pt x="87130" y="4694"/>
                    </a:cubicBezTo>
                    <a:lnTo>
                      <a:pt x="1270" y="181624"/>
                    </a:lnTo>
                    <a:cubicBezTo>
                      <a:pt x="0" y="183972"/>
                      <a:pt x="0" y="184494"/>
                      <a:pt x="0" y="184755"/>
                    </a:cubicBezTo>
                    <a:cubicBezTo>
                      <a:pt x="0" y="186843"/>
                      <a:pt x="1524" y="186843"/>
                      <a:pt x="5589" y="186843"/>
                    </a:cubicBezTo>
                    <a:lnTo>
                      <a:pt x="181881" y="186843"/>
                    </a:lnTo>
                    <a:cubicBezTo>
                      <a:pt x="185946" y="186843"/>
                      <a:pt x="187470" y="186843"/>
                      <a:pt x="187470" y="184755"/>
                    </a:cubicBezTo>
                    <a:cubicBezTo>
                      <a:pt x="187470" y="184494"/>
                      <a:pt x="187470" y="183972"/>
                      <a:pt x="186200" y="181624"/>
                    </a:cubicBezTo>
                    <a:lnTo>
                      <a:pt x="100340" y="4694"/>
                    </a:lnTo>
                    <a:close/>
                    <a:moveTo>
                      <a:pt x="85606" y="26092"/>
                    </a:moveTo>
                    <a:lnTo>
                      <a:pt x="153939" y="167010"/>
                    </a:lnTo>
                    <a:lnTo>
                      <a:pt x="17020" y="167010"/>
                    </a:lnTo>
                    <a:lnTo>
                      <a:pt x="85606" y="26092"/>
                    </a:lnTo>
                    <a:close/>
                  </a:path>
                </a:pathLst>
              </a:custGeom>
              <a:solidFill>
                <a:srgbClr val="000000"/>
              </a:solidFill>
              <a:ln w="25498"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512B7E43-2D9A-4C72-BC1D-D868BD14B817}"/>
                  </a:ext>
                </a:extLst>
              </p:cNvPr>
              <p:cNvSpPr/>
              <p:nvPr>
                <p:custDataLst>
                  <p:tags r:id="rId3"/>
                </p:custDataLst>
              </p:nvPr>
            </p:nvSpPr>
            <p:spPr>
              <a:xfrm>
                <a:off x="5635448" y="8231023"/>
                <a:ext cx="77985" cy="166230"/>
              </a:xfrm>
              <a:custGeom>
                <a:avLst/>
                <a:gdLst>
                  <a:gd name="connsiteX0" fmla="*/ 46495 w 77985"/>
                  <a:gd name="connsiteY0" fmla="*/ 58973 h 166230"/>
                  <a:gd name="connsiteX1" fmla="*/ 70373 w 77985"/>
                  <a:gd name="connsiteY1" fmla="*/ 58973 h 166230"/>
                  <a:gd name="connsiteX2" fmla="*/ 77994 w 77985"/>
                  <a:gd name="connsiteY2" fmla="*/ 53754 h 166230"/>
                  <a:gd name="connsiteX3" fmla="*/ 70881 w 77985"/>
                  <a:gd name="connsiteY3" fmla="*/ 50883 h 166230"/>
                  <a:gd name="connsiteX4" fmla="*/ 48527 w 77985"/>
                  <a:gd name="connsiteY4" fmla="*/ 50883 h 166230"/>
                  <a:gd name="connsiteX5" fmla="*/ 58942 w 77985"/>
                  <a:gd name="connsiteY5" fmla="*/ 7042 h 166230"/>
                  <a:gd name="connsiteX6" fmla="*/ 51575 w 77985"/>
                  <a:gd name="connsiteY6" fmla="*/ -4 h 166230"/>
                  <a:gd name="connsiteX7" fmla="*/ 41414 w 77985"/>
                  <a:gd name="connsiteY7" fmla="*/ 9391 h 166230"/>
                  <a:gd name="connsiteX8" fmla="*/ 31507 w 77985"/>
                  <a:gd name="connsiteY8" fmla="*/ 50883 h 166230"/>
                  <a:gd name="connsiteX9" fmla="*/ 7629 w 77985"/>
                  <a:gd name="connsiteY9" fmla="*/ 50883 h 166230"/>
                  <a:gd name="connsiteX10" fmla="*/ 8 w 77985"/>
                  <a:gd name="connsiteY10" fmla="*/ 55842 h 166230"/>
                  <a:gd name="connsiteX11" fmla="*/ 7121 w 77985"/>
                  <a:gd name="connsiteY11" fmla="*/ 58973 h 166230"/>
                  <a:gd name="connsiteX12" fmla="*/ 29475 w 77985"/>
                  <a:gd name="connsiteY12" fmla="*/ 58973 h 166230"/>
                  <a:gd name="connsiteX13" fmla="*/ 10169 w 77985"/>
                  <a:gd name="connsiteY13" fmla="*/ 142219 h 166230"/>
                  <a:gd name="connsiteX14" fmla="*/ 33540 w 77985"/>
                  <a:gd name="connsiteY14" fmla="*/ 166227 h 166230"/>
                  <a:gd name="connsiteX15" fmla="*/ 73929 w 77985"/>
                  <a:gd name="connsiteY15" fmla="*/ 126040 h 166230"/>
                  <a:gd name="connsiteX16" fmla="*/ 70881 w 77985"/>
                  <a:gd name="connsiteY16" fmla="*/ 123430 h 166230"/>
                  <a:gd name="connsiteX17" fmla="*/ 67071 w 77985"/>
                  <a:gd name="connsiteY17" fmla="*/ 127083 h 166230"/>
                  <a:gd name="connsiteX18" fmla="*/ 34048 w 77985"/>
                  <a:gd name="connsiteY18" fmla="*/ 160486 h 166230"/>
                  <a:gd name="connsiteX19" fmla="*/ 26173 w 77985"/>
                  <a:gd name="connsiteY19" fmla="*/ 148482 h 166230"/>
                  <a:gd name="connsiteX20" fmla="*/ 27697 w 77985"/>
                  <a:gd name="connsiteY20" fmla="*/ 135956 h 166230"/>
                  <a:gd name="connsiteX21" fmla="*/ 46495 w 77985"/>
                  <a:gd name="connsiteY21" fmla="*/ 58973 h 1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85" h="166230">
                    <a:moveTo>
                      <a:pt x="46495" y="58973"/>
                    </a:moveTo>
                    <a:lnTo>
                      <a:pt x="70373" y="58973"/>
                    </a:lnTo>
                    <a:cubicBezTo>
                      <a:pt x="75454" y="58973"/>
                      <a:pt x="77994" y="58973"/>
                      <a:pt x="77994" y="53754"/>
                    </a:cubicBezTo>
                    <a:cubicBezTo>
                      <a:pt x="77994" y="50883"/>
                      <a:pt x="75454" y="50883"/>
                      <a:pt x="70881" y="50883"/>
                    </a:cubicBezTo>
                    <a:lnTo>
                      <a:pt x="48527" y="50883"/>
                    </a:lnTo>
                    <a:cubicBezTo>
                      <a:pt x="57672" y="13827"/>
                      <a:pt x="58942" y="8608"/>
                      <a:pt x="58942" y="7042"/>
                    </a:cubicBezTo>
                    <a:cubicBezTo>
                      <a:pt x="58942" y="2606"/>
                      <a:pt x="55894" y="-4"/>
                      <a:pt x="51575" y="-4"/>
                    </a:cubicBezTo>
                    <a:cubicBezTo>
                      <a:pt x="50813" y="-4"/>
                      <a:pt x="43700" y="257"/>
                      <a:pt x="41414" y="9391"/>
                    </a:cubicBezTo>
                    <a:lnTo>
                      <a:pt x="31507" y="50883"/>
                    </a:lnTo>
                    <a:lnTo>
                      <a:pt x="7629" y="50883"/>
                    </a:lnTo>
                    <a:cubicBezTo>
                      <a:pt x="2549" y="50883"/>
                      <a:pt x="8" y="50883"/>
                      <a:pt x="8" y="55842"/>
                    </a:cubicBezTo>
                    <a:cubicBezTo>
                      <a:pt x="8" y="58973"/>
                      <a:pt x="2040" y="58973"/>
                      <a:pt x="7121" y="58973"/>
                    </a:cubicBezTo>
                    <a:lnTo>
                      <a:pt x="29475" y="58973"/>
                    </a:lnTo>
                    <a:cubicBezTo>
                      <a:pt x="11185" y="133085"/>
                      <a:pt x="10169" y="137522"/>
                      <a:pt x="10169" y="142219"/>
                    </a:cubicBezTo>
                    <a:cubicBezTo>
                      <a:pt x="10169" y="156311"/>
                      <a:pt x="19822" y="166227"/>
                      <a:pt x="33540" y="166227"/>
                    </a:cubicBezTo>
                    <a:cubicBezTo>
                      <a:pt x="59450" y="166227"/>
                      <a:pt x="73929" y="128127"/>
                      <a:pt x="73929" y="126040"/>
                    </a:cubicBezTo>
                    <a:cubicBezTo>
                      <a:pt x="73929" y="123430"/>
                      <a:pt x="71897" y="123430"/>
                      <a:pt x="70881" y="123430"/>
                    </a:cubicBezTo>
                    <a:cubicBezTo>
                      <a:pt x="68595" y="123430"/>
                      <a:pt x="68341" y="124213"/>
                      <a:pt x="67071" y="127083"/>
                    </a:cubicBezTo>
                    <a:cubicBezTo>
                      <a:pt x="56148" y="154223"/>
                      <a:pt x="42684" y="160486"/>
                      <a:pt x="34048" y="160486"/>
                    </a:cubicBezTo>
                    <a:cubicBezTo>
                      <a:pt x="28713" y="160486"/>
                      <a:pt x="26173" y="157094"/>
                      <a:pt x="26173" y="148482"/>
                    </a:cubicBezTo>
                    <a:cubicBezTo>
                      <a:pt x="26173" y="142219"/>
                      <a:pt x="26681" y="140392"/>
                      <a:pt x="27697" y="135956"/>
                    </a:cubicBezTo>
                    <a:lnTo>
                      <a:pt x="46495" y="58973"/>
                    </a:lnTo>
                    <a:close/>
                  </a:path>
                </a:pathLst>
              </a:custGeom>
              <a:solidFill>
                <a:srgbClr val="000000"/>
              </a:solidFill>
              <a:ln w="25498"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A585543B-6709-4E33-8988-2AD930E7756B}"/>
                  </a:ext>
                </a:extLst>
              </p:cNvPr>
              <p:cNvSpPr/>
              <p:nvPr>
                <p:custDataLst>
                  <p:tags r:id="rId4"/>
                </p:custDataLst>
              </p:nvPr>
            </p:nvSpPr>
            <p:spPr>
              <a:xfrm>
                <a:off x="5728627" y="8343835"/>
                <a:ext cx="89264" cy="87499"/>
              </a:xfrm>
              <a:custGeom>
                <a:avLst/>
                <a:gdLst>
                  <a:gd name="connsiteX0" fmla="*/ 86075 w 89264"/>
                  <a:gd name="connsiteY0" fmla="*/ 37263 h 87499"/>
                  <a:gd name="connsiteX1" fmla="*/ 89276 w 89264"/>
                  <a:gd name="connsiteY1" fmla="*/ 33975 h 87499"/>
                  <a:gd name="connsiteX2" fmla="*/ 86787 w 89264"/>
                  <a:gd name="connsiteY2" fmla="*/ 31600 h 87499"/>
                  <a:gd name="connsiteX3" fmla="*/ 51579 w 89264"/>
                  <a:gd name="connsiteY3" fmla="*/ 38542 h 87499"/>
                  <a:gd name="connsiteX4" fmla="*/ 47489 w 89264"/>
                  <a:gd name="connsiteY4" fmla="*/ 4747 h 87499"/>
                  <a:gd name="connsiteX5" fmla="*/ 44644 w 89264"/>
                  <a:gd name="connsiteY5" fmla="*/ -2 h 87499"/>
                  <a:gd name="connsiteX6" fmla="*/ 41799 w 89264"/>
                  <a:gd name="connsiteY6" fmla="*/ 4565 h 87499"/>
                  <a:gd name="connsiteX7" fmla="*/ 37887 w 89264"/>
                  <a:gd name="connsiteY7" fmla="*/ 38542 h 87499"/>
                  <a:gd name="connsiteX8" fmla="*/ 5169 w 89264"/>
                  <a:gd name="connsiteY8" fmla="*/ 31965 h 87499"/>
                  <a:gd name="connsiteX9" fmla="*/ 2501 w 89264"/>
                  <a:gd name="connsiteY9" fmla="*/ 31600 h 87499"/>
                  <a:gd name="connsiteX10" fmla="*/ 12 w 89264"/>
                  <a:gd name="connsiteY10" fmla="*/ 33975 h 87499"/>
                  <a:gd name="connsiteX11" fmla="*/ 901 w 89264"/>
                  <a:gd name="connsiteY11" fmla="*/ 35984 h 87499"/>
                  <a:gd name="connsiteX12" fmla="*/ 33619 w 89264"/>
                  <a:gd name="connsiteY12" fmla="*/ 51694 h 87499"/>
                  <a:gd name="connsiteX13" fmla="*/ 17438 w 89264"/>
                  <a:gd name="connsiteY13" fmla="*/ 82017 h 87499"/>
                  <a:gd name="connsiteX14" fmla="*/ 16193 w 89264"/>
                  <a:gd name="connsiteY14" fmla="*/ 84940 h 87499"/>
                  <a:gd name="connsiteX15" fmla="*/ 18505 w 89264"/>
                  <a:gd name="connsiteY15" fmla="*/ 87497 h 87499"/>
                  <a:gd name="connsiteX16" fmla="*/ 30774 w 89264"/>
                  <a:gd name="connsiteY16" fmla="*/ 75076 h 87499"/>
                  <a:gd name="connsiteX17" fmla="*/ 44644 w 89264"/>
                  <a:gd name="connsiteY17" fmla="*/ 60097 h 87499"/>
                  <a:gd name="connsiteX18" fmla="*/ 68116 w 89264"/>
                  <a:gd name="connsiteY18" fmla="*/ 85671 h 87499"/>
                  <a:gd name="connsiteX19" fmla="*/ 70783 w 89264"/>
                  <a:gd name="connsiteY19" fmla="*/ 87497 h 87499"/>
                  <a:gd name="connsiteX20" fmla="*/ 73095 w 89264"/>
                  <a:gd name="connsiteY20" fmla="*/ 84940 h 87499"/>
                  <a:gd name="connsiteX21" fmla="*/ 69716 w 89264"/>
                  <a:gd name="connsiteY21" fmla="*/ 77816 h 87499"/>
                  <a:gd name="connsiteX22" fmla="*/ 55669 w 89264"/>
                  <a:gd name="connsiteY22" fmla="*/ 51877 h 87499"/>
                  <a:gd name="connsiteX23" fmla="*/ 86075 w 89264"/>
                  <a:gd name="connsiteY23" fmla="*/ 37263 h 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264" h="87499">
                    <a:moveTo>
                      <a:pt x="86075" y="37263"/>
                    </a:moveTo>
                    <a:cubicBezTo>
                      <a:pt x="89276" y="35801"/>
                      <a:pt x="89276" y="34705"/>
                      <a:pt x="89276" y="33975"/>
                    </a:cubicBezTo>
                    <a:cubicBezTo>
                      <a:pt x="89276" y="32331"/>
                      <a:pt x="87676" y="31600"/>
                      <a:pt x="86787" y="31600"/>
                    </a:cubicBezTo>
                    <a:cubicBezTo>
                      <a:pt x="85898" y="31600"/>
                      <a:pt x="56380" y="37445"/>
                      <a:pt x="51579" y="38542"/>
                    </a:cubicBezTo>
                    <a:lnTo>
                      <a:pt x="47489" y="4747"/>
                    </a:lnTo>
                    <a:cubicBezTo>
                      <a:pt x="47133" y="2190"/>
                      <a:pt x="46778" y="-2"/>
                      <a:pt x="44644" y="-2"/>
                    </a:cubicBezTo>
                    <a:cubicBezTo>
                      <a:pt x="42866" y="-2"/>
                      <a:pt x="42155" y="1642"/>
                      <a:pt x="41799" y="4565"/>
                    </a:cubicBezTo>
                    <a:lnTo>
                      <a:pt x="37887" y="38542"/>
                    </a:lnTo>
                    <a:lnTo>
                      <a:pt x="5169" y="31965"/>
                    </a:lnTo>
                    <a:cubicBezTo>
                      <a:pt x="3035" y="31600"/>
                      <a:pt x="2679" y="31600"/>
                      <a:pt x="2501" y="31600"/>
                    </a:cubicBezTo>
                    <a:cubicBezTo>
                      <a:pt x="1612" y="31600"/>
                      <a:pt x="12" y="32331"/>
                      <a:pt x="12" y="33975"/>
                    </a:cubicBezTo>
                    <a:cubicBezTo>
                      <a:pt x="12" y="34705"/>
                      <a:pt x="368" y="35253"/>
                      <a:pt x="901" y="35984"/>
                    </a:cubicBezTo>
                    <a:cubicBezTo>
                      <a:pt x="1612" y="36532"/>
                      <a:pt x="29707" y="49867"/>
                      <a:pt x="33619" y="51694"/>
                    </a:cubicBezTo>
                    <a:lnTo>
                      <a:pt x="17438" y="82017"/>
                    </a:lnTo>
                    <a:cubicBezTo>
                      <a:pt x="16193" y="84209"/>
                      <a:pt x="16193" y="84575"/>
                      <a:pt x="16193" y="84940"/>
                    </a:cubicBezTo>
                    <a:cubicBezTo>
                      <a:pt x="16193" y="86219"/>
                      <a:pt x="17260" y="87497"/>
                      <a:pt x="18505" y="87497"/>
                    </a:cubicBezTo>
                    <a:cubicBezTo>
                      <a:pt x="20105" y="87497"/>
                      <a:pt x="23839" y="83113"/>
                      <a:pt x="30774" y="75076"/>
                    </a:cubicBezTo>
                    <a:cubicBezTo>
                      <a:pt x="35220" y="69961"/>
                      <a:pt x="40021" y="65029"/>
                      <a:pt x="44644" y="60097"/>
                    </a:cubicBezTo>
                    <a:cubicBezTo>
                      <a:pt x="53357" y="69230"/>
                      <a:pt x="65982" y="83661"/>
                      <a:pt x="68116" y="85671"/>
                    </a:cubicBezTo>
                    <a:cubicBezTo>
                      <a:pt x="69538" y="87132"/>
                      <a:pt x="69716" y="87497"/>
                      <a:pt x="70783" y="87497"/>
                    </a:cubicBezTo>
                    <a:cubicBezTo>
                      <a:pt x="72028" y="87497"/>
                      <a:pt x="73095" y="86219"/>
                      <a:pt x="73095" y="84940"/>
                    </a:cubicBezTo>
                    <a:cubicBezTo>
                      <a:pt x="73095" y="84209"/>
                      <a:pt x="70961" y="80191"/>
                      <a:pt x="69716" y="77816"/>
                    </a:cubicBezTo>
                    <a:lnTo>
                      <a:pt x="55669" y="51877"/>
                    </a:lnTo>
                    <a:lnTo>
                      <a:pt x="86075" y="37263"/>
                    </a:lnTo>
                    <a:close/>
                  </a:path>
                </a:pathLst>
              </a:custGeom>
              <a:solidFill>
                <a:srgbClr val="000000"/>
              </a:solidFill>
              <a:ln w="25498"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9EB0973F-B47E-43E4-A507-7A48A3FF7F26}"/>
                  </a:ext>
                </a:extLst>
              </p:cNvPr>
              <p:cNvSpPr/>
              <p:nvPr>
                <p:custDataLst>
                  <p:tags r:id="rId5"/>
                </p:custDataLst>
              </p:nvPr>
            </p:nvSpPr>
            <p:spPr>
              <a:xfrm>
                <a:off x="5922903" y="8298611"/>
                <a:ext cx="168926" cy="61064"/>
              </a:xfrm>
              <a:custGeom>
                <a:avLst/>
                <a:gdLst>
                  <a:gd name="connsiteX0" fmla="*/ 160309 w 168926"/>
                  <a:gd name="connsiteY0" fmla="*/ 10435 h 61064"/>
                  <a:gd name="connsiteX1" fmla="*/ 168945 w 168926"/>
                  <a:gd name="connsiteY1" fmla="*/ 5216 h 61064"/>
                  <a:gd name="connsiteX2" fmla="*/ 160563 w 168926"/>
                  <a:gd name="connsiteY2" fmla="*/ -4 h 61064"/>
                  <a:gd name="connsiteX3" fmla="*/ 8402 w 168926"/>
                  <a:gd name="connsiteY3" fmla="*/ -4 h 61064"/>
                  <a:gd name="connsiteX4" fmla="*/ 19 w 168926"/>
                  <a:gd name="connsiteY4" fmla="*/ 5216 h 61064"/>
                  <a:gd name="connsiteX5" fmla="*/ 8656 w 168926"/>
                  <a:gd name="connsiteY5" fmla="*/ 10435 h 61064"/>
                  <a:gd name="connsiteX6" fmla="*/ 160309 w 168926"/>
                  <a:gd name="connsiteY6" fmla="*/ 10435 h 61064"/>
                  <a:gd name="connsiteX7" fmla="*/ 160563 w 168926"/>
                  <a:gd name="connsiteY7" fmla="*/ 61061 h 61064"/>
                  <a:gd name="connsiteX8" fmla="*/ 168945 w 168926"/>
                  <a:gd name="connsiteY8" fmla="*/ 55842 h 61064"/>
                  <a:gd name="connsiteX9" fmla="*/ 160309 w 168926"/>
                  <a:gd name="connsiteY9" fmla="*/ 50622 h 61064"/>
                  <a:gd name="connsiteX10" fmla="*/ 8656 w 168926"/>
                  <a:gd name="connsiteY10" fmla="*/ 50622 h 61064"/>
                  <a:gd name="connsiteX11" fmla="*/ 19 w 168926"/>
                  <a:gd name="connsiteY11" fmla="*/ 55842 h 61064"/>
                  <a:gd name="connsiteX12" fmla="*/ 8402 w 168926"/>
                  <a:gd name="connsiteY12" fmla="*/ 61061 h 61064"/>
                  <a:gd name="connsiteX13" fmla="*/ 160563 w 168926"/>
                  <a:gd name="connsiteY13" fmla="*/ 61061 h 6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926" h="61064">
                    <a:moveTo>
                      <a:pt x="160309" y="10435"/>
                    </a:moveTo>
                    <a:cubicBezTo>
                      <a:pt x="164119" y="10435"/>
                      <a:pt x="168945" y="10435"/>
                      <a:pt x="168945" y="5216"/>
                    </a:cubicBezTo>
                    <a:cubicBezTo>
                      <a:pt x="168945" y="-4"/>
                      <a:pt x="164119" y="-4"/>
                      <a:pt x="160563" y="-4"/>
                    </a:cubicBezTo>
                    <a:lnTo>
                      <a:pt x="8402" y="-4"/>
                    </a:lnTo>
                    <a:cubicBezTo>
                      <a:pt x="4846" y="-4"/>
                      <a:pt x="19" y="-4"/>
                      <a:pt x="19" y="5216"/>
                    </a:cubicBezTo>
                    <a:cubicBezTo>
                      <a:pt x="19" y="10435"/>
                      <a:pt x="4846" y="10435"/>
                      <a:pt x="8656" y="10435"/>
                    </a:cubicBezTo>
                    <a:lnTo>
                      <a:pt x="160309" y="10435"/>
                    </a:lnTo>
                    <a:close/>
                    <a:moveTo>
                      <a:pt x="160563" y="61061"/>
                    </a:moveTo>
                    <a:cubicBezTo>
                      <a:pt x="164119" y="61061"/>
                      <a:pt x="168945" y="61061"/>
                      <a:pt x="168945" y="55842"/>
                    </a:cubicBezTo>
                    <a:cubicBezTo>
                      <a:pt x="168945" y="50622"/>
                      <a:pt x="164119" y="50622"/>
                      <a:pt x="160309" y="50622"/>
                    </a:cubicBezTo>
                    <a:lnTo>
                      <a:pt x="8656" y="50622"/>
                    </a:lnTo>
                    <a:cubicBezTo>
                      <a:pt x="4846" y="50622"/>
                      <a:pt x="19" y="50622"/>
                      <a:pt x="19" y="55842"/>
                    </a:cubicBezTo>
                    <a:cubicBezTo>
                      <a:pt x="19" y="61061"/>
                      <a:pt x="4846" y="61061"/>
                      <a:pt x="8402" y="61061"/>
                    </a:cubicBezTo>
                    <a:lnTo>
                      <a:pt x="160563" y="61061"/>
                    </a:lnTo>
                    <a:close/>
                  </a:path>
                </a:pathLst>
              </a:custGeom>
              <a:solidFill>
                <a:srgbClr val="000000"/>
              </a:solidFill>
              <a:ln w="25498"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1BCBF4C6-1BAB-4A4E-9768-05AD8A7056CB}"/>
                  </a:ext>
                </a:extLst>
              </p:cNvPr>
              <p:cNvSpPr/>
              <p:nvPr>
                <p:custDataLst>
                  <p:tags r:id="rId6"/>
                </p:custDataLst>
              </p:nvPr>
            </p:nvSpPr>
            <p:spPr>
              <a:xfrm>
                <a:off x="6182656" y="8231023"/>
                <a:ext cx="77985" cy="166230"/>
              </a:xfrm>
              <a:custGeom>
                <a:avLst/>
                <a:gdLst>
                  <a:gd name="connsiteX0" fmla="*/ 46516 w 77985"/>
                  <a:gd name="connsiteY0" fmla="*/ 58973 h 166230"/>
                  <a:gd name="connsiteX1" fmla="*/ 70394 w 77985"/>
                  <a:gd name="connsiteY1" fmla="*/ 58973 h 166230"/>
                  <a:gd name="connsiteX2" fmla="*/ 78015 w 77985"/>
                  <a:gd name="connsiteY2" fmla="*/ 53754 h 166230"/>
                  <a:gd name="connsiteX3" fmla="*/ 70903 w 77985"/>
                  <a:gd name="connsiteY3" fmla="*/ 50883 h 166230"/>
                  <a:gd name="connsiteX4" fmla="*/ 48548 w 77985"/>
                  <a:gd name="connsiteY4" fmla="*/ 50883 h 166230"/>
                  <a:gd name="connsiteX5" fmla="*/ 58963 w 77985"/>
                  <a:gd name="connsiteY5" fmla="*/ 7042 h 166230"/>
                  <a:gd name="connsiteX6" fmla="*/ 51597 w 77985"/>
                  <a:gd name="connsiteY6" fmla="*/ -4 h 166230"/>
                  <a:gd name="connsiteX7" fmla="*/ 41436 w 77985"/>
                  <a:gd name="connsiteY7" fmla="*/ 9391 h 166230"/>
                  <a:gd name="connsiteX8" fmla="*/ 31529 w 77985"/>
                  <a:gd name="connsiteY8" fmla="*/ 50883 h 166230"/>
                  <a:gd name="connsiteX9" fmla="*/ 7650 w 77985"/>
                  <a:gd name="connsiteY9" fmla="*/ 50883 h 166230"/>
                  <a:gd name="connsiteX10" fmla="*/ 30 w 77985"/>
                  <a:gd name="connsiteY10" fmla="*/ 55842 h 166230"/>
                  <a:gd name="connsiteX11" fmla="*/ 7142 w 77985"/>
                  <a:gd name="connsiteY11" fmla="*/ 58973 h 166230"/>
                  <a:gd name="connsiteX12" fmla="*/ 29497 w 77985"/>
                  <a:gd name="connsiteY12" fmla="*/ 58973 h 166230"/>
                  <a:gd name="connsiteX13" fmla="*/ 10191 w 77985"/>
                  <a:gd name="connsiteY13" fmla="*/ 142219 h 166230"/>
                  <a:gd name="connsiteX14" fmla="*/ 33561 w 77985"/>
                  <a:gd name="connsiteY14" fmla="*/ 166227 h 166230"/>
                  <a:gd name="connsiteX15" fmla="*/ 73951 w 77985"/>
                  <a:gd name="connsiteY15" fmla="*/ 126040 h 166230"/>
                  <a:gd name="connsiteX16" fmla="*/ 70903 w 77985"/>
                  <a:gd name="connsiteY16" fmla="*/ 123430 h 166230"/>
                  <a:gd name="connsiteX17" fmla="*/ 67092 w 77985"/>
                  <a:gd name="connsiteY17" fmla="*/ 127083 h 166230"/>
                  <a:gd name="connsiteX18" fmla="*/ 34069 w 77985"/>
                  <a:gd name="connsiteY18" fmla="*/ 160486 h 166230"/>
                  <a:gd name="connsiteX19" fmla="*/ 26194 w 77985"/>
                  <a:gd name="connsiteY19" fmla="*/ 148482 h 166230"/>
                  <a:gd name="connsiteX20" fmla="*/ 27718 w 77985"/>
                  <a:gd name="connsiteY20" fmla="*/ 135956 h 166230"/>
                  <a:gd name="connsiteX21" fmla="*/ 46516 w 77985"/>
                  <a:gd name="connsiteY21" fmla="*/ 58973 h 1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85" h="166230">
                    <a:moveTo>
                      <a:pt x="46516" y="58973"/>
                    </a:moveTo>
                    <a:lnTo>
                      <a:pt x="70394" y="58973"/>
                    </a:lnTo>
                    <a:cubicBezTo>
                      <a:pt x="75475" y="58973"/>
                      <a:pt x="78015" y="58973"/>
                      <a:pt x="78015" y="53754"/>
                    </a:cubicBezTo>
                    <a:cubicBezTo>
                      <a:pt x="78015" y="50883"/>
                      <a:pt x="75475" y="50883"/>
                      <a:pt x="70903" y="50883"/>
                    </a:cubicBezTo>
                    <a:lnTo>
                      <a:pt x="48548" y="50883"/>
                    </a:lnTo>
                    <a:cubicBezTo>
                      <a:pt x="57693" y="13827"/>
                      <a:pt x="58963" y="8608"/>
                      <a:pt x="58963" y="7042"/>
                    </a:cubicBezTo>
                    <a:cubicBezTo>
                      <a:pt x="58963" y="2606"/>
                      <a:pt x="55915" y="-4"/>
                      <a:pt x="51597" y="-4"/>
                    </a:cubicBezTo>
                    <a:cubicBezTo>
                      <a:pt x="50835" y="-4"/>
                      <a:pt x="43722" y="257"/>
                      <a:pt x="41436" y="9391"/>
                    </a:cubicBezTo>
                    <a:lnTo>
                      <a:pt x="31529" y="50883"/>
                    </a:lnTo>
                    <a:lnTo>
                      <a:pt x="7650" y="50883"/>
                    </a:lnTo>
                    <a:cubicBezTo>
                      <a:pt x="2570" y="50883"/>
                      <a:pt x="30" y="50883"/>
                      <a:pt x="30" y="55842"/>
                    </a:cubicBezTo>
                    <a:cubicBezTo>
                      <a:pt x="30" y="58973"/>
                      <a:pt x="2062" y="58973"/>
                      <a:pt x="7142" y="58973"/>
                    </a:cubicBezTo>
                    <a:lnTo>
                      <a:pt x="29497" y="58973"/>
                    </a:lnTo>
                    <a:cubicBezTo>
                      <a:pt x="11207" y="133085"/>
                      <a:pt x="10191" y="137522"/>
                      <a:pt x="10191" y="142219"/>
                    </a:cubicBezTo>
                    <a:cubicBezTo>
                      <a:pt x="10191" y="156311"/>
                      <a:pt x="19844" y="166227"/>
                      <a:pt x="33561" y="166227"/>
                    </a:cubicBezTo>
                    <a:cubicBezTo>
                      <a:pt x="59471" y="166227"/>
                      <a:pt x="73951" y="128127"/>
                      <a:pt x="73951" y="126040"/>
                    </a:cubicBezTo>
                    <a:cubicBezTo>
                      <a:pt x="73951" y="123430"/>
                      <a:pt x="71919" y="123430"/>
                      <a:pt x="70903" y="123430"/>
                    </a:cubicBezTo>
                    <a:cubicBezTo>
                      <a:pt x="68616" y="123430"/>
                      <a:pt x="68362" y="124213"/>
                      <a:pt x="67092" y="127083"/>
                    </a:cubicBezTo>
                    <a:cubicBezTo>
                      <a:pt x="56169" y="154223"/>
                      <a:pt x="42706" y="160486"/>
                      <a:pt x="34069" y="160486"/>
                    </a:cubicBezTo>
                    <a:cubicBezTo>
                      <a:pt x="28735" y="160486"/>
                      <a:pt x="26194" y="157094"/>
                      <a:pt x="26194" y="148482"/>
                    </a:cubicBezTo>
                    <a:cubicBezTo>
                      <a:pt x="26194" y="142219"/>
                      <a:pt x="26702" y="140392"/>
                      <a:pt x="27718" y="135956"/>
                    </a:cubicBezTo>
                    <a:lnTo>
                      <a:pt x="46516" y="58973"/>
                    </a:lnTo>
                    <a:close/>
                  </a:path>
                </a:pathLst>
              </a:custGeom>
              <a:solidFill>
                <a:srgbClr val="000000"/>
              </a:solidFill>
              <a:ln w="25498"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04410352-BB36-4A15-952A-F72F21629204}"/>
                  </a:ext>
                </a:extLst>
              </p:cNvPr>
              <p:cNvSpPr/>
              <p:nvPr>
                <p:custDataLst>
                  <p:tags r:id="rId7"/>
                </p:custDataLst>
              </p:nvPr>
            </p:nvSpPr>
            <p:spPr>
              <a:xfrm>
                <a:off x="6278503" y="8310406"/>
                <a:ext cx="38764" cy="123120"/>
              </a:xfrm>
              <a:custGeom>
                <a:avLst/>
                <a:gdLst>
                  <a:gd name="connsiteX0" fmla="*/ 27595 w 38764"/>
                  <a:gd name="connsiteY0" fmla="*/ 10410 h 123120"/>
                  <a:gd name="connsiteX1" fmla="*/ 17282 w 38764"/>
                  <a:gd name="connsiteY1" fmla="*/ -2 h 123120"/>
                  <a:gd name="connsiteX2" fmla="*/ 7146 w 38764"/>
                  <a:gd name="connsiteY2" fmla="*/ 10410 h 123120"/>
                  <a:gd name="connsiteX3" fmla="*/ 17282 w 38764"/>
                  <a:gd name="connsiteY3" fmla="*/ 21005 h 123120"/>
                  <a:gd name="connsiteX4" fmla="*/ 27595 w 38764"/>
                  <a:gd name="connsiteY4" fmla="*/ 10410 h 123120"/>
                  <a:gd name="connsiteX5" fmla="*/ 567 w 38764"/>
                  <a:gd name="connsiteY5" fmla="*/ 44570 h 123120"/>
                  <a:gd name="connsiteX6" fmla="*/ 567 w 38764"/>
                  <a:gd name="connsiteY6" fmla="*/ 51146 h 123120"/>
                  <a:gd name="connsiteX7" fmla="*/ 13370 w 38764"/>
                  <a:gd name="connsiteY7" fmla="*/ 61193 h 123120"/>
                  <a:gd name="connsiteX8" fmla="*/ 13370 w 38764"/>
                  <a:gd name="connsiteY8" fmla="*/ 108687 h 123120"/>
                  <a:gd name="connsiteX9" fmla="*/ 33 w 38764"/>
                  <a:gd name="connsiteY9" fmla="*/ 116542 h 123120"/>
                  <a:gd name="connsiteX10" fmla="*/ 33 w 38764"/>
                  <a:gd name="connsiteY10" fmla="*/ 123118 h 123120"/>
                  <a:gd name="connsiteX11" fmla="*/ 19949 w 38764"/>
                  <a:gd name="connsiteY11" fmla="*/ 122388 h 123120"/>
                  <a:gd name="connsiteX12" fmla="*/ 38797 w 38764"/>
                  <a:gd name="connsiteY12" fmla="*/ 123118 h 123120"/>
                  <a:gd name="connsiteX13" fmla="*/ 38797 w 38764"/>
                  <a:gd name="connsiteY13" fmla="*/ 116542 h 123120"/>
                  <a:gd name="connsiteX14" fmla="*/ 26706 w 38764"/>
                  <a:gd name="connsiteY14" fmla="*/ 108870 h 123120"/>
                  <a:gd name="connsiteX15" fmla="*/ 26706 w 38764"/>
                  <a:gd name="connsiteY15" fmla="*/ 42560 h 123120"/>
                  <a:gd name="connsiteX16" fmla="*/ 567 w 38764"/>
                  <a:gd name="connsiteY16" fmla="*/ 44570 h 12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764" h="123120">
                    <a:moveTo>
                      <a:pt x="27595" y="10410"/>
                    </a:moveTo>
                    <a:cubicBezTo>
                      <a:pt x="27595" y="5113"/>
                      <a:pt x="23327" y="-2"/>
                      <a:pt x="17282" y="-2"/>
                    </a:cubicBezTo>
                    <a:cubicBezTo>
                      <a:pt x="11947" y="-2"/>
                      <a:pt x="7146" y="4382"/>
                      <a:pt x="7146" y="10410"/>
                    </a:cubicBezTo>
                    <a:cubicBezTo>
                      <a:pt x="7146" y="16986"/>
                      <a:pt x="12303" y="21005"/>
                      <a:pt x="17282" y="21005"/>
                    </a:cubicBezTo>
                    <a:cubicBezTo>
                      <a:pt x="22972" y="21005"/>
                      <a:pt x="27595" y="16438"/>
                      <a:pt x="27595" y="10410"/>
                    </a:cubicBezTo>
                    <a:close/>
                    <a:moveTo>
                      <a:pt x="567" y="44570"/>
                    </a:moveTo>
                    <a:lnTo>
                      <a:pt x="567" y="51146"/>
                    </a:lnTo>
                    <a:cubicBezTo>
                      <a:pt x="11769" y="51146"/>
                      <a:pt x="13370" y="52242"/>
                      <a:pt x="13370" y="61193"/>
                    </a:cubicBezTo>
                    <a:lnTo>
                      <a:pt x="13370" y="108687"/>
                    </a:lnTo>
                    <a:cubicBezTo>
                      <a:pt x="13370" y="116542"/>
                      <a:pt x="11591" y="116542"/>
                      <a:pt x="33" y="116542"/>
                    </a:cubicBezTo>
                    <a:lnTo>
                      <a:pt x="33" y="123118"/>
                    </a:lnTo>
                    <a:cubicBezTo>
                      <a:pt x="389" y="123118"/>
                      <a:pt x="12836" y="122388"/>
                      <a:pt x="19949" y="122388"/>
                    </a:cubicBezTo>
                    <a:cubicBezTo>
                      <a:pt x="26172" y="122388"/>
                      <a:pt x="32574" y="122570"/>
                      <a:pt x="38797" y="123118"/>
                    </a:cubicBezTo>
                    <a:lnTo>
                      <a:pt x="38797" y="116542"/>
                    </a:lnTo>
                    <a:cubicBezTo>
                      <a:pt x="28484" y="116542"/>
                      <a:pt x="26706" y="116542"/>
                      <a:pt x="26706" y="108870"/>
                    </a:cubicBezTo>
                    <a:lnTo>
                      <a:pt x="26706" y="42560"/>
                    </a:lnTo>
                    <a:lnTo>
                      <a:pt x="567" y="44570"/>
                    </a:lnTo>
                    <a:close/>
                  </a:path>
                </a:pathLst>
              </a:custGeom>
              <a:solidFill>
                <a:srgbClr val="000000"/>
              </a:solidFill>
              <a:ln w="25498"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963BB18B-0E59-4EAF-BFA1-226FEF038DC5}"/>
                  </a:ext>
                </a:extLst>
              </p:cNvPr>
              <p:cNvSpPr/>
              <p:nvPr>
                <p:custDataLst>
                  <p:tags r:id="rId8"/>
                </p:custDataLst>
              </p:nvPr>
            </p:nvSpPr>
            <p:spPr>
              <a:xfrm>
                <a:off x="6335656" y="8352969"/>
                <a:ext cx="95309" cy="80558"/>
              </a:xfrm>
              <a:custGeom>
                <a:avLst/>
                <a:gdLst>
                  <a:gd name="connsiteX0" fmla="*/ 82009 w 95309"/>
                  <a:gd name="connsiteY0" fmla="*/ 25207 h 80558"/>
                  <a:gd name="connsiteX1" fmla="*/ 55337 w 95309"/>
                  <a:gd name="connsiteY1" fmla="*/ -2 h 80558"/>
                  <a:gd name="connsiteX2" fmla="*/ 26353 w 95309"/>
                  <a:gd name="connsiteY2" fmla="*/ 17717 h 80558"/>
                  <a:gd name="connsiteX3" fmla="*/ 26175 w 95309"/>
                  <a:gd name="connsiteY3" fmla="*/ 17717 h 80558"/>
                  <a:gd name="connsiteX4" fmla="*/ 26175 w 95309"/>
                  <a:gd name="connsiteY4" fmla="*/ -2 h 80558"/>
                  <a:gd name="connsiteX5" fmla="*/ 36 w 95309"/>
                  <a:gd name="connsiteY5" fmla="*/ 2007 h 80558"/>
                  <a:gd name="connsiteX6" fmla="*/ 36 w 95309"/>
                  <a:gd name="connsiteY6" fmla="*/ 8583 h 80558"/>
                  <a:gd name="connsiteX7" fmla="*/ 13372 w 95309"/>
                  <a:gd name="connsiteY7" fmla="*/ 18813 h 80558"/>
                  <a:gd name="connsiteX8" fmla="*/ 13372 w 95309"/>
                  <a:gd name="connsiteY8" fmla="*/ 66125 h 80558"/>
                  <a:gd name="connsiteX9" fmla="*/ 36 w 95309"/>
                  <a:gd name="connsiteY9" fmla="*/ 73980 h 80558"/>
                  <a:gd name="connsiteX10" fmla="*/ 36 w 95309"/>
                  <a:gd name="connsiteY10" fmla="*/ 80556 h 80558"/>
                  <a:gd name="connsiteX11" fmla="*/ 20307 w 95309"/>
                  <a:gd name="connsiteY11" fmla="*/ 79825 h 80558"/>
                  <a:gd name="connsiteX12" fmla="*/ 40756 w 95309"/>
                  <a:gd name="connsiteY12" fmla="*/ 80556 h 80558"/>
                  <a:gd name="connsiteX13" fmla="*/ 40756 w 95309"/>
                  <a:gd name="connsiteY13" fmla="*/ 73980 h 80558"/>
                  <a:gd name="connsiteX14" fmla="*/ 27419 w 95309"/>
                  <a:gd name="connsiteY14" fmla="*/ 66125 h 80558"/>
                  <a:gd name="connsiteX15" fmla="*/ 27419 w 95309"/>
                  <a:gd name="connsiteY15" fmla="*/ 33244 h 80558"/>
                  <a:gd name="connsiteX16" fmla="*/ 53914 w 95309"/>
                  <a:gd name="connsiteY16" fmla="*/ 5113 h 80558"/>
                  <a:gd name="connsiteX17" fmla="*/ 67962 w 95309"/>
                  <a:gd name="connsiteY17" fmla="*/ 24476 h 80558"/>
                  <a:gd name="connsiteX18" fmla="*/ 67962 w 95309"/>
                  <a:gd name="connsiteY18" fmla="*/ 66125 h 80558"/>
                  <a:gd name="connsiteX19" fmla="*/ 54625 w 95309"/>
                  <a:gd name="connsiteY19" fmla="*/ 73980 h 80558"/>
                  <a:gd name="connsiteX20" fmla="*/ 54625 w 95309"/>
                  <a:gd name="connsiteY20" fmla="*/ 80556 h 80558"/>
                  <a:gd name="connsiteX21" fmla="*/ 74897 w 95309"/>
                  <a:gd name="connsiteY21" fmla="*/ 79825 h 80558"/>
                  <a:gd name="connsiteX22" fmla="*/ 95346 w 95309"/>
                  <a:gd name="connsiteY22" fmla="*/ 80556 h 80558"/>
                  <a:gd name="connsiteX23" fmla="*/ 95346 w 95309"/>
                  <a:gd name="connsiteY23" fmla="*/ 73980 h 80558"/>
                  <a:gd name="connsiteX24" fmla="*/ 82009 w 95309"/>
                  <a:gd name="connsiteY24" fmla="*/ 66125 h 80558"/>
                  <a:gd name="connsiteX25" fmla="*/ 82009 w 95309"/>
                  <a:gd name="connsiteY25" fmla="*/ 25207 h 8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309" h="80558">
                    <a:moveTo>
                      <a:pt x="82009" y="25207"/>
                    </a:moveTo>
                    <a:cubicBezTo>
                      <a:pt x="82009" y="9314"/>
                      <a:pt x="74363" y="-2"/>
                      <a:pt x="55337" y="-2"/>
                    </a:cubicBezTo>
                    <a:cubicBezTo>
                      <a:pt x="40756" y="-2"/>
                      <a:pt x="31331" y="8218"/>
                      <a:pt x="26353" y="17717"/>
                    </a:cubicBezTo>
                    <a:lnTo>
                      <a:pt x="26175" y="17717"/>
                    </a:lnTo>
                    <a:lnTo>
                      <a:pt x="26175" y="-2"/>
                    </a:lnTo>
                    <a:lnTo>
                      <a:pt x="36" y="2007"/>
                    </a:lnTo>
                    <a:lnTo>
                      <a:pt x="36" y="8583"/>
                    </a:lnTo>
                    <a:cubicBezTo>
                      <a:pt x="11949" y="8583"/>
                      <a:pt x="13372" y="9862"/>
                      <a:pt x="13372" y="18813"/>
                    </a:cubicBezTo>
                    <a:lnTo>
                      <a:pt x="13372" y="66125"/>
                    </a:lnTo>
                    <a:cubicBezTo>
                      <a:pt x="13372" y="73980"/>
                      <a:pt x="11594" y="73980"/>
                      <a:pt x="36" y="73980"/>
                    </a:cubicBezTo>
                    <a:lnTo>
                      <a:pt x="36" y="80556"/>
                    </a:lnTo>
                    <a:cubicBezTo>
                      <a:pt x="391" y="80556"/>
                      <a:pt x="12838" y="79825"/>
                      <a:pt x="20307" y="79825"/>
                    </a:cubicBezTo>
                    <a:cubicBezTo>
                      <a:pt x="26886" y="79825"/>
                      <a:pt x="39155" y="80373"/>
                      <a:pt x="40756" y="80556"/>
                    </a:cubicBezTo>
                    <a:lnTo>
                      <a:pt x="40756" y="73980"/>
                    </a:lnTo>
                    <a:cubicBezTo>
                      <a:pt x="29198" y="73980"/>
                      <a:pt x="27419" y="73980"/>
                      <a:pt x="27419" y="66125"/>
                    </a:cubicBezTo>
                    <a:lnTo>
                      <a:pt x="27419" y="33244"/>
                    </a:lnTo>
                    <a:cubicBezTo>
                      <a:pt x="27419" y="14064"/>
                      <a:pt x="42178" y="5113"/>
                      <a:pt x="53914" y="5113"/>
                    </a:cubicBezTo>
                    <a:cubicBezTo>
                      <a:pt x="66361" y="5113"/>
                      <a:pt x="67962" y="15160"/>
                      <a:pt x="67962" y="24476"/>
                    </a:cubicBezTo>
                    <a:lnTo>
                      <a:pt x="67962" y="66125"/>
                    </a:lnTo>
                    <a:cubicBezTo>
                      <a:pt x="67962" y="73980"/>
                      <a:pt x="66184" y="73980"/>
                      <a:pt x="54625" y="73980"/>
                    </a:cubicBezTo>
                    <a:lnTo>
                      <a:pt x="54625" y="80556"/>
                    </a:lnTo>
                    <a:cubicBezTo>
                      <a:pt x="54981" y="80556"/>
                      <a:pt x="67428" y="79825"/>
                      <a:pt x="74897" y="79825"/>
                    </a:cubicBezTo>
                    <a:cubicBezTo>
                      <a:pt x="81476" y="79825"/>
                      <a:pt x="93745" y="80373"/>
                      <a:pt x="95346" y="80556"/>
                    </a:cubicBezTo>
                    <a:lnTo>
                      <a:pt x="95346" y="73980"/>
                    </a:lnTo>
                    <a:cubicBezTo>
                      <a:pt x="83787" y="73980"/>
                      <a:pt x="82009" y="73980"/>
                      <a:pt x="82009" y="66125"/>
                    </a:cubicBezTo>
                    <a:lnTo>
                      <a:pt x="82009" y="25207"/>
                    </a:lnTo>
                    <a:close/>
                  </a:path>
                </a:pathLst>
              </a:custGeom>
              <a:solidFill>
                <a:srgbClr val="000000"/>
              </a:solidFill>
              <a:ln w="25498"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2AE36FCC-AE78-4612-A1FC-C48E871F3142}"/>
                  </a:ext>
                </a:extLst>
              </p:cNvPr>
              <p:cNvSpPr/>
              <p:nvPr>
                <p:custDataLst>
                  <p:tags r:id="rId9"/>
                </p:custDataLst>
              </p:nvPr>
            </p:nvSpPr>
            <p:spPr>
              <a:xfrm>
                <a:off x="6438292" y="8354795"/>
                <a:ext cx="95487" cy="80558"/>
              </a:xfrm>
              <a:custGeom>
                <a:avLst/>
                <a:gdLst>
                  <a:gd name="connsiteX0" fmla="*/ 78813 w 95487"/>
                  <a:gd name="connsiteY0" fmla="*/ 17900 h 80558"/>
                  <a:gd name="connsiteX1" fmla="*/ 95528 w 95487"/>
                  <a:gd name="connsiteY1" fmla="*/ 6574 h 80558"/>
                  <a:gd name="connsiteX2" fmla="*/ 95528 w 95487"/>
                  <a:gd name="connsiteY2" fmla="*/ -2 h 80558"/>
                  <a:gd name="connsiteX3" fmla="*/ 82013 w 95487"/>
                  <a:gd name="connsiteY3" fmla="*/ 729 h 80558"/>
                  <a:gd name="connsiteX4" fmla="*/ 65832 w 95487"/>
                  <a:gd name="connsiteY4" fmla="*/ -2 h 80558"/>
                  <a:gd name="connsiteX5" fmla="*/ 65832 w 95487"/>
                  <a:gd name="connsiteY5" fmla="*/ 6574 h 80558"/>
                  <a:gd name="connsiteX6" fmla="*/ 73300 w 95487"/>
                  <a:gd name="connsiteY6" fmla="*/ 13516 h 80558"/>
                  <a:gd name="connsiteX7" fmla="*/ 71878 w 95487"/>
                  <a:gd name="connsiteY7" fmla="*/ 18813 h 80558"/>
                  <a:gd name="connsiteX8" fmla="*/ 51785 w 95487"/>
                  <a:gd name="connsiteY8" fmla="*/ 63933 h 80558"/>
                  <a:gd name="connsiteX9" fmla="*/ 29735 w 95487"/>
                  <a:gd name="connsiteY9" fmla="*/ 14246 h 80558"/>
                  <a:gd name="connsiteX10" fmla="*/ 28668 w 95487"/>
                  <a:gd name="connsiteY10" fmla="*/ 10776 h 80558"/>
                  <a:gd name="connsiteX11" fmla="*/ 37737 w 95487"/>
                  <a:gd name="connsiteY11" fmla="*/ 6574 h 80558"/>
                  <a:gd name="connsiteX12" fmla="*/ 37737 w 95487"/>
                  <a:gd name="connsiteY12" fmla="*/ -2 h 80558"/>
                  <a:gd name="connsiteX13" fmla="*/ 17466 w 95487"/>
                  <a:gd name="connsiteY13" fmla="*/ 729 h 80558"/>
                  <a:gd name="connsiteX14" fmla="*/ 40 w 95487"/>
                  <a:gd name="connsiteY14" fmla="*/ -2 h 80558"/>
                  <a:gd name="connsiteX15" fmla="*/ 40 w 95487"/>
                  <a:gd name="connsiteY15" fmla="*/ 6574 h 80558"/>
                  <a:gd name="connsiteX16" fmla="*/ 14621 w 95487"/>
                  <a:gd name="connsiteY16" fmla="*/ 13150 h 80558"/>
                  <a:gd name="connsiteX17" fmla="*/ 42716 w 95487"/>
                  <a:gd name="connsiteY17" fmla="*/ 76720 h 80558"/>
                  <a:gd name="connsiteX18" fmla="*/ 47695 w 95487"/>
                  <a:gd name="connsiteY18" fmla="*/ 80556 h 80558"/>
                  <a:gd name="connsiteX19" fmla="*/ 52674 w 95487"/>
                  <a:gd name="connsiteY19" fmla="*/ 76903 h 80558"/>
                  <a:gd name="connsiteX20" fmla="*/ 78813 w 95487"/>
                  <a:gd name="connsiteY20" fmla="*/ 17900 h 8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487" h="80558">
                    <a:moveTo>
                      <a:pt x="78813" y="17900"/>
                    </a:moveTo>
                    <a:cubicBezTo>
                      <a:pt x="83792" y="6757"/>
                      <a:pt x="92682" y="6574"/>
                      <a:pt x="95528" y="6574"/>
                    </a:cubicBezTo>
                    <a:lnTo>
                      <a:pt x="95528" y="-2"/>
                    </a:lnTo>
                    <a:cubicBezTo>
                      <a:pt x="91082" y="363"/>
                      <a:pt x="86459" y="729"/>
                      <a:pt x="82013" y="729"/>
                    </a:cubicBezTo>
                    <a:cubicBezTo>
                      <a:pt x="77212" y="729"/>
                      <a:pt x="70633" y="546"/>
                      <a:pt x="65832" y="-2"/>
                    </a:cubicBezTo>
                    <a:lnTo>
                      <a:pt x="65832" y="6574"/>
                    </a:lnTo>
                    <a:cubicBezTo>
                      <a:pt x="73300" y="6939"/>
                      <a:pt x="73300" y="12968"/>
                      <a:pt x="73300" y="13516"/>
                    </a:cubicBezTo>
                    <a:cubicBezTo>
                      <a:pt x="73300" y="14429"/>
                      <a:pt x="73123" y="16256"/>
                      <a:pt x="71878" y="18813"/>
                    </a:cubicBezTo>
                    <a:lnTo>
                      <a:pt x="51785" y="63933"/>
                    </a:lnTo>
                    <a:lnTo>
                      <a:pt x="29735" y="14246"/>
                    </a:lnTo>
                    <a:cubicBezTo>
                      <a:pt x="29735" y="14064"/>
                      <a:pt x="28668" y="12054"/>
                      <a:pt x="28668" y="10776"/>
                    </a:cubicBezTo>
                    <a:cubicBezTo>
                      <a:pt x="28668" y="6574"/>
                      <a:pt x="34714" y="6574"/>
                      <a:pt x="37737" y="6574"/>
                    </a:cubicBezTo>
                    <a:lnTo>
                      <a:pt x="37737" y="-2"/>
                    </a:lnTo>
                    <a:cubicBezTo>
                      <a:pt x="37381" y="-2"/>
                      <a:pt x="24756" y="729"/>
                      <a:pt x="17466" y="729"/>
                    </a:cubicBezTo>
                    <a:cubicBezTo>
                      <a:pt x="12131" y="729"/>
                      <a:pt x="5197" y="546"/>
                      <a:pt x="40" y="-2"/>
                    </a:cubicBezTo>
                    <a:lnTo>
                      <a:pt x="40" y="6574"/>
                    </a:lnTo>
                    <a:cubicBezTo>
                      <a:pt x="9820" y="6574"/>
                      <a:pt x="11954" y="6939"/>
                      <a:pt x="14621" y="13150"/>
                    </a:cubicBezTo>
                    <a:lnTo>
                      <a:pt x="42716" y="76720"/>
                    </a:lnTo>
                    <a:cubicBezTo>
                      <a:pt x="43605" y="78912"/>
                      <a:pt x="44672" y="80556"/>
                      <a:pt x="47695" y="80556"/>
                    </a:cubicBezTo>
                    <a:cubicBezTo>
                      <a:pt x="51073" y="80556"/>
                      <a:pt x="51785" y="78912"/>
                      <a:pt x="52674" y="76903"/>
                    </a:cubicBezTo>
                    <a:lnTo>
                      <a:pt x="78813" y="17900"/>
                    </a:lnTo>
                    <a:close/>
                  </a:path>
                </a:pathLst>
              </a:custGeom>
              <a:solidFill>
                <a:srgbClr val="000000"/>
              </a:solidFill>
              <a:ln w="25498"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EC1D21F1-630D-4FE3-8AD8-D801B0EBA028}"/>
                  </a:ext>
                </a:extLst>
              </p:cNvPr>
              <p:cNvSpPr/>
              <p:nvPr>
                <p:custDataLst>
                  <p:tags r:id="rId10"/>
                </p:custDataLst>
              </p:nvPr>
            </p:nvSpPr>
            <p:spPr>
              <a:xfrm>
                <a:off x="6632473" y="8323924"/>
                <a:ext cx="155208" cy="10438"/>
              </a:xfrm>
              <a:custGeom>
                <a:avLst/>
                <a:gdLst>
                  <a:gd name="connsiteX0" fmla="*/ 146365 w 155208"/>
                  <a:gd name="connsiteY0" fmla="*/ 10435 h 10438"/>
                  <a:gd name="connsiteX1" fmla="*/ 155256 w 155208"/>
                  <a:gd name="connsiteY1" fmla="*/ 5216 h 10438"/>
                  <a:gd name="connsiteX2" fmla="*/ 146365 w 155208"/>
                  <a:gd name="connsiteY2" fmla="*/ -4 h 10438"/>
                  <a:gd name="connsiteX3" fmla="*/ 8938 w 155208"/>
                  <a:gd name="connsiteY3" fmla="*/ -4 h 10438"/>
                  <a:gd name="connsiteX4" fmla="*/ 47 w 155208"/>
                  <a:gd name="connsiteY4" fmla="*/ 5216 h 10438"/>
                  <a:gd name="connsiteX5" fmla="*/ 8938 w 155208"/>
                  <a:gd name="connsiteY5" fmla="*/ 10435 h 10438"/>
                  <a:gd name="connsiteX6" fmla="*/ 146365 w 155208"/>
                  <a:gd name="connsiteY6" fmla="*/ 10435 h 1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08" h="10438">
                    <a:moveTo>
                      <a:pt x="146365" y="10435"/>
                    </a:moveTo>
                    <a:cubicBezTo>
                      <a:pt x="150683" y="10435"/>
                      <a:pt x="155256" y="10435"/>
                      <a:pt x="155256" y="5216"/>
                    </a:cubicBezTo>
                    <a:cubicBezTo>
                      <a:pt x="155256" y="-4"/>
                      <a:pt x="150683" y="-4"/>
                      <a:pt x="146365" y="-4"/>
                    </a:cubicBezTo>
                    <a:lnTo>
                      <a:pt x="8938" y="-4"/>
                    </a:lnTo>
                    <a:cubicBezTo>
                      <a:pt x="4619" y="-4"/>
                      <a:pt x="47" y="-4"/>
                      <a:pt x="47" y="5216"/>
                    </a:cubicBezTo>
                    <a:cubicBezTo>
                      <a:pt x="47" y="10435"/>
                      <a:pt x="4619" y="10435"/>
                      <a:pt x="8938" y="10435"/>
                    </a:cubicBezTo>
                    <a:lnTo>
                      <a:pt x="146365" y="10435"/>
                    </a:lnTo>
                    <a:close/>
                  </a:path>
                </a:pathLst>
              </a:custGeom>
              <a:solidFill>
                <a:srgbClr val="000000"/>
              </a:solidFill>
              <a:ln w="25498"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0CB8A7F4-7CDB-4091-9EF5-771C08C0CF54}"/>
                  </a:ext>
                </a:extLst>
              </p:cNvPr>
              <p:cNvSpPr/>
              <p:nvPr>
                <p:custDataLst>
                  <p:tags r:id="rId11"/>
                </p:custDataLst>
              </p:nvPr>
            </p:nvSpPr>
            <p:spPr>
              <a:xfrm>
                <a:off x="6871255" y="8231023"/>
                <a:ext cx="77985" cy="166230"/>
              </a:xfrm>
              <a:custGeom>
                <a:avLst/>
                <a:gdLst>
                  <a:gd name="connsiteX0" fmla="*/ 46543 w 77985"/>
                  <a:gd name="connsiteY0" fmla="*/ 58973 h 166230"/>
                  <a:gd name="connsiteX1" fmla="*/ 70422 w 77985"/>
                  <a:gd name="connsiteY1" fmla="*/ 58973 h 166230"/>
                  <a:gd name="connsiteX2" fmla="*/ 78042 w 77985"/>
                  <a:gd name="connsiteY2" fmla="*/ 53754 h 166230"/>
                  <a:gd name="connsiteX3" fmla="*/ 70930 w 77985"/>
                  <a:gd name="connsiteY3" fmla="*/ 50883 h 166230"/>
                  <a:gd name="connsiteX4" fmla="*/ 48575 w 77985"/>
                  <a:gd name="connsiteY4" fmla="*/ 50883 h 166230"/>
                  <a:gd name="connsiteX5" fmla="*/ 58990 w 77985"/>
                  <a:gd name="connsiteY5" fmla="*/ 7042 h 166230"/>
                  <a:gd name="connsiteX6" fmla="*/ 51624 w 77985"/>
                  <a:gd name="connsiteY6" fmla="*/ -4 h 166230"/>
                  <a:gd name="connsiteX7" fmla="*/ 41463 w 77985"/>
                  <a:gd name="connsiteY7" fmla="*/ 9391 h 166230"/>
                  <a:gd name="connsiteX8" fmla="*/ 31556 w 77985"/>
                  <a:gd name="connsiteY8" fmla="*/ 50883 h 166230"/>
                  <a:gd name="connsiteX9" fmla="*/ 7677 w 77985"/>
                  <a:gd name="connsiteY9" fmla="*/ 50883 h 166230"/>
                  <a:gd name="connsiteX10" fmla="*/ 57 w 77985"/>
                  <a:gd name="connsiteY10" fmla="*/ 55842 h 166230"/>
                  <a:gd name="connsiteX11" fmla="*/ 7169 w 77985"/>
                  <a:gd name="connsiteY11" fmla="*/ 58973 h 166230"/>
                  <a:gd name="connsiteX12" fmla="*/ 29524 w 77985"/>
                  <a:gd name="connsiteY12" fmla="*/ 58973 h 166230"/>
                  <a:gd name="connsiteX13" fmla="*/ 10218 w 77985"/>
                  <a:gd name="connsiteY13" fmla="*/ 142219 h 166230"/>
                  <a:gd name="connsiteX14" fmla="*/ 33588 w 77985"/>
                  <a:gd name="connsiteY14" fmla="*/ 166227 h 166230"/>
                  <a:gd name="connsiteX15" fmla="*/ 73978 w 77985"/>
                  <a:gd name="connsiteY15" fmla="*/ 126040 h 166230"/>
                  <a:gd name="connsiteX16" fmla="*/ 70930 w 77985"/>
                  <a:gd name="connsiteY16" fmla="*/ 123430 h 166230"/>
                  <a:gd name="connsiteX17" fmla="*/ 67119 w 77985"/>
                  <a:gd name="connsiteY17" fmla="*/ 127083 h 166230"/>
                  <a:gd name="connsiteX18" fmla="*/ 34096 w 77985"/>
                  <a:gd name="connsiteY18" fmla="*/ 160486 h 166230"/>
                  <a:gd name="connsiteX19" fmla="*/ 26221 w 77985"/>
                  <a:gd name="connsiteY19" fmla="*/ 148482 h 166230"/>
                  <a:gd name="connsiteX20" fmla="*/ 27745 w 77985"/>
                  <a:gd name="connsiteY20" fmla="*/ 135956 h 166230"/>
                  <a:gd name="connsiteX21" fmla="*/ 46543 w 77985"/>
                  <a:gd name="connsiteY21" fmla="*/ 58973 h 1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85" h="166230">
                    <a:moveTo>
                      <a:pt x="46543" y="58973"/>
                    </a:moveTo>
                    <a:lnTo>
                      <a:pt x="70422" y="58973"/>
                    </a:lnTo>
                    <a:cubicBezTo>
                      <a:pt x="75502" y="58973"/>
                      <a:pt x="78042" y="58973"/>
                      <a:pt x="78042" y="53754"/>
                    </a:cubicBezTo>
                    <a:cubicBezTo>
                      <a:pt x="78042" y="50883"/>
                      <a:pt x="75502" y="50883"/>
                      <a:pt x="70930" y="50883"/>
                    </a:cubicBezTo>
                    <a:lnTo>
                      <a:pt x="48575" y="50883"/>
                    </a:lnTo>
                    <a:cubicBezTo>
                      <a:pt x="57720" y="13827"/>
                      <a:pt x="58990" y="8608"/>
                      <a:pt x="58990" y="7042"/>
                    </a:cubicBezTo>
                    <a:cubicBezTo>
                      <a:pt x="58990" y="2606"/>
                      <a:pt x="55942" y="-4"/>
                      <a:pt x="51624" y="-4"/>
                    </a:cubicBezTo>
                    <a:cubicBezTo>
                      <a:pt x="50862" y="-4"/>
                      <a:pt x="43749" y="257"/>
                      <a:pt x="41463" y="9391"/>
                    </a:cubicBezTo>
                    <a:lnTo>
                      <a:pt x="31556" y="50883"/>
                    </a:lnTo>
                    <a:lnTo>
                      <a:pt x="7677" y="50883"/>
                    </a:lnTo>
                    <a:cubicBezTo>
                      <a:pt x="2597" y="50883"/>
                      <a:pt x="57" y="50883"/>
                      <a:pt x="57" y="55842"/>
                    </a:cubicBezTo>
                    <a:cubicBezTo>
                      <a:pt x="57" y="58973"/>
                      <a:pt x="2089" y="58973"/>
                      <a:pt x="7169" y="58973"/>
                    </a:cubicBezTo>
                    <a:lnTo>
                      <a:pt x="29524" y="58973"/>
                    </a:lnTo>
                    <a:cubicBezTo>
                      <a:pt x="11234" y="133085"/>
                      <a:pt x="10218" y="137522"/>
                      <a:pt x="10218" y="142219"/>
                    </a:cubicBezTo>
                    <a:cubicBezTo>
                      <a:pt x="10218" y="156311"/>
                      <a:pt x="19871" y="166227"/>
                      <a:pt x="33588" y="166227"/>
                    </a:cubicBezTo>
                    <a:cubicBezTo>
                      <a:pt x="59498" y="166227"/>
                      <a:pt x="73978" y="128127"/>
                      <a:pt x="73978" y="126040"/>
                    </a:cubicBezTo>
                    <a:cubicBezTo>
                      <a:pt x="73978" y="123430"/>
                      <a:pt x="71946" y="123430"/>
                      <a:pt x="70930" y="123430"/>
                    </a:cubicBezTo>
                    <a:cubicBezTo>
                      <a:pt x="68643" y="123430"/>
                      <a:pt x="68389" y="124213"/>
                      <a:pt x="67119" y="127083"/>
                    </a:cubicBezTo>
                    <a:cubicBezTo>
                      <a:pt x="56196" y="154223"/>
                      <a:pt x="42733" y="160486"/>
                      <a:pt x="34096" y="160486"/>
                    </a:cubicBezTo>
                    <a:cubicBezTo>
                      <a:pt x="28762" y="160486"/>
                      <a:pt x="26221" y="157094"/>
                      <a:pt x="26221" y="148482"/>
                    </a:cubicBezTo>
                    <a:cubicBezTo>
                      <a:pt x="26221" y="142219"/>
                      <a:pt x="26729" y="140392"/>
                      <a:pt x="27745" y="135956"/>
                    </a:cubicBezTo>
                    <a:lnTo>
                      <a:pt x="46543" y="58973"/>
                    </a:lnTo>
                    <a:close/>
                  </a:path>
                </a:pathLst>
              </a:custGeom>
              <a:solidFill>
                <a:srgbClr val="000000"/>
              </a:solidFill>
              <a:ln w="25498"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090FBB99-0A6C-4307-8703-E045DF62C2E8}"/>
                  </a:ext>
                </a:extLst>
              </p:cNvPr>
              <p:cNvSpPr/>
              <p:nvPr>
                <p:custDataLst>
                  <p:tags r:id="rId12"/>
                </p:custDataLst>
              </p:nvPr>
            </p:nvSpPr>
            <p:spPr>
              <a:xfrm>
                <a:off x="6965502" y="8352969"/>
                <a:ext cx="108646" cy="82384"/>
              </a:xfrm>
              <a:custGeom>
                <a:avLst/>
                <a:gdLst>
                  <a:gd name="connsiteX0" fmla="*/ 13397 w 108646"/>
                  <a:gd name="connsiteY0" fmla="*/ 69048 h 82384"/>
                  <a:gd name="connsiteX1" fmla="*/ 11618 w 108646"/>
                  <a:gd name="connsiteY1" fmla="*/ 76537 h 82384"/>
                  <a:gd name="connsiteX2" fmla="*/ 17664 w 108646"/>
                  <a:gd name="connsiteY2" fmla="*/ 82383 h 82384"/>
                  <a:gd name="connsiteX3" fmla="*/ 24599 w 108646"/>
                  <a:gd name="connsiteY3" fmla="*/ 78364 h 82384"/>
                  <a:gd name="connsiteX4" fmla="*/ 27800 w 108646"/>
                  <a:gd name="connsiteY4" fmla="*/ 67038 h 82384"/>
                  <a:gd name="connsiteX5" fmla="*/ 31712 w 108646"/>
                  <a:gd name="connsiteY5" fmla="*/ 50598 h 82384"/>
                  <a:gd name="connsiteX6" fmla="*/ 34735 w 108646"/>
                  <a:gd name="connsiteY6" fmla="*/ 38359 h 82384"/>
                  <a:gd name="connsiteX7" fmla="*/ 42203 w 108646"/>
                  <a:gd name="connsiteY7" fmla="*/ 21918 h 82384"/>
                  <a:gd name="connsiteX8" fmla="*/ 68876 w 108646"/>
                  <a:gd name="connsiteY8" fmla="*/ 5113 h 82384"/>
                  <a:gd name="connsiteX9" fmla="*/ 79367 w 108646"/>
                  <a:gd name="connsiteY9" fmla="*/ 17900 h 82384"/>
                  <a:gd name="connsiteX10" fmla="*/ 68876 w 108646"/>
                  <a:gd name="connsiteY10" fmla="*/ 56809 h 82384"/>
                  <a:gd name="connsiteX11" fmla="*/ 66208 w 108646"/>
                  <a:gd name="connsiteY11" fmla="*/ 66673 h 82384"/>
                  <a:gd name="connsiteX12" fmla="*/ 83101 w 108646"/>
                  <a:gd name="connsiteY12" fmla="*/ 82383 h 82384"/>
                  <a:gd name="connsiteX13" fmla="*/ 108707 w 108646"/>
                  <a:gd name="connsiteY13" fmla="*/ 54434 h 82384"/>
                  <a:gd name="connsiteX14" fmla="*/ 105861 w 108646"/>
                  <a:gd name="connsiteY14" fmla="*/ 52059 h 82384"/>
                  <a:gd name="connsiteX15" fmla="*/ 102483 w 108646"/>
                  <a:gd name="connsiteY15" fmla="*/ 55165 h 82384"/>
                  <a:gd name="connsiteX16" fmla="*/ 83634 w 108646"/>
                  <a:gd name="connsiteY16" fmla="*/ 77268 h 82384"/>
                  <a:gd name="connsiteX17" fmla="*/ 79189 w 108646"/>
                  <a:gd name="connsiteY17" fmla="*/ 70874 h 82384"/>
                  <a:gd name="connsiteX18" fmla="*/ 83279 w 108646"/>
                  <a:gd name="connsiteY18" fmla="*/ 56078 h 82384"/>
                  <a:gd name="connsiteX19" fmla="*/ 92703 w 108646"/>
                  <a:gd name="connsiteY19" fmla="*/ 20822 h 82384"/>
                  <a:gd name="connsiteX20" fmla="*/ 69587 w 108646"/>
                  <a:gd name="connsiteY20" fmla="*/ -2 h 82384"/>
                  <a:gd name="connsiteX21" fmla="*/ 39536 w 108646"/>
                  <a:gd name="connsiteY21" fmla="*/ 16621 h 82384"/>
                  <a:gd name="connsiteX22" fmla="*/ 20509 w 108646"/>
                  <a:gd name="connsiteY22" fmla="*/ -2 h 82384"/>
                  <a:gd name="connsiteX23" fmla="*/ 6462 w 108646"/>
                  <a:gd name="connsiteY23" fmla="*/ 9862 h 82384"/>
                  <a:gd name="connsiteX24" fmla="*/ 60 w 108646"/>
                  <a:gd name="connsiteY24" fmla="*/ 27947 h 82384"/>
                  <a:gd name="connsiteX25" fmla="*/ 3083 w 108646"/>
                  <a:gd name="connsiteY25" fmla="*/ 30321 h 82384"/>
                  <a:gd name="connsiteX26" fmla="*/ 6995 w 108646"/>
                  <a:gd name="connsiteY26" fmla="*/ 24841 h 82384"/>
                  <a:gd name="connsiteX27" fmla="*/ 19976 w 108646"/>
                  <a:gd name="connsiteY27" fmla="*/ 5113 h 82384"/>
                  <a:gd name="connsiteX28" fmla="*/ 25844 w 108646"/>
                  <a:gd name="connsiteY28" fmla="*/ 14064 h 82384"/>
                  <a:gd name="connsiteX29" fmla="*/ 22999 w 108646"/>
                  <a:gd name="connsiteY29" fmla="*/ 29225 h 82384"/>
                  <a:gd name="connsiteX30" fmla="*/ 19087 w 108646"/>
                  <a:gd name="connsiteY30" fmla="*/ 45666 h 82384"/>
                  <a:gd name="connsiteX31" fmla="*/ 13397 w 108646"/>
                  <a:gd name="connsiteY31" fmla="*/ 69048 h 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646" h="82384">
                    <a:moveTo>
                      <a:pt x="13397" y="69048"/>
                    </a:moveTo>
                    <a:cubicBezTo>
                      <a:pt x="12685" y="71422"/>
                      <a:pt x="11618" y="75989"/>
                      <a:pt x="11618" y="76537"/>
                    </a:cubicBezTo>
                    <a:cubicBezTo>
                      <a:pt x="11618" y="80556"/>
                      <a:pt x="14819" y="82383"/>
                      <a:pt x="17664" y="82383"/>
                    </a:cubicBezTo>
                    <a:cubicBezTo>
                      <a:pt x="20865" y="82383"/>
                      <a:pt x="23710" y="80008"/>
                      <a:pt x="24599" y="78364"/>
                    </a:cubicBezTo>
                    <a:cubicBezTo>
                      <a:pt x="25488" y="76720"/>
                      <a:pt x="26911" y="70874"/>
                      <a:pt x="27800" y="67038"/>
                    </a:cubicBezTo>
                    <a:cubicBezTo>
                      <a:pt x="28689" y="63567"/>
                      <a:pt x="30645" y="55165"/>
                      <a:pt x="31712" y="50598"/>
                    </a:cubicBezTo>
                    <a:cubicBezTo>
                      <a:pt x="32779" y="46579"/>
                      <a:pt x="33846" y="42560"/>
                      <a:pt x="34735" y="38359"/>
                    </a:cubicBezTo>
                    <a:cubicBezTo>
                      <a:pt x="36691" y="30869"/>
                      <a:pt x="37046" y="29408"/>
                      <a:pt x="42203" y="21918"/>
                    </a:cubicBezTo>
                    <a:cubicBezTo>
                      <a:pt x="47182" y="14612"/>
                      <a:pt x="55539" y="5113"/>
                      <a:pt x="68876" y="5113"/>
                    </a:cubicBezTo>
                    <a:cubicBezTo>
                      <a:pt x="79189" y="5113"/>
                      <a:pt x="79367" y="14429"/>
                      <a:pt x="79367" y="17900"/>
                    </a:cubicBezTo>
                    <a:cubicBezTo>
                      <a:pt x="79367" y="28860"/>
                      <a:pt x="71721" y="49136"/>
                      <a:pt x="68876" y="56809"/>
                    </a:cubicBezTo>
                    <a:cubicBezTo>
                      <a:pt x="66920" y="61923"/>
                      <a:pt x="66208" y="63567"/>
                      <a:pt x="66208" y="66673"/>
                    </a:cubicBezTo>
                    <a:cubicBezTo>
                      <a:pt x="66208" y="76354"/>
                      <a:pt x="74032" y="82383"/>
                      <a:pt x="83101" y="82383"/>
                    </a:cubicBezTo>
                    <a:cubicBezTo>
                      <a:pt x="100883" y="82383"/>
                      <a:pt x="108707" y="57174"/>
                      <a:pt x="108707" y="54434"/>
                    </a:cubicBezTo>
                    <a:cubicBezTo>
                      <a:pt x="108707" y="52059"/>
                      <a:pt x="106395" y="52059"/>
                      <a:pt x="105861" y="52059"/>
                    </a:cubicBezTo>
                    <a:cubicBezTo>
                      <a:pt x="103372" y="52059"/>
                      <a:pt x="103194" y="53155"/>
                      <a:pt x="102483" y="55165"/>
                    </a:cubicBezTo>
                    <a:cubicBezTo>
                      <a:pt x="98393" y="69778"/>
                      <a:pt x="90747" y="77268"/>
                      <a:pt x="83634" y="77268"/>
                    </a:cubicBezTo>
                    <a:cubicBezTo>
                      <a:pt x="79900" y="77268"/>
                      <a:pt x="79189" y="74710"/>
                      <a:pt x="79189" y="70874"/>
                    </a:cubicBezTo>
                    <a:cubicBezTo>
                      <a:pt x="79189" y="66673"/>
                      <a:pt x="80078" y="64298"/>
                      <a:pt x="83279" y="56078"/>
                    </a:cubicBezTo>
                    <a:cubicBezTo>
                      <a:pt x="85413" y="50415"/>
                      <a:pt x="92703" y="31052"/>
                      <a:pt x="92703" y="20822"/>
                    </a:cubicBezTo>
                    <a:cubicBezTo>
                      <a:pt x="92703" y="3103"/>
                      <a:pt x="79011" y="-2"/>
                      <a:pt x="69587" y="-2"/>
                    </a:cubicBezTo>
                    <a:cubicBezTo>
                      <a:pt x="54828" y="-2"/>
                      <a:pt x="44870" y="9314"/>
                      <a:pt x="39536" y="16621"/>
                    </a:cubicBezTo>
                    <a:cubicBezTo>
                      <a:pt x="38291" y="4017"/>
                      <a:pt x="27800" y="-2"/>
                      <a:pt x="20509" y="-2"/>
                    </a:cubicBezTo>
                    <a:cubicBezTo>
                      <a:pt x="12863" y="-2"/>
                      <a:pt x="8773" y="5661"/>
                      <a:pt x="6462" y="9862"/>
                    </a:cubicBezTo>
                    <a:cubicBezTo>
                      <a:pt x="2550" y="16621"/>
                      <a:pt x="60" y="27033"/>
                      <a:pt x="60" y="27947"/>
                    </a:cubicBezTo>
                    <a:cubicBezTo>
                      <a:pt x="60" y="30321"/>
                      <a:pt x="2550" y="30321"/>
                      <a:pt x="3083" y="30321"/>
                    </a:cubicBezTo>
                    <a:cubicBezTo>
                      <a:pt x="5573" y="30321"/>
                      <a:pt x="5751" y="29773"/>
                      <a:pt x="6995" y="24841"/>
                    </a:cubicBezTo>
                    <a:cubicBezTo>
                      <a:pt x="9662" y="14064"/>
                      <a:pt x="13041" y="5113"/>
                      <a:pt x="19976" y="5113"/>
                    </a:cubicBezTo>
                    <a:cubicBezTo>
                      <a:pt x="24599" y="5113"/>
                      <a:pt x="25844" y="9131"/>
                      <a:pt x="25844" y="14064"/>
                    </a:cubicBezTo>
                    <a:cubicBezTo>
                      <a:pt x="25844" y="17534"/>
                      <a:pt x="24243" y="24293"/>
                      <a:pt x="22999" y="29225"/>
                    </a:cubicBezTo>
                    <a:cubicBezTo>
                      <a:pt x="21754" y="34157"/>
                      <a:pt x="19976" y="41647"/>
                      <a:pt x="19087" y="45666"/>
                    </a:cubicBezTo>
                    <a:lnTo>
                      <a:pt x="13397" y="69048"/>
                    </a:lnTo>
                    <a:close/>
                  </a:path>
                </a:pathLst>
              </a:custGeom>
              <a:solidFill>
                <a:srgbClr val="000000"/>
              </a:solidFill>
              <a:ln w="25498" cap="flat">
                <a:noFill/>
                <a:prstDash val="solid"/>
                <a:miter/>
              </a:ln>
            </p:spPr>
            <p:txBody>
              <a:bodyPr rtlCol="0" anchor="ctr"/>
              <a:lstStyle/>
              <a:p>
                <a:endParaRPr lang="zh-CN" altLang="en-US"/>
              </a:p>
            </p:txBody>
          </p:sp>
        </p:grpSp>
      </p:grpSp>
      <p:cxnSp>
        <p:nvCxnSpPr>
          <p:cNvPr id="162" name="连接符: 肘形 161">
            <a:extLst>
              <a:ext uri="{FF2B5EF4-FFF2-40B4-BE49-F238E27FC236}">
                <a16:creationId xmlns:a16="http://schemas.microsoft.com/office/drawing/2014/main" id="{F48185EE-6DA8-466D-B301-686A4427D84F}"/>
              </a:ext>
            </a:extLst>
          </p:cNvPr>
          <p:cNvCxnSpPr>
            <a:cxnSpLocks/>
            <a:stCxn id="45" idx="2"/>
            <a:endCxn id="50" idx="0"/>
          </p:cNvCxnSpPr>
          <p:nvPr/>
        </p:nvCxnSpPr>
        <p:spPr>
          <a:xfrm rot="5400000" flipH="1" flipV="1">
            <a:off x="3219503" y="922793"/>
            <a:ext cx="4783365" cy="4972561"/>
          </a:xfrm>
          <a:prstGeom prst="bentConnector5">
            <a:avLst>
              <a:gd name="adj1" fmla="val -4779"/>
              <a:gd name="adj2" fmla="val 51523"/>
              <a:gd name="adj3" fmla="val 104779"/>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8" name="直接箭头连接符 187">
            <a:extLst>
              <a:ext uri="{FF2B5EF4-FFF2-40B4-BE49-F238E27FC236}">
                <a16:creationId xmlns:a16="http://schemas.microsoft.com/office/drawing/2014/main" id="{B36D77DE-F4A6-427A-9BDE-0F1D27399527}"/>
              </a:ext>
            </a:extLst>
          </p:cNvPr>
          <p:cNvCxnSpPr>
            <a:cxnSpLocks/>
          </p:cNvCxnSpPr>
          <p:nvPr/>
        </p:nvCxnSpPr>
        <p:spPr>
          <a:xfrm>
            <a:off x="3124906" y="2838606"/>
            <a:ext cx="0" cy="26738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直接箭头连接符 188">
            <a:extLst>
              <a:ext uri="{FF2B5EF4-FFF2-40B4-BE49-F238E27FC236}">
                <a16:creationId xmlns:a16="http://schemas.microsoft.com/office/drawing/2014/main" id="{671C1265-A317-4CB5-A0B4-D1710962CFD4}"/>
              </a:ext>
            </a:extLst>
          </p:cNvPr>
          <p:cNvCxnSpPr>
            <a:cxnSpLocks/>
          </p:cNvCxnSpPr>
          <p:nvPr/>
        </p:nvCxnSpPr>
        <p:spPr>
          <a:xfrm>
            <a:off x="3124906" y="4813374"/>
            <a:ext cx="0" cy="267384"/>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69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DC75BC-4F85-DFE6-0121-6AAD479EB4CD}"/>
              </a:ext>
            </a:extLst>
          </p:cNvPr>
          <p:cNvSpPr>
            <a:spLocks noGrp="1"/>
          </p:cNvSpPr>
          <p:nvPr>
            <p:ph type="sldNum" sz="quarter" idx="12"/>
          </p:nvPr>
        </p:nvSpPr>
        <p:spPr/>
        <p:txBody>
          <a:bodyPr/>
          <a:lstStyle/>
          <a:p>
            <a:pPr defTabSz="548640"/>
            <a:fld id="{1844A177-27DE-41C2-AAF3-74B3BF73A6E8}" type="slidenum">
              <a:rPr lang="de-DE">
                <a:solidFill>
                  <a:srgbClr val="3E444C"/>
                </a:solidFill>
                <a:latin typeface="Arial" panose="020B0604020202020204"/>
              </a:rPr>
              <a:pPr defTabSz="548640"/>
              <a:t>8</a:t>
            </a:fld>
            <a:endParaRPr lang="de-DE">
              <a:solidFill>
                <a:srgbClr val="3E444C"/>
              </a:solidFill>
              <a:latin typeface="Arial" panose="020B0604020202020204"/>
            </a:endParaRPr>
          </a:p>
        </p:txBody>
      </p:sp>
      <p:sp>
        <p:nvSpPr>
          <p:cNvPr id="15" name="标题 14">
            <a:extLst>
              <a:ext uri="{FF2B5EF4-FFF2-40B4-BE49-F238E27FC236}">
                <a16:creationId xmlns:a16="http://schemas.microsoft.com/office/drawing/2014/main" id="{0014BC97-2F80-47C1-9240-2FF58A1DA368}"/>
              </a:ext>
            </a:extLst>
          </p:cNvPr>
          <p:cNvSpPr>
            <a:spLocks noGrp="1"/>
          </p:cNvSpPr>
          <p:nvPr>
            <p:ph type="title"/>
          </p:nvPr>
        </p:nvSpPr>
        <p:spPr/>
        <p:txBody>
          <a:bodyPr/>
          <a:lstStyle/>
          <a:p>
            <a:r>
              <a:rPr lang="en-US" altLang="zh-CN" dirty="0"/>
              <a:t>Time-Integrated Liquid Flux During Redistribution Events</a:t>
            </a:r>
            <a:endParaRPr lang="zh-CN" altLang="en-US" dirty="0"/>
          </a:p>
        </p:txBody>
      </p:sp>
      <p:sp>
        <p:nvSpPr>
          <p:cNvPr id="4" name="文本框 3">
            <a:extLst>
              <a:ext uri="{FF2B5EF4-FFF2-40B4-BE49-F238E27FC236}">
                <a16:creationId xmlns:a16="http://schemas.microsoft.com/office/drawing/2014/main" id="{D8FB87A3-6565-45F7-BD25-99F25F38CDB5}"/>
              </a:ext>
            </a:extLst>
          </p:cNvPr>
          <p:cNvSpPr txBox="1"/>
          <p:nvPr/>
        </p:nvSpPr>
        <p:spPr>
          <a:xfrm>
            <a:off x="509517" y="577923"/>
            <a:ext cx="9849672" cy="577850"/>
          </a:xfrm>
          <a:prstGeom prst="rect">
            <a:avLst/>
          </a:prstGeom>
          <a:noFill/>
        </p:spPr>
        <p:txBody>
          <a:bodyPr wrap="square" rtlCol="0">
            <a:spAutoFit/>
          </a:bodyPr>
          <a:lstStyle/>
          <a:p>
            <a:pPr>
              <a:lnSpc>
                <a:spcPct val="150000"/>
              </a:lnSpc>
              <a:buClr>
                <a:srgbClr val="00519E"/>
              </a:buClr>
            </a:pPr>
            <a:r>
              <a:rPr lang="en-US" altLang="zh-CN" sz="2400" b="1" dirty="0">
                <a:solidFill>
                  <a:srgbClr val="00519E"/>
                </a:solidFill>
                <a:latin typeface="Arial" panose="020B0604020202020204" pitchFamily="34" charset="0"/>
                <a:cs typeface="Arial" panose="020B0604020202020204" pitchFamily="34" charset="0"/>
              </a:rPr>
              <a:t>Reconstruct the liquid flux during liquid redistribution</a:t>
            </a:r>
          </a:p>
        </p:txBody>
      </p:sp>
      <p:pic>
        <p:nvPicPr>
          <p:cNvPr id="6" name="Slide8_a1_Gamma_b" descr="Slide8_a1_Gamma_b">
            <a:extLst>
              <a:ext uri="{FF2B5EF4-FFF2-40B4-BE49-F238E27FC236}">
                <a16:creationId xmlns:a16="http://schemas.microsoft.com/office/drawing/2014/main" id="{FD12F1EB-8930-4FD1-AD7B-76A52CA9216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187392" y="1197795"/>
            <a:ext cx="2039889" cy="2436290"/>
          </a:xfrm>
          <a:prstGeom prst="rect">
            <a:avLst/>
          </a:prstGeom>
        </p:spPr>
      </p:pic>
      <p:pic>
        <p:nvPicPr>
          <p:cNvPr id="8" name="Slide8_a2_Gamma_f" descr="Slide8_a2_Gamma_f">
            <a:extLst>
              <a:ext uri="{FF2B5EF4-FFF2-40B4-BE49-F238E27FC236}">
                <a16:creationId xmlns:a16="http://schemas.microsoft.com/office/drawing/2014/main" id="{90387229-9DFF-41B3-9C02-14E30D27B5F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533265" y="1299779"/>
            <a:ext cx="2221213" cy="2334305"/>
          </a:xfrm>
          <a:prstGeom prst="rect">
            <a:avLst/>
          </a:prstGeom>
        </p:spPr>
      </p:pic>
      <p:pic>
        <p:nvPicPr>
          <p:cNvPr id="12" name="Slide8_a4_DeltaVwij" descr="Slide8_a4_DeltaVwij">
            <a:extLst>
              <a:ext uri="{FF2B5EF4-FFF2-40B4-BE49-F238E27FC236}">
                <a16:creationId xmlns:a16="http://schemas.microsoft.com/office/drawing/2014/main" id="{735FE02B-B403-45C4-8183-4516DFE424F5}"/>
              </a:ext>
            </a:extLst>
          </p:cNvPr>
          <p:cNvPicPr>
            <a:picLocks/>
          </p:cNvPicPr>
          <p:nvPr/>
        </p:nvPicPr>
        <p:blipFill rotWithShape="1">
          <a:blip r:embed="rId5">
            <a:extLst>
              <a:ext uri="{28A0092B-C50C-407E-A947-70E740481C1C}">
                <a14:useLocalDpi xmlns:a14="http://schemas.microsoft.com/office/drawing/2010/main" val="0"/>
              </a:ext>
            </a:extLst>
          </a:blip>
          <a:srcRect l="3027"/>
          <a:stretch/>
        </p:blipFill>
        <p:spPr>
          <a:xfrm>
            <a:off x="8742680" y="1299779"/>
            <a:ext cx="2424303" cy="2334305"/>
          </a:xfrm>
          <a:prstGeom prst="rect">
            <a:avLst/>
          </a:prstGeom>
        </p:spPr>
      </p:pic>
      <p:pic>
        <p:nvPicPr>
          <p:cNvPr id="14" name="Slide8_b1_Gamma_b" descr="Slide8_b1_Gamma_b">
            <a:extLst>
              <a:ext uri="{FF2B5EF4-FFF2-40B4-BE49-F238E27FC236}">
                <a16:creationId xmlns:a16="http://schemas.microsoft.com/office/drawing/2014/main" id="{B478CE75-EFDE-4030-A4B6-124D8D936FF6}"/>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187392" y="3690743"/>
            <a:ext cx="2039889" cy="2649323"/>
          </a:xfrm>
          <a:prstGeom prst="rect">
            <a:avLst/>
          </a:prstGeom>
        </p:spPr>
      </p:pic>
      <p:pic>
        <p:nvPicPr>
          <p:cNvPr id="17" name="Slide8_b2_Gamma_f" descr="Slide8_b2_Gamma_f">
            <a:extLst>
              <a:ext uri="{FF2B5EF4-FFF2-40B4-BE49-F238E27FC236}">
                <a16:creationId xmlns:a16="http://schemas.microsoft.com/office/drawing/2014/main" id="{00978DA0-802C-46C2-BCE7-4A42502D7C16}"/>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533265" y="3974032"/>
            <a:ext cx="2221213" cy="2366034"/>
          </a:xfrm>
          <a:prstGeom prst="rect">
            <a:avLst/>
          </a:prstGeom>
        </p:spPr>
      </p:pic>
      <p:pic>
        <p:nvPicPr>
          <p:cNvPr id="21" name="Slide8_b4_DeltaVwij" descr="Slide8_b4_DeltaVwij">
            <a:extLst>
              <a:ext uri="{FF2B5EF4-FFF2-40B4-BE49-F238E27FC236}">
                <a16:creationId xmlns:a16="http://schemas.microsoft.com/office/drawing/2014/main" id="{056B784D-50D3-458D-AF54-F19E332ED455}"/>
              </a:ext>
            </a:extLst>
          </p:cNvPr>
          <p:cNvPicPr>
            <a:picLocks/>
          </p:cNvPicPr>
          <p:nvPr/>
        </p:nvPicPr>
        <p:blipFill rotWithShape="1">
          <a:blip r:embed="rId8">
            <a:extLst>
              <a:ext uri="{28A0092B-C50C-407E-A947-70E740481C1C}">
                <a14:useLocalDpi xmlns:a14="http://schemas.microsoft.com/office/drawing/2010/main" val="0"/>
              </a:ext>
            </a:extLst>
          </a:blip>
          <a:srcRect l="3027"/>
          <a:stretch/>
        </p:blipFill>
        <p:spPr>
          <a:xfrm>
            <a:off x="8742680" y="3974032"/>
            <a:ext cx="2424303" cy="2366034"/>
          </a:xfrm>
          <a:prstGeom prst="rect">
            <a:avLst/>
          </a:prstGeom>
        </p:spPr>
      </p:pic>
      <p:sp>
        <p:nvSpPr>
          <p:cNvPr id="16" name="文本框 15">
            <a:extLst>
              <a:ext uri="{FF2B5EF4-FFF2-40B4-BE49-F238E27FC236}">
                <a16:creationId xmlns:a16="http://schemas.microsoft.com/office/drawing/2014/main" id="{FD93907D-EA23-4784-BBDB-6C91711F5F90}"/>
              </a:ext>
            </a:extLst>
          </p:cNvPr>
          <p:cNvSpPr txBox="1"/>
          <p:nvPr/>
        </p:nvSpPr>
        <p:spPr>
          <a:xfrm>
            <a:off x="3048000" y="3550805"/>
            <a:ext cx="6096000" cy="369332"/>
          </a:xfrm>
          <a:prstGeom prst="rect">
            <a:avLst/>
          </a:prstGeom>
          <a:noFill/>
        </p:spPr>
        <p:txBody>
          <a:bodyPr wrap="square">
            <a:spAutoFit/>
          </a:bodyPr>
          <a:lstStyle/>
          <a:p>
            <a:pPr algn="ctr"/>
            <a:r>
              <a:rPr lang="en-US" altLang="zh-CN" b="1" dirty="0">
                <a:solidFill>
                  <a:schemeClr val="tx1"/>
                </a:solidFill>
                <a:latin typeface="Arial" panose="020B0604020202020204" pitchFamily="34" charset="0"/>
                <a:cs typeface="Arial" panose="020B0604020202020204" pitchFamily="34" charset="0"/>
              </a:rPr>
              <a:t>Drying-induced </a:t>
            </a:r>
            <a:r>
              <a:rPr lang="en-US" altLang="zh-CN" b="1" dirty="0">
                <a:solidFill>
                  <a:srgbClr val="C00000"/>
                </a:solidFill>
                <a:latin typeface="Arial" panose="020B0604020202020204" pitchFamily="34" charset="0"/>
                <a:cs typeface="Arial" panose="020B0604020202020204" pitchFamily="34" charset="0"/>
              </a:rPr>
              <a:t>liquid redistribution</a:t>
            </a:r>
            <a:endParaRPr lang="zh-CN" altLang="en-US" b="1" dirty="0">
              <a:solidFill>
                <a:srgbClr val="C00000"/>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EECE8EFD-6A85-432B-A3F8-33FADE711C72}"/>
              </a:ext>
            </a:extLst>
          </p:cNvPr>
          <p:cNvSpPr txBox="1"/>
          <p:nvPr/>
        </p:nvSpPr>
        <p:spPr>
          <a:xfrm>
            <a:off x="3001128" y="6273147"/>
            <a:ext cx="6096000" cy="369332"/>
          </a:xfrm>
          <a:prstGeom prst="rect">
            <a:avLst/>
          </a:prstGeom>
          <a:noFill/>
        </p:spPr>
        <p:txBody>
          <a:bodyPr wrap="square">
            <a:spAutoFit/>
          </a:bodyPr>
          <a:lstStyle/>
          <a:p>
            <a:pPr algn="ctr"/>
            <a:r>
              <a:rPr lang="en-US" altLang="zh-CN" b="1" dirty="0">
                <a:solidFill>
                  <a:schemeClr val="tx1"/>
                </a:solidFill>
                <a:latin typeface="Arial" panose="020B0604020202020204" pitchFamily="34" charset="0"/>
                <a:cs typeface="Arial" panose="020B0604020202020204" pitchFamily="34" charset="0"/>
              </a:rPr>
              <a:t>Invasion-induced </a:t>
            </a:r>
            <a:r>
              <a:rPr lang="en-US" altLang="zh-CN" b="1" dirty="0">
                <a:solidFill>
                  <a:srgbClr val="C00000"/>
                </a:solidFill>
                <a:latin typeface="Arial" panose="020B0604020202020204" pitchFamily="34" charset="0"/>
                <a:cs typeface="Arial" panose="020B0604020202020204" pitchFamily="34" charset="0"/>
              </a:rPr>
              <a:t>liquid redistribution</a:t>
            </a:r>
            <a:endParaRPr lang="zh-CN" altLang="en-US" b="1" dirty="0">
              <a:solidFill>
                <a:srgbClr val="C00000"/>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3550D8FA-F637-4D93-8465-2D26C6C4252D}"/>
              </a:ext>
            </a:extLst>
          </p:cNvPr>
          <p:cNvPicPr>
            <a:picLocks noChangeAspect="1"/>
          </p:cNvPicPr>
          <p:nvPr/>
        </p:nvPicPr>
        <p:blipFill rotWithShape="1">
          <a:blip r:embed="rId9">
            <a:extLst>
              <a:ext uri="{28A0092B-C50C-407E-A947-70E740481C1C}">
                <a14:useLocalDpi xmlns:a14="http://schemas.microsoft.com/office/drawing/2010/main" val="0"/>
              </a:ext>
            </a:extLst>
          </a:blip>
          <a:srcRect l="50550" r="24481" b="52622"/>
          <a:stretch/>
        </p:blipFill>
        <p:spPr>
          <a:xfrm>
            <a:off x="6194985" y="1197794"/>
            <a:ext cx="2491816" cy="2436290"/>
          </a:xfrm>
          <a:prstGeom prst="rect">
            <a:avLst/>
          </a:prstGeom>
        </p:spPr>
      </p:pic>
      <p:pic>
        <p:nvPicPr>
          <p:cNvPr id="9" name="图片 8">
            <a:extLst>
              <a:ext uri="{FF2B5EF4-FFF2-40B4-BE49-F238E27FC236}">
                <a16:creationId xmlns:a16="http://schemas.microsoft.com/office/drawing/2014/main" id="{4A61A78A-4E36-4FA8-BFA0-F442FDBBC1A2}"/>
              </a:ext>
            </a:extLst>
          </p:cNvPr>
          <p:cNvPicPr>
            <a:picLocks noChangeAspect="1"/>
          </p:cNvPicPr>
          <p:nvPr/>
        </p:nvPicPr>
        <p:blipFill rotWithShape="1">
          <a:blip r:embed="rId10">
            <a:extLst>
              <a:ext uri="{28A0092B-C50C-407E-A947-70E740481C1C}">
                <a14:useLocalDpi xmlns:a14="http://schemas.microsoft.com/office/drawing/2010/main" val="0"/>
              </a:ext>
            </a:extLst>
          </a:blip>
          <a:srcRect l="50594" t="53809" r="24308"/>
          <a:stretch/>
        </p:blipFill>
        <p:spPr>
          <a:xfrm>
            <a:off x="6179385" y="3947422"/>
            <a:ext cx="2523015" cy="2392644"/>
          </a:xfrm>
          <a:prstGeom prst="rect">
            <a:avLst/>
          </a:prstGeom>
        </p:spPr>
      </p:pic>
    </p:spTree>
    <p:extLst>
      <p:ext uri="{BB962C8B-B14F-4D97-AF65-F5344CB8AC3E}">
        <p14:creationId xmlns:p14="http://schemas.microsoft.com/office/powerpoint/2010/main" val="284378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3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5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3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35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35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3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DC75BC-4F85-DFE6-0121-6AAD479EB4CD}"/>
              </a:ext>
            </a:extLst>
          </p:cNvPr>
          <p:cNvSpPr>
            <a:spLocks noGrp="1"/>
          </p:cNvSpPr>
          <p:nvPr>
            <p:ph type="sldNum" sz="quarter" idx="12"/>
          </p:nvPr>
        </p:nvSpPr>
        <p:spPr/>
        <p:txBody>
          <a:bodyPr/>
          <a:lstStyle/>
          <a:p>
            <a:pPr defTabSz="548640"/>
            <a:fld id="{1844A177-27DE-41C2-AAF3-74B3BF73A6E8}" type="slidenum">
              <a:rPr lang="de-DE">
                <a:solidFill>
                  <a:srgbClr val="3E444C"/>
                </a:solidFill>
                <a:latin typeface="Arial" panose="020B0604020202020204"/>
              </a:rPr>
              <a:pPr defTabSz="548640"/>
              <a:t>9</a:t>
            </a:fld>
            <a:endParaRPr lang="de-DE">
              <a:solidFill>
                <a:srgbClr val="3E444C"/>
              </a:solidFill>
              <a:latin typeface="Arial" panose="020B0604020202020204"/>
            </a:endParaRPr>
          </a:p>
        </p:txBody>
      </p:sp>
      <p:sp>
        <p:nvSpPr>
          <p:cNvPr id="15" name="标题 14">
            <a:extLst>
              <a:ext uri="{FF2B5EF4-FFF2-40B4-BE49-F238E27FC236}">
                <a16:creationId xmlns:a16="http://schemas.microsoft.com/office/drawing/2014/main" id="{0014BC97-2F80-47C1-9240-2FF58A1DA368}"/>
              </a:ext>
            </a:extLst>
          </p:cNvPr>
          <p:cNvSpPr>
            <a:spLocks noGrp="1"/>
          </p:cNvSpPr>
          <p:nvPr>
            <p:ph type="title"/>
          </p:nvPr>
        </p:nvSpPr>
        <p:spPr/>
        <p:txBody>
          <a:bodyPr/>
          <a:lstStyle/>
          <a:p>
            <a:r>
              <a:rPr lang="en-US" altLang="zh-CN" dirty="0"/>
              <a:t>Time-Integrated Liquid Flux During Redistribution Events</a:t>
            </a:r>
            <a:endParaRPr lang="zh-CN" altLang="en-US" dirty="0"/>
          </a:p>
        </p:txBody>
      </p:sp>
      <p:sp>
        <p:nvSpPr>
          <p:cNvPr id="4" name="文本框 3">
            <a:extLst>
              <a:ext uri="{FF2B5EF4-FFF2-40B4-BE49-F238E27FC236}">
                <a16:creationId xmlns:a16="http://schemas.microsoft.com/office/drawing/2014/main" id="{D8FB87A3-6565-45F7-BD25-99F25F38CDB5}"/>
              </a:ext>
            </a:extLst>
          </p:cNvPr>
          <p:cNvSpPr txBox="1"/>
          <p:nvPr/>
        </p:nvSpPr>
        <p:spPr>
          <a:xfrm>
            <a:off x="509517" y="577923"/>
            <a:ext cx="8044174" cy="577850"/>
          </a:xfrm>
          <a:prstGeom prst="rect">
            <a:avLst/>
          </a:prstGeom>
          <a:noFill/>
        </p:spPr>
        <p:txBody>
          <a:bodyPr wrap="square" rtlCol="0">
            <a:spAutoFit/>
          </a:bodyPr>
          <a:lstStyle/>
          <a:p>
            <a:pPr>
              <a:lnSpc>
                <a:spcPct val="150000"/>
              </a:lnSpc>
              <a:buClr>
                <a:srgbClr val="00519E"/>
              </a:buClr>
            </a:pPr>
            <a:r>
              <a:rPr lang="en-US" altLang="zh-CN" sz="2400" b="1" dirty="0">
                <a:solidFill>
                  <a:srgbClr val="00519E"/>
                </a:solidFill>
                <a:latin typeface="Arial" panose="020B0604020202020204" pitchFamily="34" charset="0"/>
                <a:cs typeface="Arial" panose="020B0604020202020204" pitchFamily="34" charset="0"/>
              </a:rPr>
              <a:t>Liquid flux approximation for salt advection</a:t>
            </a:r>
          </a:p>
        </p:txBody>
      </p:sp>
      <p:sp>
        <p:nvSpPr>
          <p:cNvPr id="46" name="文本框 45">
            <a:extLst>
              <a:ext uri="{FF2B5EF4-FFF2-40B4-BE49-F238E27FC236}">
                <a16:creationId xmlns:a16="http://schemas.microsoft.com/office/drawing/2014/main" id="{94926061-C499-43B2-948F-D4FA13B4676B}"/>
              </a:ext>
            </a:extLst>
          </p:cNvPr>
          <p:cNvSpPr txBox="1"/>
          <p:nvPr/>
        </p:nvSpPr>
        <p:spPr>
          <a:xfrm>
            <a:off x="794342" y="1232449"/>
            <a:ext cx="857097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Symbol" panose="05050102010706020507" pitchFamily="18" charset="2"/>
              </a:rPr>
              <a:t>Liquid redistribution occurs in </a:t>
            </a:r>
            <a:r>
              <a:rPr lang="en-US" altLang="zh-CN" sz="2000" i="1" dirty="0">
                <a:latin typeface="Arial" panose="020B0604020202020204" pitchFamily="34" charset="0"/>
                <a:cs typeface="Arial" panose="020B0604020202020204" pitchFamily="34" charset="0"/>
                <a:sym typeface="Symbol" panose="05050102010706020507" pitchFamily="18" charset="2"/>
              </a:rPr>
              <a:t></a:t>
            </a:r>
            <a:r>
              <a:rPr lang="en-US" altLang="zh-CN" sz="2000" i="1" dirty="0">
                <a:latin typeface="Times New Roman" panose="02020603050405020304" pitchFamily="18" charset="0"/>
                <a:cs typeface="Times New Roman" panose="02020603050405020304" pitchFamily="18" charset="0"/>
                <a:sym typeface="Symbol" panose="05050102010706020507" pitchFamily="18" charset="2"/>
              </a:rPr>
              <a:t>t</a:t>
            </a:r>
            <a:r>
              <a:rPr lang="en-US" altLang="zh-CN" sz="2000" baseline="-25000" dirty="0">
                <a:latin typeface="Arial" panose="020B0604020202020204" pitchFamily="34" charset="0"/>
                <a:cs typeface="Arial" panose="020B0604020202020204" pitchFamily="34" charset="0"/>
                <a:sym typeface="Symbol" panose="05050102010706020507" pitchFamily="18" charset="2"/>
              </a:rPr>
              <a:t> </a:t>
            </a:r>
            <a:r>
              <a:rPr lang="en-US" altLang="zh-CN" sz="2000" dirty="0">
                <a:latin typeface="Arial" panose="020B0604020202020204" pitchFamily="34" charset="0"/>
                <a:cs typeface="Arial" panose="020B0604020202020204" pitchFamily="34" charset="0"/>
                <a:sym typeface="Symbol" panose="05050102010706020507" pitchFamily="18" charset="2"/>
              </a:rPr>
              <a:t>(</a:t>
            </a:r>
            <a:r>
              <a:rPr lang="en-US" altLang="zh-CN" sz="2000" i="1" dirty="0">
                <a:latin typeface="Arial" panose="020B0604020202020204" pitchFamily="34" charset="0"/>
                <a:cs typeface="Arial" panose="020B0604020202020204" pitchFamily="34" charset="0"/>
                <a:sym typeface="Symbol" panose="05050102010706020507" pitchFamily="18" charset="2"/>
              </a:rPr>
              <a:t></a:t>
            </a:r>
            <a:r>
              <a:rPr lang="en-US" altLang="zh-CN" sz="2000" i="1" dirty="0">
                <a:latin typeface="Times New Roman" panose="02020603050405020304" pitchFamily="18" charset="0"/>
                <a:cs typeface="Times New Roman" panose="02020603050405020304" pitchFamily="18" charset="0"/>
                <a:sym typeface="Symbol" panose="05050102010706020507" pitchFamily="18" charset="2"/>
              </a:rPr>
              <a:t>t</a:t>
            </a:r>
            <a:r>
              <a:rPr lang="en-US" altLang="zh-CN" sz="2000" baseline="-25000" dirty="0">
                <a:latin typeface="Arial" panose="020B0604020202020204" pitchFamily="34" charset="0"/>
                <a:cs typeface="Arial" panose="020B0604020202020204" pitchFamily="34" charset="0"/>
                <a:sym typeface="Symbol" panose="05050102010706020507" pitchFamily="18" charset="2"/>
              </a:rPr>
              <a:t> </a:t>
            </a:r>
            <a:r>
              <a:rPr lang="en-US" altLang="zh-CN" sz="2000" dirty="0">
                <a:latin typeface="Arial" panose="020B0604020202020204" pitchFamily="34" charset="0"/>
                <a:cs typeface="Arial" panose="020B0604020202020204" pitchFamily="34" charset="0"/>
                <a:sym typeface="Symbol" panose="05050102010706020507" pitchFamily="18" charset="2"/>
              </a:rPr>
              <a:t> 0)</a:t>
            </a:r>
          </a:p>
        </p:txBody>
      </p:sp>
      <p:sp>
        <p:nvSpPr>
          <p:cNvPr id="110" name="文本框 109">
            <a:extLst>
              <a:ext uri="{FF2B5EF4-FFF2-40B4-BE49-F238E27FC236}">
                <a16:creationId xmlns:a16="http://schemas.microsoft.com/office/drawing/2014/main" id="{C5643F0E-0124-42FB-9E00-8D794FE94642}"/>
              </a:ext>
            </a:extLst>
          </p:cNvPr>
          <p:cNvSpPr txBox="1"/>
          <p:nvPr/>
        </p:nvSpPr>
        <p:spPr>
          <a:xfrm>
            <a:off x="794342" y="2849001"/>
            <a:ext cx="857097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Approximate liquid flux:</a:t>
            </a:r>
          </a:p>
        </p:txBody>
      </p:sp>
      <p:sp>
        <p:nvSpPr>
          <p:cNvPr id="173" name="文本框 172">
            <a:extLst>
              <a:ext uri="{FF2B5EF4-FFF2-40B4-BE49-F238E27FC236}">
                <a16:creationId xmlns:a16="http://schemas.microsoft.com/office/drawing/2014/main" id="{C16B5F49-7980-4360-93B2-8F1CBED3C404}"/>
              </a:ext>
            </a:extLst>
          </p:cNvPr>
          <p:cNvSpPr txBox="1"/>
          <p:nvPr/>
        </p:nvSpPr>
        <p:spPr>
          <a:xfrm>
            <a:off x="794342" y="3858317"/>
            <a:ext cx="857097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Nodal source at pore </a:t>
            </a:r>
            <a:r>
              <a:rPr lang="en-US" altLang="zh-CN" sz="2000" i="1" dirty="0" err="1">
                <a:latin typeface="Times New Roman" panose="02020603050405020304" pitchFamily="18" charset="0"/>
                <a:cs typeface="Times New Roman" panose="02020603050405020304" pitchFamily="18" charset="0"/>
              </a:rPr>
              <a:t>i</a:t>
            </a:r>
            <a:r>
              <a:rPr lang="en-US" altLang="zh-CN" sz="2000" dirty="0">
                <a:latin typeface="Arial" panose="020B0604020202020204" pitchFamily="34" charset="0"/>
                <a:cs typeface="Arial" panose="020B0604020202020204" pitchFamily="34" charset="0"/>
              </a:rPr>
              <a:t> is obtained from the saturation change:</a:t>
            </a:r>
          </a:p>
        </p:txBody>
      </p:sp>
      <p:grpSp>
        <p:nvGrpSpPr>
          <p:cNvPr id="200" name="组合 199" descr="\documentclass[preview]{standalone}&#10;\usepackage[utf8]{inputenc}&#10;\usepackage{amsmath}&#10;&#10;\begin{document}&#10;&#10;\begin{flalign*}&#10;\Delta V_{\mathrm{w},i}=V_i\left(S_{\mathrm{w},i}^{\Gamma_\mathrm{f}}-S_{\mathrm{w},i}^{\Gamma_\mathrm{i}}\right) \end{flalign*}&#10;&#10;\end{document}&#10;" title="IguanaTex Shape Display">
            <a:extLst>
              <a:ext uri="{FF2B5EF4-FFF2-40B4-BE49-F238E27FC236}">
                <a16:creationId xmlns:a16="http://schemas.microsoft.com/office/drawing/2014/main" id="{2101DCB8-9B10-4CC7-8B98-4F17C177C899}"/>
              </a:ext>
            </a:extLst>
          </p:cNvPr>
          <p:cNvGrpSpPr>
            <a:grpSpLocks noChangeAspect="1"/>
          </p:cNvGrpSpPr>
          <p:nvPr>
            <p:custDataLst>
              <p:tags r:id="rId1"/>
            </p:custDataLst>
          </p:nvPr>
        </p:nvGrpSpPr>
        <p:grpSpPr>
          <a:xfrm>
            <a:off x="4516261" y="4379335"/>
            <a:ext cx="2702401" cy="455238"/>
            <a:chOff x="5526973" y="2248988"/>
            <a:chExt cx="2702401" cy="455238"/>
          </a:xfrm>
        </p:grpSpPr>
        <p:sp>
          <p:nvSpPr>
            <p:cNvPr id="177" name="任意多边形: 形状 176">
              <a:extLst>
                <a:ext uri="{FF2B5EF4-FFF2-40B4-BE49-F238E27FC236}">
                  <a16:creationId xmlns:a16="http://schemas.microsoft.com/office/drawing/2014/main" id="{BF7489AE-6851-4A32-96B1-9D510468753C}"/>
                </a:ext>
              </a:extLst>
            </p:cNvPr>
            <p:cNvSpPr/>
            <p:nvPr>
              <p:custDataLst>
                <p:tags r:id="rId146"/>
              </p:custDataLst>
            </p:nvPr>
          </p:nvSpPr>
          <p:spPr>
            <a:xfrm>
              <a:off x="5526973" y="2358815"/>
              <a:ext cx="186323" cy="181184"/>
            </a:xfrm>
            <a:custGeom>
              <a:avLst/>
              <a:gdLst>
                <a:gd name="connsiteX0" fmla="*/ 99843 w 186323"/>
                <a:gd name="connsiteY0" fmla="*/ 4555 h 181184"/>
                <a:gd name="connsiteX1" fmla="*/ 93279 w 186323"/>
                <a:gd name="connsiteY1" fmla="*/ 0 h 181184"/>
                <a:gd name="connsiteX2" fmla="*/ 86715 w 186323"/>
                <a:gd name="connsiteY2" fmla="*/ 4555 h 181184"/>
                <a:gd name="connsiteX3" fmla="*/ 1380 w 186323"/>
                <a:gd name="connsiteY3" fmla="*/ 176124 h 181184"/>
                <a:gd name="connsiteX4" fmla="*/ 117 w 186323"/>
                <a:gd name="connsiteY4" fmla="*/ 179160 h 181184"/>
                <a:gd name="connsiteX5" fmla="*/ 5672 w 186323"/>
                <a:gd name="connsiteY5" fmla="*/ 181185 h 181184"/>
                <a:gd name="connsiteX6" fmla="*/ 180886 w 186323"/>
                <a:gd name="connsiteY6" fmla="*/ 181185 h 181184"/>
                <a:gd name="connsiteX7" fmla="*/ 186441 w 186323"/>
                <a:gd name="connsiteY7" fmla="*/ 179160 h 181184"/>
                <a:gd name="connsiteX8" fmla="*/ 185178 w 186323"/>
                <a:gd name="connsiteY8" fmla="*/ 176124 h 181184"/>
                <a:gd name="connsiteX9" fmla="*/ 99843 w 186323"/>
                <a:gd name="connsiteY9" fmla="*/ 4555 h 181184"/>
                <a:gd name="connsiteX10" fmla="*/ 85200 w 186323"/>
                <a:gd name="connsiteY10" fmla="*/ 25305 h 181184"/>
                <a:gd name="connsiteX11" fmla="*/ 153115 w 186323"/>
                <a:gd name="connsiteY11" fmla="*/ 161953 h 181184"/>
                <a:gd name="connsiteX12" fmla="*/ 17033 w 186323"/>
                <a:gd name="connsiteY12" fmla="*/ 161953 h 181184"/>
                <a:gd name="connsiteX13" fmla="*/ 85200 w 186323"/>
                <a:gd name="connsiteY13" fmla="*/ 25305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323" h="181184">
                  <a:moveTo>
                    <a:pt x="99843" y="4555"/>
                  </a:moveTo>
                  <a:cubicBezTo>
                    <a:pt x="98076" y="1265"/>
                    <a:pt x="97571" y="0"/>
                    <a:pt x="93279" y="0"/>
                  </a:cubicBezTo>
                  <a:cubicBezTo>
                    <a:pt x="88987" y="0"/>
                    <a:pt x="88482" y="1265"/>
                    <a:pt x="86715" y="4555"/>
                  </a:cubicBezTo>
                  <a:lnTo>
                    <a:pt x="1380" y="176124"/>
                  </a:lnTo>
                  <a:cubicBezTo>
                    <a:pt x="117" y="178401"/>
                    <a:pt x="117" y="178907"/>
                    <a:pt x="117" y="179160"/>
                  </a:cubicBezTo>
                  <a:cubicBezTo>
                    <a:pt x="117" y="181185"/>
                    <a:pt x="1632" y="181185"/>
                    <a:pt x="5672" y="181185"/>
                  </a:cubicBezTo>
                  <a:lnTo>
                    <a:pt x="180886" y="181185"/>
                  </a:lnTo>
                  <a:cubicBezTo>
                    <a:pt x="184926" y="181185"/>
                    <a:pt x="186441" y="181185"/>
                    <a:pt x="186441" y="179160"/>
                  </a:cubicBezTo>
                  <a:cubicBezTo>
                    <a:pt x="186441" y="178907"/>
                    <a:pt x="186441" y="178401"/>
                    <a:pt x="185178" y="176124"/>
                  </a:cubicBezTo>
                  <a:lnTo>
                    <a:pt x="99843" y="4555"/>
                  </a:lnTo>
                  <a:close/>
                  <a:moveTo>
                    <a:pt x="85200" y="25305"/>
                  </a:moveTo>
                  <a:lnTo>
                    <a:pt x="153115" y="161953"/>
                  </a:lnTo>
                  <a:lnTo>
                    <a:pt x="17033" y="161953"/>
                  </a:lnTo>
                  <a:lnTo>
                    <a:pt x="85200" y="25305"/>
                  </a:lnTo>
                  <a:close/>
                </a:path>
              </a:pathLst>
            </a:custGeom>
            <a:solidFill>
              <a:srgbClr val="000000"/>
            </a:solidFill>
            <a:ln w="25342" cap="flat">
              <a:noFill/>
              <a:prstDash val="solid"/>
              <a:miter/>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6CC4CED0-687D-44AB-A796-48687E14566A}"/>
                </a:ext>
              </a:extLst>
            </p:cNvPr>
            <p:cNvSpPr/>
            <p:nvPr>
              <p:custDataLst>
                <p:tags r:id="rId147"/>
              </p:custDataLst>
            </p:nvPr>
          </p:nvSpPr>
          <p:spPr>
            <a:xfrm>
              <a:off x="5739639" y="2367166"/>
              <a:ext cx="180011" cy="178400"/>
            </a:xfrm>
            <a:custGeom>
              <a:avLst/>
              <a:gdLst>
                <a:gd name="connsiteX0" fmla="*/ 144539 w 180011"/>
                <a:gd name="connsiteY0" fmla="*/ 28848 h 178400"/>
                <a:gd name="connsiteX1" fmla="*/ 176855 w 180011"/>
                <a:gd name="connsiteY1" fmla="*/ 7845 h 178400"/>
                <a:gd name="connsiteX2" fmla="*/ 180137 w 180011"/>
                <a:gd name="connsiteY2" fmla="*/ 3037 h 178400"/>
                <a:gd name="connsiteX3" fmla="*/ 176855 w 180011"/>
                <a:gd name="connsiteY3" fmla="*/ 0 h 178400"/>
                <a:gd name="connsiteX4" fmla="*/ 156153 w 180011"/>
                <a:gd name="connsiteY4" fmla="*/ 759 h 178400"/>
                <a:gd name="connsiteX5" fmla="*/ 131158 w 180011"/>
                <a:gd name="connsiteY5" fmla="*/ 0 h 178400"/>
                <a:gd name="connsiteX6" fmla="*/ 126361 w 180011"/>
                <a:gd name="connsiteY6" fmla="*/ 4808 h 178400"/>
                <a:gd name="connsiteX7" fmla="*/ 130401 w 180011"/>
                <a:gd name="connsiteY7" fmla="*/ 7845 h 178400"/>
                <a:gd name="connsiteX8" fmla="*/ 142014 w 180011"/>
                <a:gd name="connsiteY8" fmla="*/ 16195 h 178400"/>
                <a:gd name="connsiteX9" fmla="*/ 138227 w 180011"/>
                <a:gd name="connsiteY9" fmla="*/ 25811 h 178400"/>
                <a:gd name="connsiteX10" fmla="*/ 60719 w 180011"/>
                <a:gd name="connsiteY10" fmla="*/ 149300 h 178400"/>
                <a:gd name="connsiteX11" fmla="*/ 43551 w 180011"/>
                <a:gd name="connsiteY11" fmla="*/ 15436 h 178400"/>
                <a:gd name="connsiteX12" fmla="*/ 60971 w 180011"/>
                <a:gd name="connsiteY12" fmla="*/ 7845 h 178400"/>
                <a:gd name="connsiteX13" fmla="*/ 67283 w 180011"/>
                <a:gd name="connsiteY13" fmla="*/ 2784 h 178400"/>
                <a:gd name="connsiteX14" fmla="*/ 63748 w 180011"/>
                <a:gd name="connsiteY14" fmla="*/ 0 h 178400"/>
                <a:gd name="connsiteX15" fmla="*/ 32442 w 180011"/>
                <a:gd name="connsiteY15" fmla="*/ 759 h 178400"/>
                <a:gd name="connsiteX16" fmla="*/ 18556 w 180011"/>
                <a:gd name="connsiteY16" fmla="*/ 506 h 178400"/>
                <a:gd name="connsiteX17" fmla="*/ 4923 w 180011"/>
                <a:gd name="connsiteY17" fmla="*/ 0 h 178400"/>
                <a:gd name="connsiteX18" fmla="*/ 126 w 180011"/>
                <a:gd name="connsiteY18" fmla="*/ 4808 h 178400"/>
                <a:gd name="connsiteX19" fmla="*/ 6437 w 180011"/>
                <a:gd name="connsiteY19" fmla="*/ 7845 h 178400"/>
                <a:gd name="connsiteX20" fmla="*/ 21586 w 180011"/>
                <a:gd name="connsiteY20" fmla="*/ 16448 h 178400"/>
                <a:gd name="connsiteX21" fmla="*/ 41531 w 180011"/>
                <a:gd name="connsiteY21" fmla="*/ 172581 h 178400"/>
                <a:gd name="connsiteX22" fmla="*/ 46580 w 180011"/>
                <a:gd name="connsiteY22" fmla="*/ 178401 h 178400"/>
                <a:gd name="connsiteX23" fmla="*/ 53649 w 180011"/>
                <a:gd name="connsiteY23" fmla="*/ 173846 h 178400"/>
                <a:gd name="connsiteX24" fmla="*/ 144539 w 180011"/>
                <a:gd name="connsiteY24" fmla="*/ 28848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011" h="178400">
                  <a:moveTo>
                    <a:pt x="144539" y="28848"/>
                  </a:moveTo>
                  <a:cubicBezTo>
                    <a:pt x="156910" y="9110"/>
                    <a:pt x="167514" y="8351"/>
                    <a:pt x="176855" y="7845"/>
                  </a:cubicBezTo>
                  <a:cubicBezTo>
                    <a:pt x="179885" y="7592"/>
                    <a:pt x="180137" y="3290"/>
                    <a:pt x="180137" y="3037"/>
                  </a:cubicBezTo>
                  <a:cubicBezTo>
                    <a:pt x="180137" y="1012"/>
                    <a:pt x="178875" y="0"/>
                    <a:pt x="176855" y="0"/>
                  </a:cubicBezTo>
                  <a:cubicBezTo>
                    <a:pt x="170291" y="0"/>
                    <a:pt x="162969" y="759"/>
                    <a:pt x="156153" y="759"/>
                  </a:cubicBezTo>
                  <a:cubicBezTo>
                    <a:pt x="147821" y="759"/>
                    <a:pt x="139237" y="0"/>
                    <a:pt x="131158" y="0"/>
                  </a:cubicBezTo>
                  <a:cubicBezTo>
                    <a:pt x="129643" y="0"/>
                    <a:pt x="126361" y="0"/>
                    <a:pt x="126361" y="4808"/>
                  </a:cubicBezTo>
                  <a:cubicBezTo>
                    <a:pt x="126361" y="7592"/>
                    <a:pt x="128633" y="7845"/>
                    <a:pt x="130401" y="7845"/>
                  </a:cubicBezTo>
                  <a:cubicBezTo>
                    <a:pt x="137217" y="8351"/>
                    <a:pt x="142014" y="10881"/>
                    <a:pt x="142014" y="16195"/>
                  </a:cubicBezTo>
                  <a:cubicBezTo>
                    <a:pt x="142014" y="19991"/>
                    <a:pt x="138227" y="25558"/>
                    <a:pt x="138227" y="25811"/>
                  </a:cubicBezTo>
                  <a:lnTo>
                    <a:pt x="60719" y="149300"/>
                  </a:lnTo>
                  <a:lnTo>
                    <a:pt x="43551" y="15436"/>
                  </a:lnTo>
                  <a:cubicBezTo>
                    <a:pt x="43551" y="11134"/>
                    <a:pt x="49357" y="7845"/>
                    <a:pt x="60971" y="7845"/>
                  </a:cubicBezTo>
                  <a:cubicBezTo>
                    <a:pt x="64506" y="7845"/>
                    <a:pt x="67283" y="7845"/>
                    <a:pt x="67283" y="2784"/>
                  </a:cubicBezTo>
                  <a:cubicBezTo>
                    <a:pt x="67283" y="506"/>
                    <a:pt x="65263" y="0"/>
                    <a:pt x="63748" y="0"/>
                  </a:cubicBezTo>
                  <a:cubicBezTo>
                    <a:pt x="53649" y="0"/>
                    <a:pt x="42793" y="759"/>
                    <a:pt x="32442" y="759"/>
                  </a:cubicBezTo>
                  <a:cubicBezTo>
                    <a:pt x="27897" y="759"/>
                    <a:pt x="23101" y="506"/>
                    <a:pt x="18556" y="506"/>
                  </a:cubicBezTo>
                  <a:cubicBezTo>
                    <a:pt x="14012" y="506"/>
                    <a:pt x="9215" y="0"/>
                    <a:pt x="4923" y="0"/>
                  </a:cubicBezTo>
                  <a:cubicBezTo>
                    <a:pt x="3155" y="0"/>
                    <a:pt x="126" y="0"/>
                    <a:pt x="126" y="4808"/>
                  </a:cubicBezTo>
                  <a:cubicBezTo>
                    <a:pt x="126" y="7845"/>
                    <a:pt x="2398" y="7845"/>
                    <a:pt x="6437" y="7845"/>
                  </a:cubicBezTo>
                  <a:cubicBezTo>
                    <a:pt x="20576" y="7845"/>
                    <a:pt x="20828" y="10122"/>
                    <a:pt x="21586" y="16448"/>
                  </a:cubicBezTo>
                  <a:lnTo>
                    <a:pt x="41531" y="172581"/>
                  </a:lnTo>
                  <a:cubicBezTo>
                    <a:pt x="42288" y="177642"/>
                    <a:pt x="43298" y="178401"/>
                    <a:pt x="46580" y="178401"/>
                  </a:cubicBezTo>
                  <a:cubicBezTo>
                    <a:pt x="50620" y="178401"/>
                    <a:pt x="51630" y="177136"/>
                    <a:pt x="53649" y="173846"/>
                  </a:cubicBezTo>
                  <a:lnTo>
                    <a:pt x="144539" y="28848"/>
                  </a:lnTo>
                  <a:close/>
                </a:path>
              </a:pathLst>
            </a:custGeom>
            <a:solidFill>
              <a:srgbClr val="000000"/>
            </a:solidFill>
            <a:ln w="25342" cap="flat">
              <a:noFill/>
              <a:prstDash val="solid"/>
              <a:miter/>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DFBE8F00-D63F-41F5-8A4F-62EFD12FE4AC}"/>
                </a:ext>
              </a:extLst>
            </p:cNvPr>
            <p:cNvSpPr/>
            <p:nvPr>
              <p:custDataLst>
                <p:tags r:id="rId148"/>
              </p:custDataLst>
            </p:nvPr>
          </p:nvSpPr>
          <p:spPr>
            <a:xfrm>
              <a:off x="5878077" y="2501611"/>
              <a:ext cx="133254" cy="78116"/>
            </a:xfrm>
            <a:custGeom>
              <a:avLst/>
              <a:gdLst>
                <a:gd name="connsiteX0" fmla="*/ 118540 w 133254"/>
                <a:gd name="connsiteY0" fmla="*/ 17184 h 78116"/>
                <a:gd name="connsiteX1" fmla="*/ 133386 w 133254"/>
                <a:gd name="connsiteY1" fmla="*/ 6378 h 78116"/>
                <a:gd name="connsiteX2" fmla="*/ 133386 w 133254"/>
                <a:gd name="connsiteY2" fmla="*/ 1 h 78116"/>
                <a:gd name="connsiteX3" fmla="*/ 120661 w 133254"/>
                <a:gd name="connsiteY3" fmla="*/ 710 h 78116"/>
                <a:gd name="connsiteX4" fmla="*/ 103342 w 133254"/>
                <a:gd name="connsiteY4" fmla="*/ 1 h 78116"/>
                <a:gd name="connsiteX5" fmla="*/ 103342 w 133254"/>
                <a:gd name="connsiteY5" fmla="*/ 6378 h 78116"/>
                <a:gd name="connsiteX6" fmla="*/ 112531 w 133254"/>
                <a:gd name="connsiteY6" fmla="*/ 14172 h 78116"/>
                <a:gd name="connsiteX7" fmla="*/ 111471 w 133254"/>
                <a:gd name="connsiteY7" fmla="*/ 18424 h 78116"/>
                <a:gd name="connsiteX8" fmla="*/ 94328 w 133254"/>
                <a:gd name="connsiteY8" fmla="*/ 62530 h 78116"/>
                <a:gd name="connsiteX9" fmla="*/ 75242 w 133254"/>
                <a:gd name="connsiteY9" fmla="*/ 14172 h 78116"/>
                <a:gd name="connsiteX10" fmla="*/ 74358 w 133254"/>
                <a:gd name="connsiteY10" fmla="*/ 10807 h 78116"/>
                <a:gd name="connsiteX11" fmla="*/ 83901 w 133254"/>
                <a:gd name="connsiteY11" fmla="*/ 6378 h 78116"/>
                <a:gd name="connsiteX12" fmla="*/ 83901 w 133254"/>
                <a:gd name="connsiteY12" fmla="*/ 1 h 78116"/>
                <a:gd name="connsiteX13" fmla="*/ 64815 w 133254"/>
                <a:gd name="connsiteY13" fmla="*/ 710 h 78116"/>
                <a:gd name="connsiteX14" fmla="*/ 49262 w 133254"/>
                <a:gd name="connsiteY14" fmla="*/ 1 h 78116"/>
                <a:gd name="connsiteX15" fmla="*/ 49262 w 133254"/>
                <a:gd name="connsiteY15" fmla="*/ 6378 h 78116"/>
                <a:gd name="connsiteX16" fmla="*/ 59336 w 133254"/>
                <a:gd name="connsiteY16" fmla="*/ 7795 h 78116"/>
                <a:gd name="connsiteX17" fmla="*/ 63401 w 133254"/>
                <a:gd name="connsiteY17" fmla="*/ 15589 h 78116"/>
                <a:gd name="connsiteX18" fmla="*/ 62694 w 133254"/>
                <a:gd name="connsiteY18" fmla="*/ 17715 h 78116"/>
                <a:gd name="connsiteX19" fmla="*/ 46081 w 133254"/>
                <a:gd name="connsiteY19" fmla="*/ 59873 h 78116"/>
                <a:gd name="connsiteX20" fmla="*/ 28232 w 133254"/>
                <a:gd name="connsiteY20" fmla="*/ 14172 h 78116"/>
                <a:gd name="connsiteX21" fmla="*/ 27171 w 133254"/>
                <a:gd name="connsiteY21" fmla="*/ 10807 h 78116"/>
                <a:gd name="connsiteX22" fmla="*/ 36715 w 133254"/>
                <a:gd name="connsiteY22" fmla="*/ 6378 h 78116"/>
                <a:gd name="connsiteX23" fmla="*/ 36715 w 133254"/>
                <a:gd name="connsiteY23" fmla="*/ 1 h 78116"/>
                <a:gd name="connsiteX24" fmla="*/ 16744 w 133254"/>
                <a:gd name="connsiteY24" fmla="*/ 710 h 78116"/>
                <a:gd name="connsiteX25" fmla="*/ 132 w 133254"/>
                <a:gd name="connsiteY25" fmla="*/ 1 h 78116"/>
                <a:gd name="connsiteX26" fmla="*/ 132 w 133254"/>
                <a:gd name="connsiteY26" fmla="*/ 6378 h 78116"/>
                <a:gd name="connsiteX27" fmla="*/ 12856 w 133254"/>
                <a:gd name="connsiteY27" fmla="*/ 11515 h 78116"/>
                <a:gd name="connsiteX28" fmla="*/ 37421 w 133254"/>
                <a:gd name="connsiteY28" fmla="*/ 74044 h 78116"/>
                <a:gd name="connsiteX29" fmla="*/ 42193 w 133254"/>
                <a:gd name="connsiteY29" fmla="*/ 78118 h 78116"/>
                <a:gd name="connsiteX30" fmla="*/ 46788 w 133254"/>
                <a:gd name="connsiteY30" fmla="*/ 74399 h 78116"/>
                <a:gd name="connsiteX31" fmla="*/ 66759 w 133254"/>
                <a:gd name="connsiteY31" fmla="*/ 23738 h 78116"/>
                <a:gd name="connsiteX32" fmla="*/ 86375 w 133254"/>
                <a:gd name="connsiteY32" fmla="*/ 73867 h 78116"/>
                <a:gd name="connsiteX33" fmla="*/ 91324 w 133254"/>
                <a:gd name="connsiteY33" fmla="*/ 78118 h 78116"/>
                <a:gd name="connsiteX34" fmla="*/ 96096 w 133254"/>
                <a:gd name="connsiteY34" fmla="*/ 74044 h 78116"/>
                <a:gd name="connsiteX35" fmla="*/ 118540 w 133254"/>
                <a:gd name="connsiteY35" fmla="*/ 17184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54" h="78116">
                  <a:moveTo>
                    <a:pt x="118540" y="17184"/>
                  </a:moveTo>
                  <a:cubicBezTo>
                    <a:pt x="122075" y="8327"/>
                    <a:pt x="127907" y="6556"/>
                    <a:pt x="133386" y="6378"/>
                  </a:cubicBezTo>
                  <a:lnTo>
                    <a:pt x="133386" y="1"/>
                  </a:lnTo>
                  <a:cubicBezTo>
                    <a:pt x="128614" y="533"/>
                    <a:pt x="125786" y="710"/>
                    <a:pt x="120661" y="710"/>
                  </a:cubicBezTo>
                  <a:cubicBezTo>
                    <a:pt x="115359" y="710"/>
                    <a:pt x="108643" y="533"/>
                    <a:pt x="103342" y="1"/>
                  </a:cubicBezTo>
                  <a:lnTo>
                    <a:pt x="103342" y="6378"/>
                  </a:lnTo>
                  <a:cubicBezTo>
                    <a:pt x="109527" y="6556"/>
                    <a:pt x="112531" y="9921"/>
                    <a:pt x="112531" y="14172"/>
                  </a:cubicBezTo>
                  <a:cubicBezTo>
                    <a:pt x="112531" y="15589"/>
                    <a:pt x="112531" y="15944"/>
                    <a:pt x="111471" y="18424"/>
                  </a:cubicBezTo>
                  <a:lnTo>
                    <a:pt x="94328" y="62530"/>
                  </a:lnTo>
                  <a:lnTo>
                    <a:pt x="75242" y="14172"/>
                  </a:lnTo>
                  <a:cubicBezTo>
                    <a:pt x="74888" y="13287"/>
                    <a:pt x="74358" y="11870"/>
                    <a:pt x="74358" y="10807"/>
                  </a:cubicBezTo>
                  <a:cubicBezTo>
                    <a:pt x="74358" y="6910"/>
                    <a:pt x="78953" y="6378"/>
                    <a:pt x="83901" y="6378"/>
                  </a:cubicBezTo>
                  <a:lnTo>
                    <a:pt x="83901" y="1"/>
                  </a:lnTo>
                  <a:cubicBezTo>
                    <a:pt x="77539" y="533"/>
                    <a:pt x="71177" y="710"/>
                    <a:pt x="64815" y="710"/>
                  </a:cubicBezTo>
                  <a:cubicBezTo>
                    <a:pt x="59689" y="710"/>
                    <a:pt x="54387" y="356"/>
                    <a:pt x="49262" y="1"/>
                  </a:cubicBezTo>
                  <a:lnTo>
                    <a:pt x="49262" y="6378"/>
                  </a:lnTo>
                  <a:cubicBezTo>
                    <a:pt x="53327" y="6378"/>
                    <a:pt x="57038" y="6378"/>
                    <a:pt x="59336" y="7795"/>
                  </a:cubicBezTo>
                  <a:cubicBezTo>
                    <a:pt x="61810" y="9567"/>
                    <a:pt x="63401" y="15412"/>
                    <a:pt x="63401" y="15589"/>
                  </a:cubicBezTo>
                  <a:cubicBezTo>
                    <a:pt x="63401" y="15944"/>
                    <a:pt x="63047" y="17007"/>
                    <a:pt x="62694" y="17715"/>
                  </a:cubicBezTo>
                  <a:lnTo>
                    <a:pt x="46081" y="59873"/>
                  </a:lnTo>
                  <a:lnTo>
                    <a:pt x="28232" y="14172"/>
                  </a:lnTo>
                  <a:cubicBezTo>
                    <a:pt x="27171" y="11692"/>
                    <a:pt x="27171" y="11515"/>
                    <a:pt x="27171" y="10807"/>
                  </a:cubicBezTo>
                  <a:cubicBezTo>
                    <a:pt x="27171" y="6378"/>
                    <a:pt x="33533" y="6378"/>
                    <a:pt x="36715" y="6378"/>
                  </a:cubicBezTo>
                  <a:lnTo>
                    <a:pt x="36715" y="1"/>
                  </a:lnTo>
                  <a:cubicBezTo>
                    <a:pt x="36361" y="1"/>
                    <a:pt x="23813" y="710"/>
                    <a:pt x="16744" y="710"/>
                  </a:cubicBezTo>
                  <a:cubicBezTo>
                    <a:pt x="11265" y="710"/>
                    <a:pt x="5610" y="533"/>
                    <a:pt x="132" y="1"/>
                  </a:cubicBezTo>
                  <a:lnTo>
                    <a:pt x="132" y="6378"/>
                  </a:lnTo>
                  <a:cubicBezTo>
                    <a:pt x="7024" y="6378"/>
                    <a:pt x="10912" y="6378"/>
                    <a:pt x="12856" y="11515"/>
                  </a:cubicBezTo>
                  <a:lnTo>
                    <a:pt x="37421" y="74044"/>
                  </a:lnTo>
                  <a:cubicBezTo>
                    <a:pt x="38482" y="76701"/>
                    <a:pt x="39012" y="78118"/>
                    <a:pt x="42193" y="78118"/>
                  </a:cubicBezTo>
                  <a:cubicBezTo>
                    <a:pt x="45374" y="78118"/>
                    <a:pt x="45904" y="76701"/>
                    <a:pt x="46788" y="74399"/>
                  </a:cubicBezTo>
                  <a:lnTo>
                    <a:pt x="66759" y="23738"/>
                  </a:lnTo>
                  <a:lnTo>
                    <a:pt x="86375" y="73867"/>
                  </a:lnTo>
                  <a:cubicBezTo>
                    <a:pt x="87436" y="76524"/>
                    <a:pt x="88143" y="78118"/>
                    <a:pt x="91324" y="78118"/>
                  </a:cubicBezTo>
                  <a:cubicBezTo>
                    <a:pt x="94505" y="78118"/>
                    <a:pt x="95035" y="76878"/>
                    <a:pt x="96096" y="74044"/>
                  </a:cubicBezTo>
                  <a:lnTo>
                    <a:pt x="118540" y="17184"/>
                  </a:lnTo>
                  <a:close/>
                </a:path>
              </a:pathLst>
            </a:custGeom>
            <a:solidFill>
              <a:srgbClr val="000000"/>
            </a:solidFill>
            <a:ln w="25342" cap="flat">
              <a:noFill/>
              <a:prstDash val="solid"/>
              <a:miter/>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A8767DEB-2CAD-44AA-9287-123FFCC8786E}"/>
                </a:ext>
              </a:extLst>
            </p:cNvPr>
            <p:cNvSpPr/>
            <p:nvPr>
              <p:custDataLst>
                <p:tags r:id="rId149"/>
              </p:custDataLst>
            </p:nvPr>
          </p:nvSpPr>
          <p:spPr>
            <a:xfrm>
              <a:off x="6039405" y="2557586"/>
              <a:ext cx="22444" cy="54557"/>
            </a:xfrm>
            <a:custGeom>
              <a:avLst/>
              <a:gdLst>
                <a:gd name="connsiteX0" fmla="*/ 17634 w 22444"/>
                <a:gd name="connsiteY0" fmla="*/ 17538 h 54557"/>
                <a:gd name="connsiteX1" fmla="*/ 3849 w 22444"/>
                <a:gd name="connsiteY1" fmla="*/ 49954 h 54557"/>
                <a:gd name="connsiteX2" fmla="*/ 2612 w 22444"/>
                <a:gd name="connsiteY2" fmla="*/ 52079 h 54557"/>
                <a:gd name="connsiteX3" fmla="*/ 5086 w 22444"/>
                <a:gd name="connsiteY3" fmla="*/ 54559 h 54557"/>
                <a:gd name="connsiteX4" fmla="*/ 22582 w 22444"/>
                <a:gd name="connsiteY4" fmla="*/ 19309 h 54557"/>
                <a:gd name="connsiteX5" fmla="*/ 10211 w 22444"/>
                <a:gd name="connsiteY5" fmla="*/ 1 h 54557"/>
                <a:gd name="connsiteX6" fmla="*/ 137 w 22444"/>
                <a:gd name="connsiteY6" fmla="*/ 10098 h 54557"/>
                <a:gd name="connsiteX7" fmla="*/ 10388 w 22444"/>
                <a:gd name="connsiteY7" fmla="*/ 20372 h 54557"/>
                <a:gd name="connsiteX8" fmla="*/ 17634 w 22444"/>
                <a:gd name="connsiteY8" fmla="*/ 17538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44" h="54557">
                  <a:moveTo>
                    <a:pt x="17634" y="17538"/>
                  </a:moveTo>
                  <a:cubicBezTo>
                    <a:pt x="17634" y="27280"/>
                    <a:pt x="15866" y="38617"/>
                    <a:pt x="3849" y="49954"/>
                  </a:cubicBezTo>
                  <a:cubicBezTo>
                    <a:pt x="3142" y="50662"/>
                    <a:pt x="2612" y="51194"/>
                    <a:pt x="2612" y="52079"/>
                  </a:cubicBezTo>
                  <a:cubicBezTo>
                    <a:pt x="2612" y="53319"/>
                    <a:pt x="4025" y="54559"/>
                    <a:pt x="5086" y="54559"/>
                  </a:cubicBezTo>
                  <a:cubicBezTo>
                    <a:pt x="7560" y="54559"/>
                    <a:pt x="22582" y="40388"/>
                    <a:pt x="22582" y="19309"/>
                  </a:cubicBezTo>
                  <a:cubicBezTo>
                    <a:pt x="22582" y="8327"/>
                    <a:pt x="18340" y="1"/>
                    <a:pt x="10211" y="1"/>
                  </a:cubicBezTo>
                  <a:cubicBezTo>
                    <a:pt x="4379" y="1"/>
                    <a:pt x="137" y="4607"/>
                    <a:pt x="137" y="10098"/>
                  </a:cubicBezTo>
                  <a:cubicBezTo>
                    <a:pt x="137" y="15767"/>
                    <a:pt x="4202" y="20372"/>
                    <a:pt x="10388" y="20372"/>
                  </a:cubicBezTo>
                  <a:cubicBezTo>
                    <a:pt x="14629" y="20372"/>
                    <a:pt x="17457" y="17538"/>
                    <a:pt x="17634" y="17538"/>
                  </a:cubicBezTo>
                  <a:close/>
                </a:path>
              </a:pathLst>
            </a:custGeom>
            <a:solidFill>
              <a:srgbClr val="000000"/>
            </a:solidFill>
            <a:ln w="25342" cap="flat">
              <a:noFill/>
              <a:prstDash val="solid"/>
              <a:miter/>
            </a:ln>
          </p:spPr>
          <p:txBody>
            <a:bodyPr rtlCol="0" anchor="ctr"/>
            <a:lstStyle/>
            <a:p>
              <a:endParaRPr lang="zh-CN" altLang="en-US"/>
            </a:p>
          </p:txBody>
        </p:sp>
        <p:sp>
          <p:nvSpPr>
            <p:cNvPr id="181" name="任意多边形: 形状 180">
              <a:extLst>
                <a:ext uri="{FF2B5EF4-FFF2-40B4-BE49-F238E27FC236}">
                  <a16:creationId xmlns:a16="http://schemas.microsoft.com/office/drawing/2014/main" id="{BE638031-A6CB-48F5-9B10-9E70224B355D}"/>
                </a:ext>
              </a:extLst>
            </p:cNvPr>
            <p:cNvSpPr/>
            <p:nvPr>
              <p:custDataLst>
                <p:tags r:id="rId150"/>
              </p:custDataLst>
            </p:nvPr>
          </p:nvSpPr>
          <p:spPr>
            <a:xfrm>
              <a:off x="6087880" y="2460516"/>
              <a:ext cx="53549" cy="119212"/>
            </a:xfrm>
            <a:custGeom>
              <a:avLst/>
              <a:gdLst>
                <a:gd name="connsiteX0" fmla="*/ 49094 w 53549"/>
                <a:gd name="connsiteY0" fmla="*/ 6733 h 119212"/>
                <a:gd name="connsiteX1" fmla="*/ 42025 w 53549"/>
                <a:gd name="connsiteY1" fmla="*/ 1 h 119212"/>
                <a:gd name="connsiteX2" fmla="*/ 32128 w 53549"/>
                <a:gd name="connsiteY2" fmla="*/ 9744 h 119212"/>
                <a:gd name="connsiteX3" fmla="*/ 39197 w 53549"/>
                <a:gd name="connsiteY3" fmla="*/ 16475 h 119212"/>
                <a:gd name="connsiteX4" fmla="*/ 49094 w 53549"/>
                <a:gd name="connsiteY4" fmla="*/ 6733 h 119212"/>
                <a:gd name="connsiteX5" fmla="*/ 13041 w 53549"/>
                <a:gd name="connsiteY5" fmla="*/ 96718 h 119212"/>
                <a:gd name="connsiteX6" fmla="*/ 11450 w 53549"/>
                <a:gd name="connsiteY6" fmla="*/ 104157 h 119212"/>
                <a:gd name="connsiteX7" fmla="*/ 28240 w 53549"/>
                <a:gd name="connsiteY7" fmla="*/ 119214 h 119212"/>
                <a:gd name="connsiteX8" fmla="*/ 53689 w 53549"/>
                <a:gd name="connsiteY8" fmla="*/ 92112 h 119212"/>
                <a:gd name="connsiteX9" fmla="*/ 50861 w 53549"/>
                <a:gd name="connsiteY9" fmla="*/ 89809 h 119212"/>
                <a:gd name="connsiteX10" fmla="*/ 47503 w 53549"/>
                <a:gd name="connsiteY10" fmla="*/ 92821 h 119212"/>
                <a:gd name="connsiteX11" fmla="*/ 28770 w 53549"/>
                <a:gd name="connsiteY11" fmla="*/ 114254 h 119212"/>
                <a:gd name="connsiteX12" fmla="*/ 24352 w 53549"/>
                <a:gd name="connsiteY12" fmla="*/ 108054 h 119212"/>
                <a:gd name="connsiteX13" fmla="*/ 27179 w 53549"/>
                <a:gd name="connsiteY13" fmla="*/ 96718 h 119212"/>
                <a:gd name="connsiteX14" fmla="*/ 32835 w 53549"/>
                <a:gd name="connsiteY14" fmla="*/ 82547 h 119212"/>
                <a:gd name="connsiteX15" fmla="*/ 41494 w 53549"/>
                <a:gd name="connsiteY15" fmla="*/ 60051 h 119212"/>
                <a:gd name="connsiteX16" fmla="*/ 42555 w 53549"/>
                <a:gd name="connsiteY16" fmla="*/ 54382 h 119212"/>
                <a:gd name="connsiteX17" fmla="*/ 25765 w 53549"/>
                <a:gd name="connsiteY17" fmla="*/ 39326 h 119212"/>
                <a:gd name="connsiteX18" fmla="*/ 140 w 53549"/>
                <a:gd name="connsiteY18" fmla="*/ 66427 h 119212"/>
                <a:gd name="connsiteX19" fmla="*/ 3144 w 53549"/>
                <a:gd name="connsiteY19" fmla="*/ 68730 h 119212"/>
                <a:gd name="connsiteX20" fmla="*/ 6325 w 53549"/>
                <a:gd name="connsiteY20" fmla="*/ 65896 h 119212"/>
                <a:gd name="connsiteX21" fmla="*/ 25235 w 53549"/>
                <a:gd name="connsiteY21" fmla="*/ 44285 h 119212"/>
                <a:gd name="connsiteX22" fmla="*/ 29653 w 53549"/>
                <a:gd name="connsiteY22" fmla="*/ 50485 h 119212"/>
                <a:gd name="connsiteX23" fmla="*/ 24175 w 53549"/>
                <a:gd name="connsiteY23" fmla="*/ 68199 h 119212"/>
                <a:gd name="connsiteX24" fmla="*/ 13041 w 53549"/>
                <a:gd name="connsiteY24" fmla="*/ 9671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9" h="119212">
                  <a:moveTo>
                    <a:pt x="49094" y="6733"/>
                  </a:moveTo>
                  <a:cubicBezTo>
                    <a:pt x="49094" y="3898"/>
                    <a:pt x="46973" y="1"/>
                    <a:pt x="42025" y="1"/>
                  </a:cubicBezTo>
                  <a:cubicBezTo>
                    <a:pt x="37253" y="1"/>
                    <a:pt x="32128" y="4607"/>
                    <a:pt x="32128" y="9744"/>
                  </a:cubicBezTo>
                  <a:cubicBezTo>
                    <a:pt x="32128" y="12755"/>
                    <a:pt x="34425" y="16475"/>
                    <a:pt x="39197" y="16475"/>
                  </a:cubicBezTo>
                  <a:cubicBezTo>
                    <a:pt x="44322" y="16475"/>
                    <a:pt x="49094" y="11515"/>
                    <a:pt x="49094" y="6733"/>
                  </a:cubicBezTo>
                  <a:close/>
                  <a:moveTo>
                    <a:pt x="13041" y="96718"/>
                  </a:moveTo>
                  <a:cubicBezTo>
                    <a:pt x="12334" y="99020"/>
                    <a:pt x="11450" y="101146"/>
                    <a:pt x="11450" y="104157"/>
                  </a:cubicBezTo>
                  <a:cubicBezTo>
                    <a:pt x="11450" y="112483"/>
                    <a:pt x="18520" y="119214"/>
                    <a:pt x="28240" y="119214"/>
                  </a:cubicBezTo>
                  <a:cubicBezTo>
                    <a:pt x="45913" y="119214"/>
                    <a:pt x="53689" y="94769"/>
                    <a:pt x="53689" y="92112"/>
                  </a:cubicBezTo>
                  <a:cubicBezTo>
                    <a:pt x="53689" y="89809"/>
                    <a:pt x="51391" y="89809"/>
                    <a:pt x="50861" y="89809"/>
                  </a:cubicBezTo>
                  <a:cubicBezTo>
                    <a:pt x="48387" y="89809"/>
                    <a:pt x="48210" y="90872"/>
                    <a:pt x="47503" y="92821"/>
                  </a:cubicBezTo>
                  <a:cubicBezTo>
                    <a:pt x="43438" y="106991"/>
                    <a:pt x="35662" y="114254"/>
                    <a:pt x="28770" y="114254"/>
                  </a:cubicBezTo>
                  <a:cubicBezTo>
                    <a:pt x="25235" y="114254"/>
                    <a:pt x="24352" y="111951"/>
                    <a:pt x="24352" y="108054"/>
                  </a:cubicBezTo>
                  <a:cubicBezTo>
                    <a:pt x="24352" y="103980"/>
                    <a:pt x="25589" y="100615"/>
                    <a:pt x="27179" y="96718"/>
                  </a:cubicBezTo>
                  <a:cubicBezTo>
                    <a:pt x="28947" y="91935"/>
                    <a:pt x="30891" y="87152"/>
                    <a:pt x="32835" y="82547"/>
                  </a:cubicBezTo>
                  <a:cubicBezTo>
                    <a:pt x="34425" y="78296"/>
                    <a:pt x="40787" y="62176"/>
                    <a:pt x="41494" y="60051"/>
                  </a:cubicBezTo>
                  <a:cubicBezTo>
                    <a:pt x="42025" y="58279"/>
                    <a:pt x="42555" y="56154"/>
                    <a:pt x="42555" y="54382"/>
                  </a:cubicBezTo>
                  <a:cubicBezTo>
                    <a:pt x="42555" y="46057"/>
                    <a:pt x="35486" y="39326"/>
                    <a:pt x="25765" y="39326"/>
                  </a:cubicBezTo>
                  <a:cubicBezTo>
                    <a:pt x="8269" y="39326"/>
                    <a:pt x="140" y="63416"/>
                    <a:pt x="140" y="66427"/>
                  </a:cubicBezTo>
                  <a:cubicBezTo>
                    <a:pt x="140" y="68730"/>
                    <a:pt x="2614" y="68730"/>
                    <a:pt x="3144" y="68730"/>
                  </a:cubicBezTo>
                  <a:cubicBezTo>
                    <a:pt x="5618" y="68730"/>
                    <a:pt x="5795" y="67844"/>
                    <a:pt x="6325" y="65896"/>
                  </a:cubicBezTo>
                  <a:cubicBezTo>
                    <a:pt x="10920" y="50662"/>
                    <a:pt x="18696" y="44285"/>
                    <a:pt x="25235" y="44285"/>
                  </a:cubicBezTo>
                  <a:cubicBezTo>
                    <a:pt x="28063" y="44285"/>
                    <a:pt x="29653" y="45703"/>
                    <a:pt x="29653" y="50485"/>
                  </a:cubicBezTo>
                  <a:cubicBezTo>
                    <a:pt x="29653" y="54559"/>
                    <a:pt x="28593" y="57216"/>
                    <a:pt x="24175" y="68199"/>
                  </a:cubicBezTo>
                  <a:lnTo>
                    <a:pt x="13041" y="96718"/>
                  </a:lnTo>
                  <a:close/>
                </a:path>
              </a:pathLst>
            </a:custGeom>
            <a:solidFill>
              <a:srgbClr val="000000"/>
            </a:solidFill>
            <a:ln w="25342" cap="flat">
              <a:noFill/>
              <a:prstDash val="solid"/>
              <a:miter/>
            </a:ln>
          </p:spPr>
          <p:txBody>
            <a:bodyPr rtlCol="0" anchor="ctr"/>
            <a:lstStyle/>
            <a:p>
              <a:endParaRPr lang="zh-CN" altLang="en-US"/>
            </a:p>
          </p:txBody>
        </p:sp>
        <p:sp>
          <p:nvSpPr>
            <p:cNvPr id="182" name="任意多边形: 形状 181">
              <a:extLst>
                <a:ext uri="{FF2B5EF4-FFF2-40B4-BE49-F238E27FC236}">
                  <a16:creationId xmlns:a16="http://schemas.microsoft.com/office/drawing/2014/main" id="{7A823AF4-892D-4907-AEAC-22865DCCAA39}"/>
                </a:ext>
              </a:extLst>
            </p:cNvPr>
            <p:cNvSpPr/>
            <p:nvPr>
              <p:custDataLst>
                <p:tags r:id="rId151"/>
              </p:custDataLst>
            </p:nvPr>
          </p:nvSpPr>
          <p:spPr>
            <a:xfrm>
              <a:off x="6247895" y="2447130"/>
              <a:ext cx="167893" cy="59213"/>
            </a:xfrm>
            <a:custGeom>
              <a:avLst/>
              <a:gdLst>
                <a:gd name="connsiteX0" fmla="*/ 159455 w 167893"/>
                <a:gd name="connsiteY0" fmla="*/ 10122 h 59213"/>
                <a:gd name="connsiteX1" fmla="*/ 168039 w 167893"/>
                <a:gd name="connsiteY1" fmla="*/ 5061 h 59213"/>
                <a:gd name="connsiteX2" fmla="*/ 159707 w 167893"/>
                <a:gd name="connsiteY2" fmla="*/ 0 h 59213"/>
                <a:gd name="connsiteX3" fmla="*/ 8477 w 167893"/>
                <a:gd name="connsiteY3" fmla="*/ 0 h 59213"/>
                <a:gd name="connsiteX4" fmla="*/ 146 w 167893"/>
                <a:gd name="connsiteY4" fmla="*/ 5061 h 59213"/>
                <a:gd name="connsiteX5" fmla="*/ 8730 w 167893"/>
                <a:gd name="connsiteY5" fmla="*/ 10122 h 59213"/>
                <a:gd name="connsiteX6" fmla="*/ 159455 w 167893"/>
                <a:gd name="connsiteY6" fmla="*/ 10122 h 59213"/>
                <a:gd name="connsiteX7" fmla="*/ 159707 w 167893"/>
                <a:gd name="connsiteY7" fmla="*/ 59214 h 59213"/>
                <a:gd name="connsiteX8" fmla="*/ 168039 w 167893"/>
                <a:gd name="connsiteY8" fmla="*/ 54153 h 59213"/>
                <a:gd name="connsiteX9" fmla="*/ 159455 w 167893"/>
                <a:gd name="connsiteY9" fmla="*/ 49092 h 59213"/>
                <a:gd name="connsiteX10" fmla="*/ 8730 w 167893"/>
                <a:gd name="connsiteY10" fmla="*/ 49092 h 59213"/>
                <a:gd name="connsiteX11" fmla="*/ 146 w 167893"/>
                <a:gd name="connsiteY11" fmla="*/ 54153 h 59213"/>
                <a:gd name="connsiteX12" fmla="*/ 8477 w 167893"/>
                <a:gd name="connsiteY12" fmla="*/ 59214 h 59213"/>
                <a:gd name="connsiteX13" fmla="*/ 159707 w 167893"/>
                <a:gd name="connsiteY13" fmla="*/ 592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893" h="59213">
                  <a:moveTo>
                    <a:pt x="159455" y="10122"/>
                  </a:moveTo>
                  <a:cubicBezTo>
                    <a:pt x="163242" y="10122"/>
                    <a:pt x="168039" y="10122"/>
                    <a:pt x="168039" y="5061"/>
                  </a:cubicBezTo>
                  <a:cubicBezTo>
                    <a:pt x="168039" y="0"/>
                    <a:pt x="163242" y="0"/>
                    <a:pt x="159707" y="0"/>
                  </a:cubicBezTo>
                  <a:lnTo>
                    <a:pt x="8477" y="0"/>
                  </a:lnTo>
                  <a:cubicBezTo>
                    <a:pt x="4943" y="0"/>
                    <a:pt x="146" y="0"/>
                    <a:pt x="146" y="5061"/>
                  </a:cubicBezTo>
                  <a:cubicBezTo>
                    <a:pt x="146" y="10122"/>
                    <a:pt x="4943" y="10122"/>
                    <a:pt x="8730" y="10122"/>
                  </a:cubicBezTo>
                  <a:lnTo>
                    <a:pt x="159455" y="10122"/>
                  </a:lnTo>
                  <a:close/>
                  <a:moveTo>
                    <a:pt x="159707" y="59214"/>
                  </a:moveTo>
                  <a:cubicBezTo>
                    <a:pt x="163242" y="59214"/>
                    <a:pt x="168039" y="59214"/>
                    <a:pt x="168039" y="54153"/>
                  </a:cubicBezTo>
                  <a:cubicBezTo>
                    <a:pt x="168039" y="49092"/>
                    <a:pt x="163242" y="49092"/>
                    <a:pt x="159455" y="49092"/>
                  </a:cubicBezTo>
                  <a:lnTo>
                    <a:pt x="8730" y="49092"/>
                  </a:lnTo>
                  <a:cubicBezTo>
                    <a:pt x="4943" y="49092"/>
                    <a:pt x="146" y="49092"/>
                    <a:pt x="146" y="54153"/>
                  </a:cubicBezTo>
                  <a:cubicBezTo>
                    <a:pt x="146" y="59214"/>
                    <a:pt x="4943" y="59214"/>
                    <a:pt x="8477" y="59214"/>
                  </a:cubicBezTo>
                  <a:lnTo>
                    <a:pt x="159707" y="59214"/>
                  </a:lnTo>
                  <a:close/>
                </a:path>
              </a:pathLst>
            </a:custGeom>
            <a:solidFill>
              <a:srgbClr val="000000"/>
            </a:solidFill>
            <a:ln w="25342" cap="flat">
              <a:noFill/>
              <a:prstDash val="solid"/>
              <a:miter/>
            </a:ln>
          </p:spPr>
          <p:txBody>
            <a:bodyPr rtlCol="0" anchor="ctr"/>
            <a:lstStyle/>
            <a:p>
              <a:endParaRPr lang="zh-CN" altLang="en-US"/>
            </a:p>
          </p:txBody>
        </p:sp>
        <p:sp>
          <p:nvSpPr>
            <p:cNvPr id="183" name="任意多边形: 形状 182">
              <a:extLst>
                <a:ext uri="{FF2B5EF4-FFF2-40B4-BE49-F238E27FC236}">
                  <a16:creationId xmlns:a16="http://schemas.microsoft.com/office/drawing/2014/main" id="{4D05A177-B938-4CB2-9BC1-4A22BC321445}"/>
                </a:ext>
              </a:extLst>
            </p:cNvPr>
            <p:cNvSpPr/>
            <p:nvPr>
              <p:custDataLst>
                <p:tags r:id="rId152"/>
              </p:custDataLst>
            </p:nvPr>
          </p:nvSpPr>
          <p:spPr>
            <a:xfrm>
              <a:off x="6514391" y="2367166"/>
              <a:ext cx="180011" cy="178400"/>
            </a:xfrm>
            <a:custGeom>
              <a:avLst/>
              <a:gdLst>
                <a:gd name="connsiteX0" fmla="*/ 144569 w 180011"/>
                <a:gd name="connsiteY0" fmla="*/ 28848 h 178400"/>
                <a:gd name="connsiteX1" fmla="*/ 176886 w 180011"/>
                <a:gd name="connsiteY1" fmla="*/ 7845 h 178400"/>
                <a:gd name="connsiteX2" fmla="*/ 180168 w 180011"/>
                <a:gd name="connsiteY2" fmla="*/ 3037 h 178400"/>
                <a:gd name="connsiteX3" fmla="*/ 176886 w 180011"/>
                <a:gd name="connsiteY3" fmla="*/ 0 h 178400"/>
                <a:gd name="connsiteX4" fmla="*/ 156183 w 180011"/>
                <a:gd name="connsiteY4" fmla="*/ 759 h 178400"/>
                <a:gd name="connsiteX5" fmla="*/ 131189 w 180011"/>
                <a:gd name="connsiteY5" fmla="*/ 0 h 178400"/>
                <a:gd name="connsiteX6" fmla="*/ 126392 w 180011"/>
                <a:gd name="connsiteY6" fmla="*/ 4808 h 178400"/>
                <a:gd name="connsiteX7" fmla="*/ 130431 w 180011"/>
                <a:gd name="connsiteY7" fmla="*/ 7845 h 178400"/>
                <a:gd name="connsiteX8" fmla="*/ 142045 w 180011"/>
                <a:gd name="connsiteY8" fmla="*/ 16195 h 178400"/>
                <a:gd name="connsiteX9" fmla="*/ 138258 w 180011"/>
                <a:gd name="connsiteY9" fmla="*/ 25811 h 178400"/>
                <a:gd name="connsiteX10" fmla="*/ 60749 w 180011"/>
                <a:gd name="connsiteY10" fmla="*/ 149300 h 178400"/>
                <a:gd name="connsiteX11" fmla="*/ 43581 w 180011"/>
                <a:gd name="connsiteY11" fmla="*/ 15436 h 178400"/>
                <a:gd name="connsiteX12" fmla="*/ 61002 w 180011"/>
                <a:gd name="connsiteY12" fmla="*/ 7845 h 178400"/>
                <a:gd name="connsiteX13" fmla="*/ 67313 w 180011"/>
                <a:gd name="connsiteY13" fmla="*/ 2784 h 178400"/>
                <a:gd name="connsiteX14" fmla="*/ 63779 w 180011"/>
                <a:gd name="connsiteY14" fmla="*/ 0 h 178400"/>
                <a:gd name="connsiteX15" fmla="*/ 32473 w 180011"/>
                <a:gd name="connsiteY15" fmla="*/ 759 h 178400"/>
                <a:gd name="connsiteX16" fmla="*/ 18587 w 180011"/>
                <a:gd name="connsiteY16" fmla="*/ 506 h 178400"/>
                <a:gd name="connsiteX17" fmla="*/ 4953 w 180011"/>
                <a:gd name="connsiteY17" fmla="*/ 0 h 178400"/>
                <a:gd name="connsiteX18" fmla="*/ 156 w 180011"/>
                <a:gd name="connsiteY18" fmla="*/ 4808 h 178400"/>
                <a:gd name="connsiteX19" fmla="*/ 6468 w 180011"/>
                <a:gd name="connsiteY19" fmla="*/ 7845 h 178400"/>
                <a:gd name="connsiteX20" fmla="*/ 21616 w 180011"/>
                <a:gd name="connsiteY20" fmla="*/ 16448 h 178400"/>
                <a:gd name="connsiteX21" fmla="*/ 41561 w 180011"/>
                <a:gd name="connsiteY21" fmla="*/ 172581 h 178400"/>
                <a:gd name="connsiteX22" fmla="*/ 46611 w 180011"/>
                <a:gd name="connsiteY22" fmla="*/ 178401 h 178400"/>
                <a:gd name="connsiteX23" fmla="*/ 53680 w 180011"/>
                <a:gd name="connsiteY23" fmla="*/ 173846 h 178400"/>
                <a:gd name="connsiteX24" fmla="*/ 144569 w 180011"/>
                <a:gd name="connsiteY24" fmla="*/ 28848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011" h="178400">
                  <a:moveTo>
                    <a:pt x="144569" y="28848"/>
                  </a:moveTo>
                  <a:cubicBezTo>
                    <a:pt x="156941" y="9110"/>
                    <a:pt x="167544" y="8351"/>
                    <a:pt x="176886" y="7845"/>
                  </a:cubicBezTo>
                  <a:cubicBezTo>
                    <a:pt x="179915" y="7592"/>
                    <a:pt x="180168" y="3290"/>
                    <a:pt x="180168" y="3037"/>
                  </a:cubicBezTo>
                  <a:cubicBezTo>
                    <a:pt x="180168" y="1012"/>
                    <a:pt x="178906" y="0"/>
                    <a:pt x="176886" y="0"/>
                  </a:cubicBezTo>
                  <a:cubicBezTo>
                    <a:pt x="170322" y="0"/>
                    <a:pt x="163000" y="759"/>
                    <a:pt x="156183" y="759"/>
                  </a:cubicBezTo>
                  <a:cubicBezTo>
                    <a:pt x="147852" y="759"/>
                    <a:pt x="139268" y="0"/>
                    <a:pt x="131189" y="0"/>
                  </a:cubicBezTo>
                  <a:cubicBezTo>
                    <a:pt x="129674" y="0"/>
                    <a:pt x="126392" y="0"/>
                    <a:pt x="126392" y="4808"/>
                  </a:cubicBezTo>
                  <a:cubicBezTo>
                    <a:pt x="126392" y="7592"/>
                    <a:pt x="128664" y="7845"/>
                    <a:pt x="130431" y="7845"/>
                  </a:cubicBezTo>
                  <a:cubicBezTo>
                    <a:pt x="137248" y="8351"/>
                    <a:pt x="142045" y="10881"/>
                    <a:pt x="142045" y="16195"/>
                  </a:cubicBezTo>
                  <a:cubicBezTo>
                    <a:pt x="142045" y="19991"/>
                    <a:pt x="138258" y="25558"/>
                    <a:pt x="138258" y="25811"/>
                  </a:cubicBezTo>
                  <a:lnTo>
                    <a:pt x="60749" y="149300"/>
                  </a:lnTo>
                  <a:lnTo>
                    <a:pt x="43581" y="15436"/>
                  </a:lnTo>
                  <a:cubicBezTo>
                    <a:pt x="43581" y="11134"/>
                    <a:pt x="49388" y="7845"/>
                    <a:pt x="61002" y="7845"/>
                  </a:cubicBezTo>
                  <a:cubicBezTo>
                    <a:pt x="64536" y="7845"/>
                    <a:pt x="67313" y="7845"/>
                    <a:pt x="67313" y="2784"/>
                  </a:cubicBezTo>
                  <a:cubicBezTo>
                    <a:pt x="67313" y="506"/>
                    <a:pt x="65294" y="0"/>
                    <a:pt x="63779" y="0"/>
                  </a:cubicBezTo>
                  <a:cubicBezTo>
                    <a:pt x="53680" y="0"/>
                    <a:pt x="42824" y="759"/>
                    <a:pt x="32473" y="759"/>
                  </a:cubicBezTo>
                  <a:cubicBezTo>
                    <a:pt x="27928" y="759"/>
                    <a:pt x="23131" y="506"/>
                    <a:pt x="18587" y="506"/>
                  </a:cubicBezTo>
                  <a:cubicBezTo>
                    <a:pt x="14042" y="506"/>
                    <a:pt x="9245" y="0"/>
                    <a:pt x="4953" y="0"/>
                  </a:cubicBezTo>
                  <a:cubicBezTo>
                    <a:pt x="3186" y="0"/>
                    <a:pt x="156" y="0"/>
                    <a:pt x="156" y="4808"/>
                  </a:cubicBezTo>
                  <a:cubicBezTo>
                    <a:pt x="156" y="7845"/>
                    <a:pt x="2429" y="7845"/>
                    <a:pt x="6468" y="7845"/>
                  </a:cubicBezTo>
                  <a:cubicBezTo>
                    <a:pt x="20606" y="7845"/>
                    <a:pt x="20859" y="10122"/>
                    <a:pt x="21616" y="16448"/>
                  </a:cubicBezTo>
                  <a:lnTo>
                    <a:pt x="41561" y="172581"/>
                  </a:lnTo>
                  <a:cubicBezTo>
                    <a:pt x="42319" y="177642"/>
                    <a:pt x="43329" y="178401"/>
                    <a:pt x="46611" y="178401"/>
                  </a:cubicBezTo>
                  <a:cubicBezTo>
                    <a:pt x="50650" y="178401"/>
                    <a:pt x="51660" y="177136"/>
                    <a:pt x="53680" y="173846"/>
                  </a:cubicBezTo>
                  <a:lnTo>
                    <a:pt x="144569" y="28848"/>
                  </a:lnTo>
                  <a:close/>
                </a:path>
              </a:pathLst>
            </a:custGeom>
            <a:solidFill>
              <a:srgbClr val="000000"/>
            </a:solidFill>
            <a:ln w="25342" cap="flat">
              <a:noFill/>
              <a:prstDash val="solid"/>
              <a:miter/>
            </a:ln>
          </p:spPr>
          <p:txBody>
            <a:bodyPr rtlCol="0" anchor="ctr"/>
            <a:lstStyle/>
            <a:p>
              <a:endParaRPr lang="zh-CN" altLang="en-US"/>
            </a:p>
          </p:txBody>
        </p:sp>
        <p:sp>
          <p:nvSpPr>
            <p:cNvPr id="184" name="任意多边形: 形状 183">
              <a:extLst>
                <a:ext uri="{FF2B5EF4-FFF2-40B4-BE49-F238E27FC236}">
                  <a16:creationId xmlns:a16="http://schemas.microsoft.com/office/drawing/2014/main" id="{08275179-1ED1-4127-A77A-D3E2B93ED307}"/>
                </a:ext>
              </a:extLst>
            </p:cNvPr>
            <p:cNvSpPr/>
            <p:nvPr>
              <p:custDataLst>
                <p:tags r:id="rId153"/>
              </p:custDataLst>
            </p:nvPr>
          </p:nvSpPr>
          <p:spPr>
            <a:xfrm>
              <a:off x="6655834" y="2460516"/>
              <a:ext cx="53549" cy="119212"/>
            </a:xfrm>
            <a:custGeom>
              <a:avLst/>
              <a:gdLst>
                <a:gd name="connsiteX0" fmla="*/ 49116 w 53549"/>
                <a:gd name="connsiteY0" fmla="*/ 6733 h 119212"/>
                <a:gd name="connsiteX1" fmla="*/ 42047 w 53549"/>
                <a:gd name="connsiteY1" fmla="*/ 1 h 119212"/>
                <a:gd name="connsiteX2" fmla="*/ 32150 w 53549"/>
                <a:gd name="connsiteY2" fmla="*/ 9744 h 119212"/>
                <a:gd name="connsiteX3" fmla="*/ 39219 w 53549"/>
                <a:gd name="connsiteY3" fmla="*/ 16475 h 119212"/>
                <a:gd name="connsiteX4" fmla="*/ 49116 w 53549"/>
                <a:gd name="connsiteY4" fmla="*/ 6733 h 119212"/>
                <a:gd name="connsiteX5" fmla="*/ 13063 w 53549"/>
                <a:gd name="connsiteY5" fmla="*/ 96718 h 119212"/>
                <a:gd name="connsiteX6" fmla="*/ 11473 w 53549"/>
                <a:gd name="connsiteY6" fmla="*/ 104157 h 119212"/>
                <a:gd name="connsiteX7" fmla="*/ 28262 w 53549"/>
                <a:gd name="connsiteY7" fmla="*/ 119214 h 119212"/>
                <a:gd name="connsiteX8" fmla="*/ 53711 w 53549"/>
                <a:gd name="connsiteY8" fmla="*/ 92112 h 119212"/>
                <a:gd name="connsiteX9" fmla="*/ 50883 w 53549"/>
                <a:gd name="connsiteY9" fmla="*/ 89809 h 119212"/>
                <a:gd name="connsiteX10" fmla="*/ 47526 w 53549"/>
                <a:gd name="connsiteY10" fmla="*/ 92821 h 119212"/>
                <a:gd name="connsiteX11" fmla="*/ 28792 w 53549"/>
                <a:gd name="connsiteY11" fmla="*/ 114254 h 119212"/>
                <a:gd name="connsiteX12" fmla="*/ 24374 w 53549"/>
                <a:gd name="connsiteY12" fmla="*/ 108054 h 119212"/>
                <a:gd name="connsiteX13" fmla="*/ 27202 w 53549"/>
                <a:gd name="connsiteY13" fmla="*/ 96718 h 119212"/>
                <a:gd name="connsiteX14" fmla="*/ 32857 w 53549"/>
                <a:gd name="connsiteY14" fmla="*/ 82547 h 119212"/>
                <a:gd name="connsiteX15" fmla="*/ 41517 w 53549"/>
                <a:gd name="connsiteY15" fmla="*/ 60051 h 119212"/>
                <a:gd name="connsiteX16" fmla="*/ 42577 w 53549"/>
                <a:gd name="connsiteY16" fmla="*/ 54382 h 119212"/>
                <a:gd name="connsiteX17" fmla="*/ 25788 w 53549"/>
                <a:gd name="connsiteY17" fmla="*/ 39326 h 119212"/>
                <a:gd name="connsiteX18" fmla="*/ 162 w 53549"/>
                <a:gd name="connsiteY18" fmla="*/ 66427 h 119212"/>
                <a:gd name="connsiteX19" fmla="*/ 3166 w 53549"/>
                <a:gd name="connsiteY19" fmla="*/ 68730 h 119212"/>
                <a:gd name="connsiteX20" fmla="*/ 6348 w 53549"/>
                <a:gd name="connsiteY20" fmla="*/ 65896 h 119212"/>
                <a:gd name="connsiteX21" fmla="*/ 25258 w 53549"/>
                <a:gd name="connsiteY21" fmla="*/ 44285 h 119212"/>
                <a:gd name="connsiteX22" fmla="*/ 29676 w 53549"/>
                <a:gd name="connsiteY22" fmla="*/ 50485 h 119212"/>
                <a:gd name="connsiteX23" fmla="*/ 24197 w 53549"/>
                <a:gd name="connsiteY23" fmla="*/ 68199 h 119212"/>
                <a:gd name="connsiteX24" fmla="*/ 13063 w 53549"/>
                <a:gd name="connsiteY24" fmla="*/ 9671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9" h="119212">
                  <a:moveTo>
                    <a:pt x="49116" y="6733"/>
                  </a:moveTo>
                  <a:cubicBezTo>
                    <a:pt x="49116" y="3898"/>
                    <a:pt x="46995" y="1"/>
                    <a:pt x="42047" y="1"/>
                  </a:cubicBezTo>
                  <a:cubicBezTo>
                    <a:pt x="37275" y="1"/>
                    <a:pt x="32150" y="4607"/>
                    <a:pt x="32150" y="9744"/>
                  </a:cubicBezTo>
                  <a:cubicBezTo>
                    <a:pt x="32150" y="12755"/>
                    <a:pt x="34448" y="16475"/>
                    <a:pt x="39219" y="16475"/>
                  </a:cubicBezTo>
                  <a:cubicBezTo>
                    <a:pt x="44344" y="16475"/>
                    <a:pt x="49116" y="11515"/>
                    <a:pt x="49116" y="6733"/>
                  </a:cubicBezTo>
                  <a:close/>
                  <a:moveTo>
                    <a:pt x="13063" y="96718"/>
                  </a:moveTo>
                  <a:cubicBezTo>
                    <a:pt x="12356" y="99020"/>
                    <a:pt x="11473" y="101146"/>
                    <a:pt x="11473" y="104157"/>
                  </a:cubicBezTo>
                  <a:cubicBezTo>
                    <a:pt x="11473" y="112483"/>
                    <a:pt x="18542" y="119214"/>
                    <a:pt x="28262" y="119214"/>
                  </a:cubicBezTo>
                  <a:cubicBezTo>
                    <a:pt x="45935" y="119214"/>
                    <a:pt x="53711" y="94769"/>
                    <a:pt x="53711" y="92112"/>
                  </a:cubicBezTo>
                  <a:cubicBezTo>
                    <a:pt x="53711" y="89809"/>
                    <a:pt x="51414" y="89809"/>
                    <a:pt x="50883" y="89809"/>
                  </a:cubicBezTo>
                  <a:cubicBezTo>
                    <a:pt x="48409" y="89809"/>
                    <a:pt x="48233" y="90872"/>
                    <a:pt x="47526" y="92821"/>
                  </a:cubicBezTo>
                  <a:cubicBezTo>
                    <a:pt x="43461" y="106991"/>
                    <a:pt x="35685" y="114254"/>
                    <a:pt x="28792" y="114254"/>
                  </a:cubicBezTo>
                  <a:cubicBezTo>
                    <a:pt x="25258" y="114254"/>
                    <a:pt x="24374" y="111951"/>
                    <a:pt x="24374" y="108054"/>
                  </a:cubicBezTo>
                  <a:cubicBezTo>
                    <a:pt x="24374" y="103980"/>
                    <a:pt x="25611" y="100615"/>
                    <a:pt x="27202" y="96718"/>
                  </a:cubicBezTo>
                  <a:cubicBezTo>
                    <a:pt x="28969" y="91935"/>
                    <a:pt x="30913" y="87152"/>
                    <a:pt x="32857" y="82547"/>
                  </a:cubicBezTo>
                  <a:cubicBezTo>
                    <a:pt x="34448" y="78296"/>
                    <a:pt x="40810" y="62176"/>
                    <a:pt x="41517" y="60051"/>
                  </a:cubicBezTo>
                  <a:cubicBezTo>
                    <a:pt x="42047" y="58279"/>
                    <a:pt x="42577" y="56154"/>
                    <a:pt x="42577" y="54382"/>
                  </a:cubicBezTo>
                  <a:cubicBezTo>
                    <a:pt x="42577" y="46057"/>
                    <a:pt x="35508" y="39326"/>
                    <a:pt x="25788" y="39326"/>
                  </a:cubicBezTo>
                  <a:cubicBezTo>
                    <a:pt x="8292" y="39326"/>
                    <a:pt x="162" y="63416"/>
                    <a:pt x="162" y="66427"/>
                  </a:cubicBezTo>
                  <a:cubicBezTo>
                    <a:pt x="162" y="68730"/>
                    <a:pt x="2636" y="68730"/>
                    <a:pt x="3166" y="68730"/>
                  </a:cubicBezTo>
                  <a:cubicBezTo>
                    <a:pt x="5641" y="68730"/>
                    <a:pt x="5817" y="67844"/>
                    <a:pt x="6348" y="65896"/>
                  </a:cubicBezTo>
                  <a:cubicBezTo>
                    <a:pt x="10943" y="50662"/>
                    <a:pt x="18719" y="44285"/>
                    <a:pt x="25258" y="44285"/>
                  </a:cubicBezTo>
                  <a:cubicBezTo>
                    <a:pt x="28085" y="44285"/>
                    <a:pt x="29676" y="45703"/>
                    <a:pt x="29676" y="50485"/>
                  </a:cubicBezTo>
                  <a:cubicBezTo>
                    <a:pt x="29676" y="54559"/>
                    <a:pt x="28616" y="57216"/>
                    <a:pt x="24197" y="68199"/>
                  </a:cubicBezTo>
                  <a:lnTo>
                    <a:pt x="13063" y="96718"/>
                  </a:lnTo>
                  <a:close/>
                </a:path>
              </a:pathLst>
            </a:custGeom>
            <a:solidFill>
              <a:srgbClr val="000000"/>
            </a:solidFill>
            <a:ln w="25342" cap="flat">
              <a:noFill/>
              <a:prstDash val="solid"/>
              <a:miter/>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7D23C481-CDF4-4709-9B49-C37E1A31DD26}"/>
                </a:ext>
              </a:extLst>
            </p:cNvPr>
            <p:cNvSpPr/>
            <p:nvPr>
              <p:custDataLst>
                <p:tags r:id="rId154"/>
              </p:custDataLst>
            </p:nvPr>
          </p:nvSpPr>
          <p:spPr>
            <a:xfrm>
              <a:off x="6819104" y="2248988"/>
              <a:ext cx="95938" cy="455238"/>
            </a:xfrm>
            <a:custGeom>
              <a:avLst/>
              <a:gdLst>
                <a:gd name="connsiteX0" fmla="*/ 84745 w 95938"/>
                <a:gd name="connsiteY0" fmla="*/ 452444 h 455238"/>
                <a:gd name="connsiteX1" fmla="*/ 87774 w 95938"/>
                <a:gd name="connsiteY1" fmla="*/ 455228 h 455238"/>
                <a:gd name="connsiteX2" fmla="*/ 93329 w 95938"/>
                <a:gd name="connsiteY2" fmla="*/ 455228 h 455238"/>
                <a:gd name="connsiteX3" fmla="*/ 96106 w 95938"/>
                <a:gd name="connsiteY3" fmla="*/ 452697 h 455238"/>
                <a:gd name="connsiteX4" fmla="*/ 95096 w 95938"/>
                <a:gd name="connsiteY4" fmla="*/ 450420 h 455238"/>
                <a:gd name="connsiteX5" fmla="*/ 56721 w 95938"/>
                <a:gd name="connsiteY5" fmla="*/ 399557 h 455238"/>
                <a:gd name="connsiteX6" fmla="*/ 19355 w 95938"/>
                <a:gd name="connsiteY6" fmla="*/ 227735 h 455238"/>
                <a:gd name="connsiteX7" fmla="*/ 95349 w 95938"/>
                <a:gd name="connsiteY7" fmla="*/ 4544 h 455238"/>
                <a:gd name="connsiteX8" fmla="*/ 96106 w 95938"/>
                <a:gd name="connsiteY8" fmla="*/ 2519 h 455238"/>
                <a:gd name="connsiteX9" fmla="*/ 91309 w 95938"/>
                <a:gd name="connsiteY9" fmla="*/ -11 h 455238"/>
                <a:gd name="connsiteX10" fmla="*/ 85250 w 95938"/>
                <a:gd name="connsiteY10" fmla="*/ 2013 h 455238"/>
                <a:gd name="connsiteX11" fmla="*/ 16830 w 95938"/>
                <a:gd name="connsiteY11" fmla="*/ 111331 h 455238"/>
                <a:gd name="connsiteX12" fmla="*/ 167 w 95938"/>
                <a:gd name="connsiteY12" fmla="*/ 227482 h 455238"/>
                <a:gd name="connsiteX13" fmla="*/ 50661 w 95938"/>
                <a:gd name="connsiteY13" fmla="*/ 413981 h 455238"/>
                <a:gd name="connsiteX14" fmla="*/ 66819 w 95938"/>
                <a:gd name="connsiteY14" fmla="*/ 434478 h 455238"/>
                <a:gd name="connsiteX15" fmla="*/ 74898 w 95938"/>
                <a:gd name="connsiteY15" fmla="*/ 443334 h 455238"/>
                <a:gd name="connsiteX16" fmla="*/ 84745 w 95938"/>
                <a:gd name="connsiteY16" fmla="*/ 452444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938" h="455238">
                  <a:moveTo>
                    <a:pt x="84745" y="452444"/>
                  </a:moveTo>
                  <a:cubicBezTo>
                    <a:pt x="85250" y="452697"/>
                    <a:pt x="87522" y="455228"/>
                    <a:pt x="87774" y="455228"/>
                  </a:cubicBezTo>
                  <a:lnTo>
                    <a:pt x="93329" y="455228"/>
                  </a:lnTo>
                  <a:cubicBezTo>
                    <a:pt x="94086" y="455228"/>
                    <a:pt x="96106" y="454975"/>
                    <a:pt x="96106" y="452697"/>
                  </a:cubicBezTo>
                  <a:cubicBezTo>
                    <a:pt x="96106" y="451685"/>
                    <a:pt x="95601" y="451179"/>
                    <a:pt x="95096" y="450420"/>
                  </a:cubicBezTo>
                  <a:cubicBezTo>
                    <a:pt x="86007" y="441310"/>
                    <a:pt x="72374" y="427392"/>
                    <a:pt x="56721" y="399557"/>
                  </a:cubicBezTo>
                  <a:cubicBezTo>
                    <a:pt x="29454" y="350971"/>
                    <a:pt x="19355" y="288467"/>
                    <a:pt x="19355" y="227735"/>
                  </a:cubicBezTo>
                  <a:cubicBezTo>
                    <a:pt x="19355" y="115380"/>
                    <a:pt x="51166" y="49334"/>
                    <a:pt x="95349" y="4544"/>
                  </a:cubicBezTo>
                  <a:cubicBezTo>
                    <a:pt x="96106" y="3785"/>
                    <a:pt x="96106" y="3026"/>
                    <a:pt x="96106" y="2519"/>
                  </a:cubicBezTo>
                  <a:cubicBezTo>
                    <a:pt x="96106" y="-11"/>
                    <a:pt x="94339" y="-11"/>
                    <a:pt x="91309" y="-11"/>
                  </a:cubicBezTo>
                  <a:cubicBezTo>
                    <a:pt x="88027" y="-11"/>
                    <a:pt x="87522" y="-11"/>
                    <a:pt x="85250" y="2013"/>
                  </a:cubicBezTo>
                  <a:cubicBezTo>
                    <a:pt x="61265" y="22764"/>
                    <a:pt x="34251" y="57938"/>
                    <a:pt x="16830" y="111331"/>
                  </a:cubicBezTo>
                  <a:cubicBezTo>
                    <a:pt x="5974" y="144734"/>
                    <a:pt x="167" y="185475"/>
                    <a:pt x="167" y="227482"/>
                  </a:cubicBezTo>
                  <a:cubicBezTo>
                    <a:pt x="167" y="287455"/>
                    <a:pt x="11023" y="355273"/>
                    <a:pt x="50661" y="413981"/>
                  </a:cubicBezTo>
                  <a:cubicBezTo>
                    <a:pt x="57478" y="423850"/>
                    <a:pt x="66819" y="434225"/>
                    <a:pt x="66819" y="434478"/>
                  </a:cubicBezTo>
                  <a:cubicBezTo>
                    <a:pt x="69344" y="437514"/>
                    <a:pt x="72879" y="441563"/>
                    <a:pt x="74898" y="443334"/>
                  </a:cubicBezTo>
                  <a:lnTo>
                    <a:pt x="84745" y="452444"/>
                  </a:lnTo>
                  <a:close/>
                </a:path>
              </a:pathLst>
            </a:custGeom>
            <a:solidFill>
              <a:srgbClr val="000000"/>
            </a:solidFill>
            <a:ln w="25342" cap="flat">
              <a:noFill/>
              <a:prstDash val="solid"/>
              <a:miter/>
            </a:ln>
          </p:spPr>
          <p:txBody>
            <a:bodyPr rtlCol="0" anchor="ctr"/>
            <a:lstStyle/>
            <a:p>
              <a:endParaRPr lang="zh-CN" altLang="en-US"/>
            </a:p>
          </p:txBody>
        </p:sp>
        <p:sp>
          <p:nvSpPr>
            <p:cNvPr id="186" name="任意多边形: 形状 185">
              <a:extLst>
                <a:ext uri="{FF2B5EF4-FFF2-40B4-BE49-F238E27FC236}">
                  <a16:creationId xmlns:a16="http://schemas.microsoft.com/office/drawing/2014/main" id="{E5ABACD2-4BB3-402A-8CF3-9E060F2B7EAC}"/>
                </a:ext>
              </a:extLst>
            </p:cNvPr>
            <p:cNvSpPr/>
            <p:nvPr>
              <p:custDataLst>
                <p:tags r:id="rId155"/>
              </p:custDataLst>
            </p:nvPr>
          </p:nvSpPr>
          <p:spPr>
            <a:xfrm>
              <a:off x="6937569" y="2361599"/>
              <a:ext cx="149715" cy="183968"/>
            </a:xfrm>
            <a:custGeom>
              <a:avLst/>
              <a:gdLst>
                <a:gd name="connsiteX0" fmla="*/ 149888 w 149715"/>
                <a:gd name="connsiteY0" fmla="*/ 2531 h 183968"/>
                <a:gd name="connsiteX1" fmla="*/ 147111 w 149715"/>
                <a:gd name="connsiteY1" fmla="*/ 0 h 183968"/>
                <a:gd name="connsiteX2" fmla="*/ 142566 w 149715"/>
                <a:gd name="connsiteY2" fmla="*/ 3796 h 183968"/>
                <a:gd name="connsiteX3" fmla="*/ 130448 w 149715"/>
                <a:gd name="connsiteY3" fmla="*/ 18220 h 183968"/>
                <a:gd name="connsiteX4" fmla="*/ 94345 w 149715"/>
                <a:gd name="connsiteY4" fmla="*/ 0 h 183968"/>
                <a:gd name="connsiteX5" fmla="*/ 31984 w 149715"/>
                <a:gd name="connsiteY5" fmla="*/ 59720 h 183968"/>
                <a:gd name="connsiteX6" fmla="*/ 58241 w 149715"/>
                <a:gd name="connsiteY6" fmla="*/ 95653 h 183968"/>
                <a:gd name="connsiteX7" fmla="*/ 85256 w 149715"/>
                <a:gd name="connsiteY7" fmla="*/ 102739 h 183968"/>
                <a:gd name="connsiteX8" fmla="*/ 108483 w 149715"/>
                <a:gd name="connsiteY8" fmla="*/ 129562 h 183968"/>
                <a:gd name="connsiteX9" fmla="*/ 63038 w 149715"/>
                <a:gd name="connsiteY9" fmla="*/ 176124 h 183968"/>
                <a:gd name="connsiteX10" fmla="*/ 18856 w 149715"/>
                <a:gd name="connsiteY10" fmla="*/ 139178 h 183968"/>
                <a:gd name="connsiteX11" fmla="*/ 20371 w 149715"/>
                <a:gd name="connsiteY11" fmla="*/ 125513 h 183968"/>
                <a:gd name="connsiteX12" fmla="*/ 20876 w 149715"/>
                <a:gd name="connsiteY12" fmla="*/ 123742 h 183968"/>
                <a:gd name="connsiteX13" fmla="*/ 17846 w 149715"/>
                <a:gd name="connsiteY13" fmla="*/ 120958 h 183968"/>
                <a:gd name="connsiteX14" fmla="*/ 15321 w 149715"/>
                <a:gd name="connsiteY14" fmla="*/ 121971 h 183968"/>
                <a:gd name="connsiteX15" fmla="*/ 173 w 149715"/>
                <a:gd name="connsiteY15" fmla="*/ 181438 h 183968"/>
                <a:gd name="connsiteX16" fmla="*/ 2950 w 149715"/>
                <a:gd name="connsiteY16" fmla="*/ 183968 h 183968"/>
                <a:gd name="connsiteX17" fmla="*/ 7495 w 149715"/>
                <a:gd name="connsiteY17" fmla="*/ 180172 h 183968"/>
                <a:gd name="connsiteX18" fmla="*/ 19866 w 149715"/>
                <a:gd name="connsiteY18" fmla="*/ 165748 h 183968"/>
                <a:gd name="connsiteX19" fmla="*/ 62533 w 149715"/>
                <a:gd name="connsiteY19" fmla="*/ 183968 h 183968"/>
                <a:gd name="connsiteX20" fmla="*/ 126661 w 149715"/>
                <a:gd name="connsiteY20" fmla="*/ 118934 h 183968"/>
                <a:gd name="connsiteX21" fmla="*/ 114290 w 149715"/>
                <a:gd name="connsiteY21" fmla="*/ 89327 h 183968"/>
                <a:gd name="connsiteX22" fmla="*/ 82226 w 149715"/>
                <a:gd name="connsiteY22" fmla="*/ 76674 h 183968"/>
                <a:gd name="connsiteX23" fmla="*/ 65310 w 149715"/>
                <a:gd name="connsiteY23" fmla="*/ 72120 h 183968"/>
                <a:gd name="connsiteX24" fmla="*/ 49910 w 149715"/>
                <a:gd name="connsiteY24" fmla="*/ 49092 h 183968"/>
                <a:gd name="connsiteX25" fmla="*/ 94092 w 149715"/>
                <a:gd name="connsiteY25" fmla="*/ 7085 h 183968"/>
                <a:gd name="connsiteX26" fmla="*/ 130448 w 149715"/>
                <a:gd name="connsiteY26" fmla="*/ 46308 h 183968"/>
                <a:gd name="connsiteX27" fmla="*/ 129438 w 149715"/>
                <a:gd name="connsiteY27" fmla="*/ 60479 h 183968"/>
                <a:gd name="connsiteX28" fmla="*/ 132468 w 149715"/>
                <a:gd name="connsiteY28" fmla="*/ 63010 h 183968"/>
                <a:gd name="connsiteX29" fmla="*/ 136255 w 149715"/>
                <a:gd name="connsiteY29" fmla="*/ 57949 h 183968"/>
                <a:gd name="connsiteX30" fmla="*/ 149888 w 149715"/>
                <a:gd name="connsiteY30" fmla="*/ 2531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715" h="183968">
                  <a:moveTo>
                    <a:pt x="149888" y="2531"/>
                  </a:moveTo>
                  <a:cubicBezTo>
                    <a:pt x="149888" y="1771"/>
                    <a:pt x="149383" y="0"/>
                    <a:pt x="147111" y="0"/>
                  </a:cubicBezTo>
                  <a:cubicBezTo>
                    <a:pt x="145849" y="0"/>
                    <a:pt x="145596" y="253"/>
                    <a:pt x="142566" y="3796"/>
                  </a:cubicBezTo>
                  <a:lnTo>
                    <a:pt x="130448" y="18220"/>
                  </a:lnTo>
                  <a:cubicBezTo>
                    <a:pt x="123884" y="6326"/>
                    <a:pt x="110755" y="0"/>
                    <a:pt x="94345" y="0"/>
                  </a:cubicBezTo>
                  <a:cubicBezTo>
                    <a:pt x="62281" y="0"/>
                    <a:pt x="31984" y="29101"/>
                    <a:pt x="31984" y="59720"/>
                  </a:cubicBezTo>
                  <a:cubicBezTo>
                    <a:pt x="31984" y="80217"/>
                    <a:pt x="45365" y="91858"/>
                    <a:pt x="58241" y="95653"/>
                  </a:cubicBezTo>
                  <a:lnTo>
                    <a:pt x="85256" y="102739"/>
                  </a:lnTo>
                  <a:cubicBezTo>
                    <a:pt x="94597" y="105016"/>
                    <a:pt x="108483" y="108812"/>
                    <a:pt x="108483" y="129562"/>
                  </a:cubicBezTo>
                  <a:cubicBezTo>
                    <a:pt x="108483" y="152337"/>
                    <a:pt x="87780" y="176124"/>
                    <a:pt x="63038" y="176124"/>
                  </a:cubicBezTo>
                  <a:cubicBezTo>
                    <a:pt x="46880" y="176124"/>
                    <a:pt x="18856" y="170556"/>
                    <a:pt x="18856" y="139178"/>
                  </a:cubicBezTo>
                  <a:cubicBezTo>
                    <a:pt x="18856" y="133105"/>
                    <a:pt x="20118" y="127032"/>
                    <a:pt x="20371" y="125513"/>
                  </a:cubicBezTo>
                  <a:cubicBezTo>
                    <a:pt x="20623" y="124501"/>
                    <a:pt x="20876" y="124248"/>
                    <a:pt x="20876" y="123742"/>
                  </a:cubicBezTo>
                  <a:cubicBezTo>
                    <a:pt x="20876" y="121211"/>
                    <a:pt x="19108" y="120958"/>
                    <a:pt x="17846" y="120958"/>
                  </a:cubicBezTo>
                  <a:cubicBezTo>
                    <a:pt x="16584" y="120958"/>
                    <a:pt x="16079" y="121211"/>
                    <a:pt x="15321" y="121971"/>
                  </a:cubicBezTo>
                  <a:cubicBezTo>
                    <a:pt x="14311" y="122983"/>
                    <a:pt x="173" y="180678"/>
                    <a:pt x="173" y="181438"/>
                  </a:cubicBezTo>
                  <a:cubicBezTo>
                    <a:pt x="173" y="182956"/>
                    <a:pt x="1435" y="183968"/>
                    <a:pt x="2950" y="183968"/>
                  </a:cubicBezTo>
                  <a:cubicBezTo>
                    <a:pt x="4213" y="183968"/>
                    <a:pt x="4465" y="183715"/>
                    <a:pt x="7495" y="180172"/>
                  </a:cubicBezTo>
                  <a:lnTo>
                    <a:pt x="19866" y="165748"/>
                  </a:lnTo>
                  <a:cubicBezTo>
                    <a:pt x="30722" y="180425"/>
                    <a:pt x="47890" y="183968"/>
                    <a:pt x="62533" y="183968"/>
                  </a:cubicBezTo>
                  <a:cubicBezTo>
                    <a:pt x="96869" y="183968"/>
                    <a:pt x="126661" y="150312"/>
                    <a:pt x="126661" y="118934"/>
                  </a:cubicBezTo>
                  <a:cubicBezTo>
                    <a:pt x="126661" y="101473"/>
                    <a:pt x="118077" y="92870"/>
                    <a:pt x="114290" y="89327"/>
                  </a:cubicBezTo>
                  <a:cubicBezTo>
                    <a:pt x="108483" y="83507"/>
                    <a:pt x="104696" y="82495"/>
                    <a:pt x="82226" y="76674"/>
                  </a:cubicBezTo>
                  <a:cubicBezTo>
                    <a:pt x="76672" y="75156"/>
                    <a:pt x="67583" y="72626"/>
                    <a:pt x="65310" y="72120"/>
                  </a:cubicBezTo>
                  <a:cubicBezTo>
                    <a:pt x="58494" y="69842"/>
                    <a:pt x="49910" y="62504"/>
                    <a:pt x="49910" y="49092"/>
                  </a:cubicBezTo>
                  <a:cubicBezTo>
                    <a:pt x="49910" y="28595"/>
                    <a:pt x="70107" y="7085"/>
                    <a:pt x="94092" y="7085"/>
                  </a:cubicBezTo>
                  <a:cubicBezTo>
                    <a:pt x="115047" y="7085"/>
                    <a:pt x="130448" y="17967"/>
                    <a:pt x="130448" y="46308"/>
                  </a:cubicBezTo>
                  <a:cubicBezTo>
                    <a:pt x="130448" y="54406"/>
                    <a:pt x="129438" y="58961"/>
                    <a:pt x="129438" y="60479"/>
                  </a:cubicBezTo>
                  <a:cubicBezTo>
                    <a:pt x="129438" y="60732"/>
                    <a:pt x="129438" y="63010"/>
                    <a:pt x="132468" y="63010"/>
                  </a:cubicBezTo>
                  <a:cubicBezTo>
                    <a:pt x="134992" y="63010"/>
                    <a:pt x="135245" y="62251"/>
                    <a:pt x="136255" y="57949"/>
                  </a:cubicBezTo>
                  <a:lnTo>
                    <a:pt x="149888" y="2531"/>
                  </a:lnTo>
                  <a:close/>
                </a:path>
              </a:pathLst>
            </a:custGeom>
            <a:solidFill>
              <a:srgbClr val="000000"/>
            </a:solidFill>
            <a:ln w="25342" cap="flat">
              <a:noFill/>
              <a:prstDash val="solid"/>
              <a:miter/>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644B5BAD-5C6E-4C12-8F19-C38A4EB30F5C}"/>
                </a:ext>
              </a:extLst>
            </p:cNvPr>
            <p:cNvSpPr/>
            <p:nvPr>
              <p:custDataLst>
                <p:tags r:id="rId156"/>
              </p:custDataLst>
            </p:nvPr>
          </p:nvSpPr>
          <p:spPr>
            <a:xfrm>
              <a:off x="7103703" y="2305711"/>
              <a:ext cx="105154" cy="120275"/>
            </a:xfrm>
            <a:custGeom>
              <a:avLst/>
              <a:gdLst>
                <a:gd name="connsiteX0" fmla="*/ 100032 w 105154"/>
                <a:gd name="connsiteY0" fmla="*/ -4 h 120275"/>
                <a:gd name="connsiteX1" fmla="*/ 180 w 105154"/>
                <a:gd name="connsiteY1" fmla="*/ -4 h 120275"/>
                <a:gd name="connsiteX2" fmla="*/ 180 w 105154"/>
                <a:gd name="connsiteY2" fmla="*/ 6372 h 120275"/>
                <a:gd name="connsiteX3" fmla="*/ 4421 w 105154"/>
                <a:gd name="connsiteY3" fmla="*/ 6372 h 120275"/>
                <a:gd name="connsiteX4" fmla="*/ 18383 w 105154"/>
                <a:gd name="connsiteY4" fmla="*/ 14344 h 120275"/>
                <a:gd name="connsiteX5" fmla="*/ 18383 w 105154"/>
                <a:gd name="connsiteY5" fmla="*/ 105923 h 120275"/>
                <a:gd name="connsiteX6" fmla="*/ 4421 w 105154"/>
                <a:gd name="connsiteY6" fmla="*/ 113894 h 120275"/>
                <a:gd name="connsiteX7" fmla="*/ 180 w 105154"/>
                <a:gd name="connsiteY7" fmla="*/ 113894 h 120275"/>
                <a:gd name="connsiteX8" fmla="*/ 180 w 105154"/>
                <a:gd name="connsiteY8" fmla="*/ 120271 h 120275"/>
                <a:gd name="connsiteX9" fmla="*/ 27043 w 105154"/>
                <a:gd name="connsiteY9" fmla="*/ 119562 h 120275"/>
                <a:gd name="connsiteX10" fmla="*/ 57970 w 105154"/>
                <a:gd name="connsiteY10" fmla="*/ 120271 h 120275"/>
                <a:gd name="connsiteX11" fmla="*/ 57970 w 105154"/>
                <a:gd name="connsiteY11" fmla="*/ 113894 h 120275"/>
                <a:gd name="connsiteX12" fmla="*/ 51785 w 105154"/>
                <a:gd name="connsiteY12" fmla="*/ 113894 h 120275"/>
                <a:gd name="connsiteX13" fmla="*/ 35172 w 105154"/>
                <a:gd name="connsiteY13" fmla="*/ 105746 h 120275"/>
                <a:gd name="connsiteX14" fmla="*/ 35172 w 105154"/>
                <a:gd name="connsiteY14" fmla="*/ 13281 h 120275"/>
                <a:gd name="connsiteX15" fmla="*/ 43655 w 105154"/>
                <a:gd name="connsiteY15" fmla="*/ 6372 h 120275"/>
                <a:gd name="connsiteX16" fmla="*/ 65039 w 105154"/>
                <a:gd name="connsiteY16" fmla="*/ 6372 h 120275"/>
                <a:gd name="connsiteX17" fmla="*/ 99325 w 105154"/>
                <a:gd name="connsiteY17" fmla="*/ 40737 h 120275"/>
                <a:gd name="connsiteX18" fmla="*/ 105334 w 105154"/>
                <a:gd name="connsiteY18" fmla="*/ 40737 h 120275"/>
                <a:gd name="connsiteX19" fmla="*/ 100032 w 105154"/>
                <a:gd name="connsiteY19" fmla="*/ -4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54" h="120275">
                  <a:moveTo>
                    <a:pt x="100032" y="-4"/>
                  </a:moveTo>
                  <a:lnTo>
                    <a:pt x="180" y="-4"/>
                  </a:lnTo>
                  <a:lnTo>
                    <a:pt x="180" y="6372"/>
                  </a:lnTo>
                  <a:lnTo>
                    <a:pt x="4421" y="6372"/>
                  </a:lnTo>
                  <a:cubicBezTo>
                    <a:pt x="18029" y="6372"/>
                    <a:pt x="18383" y="8144"/>
                    <a:pt x="18383" y="14344"/>
                  </a:cubicBezTo>
                  <a:lnTo>
                    <a:pt x="18383" y="105923"/>
                  </a:lnTo>
                  <a:cubicBezTo>
                    <a:pt x="18383" y="111945"/>
                    <a:pt x="18029" y="113894"/>
                    <a:pt x="4421" y="113894"/>
                  </a:cubicBezTo>
                  <a:lnTo>
                    <a:pt x="180" y="113894"/>
                  </a:lnTo>
                  <a:lnTo>
                    <a:pt x="180" y="120271"/>
                  </a:lnTo>
                  <a:cubicBezTo>
                    <a:pt x="356" y="120271"/>
                    <a:pt x="20327" y="119562"/>
                    <a:pt x="27043" y="119562"/>
                  </a:cubicBezTo>
                  <a:cubicBezTo>
                    <a:pt x="34288" y="119562"/>
                    <a:pt x="55319" y="120094"/>
                    <a:pt x="57970" y="120271"/>
                  </a:cubicBezTo>
                  <a:lnTo>
                    <a:pt x="57970" y="113894"/>
                  </a:lnTo>
                  <a:lnTo>
                    <a:pt x="51785" y="113894"/>
                  </a:lnTo>
                  <a:cubicBezTo>
                    <a:pt x="35172" y="113894"/>
                    <a:pt x="35172" y="111591"/>
                    <a:pt x="35172" y="105746"/>
                  </a:cubicBezTo>
                  <a:lnTo>
                    <a:pt x="35172" y="13281"/>
                  </a:lnTo>
                  <a:cubicBezTo>
                    <a:pt x="35172" y="7789"/>
                    <a:pt x="35349" y="6372"/>
                    <a:pt x="43655" y="6372"/>
                  </a:cubicBezTo>
                  <a:lnTo>
                    <a:pt x="65039" y="6372"/>
                  </a:lnTo>
                  <a:cubicBezTo>
                    <a:pt x="91902" y="6372"/>
                    <a:pt x="96321" y="16292"/>
                    <a:pt x="99325" y="40737"/>
                  </a:cubicBezTo>
                  <a:lnTo>
                    <a:pt x="105334" y="40737"/>
                  </a:lnTo>
                  <a:lnTo>
                    <a:pt x="100032" y="-4"/>
                  </a:lnTo>
                  <a:close/>
                </a:path>
              </a:pathLst>
            </a:custGeom>
            <a:solidFill>
              <a:srgbClr val="000000"/>
            </a:solidFill>
            <a:ln w="25342" cap="flat">
              <a:noFill/>
              <a:prstDash val="solid"/>
              <a:miter/>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1070AF3F-BBB8-435D-B51B-3734C30A302B}"/>
                </a:ext>
              </a:extLst>
            </p:cNvPr>
            <p:cNvSpPr/>
            <p:nvPr>
              <p:custDataLst>
                <p:tags r:id="rId157"/>
              </p:custDataLst>
            </p:nvPr>
          </p:nvSpPr>
          <p:spPr>
            <a:xfrm>
              <a:off x="7227476" y="2363637"/>
              <a:ext cx="50241" cy="89200"/>
            </a:xfrm>
            <a:custGeom>
              <a:avLst/>
              <a:gdLst>
                <a:gd name="connsiteX0" fmla="*/ 23159 w 50241"/>
                <a:gd name="connsiteY0" fmla="*/ 40232 h 89200"/>
                <a:gd name="connsiteX1" fmla="*/ 41085 w 50241"/>
                <a:gd name="connsiteY1" fmla="*/ 40232 h 89200"/>
                <a:gd name="connsiteX2" fmla="*/ 41085 w 50241"/>
                <a:gd name="connsiteY2" fmla="*/ 34665 h 89200"/>
                <a:gd name="connsiteX3" fmla="*/ 22655 w 50241"/>
                <a:gd name="connsiteY3" fmla="*/ 34665 h 89200"/>
                <a:gd name="connsiteX4" fmla="*/ 22655 w 50241"/>
                <a:gd name="connsiteY4" fmla="*/ 21000 h 89200"/>
                <a:gd name="connsiteX5" fmla="*/ 36288 w 50241"/>
                <a:gd name="connsiteY5" fmla="*/ 4172 h 89200"/>
                <a:gd name="connsiteX6" fmla="*/ 39696 w 50241"/>
                <a:gd name="connsiteY6" fmla="*/ 4805 h 89200"/>
                <a:gd name="connsiteX7" fmla="*/ 39444 w 50241"/>
                <a:gd name="connsiteY7" fmla="*/ 5058 h 89200"/>
                <a:gd name="connsiteX8" fmla="*/ 37424 w 50241"/>
                <a:gd name="connsiteY8" fmla="*/ 9992 h 89200"/>
                <a:gd name="connsiteX9" fmla="*/ 43862 w 50241"/>
                <a:gd name="connsiteY9" fmla="*/ 16445 h 89200"/>
                <a:gd name="connsiteX10" fmla="*/ 50426 w 50241"/>
                <a:gd name="connsiteY10" fmla="*/ 9866 h 89200"/>
                <a:gd name="connsiteX11" fmla="*/ 36540 w 50241"/>
                <a:gd name="connsiteY11" fmla="*/ -3 h 89200"/>
                <a:gd name="connsiteX12" fmla="*/ 12429 w 50241"/>
                <a:gd name="connsiteY12" fmla="*/ 20873 h 89200"/>
                <a:gd name="connsiteX13" fmla="*/ 12429 w 50241"/>
                <a:gd name="connsiteY13" fmla="*/ 34665 h 89200"/>
                <a:gd name="connsiteX14" fmla="*/ 185 w 50241"/>
                <a:gd name="connsiteY14" fmla="*/ 34665 h 89200"/>
                <a:gd name="connsiteX15" fmla="*/ 185 w 50241"/>
                <a:gd name="connsiteY15" fmla="*/ 40232 h 89200"/>
                <a:gd name="connsiteX16" fmla="*/ 12429 w 50241"/>
                <a:gd name="connsiteY16" fmla="*/ 40232 h 89200"/>
                <a:gd name="connsiteX17" fmla="*/ 12429 w 50241"/>
                <a:gd name="connsiteY17" fmla="*/ 78569 h 89200"/>
                <a:gd name="connsiteX18" fmla="*/ 4224 w 50241"/>
                <a:gd name="connsiteY18" fmla="*/ 83630 h 89200"/>
                <a:gd name="connsiteX19" fmla="*/ 1952 w 50241"/>
                <a:gd name="connsiteY19" fmla="*/ 83630 h 89200"/>
                <a:gd name="connsiteX20" fmla="*/ 1952 w 50241"/>
                <a:gd name="connsiteY20" fmla="*/ 89197 h 89200"/>
                <a:gd name="connsiteX21" fmla="*/ 18236 w 50241"/>
                <a:gd name="connsiteY21" fmla="*/ 88691 h 89200"/>
                <a:gd name="connsiteX22" fmla="*/ 36288 w 50241"/>
                <a:gd name="connsiteY22" fmla="*/ 89197 h 89200"/>
                <a:gd name="connsiteX23" fmla="*/ 36288 w 50241"/>
                <a:gd name="connsiteY23" fmla="*/ 83630 h 89200"/>
                <a:gd name="connsiteX24" fmla="*/ 32880 w 50241"/>
                <a:gd name="connsiteY24" fmla="*/ 83630 h 89200"/>
                <a:gd name="connsiteX25" fmla="*/ 23159 w 50241"/>
                <a:gd name="connsiteY25" fmla="*/ 78442 h 89200"/>
                <a:gd name="connsiteX26" fmla="*/ 23159 w 50241"/>
                <a:gd name="connsiteY26" fmla="*/ 40232 h 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41" h="89200">
                  <a:moveTo>
                    <a:pt x="23159" y="40232"/>
                  </a:moveTo>
                  <a:lnTo>
                    <a:pt x="41085" y="40232"/>
                  </a:lnTo>
                  <a:lnTo>
                    <a:pt x="41085" y="34665"/>
                  </a:lnTo>
                  <a:lnTo>
                    <a:pt x="22655" y="34665"/>
                  </a:lnTo>
                  <a:lnTo>
                    <a:pt x="22655" y="21000"/>
                  </a:lnTo>
                  <a:cubicBezTo>
                    <a:pt x="22655" y="9106"/>
                    <a:pt x="30481" y="4172"/>
                    <a:pt x="36288" y="4172"/>
                  </a:cubicBezTo>
                  <a:cubicBezTo>
                    <a:pt x="37172" y="4172"/>
                    <a:pt x="39696" y="4425"/>
                    <a:pt x="39696" y="4805"/>
                  </a:cubicBezTo>
                  <a:lnTo>
                    <a:pt x="39444" y="5058"/>
                  </a:lnTo>
                  <a:cubicBezTo>
                    <a:pt x="38686" y="5817"/>
                    <a:pt x="37424" y="7335"/>
                    <a:pt x="37424" y="9992"/>
                  </a:cubicBezTo>
                  <a:cubicBezTo>
                    <a:pt x="37424" y="13535"/>
                    <a:pt x="39949" y="16445"/>
                    <a:pt x="43862" y="16445"/>
                  </a:cubicBezTo>
                  <a:cubicBezTo>
                    <a:pt x="48028" y="16445"/>
                    <a:pt x="50426" y="13535"/>
                    <a:pt x="50426" y="9866"/>
                  </a:cubicBezTo>
                  <a:cubicBezTo>
                    <a:pt x="50426" y="4425"/>
                    <a:pt x="44998" y="-3"/>
                    <a:pt x="36540" y="-3"/>
                  </a:cubicBezTo>
                  <a:cubicBezTo>
                    <a:pt x="25432" y="-3"/>
                    <a:pt x="12429" y="7082"/>
                    <a:pt x="12429" y="20873"/>
                  </a:cubicBezTo>
                  <a:lnTo>
                    <a:pt x="12429" y="34665"/>
                  </a:lnTo>
                  <a:lnTo>
                    <a:pt x="185" y="34665"/>
                  </a:lnTo>
                  <a:lnTo>
                    <a:pt x="185" y="40232"/>
                  </a:lnTo>
                  <a:lnTo>
                    <a:pt x="12429" y="40232"/>
                  </a:lnTo>
                  <a:lnTo>
                    <a:pt x="12429" y="78569"/>
                  </a:lnTo>
                  <a:cubicBezTo>
                    <a:pt x="12429" y="82491"/>
                    <a:pt x="12429" y="83630"/>
                    <a:pt x="4224" y="83630"/>
                  </a:cubicBezTo>
                  <a:lnTo>
                    <a:pt x="1952" y="83630"/>
                  </a:lnTo>
                  <a:lnTo>
                    <a:pt x="1952" y="89197"/>
                  </a:lnTo>
                  <a:cubicBezTo>
                    <a:pt x="7254" y="88818"/>
                    <a:pt x="12934" y="88691"/>
                    <a:pt x="18236" y="88691"/>
                  </a:cubicBezTo>
                  <a:cubicBezTo>
                    <a:pt x="24801" y="88691"/>
                    <a:pt x="30986" y="88944"/>
                    <a:pt x="36288" y="89197"/>
                  </a:cubicBezTo>
                  <a:lnTo>
                    <a:pt x="36288" y="83630"/>
                  </a:lnTo>
                  <a:lnTo>
                    <a:pt x="32880" y="83630"/>
                  </a:lnTo>
                  <a:cubicBezTo>
                    <a:pt x="23159" y="83630"/>
                    <a:pt x="23159" y="82365"/>
                    <a:pt x="23159" y="78442"/>
                  </a:cubicBezTo>
                  <a:lnTo>
                    <a:pt x="23159" y="40232"/>
                  </a:lnTo>
                  <a:close/>
                </a:path>
              </a:pathLst>
            </a:custGeom>
            <a:solidFill>
              <a:srgbClr val="000000"/>
            </a:solidFill>
            <a:ln w="25342" cap="flat">
              <a:noFill/>
              <a:prstDash val="solid"/>
              <a:miter/>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45A2073A-09A0-45EE-BC57-8D8B78A67CAB}"/>
                </a:ext>
              </a:extLst>
            </p:cNvPr>
            <p:cNvSpPr/>
            <p:nvPr>
              <p:custDataLst>
                <p:tags r:id="rId158"/>
              </p:custDataLst>
            </p:nvPr>
          </p:nvSpPr>
          <p:spPr>
            <a:xfrm>
              <a:off x="7084556" y="2534190"/>
              <a:ext cx="133254" cy="78116"/>
            </a:xfrm>
            <a:custGeom>
              <a:avLst/>
              <a:gdLst>
                <a:gd name="connsiteX0" fmla="*/ 118588 w 133254"/>
                <a:gd name="connsiteY0" fmla="*/ 17185 h 78116"/>
                <a:gd name="connsiteX1" fmla="*/ 133433 w 133254"/>
                <a:gd name="connsiteY1" fmla="*/ 6380 h 78116"/>
                <a:gd name="connsiteX2" fmla="*/ 133433 w 133254"/>
                <a:gd name="connsiteY2" fmla="*/ 3 h 78116"/>
                <a:gd name="connsiteX3" fmla="*/ 120709 w 133254"/>
                <a:gd name="connsiteY3" fmla="*/ 711 h 78116"/>
                <a:gd name="connsiteX4" fmla="*/ 103389 w 133254"/>
                <a:gd name="connsiteY4" fmla="*/ 3 h 78116"/>
                <a:gd name="connsiteX5" fmla="*/ 103389 w 133254"/>
                <a:gd name="connsiteY5" fmla="*/ 6380 h 78116"/>
                <a:gd name="connsiteX6" fmla="*/ 112579 w 133254"/>
                <a:gd name="connsiteY6" fmla="*/ 14174 h 78116"/>
                <a:gd name="connsiteX7" fmla="*/ 111519 w 133254"/>
                <a:gd name="connsiteY7" fmla="*/ 18425 h 78116"/>
                <a:gd name="connsiteX8" fmla="*/ 94376 w 133254"/>
                <a:gd name="connsiteY8" fmla="*/ 62532 h 78116"/>
                <a:gd name="connsiteX9" fmla="*/ 75289 w 133254"/>
                <a:gd name="connsiteY9" fmla="*/ 14174 h 78116"/>
                <a:gd name="connsiteX10" fmla="*/ 74406 w 133254"/>
                <a:gd name="connsiteY10" fmla="*/ 10808 h 78116"/>
                <a:gd name="connsiteX11" fmla="*/ 83949 w 133254"/>
                <a:gd name="connsiteY11" fmla="*/ 6380 h 78116"/>
                <a:gd name="connsiteX12" fmla="*/ 83949 w 133254"/>
                <a:gd name="connsiteY12" fmla="*/ 3 h 78116"/>
                <a:gd name="connsiteX13" fmla="*/ 64862 w 133254"/>
                <a:gd name="connsiteY13" fmla="*/ 711 h 78116"/>
                <a:gd name="connsiteX14" fmla="*/ 49310 w 133254"/>
                <a:gd name="connsiteY14" fmla="*/ 3 h 78116"/>
                <a:gd name="connsiteX15" fmla="*/ 49310 w 133254"/>
                <a:gd name="connsiteY15" fmla="*/ 6380 h 78116"/>
                <a:gd name="connsiteX16" fmla="*/ 59384 w 133254"/>
                <a:gd name="connsiteY16" fmla="*/ 7797 h 78116"/>
                <a:gd name="connsiteX17" fmla="*/ 63448 w 133254"/>
                <a:gd name="connsiteY17" fmla="*/ 15591 h 78116"/>
                <a:gd name="connsiteX18" fmla="*/ 62741 w 133254"/>
                <a:gd name="connsiteY18" fmla="*/ 17716 h 78116"/>
                <a:gd name="connsiteX19" fmla="*/ 46129 w 133254"/>
                <a:gd name="connsiteY19" fmla="*/ 59875 h 78116"/>
                <a:gd name="connsiteX20" fmla="*/ 28279 w 133254"/>
                <a:gd name="connsiteY20" fmla="*/ 14174 h 78116"/>
                <a:gd name="connsiteX21" fmla="*/ 27219 w 133254"/>
                <a:gd name="connsiteY21" fmla="*/ 10808 h 78116"/>
                <a:gd name="connsiteX22" fmla="*/ 36762 w 133254"/>
                <a:gd name="connsiteY22" fmla="*/ 6380 h 78116"/>
                <a:gd name="connsiteX23" fmla="*/ 36762 w 133254"/>
                <a:gd name="connsiteY23" fmla="*/ 3 h 78116"/>
                <a:gd name="connsiteX24" fmla="*/ 16792 w 133254"/>
                <a:gd name="connsiteY24" fmla="*/ 711 h 78116"/>
                <a:gd name="connsiteX25" fmla="*/ 179 w 133254"/>
                <a:gd name="connsiteY25" fmla="*/ 3 h 78116"/>
                <a:gd name="connsiteX26" fmla="*/ 179 w 133254"/>
                <a:gd name="connsiteY26" fmla="*/ 6380 h 78116"/>
                <a:gd name="connsiteX27" fmla="*/ 12904 w 133254"/>
                <a:gd name="connsiteY27" fmla="*/ 11517 h 78116"/>
                <a:gd name="connsiteX28" fmla="*/ 37469 w 133254"/>
                <a:gd name="connsiteY28" fmla="*/ 74046 h 78116"/>
                <a:gd name="connsiteX29" fmla="*/ 42241 w 133254"/>
                <a:gd name="connsiteY29" fmla="*/ 78120 h 78116"/>
                <a:gd name="connsiteX30" fmla="*/ 46836 w 133254"/>
                <a:gd name="connsiteY30" fmla="*/ 74400 h 78116"/>
                <a:gd name="connsiteX31" fmla="*/ 66806 w 133254"/>
                <a:gd name="connsiteY31" fmla="*/ 23739 h 78116"/>
                <a:gd name="connsiteX32" fmla="*/ 86423 w 133254"/>
                <a:gd name="connsiteY32" fmla="*/ 73868 h 78116"/>
                <a:gd name="connsiteX33" fmla="*/ 91372 w 133254"/>
                <a:gd name="connsiteY33" fmla="*/ 78120 h 78116"/>
                <a:gd name="connsiteX34" fmla="*/ 96143 w 133254"/>
                <a:gd name="connsiteY34" fmla="*/ 74046 h 78116"/>
                <a:gd name="connsiteX35" fmla="*/ 118588 w 133254"/>
                <a:gd name="connsiteY35" fmla="*/ 17185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54" h="78116">
                  <a:moveTo>
                    <a:pt x="118588" y="17185"/>
                  </a:moveTo>
                  <a:cubicBezTo>
                    <a:pt x="122122" y="8328"/>
                    <a:pt x="127955" y="6557"/>
                    <a:pt x="133433" y="6380"/>
                  </a:cubicBezTo>
                  <a:lnTo>
                    <a:pt x="133433" y="3"/>
                  </a:lnTo>
                  <a:cubicBezTo>
                    <a:pt x="128661" y="534"/>
                    <a:pt x="125834" y="711"/>
                    <a:pt x="120709" y="711"/>
                  </a:cubicBezTo>
                  <a:cubicBezTo>
                    <a:pt x="115407" y="711"/>
                    <a:pt x="108691" y="534"/>
                    <a:pt x="103389" y="3"/>
                  </a:cubicBezTo>
                  <a:lnTo>
                    <a:pt x="103389" y="6380"/>
                  </a:lnTo>
                  <a:cubicBezTo>
                    <a:pt x="109575" y="6557"/>
                    <a:pt x="112579" y="9922"/>
                    <a:pt x="112579" y="14174"/>
                  </a:cubicBezTo>
                  <a:cubicBezTo>
                    <a:pt x="112579" y="15591"/>
                    <a:pt x="112579" y="15945"/>
                    <a:pt x="111519" y="18425"/>
                  </a:cubicBezTo>
                  <a:lnTo>
                    <a:pt x="94376" y="62532"/>
                  </a:lnTo>
                  <a:lnTo>
                    <a:pt x="75289" y="14174"/>
                  </a:lnTo>
                  <a:cubicBezTo>
                    <a:pt x="74936" y="13288"/>
                    <a:pt x="74406" y="11871"/>
                    <a:pt x="74406" y="10808"/>
                  </a:cubicBezTo>
                  <a:cubicBezTo>
                    <a:pt x="74406" y="6911"/>
                    <a:pt x="79000" y="6380"/>
                    <a:pt x="83949" y="6380"/>
                  </a:cubicBezTo>
                  <a:lnTo>
                    <a:pt x="83949" y="3"/>
                  </a:lnTo>
                  <a:cubicBezTo>
                    <a:pt x="77587" y="534"/>
                    <a:pt x="71224" y="711"/>
                    <a:pt x="64862" y="711"/>
                  </a:cubicBezTo>
                  <a:cubicBezTo>
                    <a:pt x="59737" y="711"/>
                    <a:pt x="54435" y="357"/>
                    <a:pt x="49310" y="3"/>
                  </a:cubicBezTo>
                  <a:lnTo>
                    <a:pt x="49310" y="6380"/>
                  </a:lnTo>
                  <a:cubicBezTo>
                    <a:pt x="53375" y="6380"/>
                    <a:pt x="57086" y="6380"/>
                    <a:pt x="59384" y="7797"/>
                  </a:cubicBezTo>
                  <a:cubicBezTo>
                    <a:pt x="61858" y="9568"/>
                    <a:pt x="63448" y="15414"/>
                    <a:pt x="63448" y="15591"/>
                  </a:cubicBezTo>
                  <a:cubicBezTo>
                    <a:pt x="63448" y="15945"/>
                    <a:pt x="63095" y="17008"/>
                    <a:pt x="62741" y="17716"/>
                  </a:cubicBezTo>
                  <a:lnTo>
                    <a:pt x="46129" y="59875"/>
                  </a:lnTo>
                  <a:lnTo>
                    <a:pt x="28279" y="14174"/>
                  </a:lnTo>
                  <a:cubicBezTo>
                    <a:pt x="27219" y="11694"/>
                    <a:pt x="27219" y="11517"/>
                    <a:pt x="27219" y="10808"/>
                  </a:cubicBezTo>
                  <a:cubicBezTo>
                    <a:pt x="27219" y="6380"/>
                    <a:pt x="33581" y="6380"/>
                    <a:pt x="36762" y="6380"/>
                  </a:cubicBezTo>
                  <a:lnTo>
                    <a:pt x="36762" y="3"/>
                  </a:lnTo>
                  <a:cubicBezTo>
                    <a:pt x="36409" y="3"/>
                    <a:pt x="23861" y="711"/>
                    <a:pt x="16792" y="711"/>
                  </a:cubicBezTo>
                  <a:cubicBezTo>
                    <a:pt x="11313" y="711"/>
                    <a:pt x="5658" y="534"/>
                    <a:pt x="179" y="3"/>
                  </a:cubicBezTo>
                  <a:lnTo>
                    <a:pt x="179" y="6380"/>
                  </a:lnTo>
                  <a:cubicBezTo>
                    <a:pt x="7072" y="6380"/>
                    <a:pt x="10960" y="6380"/>
                    <a:pt x="12904" y="11517"/>
                  </a:cubicBezTo>
                  <a:lnTo>
                    <a:pt x="37469" y="74046"/>
                  </a:lnTo>
                  <a:cubicBezTo>
                    <a:pt x="38529" y="76703"/>
                    <a:pt x="39060" y="78120"/>
                    <a:pt x="42241" y="78120"/>
                  </a:cubicBezTo>
                  <a:cubicBezTo>
                    <a:pt x="45422" y="78120"/>
                    <a:pt x="45952" y="76703"/>
                    <a:pt x="46836" y="74400"/>
                  </a:cubicBezTo>
                  <a:lnTo>
                    <a:pt x="66806" y="23739"/>
                  </a:lnTo>
                  <a:lnTo>
                    <a:pt x="86423" y="73868"/>
                  </a:lnTo>
                  <a:cubicBezTo>
                    <a:pt x="87483" y="76525"/>
                    <a:pt x="88190" y="78120"/>
                    <a:pt x="91372" y="78120"/>
                  </a:cubicBezTo>
                  <a:cubicBezTo>
                    <a:pt x="94553" y="78120"/>
                    <a:pt x="95083" y="76880"/>
                    <a:pt x="96143" y="74046"/>
                  </a:cubicBezTo>
                  <a:lnTo>
                    <a:pt x="118588" y="17185"/>
                  </a:lnTo>
                  <a:close/>
                </a:path>
              </a:pathLst>
            </a:custGeom>
            <a:solidFill>
              <a:srgbClr val="000000"/>
            </a:solidFill>
            <a:ln w="25342" cap="flat">
              <a:noFill/>
              <a:prstDash val="solid"/>
              <a:miter/>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10D26833-820B-41EF-AC4D-432C895880B6}"/>
                </a:ext>
              </a:extLst>
            </p:cNvPr>
            <p:cNvSpPr/>
            <p:nvPr>
              <p:custDataLst>
                <p:tags r:id="rId159"/>
              </p:custDataLst>
            </p:nvPr>
          </p:nvSpPr>
          <p:spPr>
            <a:xfrm>
              <a:off x="7245885" y="2590165"/>
              <a:ext cx="22444" cy="54557"/>
            </a:xfrm>
            <a:custGeom>
              <a:avLst/>
              <a:gdLst>
                <a:gd name="connsiteX0" fmla="*/ 17681 w 22444"/>
                <a:gd name="connsiteY0" fmla="*/ 17539 h 54557"/>
                <a:gd name="connsiteX1" fmla="*/ 3896 w 22444"/>
                <a:gd name="connsiteY1" fmla="*/ 49955 h 54557"/>
                <a:gd name="connsiteX2" fmla="*/ 2659 w 22444"/>
                <a:gd name="connsiteY2" fmla="*/ 52081 h 54557"/>
                <a:gd name="connsiteX3" fmla="*/ 5133 w 22444"/>
                <a:gd name="connsiteY3" fmla="*/ 54561 h 54557"/>
                <a:gd name="connsiteX4" fmla="*/ 22630 w 22444"/>
                <a:gd name="connsiteY4" fmla="*/ 19311 h 54557"/>
                <a:gd name="connsiteX5" fmla="*/ 10258 w 22444"/>
                <a:gd name="connsiteY5" fmla="*/ 3 h 54557"/>
                <a:gd name="connsiteX6" fmla="*/ 185 w 22444"/>
                <a:gd name="connsiteY6" fmla="*/ 10100 h 54557"/>
                <a:gd name="connsiteX7" fmla="*/ 10435 w 22444"/>
                <a:gd name="connsiteY7" fmla="*/ 20373 h 54557"/>
                <a:gd name="connsiteX8" fmla="*/ 17681 w 22444"/>
                <a:gd name="connsiteY8" fmla="*/ 17539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44" h="54557">
                  <a:moveTo>
                    <a:pt x="17681" y="17539"/>
                  </a:moveTo>
                  <a:cubicBezTo>
                    <a:pt x="17681" y="27282"/>
                    <a:pt x="15914" y="38618"/>
                    <a:pt x="3896" y="49955"/>
                  </a:cubicBezTo>
                  <a:cubicBezTo>
                    <a:pt x="3189" y="50664"/>
                    <a:pt x="2659" y="51195"/>
                    <a:pt x="2659" y="52081"/>
                  </a:cubicBezTo>
                  <a:cubicBezTo>
                    <a:pt x="2659" y="53321"/>
                    <a:pt x="4073" y="54561"/>
                    <a:pt x="5133" y="54561"/>
                  </a:cubicBezTo>
                  <a:cubicBezTo>
                    <a:pt x="7608" y="54561"/>
                    <a:pt x="22630" y="40390"/>
                    <a:pt x="22630" y="19311"/>
                  </a:cubicBezTo>
                  <a:cubicBezTo>
                    <a:pt x="22630" y="8328"/>
                    <a:pt x="18388" y="3"/>
                    <a:pt x="10258" y="3"/>
                  </a:cubicBezTo>
                  <a:cubicBezTo>
                    <a:pt x="4426" y="3"/>
                    <a:pt x="185" y="4608"/>
                    <a:pt x="185" y="10100"/>
                  </a:cubicBezTo>
                  <a:cubicBezTo>
                    <a:pt x="185" y="15768"/>
                    <a:pt x="4250" y="20373"/>
                    <a:pt x="10435" y="20373"/>
                  </a:cubicBezTo>
                  <a:cubicBezTo>
                    <a:pt x="14677" y="20373"/>
                    <a:pt x="17504" y="17539"/>
                    <a:pt x="17681" y="17539"/>
                  </a:cubicBezTo>
                  <a:close/>
                </a:path>
              </a:pathLst>
            </a:custGeom>
            <a:solidFill>
              <a:srgbClr val="000000"/>
            </a:solidFill>
            <a:ln w="25342" cap="flat">
              <a:noFill/>
              <a:prstDash val="solid"/>
              <a:miter/>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598E9698-0B48-4065-B24D-FEDD3830E273}"/>
                </a:ext>
              </a:extLst>
            </p:cNvPr>
            <p:cNvSpPr/>
            <p:nvPr>
              <p:custDataLst>
                <p:tags r:id="rId160"/>
              </p:custDataLst>
            </p:nvPr>
          </p:nvSpPr>
          <p:spPr>
            <a:xfrm>
              <a:off x="7294359" y="2493094"/>
              <a:ext cx="53549" cy="119212"/>
            </a:xfrm>
            <a:custGeom>
              <a:avLst/>
              <a:gdLst>
                <a:gd name="connsiteX0" fmla="*/ 49141 w 53549"/>
                <a:gd name="connsiteY0" fmla="*/ 6734 h 119212"/>
                <a:gd name="connsiteX1" fmla="*/ 42072 w 53549"/>
                <a:gd name="connsiteY1" fmla="*/ 3 h 119212"/>
                <a:gd name="connsiteX2" fmla="*/ 32175 w 53549"/>
                <a:gd name="connsiteY2" fmla="*/ 9745 h 119212"/>
                <a:gd name="connsiteX3" fmla="*/ 39244 w 53549"/>
                <a:gd name="connsiteY3" fmla="*/ 16476 h 119212"/>
                <a:gd name="connsiteX4" fmla="*/ 49141 w 53549"/>
                <a:gd name="connsiteY4" fmla="*/ 6734 h 119212"/>
                <a:gd name="connsiteX5" fmla="*/ 13089 w 53549"/>
                <a:gd name="connsiteY5" fmla="*/ 96719 h 119212"/>
                <a:gd name="connsiteX6" fmla="*/ 11498 w 53549"/>
                <a:gd name="connsiteY6" fmla="*/ 104159 h 119212"/>
                <a:gd name="connsiteX7" fmla="*/ 28287 w 53549"/>
                <a:gd name="connsiteY7" fmla="*/ 119215 h 119212"/>
                <a:gd name="connsiteX8" fmla="*/ 53736 w 53549"/>
                <a:gd name="connsiteY8" fmla="*/ 92113 h 119212"/>
                <a:gd name="connsiteX9" fmla="*/ 50909 w 53549"/>
                <a:gd name="connsiteY9" fmla="*/ 89811 h 119212"/>
                <a:gd name="connsiteX10" fmla="*/ 47551 w 53549"/>
                <a:gd name="connsiteY10" fmla="*/ 92822 h 119212"/>
                <a:gd name="connsiteX11" fmla="*/ 28817 w 53549"/>
                <a:gd name="connsiteY11" fmla="*/ 114255 h 119212"/>
                <a:gd name="connsiteX12" fmla="*/ 24399 w 53549"/>
                <a:gd name="connsiteY12" fmla="*/ 108056 h 119212"/>
                <a:gd name="connsiteX13" fmla="*/ 27227 w 53549"/>
                <a:gd name="connsiteY13" fmla="*/ 96719 h 119212"/>
                <a:gd name="connsiteX14" fmla="*/ 32882 w 53549"/>
                <a:gd name="connsiteY14" fmla="*/ 82548 h 119212"/>
                <a:gd name="connsiteX15" fmla="*/ 41542 w 53549"/>
                <a:gd name="connsiteY15" fmla="*/ 60052 h 119212"/>
                <a:gd name="connsiteX16" fmla="*/ 42602 w 53549"/>
                <a:gd name="connsiteY16" fmla="*/ 54383 h 119212"/>
                <a:gd name="connsiteX17" fmla="*/ 25813 w 53549"/>
                <a:gd name="connsiteY17" fmla="*/ 39327 h 119212"/>
                <a:gd name="connsiteX18" fmla="*/ 187 w 53549"/>
                <a:gd name="connsiteY18" fmla="*/ 66429 h 119212"/>
                <a:gd name="connsiteX19" fmla="*/ 3192 w 53549"/>
                <a:gd name="connsiteY19" fmla="*/ 68731 h 119212"/>
                <a:gd name="connsiteX20" fmla="*/ 6373 w 53549"/>
                <a:gd name="connsiteY20" fmla="*/ 65897 h 119212"/>
                <a:gd name="connsiteX21" fmla="*/ 25283 w 53549"/>
                <a:gd name="connsiteY21" fmla="*/ 44287 h 119212"/>
                <a:gd name="connsiteX22" fmla="*/ 29701 w 53549"/>
                <a:gd name="connsiteY22" fmla="*/ 50486 h 119212"/>
                <a:gd name="connsiteX23" fmla="*/ 24222 w 53549"/>
                <a:gd name="connsiteY23" fmla="*/ 68200 h 119212"/>
                <a:gd name="connsiteX24" fmla="*/ 13089 w 53549"/>
                <a:gd name="connsiteY24" fmla="*/ 967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9" h="119212">
                  <a:moveTo>
                    <a:pt x="49141" y="6734"/>
                  </a:moveTo>
                  <a:cubicBezTo>
                    <a:pt x="49141" y="3900"/>
                    <a:pt x="47021" y="3"/>
                    <a:pt x="42072" y="3"/>
                  </a:cubicBezTo>
                  <a:cubicBezTo>
                    <a:pt x="37300" y="3"/>
                    <a:pt x="32175" y="4608"/>
                    <a:pt x="32175" y="9745"/>
                  </a:cubicBezTo>
                  <a:cubicBezTo>
                    <a:pt x="32175" y="12757"/>
                    <a:pt x="34473" y="16476"/>
                    <a:pt x="39244" y="16476"/>
                  </a:cubicBezTo>
                  <a:cubicBezTo>
                    <a:pt x="44370" y="16476"/>
                    <a:pt x="49141" y="11517"/>
                    <a:pt x="49141" y="6734"/>
                  </a:cubicBezTo>
                  <a:close/>
                  <a:moveTo>
                    <a:pt x="13089" y="96719"/>
                  </a:moveTo>
                  <a:cubicBezTo>
                    <a:pt x="12382" y="99022"/>
                    <a:pt x="11498" y="101147"/>
                    <a:pt x="11498" y="104159"/>
                  </a:cubicBezTo>
                  <a:cubicBezTo>
                    <a:pt x="11498" y="112484"/>
                    <a:pt x="18567" y="119215"/>
                    <a:pt x="28287" y="119215"/>
                  </a:cubicBezTo>
                  <a:cubicBezTo>
                    <a:pt x="45960" y="119215"/>
                    <a:pt x="53736" y="94770"/>
                    <a:pt x="53736" y="92113"/>
                  </a:cubicBezTo>
                  <a:cubicBezTo>
                    <a:pt x="53736" y="89811"/>
                    <a:pt x="51439" y="89811"/>
                    <a:pt x="50909" y="89811"/>
                  </a:cubicBezTo>
                  <a:cubicBezTo>
                    <a:pt x="48434" y="89811"/>
                    <a:pt x="48258" y="90873"/>
                    <a:pt x="47551" y="92822"/>
                  </a:cubicBezTo>
                  <a:cubicBezTo>
                    <a:pt x="43486" y="106993"/>
                    <a:pt x="35710" y="114255"/>
                    <a:pt x="28817" y="114255"/>
                  </a:cubicBezTo>
                  <a:cubicBezTo>
                    <a:pt x="25283" y="114255"/>
                    <a:pt x="24399" y="111953"/>
                    <a:pt x="24399" y="108056"/>
                  </a:cubicBezTo>
                  <a:cubicBezTo>
                    <a:pt x="24399" y="103981"/>
                    <a:pt x="25636" y="100616"/>
                    <a:pt x="27227" y="96719"/>
                  </a:cubicBezTo>
                  <a:cubicBezTo>
                    <a:pt x="28994" y="91936"/>
                    <a:pt x="30938" y="87154"/>
                    <a:pt x="32882" y="82548"/>
                  </a:cubicBezTo>
                  <a:cubicBezTo>
                    <a:pt x="34473" y="78297"/>
                    <a:pt x="40835" y="62177"/>
                    <a:pt x="41542" y="60052"/>
                  </a:cubicBezTo>
                  <a:cubicBezTo>
                    <a:pt x="42072" y="58280"/>
                    <a:pt x="42602" y="56155"/>
                    <a:pt x="42602" y="54383"/>
                  </a:cubicBezTo>
                  <a:cubicBezTo>
                    <a:pt x="42602" y="46058"/>
                    <a:pt x="35533" y="39327"/>
                    <a:pt x="25813" y="39327"/>
                  </a:cubicBezTo>
                  <a:cubicBezTo>
                    <a:pt x="8317" y="39327"/>
                    <a:pt x="187" y="63417"/>
                    <a:pt x="187" y="66429"/>
                  </a:cubicBezTo>
                  <a:cubicBezTo>
                    <a:pt x="187" y="68731"/>
                    <a:pt x="2661" y="68731"/>
                    <a:pt x="3192" y="68731"/>
                  </a:cubicBezTo>
                  <a:cubicBezTo>
                    <a:pt x="5666" y="68731"/>
                    <a:pt x="5843" y="67846"/>
                    <a:pt x="6373" y="65897"/>
                  </a:cubicBezTo>
                  <a:cubicBezTo>
                    <a:pt x="10968" y="50664"/>
                    <a:pt x="18744" y="44287"/>
                    <a:pt x="25283" y="44287"/>
                  </a:cubicBezTo>
                  <a:cubicBezTo>
                    <a:pt x="28111" y="44287"/>
                    <a:pt x="29701" y="45704"/>
                    <a:pt x="29701" y="50486"/>
                  </a:cubicBezTo>
                  <a:cubicBezTo>
                    <a:pt x="29701" y="54561"/>
                    <a:pt x="28641" y="57218"/>
                    <a:pt x="24222" y="68200"/>
                  </a:cubicBezTo>
                  <a:lnTo>
                    <a:pt x="13089" y="96719"/>
                  </a:lnTo>
                  <a:close/>
                </a:path>
              </a:pathLst>
            </a:custGeom>
            <a:solidFill>
              <a:srgbClr val="000000"/>
            </a:solidFill>
            <a:ln w="25342" cap="flat">
              <a:noFill/>
              <a:prstDash val="solid"/>
              <a:miter/>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85AAD64D-6EDC-41C4-AB69-2074FDC5CD51}"/>
                </a:ext>
              </a:extLst>
            </p:cNvPr>
            <p:cNvSpPr/>
            <p:nvPr>
              <p:custDataLst>
                <p:tags r:id="rId161"/>
              </p:custDataLst>
            </p:nvPr>
          </p:nvSpPr>
          <p:spPr>
            <a:xfrm>
              <a:off x="7447166" y="2471676"/>
              <a:ext cx="154259" cy="10122"/>
            </a:xfrm>
            <a:custGeom>
              <a:avLst/>
              <a:gdLst>
                <a:gd name="connsiteX0" fmla="*/ 145616 w 154259"/>
                <a:gd name="connsiteY0" fmla="*/ 10122 h 10122"/>
                <a:gd name="connsiteX1" fmla="*/ 154452 w 154259"/>
                <a:gd name="connsiteY1" fmla="*/ 5061 h 10122"/>
                <a:gd name="connsiteX2" fmla="*/ 145616 w 154259"/>
                <a:gd name="connsiteY2" fmla="*/ 0 h 10122"/>
                <a:gd name="connsiteX3" fmla="*/ 9029 w 154259"/>
                <a:gd name="connsiteY3" fmla="*/ 0 h 10122"/>
                <a:gd name="connsiteX4" fmla="*/ 193 w 154259"/>
                <a:gd name="connsiteY4" fmla="*/ 5061 h 10122"/>
                <a:gd name="connsiteX5" fmla="*/ 9029 w 154259"/>
                <a:gd name="connsiteY5" fmla="*/ 10122 h 10122"/>
                <a:gd name="connsiteX6" fmla="*/ 145616 w 154259"/>
                <a:gd name="connsiteY6" fmla="*/ 10122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59" h="10122">
                  <a:moveTo>
                    <a:pt x="145616" y="10122"/>
                  </a:moveTo>
                  <a:cubicBezTo>
                    <a:pt x="149908" y="10122"/>
                    <a:pt x="154452" y="10122"/>
                    <a:pt x="154452" y="5061"/>
                  </a:cubicBezTo>
                  <a:cubicBezTo>
                    <a:pt x="154452" y="0"/>
                    <a:pt x="149908" y="0"/>
                    <a:pt x="145616" y="0"/>
                  </a:cubicBezTo>
                  <a:lnTo>
                    <a:pt x="9029" y="0"/>
                  </a:lnTo>
                  <a:cubicBezTo>
                    <a:pt x="4737" y="0"/>
                    <a:pt x="193" y="0"/>
                    <a:pt x="193" y="5061"/>
                  </a:cubicBezTo>
                  <a:cubicBezTo>
                    <a:pt x="193" y="10122"/>
                    <a:pt x="4737" y="10122"/>
                    <a:pt x="9029" y="10122"/>
                  </a:cubicBezTo>
                  <a:lnTo>
                    <a:pt x="145616" y="10122"/>
                  </a:lnTo>
                  <a:close/>
                </a:path>
              </a:pathLst>
            </a:custGeom>
            <a:solidFill>
              <a:srgbClr val="000000"/>
            </a:solidFill>
            <a:ln w="25342" cap="flat">
              <a:noFill/>
              <a:prstDash val="solid"/>
              <a:miter/>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7BED0BAC-4028-498C-A67B-674B4A08C3E7}"/>
                </a:ext>
              </a:extLst>
            </p:cNvPr>
            <p:cNvSpPr/>
            <p:nvPr>
              <p:custDataLst>
                <p:tags r:id="rId162"/>
              </p:custDataLst>
            </p:nvPr>
          </p:nvSpPr>
          <p:spPr>
            <a:xfrm>
              <a:off x="7691809" y="2361599"/>
              <a:ext cx="149715" cy="183968"/>
            </a:xfrm>
            <a:custGeom>
              <a:avLst/>
              <a:gdLst>
                <a:gd name="connsiteX0" fmla="*/ 149918 w 149715"/>
                <a:gd name="connsiteY0" fmla="*/ 2531 h 183968"/>
                <a:gd name="connsiteX1" fmla="*/ 147141 w 149715"/>
                <a:gd name="connsiteY1" fmla="*/ 0 h 183968"/>
                <a:gd name="connsiteX2" fmla="*/ 142596 w 149715"/>
                <a:gd name="connsiteY2" fmla="*/ 3796 h 183968"/>
                <a:gd name="connsiteX3" fmla="*/ 130478 w 149715"/>
                <a:gd name="connsiteY3" fmla="*/ 18220 h 183968"/>
                <a:gd name="connsiteX4" fmla="*/ 94374 w 149715"/>
                <a:gd name="connsiteY4" fmla="*/ 0 h 183968"/>
                <a:gd name="connsiteX5" fmla="*/ 32014 w 149715"/>
                <a:gd name="connsiteY5" fmla="*/ 59720 h 183968"/>
                <a:gd name="connsiteX6" fmla="*/ 58271 w 149715"/>
                <a:gd name="connsiteY6" fmla="*/ 95653 h 183968"/>
                <a:gd name="connsiteX7" fmla="*/ 85285 w 149715"/>
                <a:gd name="connsiteY7" fmla="*/ 102739 h 183968"/>
                <a:gd name="connsiteX8" fmla="*/ 108513 w 149715"/>
                <a:gd name="connsiteY8" fmla="*/ 129562 h 183968"/>
                <a:gd name="connsiteX9" fmla="*/ 63068 w 149715"/>
                <a:gd name="connsiteY9" fmla="*/ 176124 h 183968"/>
                <a:gd name="connsiteX10" fmla="*/ 18886 w 149715"/>
                <a:gd name="connsiteY10" fmla="*/ 139178 h 183968"/>
                <a:gd name="connsiteX11" fmla="*/ 20400 w 149715"/>
                <a:gd name="connsiteY11" fmla="*/ 125513 h 183968"/>
                <a:gd name="connsiteX12" fmla="*/ 20905 w 149715"/>
                <a:gd name="connsiteY12" fmla="*/ 123742 h 183968"/>
                <a:gd name="connsiteX13" fmla="*/ 17876 w 149715"/>
                <a:gd name="connsiteY13" fmla="*/ 120958 h 183968"/>
                <a:gd name="connsiteX14" fmla="*/ 15351 w 149715"/>
                <a:gd name="connsiteY14" fmla="*/ 121971 h 183968"/>
                <a:gd name="connsiteX15" fmla="*/ 203 w 149715"/>
                <a:gd name="connsiteY15" fmla="*/ 181438 h 183968"/>
                <a:gd name="connsiteX16" fmla="*/ 2980 w 149715"/>
                <a:gd name="connsiteY16" fmla="*/ 183968 h 183968"/>
                <a:gd name="connsiteX17" fmla="*/ 7524 w 149715"/>
                <a:gd name="connsiteY17" fmla="*/ 180172 h 183968"/>
                <a:gd name="connsiteX18" fmla="*/ 19895 w 149715"/>
                <a:gd name="connsiteY18" fmla="*/ 165748 h 183968"/>
                <a:gd name="connsiteX19" fmla="*/ 62563 w 149715"/>
                <a:gd name="connsiteY19" fmla="*/ 183968 h 183968"/>
                <a:gd name="connsiteX20" fmla="*/ 126691 w 149715"/>
                <a:gd name="connsiteY20" fmla="*/ 118934 h 183968"/>
                <a:gd name="connsiteX21" fmla="*/ 114320 w 149715"/>
                <a:gd name="connsiteY21" fmla="*/ 89327 h 183968"/>
                <a:gd name="connsiteX22" fmla="*/ 82256 w 149715"/>
                <a:gd name="connsiteY22" fmla="*/ 76674 h 183968"/>
                <a:gd name="connsiteX23" fmla="*/ 65340 w 149715"/>
                <a:gd name="connsiteY23" fmla="*/ 72120 h 183968"/>
                <a:gd name="connsiteX24" fmla="*/ 49939 w 149715"/>
                <a:gd name="connsiteY24" fmla="*/ 49092 h 183968"/>
                <a:gd name="connsiteX25" fmla="*/ 94122 w 149715"/>
                <a:gd name="connsiteY25" fmla="*/ 7085 h 183968"/>
                <a:gd name="connsiteX26" fmla="*/ 130478 w 149715"/>
                <a:gd name="connsiteY26" fmla="*/ 46308 h 183968"/>
                <a:gd name="connsiteX27" fmla="*/ 129468 w 149715"/>
                <a:gd name="connsiteY27" fmla="*/ 60479 h 183968"/>
                <a:gd name="connsiteX28" fmla="*/ 132497 w 149715"/>
                <a:gd name="connsiteY28" fmla="*/ 63010 h 183968"/>
                <a:gd name="connsiteX29" fmla="*/ 136284 w 149715"/>
                <a:gd name="connsiteY29" fmla="*/ 57949 h 183968"/>
                <a:gd name="connsiteX30" fmla="*/ 149918 w 149715"/>
                <a:gd name="connsiteY30" fmla="*/ 2531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715" h="183968">
                  <a:moveTo>
                    <a:pt x="149918" y="2531"/>
                  </a:moveTo>
                  <a:cubicBezTo>
                    <a:pt x="149918" y="1771"/>
                    <a:pt x="149413" y="0"/>
                    <a:pt x="147141" y="0"/>
                  </a:cubicBezTo>
                  <a:cubicBezTo>
                    <a:pt x="145878" y="0"/>
                    <a:pt x="145626" y="253"/>
                    <a:pt x="142596" y="3796"/>
                  </a:cubicBezTo>
                  <a:lnTo>
                    <a:pt x="130478" y="18220"/>
                  </a:lnTo>
                  <a:cubicBezTo>
                    <a:pt x="123913" y="6326"/>
                    <a:pt x="110785" y="0"/>
                    <a:pt x="94374" y="0"/>
                  </a:cubicBezTo>
                  <a:cubicBezTo>
                    <a:pt x="62311" y="0"/>
                    <a:pt x="32014" y="29101"/>
                    <a:pt x="32014" y="59720"/>
                  </a:cubicBezTo>
                  <a:cubicBezTo>
                    <a:pt x="32014" y="80217"/>
                    <a:pt x="45395" y="91858"/>
                    <a:pt x="58271" y="95653"/>
                  </a:cubicBezTo>
                  <a:lnTo>
                    <a:pt x="85285" y="102739"/>
                  </a:lnTo>
                  <a:cubicBezTo>
                    <a:pt x="94627" y="105016"/>
                    <a:pt x="108513" y="108812"/>
                    <a:pt x="108513" y="129562"/>
                  </a:cubicBezTo>
                  <a:cubicBezTo>
                    <a:pt x="108513" y="152337"/>
                    <a:pt x="87810" y="176124"/>
                    <a:pt x="63068" y="176124"/>
                  </a:cubicBezTo>
                  <a:cubicBezTo>
                    <a:pt x="46910" y="176124"/>
                    <a:pt x="18886" y="170556"/>
                    <a:pt x="18886" y="139178"/>
                  </a:cubicBezTo>
                  <a:cubicBezTo>
                    <a:pt x="18886" y="133105"/>
                    <a:pt x="20148" y="127032"/>
                    <a:pt x="20400" y="125513"/>
                  </a:cubicBezTo>
                  <a:cubicBezTo>
                    <a:pt x="20653" y="124501"/>
                    <a:pt x="20905" y="124248"/>
                    <a:pt x="20905" y="123742"/>
                  </a:cubicBezTo>
                  <a:cubicBezTo>
                    <a:pt x="20905" y="121211"/>
                    <a:pt x="19138" y="120958"/>
                    <a:pt x="17876" y="120958"/>
                  </a:cubicBezTo>
                  <a:cubicBezTo>
                    <a:pt x="16613" y="120958"/>
                    <a:pt x="16108" y="121211"/>
                    <a:pt x="15351" y="121971"/>
                  </a:cubicBezTo>
                  <a:cubicBezTo>
                    <a:pt x="14341" y="122983"/>
                    <a:pt x="203" y="180678"/>
                    <a:pt x="203" y="181438"/>
                  </a:cubicBezTo>
                  <a:cubicBezTo>
                    <a:pt x="203" y="182956"/>
                    <a:pt x="1465" y="183968"/>
                    <a:pt x="2980" y="183968"/>
                  </a:cubicBezTo>
                  <a:cubicBezTo>
                    <a:pt x="4242" y="183968"/>
                    <a:pt x="4495" y="183715"/>
                    <a:pt x="7524" y="180172"/>
                  </a:cubicBezTo>
                  <a:lnTo>
                    <a:pt x="19895" y="165748"/>
                  </a:lnTo>
                  <a:cubicBezTo>
                    <a:pt x="30752" y="180425"/>
                    <a:pt x="47920" y="183968"/>
                    <a:pt x="62563" y="183968"/>
                  </a:cubicBezTo>
                  <a:cubicBezTo>
                    <a:pt x="96899" y="183968"/>
                    <a:pt x="126691" y="150312"/>
                    <a:pt x="126691" y="118934"/>
                  </a:cubicBezTo>
                  <a:cubicBezTo>
                    <a:pt x="126691" y="101473"/>
                    <a:pt x="118107" y="92870"/>
                    <a:pt x="114320" y="89327"/>
                  </a:cubicBezTo>
                  <a:cubicBezTo>
                    <a:pt x="108513" y="83507"/>
                    <a:pt x="104726" y="82495"/>
                    <a:pt x="82256" y="76674"/>
                  </a:cubicBezTo>
                  <a:cubicBezTo>
                    <a:pt x="76701" y="75156"/>
                    <a:pt x="67612" y="72626"/>
                    <a:pt x="65340" y="72120"/>
                  </a:cubicBezTo>
                  <a:cubicBezTo>
                    <a:pt x="58524" y="69842"/>
                    <a:pt x="49939" y="62504"/>
                    <a:pt x="49939" y="49092"/>
                  </a:cubicBezTo>
                  <a:cubicBezTo>
                    <a:pt x="49939" y="28595"/>
                    <a:pt x="70137" y="7085"/>
                    <a:pt x="94122" y="7085"/>
                  </a:cubicBezTo>
                  <a:cubicBezTo>
                    <a:pt x="115077" y="7085"/>
                    <a:pt x="130478" y="17967"/>
                    <a:pt x="130478" y="46308"/>
                  </a:cubicBezTo>
                  <a:cubicBezTo>
                    <a:pt x="130478" y="54406"/>
                    <a:pt x="129468" y="58961"/>
                    <a:pt x="129468" y="60479"/>
                  </a:cubicBezTo>
                  <a:cubicBezTo>
                    <a:pt x="129468" y="60732"/>
                    <a:pt x="129468" y="63010"/>
                    <a:pt x="132497" y="63010"/>
                  </a:cubicBezTo>
                  <a:cubicBezTo>
                    <a:pt x="135022" y="63010"/>
                    <a:pt x="135275" y="62251"/>
                    <a:pt x="136284" y="57949"/>
                  </a:cubicBezTo>
                  <a:lnTo>
                    <a:pt x="149918" y="2531"/>
                  </a:lnTo>
                  <a:close/>
                </a:path>
              </a:pathLst>
            </a:custGeom>
            <a:solidFill>
              <a:srgbClr val="000000"/>
            </a:solidFill>
            <a:ln w="25342" cap="flat">
              <a:no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A9492370-76ED-4254-96FB-8CBC706BA305}"/>
                </a:ext>
              </a:extLst>
            </p:cNvPr>
            <p:cNvSpPr/>
            <p:nvPr>
              <p:custDataLst>
                <p:tags r:id="rId163"/>
              </p:custDataLst>
            </p:nvPr>
          </p:nvSpPr>
          <p:spPr>
            <a:xfrm>
              <a:off x="7857943" y="2307258"/>
              <a:ext cx="105154" cy="120275"/>
            </a:xfrm>
            <a:custGeom>
              <a:avLst/>
              <a:gdLst>
                <a:gd name="connsiteX0" fmla="*/ 100062 w 105154"/>
                <a:gd name="connsiteY0" fmla="*/ -4 h 120275"/>
                <a:gd name="connsiteX1" fmla="*/ 209 w 105154"/>
                <a:gd name="connsiteY1" fmla="*/ -4 h 120275"/>
                <a:gd name="connsiteX2" fmla="*/ 209 w 105154"/>
                <a:gd name="connsiteY2" fmla="*/ 6372 h 120275"/>
                <a:gd name="connsiteX3" fmla="*/ 4451 w 105154"/>
                <a:gd name="connsiteY3" fmla="*/ 6372 h 120275"/>
                <a:gd name="connsiteX4" fmla="*/ 18413 w 105154"/>
                <a:gd name="connsiteY4" fmla="*/ 14344 h 120275"/>
                <a:gd name="connsiteX5" fmla="*/ 18413 w 105154"/>
                <a:gd name="connsiteY5" fmla="*/ 105923 h 120275"/>
                <a:gd name="connsiteX6" fmla="*/ 4451 w 105154"/>
                <a:gd name="connsiteY6" fmla="*/ 113894 h 120275"/>
                <a:gd name="connsiteX7" fmla="*/ 209 w 105154"/>
                <a:gd name="connsiteY7" fmla="*/ 113894 h 120275"/>
                <a:gd name="connsiteX8" fmla="*/ 209 w 105154"/>
                <a:gd name="connsiteY8" fmla="*/ 120271 h 120275"/>
                <a:gd name="connsiteX9" fmla="*/ 27072 w 105154"/>
                <a:gd name="connsiteY9" fmla="*/ 119562 h 120275"/>
                <a:gd name="connsiteX10" fmla="*/ 58000 w 105154"/>
                <a:gd name="connsiteY10" fmla="*/ 120271 h 120275"/>
                <a:gd name="connsiteX11" fmla="*/ 58000 w 105154"/>
                <a:gd name="connsiteY11" fmla="*/ 113894 h 120275"/>
                <a:gd name="connsiteX12" fmla="*/ 51814 w 105154"/>
                <a:gd name="connsiteY12" fmla="*/ 113894 h 120275"/>
                <a:gd name="connsiteX13" fmla="*/ 35202 w 105154"/>
                <a:gd name="connsiteY13" fmla="*/ 105746 h 120275"/>
                <a:gd name="connsiteX14" fmla="*/ 35202 w 105154"/>
                <a:gd name="connsiteY14" fmla="*/ 13281 h 120275"/>
                <a:gd name="connsiteX15" fmla="*/ 43685 w 105154"/>
                <a:gd name="connsiteY15" fmla="*/ 6372 h 120275"/>
                <a:gd name="connsiteX16" fmla="*/ 65069 w 105154"/>
                <a:gd name="connsiteY16" fmla="*/ 6372 h 120275"/>
                <a:gd name="connsiteX17" fmla="*/ 99355 w 105154"/>
                <a:gd name="connsiteY17" fmla="*/ 40737 h 120275"/>
                <a:gd name="connsiteX18" fmla="*/ 105364 w 105154"/>
                <a:gd name="connsiteY18" fmla="*/ 40737 h 120275"/>
                <a:gd name="connsiteX19" fmla="*/ 100062 w 105154"/>
                <a:gd name="connsiteY19" fmla="*/ -4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154" h="120275">
                  <a:moveTo>
                    <a:pt x="100062" y="-4"/>
                  </a:moveTo>
                  <a:lnTo>
                    <a:pt x="209" y="-4"/>
                  </a:lnTo>
                  <a:lnTo>
                    <a:pt x="209" y="6372"/>
                  </a:lnTo>
                  <a:lnTo>
                    <a:pt x="4451" y="6372"/>
                  </a:lnTo>
                  <a:cubicBezTo>
                    <a:pt x="18059" y="6372"/>
                    <a:pt x="18413" y="8144"/>
                    <a:pt x="18413" y="14344"/>
                  </a:cubicBezTo>
                  <a:lnTo>
                    <a:pt x="18413" y="105923"/>
                  </a:lnTo>
                  <a:cubicBezTo>
                    <a:pt x="18413" y="111945"/>
                    <a:pt x="18059" y="113894"/>
                    <a:pt x="4451" y="113894"/>
                  </a:cubicBezTo>
                  <a:lnTo>
                    <a:pt x="209" y="113894"/>
                  </a:lnTo>
                  <a:lnTo>
                    <a:pt x="209" y="120271"/>
                  </a:lnTo>
                  <a:cubicBezTo>
                    <a:pt x="386" y="120271"/>
                    <a:pt x="20357" y="119562"/>
                    <a:pt x="27072" y="119562"/>
                  </a:cubicBezTo>
                  <a:cubicBezTo>
                    <a:pt x="34318" y="119562"/>
                    <a:pt x="55349" y="120094"/>
                    <a:pt x="58000" y="120271"/>
                  </a:cubicBezTo>
                  <a:lnTo>
                    <a:pt x="58000" y="113894"/>
                  </a:lnTo>
                  <a:lnTo>
                    <a:pt x="51814" y="113894"/>
                  </a:lnTo>
                  <a:cubicBezTo>
                    <a:pt x="35202" y="113894"/>
                    <a:pt x="35202" y="111591"/>
                    <a:pt x="35202" y="105746"/>
                  </a:cubicBezTo>
                  <a:lnTo>
                    <a:pt x="35202" y="13281"/>
                  </a:lnTo>
                  <a:cubicBezTo>
                    <a:pt x="35202" y="7790"/>
                    <a:pt x="35379" y="6372"/>
                    <a:pt x="43685" y="6372"/>
                  </a:cubicBezTo>
                  <a:lnTo>
                    <a:pt x="65069" y="6372"/>
                  </a:lnTo>
                  <a:cubicBezTo>
                    <a:pt x="91932" y="6372"/>
                    <a:pt x="96350" y="16292"/>
                    <a:pt x="99355" y="40737"/>
                  </a:cubicBezTo>
                  <a:lnTo>
                    <a:pt x="105364" y="40737"/>
                  </a:lnTo>
                  <a:lnTo>
                    <a:pt x="100062" y="-4"/>
                  </a:lnTo>
                  <a:close/>
                </a:path>
              </a:pathLst>
            </a:custGeom>
            <a:solidFill>
              <a:srgbClr val="000000"/>
            </a:solidFill>
            <a:ln w="25342" cap="flat">
              <a:noFill/>
              <a:prstDash val="solid"/>
              <a:miter/>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DB5D272A-E1E8-4373-BABE-EBB815430ABE}"/>
                </a:ext>
              </a:extLst>
            </p:cNvPr>
            <p:cNvSpPr/>
            <p:nvPr>
              <p:custDataLst>
                <p:tags r:id="rId164"/>
              </p:custDataLst>
            </p:nvPr>
          </p:nvSpPr>
          <p:spPr>
            <a:xfrm>
              <a:off x="7983357" y="2367180"/>
              <a:ext cx="30675" cy="85657"/>
            </a:xfrm>
            <a:custGeom>
              <a:avLst/>
              <a:gdLst>
                <a:gd name="connsiteX0" fmla="*/ 21674 w 30675"/>
                <a:gd name="connsiteY0" fmla="*/ 7715 h 85657"/>
                <a:gd name="connsiteX1" fmla="*/ 13974 w 30675"/>
                <a:gd name="connsiteY1" fmla="*/ -3 h 85657"/>
                <a:gd name="connsiteX2" fmla="*/ 6274 w 30675"/>
                <a:gd name="connsiteY2" fmla="*/ 7715 h 85657"/>
                <a:gd name="connsiteX3" fmla="*/ 13974 w 30675"/>
                <a:gd name="connsiteY3" fmla="*/ 15433 h 85657"/>
                <a:gd name="connsiteX4" fmla="*/ 21674 w 30675"/>
                <a:gd name="connsiteY4" fmla="*/ 7715 h 85657"/>
                <a:gd name="connsiteX5" fmla="*/ 719 w 30675"/>
                <a:gd name="connsiteY5" fmla="*/ 31122 h 85657"/>
                <a:gd name="connsiteX6" fmla="*/ 719 w 30675"/>
                <a:gd name="connsiteY6" fmla="*/ 36689 h 85657"/>
                <a:gd name="connsiteX7" fmla="*/ 10692 w 30675"/>
                <a:gd name="connsiteY7" fmla="*/ 43774 h 85657"/>
                <a:gd name="connsiteX8" fmla="*/ 10692 w 30675"/>
                <a:gd name="connsiteY8" fmla="*/ 75026 h 85657"/>
                <a:gd name="connsiteX9" fmla="*/ 2487 w 30675"/>
                <a:gd name="connsiteY9" fmla="*/ 80087 h 85657"/>
                <a:gd name="connsiteX10" fmla="*/ 214 w 30675"/>
                <a:gd name="connsiteY10" fmla="*/ 80087 h 85657"/>
                <a:gd name="connsiteX11" fmla="*/ 214 w 30675"/>
                <a:gd name="connsiteY11" fmla="*/ 85654 h 85657"/>
                <a:gd name="connsiteX12" fmla="*/ 15868 w 30675"/>
                <a:gd name="connsiteY12" fmla="*/ 85148 h 85657"/>
                <a:gd name="connsiteX13" fmla="*/ 30890 w 30675"/>
                <a:gd name="connsiteY13" fmla="*/ 85654 h 85657"/>
                <a:gd name="connsiteX14" fmla="*/ 30890 w 30675"/>
                <a:gd name="connsiteY14" fmla="*/ 80087 h 85657"/>
                <a:gd name="connsiteX15" fmla="*/ 21422 w 30675"/>
                <a:gd name="connsiteY15" fmla="*/ 75026 h 85657"/>
                <a:gd name="connsiteX16" fmla="*/ 21422 w 30675"/>
                <a:gd name="connsiteY16" fmla="*/ 29730 h 85657"/>
                <a:gd name="connsiteX17" fmla="*/ 719 w 30675"/>
                <a:gd name="connsiteY17" fmla="*/ 31122 h 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75" h="85657">
                  <a:moveTo>
                    <a:pt x="21674" y="7715"/>
                  </a:moveTo>
                  <a:cubicBezTo>
                    <a:pt x="21674" y="3539"/>
                    <a:pt x="18266" y="-3"/>
                    <a:pt x="13974" y="-3"/>
                  </a:cubicBezTo>
                  <a:cubicBezTo>
                    <a:pt x="10061" y="-3"/>
                    <a:pt x="6274" y="3033"/>
                    <a:pt x="6274" y="7715"/>
                  </a:cubicBezTo>
                  <a:cubicBezTo>
                    <a:pt x="6274" y="12270"/>
                    <a:pt x="10061" y="15433"/>
                    <a:pt x="13974" y="15433"/>
                  </a:cubicBezTo>
                  <a:cubicBezTo>
                    <a:pt x="18266" y="15433"/>
                    <a:pt x="21674" y="11890"/>
                    <a:pt x="21674" y="7715"/>
                  </a:cubicBezTo>
                  <a:close/>
                  <a:moveTo>
                    <a:pt x="719" y="31122"/>
                  </a:moveTo>
                  <a:lnTo>
                    <a:pt x="719" y="36689"/>
                  </a:lnTo>
                  <a:cubicBezTo>
                    <a:pt x="9682" y="36689"/>
                    <a:pt x="10692" y="37575"/>
                    <a:pt x="10692" y="43774"/>
                  </a:cubicBezTo>
                  <a:lnTo>
                    <a:pt x="10692" y="75026"/>
                  </a:lnTo>
                  <a:cubicBezTo>
                    <a:pt x="10692" y="78949"/>
                    <a:pt x="10692" y="80087"/>
                    <a:pt x="2487" y="80087"/>
                  </a:cubicBezTo>
                  <a:lnTo>
                    <a:pt x="214" y="80087"/>
                  </a:lnTo>
                  <a:lnTo>
                    <a:pt x="214" y="85654"/>
                  </a:lnTo>
                  <a:cubicBezTo>
                    <a:pt x="5390" y="85275"/>
                    <a:pt x="10692" y="85148"/>
                    <a:pt x="15868" y="85148"/>
                  </a:cubicBezTo>
                  <a:cubicBezTo>
                    <a:pt x="20664" y="85148"/>
                    <a:pt x="26219" y="85275"/>
                    <a:pt x="30890" y="85654"/>
                  </a:cubicBezTo>
                  <a:lnTo>
                    <a:pt x="30890" y="80087"/>
                  </a:lnTo>
                  <a:cubicBezTo>
                    <a:pt x="22432" y="80087"/>
                    <a:pt x="21422" y="80087"/>
                    <a:pt x="21422" y="75026"/>
                  </a:cubicBezTo>
                  <a:lnTo>
                    <a:pt x="21422" y="29730"/>
                  </a:lnTo>
                  <a:lnTo>
                    <a:pt x="719" y="31122"/>
                  </a:lnTo>
                  <a:close/>
                </a:path>
              </a:pathLst>
            </a:custGeom>
            <a:solidFill>
              <a:srgbClr val="000000"/>
            </a:solidFill>
            <a:ln w="25342" cap="flat">
              <a:noFill/>
              <a:prstDash val="solid"/>
              <a:miter/>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33D4E43C-0432-4EF9-98C7-18AB44D48EEC}"/>
                </a:ext>
              </a:extLst>
            </p:cNvPr>
            <p:cNvSpPr/>
            <p:nvPr>
              <p:custDataLst>
                <p:tags r:id="rId165"/>
              </p:custDataLst>
            </p:nvPr>
          </p:nvSpPr>
          <p:spPr>
            <a:xfrm>
              <a:off x="7838796" y="2534190"/>
              <a:ext cx="133254" cy="78116"/>
            </a:xfrm>
            <a:custGeom>
              <a:avLst/>
              <a:gdLst>
                <a:gd name="connsiteX0" fmla="*/ 118618 w 133254"/>
                <a:gd name="connsiteY0" fmla="*/ 17185 h 78116"/>
                <a:gd name="connsiteX1" fmla="*/ 133463 w 133254"/>
                <a:gd name="connsiteY1" fmla="*/ 6380 h 78116"/>
                <a:gd name="connsiteX2" fmla="*/ 133463 w 133254"/>
                <a:gd name="connsiteY2" fmla="*/ 3 h 78116"/>
                <a:gd name="connsiteX3" fmla="*/ 120738 w 133254"/>
                <a:gd name="connsiteY3" fmla="*/ 711 h 78116"/>
                <a:gd name="connsiteX4" fmla="*/ 103419 w 133254"/>
                <a:gd name="connsiteY4" fmla="*/ 3 h 78116"/>
                <a:gd name="connsiteX5" fmla="*/ 103419 w 133254"/>
                <a:gd name="connsiteY5" fmla="*/ 6380 h 78116"/>
                <a:gd name="connsiteX6" fmla="*/ 112609 w 133254"/>
                <a:gd name="connsiteY6" fmla="*/ 14174 h 78116"/>
                <a:gd name="connsiteX7" fmla="*/ 111548 w 133254"/>
                <a:gd name="connsiteY7" fmla="*/ 18425 h 78116"/>
                <a:gd name="connsiteX8" fmla="*/ 94406 w 133254"/>
                <a:gd name="connsiteY8" fmla="*/ 62532 h 78116"/>
                <a:gd name="connsiteX9" fmla="*/ 75319 w 133254"/>
                <a:gd name="connsiteY9" fmla="*/ 14174 h 78116"/>
                <a:gd name="connsiteX10" fmla="*/ 74435 w 133254"/>
                <a:gd name="connsiteY10" fmla="*/ 10808 h 78116"/>
                <a:gd name="connsiteX11" fmla="*/ 83979 w 133254"/>
                <a:gd name="connsiteY11" fmla="*/ 6380 h 78116"/>
                <a:gd name="connsiteX12" fmla="*/ 83979 w 133254"/>
                <a:gd name="connsiteY12" fmla="*/ 3 h 78116"/>
                <a:gd name="connsiteX13" fmla="*/ 64892 w 133254"/>
                <a:gd name="connsiteY13" fmla="*/ 711 h 78116"/>
                <a:gd name="connsiteX14" fmla="*/ 49340 w 133254"/>
                <a:gd name="connsiteY14" fmla="*/ 3 h 78116"/>
                <a:gd name="connsiteX15" fmla="*/ 49340 w 133254"/>
                <a:gd name="connsiteY15" fmla="*/ 6380 h 78116"/>
                <a:gd name="connsiteX16" fmla="*/ 59413 w 133254"/>
                <a:gd name="connsiteY16" fmla="*/ 7797 h 78116"/>
                <a:gd name="connsiteX17" fmla="*/ 63478 w 133254"/>
                <a:gd name="connsiteY17" fmla="*/ 15591 h 78116"/>
                <a:gd name="connsiteX18" fmla="*/ 62771 w 133254"/>
                <a:gd name="connsiteY18" fmla="*/ 17716 h 78116"/>
                <a:gd name="connsiteX19" fmla="*/ 46159 w 133254"/>
                <a:gd name="connsiteY19" fmla="*/ 59875 h 78116"/>
                <a:gd name="connsiteX20" fmla="*/ 28309 w 133254"/>
                <a:gd name="connsiteY20" fmla="*/ 14174 h 78116"/>
                <a:gd name="connsiteX21" fmla="*/ 27249 w 133254"/>
                <a:gd name="connsiteY21" fmla="*/ 10808 h 78116"/>
                <a:gd name="connsiteX22" fmla="*/ 36792 w 133254"/>
                <a:gd name="connsiteY22" fmla="*/ 6380 h 78116"/>
                <a:gd name="connsiteX23" fmla="*/ 36792 w 133254"/>
                <a:gd name="connsiteY23" fmla="*/ 3 h 78116"/>
                <a:gd name="connsiteX24" fmla="*/ 16821 w 133254"/>
                <a:gd name="connsiteY24" fmla="*/ 711 h 78116"/>
                <a:gd name="connsiteX25" fmla="*/ 209 w 133254"/>
                <a:gd name="connsiteY25" fmla="*/ 3 h 78116"/>
                <a:gd name="connsiteX26" fmla="*/ 209 w 133254"/>
                <a:gd name="connsiteY26" fmla="*/ 6380 h 78116"/>
                <a:gd name="connsiteX27" fmla="*/ 12933 w 133254"/>
                <a:gd name="connsiteY27" fmla="*/ 11517 h 78116"/>
                <a:gd name="connsiteX28" fmla="*/ 37499 w 133254"/>
                <a:gd name="connsiteY28" fmla="*/ 74046 h 78116"/>
                <a:gd name="connsiteX29" fmla="*/ 42271 w 133254"/>
                <a:gd name="connsiteY29" fmla="*/ 78120 h 78116"/>
                <a:gd name="connsiteX30" fmla="*/ 46865 w 133254"/>
                <a:gd name="connsiteY30" fmla="*/ 74400 h 78116"/>
                <a:gd name="connsiteX31" fmla="*/ 66836 w 133254"/>
                <a:gd name="connsiteY31" fmla="*/ 23739 h 78116"/>
                <a:gd name="connsiteX32" fmla="*/ 86453 w 133254"/>
                <a:gd name="connsiteY32" fmla="*/ 73868 h 78116"/>
                <a:gd name="connsiteX33" fmla="*/ 91401 w 133254"/>
                <a:gd name="connsiteY33" fmla="*/ 78120 h 78116"/>
                <a:gd name="connsiteX34" fmla="*/ 96173 w 133254"/>
                <a:gd name="connsiteY34" fmla="*/ 74046 h 78116"/>
                <a:gd name="connsiteX35" fmla="*/ 118618 w 133254"/>
                <a:gd name="connsiteY35" fmla="*/ 17185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54" h="78116">
                  <a:moveTo>
                    <a:pt x="118618" y="17185"/>
                  </a:moveTo>
                  <a:cubicBezTo>
                    <a:pt x="122152" y="8328"/>
                    <a:pt x="127984" y="6557"/>
                    <a:pt x="133463" y="6380"/>
                  </a:cubicBezTo>
                  <a:lnTo>
                    <a:pt x="133463" y="3"/>
                  </a:lnTo>
                  <a:cubicBezTo>
                    <a:pt x="128691" y="534"/>
                    <a:pt x="125864" y="711"/>
                    <a:pt x="120738" y="711"/>
                  </a:cubicBezTo>
                  <a:cubicBezTo>
                    <a:pt x="115437" y="711"/>
                    <a:pt x="108721" y="534"/>
                    <a:pt x="103419" y="3"/>
                  </a:cubicBezTo>
                  <a:lnTo>
                    <a:pt x="103419" y="6380"/>
                  </a:lnTo>
                  <a:cubicBezTo>
                    <a:pt x="109604" y="6557"/>
                    <a:pt x="112609" y="9922"/>
                    <a:pt x="112609" y="14174"/>
                  </a:cubicBezTo>
                  <a:cubicBezTo>
                    <a:pt x="112609" y="15591"/>
                    <a:pt x="112609" y="15945"/>
                    <a:pt x="111548" y="18425"/>
                  </a:cubicBezTo>
                  <a:lnTo>
                    <a:pt x="94406" y="62532"/>
                  </a:lnTo>
                  <a:lnTo>
                    <a:pt x="75319" y="14174"/>
                  </a:lnTo>
                  <a:cubicBezTo>
                    <a:pt x="74965" y="13288"/>
                    <a:pt x="74435" y="11871"/>
                    <a:pt x="74435" y="10808"/>
                  </a:cubicBezTo>
                  <a:cubicBezTo>
                    <a:pt x="74435" y="6911"/>
                    <a:pt x="79030" y="6380"/>
                    <a:pt x="83979" y="6380"/>
                  </a:cubicBezTo>
                  <a:lnTo>
                    <a:pt x="83979" y="3"/>
                  </a:lnTo>
                  <a:cubicBezTo>
                    <a:pt x="77616" y="534"/>
                    <a:pt x="71254" y="711"/>
                    <a:pt x="64892" y="711"/>
                  </a:cubicBezTo>
                  <a:cubicBezTo>
                    <a:pt x="59767" y="711"/>
                    <a:pt x="54465" y="357"/>
                    <a:pt x="49340" y="3"/>
                  </a:cubicBezTo>
                  <a:lnTo>
                    <a:pt x="49340" y="6380"/>
                  </a:lnTo>
                  <a:cubicBezTo>
                    <a:pt x="53404" y="6380"/>
                    <a:pt x="57116" y="6380"/>
                    <a:pt x="59413" y="7797"/>
                  </a:cubicBezTo>
                  <a:cubicBezTo>
                    <a:pt x="61887" y="9568"/>
                    <a:pt x="63478" y="15414"/>
                    <a:pt x="63478" y="15591"/>
                  </a:cubicBezTo>
                  <a:cubicBezTo>
                    <a:pt x="63478" y="15945"/>
                    <a:pt x="63125" y="17008"/>
                    <a:pt x="62771" y="17716"/>
                  </a:cubicBezTo>
                  <a:lnTo>
                    <a:pt x="46159" y="59875"/>
                  </a:lnTo>
                  <a:lnTo>
                    <a:pt x="28309" y="14174"/>
                  </a:lnTo>
                  <a:cubicBezTo>
                    <a:pt x="27249" y="11694"/>
                    <a:pt x="27249" y="11517"/>
                    <a:pt x="27249" y="10808"/>
                  </a:cubicBezTo>
                  <a:cubicBezTo>
                    <a:pt x="27249" y="6380"/>
                    <a:pt x="33611" y="6380"/>
                    <a:pt x="36792" y="6380"/>
                  </a:cubicBezTo>
                  <a:lnTo>
                    <a:pt x="36792" y="3"/>
                  </a:lnTo>
                  <a:cubicBezTo>
                    <a:pt x="36438" y="3"/>
                    <a:pt x="23891" y="711"/>
                    <a:pt x="16821" y="711"/>
                  </a:cubicBezTo>
                  <a:cubicBezTo>
                    <a:pt x="11343" y="711"/>
                    <a:pt x="5688" y="534"/>
                    <a:pt x="209" y="3"/>
                  </a:cubicBezTo>
                  <a:lnTo>
                    <a:pt x="209" y="6380"/>
                  </a:lnTo>
                  <a:cubicBezTo>
                    <a:pt x="7101" y="6380"/>
                    <a:pt x="10989" y="6380"/>
                    <a:pt x="12933" y="11517"/>
                  </a:cubicBezTo>
                  <a:lnTo>
                    <a:pt x="37499" y="74046"/>
                  </a:lnTo>
                  <a:cubicBezTo>
                    <a:pt x="38559" y="76703"/>
                    <a:pt x="39089" y="78120"/>
                    <a:pt x="42271" y="78120"/>
                  </a:cubicBezTo>
                  <a:cubicBezTo>
                    <a:pt x="45452" y="78120"/>
                    <a:pt x="45982" y="76703"/>
                    <a:pt x="46865" y="74400"/>
                  </a:cubicBezTo>
                  <a:lnTo>
                    <a:pt x="66836" y="23739"/>
                  </a:lnTo>
                  <a:lnTo>
                    <a:pt x="86453" y="73868"/>
                  </a:lnTo>
                  <a:cubicBezTo>
                    <a:pt x="87513" y="76525"/>
                    <a:pt x="88220" y="78120"/>
                    <a:pt x="91401" y="78120"/>
                  </a:cubicBezTo>
                  <a:cubicBezTo>
                    <a:pt x="94582" y="78120"/>
                    <a:pt x="95113" y="76880"/>
                    <a:pt x="96173" y="74046"/>
                  </a:cubicBezTo>
                  <a:lnTo>
                    <a:pt x="118618" y="17185"/>
                  </a:lnTo>
                  <a:close/>
                </a:path>
              </a:pathLst>
            </a:custGeom>
            <a:solidFill>
              <a:srgbClr val="000000"/>
            </a:solidFill>
            <a:ln w="25342" cap="flat">
              <a:noFill/>
              <a:prstDash val="solid"/>
              <a:miter/>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F894B6C8-DADF-4042-87C4-F9CEE8D329A6}"/>
                </a:ext>
              </a:extLst>
            </p:cNvPr>
            <p:cNvSpPr/>
            <p:nvPr>
              <p:custDataLst>
                <p:tags r:id="rId166"/>
              </p:custDataLst>
            </p:nvPr>
          </p:nvSpPr>
          <p:spPr>
            <a:xfrm>
              <a:off x="8000125" y="2590165"/>
              <a:ext cx="22444" cy="54557"/>
            </a:xfrm>
            <a:custGeom>
              <a:avLst/>
              <a:gdLst>
                <a:gd name="connsiteX0" fmla="*/ 17711 w 22444"/>
                <a:gd name="connsiteY0" fmla="*/ 17539 h 54557"/>
                <a:gd name="connsiteX1" fmla="*/ 3926 w 22444"/>
                <a:gd name="connsiteY1" fmla="*/ 49955 h 54557"/>
                <a:gd name="connsiteX2" fmla="*/ 2689 w 22444"/>
                <a:gd name="connsiteY2" fmla="*/ 52081 h 54557"/>
                <a:gd name="connsiteX3" fmla="*/ 5163 w 22444"/>
                <a:gd name="connsiteY3" fmla="*/ 54561 h 54557"/>
                <a:gd name="connsiteX4" fmla="*/ 22659 w 22444"/>
                <a:gd name="connsiteY4" fmla="*/ 19311 h 54557"/>
                <a:gd name="connsiteX5" fmla="*/ 10288 w 22444"/>
                <a:gd name="connsiteY5" fmla="*/ 3 h 54557"/>
                <a:gd name="connsiteX6" fmla="*/ 215 w 22444"/>
                <a:gd name="connsiteY6" fmla="*/ 10100 h 54557"/>
                <a:gd name="connsiteX7" fmla="*/ 10465 w 22444"/>
                <a:gd name="connsiteY7" fmla="*/ 20373 h 54557"/>
                <a:gd name="connsiteX8" fmla="*/ 17711 w 22444"/>
                <a:gd name="connsiteY8" fmla="*/ 17539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44" h="54557">
                  <a:moveTo>
                    <a:pt x="17711" y="17539"/>
                  </a:moveTo>
                  <a:cubicBezTo>
                    <a:pt x="17711" y="27282"/>
                    <a:pt x="15944" y="38618"/>
                    <a:pt x="3926" y="49955"/>
                  </a:cubicBezTo>
                  <a:cubicBezTo>
                    <a:pt x="3219" y="50664"/>
                    <a:pt x="2689" y="51195"/>
                    <a:pt x="2689" y="52081"/>
                  </a:cubicBezTo>
                  <a:cubicBezTo>
                    <a:pt x="2689" y="53321"/>
                    <a:pt x="4103" y="54561"/>
                    <a:pt x="5163" y="54561"/>
                  </a:cubicBezTo>
                  <a:cubicBezTo>
                    <a:pt x="7637" y="54561"/>
                    <a:pt x="22659" y="40390"/>
                    <a:pt x="22659" y="19311"/>
                  </a:cubicBezTo>
                  <a:cubicBezTo>
                    <a:pt x="22659" y="8328"/>
                    <a:pt x="18418" y="3"/>
                    <a:pt x="10288" y="3"/>
                  </a:cubicBezTo>
                  <a:cubicBezTo>
                    <a:pt x="4456" y="3"/>
                    <a:pt x="215" y="4608"/>
                    <a:pt x="215" y="10100"/>
                  </a:cubicBezTo>
                  <a:cubicBezTo>
                    <a:pt x="215" y="15768"/>
                    <a:pt x="4279" y="20373"/>
                    <a:pt x="10465" y="20373"/>
                  </a:cubicBezTo>
                  <a:cubicBezTo>
                    <a:pt x="14707" y="20373"/>
                    <a:pt x="17534" y="17539"/>
                    <a:pt x="17711" y="17539"/>
                  </a:cubicBezTo>
                  <a:close/>
                </a:path>
              </a:pathLst>
            </a:custGeom>
            <a:solidFill>
              <a:srgbClr val="000000"/>
            </a:solidFill>
            <a:ln w="25342" cap="flat">
              <a:noFill/>
              <a:prstDash val="solid"/>
              <a:miter/>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AFD94AD2-730F-4D19-9D08-AEF4F6E40A7C}"/>
                </a:ext>
              </a:extLst>
            </p:cNvPr>
            <p:cNvSpPr/>
            <p:nvPr>
              <p:custDataLst>
                <p:tags r:id="rId167"/>
              </p:custDataLst>
            </p:nvPr>
          </p:nvSpPr>
          <p:spPr>
            <a:xfrm>
              <a:off x="8048599" y="2493094"/>
              <a:ext cx="53549" cy="119212"/>
            </a:xfrm>
            <a:custGeom>
              <a:avLst/>
              <a:gdLst>
                <a:gd name="connsiteX0" fmla="*/ 49171 w 53549"/>
                <a:gd name="connsiteY0" fmla="*/ 6734 h 119212"/>
                <a:gd name="connsiteX1" fmla="*/ 42102 w 53549"/>
                <a:gd name="connsiteY1" fmla="*/ 3 h 119212"/>
                <a:gd name="connsiteX2" fmla="*/ 32205 w 53549"/>
                <a:gd name="connsiteY2" fmla="*/ 9745 h 119212"/>
                <a:gd name="connsiteX3" fmla="*/ 39274 w 53549"/>
                <a:gd name="connsiteY3" fmla="*/ 16476 h 119212"/>
                <a:gd name="connsiteX4" fmla="*/ 49171 w 53549"/>
                <a:gd name="connsiteY4" fmla="*/ 6734 h 119212"/>
                <a:gd name="connsiteX5" fmla="*/ 13118 w 53549"/>
                <a:gd name="connsiteY5" fmla="*/ 96719 h 119212"/>
                <a:gd name="connsiteX6" fmla="*/ 11528 w 53549"/>
                <a:gd name="connsiteY6" fmla="*/ 104159 h 119212"/>
                <a:gd name="connsiteX7" fmla="*/ 28317 w 53549"/>
                <a:gd name="connsiteY7" fmla="*/ 119215 h 119212"/>
                <a:gd name="connsiteX8" fmla="*/ 53766 w 53549"/>
                <a:gd name="connsiteY8" fmla="*/ 92113 h 119212"/>
                <a:gd name="connsiteX9" fmla="*/ 50938 w 53549"/>
                <a:gd name="connsiteY9" fmla="*/ 89811 h 119212"/>
                <a:gd name="connsiteX10" fmla="*/ 47581 w 53549"/>
                <a:gd name="connsiteY10" fmla="*/ 92822 h 119212"/>
                <a:gd name="connsiteX11" fmla="*/ 28847 w 53549"/>
                <a:gd name="connsiteY11" fmla="*/ 114255 h 119212"/>
                <a:gd name="connsiteX12" fmla="*/ 24429 w 53549"/>
                <a:gd name="connsiteY12" fmla="*/ 108056 h 119212"/>
                <a:gd name="connsiteX13" fmla="*/ 27257 w 53549"/>
                <a:gd name="connsiteY13" fmla="*/ 96719 h 119212"/>
                <a:gd name="connsiteX14" fmla="*/ 32912 w 53549"/>
                <a:gd name="connsiteY14" fmla="*/ 82548 h 119212"/>
                <a:gd name="connsiteX15" fmla="*/ 41572 w 53549"/>
                <a:gd name="connsiteY15" fmla="*/ 60052 h 119212"/>
                <a:gd name="connsiteX16" fmla="*/ 42632 w 53549"/>
                <a:gd name="connsiteY16" fmla="*/ 54383 h 119212"/>
                <a:gd name="connsiteX17" fmla="*/ 25843 w 53549"/>
                <a:gd name="connsiteY17" fmla="*/ 39327 h 119212"/>
                <a:gd name="connsiteX18" fmla="*/ 217 w 53549"/>
                <a:gd name="connsiteY18" fmla="*/ 66429 h 119212"/>
                <a:gd name="connsiteX19" fmla="*/ 3221 w 53549"/>
                <a:gd name="connsiteY19" fmla="*/ 68731 h 119212"/>
                <a:gd name="connsiteX20" fmla="*/ 6403 w 53549"/>
                <a:gd name="connsiteY20" fmla="*/ 65897 h 119212"/>
                <a:gd name="connsiteX21" fmla="*/ 25313 w 53549"/>
                <a:gd name="connsiteY21" fmla="*/ 44287 h 119212"/>
                <a:gd name="connsiteX22" fmla="*/ 29731 w 53549"/>
                <a:gd name="connsiteY22" fmla="*/ 50486 h 119212"/>
                <a:gd name="connsiteX23" fmla="*/ 24252 w 53549"/>
                <a:gd name="connsiteY23" fmla="*/ 68200 h 119212"/>
                <a:gd name="connsiteX24" fmla="*/ 13118 w 53549"/>
                <a:gd name="connsiteY24" fmla="*/ 967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9" h="119212">
                  <a:moveTo>
                    <a:pt x="49171" y="6734"/>
                  </a:moveTo>
                  <a:cubicBezTo>
                    <a:pt x="49171" y="3900"/>
                    <a:pt x="47050" y="3"/>
                    <a:pt x="42102" y="3"/>
                  </a:cubicBezTo>
                  <a:cubicBezTo>
                    <a:pt x="37330" y="3"/>
                    <a:pt x="32205" y="4608"/>
                    <a:pt x="32205" y="9745"/>
                  </a:cubicBezTo>
                  <a:cubicBezTo>
                    <a:pt x="32205" y="12757"/>
                    <a:pt x="34503" y="16476"/>
                    <a:pt x="39274" y="16476"/>
                  </a:cubicBezTo>
                  <a:cubicBezTo>
                    <a:pt x="44399" y="16476"/>
                    <a:pt x="49171" y="11517"/>
                    <a:pt x="49171" y="6734"/>
                  </a:cubicBezTo>
                  <a:close/>
                  <a:moveTo>
                    <a:pt x="13118" y="96719"/>
                  </a:moveTo>
                  <a:cubicBezTo>
                    <a:pt x="12411" y="99022"/>
                    <a:pt x="11528" y="101147"/>
                    <a:pt x="11528" y="104159"/>
                  </a:cubicBezTo>
                  <a:cubicBezTo>
                    <a:pt x="11528" y="112484"/>
                    <a:pt x="18597" y="119215"/>
                    <a:pt x="28317" y="119215"/>
                  </a:cubicBezTo>
                  <a:cubicBezTo>
                    <a:pt x="45990" y="119215"/>
                    <a:pt x="53766" y="94770"/>
                    <a:pt x="53766" y="92113"/>
                  </a:cubicBezTo>
                  <a:cubicBezTo>
                    <a:pt x="53766" y="89811"/>
                    <a:pt x="51469" y="89811"/>
                    <a:pt x="50938" y="89811"/>
                  </a:cubicBezTo>
                  <a:cubicBezTo>
                    <a:pt x="48464" y="89811"/>
                    <a:pt x="48287" y="90873"/>
                    <a:pt x="47581" y="92822"/>
                  </a:cubicBezTo>
                  <a:cubicBezTo>
                    <a:pt x="43516" y="106993"/>
                    <a:pt x="35740" y="114255"/>
                    <a:pt x="28847" y="114255"/>
                  </a:cubicBezTo>
                  <a:cubicBezTo>
                    <a:pt x="25313" y="114255"/>
                    <a:pt x="24429" y="111953"/>
                    <a:pt x="24429" y="108056"/>
                  </a:cubicBezTo>
                  <a:cubicBezTo>
                    <a:pt x="24429" y="103981"/>
                    <a:pt x="25666" y="100616"/>
                    <a:pt x="27257" y="96719"/>
                  </a:cubicBezTo>
                  <a:cubicBezTo>
                    <a:pt x="29024" y="91936"/>
                    <a:pt x="30968" y="87154"/>
                    <a:pt x="32912" y="82548"/>
                  </a:cubicBezTo>
                  <a:cubicBezTo>
                    <a:pt x="34503" y="78297"/>
                    <a:pt x="40865" y="62177"/>
                    <a:pt x="41572" y="60052"/>
                  </a:cubicBezTo>
                  <a:cubicBezTo>
                    <a:pt x="42102" y="58280"/>
                    <a:pt x="42632" y="56155"/>
                    <a:pt x="42632" y="54383"/>
                  </a:cubicBezTo>
                  <a:cubicBezTo>
                    <a:pt x="42632" y="46058"/>
                    <a:pt x="35563" y="39327"/>
                    <a:pt x="25843" y="39327"/>
                  </a:cubicBezTo>
                  <a:cubicBezTo>
                    <a:pt x="8347" y="39327"/>
                    <a:pt x="217" y="63417"/>
                    <a:pt x="217" y="66429"/>
                  </a:cubicBezTo>
                  <a:cubicBezTo>
                    <a:pt x="217" y="68731"/>
                    <a:pt x="2691" y="68731"/>
                    <a:pt x="3221" y="68731"/>
                  </a:cubicBezTo>
                  <a:cubicBezTo>
                    <a:pt x="5696" y="68731"/>
                    <a:pt x="5872" y="67846"/>
                    <a:pt x="6403" y="65897"/>
                  </a:cubicBezTo>
                  <a:cubicBezTo>
                    <a:pt x="10998" y="50664"/>
                    <a:pt x="18774" y="44287"/>
                    <a:pt x="25313" y="44287"/>
                  </a:cubicBezTo>
                  <a:cubicBezTo>
                    <a:pt x="28140" y="44287"/>
                    <a:pt x="29731" y="45704"/>
                    <a:pt x="29731" y="50486"/>
                  </a:cubicBezTo>
                  <a:cubicBezTo>
                    <a:pt x="29731" y="54561"/>
                    <a:pt x="28670" y="57218"/>
                    <a:pt x="24252" y="68200"/>
                  </a:cubicBezTo>
                  <a:lnTo>
                    <a:pt x="13118" y="96719"/>
                  </a:lnTo>
                  <a:close/>
                </a:path>
              </a:pathLst>
            </a:custGeom>
            <a:solidFill>
              <a:srgbClr val="000000"/>
            </a:solidFill>
            <a:ln w="25342" cap="flat">
              <a:noFill/>
              <a:prstDash val="solid"/>
              <a:miter/>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41B2D643-5E47-4286-9FF7-473B06286FA4}"/>
                </a:ext>
              </a:extLst>
            </p:cNvPr>
            <p:cNvSpPr/>
            <p:nvPr>
              <p:custDataLst>
                <p:tags r:id="rId168"/>
              </p:custDataLst>
            </p:nvPr>
          </p:nvSpPr>
          <p:spPr>
            <a:xfrm>
              <a:off x="8133436" y="2248988"/>
              <a:ext cx="95938" cy="455238"/>
            </a:xfrm>
            <a:custGeom>
              <a:avLst/>
              <a:gdLst>
                <a:gd name="connsiteX0" fmla="*/ 96159 w 95938"/>
                <a:gd name="connsiteY0" fmla="*/ 227482 h 455238"/>
                <a:gd name="connsiteX1" fmla="*/ 29507 w 95938"/>
                <a:gd name="connsiteY1" fmla="*/ 20739 h 455238"/>
                <a:gd name="connsiteX2" fmla="*/ 10572 w 95938"/>
                <a:gd name="connsiteY2" fmla="*/ 1507 h 455238"/>
                <a:gd name="connsiteX3" fmla="*/ 5017 w 95938"/>
                <a:gd name="connsiteY3" fmla="*/ -11 h 455238"/>
                <a:gd name="connsiteX4" fmla="*/ 220 w 95938"/>
                <a:gd name="connsiteY4" fmla="*/ 2519 h 455238"/>
                <a:gd name="connsiteX5" fmla="*/ 1735 w 95938"/>
                <a:gd name="connsiteY5" fmla="*/ 5050 h 455238"/>
                <a:gd name="connsiteX6" fmla="*/ 39606 w 95938"/>
                <a:gd name="connsiteY6" fmla="*/ 55660 h 455238"/>
                <a:gd name="connsiteX7" fmla="*/ 76971 w 95938"/>
                <a:gd name="connsiteY7" fmla="*/ 227482 h 455238"/>
                <a:gd name="connsiteX8" fmla="*/ 1230 w 95938"/>
                <a:gd name="connsiteY8" fmla="*/ 450673 h 455238"/>
                <a:gd name="connsiteX9" fmla="*/ 220 w 95938"/>
                <a:gd name="connsiteY9" fmla="*/ 452697 h 455238"/>
                <a:gd name="connsiteX10" fmla="*/ 5017 w 95938"/>
                <a:gd name="connsiteY10" fmla="*/ 455228 h 455238"/>
                <a:gd name="connsiteX11" fmla="*/ 11077 w 95938"/>
                <a:gd name="connsiteY11" fmla="*/ 453203 h 455238"/>
                <a:gd name="connsiteX12" fmla="*/ 79496 w 95938"/>
                <a:gd name="connsiteY12" fmla="*/ 343885 h 455238"/>
                <a:gd name="connsiteX13" fmla="*/ 96159 w 95938"/>
                <a:gd name="connsiteY13" fmla="*/ 227482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938" h="455238">
                  <a:moveTo>
                    <a:pt x="96159" y="227482"/>
                  </a:moveTo>
                  <a:cubicBezTo>
                    <a:pt x="96159" y="154856"/>
                    <a:pt x="79244" y="77676"/>
                    <a:pt x="29507" y="20739"/>
                  </a:cubicBezTo>
                  <a:cubicBezTo>
                    <a:pt x="25972" y="16690"/>
                    <a:pt x="16631" y="6821"/>
                    <a:pt x="10572" y="1507"/>
                  </a:cubicBezTo>
                  <a:cubicBezTo>
                    <a:pt x="8804" y="-11"/>
                    <a:pt x="8299" y="-11"/>
                    <a:pt x="5017" y="-11"/>
                  </a:cubicBezTo>
                  <a:cubicBezTo>
                    <a:pt x="2493" y="-11"/>
                    <a:pt x="220" y="-11"/>
                    <a:pt x="220" y="2519"/>
                  </a:cubicBezTo>
                  <a:cubicBezTo>
                    <a:pt x="220" y="3532"/>
                    <a:pt x="1230" y="4544"/>
                    <a:pt x="1735" y="5050"/>
                  </a:cubicBezTo>
                  <a:cubicBezTo>
                    <a:pt x="10319" y="13907"/>
                    <a:pt x="23953" y="27825"/>
                    <a:pt x="39606" y="55660"/>
                  </a:cubicBezTo>
                  <a:cubicBezTo>
                    <a:pt x="66873" y="104246"/>
                    <a:pt x="76971" y="166750"/>
                    <a:pt x="76971" y="227482"/>
                  </a:cubicBezTo>
                  <a:cubicBezTo>
                    <a:pt x="76971" y="337306"/>
                    <a:pt x="46675" y="404365"/>
                    <a:pt x="1230" y="450673"/>
                  </a:cubicBezTo>
                  <a:cubicBezTo>
                    <a:pt x="725" y="451179"/>
                    <a:pt x="220" y="451938"/>
                    <a:pt x="220" y="452697"/>
                  </a:cubicBezTo>
                  <a:cubicBezTo>
                    <a:pt x="220" y="455228"/>
                    <a:pt x="2493" y="455228"/>
                    <a:pt x="5017" y="455228"/>
                  </a:cubicBezTo>
                  <a:cubicBezTo>
                    <a:pt x="8299" y="455228"/>
                    <a:pt x="8804" y="455228"/>
                    <a:pt x="11077" y="453203"/>
                  </a:cubicBezTo>
                  <a:cubicBezTo>
                    <a:pt x="35061" y="432453"/>
                    <a:pt x="62076" y="397279"/>
                    <a:pt x="79496" y="343885"/>
                  </a:cubicBezTo>
                  <a:cubicBezTo>
                    <a:pt x="90605" y="309217"/>
                    <a:pt x="96159" y="268223"/>
                    <a:pt x="96159" y="227482"/>
                  </a:cubicBezTo>
                  <a:close/>
                </a:path>
              </a:pathLst>
            </a:custGeom>
            <a:solidFill>
              <a:srgbClr val="000000"/>
            </a:solidFill>
            <a:ln w="25342" cap="flat">
              <a:noFill/>
              <a:prstDash val="solid"/>
              <a:miter/>
            </a:ln>
          </p:spPr>
          <p:txBody>
            <a:bodyPr rtlCol="0" anchor="ctr"/>
            <a:lstStyle/>
            <a:p>
              <a:endParaRPr lang="zh-CN" altLang="en-US"/>
            </a:p>
          </p:txBody>
        </p:sp>
      </p:grpSp>
      <p:sp>
        <p:nvSpPr>
          <p:cNvPr id="201" name="文本框 200">
            <a:extLst>
              <a:ext uri="{FF2B5EF4-FFF2-40B4-BE49-F238E27FC236}">
                <a16:creationId xmlns:a16="http://schemas.microsoft.com/office/drawing/2014/main" id="{6B6E2185-828C-471C-85C3-B993E018ECBF}"/>
              </a:ext>
            </a:extLst>
          </p:cNvPr>
          <p:cNvSpPr txBox="1"/>
          <p:nvPr/>
        </p:nvSpPr>
        <p:spPr>
          <a:xfrm>
            <a:off x="805565" y="4864760"/>
            <a:ext cx="857097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Solve continuity equation of liquid:</a:t>
            </a:r>
          </a:p>
        </p:txBody>
      </p:sp>
      <p:grpSp>
        <p:nvGrpSpPr>
          <p:cNvPr id="225" name="组合 224" descr="\documentclass[preview]{standalone}&#10;\usepackage[utf8]{inputenc}&#10;\usepackage{amsmath}&#10;&#10;\begin{document}&#10;&#10;\begin{flalign*}&#10;\sum_{j\in\mathcal{N}(i)}\Delta V_{\mathrm{w},ij}=\Delta V_{\mathrm{w},i}, \end{flalign*}&#10;&#10;\end{document}&#10;" title="IguanaTex Shape Display">
            <a:extLst>
              <a:ext uri="{FF2B5EF4-FFF2-40B4-BE49-F238E27FC236}">
                <a16:creationId xmlns:a16="http://schemas.microsoft.com/office/drawing/2014/main" id="{D8CAE894-B87E-41A9-8652-5B251704583E}"/>
              </a:ext>
            </a:extLst>
          </p:cNvPr>
          <p:cNvGrpSpPr>
            <a:grpSpLocks noChangeAspect="1"/>
          </p:cNvGrpSpPr>
          <p:nvPr>
            <p:custDataLst>
              <p:tags r:id="rId2"/>
            </p:custDataLst>
          </p:nvPr>
        </p:nvGrpSpPr>
        <p:grpSpPr>
          <a:xfrm>
            <a:off x="1125865" y="5321311"/>
            <a:ext cx="2483700" cy="592727"/>
            <a:chOff x="5664929" y="2302002"/>
            <a:chExt cx="2483700" cy="592727"/>
          </a:xfrm>
        </p:grpSpPr>
        <p:sp>
          <p:nvSpPr>
            <p:cNvPr id="205" name="任意多边形: 形状 204">
              <a:extLst>
                <a:ext uri="{FF2B5EF4-FFF2-40B4-BE49-F238E27FC236}">
                  <a16:creationId xmlns:a16="http://schemas.microsoft.com/office/drawing/2014/main" id="{B8061244-6CEC-4BC8-B95C-47A0C0BCDBDE}"/>
                </a:ext>
              </a:extLst>
            </p:cNvPr>
            <p:cNvSpPr/>
            <p:nvPr>
              <p:custDataLst>
                <p:tags r:id="rId126"/>
              </p:custDataLst>
            </p:nvPr>
          </p:nvSpPr>
          <p:spPr>
            <a:xfrm>
              <a:off x="5822965" y="2302002"/>
              <a:ext cx="337670" cy="350728"/>
            </a:xfrm>
            <a:custGeom>
              <a:avLst/>
              <a:gdLst>
                <a:gd name="connsiteX0" fmla="*/ 307101 w 337670"/>
                <a:gd name="connsiteY0" fmla="*/ 350719 h 350728"/>
                <a:gd name="connsiteX1" fmla="*/ 337799 w 337670"/>
                <a:gd name="connsiteY1" fmla="*/ 270553 h 350728"/>
                <a:gd name="connsiteX2" fmla="*/ 331456 w 337670"/>
                <a:gd name="connsiteY2" fmla="*/ 270553 h 350728"/>
                <a:gd name="connsiteX3" fmla="*/ 265495 w 337670"/>
                <a:gd name="connsiteY3" fmla="*/ 321158 h 350728"/>
                <a:gd name="connsiteX4" fmla="*/ 186595 w 337670"/>
                <a:gd name="connsiteY4" fmla="*/ 328924 h 350728"/>
                <a:gd name="connsiteX5" fmla="*/ 33616 w 337670"/>
                <a:gd name="connsiteY5" fmla="*/ 328924 h 350728"/>
                <a:gd name="connsiteX6" fmla="*/ 162748 w 337670"/>
                <a:gd name="connsiteY6" fmla="*/ 179363 h 350728"/>
                <a:gd name="connsiteX7" fmla="*/ 165031 w 337670"/>
                <a:gd name="connsiteY7" fmla="*/ 175355 h 350728"/>
                <a:gd name="connsiteX8" fmla="*/ 163255 w 337670"/>
                <a:gd name="connsiteY8" fmla="*/ 171597 h 350728"/>
                <a:gd name="connsiteX9" fmla="*/ 45033 w 337670"/>
                <a:gd name="connsiteY9" fmla="*/ 12016 h 350728"/>
                <a:gd name="connsiteX10" fmla="*/ 184058 w 337670"/>
                <a:gd name="connsiteY10" fmla="*/ 12016 h 350728"/>
                <a:gd name="connsiteX11" fmla="*/ 243423 w 337670"/>
                <a:gd name="connsiteY11" fmla="*/ 16024 h 350728"/>
                <a:gd name="connsiteX12" fmla="*/ 299237 w 337670"/>
                <a:gd name="connsiteY12" fmla="*/ 34813 h 350728"/>
                <a:gd name="connsiteX13" fmla="*/ 331456 w 337670"/>
                <a:gd name="connsiteY13" fmla="*/ 70387 h 350728"/>
                <a:gd name="connsiteX14" fmla="*/ 337799 w 337670"/>
                <a:gd name="connsiteY14" fmla="*/ 70387 h 350728"/>
                <a:gd name="connsiteX15" fmla="*/ 307101 w 337670"/>
                <a:gd name="connsiteY15" fmla="*/ -9 h 350728"/>
                <a:gd name="connsiteX16" fmla="*/ 7232 w 337670"/>
                <a:gd name="connsiteY16" fmla="*/ -9 h 350728"/>
                <a:gd name="connsiteX17" fmla="*/ 382 w 337670"/>
                <a:gd name="connsiteY17" fmla="*/ 1744 h 350728"/>
                <a:gd name="connsiteX18" fmla="*/ 128 w 337670"/>
                <a:gd name="connsiteY18" fmla="*/ 10011 h 350728"/>
                <a:gd name="connsiteX19" fmla="*/ 134334 w 337670"/>
                <a:gd name="connsiteY19" fmla="*/ 191388 h 350728"/>
                <a:gd name="connsiteX20" fmla="*/ 2919 w 337670"/>
                <a:gd name="connsiteY20" fmla="*/ 343454 h 350728"/>
                <a:gd name="connsiteX21" fmla="*/ 382 w 337670"/>
                <a:gd name="connsiteY21" fmla="*/ 347964 h 350728"/>
                <a:gd name="connsiteX22" fmla="*/ 7232 w 337670"/>
                <a:gd name="connsiteY22" fmla="*/ 350719 h 350728"/>
                <a:gd name="connsiteX23" fmla="*/ 307101 w 337670"/>
                <a:gd name="connsiteY23" fmla="*/ 350719 h 35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670" h="350728">
                  <a:moveTo>
                    <a:pt x="307101" y="350719"/>
                  </a:moveTo>
                  <a:lnTo>
                    <a:pt x="337799" y="270553"/>
                  </a:lnTo>
                  <a:lnTo>
                    <a:pt x="331456" y="270553"/>
                  </a:lnTo>
                  <a:cubicBezTo>
                    <a:pt x="321562" y="296607"/>
                    <a:pt x="294670" y="313642"/>
                    <a:pt x="265495" y="321158"/>
                  </a:cubicBezTo>
                  <a:cubicBezTo>
                    <a:pt x="260167" y="322410"/>
                    <a:pt x="235305" y="328924"/>
                    <a:pt x="186595" y="328924"/>
                  </a:cubicBezTo>
                  <a:lnTo>
                    <a:pt x="33616" y="328924"/>
                  </a:lnTo>
                  <a:lnTo>
                    <a:pt x="162748" y="179363"/>
                  </a:lnTo>
                  <a:cubicBezTo>
                    <a:pt x="164524" y="177359"/>
                    <a:pt x="165031" y="176608"/>
                    <a:pt x="165031" y="175355"/>
                  </a:cubicBezTo>
                  <a:cubicBezTo>
                    <a:pt x="165031" y="174854"/>
                    <a:pt x="165031" y="174102"/>
                    <a:pt x="163255" y="171597"/>
                  </a:cubicBezTo>
                  <a:lnTo>
                    <a:pt x="45033" y="12016"/>
                  </a:lnTo>
                  <a:lnTo>
                    <a:pt x="184058" y="12016"/>
                  </a:lnTo>
                  <a:cubicBezTo>
                    <a:pt x="218054" y="12016"/>
                    <a:pt x="241140" y="15523"/>
                    <a:pt x="243423" y="16024"/>
                  </a:cubicBezTo>
                  <a:cubicBezTo>
                    <a:pt x="257123" y="18028"/>
                    <a:pt x="279195" y="22287"/>
                    <a:pt x="299237" y="34813"/>
                  </a:cubicBezTo>
                  <a:cubicBezTo>
                    <a:pt x="305579" y="38821"/>
                    <a:pt x="322830" y="50095"/>
                    <a:pt x="331456" y="70387"/>
                  </a:cubicBezTo>
                  <a:lnTo>
                    <a:pt x="337799" y="70387"/>
                  </a:lnTo>
                  <a:lnTo>
                    <a:pt x="307101" y="-9"/>
                  </a:lnTo>
                  <a:lnTo>
                    <a:pt x="7232" y="-9"/>
                  </a:lnTo>
                  <a:cubicBezTo>
                    <a:pt x="1397" y="-9"/>
                    <a:pt x="1143" y="241"/>
                    <a:pt x="382" y="1744"/>
                  </a:cubicBezTo>
                  <a:cubicBezTo>
                    <a:pt x="128" y="2496"/>
                    <a:pt x="128" y="7256"/>
                    <a:pt x="128" y="10011"/>
                  </a:cubicBezTo>
                  <a:lnTo>
                    <a:pt x="134334" y="191388"/>
                  </a:lnTo>
                  <a:lnTo>
                    <a:pt x="2919" y="343454"/>
                  </a:lnTo>
                  <a:cubicBezTo>
                    <a:pt x="382" y="346460"/>
                    <a:pt x="382" y="347713"/>
                    <a:pt x="382" y="347964"/>
                  </a:cubicBezTo>
                  <a:cubicBezTo>
                    <a:pt x="382" y="350719"/>
                    <a:pt x="2665" y="350719"/>
                    <a:pt x="7232" y="350719"/>
                  </a:cubicBezTo>
                  <a:lnTo>
                    <a:pt x="307101" y="350719"/>
                  </a:lnTo>
                  <a:close/>
                </a:path>
              </a:pathLst>
            </a:custGeom>
            <a:solidFill>
              <a:srgbClr val="000000"/>
            </a:solidFill>
            <a:ln w="25465" cap="flat">
              <a:no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15B5CAC1-16D8-45BB-B942-47BE1B5678C0}"/>
                </a:ext>
              </a:extLst>
            </p:cNvPr>
            <p:cNvSpPr/>
            <p:nvPr>
              <p:custDataLst>
                <p:tags r:id="rId127"/>
              </p:custDataLst>
            </p:nvPr>
          </p:nvSpPr>
          <p:spPr>
            <a:xfrm>
              <a:off x="5664929" y="2734796"/>
              <a:ext cx="77960" cy="152040"/>
            </a:xfrm>
            <a:custGeom>
              <a:avLst/>
              <a:gdLst>
                <a:gd name="connsiteX0" fmla="*/ 78084 w 77960"/>
                <a:gd name="connsiteY0" fmla="*/ 6676 h 152040"/>
                <a:gd name="connsiteX1" fmla="*/ 70980 w 77960"/>
                <a:gd name="connsiteY1" fmla="*/ 12 h 152040"/>
                <a:gd name="connsiteX2" fmla="*/ 61035 w 77960"/>
                <a:gd name="connsiteY2" fmla="*/ 9657 h 152040"/>
                <a:gd name="connsiteX3" fmla="*/ 68139 w 77960"/>
                <a:gd name="connsiteY3" fmla="*/ 16321 h 152040"/>
                <a:gd name="connsiteX4" fmla="*/ 78084 w 77960"/>
                <a:gd name="connsiteY4" fmla="*/ 6676 h 152040"/>
                <a:gd name="connsiteX5" fmla="*/ 40435 w 77960"/>
                <a:gd name="connsiteY5" fmla="*/ 124872 h 152040"/>
                <a:gd name="connsiteX6" fmla="*/ 17526 w 77960"/>
                <a:gd name="connsiteY6" fmla="*/ 147143 h 152040"/>
                <a:gd name="connsiteX7" fmla="*/ 11133 w 77960"/>
                <a:gd name="connsiteY7" fmla="*/ 146091 h 152040"/>
                <a:gd name="connsiteX8" fmla="*/ 17171 w 77960"/>
                <a:gd name="connsiteY8" fmla="*/ 137147 h 152040"/>
                <a:gd name="connsiteX9" fmla="*/ 10245 w 77960"/>
                <a:gd name="connsiteY9" fmla="*/ 130659 h 152040"/>
                <a:gd name="connsiteX10" fmla="*/ 123 w 77960"/>
                <a:gd name="connsiteY10" fmla="*/ 141005 h 152040"/>
                <a:gd name="connsiteX11" fmla="*/ 17704 w 77960"/>
                <a:gd name="connsiteY11" fmla="*/ 152053 h 152040"/>
                <a:gd name="connsiteX12" fmla="*/ 54642 w 77960"/>
                <a:gd name="connsiteY12" fmla="*/ 124346 h 152040"/>
                <a:gd name="connsiteX13" fmla="*/ 70625 w 77960"/>
                <a:gd name="connsiteY13" fmla="*/ 61565 h 152040"/>
                <a:gd name="connsiteX14" fmla="*/ 71513 w 77960"/>
                <a:gd name="connsiteY14" fmla="*/ 55428 h 152040"/>
                <a:gd name="connsiteX15" fmla="*/ 52511 w 77960"/>
                <a:gd name="connsiteY15" fmla="*/ 38943 h 152040"/>
                <a:gd name="connsiteX16" fmla="*/ 21433 w 77960"/>
                <a:gd name="connsiteY16" fmla="*/ 65774 h 152040"/>
                <a:gd name="connsiteX17" fmla="*/ 24452 w 77960"/>
                <a:gd name="connsiteY17" fmla="*/ 68054 h 152040"/>
                <a:gd name="connsiteX18" fmla="*/ 28004 w 77960"/>
                <a:gd name="connsiteY18" fmla="*/ 64897 h 152040"/>
                <a:gd name="connsiteX19" fmla="*/ 51978 w 77960"/>
                <a:gd name="connsiteY19" fmla="*/ 43853 h 152040"/>
                <a:gd name="connsiteX20" fmla="*/ 58016 w 77960"/>
                <a:gd name="connsiteY20" fmla="*/ 52446 h 152040"/>
                <a:gd name="connsiteX21" fmla="*/ 57484 w 77960"/>
                <a:gd name="connsiteY21" fmla="*/ 57707 h 152040"/>
                <a:gd name="connsiteX22" fmla="*/ 40435 w 77960"/>
                <a:gd name="connsiteY22" fmla="*/ 124872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960" h="152040">
                  <a:moveTo>
                    <a:pt x="78084" y="6676"/>
                  </a:moveTo>
                  <a:cubicBezTo>
                    <a:pt x="78084" y="3695"/>
                    <a:pt x="75775" y="12"/>
                    <a:pt x="70980" y="12"/>
                  </a:cubicBezTo>
                  <a:cubicBezTo>
                    <a:pt x="65830" y="12"/>
                    <a:pt x="61035" y="4923"/>
                    <a:pt x="61035" y="9657"/>
                  </a:cubicBezTo>
                  <a:cubicBezTo>
                    <a:pt x="61035" y="12463"/>
                    <a:pt x="63166" y="16321"/>
                    <a:pt x="68139" y="16321"/>
                  </a:cubicBezTo>
                  <a:cubicBezTo>
                    <a:pt x="72934" y="16321"/>
                    <a:pt x="78084" y="11762"/>
                    <a:pt x="78084" y="6676"/>
                  </a:cubicBezTo>
                  <a:close/>
                  <a:moveTo>
                    <a:pt x="40435" y="124872"/>
                  </a:moveTo>
                  <a:cubicBezTo>
                    <a:pt x="37416" y="136972"/>
                    <a:pt x="28004" y="147143"/>
                    <a:pt x="17526" y="147143"/>
                  </a:cubicBezTo>
                  <a:cubicBezTo>
                    <a:pt x="15218" y="147143"/>
                    <a:pt x="13087" y="146792"/>
                    <a:pt x="11133" y="146091"/>
                  </a:cubicBezTo>
                  <a:cubicBezTo>
                    <a:pt x="15750" y="143987"/>
                    <a:pt x="17171" y="139778"/>
                    <a:pt x="17171" y="137147"/>
                  </a:cubicBezTo>
                  <a:cubicBezTo>
                    <a:pt x="17171" y="132939"/>
                    <a:pt x="13797" y="130659"/>
                    <a:pt x="10245" y="130659"/>
                  </a:cubicBezTo>
                  <a:cubicBezTo>
                    <a:pt x="4740" y="130659"/>
                    <a:pt x="123" y="135394"/>
                    <a:pt x="123" y="141005"/>
                  </a:cubicBezTo>
                  <a:cubicBezTo>
                    <a:pt x="123" y="147669"/>
                    <a:pt x="7049" y="152053"/>
                    <a:pt x="17704" y="152053"/>
                  </a:cubicBezTo>
                  <a:cubicBezTo>
                    <a:pt x="28359" y="152053"/>
                    <a:pt x="49137" y="145740"/>
                    <a:pt x="54642" y="124346"/>
                  </a:cubicBezTo>
                  <a:lnTo>
                    <a:pt x="70625" y="61565"/>
                  </a:lnTo>
                  <a:cubicBezTo>
                    <a:pt x="71158" y="59636"/>
                    <a:pt x="71513" y="58058"/>
                    <a:pt x="71513" y="55428"/>
                  </a:cubicBezTo>
                  <a:cubicBezTo>
                    <a:pt x="71513" y="45782"/>
                    <a:pt x="63166" y="38943"/>
                    <a:pt x="52511" y="38943"/>
                  </a:cubicBezTo>
                  <a:cubicBezTo>
                    <a:pt x="32799" y="38943"/>
                    <a:pt x="21433" y="63319"/>
                    <a:pt x="21433" y="65774"/>
                  </a:cubicBezTo>
                  <a:cubicBezTo>
                    <a:pt x="21433" y="68054"/>
                    <a:pt x="23919" y="68054"/>
                    <a:pt x="24452" y="68054"/>
                  </a:cubicBezTo>
                  <a:cubicBezTo>
                    <a:pt x="26583" y="68054"/>
                    <a:pt x="26761" y="67528"/>
                    <a:pt x="28004" y="64897"/>
                  </a:cubicBezTo>
                  <a:cubicBezTo>
                    <a:pt x="32444" y="54726"/>
                    <a:pt x="41678" y="43853"/>
                    <a:pt x="51978" y="43853"/>
                  </a:cubicBezTo>
                  <a:cubicBezTo>
                    <a:pt x="56418" y="43853"/>
                    <a:pt x="58016" y="46835"/>
                    <a:pt x="58016" y="52446"/>
                  </a:cubicBezTo>
                  <a:cubicBezTo>
                    <a:pt x="58016" y="54375"/>
                    <a:pt x="57661" y="56830"/>
                    <a:pt x="57484" y="57707"/>
                  </a:cubicBezTo>
                  <a:lnTo>
                    <a:pt x="40435" y="124872"/>
                  </a:lnTo>
                  <a:close/>
                </a:path>
              </a:pathLst>
            </a:custGeom>
            <a:solidFill>
              <a:srgbClr val="000000"/>
            </a:solidFill>
            <a:ln w="25465" cap="flat">
              <a:no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83A1AB05-DC47-4518-8D72-77F6909425E5}"/>
                </a:ext>
              </a:extLst>
            </p:cNvPr>
            <p:cNvSpPr/>
            <p:nvPr>
              <p:custDataLst>
                <p:tags r:id="rId128"/>
              </p:custDataLst>
            </p:nvPr>
          </p:nvSpPr>
          <p:spPr>
            <a:xfrm>
              <a:off x="5778320" y="2749878"/>
              <a:ext cx="98205" cy="114512"/>
            </a:xfrm>
            <a:custGeom>
              <a:avLst/>
              <a:gdLst>
                <a:gd name="connsiteX0" fmla="*/ 91229 w 98205"/>
                <a:gd name="connsiteY0" fmla="*/ 61565 h 114512"/>
                <a:gd name="connsiteX1" fmla="*/ 98332 w 98205"/>
                <a:gd name="connsiteY1" fmla="*/ 57357 h 114512"/>
                <a:gd name="connsiteX2" fmla="*/ 91229 w 98205"/>
                <a:gd name="connsiteY2" fmla="*/ 52972 h 114512"/>
                <a:gd name="connsiteX3" fmla="*/ 9006 w 98205"/>
                <a:gd name="connsiteY3" fmla="*/ 52972 h 114512"/>
                <a:gd name="connsiteX4" fmla="*/ 60861 w 98205"/>
                <a:gd name="connsiteY4" fmla="*/ 8605 h 114512"/>
                <a:gd name="connsiteX5" fmla="*/ 91229 w 98205"/>
                <a:gd name="connsiteY5" fmla="*/ 8605 h 114512"/>
                <a:gd name="connsiteX6" fmla="*/ 98332 w 98205"/>
                <a:gd name="connsiteY6" fmla="*/ 4396 h 114512"/>
                <a:gd name="connsiteX7" fmla="*/ 91229 w 98205"/>
                <a:gd name="connsiteY7" fmla="*/ 12 h 114512"/>
                <a:gd name="connsiteX8" fmla="*/ 60151 w 98205"/>
                <a:gd name="connsiteY8" fmla="*/ 12 h 114512"/>
                <a:gd name="connsiteX9" fmla="*/ 126 w 98205"/>
                <a:gd name="connsiteY9" fmla="*/ 57181 h 114512"/>
                <a:gd name="connsiteX10" fmla="*/ 60151 w 98205"/>
                <a:gd name="connsiteY10" fmla="*/ 114525 h 114512"/>
                <a:gd name="connsiteX11" fmla="*/ 91229 w 98205"/>
                <a:gd name="connsiteY11" fmla="*/ 114525 h 114512"/>
                <a:gd name="connsiteX12" fmla="*/ 98332 w 98205"/>
                <a:gd name="connsiteY12" fmla="*/ 110317 h 114512"/>
                <a:gd name="connsiteX13" fmla="*/ 91229 w 98205"/>
                <a:gd name="connsiteY13" fmla="*/ 105932 h 114512"/>
                <a:gd name="connsiteX14" fmla="*/ 60861 w 98205"/>
                <a:gd name="connsiteY14" fmla="*/ 105932 h 114512"/>
                <a:gd name="connsiteX15" fmla="*/ 9006 w 98205"/>
                <a:gd name="connsiteY15" fmla="*/ 61565 h 114512"/>
                <a:gd name="connsiteX16" fmla="*/ 91229 w 98205"/>
                <a:gd name="connsiteY16" fmla="*/ 61565 h 11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205" h="114512">
                  <a:moveTo>
                    <a:pt x="91229" y="61565"/>
                  </a:moveTo>
                  <a:cubicBezTo>
                    <a:pt x="94070" y="61565"/>
                    <a:pt x="98332" y="61565"/>
                    <a:pt x="98332" y="57357"/>
                  </a:cubicBezTo>
                  <a:cubicBezTo>
                    <a:pt x="98332" y="52972"/>
                    <a:pt x="94248" y="52972"/>
                    <a:pt x="91229" y="52972"/>
                  </a:cubicBezTo>
                  <a:lnTo>
                    <a:pt x="9006" y="52972"/>
                  </a:lnTo>
                  <a:cubicBezTo>
                    <a:pt x="11670" y="27545"/>
                    <a:pt x="33158" y="8605"/>
                    <a:pt x="60861" y="8605"/>
                  </a:cubicBezTo>
                  <a:lnTo>
                    <a:pt x="91229" y="8605"/>
                  </a:lnTo>
                  <a:cubicBezTo>
                    <a:pt x="94070" y="8605"/>
                    <a:pt x="98332" y="8605"/>
                    <a:pt x="98332" y="4396"/>
                  </a:cubicBezTo>
                  <a:cubicBezTo>
                    <a:pt x="98332" y="12"/>
                    <a:pt x="94248" y="12"/>
                    <a:pt x="91229" y="12"/>
                  </a:cubicBezTo>
                  <a:lnTo>
                    <a:pt x="60151" y="12"/>
                  </a:lnTo>
                  <a:cubicBezTo>
                    <a:pt x="27120" y="12"/>
                    <a:pt x="126" y="25616"/>
                    <a:pt x="126" y="57181"/>
                  </a:cubicBezTo>
                  <a:cubicBezTo>
                    <a:pt x="126" y="89448"/>
                    <a:pt x="27475" y="114525"/>
                    <a:pt x="60151" y="114525"/>
                  </a:cubicBezTo>
                  <a:lnTo>
                    <a:pt x="91229" y="114525"/>
                  </a:lnTo>
                  <a:cubicBezTo>
                    <a:pt x="94070" y="114525"/>
                    <a:pt x="98332" y="114525"/>
                    <a:pt x="98332" y="110317"/>
                  </a:cubicBezTo>
                  <a:cubicBezTo>
                    <a:pt x="98332" y="105932"/>
                    <a:pt x="94248" y="105932"/>
                    <a:pt x="91229" y="105932"/>
                  </a:cubicBezTo>
                  <a:lnTo>
                    <a:pt x="60861" y="105932"/>
                  </a:lnTo>
                  <a:cubicBezTo>
                    <a:pt x="33158" y="105932"/>
                    <a:pt x="11670" y="86993"/>
                    <a:pt x="9006" y="61565"/>
                  </a:cubicBezTo>
                  <a:lnTo>
                    <a:pt x="91229" y="61565"/>
                  </a:lnTo>
                  <a:close/>
                </a:path>
              </a:pathLst>
            </a:custGeom>
            <a:solidFill>
              <a:srgbClr val="000000"/>
            </a:solidFill>
            <a:ln w="25465" cap="flat">
              <a:noFill/>
              <a:prstDash val="solid"/>
              <a:miter/>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4A5B635A-EC8F-41D2-AB79-08304A44ECA5}"/>
                </a:ext>
              </a:extLst>
            </p:cNvPr>
            <p:cNvSpPr/>
            <p:nvPr>
              <p:custDataLst>
                <p:tags r:id="rId129"/>
              </p:custDataLst>
            </p:nvPr>
          </p:nvSpPr>
          <p:spPr>
            <a:xfrm>
              <a:off x="5893192" y="2713928"/>
              <a:ext cx="194458" cy="146078"/>
            </a:xfrm>
            <a:custGeom>
              <a:avLst/>
              <a:gdLst>
                <a:gd name="connsiteX0" fmla="*/ 62998 w 194458"/>
                <a:gd name="connsiteY0" fmla="*/ 38417 h 146078"/>
                <a:gd name="connsiteX1" fmla="*/ 78448 w 194458"/>
                <a:gd name="connsiteY1" fmla="*/ 76296 h 146078"/>
                <a:gd name="connsiteX2" fmla="*/ 114498 w 194458"/>
                <a:gd name="connsiteY2" fmla="*/ 140830 h 146078"/>
                <a:gd name="connsiteX3" fmla="*/ 117162 w 194458"/>
                <a:gd name="connsiteY3" fmla="*/ 142058 h 146078"/>
                <a:gd name="connsiteX4" fmla="*/ 125864 w 194458"/>
                <a:gd name="connsiteY4" fmla="*/ 138550 h 146078"/>
                <a:gd name="connsiteX5" fmla="*/ 130836 w 194458"/>
                <a:gd name="connsiteY5" fmla="*/ 127853 h 146078"/>
                <a:gd name="connsiteX6" fmla="*/ 159428 w 194458"/>
                <a:gd name="connsiteY6" fmla="*/ 24914 h 146078"/>
                <a:gd name="connsiteX7" fmla="*/ 187132 w 194458"/>
                <a:gd name="connsiteY7" fmla="*/ 17373 h 146078"/>
                <a:gd name="connsiteX8" fmla="*/ 194590 w 194458"/>
                <a:gd name="connsiteY8" fmla="*/ 3344 h 146078"/>
                <a:gd name="connsiteX9" fmla="*/ 190328 w 194458"/>
                <a:gd name="connsiteY9" fmla="*/ 12 h 146078"/>
                <a:gd name="connsiteX10" fmla="*/ 158007 w 194458"/>
                <a:gd name="connsiteY10" fmla="*/ 12989 h 146078"/>
                <a:gd name="connsiteX11" fmla="*/ 124088 w 194458"/>
                <a:gd name="connsiteY11" fmla="*/ 126625 h 146078"/>
                <a:gd name="connsiteX12" fmla="*/ 102245 w 194458"/>
                <a:gd name="connsiteY12" fmla="*/ 88571 h 146078"/>
                <a:gd name="connsiteX13" fmla="*/ 73831 w 194458"/>
                <a:gd name="connsiteY13" fmla="*/ 20004 h 146078"/>
                <a:gd name="connsiteX14" fmla="*/ 71522 w 194458"/>
                <a:gd name="connsiteY14" fmla="*/ 14392 h 146078"/>
                <a:gd name="connsiteX15" fmla="*/ 69569 w 194458"/>
                <a:gd name="connsiteY15" fmla="*/ 13866 h 146078"/>
                <a:gd name="connsiteX16" fmla="*/ 60867 w 194458"/>
                <a:gd name="connsiteY16" fmla="*/ 17373 h 146078"/>
                <a:gd name="connsiteX17" fmla="*/ 57137 w 194458"/>
                <a:gd name="connsiteY17" fmla="*/ 24914 h 146078"/>
                <a:gd name="connsiteX18" fmla="*/ 32453 w 194458"/>
                <a:gd name="connsiteY18" fmla="*/ 121365 h 146078"/>
                <a:gd name="connsiteX19" fmla="*/ 23573 w 194458"/>
                <a:gd name="connsiteY19" fmla="*/ 128730 h 146078"/>
                <a:gd name="connsiteX20" fmla="*/ 8478 w 194458"/>
                <a:gd name="connsiteY20" fmla="*/ 123469 h 146078"/>
                <a:gd name="connsiteX21" fmla="*/ 7235 w 194458"/>
                <a:gd name="connsiteY21" fmla="*/ 122767 h 146078"/>
                <a:gd name="connsiteX22" fmla="*/ 132 w 194458"/>
                <a:gd name="connsiteY22" fmla="*/ 136797 h 146078"/>
                <a:gd name="connsiteX23" fmla="*/ 6880 w 194458"/>
                <a:gd name="connsiteY23" fmla="*/ 143636 h 146078"/>
                <a:gd name="connsiteX24" fmla="*/ 17891 w 194458"/>
                <a:gd name="connsiteY24" fmla="*/ 146091 h 146078"/>
                <a:gd name="connsiteX25" fmla="*/ 44351 w 194458"/>
                <a:gd name="connsiteY25" fmla="*/ 109264 h 146078"/>
                <a:gd name="connsiteX26" fmla="*/ 62998 w 194458"/>
                <a:gd name="connsiteY26" fmla="*/ 38417 h 14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458" h="146078">
                  <a:moveTo>
                    <a:pt x="62998" y="38417"/>
                  </a:moveTo>
                  <a:cubicBezTo>
                    <a:pt x="65306" y="44204"/>
                    <a:pt x="70279" y="57357"/>
                    <a:pt x="78448" y="76296"/>
                  </a:cubicBezTo>
                  <a:cubicBezTo>
                    <a:pt x="92122" y="107511"/>
                    <a:pt x="101002" y="124346"/>
                    <a:pt x="114498" y="140830"/>
                  </a:cubicBezTo>
                  <a:cubicBezTo>
                    <a:pt x="115564" y="142058"/>
                    <a:pt x="116452" y="142058"/>
                    <a:pt x="117162" y="142058"/>
                  </a:cubicBezTo>
                  <a:cubicBezTo>
                    <a:pt x="120891" y="142058"/>
                    <a:pt x="125509" y="138726"/>
                    <a:pt x="125864" y="138550"/>
                  </a:cubicBezTo>
                  <a:cubicBezTo>
                    <a:pt x="128883" y="136271"/>
                    <a:pt x="129060" y="135569"/>
                    <a:pt x="130836" y="127853"/>
                  </a:cubicBezTo>
                  <a:cubicBezTo>
                    <a:pt x="142912" y="75594"/>
                    <a:pt x="156942" y="28246"/>
                    <a:pt x="159428" y="24914"/>
                  </a:cubicBezTo>
                  <a:cubicBezTo>
                    <a:pt x="161914" y="21231"/>
                    <a:pt x="170261" y="17549"/>
                    <a:pt x="187132" y="17373"/>
                  </a:cubicBezTo>
                  <a:cubicBezTo>
                    <a:pt x="190861" y="17373"/>
                    <a:pt x="194590" y="8430"/>
                    <a:pt x="194590" y="3344"/>
                  </a:cubicBezTo>
                  <a:cubicBezTo>
                    <a:pt x="194590" y="12"/>
                    <a:pt x="193880" y="12"/>
                    <a:pt x="190328" y="12"/>
                  </a:cubicBezTo>
                  <a:cubicBezTo>
                    <a:pt x="171149" y="12"/>
                    <a:pt x="161737" y="7202"/>
                    <a:pt x="158007" y="12989"/>
                  </a:cubicBezTo>
                  <a:cubicBezTo>
                    <a:pt x="148240" y="28246"/>
                    <a:pt x="132079" y="94183"/>
                    <a:pt x="124088" y="126625"/>
                  </a:cubicBezTo>
                  <a:cubicBezTo>
                    <a:pt x="113965" y="113122"/>
                    <a:pt x="106862" y="98216"/>
                    <a:pt x="102245" y="88571"/>
                  </a:cubicBezTo>
                  <a:cubicBezTo>
                    <a:pt x="93365" y="69457"/>
                    <a:pt x="83598" y="46835"/>
                    <a:pt x="73831" y="20004"/>
                  </a:cubicBezTo>
                  <a:cubicBezTo>
                    <a:pt x="72055" y="15094"/>
                    <a:pt x="72055" y="14743"/>
                    <a:pt x="71522" y="14392"/>
                  </a:cubicBezTo>
                  <a:cubicBezTo>
                    <a:pt x="70812" y="13866"/>
                    <a:pt x="70101" y="13866"/>
                    <a:pt x="69569" y="13866"/>
                  </a:cubicBezTo>
                  <a:cubicBezTo>
                    <a:pt x="66905" y="13866"/>
                    <a:pt x="63175" y="15795"/>
                    <a:pt x="60867" y="17373"/>
                  </a:cubicBezTo>
                  <a:cubicBezTo>
                    <a:pt x="57493" y="20004"/>
                    <a:pt x="57315" y="21231"/>
                    <a:pt x="57137" y="24914"/>
                  </a:cubicBezTo>
                  <a:cubicBezTo>
                    <a:pt x="53408" y="69632"/>
                    <a:pt x="36537" y="113999"/>
                    <a:pt x="32453" y="121365"/>
                  </a:cubicBezTo>
                  <a:cubicBezTo>
                    <a:pt x="30854" y="124170"/>
                    <a:pt x="28368" y="128730"/>
                    <a:pt x="23573" y="128730"/>
                  </a:cubicBezTo>
                  <a:cubicBezTo>
                    <a:pt x="23396" y="128730"/>
                    <a:pt x="15760" y="128730"/>
                    <a:pt x="8478" y="123469"/>
                  </a:cubicBezTo>
                  <a:cubicBezTo>
                    <a:pt x="7768" y="122943"/>
                    <a:pt x="7768" y="122767"/>
                    <a:pt x="7235" y="122767"/>
                  </a:cubicBezTo>
                  <a:cubicBezTo>
                    <a:pt x="4216" y="122767"/>
                    <a:pt x="132" y="131711"/>
                    <a:pt x="132" y="136797"/>
                  </a:cubicBezTo>
                  <a:cubicBezTo>
                    <a:pt x="132" y="138726"/>
                    <a:pt x="487" y="140830"/>
                    <a:pt x="6880" y="143636"/>
                  </a:cubicBezTo>
                  <a:cubicBezTo>
                    <a:pt x="11675" y="145740"/>
                    <a:pt x="16115" y="146091"/>
                    <a:pt x="17891" y="146091"/>
                  </a:cubicBezTo>
                  <a:cubicBezTo>
                    <a:pt x="31210" y="146091"/>
                    <a:pt x="40622" y="119786"/>
                    <a:pt x="44351" y="109264"/>
                  </a:cubicBezTo>
                  <a:cubicBezTo>
                    <a:pt x="56072" y="76822"/>
                    <a:pt x="59624" y="57006"/>
                    <a:pt x="62998" y="38417"/>
                  </a:cubicBezTo>
                  <a:close/>
                </a:path>
              </a:pathLst>
            </a:custGeom>
            <a:solidFill>
              <a:srgbClr val="000000"/>
            </a:solidFill>
            <a:ln w="25465" cap="flat">
              <a:noFill/>
              <a:prstDash val="solid"/>
              <a:miter/>
            </a:ln>
          </p:spPr>
          <p:txBody>
            <a:bodyPr rtlCol="0" anchor="ctr"/>
            <a:lstStyle/>
            <a:p>
              <a:endParaRPr lang="zh-CN" altLang="en-US"/>
            </a:p>
          </p:txBody>
        </p:sp>
        <p:sp>
          <p:nvSpPr>
            <p:cNvPr id="209" name="任意多边形: 形状 208">
              <a:extLst>
                <a:ext uri="{FF2B5EF4-FFF2-40B4-BE49-F238E27FC236}">
                  <a16:creationId xmlns:a16="http://schemas.microsoft.com/office/drawing/2014/main" id="{0F411BBB-3D21-4085-B549-0C049E8C1FEB}"/>
                </a:ext>
              </a:extLst>
            </p:cNvPr>
            <p:cNvSpPr/>
            <p:nvPr>
              <p:custDataLst>
                <p:tags r:id="rId130"/>
              </p:custDataLst>
            </p:nvPr>
          </p:nvSpPr>
          <p:spPr>
            <a:xfrm>
              <a:off x="6109122" y="2719540"/>
              <a:ext cx="46172" cy="175189"/>
            </a:xfrm>
            <a:custGeom>
              <a:avLst/>
              <a:gdLst>
                <a:gd name="connsiteX0" fmla="*/ 42760 w 46172"/>
                <a:gd name="connsiteY0" fmla="*/ 12 h 175189"/>
                <a:gd name="connsiteX1" fmla="*/ 139 w 46172"/>
                <a:gd name="connsiteY1" fmla="*/ 87519 h 175189"/>
                <a:gd name="connsiteX2" fmla="*/ 42760 w 46172"/>
                <a:gd name="connsiteY2" fmla="*/ 175201 h 175189"/>
                <a:gd name="connsiteX3" fmla="*/ 46312 w 46172"/>
                <a:gd name="connsiteY3" fmla="*/ 173097 h 175189"/>
                <a:gd name="connsiteX4" fmla="*/ 44536 w 46172"/>
                <a:gd name="connsiteY4" fmla="*/ 170467 h 175189"/>
                <a:gd name="connsiteX5" fmla="*/ 12215 w 46172"/>
                <a:gd name="connsiteY5" fmla="*/ 87695 h 175189"/>
                <a:gd name="connsiteX6" fmla="*/ 45069 w 46172"/>
                <a:gd name="connsiteY6" fmla="*/ 4221 h 175189"/>
                <a:gd name="connsiteX7" fmla="*/ 46312 w 46172"/>
                <a:gd name="connsiteY7" fmla="*/ 2117 h 175189"/>
                <a:gd name="connsiteX8" fmla="*/ 42760 w 46172"/>
                <a:gd name="connsiteY8" fmla="*/ 12 h 1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72" h="175189">
                  <a:moveTo>
                    <a:pt x="42760" y="12"/>
                  </a:moveTo>
                  <a:cubicBezTo>
                    <a:pt x="9019" y="23511"/>
                    <a:pt x="139" y="60688"/>
                    <a:pt x="139" y="87519"/>
                  </a:cubicBezTo>
                  <a:cubicBezTo>
                    <a:pt x="139" y="112246"/>
                    <a:pt x="7598" y="150650"/>
                    <a:pt x="42760" y="175201"/>
                  </a:cubicBezTo>
                  <a:cubicBezTo>
                    <a:pt x="44181" y="175201"/>
                    <a:pt x="46312" y="175201"/>
                    <a:pt x="46312" y="173097"/>
                  </a:cubicBezTo>
                  <a:cubicBezTo>
                    <a:pt x="46312" y="172045"/>
                    <a:pt x="45779" y="171694"/>
                    <a:pt x="44536" y="170467"/>
                  </a:cubicBezTo>
                  <a:cubicBezTo>
                    <a:pt x="20917" y="149423"/>
                    <a:pt x="12215" y="119611"/>
                    <a:pt x="12215" y="87695"/>
                  </a:cubicBezTo>
                  <a:cubicBezTo>
                    <a:pt x="12215" y="40346"/>
                    <a:pt x="30507" y="17198"/>
                    <a:pt x="45069" y="4221"/>
                  </a:cubicBezTo>
                  <a:cubicBezTo>
                    <a:pt x="45779" y="3520"/>
                    <a:pt x="46312" y="2994"/>
                    <a:pt x="46312" y="2117"/>
                  </a:cubicBezTo>
                  <a:cubicBezTo>
                    <a:pt x="46312" y="12"/>
                    <a:pt x="44181" y="12"/>
                    <a:pt x="42760" y="12"/>
                  </a:cubicBezTo>
                  <a:close/>
                </a:path>
              </a:pathLst>
            </a:custGeom>
            <a:solidFill>
              <a:srgbClr val="000000"/>
            </a:solidFill>
            <a:ln w="25465" cap="flat">
              <a:noFill/>
              <a:prstDash val="solid"/>
              <a:miter/>
            </a:ln>
          </p:spPr>
          <p:txBody>
            <a:bodyPr rtlCol="0" anchor="ctr"/>
            <a:lstStyle/>
            <a:p>
              <a:endParaRPr lang="zh-CN" altLang="en-US"/>
            </a:p>
          </p:txBody>
        </p:sp>
        <p:sp>
          <p:nvSpPr>
            <p:cNvPr id="210" name="任意多边形: 形状 209">
              <a:extLst>
                <a:ext uri="{FF2B5EF4-FFF2-40B4-BE49-F238E27FC236}">
                  <a16:creationId xmlns:a16="http://schemas.microsoft.com/office/drawing/2014/main" id="{B11197C7-63B3-487D-87EE-56F83B737A9D}"/>
                </a:ext>
              </a:extLst>
            </p:cNvPr>
            <p:cNvSpPr/>
            <p:nvPr>
              <p:custDataLst>
                <p:tags r:id="rId131"/>
              </p:custDataLst>
            </p:nvPr>
          </p:nvSpPr>
          <p:spPr>
            <a:xfrm>
              <a:off x="6176327" y="2734796"/>
              <a:ext cx="53809" cy="118020"/>
            </a:xfrm>
            <a:custGeom>
              <a:avLst/>
              <a:gdLst>
                <a:gd name="connsiteX0" fmla="*/ 49334 w 53809"/>
                <a:gd name="connsiteY0" fmla="*/ 6676 h 118020"/>
                <a:gd name="connsiteX1" fmla="*/ 42231 w 53809"/>
                <a:gd name="connsiteY1" fmla="*/ 12 h 118020"/>
                <a:gd name="connsiteX2" fmla="*/ 32286 w 53809"/>
                <a:gd name="connsiteY2" fmla="*/ 9657 h 118020"/>
                <a:gd name="connsiteX3" fmla="*/ 39389 w 53809"/>
                <a:gd name="connsiteY3" fmla="*/ 16321 h 118020"/>
                <a:gd name="connsiteX4" fmla="*/ 49334 w 53809"/>
                <a:gd name="connsiteY4" fmla="*/ 6676 h 118020"/>
                <a:gd name="connsiteX5" fmla="*/ 13106 w 53809"/>
                <a:gd name="connsiteY5" fmla="*/ 95761 h 118020"/>
                <a:gd name="connsiteX6" fmla="*/ 11508 w 53809"/>
                <a:gd name="connsiteY6" fmla="*/ 103127 h 118020"/>
                <a:gd name="connsiteX7" fmla="*/ 28379 w 53809"/>
                <a:gd name="connsiteY7" fmla="*/ 118033 h 118020"/>
                <a:gd name="connsiteX8" fmla="*/ 53952 w 53809"/>
                <a:gd name="connsiteY8" fmla="*/ 91202 h 118020"/>
                <a:gd name="connsiteX9" fmla="*/ 51110 w 53809"/>
                <a:gd name="connsiteY9" fmla="*/ 88922 h 118020"/>
                <a:gd name="connsiteX10" fmla="*/ 47736 w 53809"/>
                <a:gd name="connsiteY10" fmla="*/ 91903 h 118020"/>
                <a:gd name="connsiteX11" fmla="*/ 28912 w 53809"/>
                <a:gd name="connsiteY11" fmla="*/ 113122 h 118020"/>
                <a:gd name="connsiteX12" fmla="*/ 24472 w 53809"/>
                <a:gd name="connsiteY12" fmla="*/ 106985 h 118020"/>
                <a:gd name="connsiteX13" fmla="*/ 27313 w 53809"/>
                <a:gd name="connsiteY13" fmla="*/ 95761 h 118020"/>
                <a:gd name="connsiteX14" fmla="*/ 32996 w 53809"/>
                <a:gd name="connsiteY14" fmla="*/ 81732 h 118020"/>
                <a:gd name="connsiteX15" fmla="*/ 41698 w 53809"/>
                <a:gd name="connsiteY15" fmla="*/ 59461 h 118020"/>
                <a:gd name="connsiteX16" fmla="*/ 42763 w 53809"/>
                <a:gd name="connsiteY16" fmla="*/ 53849 h 118020"/>
                <a:gd name="connsiteX17" fmla="*/ 25893 w 53809"/>
                <a:gd name="connsiteY17" fmla="*/ 38943 h 118020"/>
                <a:gd name="connsiteX18" fmla="*/ 142 w 53809"/>
                <a:gd name="connsiteY18" fmla="*/ 65774 h 118020"/>
                <a:gd name="connsiteX19" fmla="*/ 3161 w 53809"/>
                <a:gd name="connsiteY19" fmla="*/ 68054 h 118020"/>
                <a:gd name="connsiteX20" fmla="*/ 6358 w 53809"/>
                <a:gd name="connsiteY20" fmla="*/ 65248 h 118020"/>
                <a:gd name="connsiteX21" fmla="*/ 25360 w 53809"/>
                <a:gd name="connsiteY21" fmla="*/ 43853 h 118020"/>
                <a:gd name="connsiteX22" fmla="*/ 29800 w 53809"/>
                <a:gd name="connsiteY22" fmla="*/ 49991 h 118020"/>
                <a:gd name="connsiteX23" fmla="*/ 24294 w 53809"/>
                <a:gd name="connsiteY23" fmla="*/ 67528 h 118020"/>
                <a:gd name="connsiteX24" fmla="*/ 13106 w 53809"/>
                <a:gd name="connsiteY24" fmla="*/ 9576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09" h="118020">
                  <a:moveTo>
                    <a:pt x="49334" y="6676"/>
                  </a:moveTo>
                  <a:cubicBezTo>
                    <a:pt x="49334" y="3870"/>
                    <a:pt x="47203" y="12"/>
                    <a:pt x="42231" y="12"/>
                  </a:cubicBezTo>
                  <a:cubicBezTo>
                    <a:pt x="37436" y="12"/>
                    <a:pt x="32286" y="4572"/>
                    <a:pt x="32286" y="9657"/>
                  </a:cubicBezTo>
                  <a:cubicBezTo>
                    <a:pt x="32286" y="12639"/>
                    <a:pt x="34594" y="16321"/>
                    <a:pt x="39389" y="16321"/>
                  </a:cubicBezTo>
                  <a:cubicBezTo>
                    <a:pt x="44539" y="16321"/>
                    <a:pt x="49334" y="11411"/>
                    <a:pt x="49334" y="6676"/>
                  </a:cubicBezTo>
                  <a:close/>
                  <a:moveTo>
                    <a:pt x="13106" y="95761"/>
                  </a:moveTo>
                  <a:cubicBezTo>
                    <a:pt x="12396" y="98041"/>
                    <a:pt x="11508" y="100145"/>
                    <a:pt x="11508" y="103127"/>
                  </a:cubicBezTo>
                  <a:cubicBezTo>
                    <a:pt x="11508" y="111369"/>
                    <a:pt x="18612" y="118033"/>
                    <a:pt x="28379" y="118033"/>
                  </a:cubicBezTo>
                  <a:cubicBezTo>
                    <a:pt x="46138" y="118033"/>
                    <a:pt x="53952" y="93832"/>
                    <a:pt x="53952" y="91202"/>
                  </a:cubicBezTo>
                  <a:cubicBezTo>
                    <a:pt x="53952" y="88922"/>
                    <a:pt x="51643" y="88922"/>
                    <a:pt x="51110" y="88922"/>
                  </a:cubicBezTo>
                  <a:cubicBezTo>
                    <a:pt x="48624" y="88922"/>
                    <a:pt x="48446" y="89974"/>
                    <a:pt x="47736" y="91903"/>
                  </a:cubicBezTo>
                  <a:cubicBezTo>
                    <a:pt x="43651" y="105932"/>
                    <a:pt x="35838" y="113122"/>
                    <a:pt x="28912" y="113122"/>
                  </a:cubicBezTo>
                  <a:cubicBezTo>
                    <a:pt x="25360" y="113122"/>
                    <a:pt x="24472" y="110843"/>
                    <a:pt x="24472" y="106985"/>
                  </a:cubicBezTo>
                  <a:cubicBezTo>
                    <a:pt x="24472" y="102951"/>
                    <a:pt x="25715" y="99619"/>
                    <a:pt x="27313" y="95761"/>
                  </a:cubicBezTo>
                  <a:cubicBezTo>
                    <a:pt x="29089" y="91026"/>
                    <a:pt x="31043" y="86292"/>
                    <a:pt x="32996" y="81732"/>
                  </a:cubicBezTo>
                  <a:cubicBezTo>
                    <a:pt x="34594" y="77523"/>
                    <a:pt x="40988" y="61565"/>
                    <a:pt x="41698" y="59461"/>
                  </a:cubicBezTo>
                  <a:cubicBezTo>
                    <a:pt x="42231" y="57707"/>
                    <a:pt x="42763" y="55603"/>
                    <a:pt x="42763" y="53849"/>
                  </a:cubicBezTo>
                  <a:cubicBezTo>
                    <a:pt x="42763" y="45607"/>
                    <a:pt x="35660" y="38943"/>
                    <a:pt x="25893" y="38943"/>
                  </a:cubicBezTo>
                  <a:cubicBezTo>
                    <a:pt x="8312" y="38943"/>
                    <a:pt x="142" y="62793"/>
                    <a:pt x="142" y="65774"/>
                  </a:cubicBezTo>
                  <a:cubicBezTo>
                    <a:pt x="142" y="68054"/>
                    <a:pt x="2629" y="68054"/>
                    <a:pt x="3161" y="68054"/>
                  </a:cubicBezTo>
                  <a:cubicBezTo>
                    <a:pt x="5648" y="68054"/>
                    <a:pt x="5825" y="67177"/>
                    <a:pt x="6358" y="65248"/>
                  </a:cubicBezTo>
                  <a:cubicBezTo>
                    <a:pt x="10975" y="50167"/>
                    <a:pt x="18789" y="43853"/>
                    <a:pt x="25360" y="43853"/>
                  </a:cubicBezTo>
                  <a:cubicBezTo>
                    <a:pt x="28201" y="43853"/>
                    <a:pt x="29800" y="45256"/>
                    <a:pt x="29800" y="49991"/>
                  </a:cubicBezTo>
                  <a:cubicBezTo>
                    <a:pt x="29800" y="54025"/>
                    <a:pt x="28734" y="56655"/>
                    <a:pt x="24294" y="67528"/>
                  </a:cubicBezTo>
                  <a:lnTo>
                    <a:pt x="13106" y="95761"/>
                  </a:lnTo>
                  <a:close/>
                </a:path>
              </a:pathLst>
            </a:custGeom>
            <a:solidFill>
              <a:srgbClr val="000000"/>
            </a:solidFill>
            <a:ln w="25465" cap="flat">
              <a:noFill/>
              <a:prstDash val="solid"/>
              <a:miter/>
            </a:ln>
          </p:spPr>
          <p:txBody>
            <a:bodyPr rtlCol="0" anchor="ctr"/>
            <a:lstStyle/>
            <a:p>
              <a:endParaRPr lang="zh-CN" altLang="en-US"/>
            </a:p>
          </p:txBody>
        </p:sp>
        <p:sp>
          <p:nvSpPr>
            <p:cNvPr id="211" name="任意多边形: 形状 210">
              <a:extLst>
                <a:ext uri="{FF2B5EF4-FFF2-40B4-BE49-F238E27FC236}">
                  <a16:creationId xmlns:a16="http://schemas.microsoft.com/office/drawing/2014/main" id="{1825C830-6DE7-473A-90EC-30C6B6F0A363}"/>
                </a:ext>
              </a:extLst>
            </p:cNvPr>
            <p:cNvSpPr/>
            <p:nvPr>
              <p:custDataLst>
                <p:tags r:id="rId132"/>
              </p:custDataLst>
            </p:nvPr>
          </p:nvSpPr>
          <p:spPr>
            <a:xfrm>
              <a:off x="6252367" y="2719540"/>
              <a:ext cx="45995" cy="175189"/>
            </a:xfrm>
            <a:custGeom>
              <a:avLst/>
              <a:gdLst>
                <a:gd name="connsiteX0" fmla="*/ 3519 w 45995"/>
                <a:gd name="connsiteY0" fmla="*/ 12 h 175189"/>
                <a:gd name="connsiteX1" fmla="*/ 145 w 45995"/>
                <a:gd name="connsiteY1" fmla="*/ 2117 h 175189"/>
                <a:gd name="connsiteX2" fmla="*/ 1744 w 45995"/>
                <a:gd name="connsiteY2" fmla="*/ 4747 h 175189"/>
                <a:gd name="connsiteX3" fmla="*/ 34065 w 45995"/>
                <a:gd name="connsiteY3" fmla="*/ 87519 h 175189"/>
                <a:gd name="connsiteX4" fmla="*/ 3342 w 45995"/>
                <a:gd name="connsiteY4" fmla="*/ 169064 h 175189"/>
                <a:gd name="connsiteX5" fmla="*/ 145 w 45995"/>
                <a:gd name="connsiteY5" fmla="*/ 173097 h 175189"/>
                <a:gd name="connsiteX6" fmla="*/ 2454 w 45995"/>
                <a:gd name="connsiteY6" fmla="*/ 175201 h 175189"/>
                <a:gd name="connsiteX7" fmla="*/ 33177 w 45995"/>
                <a:gd name="connsiteY7" fmla="*/ 141707 h 175189"/>
                <a:gd name="connsiteX8" fmla="*/ 46140 w 45995"/>
                <a:gd name="connsiteY8" fmla="*/ 87695 h 175189"/>
                <a:gd name="connsiteX9" fmla="*/ 3519 w 45995"/>
                <a:gd name="connsiteY9" fmla="*/ 12 h 1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95" h="175189">
                  <a:moveTo>
                    <a:pt x="3519" y="12"/>
                  </a:moveTo>
                  <a:cubicBezTo>
                    <a:pt x="2276" y="12"/>
                    <a:pt x="145" y="12"/>
                    <a:pt x="145" y="2117"/>
                  </a:cubicBezTo>
                  <a:cubicBezTo>
                    <a:pt x="145" y="2994"/>
                    <a:pt x="678" y="3520"/>
                    <a:pt x="1744" y="4747"/>
                  </a:cubicBezTo>
                  <a:cubicBezTo>
                    <a:pt x="17016" y="18601"/>
                    <a:pt x="34065" y="42275"/>
                    <a:pt x="34065" y="87519"/>
                  </a:cubicBezTo>
                  <a:cubicBezTo>
                    <a:pt x="34065" y="124170"/>
                    <a:pt x="22521" y="151878"/>
                    <a:pt x="3342" y="169064"/>
                  </a:cubicBezTo>
                  <a:cubicBezTo>
                    <a:pt x="323" y="172045"/>
                    <a:pt x="145" y="172220"/>
                    <a:pt x="145" y="173097"/>
                  </a:cubicBezTo>
                  <a:cubicBezTo>
                    <a:pt x="145" y="173974"/>
                    <a:pt x="678" y="175201"/>
                    <a:pt x="2454" y="175201"/>
                  </a:cubicBezTo>
                  <a:cubicBezTo>
                    <a:pt x="4585" y="175201"/>
                    <a:pt x="21456" y="163627"/>
                    <a:pt x="33177" y="141707"/>
                  </a:cubicBezTo>
                  <a:cubicBezTo>
                    <a:pt x="40990" y="127152"/>
                    <a:pt x="46140" y="108212"/>
                    <a:pt x="46140" y="87695"/>
                  </a:cubicBezTo>
                  <a:cubicBezTo>
                    <a:pt x="46140" y="62968"/>
                    <a:pt x="38682" y="24563"/>
                    <a:pt x="3519" y="12"/>
                  </a:cubicBezTo>
                  <a:close/>
                </a:path>
              </a:pathLst>
            </a:custGeom>
            <a:solidFill>
              <a:srgbClr val="000000"/>
            </a:solidFill>
            <a:ln w="25465" cap="flat">
              <a:noFill/>
              <a:prstDash val="solid"/>
              <a:miter/>
            </a:ln>
          </p:spPr>
          <p:txBody>
            <a:bodyPr rtlCol="0" anchor="ctr"/>
            <a:lstStyle/>
            <a:p>
              <a:endParaRPr lang="zh-CN" altLang="en-US"/>
            </a:p>
          </p:txBody>
        </p:sp>
        <p:sp>
          <p:nvSpPr>
            <p:cNvPr id="212" name="任意多边形: 形状 211">
              <a:extLst>
                <a:ext uri="{FF2B5EF4-FFF2-40B4-BE49-F238E27FC236}">
                  <a16:creationId xmlns:a16="http://schemas.microsoft.com/office/drawing/2014/main" id="{3F40275E-03FD-414D-97E6-BA8AC17B0131}"/>
                </a:ext>
              </a:extLst>
            </p:cNvPr>
            <p:cNvSpPr/>
            <p:nvPr>
              <p:custDataLst>
                <p:tags r:id="rId133"/>
              </p:custDataLst>
            </p:nvPr>
          </p:nvSpPr>
          <p:spPr>
            <a:xfrm>
              <a:off x="6373243" y="2360626"/>
              <a:ext cx="187228" cy="179372"/>
            </a:xfrm>
            <a:custGeom>
              <a:avLst/>
              <a:gdLst>
                <a:gd name="connsiteX0" fmla="*/ 100360 w 187228"/>
                <a:gd name="connsiteY0" fmla="*/ 4509 h 179372"/>
                <a:gd name="connsiteX1" fmla="*/ 93764 w 187228"/>
                <a:gd name="connsiteY1" fmla="*/ 0 h 179372"/>
                <a:gd name="connsiteX2" fmla="*/ 87168 w 187228"/>
                <a:gd name="connsiteY2" fmla="*/ 4509 h 179372"/>
                <a:gd name="connsiteX3" fmla="*/ 1419 w 187228"/>
                <a:gd name="connsiteY3" fmla="*/ 174362 h 179372"/>
                <a:gd name="connsiteX4" fmla="*/ 150 w 187228"/>
                <a:gd name="connsiteY4" fmla="*/ 177369 h 179372"/>
                <a:gd name="connsiteX5" fmla="*/ 5731 w 187228"/>
                <a:gd name="connsiteY5" fmla="*/ 179373 h 179372"/>
                <a:gd name="connsiteX6" fmla="*/ 181797 w 187228"/>
                <a:gd name="connsiteY6" fmla="*/ 179373 h 179372"/>
                <a:gd name="connsiteX7" fmla="*/ 187378 w 187228"/>
                <a:gd name="connsiteY7" fmla="*/ 177369 h 179372"/>
                <a:gd name="connsiteX8" fmla="*/ 186110 w 187228"/>
                <a:gd name="connsiteY8" fmla="*/ 174362 h 179372"/>
                <a:gd name="connsiteX9" fmla="*/ 100360 w 187228"/>
                <a:gd name="connsiteY9" fmla="*/ 4509 h 179372"/>
                <a:gd name="connsiteX10" fmla="*/ 85646 w 187228"/>
                <a:gd name="connsiteY10" fmla="*/ 25052 h 179372"/>
                <a:gd name="connsiteX11" fmla="*/ 153890 w 187228"/>
                <a:gd name="connsiteY11" fmla="*/ 160333 h 179372"/>
                <a:gd name="connsiteX12" fmla="*/ 17148 w 187228"/>
                <a:gd name="connsiteY12" fmla="*/ 160333 h 179372"/>
                <a:gd name="connsiteX13" fmla="*/ 85646 w 187228"/>
                <a:gd name="connsiteY13" fmla="*/ 25052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228" h="179372">
                  <a:moveTo>
                    <a:pt x="100360" y="4509"/>
                  </a:moveTo>
                  <a:cubicBezTo>
                    <a:pt x="98584" y="1253"/>
                    <a:pt x="98077" y="0"/>
                    <a:pt x="93764" y="0"/>
                  </a:cubicBezTo>
                  <a:cubicBezTo>
                    <a:pt x="89451" y="0"/>
                    <a:pt x="88944" y="1253"/>
                    <a:pt x="87168" y="4509"/>
                  </a:cubicBezTo>
                  <a:lnTo>
                    <a:pt x="1419" y="174362"/>
                  </a:lnTo>
                  <a:cubicBezTo>
                    <a:pt x="150" y="176617"/>
                    <a:pt x="150" y="177118"/>
                    <a:pt x="150" y="177369"/>
                  </a:cubicBezTo>
                  <a:cubicBezTo>
                    <a:pt x="150" y="179373"/>
                    <a:pt x="1672" y="179373"/>
                    <a:pt x="5731" y="179373"/>
                  </a:cubicBezTo>
                  <a:lnTo>
                    <a:pt x="181797" y="179373"/>
                  </a:lnTo>
                  <a:cubicBezTo>
                    <a:pt x="185856" y="179373"/>
                    <a:pt x="187378" y="179373"/>
                    <a:pt x="187378" y="177369"/>
                  </a:cubicBezTo>
                  <a:cubicBezTo>
                    <a:pt x="187378" y="177118"/>
                    <a:pt x="187378" y="176617"/>
                    <a:pt x="186110" y="174362"/>
                  </a:cubicBezTo>
                  <a:lnTo>
                    <a:pt x="100360" y="4509"/>
                  </a:lnTo>
                  <a:close/>
                  <a:moveTo>
                    <a:pt x="85646" y="25052"/>
                  </a:moveTo>
                  <a:lnTo>
                    <a:pt x="153890" y="160333"/>
                  </a:lnTo>
                  <a:lnTo>
                    <a:pt x="17148" y="160333"/>
                  </a:lnTo>
                  <a:lnTo>
                    <a:pt x="85646" y="25052"/>
                  </a:lnTo>
                  <a:close/>
                </a:path>
              </a:pathLst>
            </a:custGeom>
            <a:solidFill>
              <a:srgbClr val="000000"/>
            </a:solidFill>
            <a:ln w="25465" cap="flat">
              <a:noFill/>
              <a:prstDash val="solid"/>
              <a:miter/>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0A449253-A32B-43F0-82AF-B707A25825DC}"/>
                </a:ext>
              </a:extLst>
            </p:cNvPr>
            <p:cNvSpPr/>
            <p:nvPr>
              <p:custDataLst>
                <p:tags r:id="rId134"/>
              </p:custDataLst>
            </p:nvPr>
          </p:nvSpPr>
          <p:spPr>
            <a:xfrm>
              <a:off x="6586941" y="2368893"/>
              <a:ext cx="180885" cy="176616"/>
            </a:xfrm>
            <a:custGeom>
              <a:avLst/>
              <a:gdLst>
                <a:gd name="connsiteX0" fmla="*/ 145273 w 180885"/>
                <a:gd name="connsiteY0" fmla="*/ 28559 h 176616"/>
                <a:gd name="connsiteX1" fmla="*/ 177746 w 180885"/>
                <a:gd name="connsiteY1" fmla="*/ 7766 h 176616"/>
                <a:gd name="connsiteX2" fmla="*/ 181044 w 180885"/>
                <a:gd name="connsiteY2" fmla="*/ 3006 h 176616"/>
                <a:gd name="connsiteX3" fmla="*/ 177746 w 180885"/>
                <a:gd name="connsiteY3" fmla="*/ 0 h 176616"/>
                <a:gd name="connsiteX4" fmla="*/ 156943 w 180885"/>
                <a:gd name="connsiteY4" fmla="*/ 752 h 176616"/>
                <a:gd name="connsiteX5" fmla="*/ 131827 w 180885"/>
                <a:gd name="connsiteY5" fmla="*/ 0 h 176616"/>
                <a:gd name="connsiteX6" fmla="*/ 127007 w 180885"/>
                <a:gd name="connsiteY6" fmla="*/ 4760 h 176616"/>
                <a:gd name="connsiteX7" fmla="*/ 131066 w 180885"/>
                <a:gd name="connsiteY7" fmla="*/ 7766 h 176616"/>
                <a:gd name="connsiteX8" fmla="*/ 142736 w 180885"/>
                <a:gd name="connsiteY8" fmla="*/ 16033 h 176616"/>
                <a:gd name="connsiteX9" fmla="*/ 138930 w 180885"/>
                <a:gd name="connsiteY9" fmla="*/ 25553 h 176616"/>
                <a:gd name="connsiteX10" fmla="*/ 61046 w 180885"/>
                <a:gd name="connsiteY10" fmla="*/ 147807 h 176616"/>
                <a:gd name="connsiteX11" fmla="*/ 43794 w 180885"/>
                <a:gd name="connsiteY11" fmla="*/ 15282 h 176616"/>
                <a:gd name="connsiteX12" fmla="*/ 61299 w 180885"/>
                <a:gd name="connsiteY12" fmla="*/ 7766 h 176616"/>
                <a:gd name="connsiteX13" fmla="*/ 67642 w 180885"/>
                <a:gd name="connsiteY13" fmla="*/ 2756 h 176616"/>
                <a:gd name="connsiteX14" fmla="*/ 64090 w 180885"/>
                <a:gd name="connsiteY14" fmla="*/ 0 h 176616"/>
                <a:gd name="connsiteX15" fmla="*/ 32632 w 180885"/>
                <a:gd name="connsiteY15" fmla="*/ 752 h 176616"/>
                <a:gd name="connsiteX16" fmla="*/ 18678 w 180885"/>
                <a:gd name="connsiteY16" fmla="*/ 501 h 176616"/>
                <a:gd name="connsiteX17" fmla="*/ 4979 w 180885"/>
                <a:gd name="connsiteY17" fmla="*/ 0 h 176616"/>
                <a:gd name="connsiteX18" fmla="*/ 158 w 180885"/>
                <a:gd name="connsiteY18" fmla="*/ 4760 h 176616"/>
                <a:gd name="connsiteX19" fmla="*/ 6501 w 180885"/>
                <a:gd name="connsiteY19" fmla="*/ 7766 h 176616"/>
                <a:gd name="connsiteX20" fmla="*/ 21723 w 180885"/>
                <a:gd name="connsiteY20" fmla="*/ 16284 h 176616"/>
                <a:gd name="connsiteX21" fmla="*/ 41765 w 180885"/>
                <a:gd name="connsiteY21" fmla="*/ 170855 h 176616"/>
                <a:gd name="connsiteX22" fmla="*/ 46839 w 180885"/>
                <a:gd name="connsiteY22" fmla="*/ 176617 h 176616"/>
                <a:gd name="connsiteX23" fmla="*/ 53942 w 180885"/>
                <a:gd name="connsiteY23" fmla="*/ 172108 h 176616"/>
                <a:gd name="connsiteX24" fmla="*/ 145273 w 180885"/>
                <a:gd name="connsiteY24" fmla="*/ 28559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885" h="176616">
                  <a:moveTo>
                    <a:pt x="145273" y="28559"/>
                  </a:moveTo>
                  <a:cubicBezTo>
                    <a:pt x="157704" y="9019"/>
                    <a:pt x="168359" y="8267"/>
                    <a:pt x="177746" y="7766"/>
                  </a:cubicBezTo>
                  <a:cubicBezTo>
                    <a:pt x="180790" y="7516"/>
                    <a:pt x="181044" y="3257"/>
                    <a:pt x="181044" y="3006"/>
                  </a:cubicBezTo>
                  <a:cubicBezTo>
                    <a:pt x="181044" y="1002"/>
                    <a:pt x="179776" y="0"/>
                    <a:pt x="177746" y="0"/>
                  </a:cubicBezTo>
                  <a:cubicBezTo>
                    <a:pt x="171150" y="0"/>
                    <a:pt x="163793" y="752"/>
                    <a:pt x="156943" y="752"/>
                  </a:cubicBezTo>
                  <a:cubicBezTo>
                    <a:pt x="148571" y="752"/>
                    <a:pt x="139945" y="0"/>
                    <a:pt x="131827" y="0"/>
                  </a:cubicBezTo>
                  <a:cubicBezTo>
                    <a:pt x="130305" y="0"/>
                    <a:pt x="127007" y="0"/>
                    <a:pt x="127007" y="4760"/>
                  </a:cubicBezTo>
                  <a:cubicBezTo>
                    <a:pt x="127007" y="7516"/>
                    <a:pt x="129290" y="7766"/>
                    <a:pt x="131066" y="7766"/>
                  </a:cubicBezTo>
                  <a:cubicBezTo>
                    <a:pt x="137916" y="8267"/>
                    <a:pt x="142736" y="10772"/>
                    <a:pt x="142736" y="16033"/>
                  </a:cubicBezTo>
                  <a:cubicBezTo>
                    <a:pt x="142736" y="19791"/>
                    <a:pt x="138930" y="25303"/>
                    <a:pt x="138930" y="25553"/>
                  </a:cubicBezTo>
                  <a:lnTo>
                    <a:pt x="61046" y="147807"/>
                  </a:lnTo>
                  <a:lnTo>
                    <a:pt x="43794" y="15282"/>
                  </a:lnTo>
                  <a:cubicBezTo>
                    <a:pt x="43794" y="11023"/>
                    <a:pt x="49629" y="7766"/>
                    <a:pt x="61299" y="7766"/>
                  </a:cubicBezTo>
                  <a:cubicBezTo>
                    <a:pt x="64851" y="7766"/>
                    <a:pt x="67642" y="7766"/>
                    <a:pt x="67642" y="2756"/>
                  </a:cubicBezTo>
                  <a:cubicBezTo>
                    <a:pt x="67642" y="501"/>
                    <a:pt x="65612" y="0"/>
                    <a:pt x="64090" y="0"/>
                  </a:cubicBezTo>
                  <a:cubicBezTo>
                    <a:pt x="53942" y="0"/>
                    <a:pt x="43033" y="752"/>
                    <a:pt x="32632" y="752"/>
                  </a:cubicBezTo>
                  <a:cubicBezTo>
                    <a:pt x="28065" y="752"/>
                    <a:pt x="23245" y="501"/>
                    <a:pt x="18678" y="501"/>
                  </a:cubicBezTo>
                  <a:cubicBezTo>
                    <a:pt x="14112" y="501"/>
                    <a:pt x="9291" y="0"/>
                    <a:pt x="4979" y="0"/>
                  </a:cubicBezTo>
                  <a:cubicBezTo>
                    <a:pt x="3203" y="0"/>
                    <a:pt x="158" y="0"/>
                    <a:pt x="158" y="4760"/>
                  </a:cubicBezTo>
                  <a:cubicBezTo>
                    <a:pt x="158" y="7766"/>
                    <a:pt x="2442" y="7766"/>
                    <a:pt x="6501" y="7766"/>
                  </a:cubicBezTo>
                  <a:cubicBezTo>
                    <a:pt x="20708" y="7766"/>
                    <a:pt x="20961" y="10021"/>
                    <a:pt x="21723" y="16284"/>
                  </a:cubicBezTo>
                  <a:lnTo>
                    <a:pt x="41765" y="170855"/>
                  </a:lnTo>
                  <a:cubicBezTo>
                    <a:pt x="42526" y="175865"/>
                    <a:pt x="43540" y="176617"/>
                    <a:pt x="46839" y="176617"/>
                  </a:cubicBezTo>
                  <a:cubicBezTo>
                    <a:pt x="50898" y="176617"/>
                    <a:pt x="51912" y="175364"/>
                    <a:pt x="53942" y="172108"/>
                  </a:cubicBezTo>
                  <a:lnTo>
                    <a:pt x="145273" y="28559"/>
                  </a:lnTo>
                  <a:close/>
                </a:path>
              </a:pathLst>
            </a:custGeom>
            <a:solidFill>
              <a:srgbClr val="000000"/>
            </a:solidFill>
            <a:ln w="25465" cap="flat">
              <a:noFill/>
              <a:prstDash val="solid"/>
              <a:miter/>
            </a:ln>
          </p:spPr>
          <p:txBody>
            <a:bodyPr rtlCol="0" anchor="ctr"/>
            <a:lstStyle/>
            <a:p>
              <a:endParaRPr lang="zh-CN" altLang="en-US"/>
            </a:p>
          </p:txBody>
        </p:sp>
        <p:sp>
          <p:nvSpPr>
            <p:cNvPr id="214" name="任意多边形: 形状 213">
              <a:extLst>
                <a:ext uri="{FF2B5EF4-FFF2-40B4-BE49-F238E27FC236}">
                  <a16:creationId xmlns:a16="http://schemas.microsoft.com/office/drawing/2014/main" id="{8BECD425-86B9-448B-B9C5-17C3B156A612}"/>
                </a:ext>
              </a:extLst>
            </p:cNvPr>
            <p:cNvSpPr/>
            <p:nvPr>
              <p:custDataLst>
                <p:tags r:id="rId135"/>
              </p:custDataLst>
            </p:nvPr>
          </p:nvSpPr>
          <p:spPr>
            <a:xfrm>
              <a:off x="6726051" y="2501994"/>
              <a:ext cx="133901" cy="77335"/>
            </a:xfrm>
            <a:custGeom>
              <a:avLst/>
              <a:gdLst>
                <a:gd name="connsiteX0" fmla="*/ 119148 w 133901"/>
                <a:gd name="connsiteY0" fmla="*/ 17012 h 77335"/>
                <a:gd name="connsiteX1" fmla="*/ 134065 w 133901"/>
                <a:gd name="connsiteY1" fmla="*/ 6315 h 77335"/>
                <a:gd name="connsiteX2" fmla="*/ 134065 w 133901"/>
                <a:gd name="connsiteY2" fmla="*/ 1 h 77335"/>
                <a:gd name="connsiteX3" fmla="*/ 121279 w 133901"/>
                <a:gd name="connsiteY3" fmla="*/ 703 h 77335"/>
                <a:gd name="connsiteX4" fmla="*/ 103875 w 133901"/>
                <a:gd name="connsiteY4" fmla="*/ 1 h 77335"/>
                <a:gd name="connsiteX5" fmla="*/ 103875 w 133901"/>
                <a:gd name="connsiteY5" fmla="*/ 6315 h 77335"/>
                <a:gd name="connsiteX6" fmla="*/ 113110 w 133901"/>
                <a:gd name="connsiteY6" fmla="*/ 14031 h 77335"/>
                <a:gd name="connsiteX7" fmla="*/ 112044 w 133901"/>
                <a:gd name="connsiteY7" fmla="*/ 18239 h 77335"/>
                <a:gd name="connsiteX8" fmla="*/ 94818 w 133901"/>
                <a:gd name="connsiteY8" fmla="*/ 61905 h 77335"/>
                <a:gd name="connsiteX9" fmla="*/ 75639 w 133901"/>
                <a:gd name="connsiteY9" fmla="*/ 14031 h 77335"/>
                <a:gd name="connsiteX10" fmla="*/ 74751 w 133901"/>
                <a:gd name="connsiteY10" fmla="*/ 10699 h 77335"/>
                <a:gd name="connsiteX11" fmla="*/ 84341 w 133901"/>
                <a:gd name="connsiteY11" fmla="*/ 6315 h 77335"/>
                <a:gd name="connsiteX12" fmla="*/ 84341 w 133901"/>
                <a:gd name="connsiteY12" fmla="*/ 1 h 77335"/>
                <a:gd name="connsiteX13" fmla="*/ 65161 w 133901"/>
                <a:gd name="connsiteY13" fmla="*/ 703 h 77335"/>
                <a:gd name="connsiteX14" fmla="*/ 49534 w 133901"/>
                <a:gd name="connsiteY14" fmla="*/ 1 h 77335"/>
                <a:gd name="connsiteX15" fmla="*/ 49534 w 133901"/>
                <a:gd name="connsiteY15" fmla="*/ 6315 h 77335"/>
                <a:gd name="connsiteX16" fmla="*/ 59656 w 133901"/>
                <a:gd name="connsiteY16" fmla="*/ 7718 h 77335"/>
                <a:gd name="connsiteX17" fmla="*/ 63741 w 133901"/>
                <a:gd name="connsiteY17" fmla="*/ 15434 h 77335"/>
                <a:gd name="connsiteX18" fmla="*/ 63030 w 133901"/>
                <a:gd name="connsiteY18" fmla="*/ 17538 h 77335"/>
                <a:gd name="connsiteX19" fmla="*/ 46337 w 133901"/>
                <a:gd name="connsiteY19" fmla="*/ 59275 h 77335"/>
                <a:gd name="connsiteX20" fmla="*/ 28401 w 133901"/>
                <a:gd name="connsiteY20" fmla="*/ 14031 h 77335"/>
                <a:gd name="connsiteX21" fmla="*/ 27335 w 133901"/>
                <a:gd name="connsiteY21" fmla="*/ 10699 h 77335"/>
                <a:gd name="connsiteX22" fmla="*/ 36925 w 133901"/>
                <a:gd name="connsiteY22" fmla="*/ 6315 h 77335"/>
                <a:gd name="connsiteX23" fmla="*/ 36925 w 133901"/>
                <a:gd name="connsiteY23" fmla="*/ 1 h 77335"/>
                <a:gd name="connsiteX24" fmla="*/ 16857 w 133901"/>
                <a:gd name="connsiteY24" fmla="*/ 703 h 77335"/>
                <a:gd name="connsiteX25" fmla="*/ 164 w 133901"/>
                <a:gd name="connsiteY25" fmla="*/ 1 h 77335"/>
                <a:gd name="connsiteX26" fmla="*/ 164 w 133901"/>
                <a:gd name="connsiteY26" fmla="*/ 6315 h 77335"/>
                <a:gd name="connsiteX27" fmla="*/ 12951 w 133901"/>
                <a:gd name="connsiteY27" fmla="*/ 11400 h 77335"/>
                <a:gd name="connsiteX28" fmla="*/ 37635 w 133901"/>
                <a:gd name="connsiteY28" fmla="*/ 73304 h 77335"/>
                <a:gd name="connsiteX29" fmla="*/ 42430 w 133901"/>
                <a:gd name="connsiteY29" fmla="*/ 77337 h 77335"/>
                <a:gd name="connsiteX30" fmla="*/ 47047 w 133901"/>
                <a:gd name="connsiteY30" fmla="*/ 73655 h 77335"/>
                <a:gd name="connsiteX31" fmla="*/ 67115 w 133901"/>
                <a:gd name="connsiteY31" fmla="*/ 23500 h 77335"/>
                <a:gd name="connsiteX32" fmla="*/ 86827 w 133901"/>
                <a:gd name="connsiteY32" fmla="*/ 73128 h 77335"/>
                <a:gd name="connsiteX33" fmla="*/ 91799 w 133901"/>
                <a:gd name="connsiteY33" fmla="*/ 77337 h 77335"/>
                <a:gd name="connsiteX34" fmla="*/ 96594 w 133901"/>
                <a:gd name="connsiteY34" fmla="*/ 73304 h 77335"/>
                <a:gd name="connsiteX35" fmla="*/ 119148 w 133901"/>
                <a:gd name="connsiteY35" fmla="*/ 17012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901" h="77335">
                  <a:moveTo>
                    <a:pt x="119148" y="17012"/>
                  </a:moveTo>
                  <a:cubicBezTo>
                    <a:pt x="122700" y="8244"/>
                    <a:pt x="128560" y="6490"/>
                    <a:pt x="134065" y="6315"/>
                  </a:cubicBezTo>
                  <a:lnTo>
                    <a:pt x="134065" y="1"/>
                  </a:lnTo>
                  <a:cubicBezTo>
                    <a:pt x="129270" y="528"/>
                    <a:pt x="126429" y="703"/>
                    <a:pt x="121279" y="703"/>
                  </a:cubicBezTo>
                  <a:cubicBezTo>
                    <a:pt x="115951" y="703"/>
                    <a:pt x="109203" y="528"/>
                    <a:pt x="103875" y="1"/>
                  </a:cubicBezTo>
                  <a:lnTo>
                    <a:pt x="103875" y="6315"/>
                  </a:lnTo>
                  <a:cubicBezTo>
                    <a:pt x="110091" y="6490"/>
                    <a:pt x="113110" y="9822"/>
                    <a:pt x="113110" y="14031"/>
                  </a:cubicBezTo>
                  <a:cubicBezTo>
                    <a:pt x="113110" y="15434"/>
                    <a:pt x="113110" y="15784"/>
                    <a:pt x="112044" y="18239"/>
                  </a:cubicBezTo>
                  <a:lnTo>
                    <a:pt x="94818" y="61905"/>
                  </a:lnTo>
                  <a:lnTo>
                    <a:pt x="75639" y="14031"/>
                  </a:lnTo>
                  <a:cubicBezTo>
                    <a:pt x="75284" y="13154"/>
                    <a:pt x="74751" y="11751"/>
                    <a:pt x="74751" y="10699"/>
                  </a:cubicBezTo>
                  <a:cubicBezTo>
                    <a:pt x="74751" y="6841"/>
                    <a:pt x="79368" y="6315"/>
                    <a:pt x="84341" y="6315"/>
                  </a:cubicBezTo>
                  <a:lnTo>
                    <a:pt x="84341" y="1"/>
                  </a:lnTo>
                  <a:cubicBezTo>
                    <a:pt x="77948" y="528"/>
                    <a:pt x="71554" y="703"/>
                    <a:pt x="65161" y="703"/>
                  </a:cubicBezTo>
                  <a:cubicBezTo>
                    <a:pt x="60011" y="703"/>
                    <a:pt x="54684" y="352"/>
                    <a:pt x="49534" y="1"/>
                  </a:cubicBezTo>
                  <a:lnTo>
                    <a:pt x="49534" y="6315"/>
                  </a:lnTo>
                  <a:cubicBezTo>
                    <a:pt x="53618" y="6315"/>
                    <a:pt x="57347" y="6315"/>
                    <a:pt x="59656" y="7718"/>
                  </a:cubicBezTo>
                  <a:cubicBezTo>
                    <a:pt x="62142" y="9471"/>
                    <a:pt x="63741" y="15258"/>
                    <a:pt x="63741" y="15434"/>
                  </a:cubicBezTo>
                  <a:cubicBezTo>
                    <a:pt x="63741" y="15784"/>
                    <a:pt x="63385" y="16836"/>
                    <a:pt x="63030" y="17538"/>
                  </a:cubicBezTo>
                  <a:lnTo>
                    <a:pt x="46337" y="59275"/>
                  </a:lnTo>
                  <a:lnTo>
                    <a:pt x="28401" y="14031"/>
                  </a:lnTo>
                  <a:cubicBezTo>
                    <a:pt x="27335" y="11576"/>
                    <a:pt x="27335" y="11400"/>
                    <a:pt x="27335" y="10699"/>
                  </a:cubicBezTo>
                  <a:cubicBezTo>
                    <a:pt x="27335" y="6315"/>
                    <a:pt x="33728" y="6315"/>
                    <a:pt x="36925" y="6315"/>
                  </a:cubicBezTo>
                  <a:lnTo>
                    <a:pt x="36925" y="1"/>
                  </a:lnTo>
                  <a:cubicBezTo>
                    <a:pt x="36570" y="1"/>
                    <a:pt x="23961" y="703"/>
                    <a:pt x="16857" y="703"/>
                  </a:cubicBezTo>
                  <a:cubicBezTo>
                    <a:pt x="11352" y="703"/>
                    <a:pt x="5669" y="528"/>
                    <a:pt x="164" y="1"/>
                  </a:cubicBezTo>
                  <a:lnTo>
                    <a:pt x="164" y="6315"/>
                  </a:lnTo>
                  <a:cubicBezTo>
                    <a:pt x="7090" y="6315"/>
                    <a:pt x="10997" y="6315"/>
                    <a:pt x="12951" y="11400"/>
                  </a:cubicBezTo>
                  <a:lnTo>
                    <a:pt x="37635" y="73304"/>
                  </a:lnTo>
                  <a:cubicBezTo>
                    <a:pt x="38701" y="75934"/>
                    <a:pt x="39233" y="77337"/>
                    <a:pt x="42430" y="77337"/>
                  </a:cubicBezTo>
                  <a:cubicBezTo>
                    <a:pt x="45627" y="77337"/>
                    <a:pt x="46159" y="75934"/>
                    <a:pt x="47047" y="73655"/>
                  </a:cubicBezTo>
                  <a:lnTo>
                    <a:pt x="67115" y="23500"/>
                  </a:lnTo>
                  <a:lnTo>
                    <a:pt x="86827" y="73128"/>
                  </a:lnTo>
                  <a:cubicBezTo>
                    <a:pt x="87892" y="75759"/>
                    <a:pt x="88603" y="77337"/>
                    <a:pt x="91799" y="77337"/>
                  </a:cubicBezTo>
                  <a:cubicBezTo>
                    <a:pt x="94996" y="77337"/>
                    <a:pt x="95529" y="76110"/>
                    <a:pt x="96594" y="73304"/>
                  </a:cubicBezTo>
                  <a:lnTo>
                    <a:pt x="119148" y="17012"/>
                  </a:lnTo>
                  <a:close/>
                </a:path>
              </a:pathLst>
            </a:custGeom>
            <a:solidFill>
              <a:srgbClr val="000000"/>
            </a:solidFill>
            <a:ln w="25465" cap="flat">
              <a:noFill/>
              <a:prstDash val="solid"/>
              <a:miter/>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D5028511-F3E0-497B-874C-F3431D2FBD8C}"/>
                </a:ext>
              </a:extLst>
            </p:cNvPr>
            <p:cNvSpPr/>
            <p:nvPr>
              <p:custDataLst>
                <p:tags r:id="rId136"/>
              </p:custDataLst>
            </p:nvPr>
          </p:nvSpPr>
          <p:spPr>
            <a:xfrm>
              <a:off x="6888163" y="2557409"/>
              <a:ext cx="22553" cy="54012"/>
            </a:xfrm>
            <a:custGeom>
              <a:avLst/>
              <a:gdLst>
                <a:gd name="connsiteX0" fmla="*/ 17751 w 22553"/>
                <a:gd name="connsiteY0" fmla="*/ 17363 h 54012"/>
                <a:gd name="connsiteX1" fmla="*/ 3899 w 22553"/>
                <a:gd name="connsiteY1" fmla="*/ 49454 h 54012"/>
                <a:gd name="connsiteX2" fmla="*/ 2656 w 22553"/>
                <a:gd name="connsiteY2" fmla="*/ 51559 h 54012"/>
                <a:gd name="connsiteX3" fmla="*/ 5142 w 22553"/>
                <a:gd name="connsiteY3" fmla="*/ 54014 h 54012"/>
                <a:gd name="connsiteX4" fmla="*/ 22724 w 22553"/>
                <a:gd name="connsiteY4" fmla="*/ 19116 h 54012"/>
                <a:gd name="connsiteX5" fmla="*/ 10292 w 22553"/>
                <a:gd name="connsiteY5" fmla="*/ 1 h 54012"/>
                <a:gd name="connsiteX6" fmla="*/ 170 w 22553"/>
                <a:gd name="connsiteY6" fmla="*/ 9997 h 54012"/>
                <a:gd name="connsiteX7" fmla="*/ 10470 w 22553"/>
                <a:gd name="connsiteY7" fmla="*/ 20168 h 54012"/>
                <a:gd name="connsiteX8" fmla="*/ 17751 w 22553"/>
                <a:gd name="connsiteY8" fmla="*/ 1736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 h="54012">
                  <a:moveTo>
                    <a:pt x="17751" y="17363"/>
                  </a:moveTo>
                  <a:cubicBezTo>
                    <a:pt x="17751" y="27008"/>
                    <a:pt x="15975" y="38231"/>
                    <a:pt x="3899" y="49454"/>
                  </a:cubicBezTo>
                  <a:cubicBezTo>
                    <a:pt x="3189" y="50156"/>
                    <a:pt x="2656" y="50682"/>
                    <a:pt x="2656" y="51559"/>
                  </a:cubicBezTo>
                  <a:cubicBezTo>
                    <a:pt x="2656" y="52786"/>
                    <a:pt x="4077" y="54014"/>
                    <a:pt x="5142" y="54014"/>
                  </a:cubicBezTo>
                  <a:cubicBezTo>
                    <a:pt x="7629" y="54014"/>
                    <a:pt x="22724" y="39985"/>
                    <a:pt x="22724" y="19116"/>
                  </a:cubicBezTo>
                  <a:cubicBezTo>
                    <a:pt x="22724" y="8244"/>
                    <a:pt x="18461" y="1"/>
                    <a:pt x="10292" y="1"/>
                  </a:cubicBezTo>
                  <a:cubicBezTo>
                    <a:pt x="4432" y="1"/>
                    <a:pt x="170" y="4561"/>
                    <a:pt x="170" y="9997"/>
                  </a:cubicBezTo>
                  <a:cubicBezTo>
                    <a:pt x="170" y="15609"/>
                    <a:pt x="4254" y="20168"/>
                    <a:pt x="10470" y="20168"/>
                  </a:cubicBezTo>
                  <a:cubicBezTo>
                    <a:pt x="14732" y="20168"/>
                    <a:pt x="17574" y="17363"/>
                    <a:pt x="17751" y="17363"/>
                  </a:cubicBezTo>
                  <a:close/>
                </a:path>
              </a:pathLst>
            </a:custGeom>
            <a:solidFill>
              <a:srgbClr val="000000"/>
            </a:solidFill>
            <a:ln w="25465" cap="flat">
              <a:noFill/>
              <a:prstDash val="solid"/>
              <a:miter/>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1CFD76B4-9265-473D-9D12-447EE26A5218}"/>
                </a:ext>
              </a:extLst>
            </p:cNvPr>
            <p:cNvSpPr/>
            <p:nvPr>
              <p:custDataLst>
                <p:tags r:id="rId137"/>
              </p:custDataLst>
            </p:nvPr>
          </p:nvSpPr>
          <p:spPr>
            <a:xfrm>
              <a:off x="6936873" y="2461310"/>
              <a:ext cx="53809" cy="118020"/>
            </a:xfrm>
            <a:custGeom>
              <a:avLst/>
              <a:gdLst>
                <a:gd name="connsiteX0" fmla="*/ 49364 w 53809"/>
                <a:gd name="connsiteY0" fmla="*/ 6665 h 118020"/>
                <a:gd name="connsiteX1" fmla="*/ 42261 w 53809"/>
                <a:gd name="connsiteY1" fmla="*/ 1 h 118020"/>
                <a:gd name="connsiteX2" fmla="*/ 32316 w 53809"/>
                <a:gd name="connsiteY2" fmla="*/ 9647 h 118020"/>
                <a:gd name="connsiteX3" fmla="*/ 39419 w 53809"/>
                <a:gd name="connsiteY3" fmla="*/ 16310 h 118020"/>
                <a:gd name="connsiteX4" fmla="*/ 49364 w 53809"/>
                <a:gd name="connsiteY4" fmla="*/ 6665 h 118020"/>
                <a:gd name="connsiteX5" fmla="*/ 13136 w 53809"/>
                <a:gd name="connsiteY5" fmla="*/ 95750 h 118020"/>
                <a:gd name="connsiteX6" fmla="*/ 11538 w 53809"/>
                <a:gd name="connsiteY6" fmla="*/ 103116 h 118020"/>
                <a:gd name="connsiteX7" fmla="*/ 28409 w 53809"/>
                <a:gd name="connsiteY7" fmla="*/ 118022 h 118020"/>
                <a:gd name="connsiteX8" fmla="*/ 53981 w 53809"/>
                <a:gd name="connsiteY8" fmla="*/ 91191 h 118020"/>
                <a:gd name="connsiteX9" fmla="*/ 51140 w 53809"/>
                <a:gd name="connsiteY9" fmla="*/ 88911 h 118020"/>
                <a:gd name="connsiteX10" fmla="*/ 47766 w 53809"/>
                <a:gd name="connsiteY10" fmla="*/ 91892 h 118020"/>
                <a:gd name="connsiteX11" fmla="*/ 28942 w 53809"/>
                <a:gd name="connsiteY11" fmla="*/ 113112 h 118020"/>
                <a:gd name="connsiteX12" fmla="*/ 24502 w 53809"/>
                <a:gd name="connsiteY12" fmla="*/ 106974 h 118020"/>
                <a:gd name="connsiteX13" fmla="*/ 27343 w 53809"/>
                <a:gd name="connsiteY13" fmla="*/ 95750 h 118020"/>
                <a:gd name="connsiteX14" fmla="*/ 33026 w 53809"/>
                <a:gd name="connsiteY14" fmla="*/ 81721 h 118020"/>
                <a:gd name="connsiteX15" fmla="*/ 41728 w 53809"/>
                <a:gd name="connsiteY15" fmla="*/ 59450 h 118020"/>
                <a:gd name="connsiteX16" fmla="*/ 42793 w 53809"/>
                <a:gd name="connsiteY16" fmla="*/ 53838 h 118020"/>
                <a:gd name="connsiteX17" fmla="*/ 25923 w 53809"/>
                <a:gd name="connsiteY17" fmla="*/ 38932 h 118020"/>
                <a:gd name="connsiteX18" fmla="*/ 172 w 53809"/>
                <a:gd name="connsiteY18" fmla="*/ 65763 h 118020"/>
                <a:gd name="connsiteX19" fmla="*/ 3191 w 53809"/>
                <a:gd name="connsiteY19" fmla="*/ 68043 h 118020"/>
                <a:gd name="connsiteX20" fmla="*/ 6388 w 53809"/>
                <a:gd name="connsiteY20" fmla="*/ 65237 h 118020"/>
                <a:gd name="connsiteX21" fmla="*/ 25390 w 53809"/>
                <a:gd name="connsiteY21" fmla="*/ 43843 h 118020"/>
                <a:gd name="connsiteX22" fmla="*/ 29829 w 53809"/>
                <a:gd name="connsiteY22" fmla="*/ 49980 h 118020"/>
                <a:gd name="connsiteX23" fmla="*/ 24324 w 53809"/>
                <a:gd name="connsiteY23" fmla="*/ 67517 h 118020"/>
                <a:gd name="connsiteX24" fmla="*/ 13136 w 53809"/>
                <a:gd name="connsiteY24" fmla="*/ 95750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09" h="118020">
                  <a:moveTo>
                    <a:pt x="49364" y="6665"/>
                  </a:moveTo>
                  <a:cubicBezTo>
                    <a:pt x="49364" y="3860"/>
                    <a:pt x="47233" y="1"/>
                    <a:pt x="42261" y="1"/>
                  </a:cubicBezTo>
                  <a:cubicBezTo>
                    <a:pt x="37466" y="1"/>
                    <a:pt x="32316" y="4561"/>
                    <a:pt x="32316" y="9647"/>
                  </a:cubicBezTo>
                  <a:cubicBezTo>
                    <a:pt x="32316" y="12628"/>
                    <a:pt x="34624" y="16310"/>
                    <a:pt x="39419" y="16310"/>
                  </a:cubicBezTo>
                  <a:cubicBezTo>
                    <a:pt x="44569" y="16310"/>
                    <a:pt x="49364" y="11400"/>
                    <a:pt x="49364" y="6665"/>
                  </a:cubicBezTo>
                  <a:close/>
                  <a:moveTo>
                    <a:pt x="13136" y="95750"/>
                  </a:moveTo>
                  <a:cubicBezTo>
                    <a:pt x="12426" y="98030"/>
                    <a:pt x="11538" y="100135"/>
                    <a:pt x="11538" y="103116"/>
                  </a:cubicBezTo>
                  <a:cubicBezTo>
                    <a:pt x="11538" y="111358"/>
                    <a:pt x="18641" y="118022"/>
                    <a:pt x="28409" y="118022"/>
                  </a:cubicBezTo>
                  <a:cubicBezTo>
                    <a:pt x="46168" y="118022"/>
                    <a:pt x="53981" y="93821"/>
                    <a:pt x="53981" y="91191"/>
                  </a:cubicBezTo>
                  <a:cubicBezTo>
                    <a:pt x="53981" y="88911"/>
                    <a:pt x="51673" y="88911"/>
                    <a:pt x="51140" y="88911"/>
                  </a:cubicBezTo>
                  <a:cubicBezTo>
                    <a:pt x="48654" y="88911"/>
                    <a:pt x="48476" y="89963"/>
                    <a:pt x="47766" y="91892"/>
                  </a:cubicBezTo>
                  <a:cubicBezTo>
                    <a:pt x="43681" y="105922"/>
                    <a:pt x="35867" y="113112"/>
                    <a:pt x="28942" y="113112"/>
                  </a:cubicBezTo>
                  <a:cubicBezTo>
                    <a:pt x="25390" y="113112"/>
                    <a:pt x="24502" y="110832"/>
                    <a:pt x="24502" y="106974"/>
                  </a:cubicBezTo>
                  <a:cubicBezTo>
                    <a:pt x="24502" y="102940"/>
                    <a:pt x="25745" y="99608"/>
                    <a:pt x="27343" y="95750"/>
                  </a:cubicBezTo>
                  <a:cubicBezTo>
                    <a:pt x="29119" y="91016"/>
                    <a:pt x="31073" y="86281"/>
                    <a:pt x="33026" y="81721"/>
                  </a:cubicBezTo>
                  <a:cubicBezTo>
                    <a:pt x="34624" y="77513"/>
                    <a:pt x="41017" y="61554"/>
                    <a:pt x="41728" y="59450"/>
                  </a:cubicBezTo>
                  <a:cubicBezTo>
                    <a:pt x="42261" y="57696"/>
                    <a:pt x="42793" y="55592"/>
                    <a:pt x="42793" y="53838"/>
                  </a:cubicBezTo>
                  <a:cubicBezTo>
                    <a:pt x="42793" y="45596"/>
                    <a:pt x="35690" y="38932"/>
                    <a:pt x="25923" y="38932"/>
                  </a:cubicBezTo>
                  <a:cubicBezTo>
                    <a:pt x="8341" y="38932"/>
                    <a:pt x="172" y="62782"/>
                    <a:pt x="172" y="65763"/>
                  </a:cubicBezTo>
                  <a:cubicBezTo>
                    <a:pt x="172" y="68043"/>
                    <a:pt x="2659" y="68043"/>
                    <a:pt x="3191" y="68043"/>
                  </a:cubicBezTo>
                  <a:cubicBezTo>
                    <a:pt x="5678" y="68043"/>
                    <a:pt x="5855" y="67166"/>
                    <a:pt x="6388" y="65237"/>
                  </a:cubicBezTo>
                  <a:cubicBezTo>
                    <a:pt x="11005" y="50156"/>
                    <a:pt x="18819" y="43843"/>
                    <a:pt x="25390" y="43843"/>
                  </a:cubicBezTo>
                  <a:cubicBezTo>
                    <a:pt x="28231" y="43843"/>
                    <a:pt x="29829" y="45246"/>
                    <a:pt x="29829" y="49980"/>
                  </a:cubicBezTo>
                  <a:cubicBezTo>
                    <a:pt x="29829" y="54014"/>
                    <a:pt x="28764" y="56644"/>
                    <a:pt x="24324" y="67517"/>
                  </a:cubicBezTo>
                  <a:lnTo>
                    <a:pt x="13136" y="95750"/>
                  </a:lnTo>
                  <a:close/>
                </a:path>
              </a:pathLst>
            </a:custGeom>
            <a:solidFill>
              <a:srgbClr val="000000"/>
            </a:solidFill>
            <a:ln w="25465" cap="flat">
              <a:noFill/>
              <a:prstDash val="solid"/>
              <a:miter/>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4586A6CD-0969-4E04-9A65-78BA44C54DAF}"/>
                </a:ext>
              </a:extLst>
            </p:cNvPr>
            <p:cNvSpPr/>
            <p:nvPr>
              <p:custDataLst>
                <p:tags r:id="rId138"/>
              </p:custDataLst>
            </p:nvPr>
          </p:nvSpPr>
          <p:spPr>
            <a:xfrm>
              <a:off x="7000305" y="2461310"/>
              <a:ext cx="77960" cy="152040"/>
            </a:xfrm>
            <a:custGeom>
              <a:avLst/>
              <a:gdLst>
                <a:gd name="connsiteX0" fmla="*/ 78136 w 77960"/>
                <a:gd name="connsiteY0" fmla="*/ 6665 h 152040"/>
                <a:gd name="connsiteX1" fmla="*/ 71033 w 77960"/>
                <a:gd name="connsiteY1" fmla="*/ 1 h 152040"/>
                <a:gd name="connsiteX2" fmla="*/ 61088 w 77960"/>
                <a:gd name="connsiteY2" fmla="*/ 9647 h 152040"/>
                <a:gd name="connsiteX3" fmla="*/ 68191 w 77960"/>
                <a:gd name="connsiteY3" fmla="*/ 16310 h 152040"/>
                <a:gd name="connsiteX4" fmla="*/ 78136 w 77960"/>
                <a:gd name="connsiteY4" fmla="*/ 6665 h 152040"/>
                <a:gd name="connsiteX5" fmla="*/ 40488 w 77960"/>
                <a:gd name="connsiteY5" fmla="*/ 124861 h 152040"/>
                <a:gd name="connsiteX6" fmla="*/ 17579 w 77960"/>
                <a:gd name="connsiteY6" fmla="*/ 147132 h 152040"/>
                <a:gd name="connsiteX7" fmla="*/ 11186 w 77960"/>
                <a:gd name="connsiteY7" fmla="*/ 146080 h 152040"/>
                <a:gd name="connsiteX8" fmla="*/ 17224 w 77960"/>
                <a:gd name="connsiteY8" fmla="*/ 137136 h 152040"/>
                <a:gd name="connsiteX9" fmla="*/ 10298 w 77960"/>
                <a:gd name="connsiteY9" fmla="*/ 130648 h 152040"/>
                <a:gd name="connsiteX10" fmla="*/ 175 w 77960"/>
                <a:gd name="connsiteY10" fmla="*/ 140994 h 152040"/>
                <a:gd name="connsiteX11" fmla="*/ 17756 w 77960"/>
                <a:gd name="connsiteY11" fmla="*/ 152042 h 152040"/>
                <a:gd name="connsiteX12" fmla="*/ 54695 w 77960"/>
                <a:gd name="connsiteY12" fmla="*/ 124335 h 152040"/>
                <a:gd name="connsiteX13" fmla="*/ 70677 w 77960"/>
                <a:gd name="connsiteY13" fmla="*/ 61554 h 152040"/>
                <a:gd name="connsiteX14" fmla="*/ 71565 w 77960"/>
                <a:gd name="connsiteY14" fmla="*/ 55417 h 152040"/>
                <a:gd name="connsiteX15" fmla="*/ 52564 w 77960"/>
                <a:gd name="connsiteY15" fmla="*/ 38932 h 152040"/>
                <a:gd name="connsiteX16" fmla="*/ 21486 w 77960"/>
                <a:gd name="connsiteY16" fmla="*/ 65763 h 152040"/>
                <a:gd name="connsiteX17" fmla="*/ 24505 w 77960"/>
                <a:gd name="connsiteY17" fmla="*/ 68043 h 152040"/>
                <a:gd name="connsiteX18" fmla="*/ 28056 w 77960"/>
                <a:gd name="connsiteY18" fmla="*/ 64886 h 152040"/>
                <a:gd name="connsiteX19" fmla="*/ 52031 w 77960"/>
                <a:gd name="connsiteY19" fmla="*/ 43843 h 152040"/>
                <a:gd name="connsiteX20" fmla="*/ 58069 w 77960"/>
                <a:gd name="connsiteY20" fmla="*/ 52435 h 152040"/>
                <a:gd name="connsiteX21" fmla="*/ 57536 w 77960"/>
                <a:gd name="connsiteY21" fmla="*/ 57696 h 152040"/>
                <a:gd name="connsiteX22" fmla="*/ 40488 w 77960"/>
                <a:gd name="connsiteY22" fmla="*/ 124861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960" h="152040">
                  <a:moveTo>
                    <a:pt x="78136" y="6665"/>
                  </a:moveTo>
                  <a:cubicBezTo>
                    <a:pt x="78136" y="3684"/>
                    <a:pt x="75827" y="1"/>
                    <a:pt x="71033" y="1"/>
                  </a:cubicBezTo>
                  <a:cubicBezTo>
                    <a:pt x="65883" y="1"/>
                    <a:pt x="61088" y="4912"/>
                    <a:pt x="61088" y="9647"/>
                  </a:cubicBezTo>
                  <a:cubicBezTo>
                    <a:pt x="61088" y="12452"/>
                    <a:pt x="63219" y="16310"/>
                    <a:pt x="68191" y="16310"/>
                  </a:cubicBezTo>
                  <a:cubicBezTo>
                    <a:pt x="72986" y="16310"/>
                    <a:pt x="78136" y="11751"/>
                    <a:pt x="78136" y="6665"/>
                  </a:cubicBezTo>
                  <a:close/>
                  <a:moveTo>
                    <a:pt x="40488" y="124861"/>
                  </a:moveTo>
                  <a:cubicBezTo>
                    <a:pt x="37469" y="136961"/>
                    <a:pt x="28056" y="147132"/>
                    <a:pt x="17579" y="147132"/>
                  </a:cubicBezTo>
                  <a:cubicBezTo>
                    <a:pt x="15270" y="147132"/>
                    <a:pt x="13139" y="146781"/>
                    <a:pt x="11186" y="146080"/>
                  </a:cubicBezTo>
                  <a:cubicBezTo>
                    <a:pt x="15803" y="143976"/>
                    <a:pt x="17224" y="139767"/>
                    <a:pt x="17224" y="137136"/>
                  </a:cubicBezTo>
                  <a:cubicBezTo>
                    <a:pt x="17224" y="132928"/>
                    <a:pt x="13849" y="130648"/>
                    <a:pt x="10298" y="130648"/>
                  </a:cubicBezTo>
                  <a:cubicBezTo>
                    <a:pt x="4792" y="130648"/>
                    <a:pt x="175" y="135383"/>
                    <a:pt x="175" y="140994"/>
                  </a:cubicBezTo>
                  <a:cubicBezTo>
                    <a:pt x="175" y="147658"/>
                    <a:pt x="7101" y="152042"/>
                    <a:pt x="17756" y="152042"/>
                  </a:cubicBezTo>
                  <a:cubicBezTo>
                    <a:pt x="28412" y="152042"/>
                    <a:pt x="49189" y="145729"/>
                    <a:pt x="54695" y="124335"/>
                  </a:cubicBezTo>
                  <a:lnTo>
                    <a:pt x="70677" y="61554"/>
                  </a:lnTo>
                  <a:cubicBezTo>
                    <a:pt x="71210" y="59625"/>
                    <a:pt x="71565" y="58047"/>
                    <a:pt x="71565" y="55417"/>
                  </a:cubicBezTo>
                  <a:cubicBezTo>
                    <a:pt x="71565" y="45772"/>
                    <a:pt x="63219" y="38932"/>
                    <a:pt x="52564" y="38932"/>
                  </a:cubicBezTo>
                  <a:cubicBezTo>
                    <a:pt x="32851" y="38932"/>
                    <a:pt x="21486" y="63308"/>
                    <a:pt x="21486" y="65763"/>
                  </a:cubicBezTo>
                  <a:cubicBezTo>
                    <a:pt x="21486" y="68043"/>
                    <a:pt x="23972" y="68043"/>
                    <a:pt x="24505" y="68043"/>
                  </a:cubicBezTo>
                  <a:cubicBezTo>
                    <a:pt x="26636" y="68043"/>
                    <a:pt x="26813" y="67517"/>
                    <a:pt x="28056" y="64886"/>
                  </a:cubicBezTo>
                  <a:cubicBezTo>
                    <a:pt x="32496" y="54715"/>
                    <a:pt x="41731" y="43843"/>
                    <a:pt x="52031" y="43843"/>
                  </a:cubicBezTo>
                  <a:cubicBezTo>
                    <a:pt x="56470" y="43843"/>
                    <a:pt x="58069" y="46824"/>
                    <a:pt x="58069" y="52435"/>
                  </a:cubicBezTo>
                  <a:cubicBezTo>
                    <a:pt x="58069" y="54364"/>
                    <a:pt x="57714" y="56820"/>
                    <a:pt x="57536" y="57696"/>
                  </a:cubicBezTo>
                  <a:lnTo>
                    <a:pt x="40488" y="124861"/>
                  </a:lnTo>
                  <a:close/>
                </a:path>
              </a:pathLst>
            </a:custGeom>
            <a:solidFill>
              <a:srgbClr val="000000"/>
            </a:solidFill>
            <a:ln w="25465" cap="flat">
              <a:noFill/>
              <a:prstDash val="solid"/>
              <a:miter/>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0F59276D-F3AD-4BE1-89D7-F7A34BDB17EC}"/>
                </a:ext>
              </a:extLst>
            </p:cNvPr>
            <p:cNvSpPr/>
            <p:nvPr>
              <p:custDataLst>
                <p:tags r:id="rId139"/>
              </p:custDataLst>
            </p:nvPr>
          </p:nvSpPr>
          <p:spPr>
            <a:xfrm>
              <a:off x="7191877" y="2448057"/>
              <a:ext cx="168708" cy="58621"/>
            </a:xfrm>
            <a:custGeom>
              <a:avLst/>
              <a:gdLst>
                <a:gd name="connsiteX0" fmla="*/ 160265 w 168708"/>
                <a:gd name="connsiteY0" fmla="*/ 10021 h 58621"/>
                <a:gd name="connsiteX1" fmla="*/ 168890 w 168708"/>
                <a:gd name="connsiteY1" fmla="*/ 5010 h 58621"/>
                <a:gd name="connsiteX2" fmla="*/ 160518 w 168708"/>
                <a:gd name="connsiteY2" fmla="*/ 0 h 58621"/>
                <a:gd name="connsiteX3" fmla="*/ 8554 w 168708"/>
                <a:gd name="connsiteY3" fmla="*/ 0 h 58621"/>
                <a:gd name="connsiteX4" fmla="*/ 182 w 168708"/>
                <a:gd name="connsiteY4" fmla="*/ 5010 h 58621"/>
                <a:gd name="connsiteX5" fmla="*/ 8808 w 168708"/>
                <a:gd name="connsiteY5" fmla="*/ 10021 h 58621"/>
                <a:gd name="connsiteX6" fmla="*/ 160265 w 168708"/>
                <a:gd name="connsiteY6" fmla="*/ 10021 h 58621"/>
                <a:gd name="connsiteX7" fmla="*/ 160518 w 168708"/>
                <a:gd name="connsiteY7" fmla="*/ 58622 h 58621"/>
                <a:gd name="connsiteX8" fmla="*/ 168890 w 168708"/>
                <a:gd name="connsiteY8" fmla="*/ 53611 h 58621"/>
                <a:gd name="connsiteX9" fmla="*/ 160265 w 168708"/>
                <a:gd name="connsiteY9" fmla="*/ 48601 h 58621"/>
                <a:gd name="connsiteX10" fmla="*/ 8808 w 168708"/>
                <a:gd name="connsiteY10" fmla="*/ 48601 h 58621"/>
                <a:gd name="connsiteX11" fmla="*/ 182 w 168708"/>
                <a:gd name="connsiteY11" fmla="*/ 53611 h 58621"/>
                <a:gd name="connsiteX12" fmla="*/ 8554 w 168708"/>
                <a:gd name="connsiteY12" fmla="*/ 58622 h 58621"/>
                <a:gd name="connsiteX13" fmla="*/ 160518 w 168708"/>
                <a:gd name="connsiteY13" fmla="*/ 58622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08" h="58621">
                  <a:moveTo>
                    <a:pt x="160265" y="10021"/>
                  </a:moveTo>
                  <a:cubicBezTo>
                    <a:pt x="164070" y="10021"/>
                    <a:pt x="168890" y="10021"/>
                    <a:pt x="168890" y="5010"/>
                  </a:cubicBezTo>
                  <a:cubicBezTo>
                    <a:pt x="168890" y="0"/>
                    <a:pt x="164070" y="0"/>
                    <a:pt x="160518" y="0"/>
                  </a:cubicBezTo>
                  <a:lnTo>
                    <a:pt x="8554" y="0"/>
                  </a:lnTo>
                  <a:cubicBezTo>
                    <a:pt x="5002" y="0"/>
                    <a:pt x="182" y="0"/>
                    <a:pt x="182" y="5010"/>
                  </a:cubicBezTo>
                  <a:cubicBezTo>
                    <a:pt x="182" y="10021"/>
                    <a:pt x="5002" y="10021"/>
                    <a:pt x="8808" y="10021"/>
                  </a:cubicBezTo>
                  <a:lnTo>
                    <a:pt x="160265" y="10021"/>
                  </a:lnTo>
                  <a:close/>
                  <a:moveTo>
                    <a:pt x="160518" y="58622"/>
                  </a:moveTo>
                  <a:cubicBezTo>
                    <a:pt x="164070" y="58622"/>
                    <a:pt x="168890" y="58622"/>
                    <a:pt x="168890" y="53611"/>
                  </a:cubicBezTo>
                  <a:cubicBezTo>
                    <a:pt x="168890" y="48601"/>
                    <a:pt x="164070" y="48601"/>
                    <a:pt x="160265" y="48601"/>
                  </a:cubicBezTo>
                  <a:lnTo>
                    <a:pt x="8808" y="48601"/>
                  </a:lnTo>
                  <a:cubicBezTo>
                    <a:pt x="5002" y="48601"/>
                    <a:pt x="182" y="48601"/>
                    <a:pt x="182" y="53611"/>
                  </a:cubicBezTo>
                  <a:cubicBezTo>
                    <a:pt x="182" y="58622"/>
                    <a:pt x="5002" y="58622"/>
                    <a:pt x="8554" y="58622"/>
                  </a:cubicBezTo>
                  <a:lnTo>
                    <a:pt x="160518" y="58622"/>
                  </a:lnTo>
                  <a:close/>
                </a:path>
              </a:pathLst>
            </a:custGeom>
            <a:solidFill>
              <a:srgbClr val="000000"/>
            </a:solidFill>
            <a:ln w="25465" cap="flat">
              <a:noFill/>
              <a:prstDash val="solid"/>
              <a:miter/>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0DFA8223-95A6-43A5-9B51-209CCDBD5A2D}"/>
                </a:ext>
              </a:extLst>
            </p:cNvPr>
            <p:cNvSpPr/>
            <p:nvPr>
              <p:custDataLst>
                <p:tags r:id="rId140"/>
              </p:custDataLst>
            </p:nvPr>
          </p:nvSpPr>
          <p:spPr>
            <a:xfrm>
              <a:off x="7457384" y="2360626"/>
              <a:ext cx="187228" cy="179372"/>
            </a:xfrm>
            <a:custGeom>
              <a:avLst/>
              <a:gdLst>
                <a:gd name="connsiteX0" fmla="*/ 100403 w 187228"/>
                <a:gd name="connsiteY0" fmla="*/ 4509 h 179372"/>
                <a:gd name="connsiteX1" fmla="*/ 93807 w 187228"/>
                <a:gd name="connsiteY1" fmla="*/ 0 h 179372"/>
                <a:gd name="connsiteX2" fmla="*/ 87211 w 187228"/>
                <a:gd name="connsiteY2" fmla="*/ 4509 h 179372"/>
                <a:gd name="connsiteX3" fmla="*/ 1461 w 187228"/>
                <a:gd name="connsiteY3" fmla="*/ 174362 h 179372"/>
                <a:gd name="connsiteX4" fmla="*/ 193 w 187228"/>
                <a:gd name="connsiteY4" fmla="*/ 177369 h 179372"/>
                <a:gd name="connsiteX5" fmla="*/ 5774 w 187228"/>
                <a:gd name="connsiteY5" fmla="*/ 179373 h 179372"/>
                <a:gd name="connsiteX6" fmla="*/ 181839 w 187228"/>
                <a:gd name="connsiteY6" fmla="*/ 179373 h 179372"/>
                <a:gd name="connsiteX7" fmla="*/ 187421 w 187228"/>
                <a:gd name="connsiteY7" fmla="*/ 177369 h 179372"/>
                <a:gd name="connsiteX8" fmla="*/ 186152 w 187228"/>
                <a:gd name="connsiteY8" fmla="*/ 174362 h 179372"/>
                <a:gd name="connsiteX9" fmla="*/ 100403 w 187228"/>
                <a:gd name="connsiteY9" fmla="*/ 4509 h 179372"/>
                <a:gd name="connsiteX10" fmla="*/ 85688 w 187228"/>
                <a:gd name="connsiteY10" fmla="*/ 25052 h 179372"/>
                <a:gd name="connsiteX11" fmla="*/ 153933 w 187228"/>
                <a:gd name="connsiteY11" fmla="*/ 160333 h 179372"/>
                <a:gd name="connsiteX12" fmla="*/ 17190 w 187228"/>
                <a:gd name="connsiteY12" fmla="*/ 160333 h 179372"/>
                <a:gd name="connsiteX13" fmla="*/ 85688 w 187228"/>
                <a:gd name="connsiteY13" fmla="*/ 25052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228" h="179372">
                  <a:moveTo>
                    <a:pt x="100403" y="4509"/>
                  </a:moveTo>
                  <a:cubicBezTo>
                    <a:pt x="98627" y="1253"/>
                    <a:pt x="98120" y="0"/>
                    <a:pt x="93807" y="0"/>
                  </a:cubicBezTo>
                  <a:cubicBezTo>
                    <a:pt x="89494" y="0"/>
                    <a:pt x="88986" y="1253"/>
                    <a:pt x="87211" y="4509"/>
                  </a:cubicBezTo>
                  <a:lnTo>
                    <a:pt x="1461" y="174362"/>
                  </a:lnTo>
                  <a:cubicBezTo>
                    <a:pt x="193" y="176617"/>
                    <a:pt x="193" y="177118"/>
                    <a:pt x="193" y="177369"/>
                  </a:cubicBezTo>
                  <a:cubicBezTo>
                    <a:pt x="193" y="179373"/>
                    <a:pt x="1715" y="179373"/>
                    <a:pt x="5774" y="179373"/>
                  </a:cubicBezTo>
                  <a:lnTo>
                    <a:pt x="181839" y="179373"/>
                  </a:lnTo>
                  <a:cubicBezTo>
                    <a:pt x="185899" y="179373"/>
                    <a:pt x="187421" y="179373"/>
                    <a:pt x="187421" y="177369"/>
                  </a:cubicBezTo>
                  <a:cubicBezTo>
                    <a:pt x="187421" y="177118"/>
                    <a:pt x="187421" y="176617"/>
                    <a:pt x="186152" y="174362"/>
                  </a:cubicBezTo>
                  <a:lnTo>
                    <a:pt x="100403" y="4509"/>
                  </a:lnTo>
                  <a:close/>
                  <a:moveTo>
                    <a:pt x="85688" y="25052"/>
                  </a:moveTo>
                  <a:lnTo>
                    <a:pt x="153933" y="160333"/>
                  </a:lnTo>
                  <a:lnTo>
                    <a:pt x="17190" y="160333"/>
                  </a:lnTo>
                  <a:lnTo>
                    <a:pt x="85688" y="25052"/>
                  </a:lnTo>
                  <a:close/>
                </a:path>
              </a:pathLst>
            </a:custGeom>
            <a:solidFill>
              <a:srgbClr val="000000"/>
            </a:solidFill>
            <a:ln w="25465" cap="flat">
              <a:noFill/>
              <a:prstDash val="solid"/>
              <a:miter/>
            </a:ln>
          </p:spPr>
          <p:txBody>
            <a:bodyPr rtlCol="0" anchor="ctr"/>
            <a:lstStyle/>
            <a:p>
              <a:endParaRPr lang="zh-CN" altLang="en-US"/>
            </a:p>
          </p:txBody>
        </p:sp>
        <p:sp>
          <p:nvSpPr>
            <p:cNvPr id="220" name="任意多边形: 形状 219">
              <a:extLst>
                <a:ext uri="{FF2B5EF4-FFF2-40B4-BE49-F238E27FC236}">
                  <a16:creationId xmlns:a16="http://schemas.microsoft.com/office/drawing/2014/main" id="{E3D50468-69A6-4D09-B89F-CDAFEA3FC431}"/>
                </a:ext>
              </a:extLst>
            </p:cNvPr>
            <p:cNvSpPr/>
            <p:nvPr>
              <p:custDataLst>
                <p:tags r:id="rId141"/>
              </p:custDataLst>
            </p:nvPr>
          </p:nvSpPr>
          <p:spPr>
            <a:xfrm>
              <a:off x="7671082" y="2368893"/>
              <a:ext cx="180885" cy="176616"/>
            </a:xfrm>
            <a:custGeom>
              <a:avLst/>
              <a:gdLst>
                <a:gd name="connsiteX0" fmla="*/ 145315 w 180885"/>
                <a:gd name="connsiteY0" fmla="*/ 28559 h 176616"/>
                <a:gd name="connsiteX1" fmla="*/ 177789 w 180885"/>
                <a:gd name="connsiteY1" fmla="*/ 7766 h 176616"/>
                <a:gd name="connsiteX2" fmla="*/ 181087 w 180885"/>
                <a:gd name="connsiteY2" fmla="*/ 3006 h 176616"/>
                <a:gd name="connsiteX3" fmla="*/ 177789 w 180885"/>
                <a:gd name="connsiteY3" fmla="*/ 0 h 176616"/>
                <a:gd name="connsiteX4" fmla="*/ 156985 w 180885"/>
                <a:gd name="connsiteY4" fmla="*/ 752 h 176616"/>
                <a:gd name="connsiteX5" fmla="*/ 131869 w 180885"/>
                <a:gd name="connsiteY5" fmla="*/ 0 h 176616"/>
                <a:gd name="connsiteX6" fmla="*/ 127049 w 180885"/>
                <a:gd name="connsiteY6" fmla="*/ 4760 h 176616"/>
                <a:gd name="connsiteX7" fmla="*/ 131108 w 180885"/>
                <a:gd name="connsiteY7" fmla="*/ 7766 h 176616"/>
                <a:gd name="connsiteX8" fmla="*/ 142778 w 180885"/>
                <a:gd name="connsiteY8" fmla="*/ 16033 h 176616"/>
                <a:gd name="connsiteX9" fmla="*/ 138973 w 180885"/>
                <a:gd name="connsiteY9" fmla="*/ 25553 h 176616"/>
                <a:gd name="connsiteX10" fmla="*/ 61088 w 180885"/>
                <a:gd name="connsiteY10" fmla="*/ 147807 h 176616"/>
                <a:gd name="connsiteX11" fmla="*/ 43837 w 180885"/>
                <a:gd name="connsiteY11" fmla="*/ 15282 h 176616"/>
                <a:gd name="connsiteX12" fmla="*/ 61342 w 180885"/>
                <a:gd name="connsiteY12" fmla="*/ 7766 h 176616"/>
                <a:gd name="connsiteX13" fmla="*/ 67684 w 180885"/>
                <a:gd name="connsiteY13" fmla="*/ 2756 h 176616"/>
                <a:gd name="connsiteX14" fmla="*/ 64132 w 180885"/>
                <a:gd name="connsiteY14" fmla="*/ 0 h 176616"/>
                <a:gd name="connsiteX15" fmla="*/ 32674 w 180885"/>
                <a:gd name="connsiteY15" fmla="*/ 752 h 176616"/>
                <a:gd name="connsiteX16" fmla="*/ 18721 w 180885"/>
                <a:gd name="connsiteY16" fmla="*/ 501 h 176616"/>
                <a:gd name="connsiteX17" fmla="*/ 5021 w 180885"/>
                <a:gd name="connsiteY17" fmla="*/ 0 h 176616"/>
                <a:gd name="connsiteX18" fmla="*/ 201 w 180885"/>
                <a:gd name="connsiteY18" fmla="*/ 4760 h 176616"/>
                <a:gd name="connsiteX19" fmla="*/ 6543 w 180885"/>
                <a:gd name="connsiteY19" fmla="*/ 7766 h 176616"/>
                <a:gd name="connsiteX20" fmla="*/ 21765 w 180885"/>
                <a:gd name="connsiteY20" fmla="*/ 16284 h 176616"/>
                <a:gd name="connsiteX21" fmla="*/ 41807 w 180885"/>
                <a:gd name="connsiteY21" fmla="*/ 170855 h 176616"/>
                <a:gd name="connsiteX22" fmla="*/ 46881 w 180885"/>
                <a:gd name="connsiteY22" fmla="*/ 176617 h 176616"/>
                <a:gd name="connsiteX23" fmla="*/ 53985 w 180885"/>
                <a:gd name="connsiteY23" fmla="*/ 172108 h 176616"/>
                <a:gd name="connsiteX24" fmla="*/ 145315 w 180885"/>
                <a:gd name="connsiteY24" fmla="*/ 28559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885" h="176616">
                  <a:moveTo>
                    <a:pt x="145315" y="28559"/>
                  </a:moveTo>
                  <a:cubicBezTo>
                    <a:pt x="157747" y="9019"/>
                    <a:pt x="168402" y="8267"/>
                    <a:pt x="177789" y="7766"/>
                  </a:cubicBezTo>
                  <a:cubicBezTo>
                    <a:pt x="180833" y="7516"/>
                    <a:pt x="181087" y="3257"/>
                    <a:pt x="181087" y="3006"/>
                  </a:cubicBezTo>
                  <a:cubicBezTo>
                    <a:pt x="181087" y="1002"/>
                    <a:pt x="179818" y="0"/>
                    <a:pt x="177789" y="0"/>
                  </a:cubicBezTo>
                  <a:cubicBezTo>
                    <a:pt x="171192" y="0"/>
                    <a:pt x="163835" y="752"/>
                    <a:pt x="156985" y="752"/>
                  </a:cubicBezTo>
                  <a:cubicBezTo>
                    <a:pt x="148613" y="752"/>
                    <a:pt x="139988" y="0"/>
                    <a:pt x="131869" y="0"/>
                  </a:cubicBezTo>
                  <a:cubicBezTo>
                    <a:pt x="130347" y="0"/>
                    <a:pt x="127049" y="0"/>
                    <a:pt x="127049" y="4760"/>
                  </a:cubicBezTo>
                  <a:cubicBezTo>
                    <a:pt x="127049" y="7516"/>
                    <a:pt x="129333" y="7766"/>
                    <a:pt x="131108" y="7766"/>
                  </a:cubicBezTo>
                  <a:cubicBezTo>
                    <a:pt x="137958" y="8267"/>
                    <a:pt x="142778" y="10772"/>
                    <a:pt x="142778" y="16033"/>
                  </a:cubicBezTo>
                  <a:cubicBezTo>
                    <a:pt x="142778" y="19791"/>
                    <a:pt x="138973" y="25303"/>
                    <a:pt x="138973" y="25553"/>
                  </a:cubicBezTo>
                  <a:lnTo>
                    <a:pt x="61088" y="147807"/>
                  </a:lnTo>
                  <a:lnTo>
                    <a:pt x="43837" y="15282"/>
                  </a:lnTo>
                  <a:cubicBezTo>
                    <a:pt x="43837" y="11023"/>
                    <a:pt x="49672" y="7766"/>
                    <a:pt x="61342" y="7766"/>
                  </a:cubicBezTo>
                  <a:cubicBezTo>
                    <a:pt x="64894" y="7766"/>
                    <a:pt x="67684" y="7766"/>
                    <a:pt x="67684" y="2756"/>
                  </a:cubicBezTo>
                  <a:cubicBezTo>
                    <a:pt x="67684" y="501"/>
                    <a:pt x="65655" y="0"/>
                    <a:pt x="64132" y="0"/>
                  </a:cubicBezTo>
                  <a:cubicBezTo>
                    <a:pt x="53985" y="0"/>
                    <a:pt x="43076" y="752"/>
                    <a:pt x="32674" y="752"/>
                  </a:cubicBezTo>
                  <a:cubicBezTo>
                    <a:pt x="28108" y="752"/>
                    <a:pt x="23287" y="501"/>
                    <a:pt x="18721" y="501"/>
                  </a:cubicBezTo>
                  <a:cubicBezTo>
                    <a:pt x="14154" y="501"/>
                    <a:pt x="9334" y="0"/>
                    <a:pt x="5021" y="0"/>
                  </a:cubicBezTo>
                  <a:cubicBezTo>
                    <a:pt x="3245" y="0"/>
                    <a:pt x="201" y="0"/>
                    <a:pt x="201" y="4760"/>
                  </a:cubicBezTo>
                  <a:cubicBezTo>
                    <a:pt x="201" y="7766"/>
                    <a:pt x="2484" y="7766"/>
                    <a:pt x="6543" y="7766"/>
                  </a:cubicBezTo>
                  <a:cubicBezTo>
                    <a:pt x="20750" y="7766"/>
                    <a:pt x="21004" y="10021"/>
                    <a:pt x="21765" y="16284"/>
                  </a:cubicBezTo>
                  <a:lnTo>
                    <a:pt x="41807" y="170855"/>
                  </a:lnTo>
                  <a:cubicBezTo>
                    <a:pt x="42568" y="175865"/>
                    <a:pt x="43583" y="176617"/>
                    <a:pt x="46881" y="176617"/>
                  </a:cubicBezTo>
                  <a:cubicBezTo>
                    <a:pt x="50940" y="176617"/>
                    <a:pt x="51955" y="175364"/>
                    <a:pt x="53985" y="172108"/>
                  </a:cubicBezTo>
                  <a:lnTo>
                    <a:pt x="145315" y="28559"/>
                  </a:lnTo>
                  <a:close/>
                </a:path>
              </a:pathLst>
            </a:custGeom>
            <a:solidFill>
              <a:srgbClr val="000000"/>
            </a:solidFill>
            <a:ln w="25465" cap="flat">
              <a:noFill/>
              <a:prstDash val="solid"/>
              <a:miter/>
            </a:ln>
          </p:spPr>
          <p:txBody>
            <a:bodyPr rtlCol="0" anchor="ctr"/>
            <a:lstStyle/>
            <a:p>
              <a:endParaRPr lang="zh-CN" altLang="en-US"/>
            </a:p>
          </p:txBody>
        </p:sp>
        <p:sp>
          <p:nvSpPr>
            <p:cNvPr id="221" name="任意多边形: 形状 220">
              <a:extLst>
                <a:ext uri="{FF2B5EF4-FFF2-40B4-BE49-F238E27FC236}">
                  <a16:creationId xmlns:a16="http://schemas.microsoft.com/office/drawing/2014/main" id="{6F7980F2-4A8C-41C0-A91E-D4B2FAD28346}"/>
                </a:ext>
              </a:extLst>
            </p:cNvPr>
            <p:cNvSpPr/>
            <p:nvPr>
              <p:custDataLst>
                <p:tags r:id="rId142"/>
              </p:custDataLst>
            </p:nvPr>
          </p:nvSpPr>
          <p:spPr>
            <a:xfrm>
              <a:off x="7810192" y="2501994"/>
              <a:ext cx="133901" cy="77335"/>
            </a:xfrm>
            <a:custGeom>
              <a:avLst/>
              <a:gdLst>
                <a:gd name="connsiteX0" fmla="*/ 119190 w 133901"/>
                <a:gd name="connsiteY0" fmla="*/ 17012 h 77335"/>
                <a:gd name="connsiteX1" fmla="*/ 134108 w 133901"/>
                <a:gd name="connsiteY1" fmla="*/ 6315 h 77335"/>
                <a:gd name="connsiteX2" fmla="*/ 134108 w 133901"/>
                <a:gd name="connsiteY2" fmla="*/ 1 h 77335"/>
                <a:gd name="connsiteX3" fmla="*/ 121322 w 133901"/>
                <a:gd name="connsiteY3" fmla="*/ 703 h 77335"/>
                <a:gd name="connsiteX4" fmla="*/ 103918 w 133901"/>
                <a:gd name="connsiteY4" fmla="*/ 1 h 77335"/>
                <a:gd name="connsiteX5" fmla="*/ 103918 w 133901"/>
                <a:gd name="connsiteY5" fmla="*/ 6315 h 77335"/>
                <a:gd name="connsiteX6" fmla="*/ 113153 w 133901"/>
                <a:gd name="connsiteY6" fmla="*/ 14031 h 77335"/>
                <a:gd name="connsiteX7" fmla="*/ 112087 w 133901"/>
                <a:gd name="connsiteY7" fmla="*/ 18239 h 77335"/>
                <a:gd name="connsiteX8" fmla="*/ 94861 w 133901"/>
                <a:gd name="connsiteY8" fmla="*/ 61905 h 77335"/>
                <a:gd name="connsiteX9" fmla="*/ 75682 w 133901"/>
                <a:gd name="connsiteY9" fmla="*/ 14031 h 77335"/>
                <a:gd name="connsiteX10" fmla="*/ 74794 w 133901"/>
                <a:gd name="connsiteY10" fmla="*/ 10699 h 77335"/>
                <a:gd name="connsiteX11" fmla="*/ 84383 w 133901"/>
                <a:gd name="connsiteY11" fmla="*/ 6315 h 77335"/>
                <a:gd name="connsiteX12" fmla="*/ 84383 w 133901"/>
                <a:gd name="connsiteY12" fmla="*/ 1 h 77335"/>
                <a:gd name="connsiteX13" fmla="*/ 65204 w 133901"/>
                <a:gd name="connsiteY13" fmla="*/ 703 h 77335"/>
                <a:gd name="connsiteX14" fmla="*/ 49576 w 133901"/>
                <a:gd name="connsiteY14" fmla="*/ 1 h 77335"/>
                <a:gd name="connsiteX15" fmla="*/ 49576 w 133901"/>
                <a:gd name="connsiteY15" fmla="*/ 6315 h 77335"/>
                <a:gd name="connsiteX16" fmla="*/ 59699 w 133901"/>
                <a:gd name="connsiteY16" fmla="*/ 7718 h 77335"/>
                <a:gd name="connsiteX17" fmla="*/ 63783 w 133901"/>
                <a:gd name="connsiteY17" fmla="*/ 15434 h 77335"/>
                <a:gd name="connsiteX18" fmla="*/ 63073 w 133901"/>
                <a:gd name="connsiteY18" fmla="*/ 17538 h 77335"/>
                <a:gd name="connsiteX19" fmla="*/ 46380 w 133901"/>
                <a:gd name="connsiteY19" fmla="*/ 59275 h 77335"/>
                <a:gd name="connsiteX20" fmla="*/ 28443 w 133901"/>
                <a:gd name="connsiteY20" fmla="*/ 14031 h 77335"/>
                <a:gd name="connsiteX21" fmla="*/ 27378 w 133901"/>
                <a:gd name="connsiteY21" fmla="*/ 10699 h 77335"/>
                <a:gd name="connsiteX22" fmla="*/ 36967 w 133901"/>
                <a:gd name="connsiteY22" fmla="*/ 6315 h 77335"/>
                <a:gd name="connsiteX23" fmla="*/ 36967 w 133901"/>
                <a:gd name="connsiteY23" fmla="*/ 1 h 77335"/>
                <a:gd name="connsiteX24" fmla="*/ 16900 w 133901"/>
                <a:gd name="connsiteY24" fmla="*/ 703 h 77335"/>
                <a:gd name="connsiteX25" fmla="*/ 207 w 133901"/>
                <a:gd name="connsiteY25" fmla="*/ 1 h 77335"/>
                <a:gd name="connsiteX26" fmla="*/ 207 w 133901"/>
                <a:gd name="connsiteY26" fmla="*/ 6315 h 77335"/>
                <a:gd name="connsiteX27" fmla="*/ 12993 w 133901"/>
                <a:gd name="connsiteY27" fmla="*/ 11400 h 77335"/>
                <a:gd name="connsiteX28" fmla="*/ 37678 w 133901"/>
                <a:gd name="connsiteY28" fmla="*/ 73304 h 77335"/>
                <a:gd name="connsiteX29" fmla="*/ 42473 w 133901"/>
                <a:gd name="connsiteY29" fmla="*/ 77337 h 77335"/>
                <a:gd name="connsiteX30" fmla="*/ 47090 w 133901"/>
                <a:gd name="connsiteY30" fmla="*/ 73655 h 77335"/>
                <a:gd name="connsiteX31" fmla="*/ 67157 w 133901"/>
                <a:gd name="connsiteY31" fmla="*/ 23500 h 77335"/>
                <a:gd name="connsiteX32" fmla="*/ 86870 w 133901"/>
                <a:gd name="connsiteY32" fmla="*/ 73128 h 77335"/>
                <a:gd name="connsiteX33" fmla="*/ 91842 w 133901"/>
                <a:gd name="connsiteY33" fmla="*/ 77337 h 77335"/>
                <a:gd name="connsiteX34" fmla="*/ 96637 w 133901"/>
                <a:gd name="connsiteY34" fmla="*/ 73304 h 77335"/>
                <a:gd name="connsiteX35" fmla="*/ 119190 w 133901"/>
                <a:gd name="connsiteY35" fmla="*/ 17012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901" h="77335">
                  <a:moveTo>
                    <a:pt x="119190" y="17012"/>
                  </a:moveTo>
                  <a:cubicBezTo>
                    <a:pt x="122742" y="8244"/>
                    <a:pt x="128603" y="6490"/>
                    <a:pt x="134108" y="6315"/>
                  </a:cubicBezTo>
                  <a:lnTo>
                    <a:pt x="134108" y="1"/>
                  </a:lnTo>
                  <a:cubicBezTo>
                    <a:pt x="129313" y="528"/>
                    <a:pt x="126472" y="703"/>
                    <a:pt x="121322" y="703"/>
                  </a:cubicBezTo>
                  <a:cubicBezTo>
                    <a:pt x="115994" y="703"/>
                    <a:pt x="109246" y="528"/>
                    <a:pt x="103918" y="1"/>
                  </a:cubicBezTo>
                  <a:lnTo>
                    <a:pt x="103918" y="6315"/>
                  </a:lnTo>
                  <a:cubicBezTo>
                    <a:pt x="110133" y="6490"/>
                    <a:pt x="113153" y="9822"/>
                    <a:pt x="113153" y="14031"/>
                  </a:cubicBezTo>
                  <a:cubicBezTo>
                    <a:pt x="113153" y="15434"/>
                    <a:pt x="113153" y="15784"/>
                    <a:pt x="112087" y="18239"/>
                  </a:cubicBezTo>
                  <a:lnTo>
                    <a:pt x="94861" y="61905"/>
                  </a:lnTo>
                  <a:lnTo>
                    <a:pt x="75682" y="14031"/>
                  </a:lnTo>
                  <a:cubicBezTo>
                    <a:pt x="75326" y="13154"/>
                    <a:pt x="74794" y="11751"/>
                    <a:pt x="74794" y="10699"/>
                  </a:cubicBezTo>
                  <a:cubicBezTo>
                    <a:pt x="74794" y="6841"/>
                    <a:pt x="79411" y="6315"/>
                    <a:pt x="84383" y="6315"/>
                  </a:cubicBezTo>
                  <a:lnTo>
                    <a:pt x="84383" y="1"/>
                  </a:lnTo>
                  <a:cubicBezTo>
                    <a:pt x="77990" y="528"/>
                    <a:pt x="71597" y="703"/>
                    <a:pt x="65204" y="703"/>
                  </a:cubicBezTo>
                  <a:cubicBezTo>
                    <a:pt x="60054" y="703"/>
                    <a:pt x="54726" y="352"/>
                    <a:pt x="49576" y="1"/>
                  </a:cubicBezTo>
                  <a:lnTo>
                    <a:pt x="49576" y="6315"/>
                  </a:lnTo>
                  <a:cubicBezTo>
                    <a:pt x="53661" y="6315"/>
                    <a:pt x="57390" y="6315"/>
                    <a:pt x="59699" y="7718"/>
                  </a:cubicBezTo>
                  <a:cubicBezTo>
                    <a:pt x="62185" y="9471"/>
                    <a:pt x="63783" y="15258"/>
                    <a:pt x="63783" y="15434"/>
                  </a:cubicBezTo>
                  <a:cubicBezTo>
                    <a:pt x="63783" y="15784"/>
                    <a:pt x="63428" y="16836"/>
                    <a:pt x="63073" y="17538"/>
                  </a:cubicBezTo>
                  <a:lnTo>
                    <a:pt x="46380" y="59275"/>
                  </a:lnTo>
                  <a:lnTo>
                    <a:pt x="28443" y="14031"/>
                  </a:lnTo>
                  <a:cubicBezTo>
                    <a:pt x="27378" y="11576"/>
                    <a:pt x="27378" y="11400"/>
                    <a:pt x="27378" y="10699"/>
                  </a:cubicBezTo>
                  <a:cubicBezTo>
                    <a:pt x="27378" y="6315"/>
                    <a:pt x="33771" y="6315"/>
                    <a:pt x="36967" y="6315"/>
                  </a:cubicBezTo>
                  <a:lnTo>
                    <a:pt x="36967" y="1"/>
                  </a:lnTo>
                  <a:cubicBezTo>
                    <a:pt x="36612" y="1"/>
                    <a:pt x="24004" y="703"/>
                    <a:pt x="16900" y="703"/>
                  </a:cubicBezTo>
                  <a:cubicBezTo>
                    <a:pt x="11395" y="703"/>
                    <a:pt x="5712" y="528"/>
                    <a:pt x="207" y="1"/>
                  </a:cubicBezTo>
                  <a:lnTo>
                    <a:pt x="207" y="6315"/>
                  </a:lnTo>
                  <a:cubicBezTo>
                    <a:pt x="7133" y="6315"/>
                    <a:pt x="11040" y="6315"/>
                    <a:pt x="12993" y="11400"/>
                  </a:cubicBezTo>
                  <a:lnTo>
                    <a:pt x="37678" y="73304"/>
                  </a:lnTo>
                  <a:cubicBezTo>
                    <a:pt x="38743" y="75934"/>
                    <a:pt x="39276" y="77337"/>
                    <a:pt x="42473" y="77337"/>
                  </a:cubicBezTo>
                  <a:cubicBezTo>
                    <a:pt x="45669" y="77337"/>
                    <a:pt x="46202" y="75934"/>
                    <a:pt x="47090" y="73655"/>
                  </a:cubicBezTo>
                  <a:lnTo>
                    <a:pt x="67157" y="23500"/>
                  </a:lnTo>
                  <a:lnTo>
                    <a:pt x="86870" y="73128"/>
                  </a:lnTo>
                  <a:cubicBezTo>
                    <a:pt x="87935" y="75759"/>
                    <a:pt x="88645" y="77337"/>
                    <a:pt x="91842" y="77337"/>
                  </a:cubicBezTo>
                  <a:cubicBezTo>
                    <a:pt x="95039" y="77337"/>
                    <a:pt x="95571" y="76110"/>
                    <a:pt x="96637" y="73304"/>
                  </a:cubicBezTo>
                  <a:lnTo>
                    <a:pt x="119190" y="17012"/>
                  </a:lnTo>
                  <a:close/>
                </a:path>
              </a:pathLst>
            </a:custGeom>
            <a:solidFill>
              <a:srgbClr val="000000"/>
            </a:solidFill>
            <a:ln w="25465" cap="flat">
              <a:noFill/>
              <a:prstDash val="solid"/>
              <a:miter/>
            </a:ln>
          </p:spPr>
          <p:txBody>
            <a:bodyPr rtlCol="0" anchor="ctr"/>
            <a:lstStyle/>
            <a:p>
              <a:endParaRPr lang="zh-CN" altLang="en-US"/>
            </a:p>
          </p:txBody>
        </p:sp>
        <p:sp>
          <p:nvSpPr>
            <p:cNvPr id="222" name="任意多边形: 形状 221">
              <a:extLst>
                <a:ext uri="{FF2B5EF4-FFF2-40B4-BE49-F238E27FC236}">
                  <a16:creationId xmlns:a16="http://schemas.microsoft.com/office/drawing/2014/main" id="{6CCB5C15-001D-4ABB-ACCF-97A83916B409}"/>
                </a:ext>
              </a:extLst>
            </p:cNvPr>
            <p:cNvSpPr/>
            <p:nvPr>
              <p:custDataLst>
                <p:tags r:id="rId143"/>
              </p:custDataLst>
            </p:nvPr>
          </p:nvSpPr>
          <p:spPr>
            <a:xfrm>
              <a:off x="7972304" y="2557409"/>
              <a:ext cx="22553" cy="54012"/>
            </a:xfrm>
            <a:custGeom>
              <a:avLst/>
              <a:gdLst>
                <a:gd name="connsiteX0" fmla="*/ 17794 w 22553"/>
                <a:gd name="connsiteY0" fmla="*/ 17363 h 54012"/>
                <a:gd name="connsiteX1" fmla="*/ 3942 w 22553"/>
                <a:gd name="connsiteY1" fmla="*/ 49454 h 54012"/>
                <a:gd name="connsiteX2" fmla="*/ 2699 w 22553"/>
                <a:gd name="connsiteY2" fmla="*/ 51559 h 54012"/>
                <a:gd name="connsiteX3" fmla="*/ 5185 w 22553"/>
                <a:gd name="connsiteY3" fmla="*/ 54014 h 54012"/>
                <a:gd name="connsiteX4" fmla="*/ 22766 w 22553"/>
                <a:gd name="connsiteY4" fmla="*/ 19116 h 54012"/>
                <a:gd name="connsiteX5" fmla="*/ 10335 w 22553"/>
                <a:gd name="connsiteY5" fmla="*/ 1 h 54012"/>
                <a:gd name="connsiteX6" fmla="*/ 213 w 22553"/>
                <a:gd name="connsiteY6" fmla="*/ 9997 h 54012"/>
                <a:gd name="connsiteX7" fmla="*/ 10513 w 22553"/>
                <a:gd name="connsiteY7" fmla="*/ 20168 h 54012"/>
                <a:gd name="connsiteX8" fmla="*/ 17794 w 22553"/>
                <a:gd name="connsiteY8" fmla="*/ 1736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 h="54012">
                  <a:moveTo>
                    <a:pt x="17794" y="17363"/>
                  </a:moveTo>
                  <a:cubicBezTo>
                    <a:pt x="17794" y="27008"/>
                    <a:pt x="16018" y="38231"/>
                    <a:pt x="3942" y="49454"/>
                  </a:cubicBezTo>
                  <a:cubicBezTo>
                    <a:pt x="3232" y="50156"/>
                    <a:pt x="2699" y="50682"/>
                    <a:pt x="2699" y="51559"/>
                  </a:cubicBezTo>
                  <a:cubicBezTo>
                    <a:pt x="2699" y="52786"/>
                    <a:pt x="4119" y="54014"/>
                    <a:pt x="5185" y="54014"/>
                  </a:cubicBezTo>
                  <a:cubicBezTo>
                    <a:pt x="7671" y="54014"/>
                    <a:pt x="22766" y="39985"/>
                    <a:pt x="22766" y="19116"/>
                  </a:cubicBezTo>
                  <a:cubicBezTo>
                    <a:pt x="22766" y="8244"/>
                    <a:pt x="18504" y="1"/>
                    <a:pt x="10335" y="1"/>
                  </a:cubicBezTo>
                  <a:cubicBezTo>
                    <a:pt x="4475" y="1"/>
                    <a:pt x="213" y="4561"/>
                    <a:pt x="213" y="9997"/>
                  </a:cubicBezTo>
                  <a:cubicBezTo>
                    <a:pt x="213" y="15609"/>
                    <a:pt x="4297" y="20168"/>
                    <a:pt x="10513" y="20168"/>
                  </a:cubicBezTo>
                  <a:cubicBezTo>
                    <a:pt x="14775" y="20168"/>
                    <a:pt x="17616" y="17363"/>
                    <a:pt x="17794" y="17363"/>
                  </a:cubicBezTo>
                  <a:close/>
                </a:path>
              </a:pathLst>
            </a:custGeom>
            <a:solidFill>
              <a:srgbClr val="000000"/>
            </a:solidFill>
            <a:ln w="25465" cap="flat">
              <a:noFill/>
              <a:prstDash val="solid"/>
              <a:miter/>
            </a:ln>
          </p:spPr>
          <p:txBody>
            <a:bodyPr rtlCol="0" anchor="ctr"/>
            <a:lstStyle/>
            <a:p>
              <a:endParaRPr lang="zh-CN" altLang="en-US"/>
            </a:p>
          </p:txBody>
        </p:sp>
        <p:sp>
          <p:nvSpPr>
            <p:cNvPr id="223" name="任意多边形: 形状 222">
              <a:extLst>
                <a:ext uri="{FF2B5EF4-FFF2-40B4-BE49-F238E27FC236}">
                  <a16:creationId xmlns:a16="http://schemas.microsoft.com/office/drawing/2014/main" id="{EED325E7-86DE-4A78-8C33-16C5516CD3A2}"/>
                </a:ext>
              </a:extLst>
            </p:cNvPr>
            <p:cNvSpPr/>
            <p:nvPr>
              <p:custDataLst>
                <p:tags r:id="rId144"/>
              </p:custDataLst>
            </p:nvPr>
          </p:nvSpPr>
          <p:spPr>
            <a:xfrm>
              <a:off x="8021014" y="2461310"/>
              <a:ext cx="53809" cy="118020"/>
            </a:xfrm>
            <a:custGeom>
              <a:avLst/>
              <a:gdLst>
                <a:gd name="connsiteX0" fmla="*/ 49407 w 53809"/>
                <a:gd name="connsiteY0" fmla="*/ 6665 h 118020"/>
                <a:gd name="connsiteX1" fmla="*/ 42303 w 53809"/>
                <a:gd name="connsiteY1" fmla="*/ 1 h 118020"/>
                <a:gd name="connsiteX2" fmla="*/ 32358 w 53809"/>
                <a:gd name="connsiteY2" fmla="*/ 9647 h 118020"/>
                <a:gd name="connsiteX3" fmla="*/ 39462 w 53809"/>
                <a:gd name="connsiteY3" fmla="*/ 16310 h 118020"/>
                <a:gd name="connsiteX4" fmla="*/ 49407 w 53809"/>
                <a:gd name="connsiteY4" fmla="*/ 6665 h 118020"/>
                <a:gd name="connsiteX5" fmla="*/ 13179 w 53809"/>
                <a:gd name="connsiteY5" fmla="*/ 95750 h 118020"/>
                <a:gd name="connsiteX6" fmla="*/ 11581 w 53809"/>
                <a:gd name="connsiteY6" fmla="*/ 103116 h 118020"/>
                <a:gd name="connsiteX7" fmla="*/ 28451 w 53809"/>
                <a:gd name="connsiteY7" fmla="*/ 118022 h 118020"/>
                <a:gd name="connsiteX8" fmla="*/ 54024 w 53809"/>
                <a:gd name="connsiteY8" fmla="*/ 91191 h 118020"/>
                <a:gd name="connsiteX9" fmla="*/ 51183 w 53809"/>
                <a:gd name="connsiteY9" fmla="*/ 88911 h 118020"/>
                <a:gd name="connsiteX10" fmla="*/ 47808 w 53809"/>
                <a:gd name="connsiteY10" fmla="*/ 91892 h 118020"/>
                <a:gd name="connsiteX11" fmla="*/ 28984 w 53809"/>
                <a:gd name="connsiteY11" fmla="*/ 113112 h 118020"/>
                <a:gd name="connsiteX12" fmla="*/ 24544 w 53809"/>
                <a:gd name="connsiteY12" fmla="*/ 106974 h 118020"/>
                <a:gd name="connsiteX13" fmla="*/ 27386 w 53809"/>
                <a:gd name="connsiteY13" fmla="*/ 95750 h 118020"/>
                <a:gd name="connsiteX14" fmla="*/ 33069 w 53809"/>
                <a:gd name="connsiteY14" fmla="*/ 81721 h 118020"/>
                <a:gd name="connsiteX15" fmla="*/ 41770 w 53809"/>
                <a:gd name="connsiteY15" fmla="*/ 59450 h 118020"/>
                <a:gd name="connsiteX16" fmla="*/ 42836 w 53809"/>
                <a:gd name="connsiteY16" fmla="*/ 53838 h 118020"/>
                <a:gd name="connsiteX17" fmla="*/ 25965 w 53809"/>
                <a:gd name="connsiteY17" fmla="*/ 38932 h 118020"/>
                <a:gd name="connsiteX18" fmla="*/ 215 w 53809"/>
                <a:gd name="connsiteY18" fmla="*/ 65763 h 118020"/>
                <a:gd name="connsiteX19" fmla="*/ 3234 w 53809"/>
                <a:gd name="connsiteY19" fmla="*/ 68043 h 118020"/>
                <a:gd name="connsiteX20" fmla="*/ 6430 w 53809"/>
                <a:gd name="connsiteY20" fmla="*/ 65237 h 118020"/>
                <a:gd name="connsiteX21" fmla="*/ 25432 w 53809"/>
                <a:gd name="connsiteY21" fmla="*/ 43843 h 118020"/>
                <a:gd name="connsiteX22" fmla="*/ 29872 w 53809"/>
                <a:gd name="connsiteY22" fmla="*/ 49980 h 118020"/>
                <a:gd name="connsiteX23" fmla="*/ 24367 w 53809"/>
                <a:gd name="connsiteY23" fmla="*/ 67517 h 118020"/>
                <a:gd name="connsiteX24" fmla="*/ 13179 w 53809"/>
                <a:gd name="connsiteY24" fmla="*/ 95750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09" h="118020">
                  <a:moveTo>
                    <a:pt x="49407" y="6665"/>
                  </a:moveTo>
                  <a:cubicBezTo>
                    <a:pt x="49407" y="3860"/>
                    <a:pt x="47276" y="1"/>
                    <a:pt x="42303" y="1"/>
                  </a:cubicBezTo>
                  <a:cubicBezTo>
                    <a:pt x="37508" y="1"/>
                    <a:pt x="32358" y="4561"/>
                    <a:pt x="32358" y="9647"/>
                  </a:cubicBezTo>
                  <a:cubicBezTo>
                    <a:pt x="32358" y="12628"/>
                    <a:pt x="34667" y="16310"/>
                    <a:pt x="39462" y="16310"/>
                  </a:cubicBezTo>
                  <a:cubicBezTo>
                    <a:pt x="44612" y="16310"/>
                    <a:pt x="49407" y="11400"/>
                    <a:pt x="49407" y="6665"/>
                  </a:cubicBezTo>
                  <a:close/>
                  <a:moveTo>
                    <a:pt x="13179" y="95750"/>
                  </a:moveTo>
                  <a:cubicBezTo>
                    <a:pt x="12468" y="98030"/>
                    <a:pt x="11581" y="100135"/>
                    <a:pt x="11581" y="103116"/>
                  </a:cubicBezTo>
                  <a:cubicBezTo>
                    <a:pt x="11581" y="111358"/>
                    <a:pt x="18684" y="118022"/>
                    <a:pt x="28451" y="118022"/>
                  </a:cubicBezTo>
                  <a:cubicBezTo>
                    <a:pt x="46210" y="118022"/>
                    <a:pt x="54024" y="93821"/>
                    <a:pt x="54024" y="91191"/>
                  </a:cubicBezTo>
                  <a:cubicBezTo>
                    <a:pt x="54024" y="88911"/>
                    <a:pt x="51715" y="88911"/>
                    <a:pt x="51183" y="88911"/>
                  </a:cubicBezTo>
                  <a:cubicBezTo>
                    <a:pt x="48696" y="88911"/>
                    <a:pt x="48519" y="89963"/>
                    <a:pt x="47808" y="91892"/>
                  </a:cubicBezTo>
                  <a:cubicBezTo>
                    <a:pt x="43724" y="105922"/>
                    <a:pt x="35910" y="113112"/>
                    <a:pt x="28984" y="113112"/>
                  </a:cubicBezTo>
                  <a:cubicBezTo>
                    <a:pt x="25432" y="113112"/>
                    <a:pt x="24544" y="110832"/>
                    <a:pt x="24544" y="106974"/>
                  </a:cubicBezTo>
                  <a:cubicBezTo>
                    <a:pt x="24544" y="102940"/>
                    <a:pt x="25788" y="99608"/>
                    <a:pt x="27386" y="95750"/>
                  </a:cubicBezTo>
                  <a:cubicBezTo>
                    <a:pt x="29162" y="91016"/>
                    <a:pt x="31115" y="86281"/>
                    <a:pt x="33069" y="81721"/>
                  </a:cubicBezTo>
                  <a:cubicBezTo>
                    <a:pt x="34667" y="77513"/>
                    <a:pt x="41060" y="61554"/>
                    <a:pt x="41770" y="59450"/>
                  </a:cubicBezTo>
                  <a:cubicBezTo>
                    <a:pt x="42303" y="57696"/>
                    <a:pt x="42836" y="55592"/>
                    <a:pt x="42836" y="53838"/>
                  </a:cubicBezTo>
                  <a:cubicBezTo>
                    <a:pt x="42836" y="45596"/>
                    <a:pt x="35732" y="38932"/>
                    <a:pt x="25965" y="38932"/>
                  </a:cubicBezTo>
                  <a:cubicBezTo>
                    <a:pt x="8384" y="38932"/>
                    <a:pt x="215" y="62782"/>
                    <a:pt x="215" y="65763"/>
                  </a:cubicBezTo>
                  <a:cubicBezTo>
                    <a:pt x="215" y="68043"/>
                    <a:pt x="2701" y="68043"/>
                    <a:pt x="3234" y="68043"/>
                  </a:cubicBezTo>
                  <a:cubicBezTo>
                    <a:pt x="5720" y="68043"/>
                    <a:pt x="5898" y="67166"/>
                    <a:pt x="6430" y="65237"/>
                  </a:cubicBezTo>
                  <a:cubicBezTo>
                    <a:pt x="11048" y="50156"/>
                    <a:pt x="18862" y="43843"/>
                    <a:pt x="25432" y="43843"/>
                  </a:cubicBezTo>
                  <a:cubicBezTo>
                    <a:pt x="28274" y="43843"/>
                    <a:pt x="29872" y="45246"/>
                    <a:pt x="29872" y="49980"/>
                  </a:cubicBezTo>
                  <a:cubicBezTo>
                    <a:pt x="29872" y="54014"/>
                    <a:pt x="28807" y="56644"/>
                    <a:pt x="24367" y="67517"/>
                  </a:cubicBezTo>
                  <a:lnTo>
                    <a:pt x="13179" y="95750"/>
                  </a:lnTo>
                  <a:close/>
                </a:path>
              </a:pathLst>
            </a:custGeom>
            <a:solidFill>
              <a:srgbClr val="000000"/>
            </a:solidFill>
            <a:ln w="25465" cap="flat">
              <a:noFill/>
              <a:prstDash val="solid"/>
              <a:miter/>
            </a:ln>
          </p:spPr>
          <p:txBody>
            <a:bodyPr rtlCol="0" anchor="ctr"/>
            <a:lstStyle/>
            <a:p>
              <a:endParaRPr lang="zh-CN" altLang="en-US"/>
            </a:p>
          </p:txBody>
        </p:sp>
        <p:sp>
          <p:nvSpPr>
            <p:cNvPr id="224" name="任意多边形: 形状 223">
              <a:extLst>
                <a:ext uri="{FF2B5EF4-FFF2-40B4-BE49-F238E27FC236}">
                  <a16:creationId xmlns:a16="http://schemas.microsoft.com/office/drawing/2014/main" id="{C46C7D7A-362F-4747-8D29-8D7AAC2F1CF8}"/>
                </a:ext>
              </a:extLst>
            </p:cNvPr>
            <p:cNvSpPr/>
            <p:nvPr>
              <p:custDataLst>
                <p:tags r:id="rId145"/>
              </p:custDataLst>
            </p:nvPr>
          </p:nvSpPr>
          <p:spPr>
            <a:xfrm>
              <a:off x="8118947" y="2513443"/>
              <a:ext cx="29682" cy="74905"/>
            </a:xfrm>
            <a:custGeom>
              <a:avLst/>
              <a:gdLst>
                <a:gd name="connsiteX0" fmla="*/ 29901 w 29682"/>
                <a:gd name="connsiteY0" fmla="*/ 26305 h 74905"/>
                <a:gd name="connsiteX1" fmla="*/ 13664 w 29682"/>
                <a:gd name="connsiteY1" fmla="*/ 0 h 74905"/>
                <a:gd name="connsiteX2" fmla="*/ 218 w 29682"/>
                <a:gd name="connsiteY2" fmla="*/ 13278 h 74905"/>
                <a:gd name="connsiteX3" fmla="*/ 13664 w 29682"/>
                <a:gd name="connsiteY3" fmla="*/ 26555 h 74905"/>
                <a:gd name="connsiteX4" fmla="*/ 22544 w 29682"/>
                <a:gd name="connsiteY4" fmla="*/ 23298 h 74905"/>
                <a:gd name="connsiteX5" fmla="*/ 23812 w 29682"/>
                <a:gd name="connsiteY5" fmla="*/ 22547 h 74905"/>
                <a:gd name="connsiteX6" fmla="*/ 24319 w 29682"/>
                <a:gd name="connsiteY6" fmla="*/ 26305 h 74905"/>
                <a:gd name="connsiteX7" fmla="*/ 7068 w 29682"/>
                <a:gd name="connsiteY7" fmla="*/ 68142 h 74905"/>
                <a:gd name="connsiteX8" fmla="*/ 4277 w 29682"/>
                <a:gd name="connsiteY8" fmla="*/ 72150 h 74905"/>
                <a:gd name="connsiteX9" fmla="*/ 6814 w 29682"/>
                <a:gd name="connsiteY9" fmla="*/ 74906 h 74905"/>
                <a:gd name="connsiteX10" fmla="*/ 29901 w 29682"/>
                <a:gd name="connsiteY10" fmla="*/ 26305 h 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82" h="74905">
                  <a:moveTo>
                    <a:pt x="29901" y="26305"/>
                  </a:moveTo>
                  <a:cubicBezTo>
                    <a:pt x="29901" y="9770"/>
                    <a:pt x="23558" y="0"/>
                    <a:pt x="13664" y="0"/>
                  </a:cubicBezTo>
                  <a:cubicBezTo>
                    <a:pt x="5292" y="0"/>
                    <a:pt x="218" y="6263"/>
                    <a:pt x="218" y="13278"/>
                  </a:cubicBezTo>
                  <a:cubicBezTo>
                    <a:pt x="218" y="20042"/>
                    <a:pt x="5292" y="26555"/>
                    <a:pt x="13664" y="26555"/>
                  </a:cubicBezTo>
                  <a:cubicBezTo>
                    <a:pt x="16709" y="26555"/>
                    <a:pt x="20007" y="25553"/>
                    <a:pt x="22544" y="23298"/>
                  </a:cubicBezTo>
                  <a:cubicBezTo>
                    <a:pt x="23305" y="22797"/>
                    <a:pt x="23558" y="22547"/>
                    <a:pt x="23812" y="22547"/>
                  </a:cubicBezTo>
                  <a:cubicBezTo>
                    <a:pt x="24066" y="22547"/>
                    <a:pt x="24319" y="22797"/>
                    <a:pt x="24319" y="26305"/>
                  </a:cubicBezTo>
                  <a:cubicBezTo>
                    <a:pt x="24319" y="44843"/>
                    <a:pt x="15440" y="59874"/>
                    <a:pt x="7068" y="68142"/>
                  </a:cubicBezTo>
                  <a:cubicBezTo>
                    <a:pt x="4277" y="70897"/>
                    <a:pt x="4277" y="71398"/>
                    <a:pt x="4277" y="72150"/>
                  </a:cubicBezTo>
                  <a:cubicBezTo>
                    <a:pt x="4277" y="73904"/>
                    <a:pt x="5546" y="74906"/>
                    <a:pt x="6814" y="74906"/>
                  </a:cubicBezTo>
                  <a:cubicBezTo>
                    <a:pt x="9605" y="74906"/>
                    <a:pt x="29901" y="55616"/>
                    <a:pt x="29901" y="26305"/>
                  </a:cubicBezTo>
                  <a:close/>
                </a:path>
              </a:pathLst>
            </a:custGeom>
            <a:solidFill>
              <a:srgbClr val="000000"/>
            </a:solidFill>
            <a:ln w="25465" cap="flat">
              <a:noFill/>
              <a:prstDash val="solid"/>
              <a:miter/>
            </a:ln>
          </p:spPr>
          <p:txBody>
            <a:bodyPr rtlCol="0" anchor="ctr"/>
            <a:lstStyle/>
            <a:p>
              <a:endParaRPr lang="zh-CN" altLang="en-US"/>
            </a:p>
          </p:txBody>
        </p:sp>
      </p:grpSp>
      <p:cxnSp>
        <p:nvCxnSpPr>
          <p:cNvPr id="227" name="直接箭头连接符 226">
            <a:extLst>
              <a:ext uri="{FF2B5EF4-FFF2-40B4-BE49-F238E27FC236}">
                <a16:creationId xmlns:a16="http://schemas.microsoft.com/office/drawing/2014/main" id="{91B08F44-8362-45AE-B003-77A504E2713A}"/>
              </a:ext>
            </a:extLst>
          </p:cNvPr>
          <p:cNvCxnSpPr>
            <a:cxnSpLocks/>
          </p:cNvCxnSpPr>
          <p:nvPr/>
        </p:nvCxnSpPr>
        <p:spPr>
          <a:xfrm>
            <a:off x="3774557" y="5617674"/>
            <a:ext cx="606849" cy="0"/>
          </a:xfrm>
          <a:prstGeom prst="straightConnector1">
            <a:avLst/>
          </a:prstGeom>
          <a:ln w="19050">
            <a:tailEnd type="triangle" w="lg" len="lg"/>
          </a:ln>
        </p:spPr>
        <p:style>
          <a:lnRef idx="1">
            <a:schemeClr val="dk1"/>
          </a:lnRef>
          <a:fillRef idx="0">
            <a:schemeClr val="dk1"/>
          </a:fillRef>
          <a:effectRef idx="0">
            <a:schemeClr val="dk1"/>
          </a:effectRef>
          <a:fontRef idx="minor">
            <a:schemeClr val="tx1"/>
          </a:fontRef>
        </p:style>
      </p:cxnSp>
      <p:sp>
        <p:nvSpPr>
          <p:cNvPr id="268" name="文本框 267">
            <a:extLst>
              <a:ext uri="{FF2B5EF4-FFF2-40B4-BE49-F238E27FC236}">
                <a16:creationId xmlns:a16="http://schemas.microsoft.com/office/drawing/2014/main" id="{5E0CA0BE-DEAD-485E-A6DE-D3035DD0689B}"/>
              </a:ext>
            </a:extLst>
          </p:cNvPr>
          <p:cNvSpPr txBox="1"/>
          <p:nvPr/>
        </p:nvSpPr>
        <p:spPr>
          <a:xfrm>
            <a:off x="794342" y="5970029"/>
            <a:ext cx="857097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Solve       with a selected </a:t>
            </a:r>
            <a:r>
              <a:rPr lang="en-US" altLang="zh-CN" sz="2000" i="1" dirty="0">
                <a:latin typeface="Arial" panose="020B0604020202020204" pitchFamily="34" charset="0"/>
                <a:cs typeface="Arial" panose="020B0604020202020204" pitchFamily="34" charset="0"/>
                <a:sym typeface="Symbol" panose="05050102010706020507" pitchFamily="18" charset="2"/>
              </a:rPr>
              <a:t></a:t>
            </a:r>
            <a:r>
              <a:rPr lang="en-US" altLang="zh-CN" sz="2000" i="1" dirty="0">
                <a:latin typeface="Times New Roman" panose="02020603050405020304" pitchFamily="18" charset="0"/>
                <a:cs typeface="Times New Roman" panose="02020603050405020304" pitchFamily="18" charset="0"/>
                <a:sym typeface="Symbol" panose="05050102010706020507" pitchFamily="18" charset="2"/>
              </a:rPr>
              <a:t>t</a:t>
            </a:r>
            <a:r>
              <a:rPr lang="en-US" altLang="zh-CN" sz="2000" dirty="0">
                <a:latin typeface="Arial" panose="020B0604020202020204" pitchFamily="34" charset="0"/>
                <a:cs typeface="Arial" panose="020B0604020202020204" pitchFamily="34" charset="0"/>
              </a:rPr>
              <a:t> </a:t>
            </a:r>
          </a:p>
        </p:txBody>
      </p:sp>
      <p:grpSp>
        <p:nvGrpSpPr>
          <p:cNvPr id="275" name="组合 274" descr="\documentclass[preview]{standalone}&#10;\usepackage[utf8]{inputenc}&#10;\usepackage{amsmath}&#10;&#10;\begin{document}&#10;&#10;\begin{flalign*}&#10;\bar{p}_\mathrm{w} \end{flalign*}&#10;&#10;\end{document}&#10;" title="IguanaTex Shape Display">
            <a:extLst>
              <a:ext uri="{FF2B5EF4-FFF2-40B4-BE49-F238E27FC236}">
                <a16:creationId xmlns:a16="http://schemas.microsoft.com/office/drawing/2014/main" id="{8FF72D9E-1765-4D08-9630-B3CEA1AC0EC0}"/>
              </a:ext>
            </a:extLst>
          </p:cNvPr>
          <p:cNvGrpSpPr>
            <a:grpSpLocks noChangeAspect="1"/>
          </p:cNvGrpSpPr>
          <p:nvPr>
            <p:custDataLst>
              <p:tags r:id="rId3"/>
            </p:custDataLst>
          </p:nvPr>
        </p:nvGrpSpPr>
        <p:grpSpPr>
          <a:xfrm>
            <a:off x="1951623" y="6077088"/>
            <a:ext cx="261821" cy="185991"/>
            <a:chOff x="6561940" y="2400031"/>
            <a:chExt cx="261821" cy="185991"/>
          </a:xfrm>
        </p:grpSpPr>
        <p:sp>
          <p:nvSpPr>
            <p:cNvPr id="272" name="任意多边形: 形状 271">
              <a:extLst>
                <a:ext uri="{FF2B5EF4-FFF2-40B4-BE49-F238E27FC236}">
                  <a16:creationId xmlns:a16="http://schemas.microsoft.com/office/drawing/2014/main" id="{30088A62-385D-4231-9E68-5F15B26B4B74}"/>
                </a:ext>
              </a:extLst>
            </p:cNvPr>
            <p:cNvSpPr/>
            <p:nvPr>
              <p:custDataLst>
                <p:tags r:id="rId123"/>
              </p:custDataLst>
            </p:nvPr>
          </p:nvSpPr>
          <p:spPr>
            <a:xfrm>
              <a:off x="6606844" y="2400031"/>
              <a:ext cx="87199" cy="7354"/>
            </a:xfrm>
            <a:custGeom>
              <a:avLst/>
              <a:gdLst>
                <a:gd name="connsiteX0" fmla="*/ 87366 w 87199"/>
                <a:gd name="connsiteY0" fmla="*/ 7354 h 7354"/>
                <a:gd name="connsiteX1" fmla="*/ 87366 w 87199"/>
                <a:gd name="connsiteY1" fmla="*/ 0 h 7354"/>
                <a:gd name="connsiteX2" fmla="*/ 167 w 87199"/>
                <a:gd name="connsiteY2" fmla="*/ 0 h 7354"/>
                <a:gd name="connsiteX3" fmla="*/ 167 w 87199"/>
                <a:gd name="connsiteY3" fmla="*/ 7354 h 7354"/>
                <a:gd name="connsiteX4" fmla="*/ 87366 w 87199"/>
                <a:gd name="connsiteY4" fmla="*/ 7354 h 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99" h="7354">
                  <a:moveTo>
                    <a:pt x="87366" y="7354"/>
                  </a:moveTo>
                  <a:lnTo>
                    <a:pt x="87366" y="0"/>
                  </a:lnTo>
                  <a:lnTo>
                    <a:pt x="167" y="0"/>
                  </a:lnTo>
                  <a:lnTo>
                    <a:pt x="167" y="7354"/>
                  </a:lnTo>
                  <a:lnTo>
                    <a:pt x="87366" y="7354"/>
                  </a:lnTo>
                  <a:close/>
                </a:path>
              </a:pathLst>
            </a:custGeom>
            <a:solidFill>
              <a:srgbClr val="000000"/>
            </a:solidFill>
            <a:ln w="24245" cap="flat">
              <a:noFill/>
              <a:prstDash val="solid"/>
              <a:miter/>
            </a:ln>
          </p:spPr>
          <p:txBody>
            <a:bodyPr rtlCol="0" anchor="ctr"/>
            <a:lstStyle/>
            <a:p>
              <a:endParaRPr lang="zh-CN" altLang="en-US"/>
            </a:p>
          </p:txBody>
        </p:sp>
        <p:sp>
          <p:nvSpPr>
            <p:cNvPr id="273" name="任意多边形: 形状 272">
              <a:extLst>
                <a:ext uri="{FF2B5EF4-FFF2-40B4-BE49-F238E27FC236}">
                  <a16:creationId xmlns:a16="http://schemas.microsoft.com/office/drawing/2014/main" id="{3337E023-772D-4EBE-82CB-0ABBF6973932}"/>
                </a:ext>
              </a:extLst>
            </p:cNvPr>
            <p:cNvSpPr/>
            <p:nvPr>
              <p:custDataLst>
                <p:tags r:id="rId124"/>
              </p:custDataLst>
            </p:nvPr>
          </p:nvSpPr>
          <p:spPr>
            <a:xfrm>
              <a:off x="6561940" y="2435141"/>
              <a:ext cx="126088" cy="150881"/>
            </a:xfrm>
            <a:custGeom>
              <a:avLst/>
              <a:gdLst>
                <a:gd name="connsiteX0" fmla="*/ 18765 w 126088"/>
                <a:gd name="connsiteY0" fmla="*/ 133801 h 150881"/>
                <a:gd name="connsiteX1" fmla="*/ 5722 w 126088"/>
                <a:gd name="connsiteY1" fmla="*/ 143527 h 150881"/>
                <a:gd name="connsiteX2" fmla="*/ 166 w 126088"/>
                <a:gd name="connsiteY2" fmla="*/ 148035 h 150881"/>
                <a:gd name="connsiteX3" fmla="*/ 3306 w 126088"/>
                <a:gd name="connsiteY3" fmla="*/ 150882 h 150881"/>
                <a:gd name="connsiteX4" fmla="*/ 23596 w 126088"/>
                <a:gd name="connsiteY4" fmla="*/ 150170 h 150881"/>
                <a:gd name="connsiteX5" fmla="*/ 47510 w 126088"/>
                <a:gd name="connsiteY5" fmla="*/ 150882 h 150881"/>
                <a:gd name="connsiteX6" fmla="*/ 51858 w 126088"/>
                <a:gd name="connsiteY6" fmla="*/ 146137 h 150881"/>
                <a:gd name="connsiteX7" fmla="*/ 46060 w 126088"/>
                <a:gd name="connsiteY7" fmla="*/ 143527 h 150881"/>
                <a:gd name="connsiteX8" fmla="*/ 33983 w 126088"/>
                <a:gd name="connsiteY8" fmla="*/ 139732 h 150881"/>
                <a:gd name="connsiteX9" fmla="*/ 45819 w 126088"/>
                <a:gd name="connsiteY9" fmla="*/ 92285 h 150881"/>
                <a:gd name="connsiteX10" fmla="*/ 68041 w 126088"/>
                <a:gd name="connsiteY10" fmla="*/ 107468 h 150881"/>
                <a:gd name="connsiteX11" fmla="*/ 126255 w 126088"/>
                <a:gd name="connsiteY11" fmla="*/ 37958 h 150881"/>
                <a:gd name="connsiteX12" fmla="*/ 94129 w 126088"/>
                <a:gd name="connsiteY12" fmla="*/ 0 h 150881"/>
                <a:gd name="connsiteX13" fmla="*/ 62486 w 126088"/>
                <a:gd name="connsiteY13" fmla="*/ 17793 h 150881"/>
                <a:gd name="connsiteX14" fmla="*/ 40746 w 126088"/>
                <a:gd name="connsiteY14" fmla="*/ 0 h 150881"/>
                <a:gd name="connsiteX15" fmla="*/ 22872 w 126088"/>
                <a:gd name="connsiteY15" fmla="*/ 13522 h 150881"/>
                <a:gd name="connsiteX16" fmla="*/ 15384 w 126088"/>
                <a:gd name="connsiteY16" fmla="*/ 36534 h 150881"/>
                <a:gd name="connsiteX17" fmla="*/ 18282 w 126088"/>
                <a:gd name="connsiteY17" fmla="*/ 38907 h 150881"/>
                <a:gd name="connsiteX18" fmla="*/ 22389 w 126088"/>
                <a:gd name="connsiteY18" fmla="*/ 33450 h 150881"/>
                <a:gd name="connsiteX19" fmla="*/ 40022 w 126088"/>
                <a:gd name="connsiteY19" fmla="*/ 5219 h 150881"/>
                <a:gd name="connsiteX20" fmla="*/ 47510 w 126088"/>
                <a:gd name="connsiteY20" fmla="*/ 16132 h 150881"/>
                <a:gd name="connsiteX21" fmla="*/ 45819 w 126088"/>
                <a:gd name="connsiteY21" fmla="*/ 28231 h 150881"/>
                <a:gd name="connsiteX22" fmla="*/ 18765 w 126088"/>
                <a:gd name="connsiteY22" fmla="*/ 133801 h 150881"/>
                <a:gd name="connsiteX23" fmla="*/ 61278 w 126088"/>
                <a:gd name="connsiteY23" fmla="*/ 30841 h 150881"/>
                <a:gd name="connsiteX24" fmla="*/ 73839 w 126088"/>
                <a:gd name="connsiteY24" fmla="*/ 14234 h 150881"/>
                <a:gd name="connsiteX25" fmla="*/ 93404 w 126088"/>
                <a:gd name="connsiteY25" fmla="*/ 5219 h 150881"/>
                <a:gd name="connsiteX26" fmla="*/ 108863 w 126088"/>
                <a:gd name="connsiteY26" fmla="*/ 27519 h 150881"/>
                <a:gd name="connsiteX27" fmla="*/ 96544 w 126088"/>
                <a:gd name="connsiteY27" fmla="*/ 77813 h 150881"/>
                <a:gd name="connsiteX28" fmla="*/ 67800 w 126088"/>
                <a:gd name="connsiteY28" fmla="*/ 102248 h 150881"/>
                <a:gd name="connsiteX29" fmla="*/ 48717 w 126088"/>
                <a:gd name="connsiteY29" fmla="*/ 81135 h 150881"/>
                <a:gd name="connsiteX30" fmla="*/ 49442 w 126088"/>
                <a:gd name="connsiteY30" fmla="*/ 77339 h 150881"/>
                <a:gd name="connsiteX31" fmla="*/ 61278 w 126088"/>
                <a:gd name="connsiteY31" fmla="*/ 30841 h 15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6088" h="150881">
                  <a:moveTo>
                    <a:pt x="18765" y="133801"/>
                  </a:moveTo>
                  <a:cubicBezTo>
                    <a:pt x="16833" y="141867"/>
                    <a:pt x="16350" y="143527"/>
                    <a:pt x="5722" y="143527"/>
                  </a:cubicBezTo>
                  <a:cubicBezTo>
                    <a:pt x="2823" y="143527"/>
                    <a:pt x="166" y="143527"/>
                    <a:pt x="166" y="148035"/>
                  </a:cubicBezTo>
                  <a:cubicBezTo>
                    <a:pt x="166" y="149933"/>
                    <a:pt x="1374" y="150882"/>
                    <a:pt x="3306" y="150882"/>
                  </a:cubicBezTo>
                  <a:cubicBezTo>
                    <a:pt x="9828" y="150882"/>
                    <a:pt x="16833" y="150170"/>
                    <a:pt x="23596" y="150170"/>
                  </a:cubicBezTo>
                  <a:cubicBezTo>
                    <a:pt x="31568" y="150170"/>
                    <a:pt x="39780" y="150882"/>
                    <a:pt x="47510" y="150882"/>
                  </a:cubicBezTo>
                  <a:cubicBezTo>
                    <a:pt x="48717" y="150882"/>
                    <a:pt x="51858" y="150882"/>
                    <a:pt x="51858" y="146137"/>
                  </a:cubicBezTo>
                  <a:cubicBezTo>
                    <a:pt x="51858" y="143527"/>
                    <a:pt x="49442" y="143527"/>
                    <a:pt x="46060" y="143527"/>
                  </a:cubicBezTo>
                  <a:cubicBezTo>
                    <a:pt x="33983" y="143527"/>
                    <a:pt x="33983" y="141867"/>
                    <a:pt x="33983" y="139732"/>
                  </a:cubicBezTo>
                  <a:cubicBezTo>
                    <a:pt x="33983" y="136885"/>
                    <a:pt x="44128" y="98215"/>
                    <a:pt x="45819" y="92285"/>
                  </a:cubicBezTo>
                  <a:cubicBezTo>
                    <a:pt x="48959" y="99164"/>
                    <a:pt x="55722" y="107468"/>
                    <a:pt x="68041" y="107468"/>
                  </a:cubicBezTo>
                  <a:cubicBezTo>
                    <a:pt x="96061" y="107468"/>
                    <a:pt x="126255" y="72831"/>
                    <a:pt x="126255" y="37958"/>
                  </a:cubicBezTo>
                  <a:cubicBezTo>
                    <a:pt x="126255" y="15658"/>
                    <a:pt x="112486" y="0"/>
                    <a:pt x="94129" y="0"/>
                  </a:cubicBezTo>
                  <a:cubicBezTo>
                    <a:pt x="82051" y="0"/>
                    <a:pt x="70457" y="8540"/>
                    <a:pt x="62486" y="17793"/>
                  </a:cubicBezTo>
                  <a:cubicBezTo>
                    <a:pt x="60070" y="4982"/>
                    <a:pt x="49684" y="0"/>
                    <a:pt x="40746" y="0"/>
                  </a:cubicBezTo>
                  <a:cubicBezTo>
                    <a:pt x="29635" y="0"/>
                    <a:pt x="25046" y="9252"/>
                    <a:pt x="22872" y="13522"/>
                  </a:cubicBezTo>
                  <a:cubicBezTo>
                    <a:pt x="18524" y="21588"/>
                    <a:pt x="15384" y="35823"/>
                    <a:pt x="15384" y="36534"/>
                  </a:cubicBezTo>
                  <a:cubicBezTo>
                    <a:pt x="15384" y="38907"/>
                    <a:pt x="17799" y="38907"/>
                    <a:pt x="18282" y="38907"/>
                  </a:cubicBezTo>
                  <a:cubicBezTo>
                    <a:pt x="20698" y="38907"/>
                    <a:pt x="20939" y="38669"/>
                    <a:pt x="22389" y="33450"/>
                  </a:cubicBezTo>
                  <a:cubicBezTo>
                    <a:pt x="26495" y="16606"/>
                    <a:pt x="31326" y="5219"/>
                    <a:pt x="40022" y="5219"/>
                  </a:cubicBezTo>
                  <a:cubicBezTo>
                    <a:pt x="44128" y="5219"/>
                    <a:pt x="47510" y="7117"/>
                    <a:pt x="47510" y="16132"/>
                  </a:cubicBezTo>
                  <a:cubicBezTo>
                    <a:pt x="47510" y="21588"/>
                    <a:pt x="46785" y="24198"/>
                    <a:pt x="45819" y="28231"/>
                  </a:cubicBezTo>
                  <a:lnTo>
                    <a:pt x="18765" y="133801"/>
                  </a:lnTo>
                  <a:close/>
                  <a:moveTo>
                    <a:pt x="61278" y="30841"/>
                  </a:moveTo>
                  <a:cubicBezTo>
                    <a:pt x="62969" y="24435"/>
                    <a:pt x="69491" y="17793"/>
                    <a:pt x="73839" y="14234"/>
                  </a:cubicBezTo>
                  <a:cubicBezTo>
                    <a:pt x="82293" y="6880"/>
                    <a:pt x="89298" y="5219"/>
                    <a:pt x="93404" y="5219"/>
                  </a:cubicBezTo>
                  <a:cubicBezTo>
                    <a:pt x="103066" y="5219"/>
                    <a:pt x="108863" y="13522"/>
                    <a:pt x="108863" y="27519"/>
                  </a:cubicBezTo>
                  <a:cubicBezTo>
                    <a:pt x="108863" y="41516"/>
                    <a:pt x="100892" y="68798"/>
                    <a:pt x="96544" y="77813"/>
                  </a:cubicBezTo>
                  <a:cubicBezTo>
                    <a:pt x="88331" y="94420"/>
                    <a:pt x="76737" y="102248"/>
                    <a:pt x="67800" y="102248"/>
                  </a:cubicBezTo>
                  <a:cubicBezTo>
                    <a:pt x="51858" y="102248"/>
                    <a:pt x="48717" y="82558"/>
                    <a:pt x="48717" y="81135"/>
                  </a:cubicBezTo>
                  <a:cubicBezTo>
                    <a:pt x="48717" y="80660"/>
                    <a:pt x="48717" y="80186"/>
                    <a:pt x="49442" y="77339"/>
                  </a:cubicBezTo>
                  <a:lnTo>
                    <a:pt x="61278" y="30841"/>
                  </a:lnTo>
                  <a:close/>
                </a:path>
              </a:pathLst>
            </a:custGeom>
            <a:solidFill>
              <a:srgbClr val="000000"/>
            </a:solidFill>
            <a:ln w="24245" cap="flat">
              <a:noFill/>
              <a:prstDash val="solid"/>
              <a:miter/>
            </a:ln>
          </p:spPr>
          <p:txBody>
            <a:bodyPr rtlCol="0" anchor="ctr"/>
            <a:lstStyle/>
            <a:p>
              <a:endParaRPr lang="zh-CN" altLang="en-US"/>
            </a:p>
          </p:txBody>
        </p:sp>
        <p:sp>
          <p:nvSpPr>
            <p:cNvPr id="274" name="任意多边形: 形状 273">
              <a:extLst>
                <a:ext uri="{FF2B5EF4-FFF2-40B4-BE49-F238E27FC236}">
                  <a16:creationId xmlns:a16="http://schemas.microsoft.com/office/drawing/2014/main" id="{733BD2D9-ECE9-4059-96D3-8B50C529E8D9}"/>
                </a:ext>
              </a:extLst>
            </p:cNvPr>
            <p:cNvSpPr/>
            <p:nvPr>
              <p:custDataLst>
                <p:tags r:id="rId125"/>
              </p:custDataLst>
            </p:nvPr>
          </p:nvSpPr>
          <p:spPr>
            <a:xfrm>
              <a:off x="6696272" y="2504011"/>
              <a:ext cx="127489" cy="73234"/>
            </a:xfrm>
            <a:custGeom>
              <a:avLst/>
              <a:gdLst>
                <a:gd name="connsiteX0" fmla="*/ 113458 w 127489"/>
                <a:gd name="connsiteY0" fmla="*/ 16110 h 73234"/>
                <a:gd name="connsiteX1" fmla="*/ 127661 w 127489"/>
                <a:gd name="connsiteY1" fmla="*/ 5980 h 73234"/>
                <a:gd name="connsiteX2" fmla="*/ 127661 w 127489"/>
                <a:gd name="connsiteY2" fmla="*/ 1 h 73234"/>
                <a:gd name="connsiteX3" fmla="*/ 115487 w 127489"/>
                <a:gd name="connsiteY3" fmla="*/ 666 h 73234"/>
                <a:gd name="connsiteX4" fmla="*/ 98916 w 127489"/>
                <a:gd name="connsiteY4" fmla="*/ 1 h 73234"/>
                <a:gd name="connsiteX5" fmla="*/ 98916 w 127489"/>
                <a:gd name="connsiteY5" fmla="*/ 5980 h 73234"/>
                <a:gd name="connsiteX6" fmla="*/ 107709 w 127489"/>
                <a:gd name="connsiteY6" fmla="*/ 13287 h 73234"/>
                <a:gd name="connsiteX7" fmla="*/ 106694 w 127489"/>
                <a:gd name="connsiteY7" fmla="*/ 17272 h 73234"/>
                <a:gd name="connsiteX8" fmla="*/ 90293 w 127489"/>
                <a:gd name="connsiteY8" fmla="*/ 58622 h 73234"/>
                <a:gd name="connsiteX9" fmla="*/ 72032 w 127489"/>
                <a:gd name="connsiteY9" fmla="*/ 13287 h 73234"/>
                <a:gd name="connsiteX10" fmla="*/ 71187 w 127489"/>
                <a:gd name="connsiteY10" fmla="*/ 10131 h 73234"/>
                <a:gd name="connsiteX11" fmla="*/ 80317 w 127489"/>
                <a:gd name="connsiteY11" fmla="*/ 5980 h 73234"/>
                <a:gd name="connsiteX12" fmla="*/ 80317 w 127489"/>
                <a:gd name="connsiteY12" fmla="*/ 1 h 73234"/>
                <a:gd name="connsiteX13" fmla="*/ 62056 w 127489"/>
                <a:gd name="connsiteY13" fmla="*/ 666 h 73234"/>
                <a:gd name="connsiteX14" fmla="*/ 47177 w 127489"/>
                <a:gd name="connsiteY14" fmla="*/ 1 h 73234"/>
                <a:gd name="connsiteX15" fmla="*/ 47177 w 127489"/>
                <a:gd name="connsiteY15" fmla="*/ 5980 h 73234"/>
                <a:gd name="connsiteX16" fmla="*/ 56814 w 127489"/>
                <a:gd name="connsiteY16" fmla="*/ 7308 h 73234"/>
                <a:gd name="connsiteX17" fmla="*/ 60703 w 127489"/>
                <a:gd name="connsiteY17" fmla="*/ 14615 h 73234"/>
                <a:gd name="connsiteX18" fmla="*/ 60027 w 127489"/>
                <a:gd name="connsiteY18" fmla="*/ 16608 h 73234"/>
                <a:gd name="connsiteX19" fmla="*/ 44133 w 127489"/>
                <a:gd name="connsiteY19" fmla="*/ 56131 h 73234"/>
                <a:gd name="connsiteX20" fmla="*/ 27056 w 127489"/>
                <a:gd name="connsiteY20" fmla="*/ 13287 h 73234"/>
                <a:gd name="connsiteX21" fmla="*/ 26041 w 127489"/>
                <a:gd name="connsiteY21" fmla="*/ 10131 h 73234"/>
                <a:gd name="connsiteX22" fmla="*/ 35172 w 127489"/>
                <a:gd name="connsiteY22" fmla="*/ 5980 h 73234"/>
                <a:gd name="connsiteX23" fmla="*/ 35172 w 127489"/>
                <a:gd name="connsiteY23" fmla="*/ 1 h 73234"/>
                <a:gd name="connsiteX24" fmla="*/ 16065 w 127489"/>
                <a:gd name="connsiteY24" fmla="*/ 666 h 73234"/>
                <a:gd name="connsiteX25" fmla="*/ 171 w 127489"/>
                <a:gd name="connsiteY25" fmla="*/ 1 h 73234"/>
                <a:gd name="connsiteX26" fmla="*/ 171 w 127489"/>
                <a:gd name="connsiteY26" fmla="*/ 5980 h 73234"/>
                <a:gd name="connsiteX27" fmla="*/ 12345 w 127489"/>
                <a:gd name="connsiteY27" fmla="*/ 10796 h 73234"/>
                <a:gd name="connsiteX28" fmla="*/ 35848 w 127489"/>
                <a:gd name="connsiteY28" fmla="*/ 69417 h 73234"/>
                <a:gd name="connsiteX29" fmla="*/ 40413 w 127489"/>
                <a:gd name="connsiteY29" fmla="*/ 73236 h 73234"/>
                <a:gd name="connsiteX30" fmla="*/ 44809 w 127489"/>
                <a:gd name="connsiteY30" fmla="*/ 69749 h 73234"/>
                <a:gd name="connsiteX31" fmla="*/ 63916 w 127489"/>
                <a:gd name="connsiteY31" fmla="*/ 22254 h 73234"/>
                <a:gd name="connsiteX32" fmla="*/ 82684 w 127489"/>
                <a:gd name="connsiteY32" fmla="*/ 69251 h 73234"/>
                <a:gd name="connsiteX33" fmla="*/ 87419 w 127489"/>
                <a:gd name="connsiteY33" fmla="*/ 73236 h 73234"/>
                <a:gd name="connsiteX34" fmla="*/ 91984 w 127489"/>
                <a:gd name="connsiteY34" fmla="*/ 69417 h 73234"/>
                <a:gd name="connsiteX35" fmla="*/ 113458 w 127489"/>
                <a:gd name="connsiteY35" fmla="*/ 16110 h 7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489" h="73234">
                  <a:moveTo>
                    <a:pt x="113458" y="16110"/>
                  </a:moveTo>
                  <a:cubicBezTo>
                    <a:pt x="116839" y="7807"/>
                    <a:pt x="122419" y="6146"/>
                    <a:pt x="127661" y="5980"/>
                  </a:cubicBezTo>
                  <a:lnTo>
                    <a:pt x="127661" y="1"/>
                  </a:lnTo>
                  <a:cubicBezTo>
                    <a:pt x="123095" y="500"/>
                    <a:pt x="120390" y="666"/>
                    <a:pt x="115487" y="666"/>
                  </a:cubicBezTo>
                  <a:cubicBezTo>
                    <a:pt x="110414" y="666"/>
                    <a:pt x="103989" y="500"/>
                    <a:pt x="98916" y="1"/>
                  </a:cubicBezTo>
                  <a:lnTo>
                    <a:pt x="98916" y="5980"/>
                  </a:lnTo>
                  <a:cubicBezTo>
                    <a:pt x="104834" y="6146"/>
                    <a:pt x="107709" y="9301"/>
                    <a:pt x="107709" y="13287"/>
                  </a:cubicBezTo>
                  <a:cubicBezTo>
                    <a:pt x="107709" y="14615"/>
                    <a:pt x="107709" y="14947"/>
                    <a:pt x="106694" y="17272"/>
                  </a:cubicBezTo>
                  <a:lnTo>
                    <a:pt x="90293" y="58622"/>
                  </a:lnTo>
                  <a:lnTo>
                    <a:pt x="72032" y="13287"/>
                  </a:lnTo>
                  <a:cubicBezTo>
                    <a:pt x="71694" y="12456"/>
                    <a:pt x="71187" y="11128"/>
                    <a:pt x="71187" y="10131"/>
                  </a:cubicBezTo>
                  <a:cubicBezTo>
                    <a:pt x="71187" y="6478"/>
                    <a:pt x="75583" y="5980"/>
                    <a:pt x="80317" y="5980"/>
                  </a:cubicBezTo>
                  <a:lnTo>
                    <a:pt x="80317" y="1"/>
                  </a:lnTo>
                  <a:cubicBezTo>
                    <a:pt x="74230" y="500"/>
                    <a:pt x="68143" y="666"/>
                    <a:pt x="62056" y="666"/>
                  </a:cubicBezTo>
                  <a:cubicBezTo>
                    <a:pt x="57153" y="666"/>
                    <a:pt x="52080" y="334"/>
                    <a:pt x="47177" y="1"/>
                  </a:cubicBezTo>
                  <a:lnTo>
                    <a:pt x="47177" y="5980"/>
                  </a:lnTo>
                  <a:cubicBezTo>
                    <a:pt x="51066" y="5980"/>
                    <a:pt x="54616" y="5980"/>
                    <a:pt x="56814" y="7308"/>
                  </a:cubicBezTo>
                  <a:cubicBezTo>
                    <a:pt x="59182" y="8969"/>
                    <a:pt x="60703" y="14449"/>
                    <a:pt x="60703" y="14615"/>
                  </a:cubicBezTo>
                  <a:cubicBezTo>
                    <a:pt x="60703" y="14947"/>
                    <a:pt x="60365" y="15944"/>
                    <a:pt x="60027" y="16608"/>
                  </a:cubicBezTo>
                  <a:lnTo>
                    <a:pt x="44133" y="56131"/>
                  </a:lnTo>
                  <a:lnTo>
                    <a:pt x="27056" y="13287"/>
                  </a:lnTo>
                  <a:cubicBezTo>
                    <a:pt x="26041" y="10962"/>
                    <a:pt x="26041" y="10796"/>
                    <a:pt x="26041" y="10131"/>
                  </a:cubicBezTo>
                  <a:cubicBezTo>
                    <a:pt x="26041" y="5980"/>
                    <a:pt x="32128" y="5980"/>
                    <a:pt x="35172" y="5980"/>
                  </a:cubicBezTo>
                  <a:lnTo>
                    <a:pt x="35172" y="1"/>
                  </a:lnTo>
                  <a:cubicBezTo>
                    <a:pt x="34833" y="1"/>
                    <a:pt x="22828" y="666"/>
                    <a:pt x="16065" y="666"/>
                  </a:cubicBezTo>
                  <a:cubicBezTo>
                    <a:pt x="10824" y="666"/>
                    <a:pt x="5413" y="500"/>
                    <a:pt x="171" y="1"/>
                  </a:cubicBezTo>
                  <a:lnTo>
                    <a:pt x="171" y="5980"/>
                  </a:lnTo>
                  <a:cubicBezTo>
                    <a:pt x="6766" y="5980"/>
                    <a:pt x="10485" y="5980"/>
                    <a:pt x="12345" y="10796"/>
                  </a:cubicBezTo>
                  <a:lnTo>
                    <a:pt x="35848" y="69417"/>
                  </a:lnTo>
                  <a:cubicBezTo>
                    <a:pt x="36862" y="71908"/>
                    <a:pt x="37370" y="73236"/>
                    <a:pt x="40413" y="73236"/>
                  </a:cubicBezTo>
                  <a:cubicBezTo>
                    <a:pt x="43457" y="73236"/>
                    <a:pt x="43964" y="71908"/>
                    <a:pt x="44809" y="69749"/>
                  </a:cubicBezTo>
                  <a:lnTo>
                    <a:pt x="63916" y="22254"/>
                  </a:lnTo>
                  <a:lnTo>
                    <a:pt x="82684" y="69251"/>
                  </a:lnTo>
                  <a:cubicBezTo>
                    <a:pt x="83699" y="71741"/>
                    <a:pt x="84375" y="73236"/>
                    <a:pt x="87419" y="73236"/>
                  </a:cubicBezTo>
                  <a:cubicBezTo>
                    <a:pt x="90462" y="73236"/>
                    <a:pt x="90969" y="72074"/>
                    <a:pt x="91984" y="69417"/>
                  </a:cubicBezTo>
                  <a:lnTo>
                    <a:pt x="113458" y="16110"/>
                  </a:lnTo>
                  <a:close/>
                </a:path>
              </a:pathLst>
            </a:custGeom>
            <a:solidFill>
              <a:srgbClr val="000000"/>
            </a:solidFill>
            <a:ln w="24245" cap="flat">
              <a:noFill/>
              <a:prstDash val="solid"/>
              <a:miter/>
            </a:ln>
          </p:spPr>
          <p:txBody>
            <a:bodyPr rtlCol="0" anchor="ctr"/>
            <a:lstStyle/>
            <a:p>
              <a:endParaRPr lang="zh-CN" altLang="en-US"/>
            </a:p>
          </p:txBody>
        </p:sp>
      </p:grpSp>
      <p:grpSp>
        <p:nvGrpSpPr>
          <p:cNvPr id="33" name="组合 32" descr="\documentclass[preview]{standalone}&#10;\usepackage{amsmath}&#10;&#10;\begin{document}&#10;\begin{flalign*}&#10;\Delta V_{\mathrm{w},ij}=\int_t^{t+\delta t}q_{\mathrm{w},ij}(t)\mathrm{d}t,&#10;\end{flalign*}&#10;\end{document}&#10;&#10;" title="IguanaTex Shape Display">
            <a:extLst>
              <a:ext uri="{FF2B5EF4-FFF2-40B4-BE49-F238E27FC236}">
                <a16:creationId xmlns:a16="http://schemas.microsoft.com/office/drawing/2014/main" id="{ABE92B1A-3E77-484F-952E-1137474FBF88}"/>
              </a:ext>
            </a:extLst>
          </p:cNvPr>
          <p:cNvGrpSpPr>
            <a:grpSpLocks noChangeAspect="1"/>
          </p:cNvGrpSpPr>
          <p:nvPr>
            <p:custDataLst>
              <p:tags r:id="rId4"/>
            </p:custDataLst>
          </p:nvPr>
        </p:nvGrpSpPr>
        <p:grpSpPr>
          <a:xfrm>
            <a:off x="2407257" y="2174811"/>
            <a:ext cx="2835213" cy="634274"/>
            <a:chOff x="5455314" y="1907478"/>
            <a:chExt cx="2835213" cy="634274"/>
          </a:xfrm>
        </p:grpSpPr>
        <p:sp>
          <p:nvSpPr>
            <p:cNvPr id="8" name="任意多边形: 形状 7">
              <a:extLst>
                <a:ext uri="{FF2B5EF4-FFF2-40B4-BE49-F238E27FC236}">
                  <a16:creationId xmlns:a16="http://schemas.microsoft.com/office/drawing/2014/main" id="{9CD0EC34-04FD-4BCD-840C-24649A6AD997}"/>
                </a:ext>
              </a:extLst>
            </p:cNvPr>
            <p:cNvSpPr/>
            <p:nvPr>
              <p:custDataLst>
                <p:tags r:id="rId99"/>
              </p:custDataLst>
            </p:nvPr>
          </p:nvSpPr>
          <p:spPr>
            <a:xfrm>
              <a:off x="5455314" y="2132371"/>
              <a:ext cx="185523" cy="179372"/>
            </a:xfrm>
            <a:custGeom>
              <a:avLst/>
              <a:gdLst>
                <a:gd name="connsiteX0" fmla="*/ 99413 w 185523"/>
                <a:gd name="connsiteY0" fmla="*/ 4500 h 179372"/>
                <a:gd name="connsiteX1" fmla="*/ 92877 w 185523"/>
                <a:gd name="connsiteY1" fmla="*/ -9 h 179372"/>
                <a:gd name="connsiteX2" fmla="*/ 86341 w 185523"/>
                <a:gd name="connsiteY2" fmla="*/ 4500 h 179372"/>
                <a:gd name="connsiteX3" fmla="*/ 1372 w 185523"/>
                <a:gd name="connsiteY3" fmla="*/ 174353 h 179372"/>
                <a:gd name="connsiteX4" fmla="*/ 115 w 185523"/>
                <a:gd name="connsiteY4" fmla="*/ 177359 h 179372"/>
                <a:gd name="connsiteX5" fmla="*/ 5646 w 185523"/>
                <a:gd name="connsiteY5" fmla="*/ 179364 h 179372"/>
                <a:gd name="connsiteX6" fmla="*/ 180108 w 185523"/>
                <a:gd name="connsiteY6" fmla="*/ 179364 h 179372"/>
                <a:gd name="connsiteX7" fmla="*/ 185638 w 185523"/>
                <a:gd name="connsiteY7" fmla="*/ 177359 h 179372"/>
                <a:gd name="connsiteX8" fmla="*/ 184381 w 185523"/>
                <a:gd name="connsiteY8" fmla="*/ 174353 h 179372"/>
                <a:gd name="connsiteX9" fmla="*/ 99413 w 185523"/>
                <a:gd name="connsiteY9" fmla="*/ 4500 h 179372"/>
                <a:gd name="connsiteX10" fmla="*/ 84832 w 185523"/>
                <a:gd name="connsiteY10" fmla="*/ 25043 h 179372"/>
                <a:gd name="connsiteX11" fmla="*/ 152455 w 185523"/>
                <a:gd name="connsiteY11" fmla="*/ 160324 h 179372"/>
                <a:gd name="connsiteX12" fmla="*/ 16958 w 185523"/>
                <a:gd name="connsiteY12" fmla="*/ 160324 h 179372"/>
                <a:gd name="connsiteX13" fmla="*/ 84832 w 185523"/>
                <a:gd name="connsiteY13" fmla="*/ 25043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23" h="179372">
                  <a:moveTo>
                    <a:pt x="99413" y="4500"/>
                  </a:moveTo>
                  <a:cubicBezTo>
                    <a:pt x="97653" y="1244"/>
                    <a:pt x="97150" y="-9"/>
                    <a:pt x="92877" y="-9"/>
                  </a:cubicBezTo>
                  <a:cubicBezTo>
                    <a:pt x="88603" y="-9"/>
                    <a:pt x="88100" y="1244"/>
                    <a:pt x="86341" y="4500"/>
                  </a:cubicBezTo>
                  <a:lnTo>
                    <a:pt x="1372" y="174353"/>
                  </a:lnTo>
                  <a:cubicBezTo>
                    <a:pt x="115" y="176608"/>
                    <a:pt x="115" y="177109"/>
                    <a:pt x="115" y="177359"/>
                  </a:cubicBezTo>
                  <a:cubicBezTo>
                    <a:pt x="115" y="179364"/>
                    <a:pt x="1623" y="179364"/>
                    <a:pt x="5646" y="179364"/>
                  </a:cubicBezTo>
                  <a:lnTo>
                    <a:pt x="180108" y="179364"/>
                  </a:lnTo>
                  <a:cubicBezTo>
                    <a:pt x="184130" y="179364"/>
                    <a:pt x="185638" y="179364"/>
                    <a:pt x="185638" y="177359"/>
                  </a:cubicBezTo>
                  <a:cubicBezTo>
                    <a:pt x="185638" y="177109"/>
                    <a:pt x="185638" y="176608"/>
                    <a:pt x="184381" y="174353"/>
                  </a:cubicBezTo>
                  <a:lnTo>
                    <a:pt x="99413" y="4500"/>
                  </a:lnTo>
                  <a:close/>
                  <a:moveTo>
                    <a:pt x="84832" y="25043"/>
                  </a:moveTo>
                  <a:lnTo>
                    <a:pt x="152455" y="160324"/>
                  </a:lnTo>
                  <a:lnTo>
                    <a:pt x="16958" y="160324"/>
                  </a:lnTo>
                  <a:lnTo>
                    <a:pt x="84832" y="25043"/>
                  </a:lnTo>
                  <a:close/>
                </a:path>
              </a:pathLst>
            </a:custGeom>
            <a:solidFill>
              <a:srgbClr val="000000"/>
            </a:solidFill>
            <a:ln w="25233"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93CA4D3E-DBCD-40BA-BEA7-96DDCBF5AF69}"/>
                </a:ext>
              </a:extLst>
            </p:cNvPr>
            <p:cNvSpPr/>
            <p:nvPr>
              <p:custDataLst>
                <p:tags r:id="rId100"/>
              </p:custDataLst>
            </p:nvPr>
          </p:nvSpPr>
          <p:spPr>
            <a:xfrm>
              <a:off x="5667065" y="2140638"/>
              <a:ext cx="179238" cy="176616"/>
            </a:xfrm>
            <a:custGeom>
              <a:avLst/>
              <a:gdLst>
                <a:gd name="connsiteX0" fmla="*/ 143916 w 179238"/>
                <a:gd name="connsiteY0" fmla="*/ 28550 h 176616"/>
                <a:gd name="connsiteX1" fmla="*/ 176094 w 179238"/>
                <a:gd name="connsiteY1" fmla="*/ 7757 h 176616"/>
                <a:gd name="connsiteX2" fmla="*/ 179362 w 179238"/>
                <a:gd name="connsiteY2" fmla="*/ 2997 h 176616"/>
                <a:gd name="connsiteX3" fmla="*/ 176094 w 179238"/>
                <a:gd name="connsiteY3" fmla="*/ -9 h 176616"/>
                <a:gd name="connsiteX4" fmla="*/ 155480 w 179238"/>
                <a:gd name="connsiteY4" fmla="*/ 742 h 176616"/>
                <a:gd name="connsiteX5" fmla="*/ 130593 w 179238"/>
                <a:gd name="connsiteY5" fmla="*/ -9 h 176616"/>
                <a:gd name="connsiteX6" fmla="*/ 125816 w 179238"/>
                <a:gd name="connsiteY6" fmla="*/ 4751 h 176616"/>
                <a:gd name="connsiteX7" fmla="*/ 129839 w 179238"/>
                <a:gd name="connsiteY7" fmla="*/ 7757 h 176616"/>
                <a:gd name="connsiteX8" fmla="*/ 141402 w 179238"/>
                <a:gd name="connsiteY8" fmla="*/ 16024 h 176616"/>
                <a:gd name="connsiteX9" fmla="*/ 137632 w 179238"/>
                <a:gd name="connsiteY9" fmla="*/ 25544 h 176616"/>
                <a:gd name="connsiteX10" fmla="*/ 60456 w 179238"/>
                <a:gd name="connsiteY10" fmla="*/ 147798 h 176616"/>
                <a:gd name="connsiteX11" fmla="*/ 43362 w 179238"/>
                <a:gd name="connsiteY11" fmla="*/ 15273 h 176616"/>
                <a:gd name="connsiteX12" fmla="*/ 60707 w 179238"/>
                <a:gd name="connsiteY12" fmla="*/ 7757 h 176616"/>
                <a:gd name="connsiteX13" fmla="*/ 66992 w 179238"/>
                <a:gd name="connsiteY13" fmla="*/ 2747 h 176616"/>
                <a:gd name="connsiteX14" fmla="*/ 63473 w 179238"/>
                <a:gd name="connsiteY14" fmla="*/ -9 h 176616"/>
                <a:gd name="connsiteX15" fmla="*/ 32301 w 179238"/>
                <a:gd name="connsiteY15" fmla="*/ 742 h 176616"/>
                <a:gd name="connsiteX16" fmla="*/ 18475 w 179238"/>
                <a:gd name="connsiteY16" fmla="*/ 492 h 176616"/>
                <a:gd name="connsiteX17" fmla="*/ 4900 w 179238"/>
                <a:gd name="connsiteY17" fmla="*/ -9 h 176616"/>
                <a:gd name="connsiteX18" fmla="*/ 123 w 179238"/>
                <a:gd name="connsiteY18" fmla="*/ 4751 h 176616"/>
                <a:gd name="connsiteX19" fmla="*/ 6408 w 179238"/>
                <a:gd name="connsiteY19" fmla="*/ 7757 h 176616"/>
                <a:gd name="connsiteX20" fmla="*/ 21491 w 179238"/>
                <a:gd name="connsiteY20" fmla="*/ 16275 h 176616"/>
                <a:gd name="connsiteX21" fmla="*/ 41351 w 179238"/>
                <a:gd name="connsiteY21" fmla="*/ 170846 h 176616"/>
                <a:gd name="connsiteX22" fmla="*/ 46378 w 179238"/>
                <a:gd name="connsiteY22" fmla="*/ 176608 h 176616"/>
                <a:gd name="connsiteX23" fmla="*/ 53417 w 179238"/>
                <a:gd name="connsiteY23" fmla="*/ 172099 h 176616"/>
                <a:gd name="connsiteX24" fmla="*/ 143916 w 179238"/>
                <a:gd name="connsiteY24" fmla="*/ 28550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9238" h="176616">
                  <a:moveTo>
                    <a:pt x="143916" y="28550"/>
                  </a:moveTo>
                  <a:cubicBezTo>
                    <a:pt x="156234" y="9010"/>
                    <a:pt x="166792" y="8258"/>
                    <a:pt x="176094" y="7757"/>
                  </a:cubicBezTo>
                  <a:cubicBezTo>
                    <a:pt x="179110" y="7507"/>
                    <a:pt x="179362" y="3248"/>
                    <a:pt x="179362" y="2997"/>
                  </a:cubicBezTo>
                  <a:cubicBezTo>
                    <a:pt x="179362" y="993"/>
                    <a:pt x="178105" y="-9"/>
                    <a:pt x="176094" y="-9"/>
                  </a:cubicBezTo>
                  <a:cubicBezTo>
                    <a:pt x="169558" y="-9"/>
                    <a:pt x="162268" y="742"/>
                    <a:pt x="155480" y="742"/>
                  </a:cubicBezTo>
                  <a:cubicBezTo>
                    <a:pt x="147184" y="742"/>
                    <a:pt x="138637" y="-9"/>
                    <a:pt x="130593" y="-9"/>
                  </a:cubicBezTo>
                  <a:cubicBezTo>
                    <a:pt x="129085" y="-9"/>
                    <a:pt x="125816" y="-9"/>
                    <a:pt x="125816" y="4751"/>
                  </a:cubicBezTo>
                  <a:cubicBezTo>
                    <a:pt x="125816" y="7507"/>
                    <a:pt x="128079" y="7757"/>
                    <a:pt x="129839" y="7757"/>
                  </a:cubicBezTo>
                  <a:cubicBezTo>
                    <a:pt x="136626" y="8258"/>
                    <a:pt x="141402" y="10763"/>
                    <a:pt x="141402" y="16024"/>
                  </a:cubicBezTo>
                  <a:cubicBezTo>
                    <a:pt x="141402" y="19782"/>
                    <a:pt x="137632" y="25293"/>
                    <a:pt x="137632" y="25544"/>
                  </a:cubicBezTo>
                  <a:lnTo>
                    <a:pt x="60456" y="147798"/>
                  </a:lnTo>
                  <a:lnTo>
                    <a:pt x="43362" y="15273"/>
                  </a:lnTo>
                  <a:cubicBezTo>
                    <a:pt x="43362" y="11014"/>
                    <a:pt x="49144" y="7757"/>
                    <a:pt x="60707" y="7757"/>
                  </a:cubicBezTo>
                  <a:cubicBezTo>
                    <a:pt x="64227" y="7757"/>
                    <a:pt x="66992" y="7757"/>
                    <a:pt x="66992" y="2747"/>
                  </a:cubicBezTo>
                  <a:cubicBezTo>
                    <a:pt x="66992" y="492"/>
                    <a:pt x="64981" y="-9"/>
                    <a:pt x="63473" y="-9"/>
                  </a:cubicBezTo>
                  <a:cubicBezTo>
                    <a:pt x="53417" y="-9"/>
                    <a:pt x="42608" y="742"/>
                    <a:pt x="32301" y="742"/>
                  </a:cubicBezTo>
                  <a:cubicBezTo>
                    <a:pt x="27776" y="742"/>
                    <a:pt x="23000" y="492"/>
                    <a:pt x="18475" y="492"/>
                  </a:cubicBezTo>
                  <a:cubicBezTo>
                    <a:pt x="13950" y="492"/>
                    <a:pt x="9173" y="-9"/>
                    <a:pt x="4900" y="-9"/>
                  </a:cubicBezTo>
                  <a:cubicBezTo>
                    <a:pt x="3140" y="-9"/>
                    <a:pt x="123" y="-9"/>
                    <a:pt x="123" y="4751"/>
                  </a:cubicBezTo>
                  <a:cubicBezTo>
                    <a:pt x="123" y="7757"/>
                    <a:pt x="2386" y="7757"/>
                    <a:pt x="6408" y="7757"/>
                  </a:cubicBezTo>
                  <a:cubicBezTo>
                    <a:pt x="20486" y="7757"/>
                    <a:pt x="20737" y="10012"/>
                    <a:pt x="21491" y="16275"/>
                  </a:cubicBezTo>
                  <a:lnTo>
                    <a:pt x="41351" y="170846"/>
                  </a:lnTo>
                  <a:cubicBezTo>
                    <a:pt x="42105" y="175856"/>
                    <a:pt x="43110" y="176608"/>
                    <a:pt x="46378" y="176608"/>
                  </a:cubicBezTo>
                  <a:cubicBezTo>
                    <a:pt x="50401" y="176608"/>
                    <a:pt x="51406" y="175355"/>
                    <a:pt x="53417" y="172099"/>
                  </a:cubicBezTo>
                  <a:lnTo>
                    <a:pt x="143916" y="28550"/>
                  </a:lnTo>
                  <a:close/>
                </a:path>
              </a:pathLst>
            </a:custGeom>
            <a:solidFill>
              <a:srgbClr val="000000"/>
            </a:solidFill>
            <a:ln w="25233"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9CAB2069-48AA-4F92-8982-2A93DFFAA34A}"/>
                </a:ext>
              </a:extLst>
            </p:cNvPr>
            <p:cNvSpPr/>
            <p:nvPr>
              <p:custDataLst>
                <p:tags r:id="rId101"/>
              </p:custDataLst>
            </p:nvPr>
          </p:nvSpPr>
          <p:spPr>
            <a:xfrm>
              <a:off x="5804909" y="2273739"/>
              <a:ext cx="132681" cy="77335"/>
            </a:xfrm>
            <a:custGeom>
              <a:avLst/>
              <a:gdLst>
                <a:gd name="connsiteX0" fmla="*/ 118029 w 132681"/>
                <a:gd name="connsiteY0" fmla="*/ 17003 h 77335"/>
                <a:gd name="connsiteX1" fmla="*/ 132811 w 132681"/>
                <a:gd name="connsiteY1" fmla="*/ 6306 h 77335"/>
                <a:gd name="connsiteX2" fmla="*/ 132811 w 132681"/>
                <a:gd name="connsiteY2" fmla="*/ -8 h 77335"/>
                <a:gd name="connsiteX3" fmla="*/ 120141 w 132681"/>
                <a:gd name="connsiteY3" fmla="*/ 694 h 77335"/>
                <a:gd name="connsiteX4" fmla="*/ 102896 w 132681"/>
                <a:gd name="connsiteY4" fmla="*/ -8 h 77335"/>
                <a:gd name="connsiteX5" fmla="*/ 102896 w 132681"/>
                <a:gd name="connsiteY5" fmla="*/ 6306 h 77335"/>
                <a:gd name="connsiteX6" fmla="*/ 112046 w 132681"/>
                <a:gd name="connsiteY6" fmla="*/ 14022 h 77335"/>
                <a:gd name="connsiteX7" fmla="*/ 110991 w 132681"/>
                <a:gd name="connsiteY7" fmla="*/ 18230 h 77335"/>
                <a:gd name="connsiteX8" fmla="*/ 93921 w 132681"/>
                <a:gd name="connsiteY8" fmla="*/ 61896 h 77335"/>
                <a:gd name="connsiteX9" fmla="*/ 74917 w 132681"/>
                <a:gd name="connsiteY9" fmla="*/ 14022 h 77335"/>
                <a:gd name="connsiteX10" fmla="*/ 74037 w 132681"/>
                <a:gd name="connsiteY10" fmla="*/ 10690 h 77335"/>
                <a:gd name="connsiteX11" fmla="*/ 83539 w 132681"/>
                <a:gd name="connsiteY11" fmla="*/ 6306 h 77335"/>
                <a:gd name="connsiteX12" fmla="*/ 83539 w 132681"/>
                <a:gd name="connsiteY12" fmla="*/ -8 h 77335"/>
                <a:gd name="connsiteX13" fmla="*/ 64534 w 132681"/>
                <a:gd name="connsiteY13" fmla="*/ 694 h 77335"/>
                <a:gd name="connsiteX14" fmla="*/ 49049 w 132681"/>
                <a:gd name="connsiteY14" fmla="*/ -8 h 77335"/>
                <a:gd name="connsiteX15" fmla="*/ 49049 w 132681"/>
                <a:gd name="connsiteY15" fmla="*/ 6306 h 77335"/>
                <a:gd name="connsiteX16" fmla="*/ 59079 w 132681"/>
                <a:gd name="connsiteY16" fmla="*/ 7708 h 77335"/>
                <a:gd name="connsiteX17" fmla="*/ 63127 w 132681"/>
                <a:gd name="connsiteY17" fmla="*/ 15424 h 77335"/>
                <a:gd name="connsiteX18" fmla="*/ 62423 w 132681"/>
                <a:gd name="connsiteY18" fmla="*/ 17529 h 77335"/>
                <a:gd name="connsiteX19" fmla="*/ 45881 w 132681"/>
                <a:gd name="connsiteY19" fmla="*/ 59266 h 77335"/>
                <a:gd name="connsiteX20" fmla="*/ 28108 w 132681"/>
                <a:gd name="connsiteY20" fmla="*/ 14022 h 77335"/>
                <a:gd name="connsiteX21" fmla="*/ 27053 w 132681"/>
                <a:gd name="connsiteY21" fmla="*/ 10690 h 77335"/>
                <a:gd name="connsiteX22" fmla="*/ 36555 w 132681"/>
                <a:gd name="connsiteY22" fmla="*/ 6306 h 77335"/>
                <a:gd name="connsiteX23" fmla="*/ 36555 w 132681"/>
                <a:gd name="connsiteY23" fmla="*/ -8 h 77335"/>
                <a:gd name="connsiteX24" fmla="*/ 16670 w 132681"/>
                <a:gd name="connsiteY24" fmla="*/ 694 h 77335"/>
                <a:gd name="connsiteX25" fmla="*/ 129 w 132681"/>
                <a:gd name="connsiteY25" fmla="*/ -8 h 77335"/>
                <a:gd name="connsiteX26" fmla="*/ 129 w 132681"/>
                <a:gd name="connsiteY26" fmla="*/ 6306 h 77335"/>
                <a:gd name="connsiteX27" fmla="*/ 12799 w 132681"/>
                <a:gd name="connsiteY27" fmla="*/ 11391 h 77335"/>
                <a:gd name="connsiteX28" fmla="*/ 37259 w 132681"/>
                <a:gd name="connsiteY28" fmla="*/ 73295 h 77335"/>
                <a:gd name="connsiteX29" fmla="*/ 42010 w 132681"/>
                <a:gd name="connsiteY29" fmla="*/ 77328 h 77335"/>
                <a:gd name="connsiteX30" fmla="*/ 46585 w 132681"/>
                <a:gd name="connsiteY30" fmla="*/ 73645 h 77335"/>
                <a:gd name="connsiteX31" fmla="*/ 66470 w 132681"/>
                <a:gd name="connsiteY31" fmla="*/ 23491 h 77335"/>
                <a:gd name="connsiteX32" fmla="*/ 86003 w 132681"/>
                <a:gd name="connsiteY32" fmla="*/ 73119 h 77335"/>
                <a:gd name="connsiteX33" fmla="*/ 90930 w 132681"/>
                <a:gd name="connsiteY33" fmla="*/ 77328 h 77335"/>
                <a:gd name="connsiteX34" fmla="*/ 95681 w 132681"/>
                <a:gd name="connsiteY34" fmla="*/ 73295 h 77335"/>
                <a:gd name="connsiteX35" fmla="*/ 118029 w 132681"/>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681" h="77335">
                  <a:moveTo>
                    <a:pt x="118029" y="17003"/>
                  </a:moveTo>
                  <a:cubicBezTo>
                    <a:pt x="121549" y="8235"/>
                    <a:pt x="127356" y="6481"/>
                    <a:pt x="132811" y="6306"/>
                  </a:cubicBezTo>
                  <a:lnTo>
                    <a:pt x="132811" y="-8"/>
                  </a:lnTo>
                  <a:cubicBezTo>
                    <a:pt x="128060" y="519"/>
                    <a:pt x="125244" y="694"/>
                    <a:pt x="120141" y="694"/>
                  </a:cubicBezTo>
                  <a:cubicBezTo>
                    <a:pt x="114862" y="694"/>
                    <a:pt x="108175" y="519"/>
                    <a:pt x="102896" y="-8"/>
                  </a:cubicBezTo>
                  <a:lnTo>
                    <a:pt x="102896" y="6306"/>
                  </a:lnTo>
                  <a:cubicBezTo>
                    <a:pt x="109055" y="6481"/>
                    <a:pt x="112046" y="9813"/>
                    <a:pt x="112046" y="14022"/>
                  </a:cubicBezTo>
                  <a:cubicBezTo>
                    <a:pt x="112046" y="15424"/>
                    <a:pt x="112046" y="15775"/>
                    <a:pt x="110991" y="18230"/>
                  </a:cubicBezTo>
                  <a:lnTo>
                    <a:pt x="93921" y="61896"/>
                  </a:lnTo>
                  <a:lnTo>
                    <a:pt x="74917" y="14022"/>
                  </a:lnTo>
                  <a:cubicBezTo>
                    <a:pt x="74565" y="13145"/>
                    <a:pt x="74037" y="11742"/>
                    <a:pt x="74037" y="10690"/>
                  </a:cubicBezTo>
                  <a:cubicBezTo>
                    <a:pt x="74037" y="6832"/>
                    <a:pt x="78612" y="6306"/>
                    <a:pt x="83539" y="6306"/>
                  </a:cubicBezTo>
                  <a:lnTo>
                    <a:pt x="83539" y="-8"/>
                  </a:lnTo>
                  <a:cubicBezTo>
                    <a:pt x="77204" y="519"/>
                    <a:pt x="70869" y="694"/>
                    <a:pt x="64534" y="694"/>
                  </a:cubicBezTo>
                  <a:cubicBezTo>
                    <a:pt x="59431" y="694"/>
                    <a:pt x="54152" y="343"/>
                    <a:pt x="49049" y="-8"/>
                  </a:cubicBezTo>
                  <a:lnTo>
                    <a:pt x="49049" y="6306"/>
                  </a:lnTo>
                  <a:cubicBezTo>
                    <a:pt x="53096" y="6306"/>
                    <a:pt x="56792" y="6306"/>
                    <a:pt x="59079" y="7708"/>
                  </a:cubicBezTo>
                  <a:cubicBezTo>
                    <a:pt x="61543" y="9462"/>
                    <a:pt x="63127" y="15249"/>
                    <a:pt x="63127" y="15424"/>
                  </a:cubicBezTo>
                  <a:cubicBezTo>
                    <a:pt x="63127" y="15775"/>
                    <a:pt x="62775" y="16827"/>
                    <a:pt x="62423" y="17529"/>
                  </a:cubicBezTo>
                  <a:lnTo>
                    <a:pt x="45881" y="59266"/>
                  </a:lnTo>
                  <a:lnTo>
                    <a:pt x="28108" y="14022"/>
                  </a:lnTo>
                  <a:cubicBezTo>
                    <a:pt x="27053" y="11566"/>
                    <a:pt x="27053" y="11391"/>
                    <a:pt x="27053" y="10690"/>
                  </a:cubicBezTo>
                  <a:cubicBezTo>
                    <a:pt x="27053" y="6306"/>
                    <a:pt x="33388" y="6306"/>
                    <a:pt x="36555" y="6306"/>
                  </a:cubicBezTo>
                  <a:lnTo>
                    <a:pt x="36555" y="-8"/>
                  </a:lnTo>
                  <a:cubicBezTo>
                    <a:pt x="36203" y="-8"/>
                    <a:pt x="23709" y="694"/>
                    <a:pt x="16670" y="694"/>
                  </a:cubicBezTo>
                  <a:cubicBezTo>
                    <a:pt x="11215" y="694"/>
                    <a:pt x="5584" y="519"/>
                    <a:pt x="129" y="-8"/>
                  </a:cubicBezTo>
                  <a:lnTo>
                    <a:pt x="129" y="6306"/>
                  </a:lnTo>
                  <a:cubicBezTo>
                    <a:pt x="6992" y="6306"/>
                    <a:pt x="10863" y="6306"/>
                    <a:pt x="12799" y="11391"/>
                  </a:cubicBezTo>
                  <a:lnTo>
                    <a:pt x="37259" y="73295"/>
                  </a:lnTo>
                  <a:cubicBezTo>
                    <a:pt x="38315" y="75925"/>
                    <a:pt x="38843" y="77328"/>
                    <a:pt x="42010" y="77328"/>
                  </a:cubicBezTo>
                  <a:cubicBezTo>
                    <a:pt x="45178" y="77328"/>
                    <a:pt x="45706" y="75925"/>
                    <a:pt x="46585" y="73645"/>
                  </a:cubicBezTo>
                  <a:lnTo>
                    <a:pt x="66470" y="23491"/>
                  </a:lnTo>
                  <a:lnTo>
                    <a:pt x="86003" y="73119"/>
                  </a:lnTo>
                  <a:cubicBezTo>
                    <a:pt x="87059" y="75750"/>
                    <a:pt x="87762" y="77328"/>
                    <a:pt x="90930" y="77328"/>
                  </a:cubicBezTo>
                  <a:cubicBezTo>
                    <a:pt x="94097" y="77328"/>
                    <a:pt x="94625" y="76101"/>
                    <a:pt x="95681" y="73295"/>
                  </a:cubicBezTo>
                  <a:lnTo>
                    <a:pt x="118029" y="17003"/>
                  </a:lnTo>
                  <a:close/>
                </a:path>
              </a:pathLst>
            </a:custGeom>
            <a:solidFill>
              <a:srgbClr val="000000"/>
            </a:solidFill>
            <a:ln w="25233"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A8A8A593-936D-41F5-9509-DD1C22BAAF69}"/>
                </a:ext>
              </a:extLst>
            </p:cNvPr>
            <p:cNvSpPr/>
            <p:nvPr>
              <p:custDataLst>
                <p:tags r:id="rId102"/>
              </p:custDataLst>
            </p:nvPr>
          </p:nvSpPr>
          <p:spPr>
            <a:xfrm>
              <a:off x="5965544" y="2329154"/>
              <a:ext cx="22348" cy="54012"/>
            </a:xfrm>
            <a:custGeom>
              <a:avLst/>
              <a:gdLst>
                <a:gd name="connsiteX0" fmla="*/ 17556 w 22348"/>
                <a:gd name="connsiteY0" fmla="*/ 17353 h 54012"/>
                <a:gd name="connsiteX1" fmla="*/ 3830 w 22348"/>
                <a:gd name="connsiteY1" fmla="*/ 49445 h 54012"/>
                <a:gd name="connsiteX2" fmla="*/ 2599 w 22348"/>
                <a:gd name="connsiteY2" fmla="*/ 51550 h 54012"/>
                <a:gd name="connsiteX3" fmla="*/ 5062 w 22348"/>
                <a:gd name="connsiteY3" fmla="*/ 54005 h 54012"/>
                <a:gd name="connsiteX4" fmla="*/ 22483 w 22348"/>
                <a:gd name="connsiteY4" fmla="*/ 19107 h 54012"/>
                <a:gd name="connsiteX5" fmla="*/ 10165 w 22348"/>
                <a:gd name="connsiteY5" fmla="*/ -8 h 54012"/>
                <a:gd name="connsiteX6" fmla="*/ 135 w 22348"/>
                <a:gd name="connsiteY6" fmla="*/ 9988 h 54012"/>
                <a:gd name="connsiteX7" fmla="*/ 10341 w 22348"/>
                <a:gd name="connsiteY7" fmla="*/ 20159 h 54012"/>
                <a:gd name="connsiteX8" fmla="*/ 17556 w 22348"/>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8" h="54012">
                  <a:moveTo>
                    <a:pt x="17556" y="17353"/>
                  </a:moveTo>
                  <a:cubicBezTo>
                    <a:pt x="17556" y="26999"/>
                    <a:pt x="15796" y="38222"/>
                    <a:pt x="3830" y="49445"/>
                  </a:cubicBezTo>
                  <a:cubicBezTo>
                    <a:pt x="3126" y="50147"/>
                    <a:pt x="2599" y="50673"/>
                    <a:pt x="2599" y="51550"/>
                  </a:cubicBezTo>
                  <a:cubicBezTo>
                    <a:pt x="2599" y="52777"/>
                    <a:pt x="4006" y="54005"/>
                    <a:pt x="5062" y="54005"/>
                  </a:cubicBezTo>
                  <a:cubicBezTo>
                    <a:pt x="7526" y="54005"/>
                    <a:pt x="22483" y="39976"/>
                    <a:pt x="22483" y="19107"/>
                  </a:cubicBezTo>
                  <a:cubicBezTo>
                    <a:pt x="22483" y="8235"/>
                    <a:pt x="18260" y="-8"/>
                    <a:pt x="10165" y="-8"/>
                  </a:cubicBezTo>
                  <a:cubicBezTo>
                    <a:pt x="4358" y="-8"/>
                    <a:pt x="135" y="4552"/>
                    <a:pt x="135" y="9988"/>
                  </a:cubicBezTo>
                  <a:cubicBezTo>
                    <a:pt x="135" y="15600"/>
                    <a:pt x="4182" y="20159"/>
                    <a:pt x="10341" y="20159"/>
                  </a:cubicBezTo>
                  <a:cubicBezTo>
                    <a:pt x="14565" y="20159"/>
                    <a:pt x="17380" y="17353"/>
                    <a:pt x="17556" y="17353"/>
                  </a:cubicBezTo>
                  <a:close/>
                </a:path>
              </a:pathLst>
            </a:custGeom>
            <a:solidFill>
              <a:srgbClr val="000000"/>
            </a:solidFill>
            <a:ln w="25233"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78B54D99-2F66-463C-8FAC-E8A0D057DC89}"/>
                </a:ext>
              </a:extLst>
            </p:cNvPr>
            <p:cNvSpPr/>
            <p:nvPr>
              <p:custDataLst>
                <p:tags r:id="rId103"/>
              </p:custDataLst>
            </p:nvPr>
          </p:nvSpPr>
          <p:spPr>
            <a:xfrm>
              <a:off x="6013811" y="2233055"/>
              <a:ext cx="53319" cy="118020"/>
            </a:xfrm>
            <a:custGeom>
              <a:avLst/>
              <a:gdLst>
                <a:gd name="connsiteX0" fmla="*/ 48881 w 53319"/>
                <a:gd name="connsiteY0" fmla="*/ 6656 h 118020"/>
                <a:gd name="connsiteX1" fmla="*/ 41842 w 53319"/>
                <a:gd name="connsiteY1" fmla="*/ -8 h 118020"/>
                <a:gd name="connsiteX2" fmla="*/ 31988 w 53319"/>
                <a:gd name="connsiteY2" fmla="*/ 9637 h 118020"/>
                <a:gd name="connsiteX3" fmla="*/ 39027 w 53319"/>
                <a:gd name="connsiteY3" fmla="*/ 16301 h 118020"/>
                <a:gd name="connsiteX4" fmla="*/ 48881 w 53319"/>
                <a:gd name="connsiteY4" fmla="*/ 6656 h 118020"/>
                <a:gd name="connsiteX5" fmla="*/ 12983 w 53319"/>
                <a:gd name="connsiteY5" fmla="*/ 95741 h 118020"/>
                <a:gd name="connsiteX6" fmla="*/ 11399 w 53319"/>
                <a:gd name="connsiteY6" fmla="*/ 103107 h 118020"/>
                <a:gd name="connsiteX7" fmla="*/ 28117 w 53319"/>
                <a:gd name="connsiteY7" fmla="*/ 118013 h 118020"/>
                <a:gd name="connsiteX8" fmla="*/ 53456 w 53319"/>
                <a:gd name="connsiteY8" fmla="*/ 91182 h 118020"/>
                <a:gd name="connsiteX9" fmla="*/ 50641 w 53319"/>
                <a:gd name="connsiteY9" fmla="*/ 88902 h 118020"/>
                <a:gd name="connsiteX10" fmla="*/ 47297 w 53319"/>
                <a:gd name="connsiteY10" fmla="*/ 91883 h 118020"/>
                <a:gd name="connsiteX11" fmla="*/ 28645 w 53319"/>
                <a:gd name="connsiteY11" fmla="*/ 113102 h 118020"/>
                <a:gd name="connsiteX12" fmla="*/ 24245 w 53319"/>
                <a:gd name="connsiteY12" fmla="*/ 106965 h 118020"/>
                <a:gd name="connsiteX13" fmla="*/ 27061 w 53319"/>
                <a:gd name="connsiteY13" fmla="*/ 95741 h 118020"/>
                <a:gd name="connsiteX14" fmla="*/ 32692 w 53319"/>
                <a:gd name="connsiteY14" fmla="*/ 81712 h 118020"/>
                <a:gd name="connsiteX15" fmla="*/ 41314 w 53319"/>
                <a:gd name="connsiteY15" fmla="*/ 59441 h 118020"/>
                <a:gd name="connsiteX16" fmla="*/ 42370 w 53319"/>
                <a:gd name="connsiteY16" fmla="*/ 53829 h 118020"/>
                <a:gd name="connsiteX17" fmla="*/ 25653 w 53319"/>
                <a:gd name="connsiteY17" fmla="*/ 38923 h 118020"/>
                <a:gd name="connsiteX18" fmla="*/ 137 w 53319"/>
                <a:gd name="connsiteY18" fmla="*/ 65754 h 118020"/>
                <a:gd name="connsiteX19" fmla="*/ 3129 w 53319"/>
                <a:gd name="connsiteY19" fmla="*/ 68034 h 118020"/>
                <a:gd name="connsiteX20" fmla="*/ 6296 w 53319"/>
                <a:gd name="connsiteY20" fmla="*/ 65228 h 118020"/>
                <a:gd name="connsiteX21" fmla="*/ 25125 w 53319"/>
                <a:gd name="connsiteY21" fmla="*/ 43834 h 118020"/>
                <a:gd name="connsiteX22" fmla="*/ 29524 w 53319"/>
                <a:gd name="connsiteY22" fmla="*/ 49971 h 118020"/>
                <a:gd name="connsiteX23" fmla="*/ 24069 w 53319"/>
                <a:gd name="connsiteY23" fmla="*/ 67508 h 118020"/>
                <a:gd name="connsiteX24" fmla="*/ 12983 w 53319"/>
                <a:gd name="connsiteY24" fmla="*/ 9574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19" h="118020">
                  <a:moveTo>
                    <a:pt x="48881" y="6656"/>
                  </a:moveTo>
                  <a:cubicBezTo>
                    <a:pt x="48881" y="3850"/>
                    <a:pt x="46770" y="-8"/>
                    <a:pt x="41842" y="-8"/>
                  </a:cubicBezTo>
                  <a:cubicBezTo>
                    <a:pt x="37091" y="-8"/>
                    <a:pt x="31988" y="4552"/>
                    <a:pt x="31988" y="9637"/>
                  </a:cubicBezTo>
                  <a:cubicBezTo>
                    <a:pt x="31988" y="12619"/>
                    <a:pt x="34276" y="16301"/>
                    <a:pt x="39027" y="16301"/>
                  </a:cubicBezTo>
                  <a:cubicBezTo>
                    <a:pt x="44130" y="16301"/>
                    <a:pt x="48881" y="11391"/>
                    <a:pt x="48881" y="6656"/>
                  </a:cubicBezTo>
                  <a:close/>
                  <a:moveTo>
                    <a:pt x="12983" y="95741"/>
                  </a:moveTo>
                  <a:cubicBezTo>
                    <a:pt x="12279" y="98021"/>
                    <a:pt x="11399" y="100125"/>
                    <a:pt x="11399" y="103107"/>
                  </a:cubicBezTo>
                  <a:cubicBezTo>
                    <a:pt x="11399" y="111349"/>
                    <a:pt x="18438" y="118013"/>
                    <a:pt x="28117" y="118013"/>
                  </a:cubicBezTo>
                  <a:cubicBezTo>
                    <a:pt x="45714" y="118013"/>
                    <a:pt x="53456" y="93812"/>
                    <a:pt x="53456" y="91182"/>
                  </a:cubicBezTo>
                  <a:cubicBezTo>
                    <a:pt x="53456" y="88902"/>
                    <a:pt x="51169" y="88902"/>
                    <a:pt x="50641" y="88902"/>
                  </a:cubicBezTo>
                  <a:cubicBezTo>
                    <a:pt x="48177" y="88902"/>
                    <a:pt x="48001" y="89954"/>
                    <a:pt x="47297" y="91883"/>
                  </a:cubicBezTo>
                  <a:cubicBezTo>
                    <a:pt x="43250" y="105913"/>
                    <a:pt x="35507" y="113102"/>
                    <a:pt x="28645" y="113102"/>
                  </a:cubicBezTo>
                  <a:cubicBezTo>
                    <a:pt x="25125" y="113102"/>
                    <a:pt x="24245" y="110823"/>
                    <a:pt x="24245" y="106965"/>
                  </a:cubicBezTo>
                  <a:cubicBezTo>
                    <a:pt x="24245" y="102931"/>
                    <a:pt x="25477" y="99599"/>
                    <a:pt x="27061" y="95741"/>
                  </a:cubicBezTo>
                  <a:cubicBezTo>
                    <a:pt x="28821" y="91007"/>
                    <a:pt x="30756" y="86272"/>
                    <a:pt x="32692" y="81712"/>
                  </a:cubicBezTo>
                  <a:cubicBezTo>
                    <a:pt x="34276" y="77503"/>
                    <a:pt x="40611" y="61545"/>
                    <a:pt x="41314" y="59441"/>
                  </a:cubicBezTo>
                  <a:cubicBezTo>
                    <a:pt x="41842" y="57687"/>
                    <a:pt x="42370" y="55583"/>
                    <a:pt x="42370" y="53829"/>
                  </a:cubicBezTo>
                  <a:cubicBezTo>
                    <a:pt x="42370" y="45587"/>
                    <a:pt x="35331" y="38923"/>
                    <a:pt x="25653" y="38923"/>
                  </a:cubicBezTo>
                  <a:cubicBezTo>
                    <a:pt x="8232" y="38923"/>
                    <a:pt x="137" y="62773"/>
                    <a:pt x="137" y="65754"/>
                  </a:cubicBezTo>
                  <a:cubicBezTo>
                    <a:pt x="137" y="68034"/>
                    <a:pt x="2601" y="68034"/>
                    <a:pt x="3129" y="68034"/>
                  </a:cubicBezTo>
                  <a:cubicBezTo>
                    <a:pt x="5592" y="68034"/>
                    <a:pt x="5768" y="67157"/>
                    <a:pt x="6296" y="65228"/>
                  </a:cubicBezTo>
                  <a:cubicBezTo>
                    <a:pt x="10872" y="50147"/>
                    <a:pt x="18614" y="43834"/>
                    <a:pt x="25125" y="43834"/>
                  </a:cubicBezTo>
                  <a:cubicBezTo>
                    <a:pt x="27941" y="43834"/>
                    <a:pt x="29524" y="45236"/>
                    <a:pt x="29524" y="49971"/>
                  </a:cubicBezTo>
                  <a:cubicBezTo>
                    <a:pt x="29524" y="54005"/>
                    <a:pt x="28469" y="56635"/>
                    <a:pt x="24069" y="67508"/>
                  </a:cubicBezTo>
                  <a:lnTo>
                    <a:pt x="12983" y="95741"/>
                  </a:lnTo>
                  <a:close/>
                </a:path>
              </a:pathLst>
            </a:custGeom>
            <a:solidFill>
              <a:srgbClr val="000000"/>
            </a:solidFill>
            <a:ln w="25233"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14CCEF00-4048-40C9-8B93-866D2EAA7267}"/>
                </a:ext>
              </a:extLst>
            </p:cNvPr>
            <p:cNvSpPr/>
            <p:nvPr>
              <p:custDataLst>
                <p:tags r:id="rId104"/>
              </p:custDataLst>
            </p:nvPr>
          </p:nvSpPr>
          <p:spPr>
            <a:xfrm>
              <a:off x="6076665" y="2233055"/>
              <a:ext cx="77250" cy="152040"/>
            </a:xfrm>
            <a:custGeom>
              <a:avLst/>
              <a:gdLst>
                <a:gd name="connsiteX0" fmla="*/ 77391 w 77250"/>
                <a:gd name="connsiteY0" fmla="*/ 6656 h 152040"/>
                <a:gd name="connsiteX1" fmla="*/ 70352 w 77250"/>
                <a:gd name="connsiteY1" fmla="*/ -8 h 152040"/>
                <a:gd name="connsiteX2" fmla="*/ 60498 w 77250"/>
                <a:gd name="connsiteY2" fmla="*/ 9637 h 152040"/>
                <a:gd name="connsiteX3" fmla="*/ 67537 w 77250"/>
                <a:gd name="connsiteY3" fmla="*/ 16301 h 152040"/>
                <a:gd name="connsiteX4" fmla="*/ 77391 w 77250"/>
                <a:gd name="connsiteY4" fmla="*/ 6656 h 152040"/>
                <a:gd name="connsiteX5" fmla="*/ 40085 w 77250"/>
                <a:gd name="connsiteY5" fmla="*/ 124852 h 152040"/>
                <a:gd name="connsiteX6" fmla="*/ 17385 w 77250"/>
                <a:gd name="connsiteY6" fmla="*/ 147123 h 152040"/>
                <a:gd name="connsiteX7" fmla="*/ 11050 w 77250"/>
                <a:gd name="connsiteY7" fmla="*/ 146071 h 152040"/>
                <a:gd name="connsiteX8" fmla="*/ 17033 w 77250"/>
                <a:gd name="connsiteY8" fmla="*/ 137127 h 152040"/>
                <a:gd name="connsiteX9" fmla="*/ 10170 w 77250"/>
                <a:gd name="connsiteY9" fmla="*/ 130639 h 152040"/>
                <a:gd name="connsiteX10" fmla="*/ 140 w 77250"/>
                <a:gd name="connsiteY10" fmla="*/ 140985 h 152040"/>
                <a:gd name="connsiteX11" fmla="*/ 17561 w 77250"/>
                <a:gd name="connsiteY11" fmla="*/ 152033 h 152040"/>
                <a:gd name="connsiteX12" fmla="*/ 54163 w 77250"/>
                <a:gd name="connsiteY12" fmla="*/ 124326 h 152040"/>
                <a:gd name="connsiteX13" fmla="*/ 70000 w 77250"/>
                <a:gd name="connsiteY13" fmla="*/ 61545 h 152040"/>
                <a:gd name="connsiteX14" fmla="*/ 70880 w 77250"/>
                <a:gd name="connsiteY14" fmla="*/ 55408 h 152040"/>
                <a:gd name="connsiteX15" fmla="*/ 52051 w 77250"/>
                <a:gd name="connsiteY15" fmla="*/ 38923 h 152040"/>
                <a:gd name="connsiteX16" fmla="*/ 21257 w 77250"/>
                <a:gd name="connsiteY16" fmla="*/ 65754 h 152040"/>
                <a:gd name="connsiteX17" fmla="*/ 24248 w 77250"/>
                <a:gd name="connsiteY17" fmla="*/ 68034 h 152040"/>
                <a:gd name="connsiteX18" fmla="*/ 27768 w 77250"/>
                <a:gd name="connsiteY18" fmla="*/ 64877 h 152040"/>
                <a:gd name="connsiteX19" fmla="*/ 51524 w 77250"/>
                <a:gd name="connsiteY19" fmla="*/ 43834 h 152040"/>
                <a:gd name="connsiteX20" fmla="*/ 57506 w 77250"/>
                <a:gd name="connsiteY20" fmla="*/ 52426 h 152040"/>
                <a:gd name="connsiteX21" fmla="*/ 56979 w 77250"/>
                <a:gd name="connsiteY21" fmla="*/ 57687 h 152040"/>
                <a:gd name="connsiteX22" fmla="*/ 40085 w 77250"/>
                <a:gd name="connsiteY22" fmla="*/ 124852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0" h="152040">
                  <a:moveTo>
                    <a:pt x="77391" y="6656"/>
                  </a:moveTo>
                  <a:cubicBezTo>
                    <a:pt x="77391" y="3675"/>
                    <a:pt x="75104" y="-8"/>
                    <a:pt x="70352" y="-8"/>
                  </a:cubicBezTo>
                  <a:cubicBezTo>
                    <a:pt x="65249" y="-8"/>
                    <a:pt x="60498" y="4903"/>
                    <a:pt x="60498" y="9637"/>
                  </a:cubicBezTo>
                  <a:cubicBezTo>
                    <a:pt x="60498" y="12443"/>
                    <a:pt x="62610" y="16301"/>
                    <a:pt x="67537" y="16301"/>
                  </a:cubicBezTo>
                  <a:cubicBezTo>
                    <a:pt x="72288" y="16301"/>
                    <a:pt x="77391" y="11742"/>
                    <a:pt x="77391" y="6656"/>
                  </a:cubicBezTo>
                  <a:close/>
                  <a:moveTo>
                    <a:pt x="40085" y="124852"/>
                  </a:moveTo>
                  <a:cubicBezTo>
                    <a:pt x="37094" y="136952"/>
                    <a:pt x="27768" y="147123"/>
                    <a:pt x="17385" y="147123"/>
                  </a:cubicBezTo>
                  <a:cubicBezTo>
                    <a:pt x="15098" y="147123"/>
                    <a:pt x="12986" y="146772"/>
                    <a:pt x="11050" y="146071"/>
                  </a:cubicBezTo>
                  <a:cubicBezTo>
                    <a:pt x="15626" y="143967"/>
                    <a:pt x="17033" y="139758"/>
                    <a:pt x="17033" y="137127"/>
                  </a:cubicBezTo>
                  <a:cubicBezTo>
                    <a:pt x="17033" y="132919"/>
                    <a:pt x="13690" y="130639"/>
                    <a:pt x="10170" y="130639"/>
                  </a:cubicBezTo>
                  <a:cubicBezTo>
                    <a:pt x="4715" y="130639"/>
                    <a:pt x="140" y="135374"/>
                    <a:pt x="140" y="140985"/>
                  </a:cubicBezTo>
                  <a:cubicBezTo>
                    <a:pt x="140" y="147649"/>
                    <a:pt x="7003" y="152033"/>
                    <a:pt x="17561" y="152033"/>
                  </a:cubicBezTo>
                  <a:cubicBezTo>
                    <a:pt x="28119" y="152033"/>
                    <a:pt x="48708" y="145720"/>
                    <a:pt x="54163" y="124326"/>
                  </a:cubicBezTo>
                  <a:lnTo>
                    <a:pt x="70000" y="61545"/>
                  </a:lnTo>
                  <a:cubicBezTo>
                    <a:pt x="70528" y="59616"/>
                    <a:pt x="70880" y="58038"/>
                    <a:pt x="70880" y="55408"/>
                  </a:cubicBezTo>
                  <a:cubicBezTo>
                    <a:pt x="70880" y="45763"/>
                    <a:pt x="62610" y="38923"/>
                    <a:pt x="52051" y="38923"/>
                  </a:cubicBezTo>
                  <a:cubicBezTo>
                    <a:pt x="32519" y="38923"/>
                    <a:pt x="21257" y="63299"/>
                    <a:pt x="21257" y="65754"/>
                  </a:cubicBezTo>
                  <a:cubicBezTo>
                    <a:pt x="21257" y="68034"/>
                    <a:pt x="23720" y="68034"/>
                    <a:pt x="24248" y="68034"/>
                  </a:cubicBezTo>
                  <a:cubicBezTo>
                    <a:pt x="26360" y="68034"/>
                    <a:pt x="26536" y="67508"/>
                    <a:pt x="27768" y="64877"/>
                  </a:cubicBezTo>
                  <a:cubicBezTo>
                    <a:pt x="32167" y="54706"/>
                    <a:pt x="41317" y="43834"/>
                    <a:pt x="51524" y="43834"/>
                  </a:cubicBezTo>
                  <a:cubicBezTo>
                    <a:pt x="55923" y="43834"/>
                    <a:pt x="57506" y="46815"/>
                    <a:pt x="57506" y="52426"/>
                  </a:cubicBezTo>
                  <a:cubicBezTo>
                    <a:pt x="57506" y="54355"/>
                    <a:pt x="57155" y="56810"/>
                    <a:pt x="56979" y="57687"/>
                  </a:cubicBezTo>
                  <a:lnTo>
                    <a:pt x="40085" y="124852"/>
                  </a:lnTo>
                  <a:close/>
                </a:path>
              </a:pathLst>
            </a:custGeom>
            <a:solidFill>
              <a:srgbClr val="000000"/>
            </a:solidFill>
            <a:ln w="25233"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11E6B8ED-F90D-4EE0-9299-084E2C5CDEFD}"/>
                </a:ext>
              </a:extLst>
            </p:cNvPr>
            <p:cNvSpPr/>
            <p:nvPr>
              <p:custDataLst>
                <p:tags r:id="rId105"/>
              </p:custDataLst>
            </p:nvPr>
          </p:nvSpPr>
          <p:spPr>
            <a:xfrm>
              <a:off x="6266493" y="2219803"/>
              <a:ext cx="167171" cy="58621"/>
            </a:xfrm>
            <a:custGeom>
              <a:avLst/>
              <a:gdLst>
                <a:gd name="connsiteX0" fmla="*/ 158772 w 167171"/>
                <a:gd name="connsiteY0" fmla="*/ 10012 h 58621"/>
                <a:gd name="connsiteX1" fmla="*/ 167319 w 167171"/>
                <a:gd name="connsiteY1" fmla="*/ 5001 h 58621"/>
                <a:gd name="connsiteX2" fmla="*/ 159023 w 167171"/>
                <a:gd name="connsiteY2" fmla="*/ -9 h 58621"/>
                <a:gd name="connsiteX3" fmla="*/ 8443 w 167171"/>
                <a:gd name="connsiteY3" fmla="*/ -9 h 58621"/>
                <a:gd name="connsiteX4" fmla="*/ 147 w 167171"/>
                <a:gd name="connsiteY4" fmla="*/ 5001 h 58621"/>
                <a:gd name="connsiteX5" fmla="*/ 8694 w 167171"/>
                <a:gd name="connsiteY5" fmla="*/ 10012 h 58621"/>
                <a:gd name="connsiteX6" fmla="*/ 158772 w 167171"/>
                <a:gd name="connsiteY6" fmla="*/ 10012 h 58621"/>
                <a:gd name="connsiteX7" fmla="*/ 159023 w 167171"/>
                <a:gd name="connsiteY7" fmla="*/ 58613 h 58621"/>
                <a:gd name="connsiteX8" fmla="*/ 167319 w 167171"/>
                <a:gd name="connsiteY8" fmla="*/ 53602 h 58621"/>
                <a:gd name="connsiteX9" fmla="*/ 158772 w 167171"/>
                <a:gd name="connsiteY9" fmla="*/ 48592 h 58621"/>
                <a:gd name="connsiteX10" fmla="*/ 8694 w 167171"/>
                <a:gd name="connsiteY10" fmla="*/ 48592 h 58621"/>
                <a:gd name="connsiteX11" fmla="*/ 147 w 167171"/>
                <a:gd name="connsiteY11" fmla="*/ 53602 h 58621"/>
                <a:gd name="connsiteX12" fmla="*/ 8443 w 167171"/>
                <a:gd name="connsiteY12" fmla="*/ 58613 h 58621"/>
                <a:gd name="connsiteX13" fmla="*/ 159023 w 167171"/>
                <a:gd name="connsiteY13" fmla="*/ 58613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71" h="58621">
                  <a:moveTo>
                    <a:pt x="158772" y="10012"/>
                  </a:moveTo>
                  <a:cubicBezTo>
                    <a:pt x="162543" y="10012"/>
                    <a:pt x="167319" y="10012"/>
                    <a:pt x="167319" y="5001"/>
                  </a:cubicBezTo>
                  <a:cubicBezTo>
                    <a:pt x="167319" y="-9"/>
                    <a:pt x="162543" y="-9"/>
                    <a:pt x="159023" y="-9"/>
                  </a:cubicBezTo>
                  <a:lnTo>
                    <a:pt x="8443" y="-9"/>
                  </a:lnTo>
                  <a:cubicBezTo>
                    <a:pt x="4923" y="-9"/>
                    <a:pt x="147" y="-9"/>
                    <a:pt x="147" y="5001"/>
                  </a:cubicBezTo>
                  <a:cubicBezTo>
                    <a:pt x="147" y="10012"/>
                    <a:pt x="4923" y="10012"/>
                    <a:pt x="8694" y="10012"/>
                  </a:cubicBezTo>
                  <a:lnTo>
                    <a:pt x="158772" y="10012"/>
                  </a:lnTo>
                  <a:close/>
                  <a:moveTo>
                    <a:pt x="159023" y="58613"/>
                  </a:moveTo>
                  <a:cubicBezTo>
                    <a:pt x="162543" y="58613"/>
                    <a:pt x="167319" y="58613"/>
                    <a:pt x="167319" y="53602"/>
                  </a:cubicBezTo>
                  <a:cubicBezTo>
                    <a:pt x="167319" y="48592"/>
                    <a:pt x="162543" y="48592"/>
                    <a:pt x="158772" y="48592"/>
                  </a:cubicBezTo>
                  <a:lnTo>
                    <a:pt x="8694" y="48592"/>
                  </a:lnTo>
                  <a:cubicBezTo>
                    <a:pt x="4923" y="48592"/>
                    <a:pt x="147" y="48592"/>
                    <a:pt x="147" y="53602"/>
                  </a:cubicBezTo>
                  <a:cubicBezTo>
                    <a:pt x="147" y="58613"/>
                    <a:pt x="4923" y="58613"/>
                    <a:pt x="8443" y="58613"/>
                  </a:cubicBezTo>
                  <a:lnTo>
                    <a:pt x="159023" y="58613"/>
                  </a:lnTo>
                  <a:close/>
                </a:path>
              </a:pathLst>
            </a:custGeom>
            <a:solidFill>
              <a:srgbClr val="000000"/>
            </a:solidFill>
            <a:ln w="25233"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3A19F75D-5A2D-40D4-AD04-324D93F1F9B9}"/>
                </a:ext>
              </a:extLst>
            </p:cNvPr>
            <p:cNvSpPr/>
            <p:nvPr>
              <p:custDataLst>
                <p:tags r:id="rId106"/>
              </p:custDataLst>
            </p:nvPr>
          </p:nvSpPr>
          <p:spPr>
            <a:xfrm>
              <a:off x="6531844" y="1970755"/>
              <a:ext cx="222979" cy="556656"/>
            </a:xfrm>
            <a:custGeom>
              <a:avLst/>
              <a:gdLst>
                <a:gd name="connsiteX0" fmla="*/ 12224 w 222979"/>
                <a:gd name="connsiteY0" fmla="*/ 545361 h 556656"/>
                <a:gd name="connsiteX1" fmla="*/ 24542 w 222979"/>
                <a:gd name="connsiteY1" fmla="*/ 533085 h 556656"/>
                <a:gd name="connsiteX2" fmla="*/ 12476 w 222979"/>
                <a:gd name="connsiteY2" fmla="*/ 520810 h 556656"/>
                <a:gd name="connsiteX3" fmla="*/ 158 w 222979"/>
                <a:gd name="connsiteY3" fmla="*/ 533336 h 556656"/>
                <a:gd name="connsiteX4" fmla="*/ 28062 w 222979"/>
                <a:gd name="connsiteY4" fmla="*/ 556634 h 556656"/>
                <a:gd name="connsiteX5" fmla="*/ 98450 w 222979"/>
                <a:gd name="connsiteY5" fmla="*/ 425361 h 556656"/>
                <a:gd name="connsiteX6" fmla="*/ 147721 w 222979"/>
                <a:gd name="connsiteY6" fmla="*/ 185864 h 556656"/>
                <a:gd name="connsiteX7" fmla="*/ 174871 w 222979"/>
                <a:gd name="connsiteY7" fmla="*/ 50081 h 556656"/>
                <a:gd name="connsiteX8" fmla="*/ 196239 w 222979"/>
                <a:gd name="connsiteY8" fmla="*/ 5489 h 556656"/>
                <a:gd name="connsiteX9" fmla="*/ 211322 w 222979"/>
                <a:gd name="connsiteY9" fmla="*/ 11251 h 556656"/>
                <a:gd name="connsiteX10" fmla="*/ 198753 w 222979"/>
                <a:gd name="connsiteY10" fmla="*/ 23526 h 556656"/>
                <a:gd name="connsiteX11" fmla="*/ 210819 w 222979"/>
                <a:gd name="connsiteY11" fmla="*/ 35802 h 556656"/>
                <a:gd name="connsiteX12" fmla="*/ 223137 w 222979"/>
                <a:gd name="connsiteY12" fmla="*/ 23276 h 556656"/>
                <a:gd name="connsiteX13" fmla="*/ 195736 w 222979"/>
                <a:gd name="connsiteY13" fmla="*/ -23 h 556656"/>
                <a:gd name="connsiteX14" fmla="*/ 148727 w 222979"/>
                <a:gd name="connsiteY14" fmla="*/ 78390 h 556656"/>
                <a:gd name="connsiteX15" fmla="*/ 86132 w 222979"/>
                <a:gd name="connsiteY15" fmla="*/ 370748 h 556656"/>
                <a:gd name="connsiteX16" fmla="*/ 64010 w 222979"/>
                <a:gd name="connsiteY16" fmla="*/ 485737 h 556656"/>
                <a:gd name="connsiteX17" fmla="*/ 27559 w 222979"/>
                <a:gd name="connsiteY17" fmla="*/ 551123 h 556656"/>
                <a:gd name="connsiteX18" fmla="*/ 12224 w 222979"/>
                <a:gd name="connsiteY18" fmla="*/ 545361 h 55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9" h="556656">
                  <a:moveTo>
                    <a:pt x="12224" y="545361"/>
                  </a:moveTo>
                  <a:cubicBezTo>
                    <a:pt x="20269" y="544860"/>
                    <a:pt x="24542" y="539348"/>
                    <a:pt x="24542" y="533085"/>
                  </a:cubicBezTo>
                  <a:cubicBezTo>
                    <a:pt x="24542" y="524818"/>
                    <a:pt x="18257" y="520810"/>
                    <a:pt x="12476" y="520810"/>
                  </a:cubicBezTo>
                  <a:cubicBezTo>
                    <a:pt x="6442" y="520810"/>
                    <a:pt x="158" y="524567"/>
                    <a:pt x="158" y="533336"/>
                  </a:cubicBezTo>
                  <a:cubicBezTo>
                    <a:pt x="158" y="546112"/>
                    <a:pt x="12727" y="556634"/>
                    <a:pt x="28062" y="556634"/>
                  </a:cubicBezTo>
                  <a:cubicBezTo>
                    <a:pt x="66272" y="556634"/>
                    <a:pt x="80601" y="498012"/>
                    <a:pt x="98450" y="425361"/>
                  </a:cubicBezTo>
                  <a:cubicBezTo>
                    <a:pt x="117806" y="346197"/>
                    <a:pt x="134147" y="266281"/>
                    <a:pt x="147721" y="185864"/>
                  </a:cubicBezTo>
                  <a:cubicBezTo>
                    <a:pt x="157023" y="132503"/>
                    <a:pt x="166324" y="82399"/>
                    <a:pt x="174871" y="50081"/>
                  </a:cubicBezTo>
                  <a:cubicBezTo>
                    <a:pt x="177888" y="37806"/>
                    <a:pt x="186435" y="5489"/>
                    <a:pt x="196239" y="5489"/>
                  </a:cubicBezTo>
                  <a:cubicBezTo>
                    <a:pt x="204032" y="5489"/>
                    <a:pt x="210317" y="10249"/>
                    <a:pt x="211322" y="11251"/>
                  </a:cubicBezTo>
                  <a:cubicBezTo>
                    <a:pt x="203026" y="11752"/>
                    <a:pt x="198753" y="17263"/>
                    <a:pt x="198753" y="23526"/>
                  </a:cubicBezTo>
                  <a:cubicBezTo>
                    <a:pt x="198753" y="31793"/>
                    <a:pt x="205037" y="35802"/>
                    <a:pt x="210819" y="35802"/>
                  </a:cubicBezTo>
                  <a:cubicBezTo>
                    <a:pt x="216853" y="35802"/>
                    <a:pt x="223137" y="32044"/>
                    <a:pt x="223137" y="23276"/>
                  </a:cubicBezTo>
                  <a:cubicBezTo>
                    <a:pt x="223137" y="9748"/>
                    <a:pt x="209562" y="-23"/>
                    <a:pt x="195736" y="-23"/>
                  </a:cubicBezTo>
                  <a:cubicBezTo>
                    <a:pt x="176631" y="-23"/>
                    <a:pt x="162553" y="27284"/>
                    <a:pt x="148727" y="78390"/>
                  </a:cubicBezTo>
                  <a:cubicBezTo>
                    <a:pt x="147973" y="81146"/>
                    <a:pt x="113784" y="206907"/>
                    <a:pt x="86132" y="370748"/>
                  </a:cubicBezTo>
                  <a:cubicBezTo>
                    <a:pt x="79596" y="409077"/>
                    <a:pt x="72306" y="450914"/>
                    <a:pt x="64010" y="485737"/>
                  </a:cubicBezTo>
                  <a:cubicBezTo>
                    <a:pt x="59485" y="504025"/>
                    <a:pt x="47921" y="551123"/>
                    <a:pt x="27559" y="551123"/>
                  </a:cubicBezTo>
                  <a:cubicBezTo>
                    <a:pt x="18509" y="551123"/>
                    <a:pt x="12476" y="545361"/>
                    <a:pt x="12224" y="545361"/>
                  </a:cubicBezTo>
                  <a:close/>
                </a:path>
              </a:pathLst>
            </a:custGeom>
            <a:solidFill>
              <a:srgbClr val="000000"/>
            </a:solidFill>
            <a:ln w="25233"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DE0B2472-7C06-4F00-8773-45ECC1E13FD7}"/>
                </a:ext>
              </a:extLst>
            </p:cNvPr>
            <p:cNvSpPr/>
            <p:nvPr>
              <p:custDataLst>
                <p:tags r:id="rId107"/>
              </p:custDataLst>
            </p:nvPr>
          </p:nvSpPr>
          <p:spPr>
            <a:xfrm>
              <a:off x="6776544" y="1923086"/>
              <a:ext cx="59477" cy="111356"/>
            </a:xfrm>
            <a:custGeom>
              <a:avLst/>
              <a:gdLst>
                <a:gd name="connsiteX0" fmla="*/ 36066 w 59477"/>
                <a:gd name="connsiteY0" fmla="*/ 40314 h 111356"/>
                <a:gd name="connsiteX1" fmla="*/ 54015 w 59477"/>
                <a:gd name="connsiteY1" fmla="*/ 40314 h 111356"/>
                <a:gd name="connsiteX2" fmla="*/ 59646 w 59477"/>
                <a:gd name="connsiteY2" fmla="*/ 36456 h 111356"/>
                <a:gd name="connsiteX3" fmla="*/ 54366 w 59477"/>
                <a:gd name="connsiteY3" fmla="*/ 34001 h 111356"/>
                <a:gd name="connsiteX4" fmla="*/ 37649 w 59477"/>
                <a:gd name="connsiteY4" fmla="*/ 34001 h 111356"/>
                <a:gd name="connsiteX5" fmla="*/ 44160 w 59477"/>
                <a:gd name="connsiteY5" fmla="*/ 8047 h 111356"/>
                <a:gd name="connsiteX6" fmla="*/ 44688 w 59477"/>
                <a:gd name="connsiteY6" fmla="*/ 5591 h 111356"/>
                <a:gd name="connsiteX7" fmla="*/ 38705 w 59477"/>
                <a:gd name="connsiteY7" fmla="*/ -20 h 111356"/>
                <a:gd name="connsiteX8" fmla="*/ 30434 w 59477"/>
                <a:gd name="connsiteY8" fmla="*/ 7520 h 111356"/>
                <a:gd name="connsiteX9" fmla="*/ 23748 w 59477"/>
                <a:gd name="connsiteY9" fmla="*/ 34001 h 111356"/>
                <a:gd name="connsiteX10" fmla="*/ 5799 w 59477"/>
                <a:gd name="connsiteY10" fmla="*/ 34001 h 111356"/>
                <a:gd name="connsiteX11" fmla="*/ 168 w 59477"/>
                <a:gd name="connsiteY11" fmla="*/ 37859 h 111356"/>
                <a:gd name="connsiteX12" fmla="*/ 5447 w 59477"/>
                <a:gd name="connsiteY12" fmla="*/ 40314 h 111356"/>
                <a:gd name="connsiteX13" fmla="*/ 22164 w 59477"/>
                <a:gd name="connsiteY13" fmla="*/ 40314 h 111356"/>
                <a:gd name="connsiteX14" fmla="*/ 11782 w 59477"/>
                <a:gd name="connsiteY14" fmla="*/ 81700 h 111356"/>
                <a:gd name="connsiteX15" fmla="*/ 9142 w 59477"/>
                <a:gd name="connsiteY15" fmla="*/ 94677 h 111356"/>
                <a:gd name="connsiteX16" fmla="*/ 27971 w 59477"/>
                <a:gd name="connsiteY16" fmla="*/ 111336 h 111356"/>
                <a:gd name="connsiteX17" fmla="*/ 58590 w 59477"/>
                <a:gd name="connsiteY17" fmla="*/ 84505 h 111356"/>
                <a:gd name="connsiteX18" fmla="*/ 55774 w 59477"/>
                <a:gd name="connsiteY18" fmla="*/ 82226 h 111356"/>
                <a:gd name="connsiteX19" fmla="*/ 52079 w 59477"/>
                <a:gd name="connsiteY19" fmla="*/ 85558 h 111356"/>
                <a:gd name="connsiteX20" fmla="*/ 28499 w 59477"/>
                <a:gd name="connsiteY20" fmla="*/ 106426 h 111356"/>
                <a:gd name="connsiteX21" fmla="*/ 22340 w 59477"/>
                <a:gd name="connsiteY21" fmla="*/ 97833 h 111356"/>
                <a:gd name="connsiteX22" fmla="*/ 23396 w 59477"/>
                <a:gd name="connsiteY22" fmla="*/ 90643 h 111356"/>
                <a:gd name="connsiteX23" fmla="*/ 36066 w 59477"/>
                <a:gd name="connsiteY23" fmla="*/ 40314 h 1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77" h="111356">
                  <a:moveTo>
                    <a:pt x="36066" y="40314"/>
                  </a:moveTo>
                  <a:lnTo>
                    <a:pt x="54015" y="40314"/>
                  </a:lnTo>
                  <a:cubicBezTo>
                    <a:pt x="57358" y="40314"/>
                    <a:pt x="59646" y="40314"/>
                    <a:pt x="59646" y="36456"/>
                  </a:cubicBezTo>
                  <a:cubicBezTo>
                    <a:pt x="59646" y="34001"/>
                    <a:pt x="57358" y="34001"/>
                    <a:pt x="54366" y="34001"/>
                  </a:cubicBezTo>
                  <a:lnTo>
                    <a:pt x="37649" y="34001"/>
                  </a:lnTo>
                  <a:lnTo>
                    <a:pt x="44160" y="8047"/>
                  </a:lnTo>
                  <a:cubicBezTo>
                    <a:pt x="44336" y="7170"/>
                    <a:pt x="44688" y="6293"/>
                    <a:pt x="44688" y="5591"/>
                  </a:cubicBezTo>
                  <a:cubicBezTo>
                    <a:pt x="44688" y="2435"/>
                    <a:pt x="42225" y="-20"/>
                    <a:pt x="38705" y="-20"/>
                  </a:cubicBezTo>
                  <a:cubicBezTo>
                    <a:pt x="34306" y="-20"/>
                    <a:pt x="31666" y="2961"/>
                    <a:pt x="30434" y="7520"/>
                  </a:cubicBezTo>
                  <a:cubicBezTo>
                    <a:pt x="29203" y="11905"/>
                    <a:pt x="31490" y="3487"/>
                    <a:pt x="23748" y="34001"/>
                  </a:cubicBezTo>
                  <a:lnTo>
                    <a:pt x="5799" y="34001"/>
                  </a:lnTo>
                  <a:cubicBezTo>
                    <a:pt x="2455" y="34001"/>
                    <a:pt x="168" y="34001"/>
                    <a:pt x="168" y="37859"/>
                  </a:cubicBezTo>
                  <a:cubicBezTo>
                    <a:pt x="168" y="40314"/>
                    <a:pt x="2279" y="40314"/>
                    <a:pt x="5447" y="40314"/>
                  </a:cubicBezTo>
                  <a:lnTo>
                    <a:pt x="22164" y="40314"/>
                  </a:lnTo>
                  <a:lnTo>
                    <a:pt x="11782" y="81700"/>
                  </a:lnTo>
                  <a:cubicBezTo>
                    <a:pt x="10726" y="86084"/>
                    <a:pt x="9142" y="92397"/>
                    <a:pt x="9142" y="94677"/>
                  </a:cubicBezTo>
                  <a:cubicBezTo>
                    <a:pt x="9142" y="105023"/>
                    <a:pt x="17941" y="111336"/>
                    <a:pt x="27971" y="111336"/>
                  </a:cubicBezTo>
                  <a:cubicBezTo>
                    <a:pt x="47504" y="111336"/>
                    <a:pt x="58590" y="86785"/>
                    <a:pt x="58590" y="84505"/>
                  </a:cubicBezTo>
                  <a:cubicBezTo>
                    <a:pt x="58590" y="82226"/>
                    <a:pt x="56302" y="82226"/>
                    <a:pt x="55774" y="82226"/>
                  </a:cubicBezTo>
                  <a:cubicBezTo>
                    <a:pt x="53663" y="82226"/>
                    <a:pt x="53487" y="82576"/>
                    <a:pt x="52079" y="85558"/>
                  </a:cubicBezTo>
                  <a:cubicBezTo>
                    <a:pt x="47152" y="96606"/>
                    <a:pt x="38177" y="106426"/>
                    <a:pt x="28499" y="106426"/>
                  </a:cubicBezTo>
                  <a:cubicBezTo>
                    <a:pt x="24803" y="106426"/>
                    <a:pt x="22340" y="104146"/>
                    <a:pt x="22340" y="97833"/>
                  </a:cubicBezTo>
                  <a:cubicBezTo>
                    <a:pt x="22340" y="96080"/>
                    <a:pt x="23044" y="92397"/>
                    <a:pt x="23396" y="90643"/>
                  </a:cubicBezTo>
                  <a:lnTo>
                    <a:pt x="36066" y="40314"/>
                  </a:lnTo>
                  <a:close/>
                </a:path>
              </a:pathLst>
            </a:custGeom>
            <a:solidFill>
              <a:srgbClr val="000000"/>
            </a:solidFill>
            <a:ln w="25233"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54BE8F4A-7BFE-4CAD-B885-4E1FC4593652}"/>
                </a:ext>
              </a:extLst>
            </p:cNvPr>
            <p:cNvSpPr/>
            <p:nvPr>
              <p:custDataLst>
                <p:tags r:id="rId108"/>
              </p:custDataLst>
            </p:nvPr>
          </p:nvSpPr>
          <p:spPr>
            <a:xfrm>
              <a:off x="6857411" y="1924138"/>
              <a:ext cx="129514" cy="129243"/>
            </a:xfrm>
            <a:custGeom>
              <a:avLst/>
              <a:gdLst>
                <a:gd name="connsiteX0" fmla="*/ 69327 w 129514"/>
                <a:gd name="connsiteY0" fmla="*/ 68898 h 129243"/>
                <a:gd name="connsiteX1" fmla="*/ 123174 w 129514"/>
                <a:gd name="connsiteY1" fmla="*/ 68898 h 129243"/>
                <a:gd name="connsiteX2" fmla="*/ 129685 w 129514"/>
                <a:gd name="connsiteY2" fmla="*/ 64689 h 129243"/>
                <a:gd name="connsiteX3" fmla="*/ 123174 w 129514"/>
                <a:gd name="connsiteY3" fmla="*/ 60305 h 129243"/>
                <a:gd name="connsiteX4" fmla="*/ 69327 w 129514"/>
                <a:gd name="connsiteY4" fmla="*/ 60305 h 129243"/>
                <a:gd name="connsiteX5" fmla="*/ 69327 w 129514"/>
                <a:gd name="connsiteY5" fmla="*/ 6468 h 129243"/>
                <a:gd name="connsiteX6" fmla="*/ 65104 w 129514"/>
                <a:gd name="connsiteY6" fmla="*/ -20 h 129243"/>
                <a:gd name="connsiteX7" fmla="*/ 60704 w 129514"/>
                <a:gd name="connsiteY7" fmla="*/ 6468 h 129243"/>
                <a:gd name="connsiteX8" fmla="*/ 60704 w 129514"/>
                <a:gd name="connsiteY8" fmla="*/ 60305 h 129243"/>
                <a:gd name="connsiteX9" fmla="*/ 6682 w 129514"/>
                <a:gd name="connsiteY9" fmla="*/ 60305 h 129243"/>
                <a:gd name="connsiteX10" fmla="*/ 171 w 129514"/>
                <a:gd name="connsiteY10" fmla="*/ 64514 h 129243"/>
                <a:gd name="connsiteX11" fmla="*/ 6682 w 129514"/>
                <a:gd name="connsiteY11" fmla="*/ 68898 h 129243"/>
                <a:gd name="connsiteX12" fmla="*/ 60704 w 129514"/>
                <a:gd name="connsiteY12" fmla="*/ 68898 h 129243"/>
                <a:gd name="connsiteX13" fmla="*/ 60704 w 129514"/>
                <a:gd name="connsiteY13" fmla="*/ 122735 h 129243"/>
                <a:gd name="connsiteX14" fmla="*/ 64928 w 129514"/>
                <a:gd name="connsiteY14" fmla="*/ 129223 h 129243"/>
                <a:gd name="connsiteX15" fmla="*/ 69327 w 129514"/>
                <a:gd name="connsiteY15" fmla="*/ 122735 h 129243"/>
                <a:gd name="connsiteX16" fmla="*/ 69327 w 129514"/>
                <a:gd name="connsiteY16" fmla="*/ 68898 h 12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14" h="129243">
                  <a:moveTo>
                    <a:pt x="69327" y="68898"/>
                  </a:moveTo>
                  <a:lnTo>
                    <a:pt x="123174" y="68898"/>
                  </a:lnTo>
                  <a:cubicBezTo>
                    <a:pt x="125462" y="68898"/>
                    <a:pt x="129685" y="68898"/>
                    <a:pt x="129685" y="64689"/>
                  </a:cubicBezTo>
                  <a:cubicBezTo>
                    <a:pt x="129685" y="60305"/>
                    <a:pt x="125638" y="60305"/>
                    <a:pt x="123174" y="60305"/>
                  </a:cubicBezTo>
                  <a:lnTo>
                    <a:pt x="69327" y="60305"/>
                  </a:lnTo>
                  <a:lnTo>
                    <a:pt x="69327" y="6468"/>
                  </a:lnTo>
                  <a:cubicBezTo>
                    <a:pt x="69327" y="4189"/>
                    <a:pt x="69327" y="-20"/>
                    <a:pt x="65104" y="-20"/>
                  </a:cubicBezTo>
                  <a:cubicBezTo>
                    <a:pt x="60704" y="-20"/>
                    <a:pt x="60704" y="4013"/>
                    <a:pt x="60704" y="6468"/>
                  </a:cubicBezTo>
                  <a:lnTo>
                    <a:pt x="60704" y="60305"/>
                  </a:lnTo>
                  <a:lnTo>
                    <a:pt x="6682" y="60305"/>
                  </a:lnTo>
                  <a:cubicBezTo>
                    <a:pt x="4394" y="60305"/>
                    <a:pt x="171" y="60305"/>
                    <a:pt x="171" y="64514"/>
                  </a:cubicBezTo>
                  <a:cubicBezTo>
                    <a:pt x="171" y="68898"/>
                    <a:pt x="4218" y="68898"/>
                    <a:pt x="6682" y="68898"/>
                  </a:cubicBezTo>
                  <a:lnTo>
                    <a:pt x="60704" y="68898"/>
                  </a:lnTo>
                  <a:lnTo>
                    <a:pt x="60704" y="122735"/>
                  </a:lnTo>
                  <a:cubicBezTo>
                    <a:pt x="60704" y="125015"/>
                    <a:pt x="60704" y="129223"/>
                    <a:pt x="64928" y="129223"/>
                  </a:cubicBezTo>
                  <a:cubicBezTo>
                    <a:pt x="69327" y="129223"/>
                    <a:pt x="69327" y="125190"/>
                    <a:pt x="69327" y="122735"/>
                  </a:cubicBezTo>
                  <a:lnTo>
                    <a:pt x="69327" y="68898"/>
                  </a:lnTo>
                  <a:close/>
                </a:path>
              </a:pathLst>
            </a:custGeom>
            <a:solidFill>
              <a:srgbClr val="000000"/>
            </a:solidFill>
            <a:ln w="25233"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4AE367B8-3199-4CD0-9FDF-5247248F7E40}"/>
                </a:ext>
              </a:extLst>
            </p:cNvPr>
            <p:cNvSpPr/>
            <p:nvPr>
              <p:custDataLst>
                <p:tags r:id="rId109"/>
              </p:custDataLst>
            </p:nvPr>
          </p:nvSpPr>
          <p:spPr>
            <a:xfrm>
              <a:off x="7010151" y="1907478"/>
              <a:ext cx="77602" cy="127314"/>
            </a:xfrm>
            <a:custGeom>
              <a:avLst/>
              <a:gdLst>
                <a:gd name="connsiteX0" fmla="*/ 41354 w 77602"/>
                <a:gd name="connsiteY0" fmla="*/ 48907 h 127314"/>
                <a:gd name="connsiteX1" fmla="*/ 177 w 77602"/>
                <a:gd name="connsiteY1" fmla="*/ 96606 h 127314"/>
                <a:gd name="connsiteX2" fmla="*/ 31851 w 77602"/>
                <a:gd name="connsiteY2" fmla="*/ 127294 h 127314"/>
                <a:gd name="connsiteX3" fmla="*/ 69685 w 77602"/>
                <a:gd name="connsiteY3" fmla="*/ 76789 h 127314"/>
                <a:gd name="connsiteX4" fmla="*/ 55079 w 77602"/>
                <a:gd name="connsiteY4" fmla="*/ 43821 h 127314"/>
                <a:gd name="connsiteX5" fmla="*/ 35371 w 77602"/>
                <a:gd name="connsiteY5" fmla="*/ 14009 h 127314"/>
                <a:gd name="connsiteX6" fmla="*/ 45049 w 77602"/>
                <a:gd name="connsiteY6" fmla="*/ 6644 h 127314"/>
                <a:gd name="connsiteX7" fmla="*/ 59831 w 77602"/>
                <a:gd name="connsiteY7" fmla="*/ 11554 h 127314"/>
                <a:gd name="connsiteX8" fmla="*/ 70389 w 77602"/>
                <a:gd name="connsiteY8" fmla="*/ 16113 h 127314"/>
                <a:gd name="connsiteX9" fmla="*/ 77780 w 77602"/>
                <a:gd name="connsiteY9" fmla="*/ 8748 h 127314"/>
                <a:gd name="connsiteX10" fmla="*/ 65990 w 77602"/>
                <a:gd name="connsiteY10" fmla="*/ 2084 h 127314"/>
                <a:gd name="connsiteX11" fmla="*/ 50152 w 77602"/>
                <a:gd name="connsiteY11" fmla="*/ -20 h 127314"/>
                <a:gd name="connsiteX12" fmla="*/ 29564 w 77602"/>
                <a:gd name="connsiteY12" fmla="*/ 18393 h 127314"/>
                <a:gd name="connsiteX13" fmla="*/ 41354 w 77602"/>
                <a:gd name="connsiteY13" fmla="*/ 48907 h 127314"/>
                <a:gd name="connsiteX14" fmla="*/ 44345 w 77602"/>
                <a:gd name="connsiteY14" fmla="*/ 53641 h 127314"/>
                <a:gd name="connsiteX15" fmla="*/ 55607 w 77602"/>
                <a:gd name="connsiteY15" fmla="*/ 84330 h 127314"/>
                <a:gd name="connsiteX16" fmla="*/ 32203 w 77602"/>
                <a:gd name="connsiteY16" fmla="*/ 122384 h 127314"/>
                <a:gd name="connsiteX17" fmla="*/ 13023 w 77602"/>
                <a:gd name="connsiteY17" fmla="*/ 101516 h 127314"/>
                <a:gd name="connsiteX18" fmla="*/ 44345 w 77602"/>
                <a:gd name="connsiteY18" fmla="*/ 53641 h 1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02" h="127314">
                  <a:moveTo>
                    <a:pt x="41354" y="48907"/>
                  </a:moveTo>
                  <a:cubicBezTo>
                    <a:pt x="14958" y="55570"/>
                    <a:pt x="177" y="78192"/>
                    <a:pt x="177" y="96606"/>
                  </a:cubicBezTo>
                  <a:cubicBezTo>
                    <a:pt x="177" y="115194"/>
                    <a:pt x="14430" y="127294"/>
                    <a:pt x="31851" y="127294"/>
                  </a:cubicBezTo>
                  <a:cubicBezTo>
                    <a:pt x="53144" y="127294"/>
                    <a:pt x="69685" y="102393"/>
                    <a:pt x="69685" y="76789"/>
                  </a:cubicBezTo>
                  <a:cubicBezTo>
                    <a:pt x="69685" y="59779"/>
                    <a:pt x="60535" y="49783"/>
                    <a:pt x="55079" y="43821"/>
                  </a:cubicBezTo>
                  <a:cubicBezTo>
                    <a:pt x="48569" y="36456"/>
                    <a:pt x="35371" y="22076"/>
                    <a:pt x="35371" y="14009"/>
                  </a:cubicBezTo>
                  <a:cubicBezTo>
                    <a:pt x="35371" y="11729"/>
                    <a:pt x="37834" y="6644"/>
                    <a:pt x="45049" y="6644"/>
                  </a:cubicBezTo>
                  <a:cubicBezTo>
                    <a:pt x="51032" y="6644"/>
                    <a:pt x="55959" y="9450"/>
                    <a:pt x="59831" y="11554"/>
                  </a:cubicBezTo>
                  <a:cubicBezTo>
                    <a:pt x="61414" y="12431"/>
                    <a:pt x="67749" y="16113"/>
                    <a:pt x="70389" y="16113"/>
                  </a:cubicBezTo>
                  <a:cubicBezTo>
                    <a:pt x="74612" y="16113"/>
                    <a:pt x="77780" y="12255"/>
                    <a:pt x="77780" y="8748"/>
                  </a:cubicBezTo>
                  <a:cubicBezTo>
                    <a:pt x="77780" y="4364"/>
                    <a:pt x="75492" y="4013"/>
                    <a:pt x="65990" y="2084"/>
                  </a:cubicBezTo>
                  <a:cubicBezTo>
                    <a:pt x="63878" y="1733"/>
                    <a:pt x="55783" y="-20"/>
                    <a:pt x="50152" y="-20"/>
                  </a:cubicBezTo>
                  <a:cubicBezTo>
                    <a:pt x="36955" y="-20"/>
                    <a:pt x="29564" y="7696"/>
                    <a:pt x="29564" y="18393"/>
                  </a:cubicBezTo>
                  <a:cubicBezTo>
                    <a:pt x="29564" y="27687"/>
                    <a:pt x="35195" y="38385"/>
                    <a:pt x="41354" y="48907"/>
                  </a:cubicBezTo>
                  <a:close/>
                  <a:moveTo>
                    <a:pt x="44345" y="53641"/>
                  </a:moveTo>
                  <a:cubicBezTo>
                    <a:pt x="49272" y="61533"/>
                    <a:pt x="55607" y="71704"/>
                    <a:pt x="55607" y="84330"/>
                  </a:cubicBezTo>
                  <a:cubicBezTo>
                    <a:pt x="55607" y="98710"/>
                    <a:pt x="46985" y="122384"/>
                    <a:pt x="32203" y="122384"/>
                  </a:cubicBezTo>
                  <a:cubicBezTo>
                    <a:pt x="22525" y="122384"/>
                    <a:pt x="13023" y="116071"/>
                    <a:pt x="13023" y="101516"/>
                  </a:cubicBezTo>
                  <a:cubicBezTo>
                    <a:pt x="13023" y="89942"/>
                    <a:pt x="19709" y="59604"/>
                    <a:pt x="44345" y="53641"/>
                  </a:cubicBezTo>
                  <a:close/>
                </a:path>
              </a:pathLst>
            </a:custGeom>
            <a:solidFill>
              <a:srgbClr val="000000"/>
            </a:solidFill>
            <a:ln w="25233"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79211218-F0D2-4FCA-A513-051CE6986FAA}"/>
                </a:ext>
              </a:extLst>
            </p:cNvPr>
            <p:cNvSpPr/>
            <p:nvPr>
              <p:custDataLst>
                <p:tags r:id="rId110"/>
              </p:custDataLst>
            </p:nvPr>
          </p:nvSpPr>
          <p:spPr>
            <a:xfrm>
              <a:off x="7104561" y="1923086"/>
              <a:ext cx="59477" cy="111356"/>
            </a:xfrm>
            <a:custGeom>
              <a:avLst/>
              <a:gdLst>
                <a:gd name="connsiteX0" fmla="*/ 36079 w 59477"/>
                <a:gd name="connsiteY0" fmla="*/ 40314 h 111356"/>
                <a:gd name="connsiteX1" fmla="*/ 54028 w 59477"/>
                <a:gd name="connsiteY1" fmla="*/ 40314 h 111356"/>
                <a:gd name="connsiteX2" fmla="*/ 59659 w 59477"/>
                <a:gd name="connsiteY2" fmla="*/ 36456 h 111356"/>
                <a:gd name="connsiteX3" fmla="*/ 54379 w 59477"/>
                <a:gd name="connsiteY3" fmla="*/ 34001 h 111356"/>
                <a:gd name="connsiteX4" fmla="*/ 37662 w 59477"/>
                <a:gd name="connsiteY4" fmla="*/ 34001 h 111356"/>
                <a:gd name="connsiteX5" fmla="*/ 44173 w 59477"/>
                <a:gd name="connsiteY5" fmla="*/ 8047 h 111356"/>
                <a:gd name="connsiteX6" fmla="*/ 44701 w 59477"/>
                <a:gd name="connsiteY6" fmla="*/ 5591 h 111356"/>
                <a:gd name="connsiteX7" fmla="*/ 38718 w 59477"/>
                <a:gd name="connsiteY7" fmla="*/ -20 h 111356"/>
                <a:gd name="connsiteX8" fmla="*/ 30447 w 59477"/>
                <a:gd name="connsiteY8" fmla="*/ 7520 h 111356"/>
                <a:gd name="connsiteX9" fmla="*/ 23761 w 59477"/>
                <a:gd name="connsiteY9" fmla="*/ 34001 h 111356"/>
                <a:gd name="connsiteX10" fmla="*/ 5812 w 59477"/>
                <a:gd name="connsiteY10" fmla="*/ 34001 h 111356"/>
                <a:gd name="connsiteX11" fmla="*/ 181 w 59477"/>
                <a:gd name="connsiteY11" fmla="*/ 37859 h 111356"/>
                <a:gd name="connsiteX12" fmla="*/ 5460 w 59477"/>
                <a:gd name="connsiteY12" fmla="*/ 40314 h 111356"/>
                <a:gd name="connsiteX13" fmla="*/ 22177 w 59477"/>
                <a:gd name="connsiteY13" fmla="*/ 40314 h 111356"/>
                <a:gd name="connsiteX14" fmla="*/ 11795 w 59477"/>
                <a:gd name="connsiteY14" fmla="*/ 81700 h 111356"/>
                <a:gd name="connsiteX15" fmla="*/ 9155 w 59477"/>
                <a:gd name="connsiteY15" fmla="*/ 94677 h 111356"/>
                <a:gd name="connsiteX16" fmla="*/ 27984 w 59477"/>
                <a:gd name="connsiteY16" fmla="*/ 111336 h 111356"/>
                <a:gd name="connsiteX17" fmla="*/ 58603 w 59477"/>
                <a:gd name="connsiteY17" fmla="*/ 84505 h 111356"/>
                <a:gd name="connsiteX18" fmla="*/ 55787 w 59477"/>
                <a:gd name="connsiteY18" fmla="*/ 82226 h 111356"/>
                <a:gd name="connsiteX19" fmla="*/ 52092 w 59477"/>
                <a:gd name="connsiteY19" fmla="*/ 85558 h 111356"/>
                <a:gd name="connsiteX20" fmla="*/ 28512 w 59477"/>
                <a:gd name="connsiteY20" fmla="*/ 106426 h 111356"/>
                <a:gd name="connsiteX21" fmla="*/ 22353 w 59477"/>
                <a:gd name="connsiteY21" fmla="*/ 97833 h 111356"/>
                <a:gd name="connsiteX22" fmla="*/ 23409 w 59477"/>
                <a:gd name="connsiteY22" fmla="*/ 90643 h 111356"/>
                <a:gd name="connsiteX23" fmla="*/ 36079 w 59477"/>
                <a:gd name="connsiteY23" fmla="*/ 40314 h 1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77" h="111356">
                  <a:moveTo>
                    <a:pt x="36079" y="40314"/>
                  </a:moveTo>
                  <a:lnTo>
                    <a:pt x="54028" y="40314"/>
                  </a:lnTo>
                  <a:cubicBezTo>
                    <a:pt x="57371" y="40314"/>
                    <a:pt x="59659" y="40314"/>
                    <a:pt x="59659" y="36456"/>
                  </a:cubicBezTo>
                  <a:cubicBezTo>
                    <a:pt x="59659" y="34001"/>
                    <a:pt x="57371" y="34001"/>
                    <a:pt x="54379" y="34001"/>
                  </a:cubicBezTo>
                  <a:lnTo>
                    <a:pt x="37662" y="34001"/>
                  </a:lnTo>
                  <a:lnTo>
                    <a:pt x="44173" y="8047"/>
                  </a:lnTo>
                  <a:cubicBezTo>
                    <a:pt x="44349" y="7170"/>
                    <a:pt x="44701" y="6293"/>
                    <a:pt x="44701" y="5591"/>
                  </a:cubicBezTo>
                  <a:cubicBezTo>
                    <a:pt x="44701" y="2435"/>
                    <a:pt x="42238" y="-20"/>
                    <a:pt x="38718" y="-20"/>
                  </a:cubicBezTo>
                  <a:cubicBezTo>
                    <a:pt x="34319" y="-20"/>
                    <a:pt x="31679" y="2961"/>
                    <a:pt x="30447" y="7520"/>
                  </a:cubicBezTo>
                  <a:cubicBezTo>
                    <a:pt x="29216" y="11905"/>
                    <a:pt x="31503" y="3487"/>
                    <a:pt x="23761" y="34001"/>
                  </a:cubicBezTo>
                  <a:lnTo>
                    <a:pt x="5812" y="34001"/>
                  </a:lnTo>
                  <a:cubicBezTo>
                    <a:pt x="2468" y="34001"/>
                    <a:pt x="181" y="34001"/>
                    <a:pt x="181" y="37859"/>
                  </a:cubicBezTo>
                  <a:cubicBezTo>
                    <a:pt x="181" y="40314"/>
                    <a:pt x="2292" y="40314"/>
                    <a:pt x="5460" y="40314"/>
                  </a:cubicBezTo>
                  <a:lnTo>
                    <a:pt x="22177" y="40314"/>
                  </a:lnTo>
                  <a:lnTo>
                    <a:pt x="11795" y="81700"/>
                  </a:lnTo>
                  <a:cubicBezTo>
                    <a:pt x="10739" y="86084"/>
                    <a:pt x="9155" y="92397"/>
                    <a:pt x="9155" y="94677"/>
                  </a:cubicBezTo>
                  <a:cubicBezTo>
                    <a:pt x="9155" y="105023"/>
                    <a:pt x="17954" y="111336"/>
                    <a:pt x="27984" y="111336"/>
                  </a:cubicBezTo>
                  <a:cubicBezTo>
                    <a:pt x="47517" y="111336"/>
                    <a:pt x="58603" y="86785"/>
                    <a:pt x="58603" y="84505"/>
                  </a:cubicBezTo>
                  <a:cubicBezTo>
                    <a:pt x="58603" y="82226"/>
                    <a:pt x="56315" y="82226"/>
                    <a:pt x="55787" y="82226"/>
                  </a:cubicBezTo>
                  <a:cubicBezTo>
                    <a:pt x="53676" y="82226"/>
                    <a:pt x="53500" y="82576"/>
                    <a:pt x="52092" y="85558"/>
                  </a:cubicBezTo>
                  <a:cubicBezTo>
                    <a:pt x="47165" y="96606"/>
                    <a:pt x="38190" y="106426"/>
                    <a:pt x="28512" y="106426"/>
                  </a:cubicBezTo>
                  <a:cubicBezTo>
                    <a:pt x="24816" y="106426"/>
                    <a:pt x="22353" y="104146"/>
                    <a:pt x="22353" y="97833"/>
                  </a:cubicBezTo>
                  <a:cubicBezTo>
                    <a:pt x="22353" y="96080"/>
                    <a:pt x="23057" y="92397"/>
                    <a:pt x="23409" y="90643"/>
                  </a:cubicBezTo>
                  <a:lnTo>
                    <a:pt x="36079" y="40314"/>
                  </a:lnTo>
                  <a:close/>
                </a:path>
              </a:pathLst>
            </a:custGeom>
            <a:solidFill>
              <a:srgbClr val="000000"/>
            </a:solidFill>
            <a:ln w="25233"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715DDB95-9266-4270-8B9B-4AE136429AB5}"/>
                </a:ext>
              </a:extLst>
            </p:cNvPr>
            <p:cNvSpPr/>
            <p:nvPr>
              <p:custDataLst>
                <p:tags r:id="rId111"/>
              </p:custDataLst>
            </p:nvPr>
          </p:nvSpPr>
          <p:spPr>
            <a:xfrm>
              <a:off x="6664816" y="2430396"/>
              <a:ext cx="59477" cy="111356"/>
            </a:xfrm>
            <a:custGeom>
              <a:avLst/>
              <a:gdLst>
                <a:gd name="connsiteX0" fmla="*/ 36061 w 59477"/>
                <a:gd name="connsiteY0" fmla="*/ 40334 h 111356"/>
                <a:gd name="connsiteX1" fmla="*/ 54010 w 59477"/>
                <a:gd name="connsiteY1" fmla="*/ 40334 h 111356"/>
                <a:gd name="connsiteX2" fmla="*/ 59641 w 59477"/>
                <a:gd name="connsiteY2" fmla="*/ 36476 h 111356"/>
                <a:gd name="connsiteX3" fmla="*/ 54362 w 59477"/>
                <a:gd name="connsiteY3" fmla="*/ 34021 h 111356"/>
                <a:gd name="connsiteX4" fmla="*/ 37645 w 59477"/>
                <a:gd name="connsiteY4" fmla="*/ 34021 h 111356"/>
                <a:gd name="connsiteX5" fmla="*/ 44156 w 59477"/>
                <a:gd name="connsiteY5" fmla="*/ 8067 h 111356"/>
                <a:gd name="connsiteX6" fmla="*/ 44684 w 59477"/>
                <a:gd name="connsiteY6" fmla="*/ 5612 h 111356"/>
                <a:gd name="connsiteX7" fmla="*/ 38701 w 59477"/>
                <a:gd name="connsiteY7" fmla="*/ 0 h 111356"/>
                <a:gd name="connsiteX8" fmla="*/ 30430 w 59477"/>
                <a:gd name="connsiteY8" fmla="*/ 7541 h 111356"/>
                <a:gd name="connsiteX9" fmla="*/ 23743 w 59477"/>
                <a:gd name="connsiteY9" fmla="*/ 34021 h 111356"/>
                <a:gd name="connsiteX10" fmla="*/ 5794 w 59477"/>
                <a:gd name="connsiteY10" fmla="*/ 34021 h 111356"/>
                <a:gd name="connsiteX11" fmla="*/ 163 w 59477"/>
                <a:gd name="connsiteY11" fmla="*/ 37879 h 111356"/>
                <a:gd name="connsiteX12" fmla="*/ 5442 w 59477"/>
                <a:gd name="connsiteY12" fmla="*/ 40334 h 111356"/>
                <a:gd name="connsiteX13" fmla="*/ 22159 w 59477"/>
                <a:gd name="connsiteY13" fmla="*/ 40334 h 111356"/>
                <a:gd name="connsiteX14" fmla="*/ 11777 w 59477"/>
                <a:gd name="connsiteY14" fmla="*/ 81720 h 111356"/>
                <a:gd name="connsiteX15" fmla="*/ 9138 w 59477"/>
                <a:gd name="connsiteY15" fmla="*/ 94697 h 111356"/>
                <a:gd name="connsiteX16" fmla="*/ 27966 w 59477"/>
                <a:gd name="connsiteY16" fmla="*/ 111356 h 111356"/>
                <a:gd name="connsiteX17" fmla="*/ 58585 w 59477"/>
                <a:gd name="connsiteY17" fmla="*/ 84526 h 111356"/>
                <a:gd name="connsiteX18" fmla="*/ 55770 w 59477"/>
                <a:gd name="connsiteY18" fmla="*/ 82246 h 111356"/>
                <a:gd name="connsiteX19" fmla="*/ 52074 w 59477"/>
                <a:gd name="connsiteY19" fmla="*/ 85578 h 111356"/>
                <a:gd name="connsiteX20" fmla="*/ 28494 w 59477"/>
                <a:gd name="connsiteY20" fmla="*/ 106446 h 111356"/>
                <a:gd name="connsiteX21" fmla="*/ 22335 w 59477"/>
                <a:gd name="connsiteY21" fmla="*/ 97853 h 111356"/>
                <a:gd name="connsiteX22" fmla="*/ 23391 w 59477"/>
                <a:gd name="connsiteY22" fmla="*/ 90663 h 111356"/>
                <a:gd name="connsiteX23" fmla="*/ 36061 w 59477"/>
                <a:gd name="connsiteY23" fmla="*/ 40334 h 1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77" h="111356">
                  <a:moveTo>
                    <a:pt x="36061" y="40334"/>
                  </a:moveTo>
                  <a:lnTo>
                    <a:pt x="54010" y="40334"/>
                  </a:lnTo>
                  <a:cubicBezTo>
                    <a:pt x="57354" y="40334"/>
                    <a:pt x="59641" y="40334"/>
                    <a:pt x="59641" y="36476"/>
                  </a:cubicBezTo>
                  <a:cubicBezTo>
                    <a:pt x="59641" y="34021"/>
                    <a:pt x="57354" y="34021"/>
                    <a:pt x="54362" y="34021"/>
                  </a:cubicBezTo>
                  <a:lnTo>
                    <a:pt x="37645" y="34021"/>
                  </a:lnTo>
                  <a:lnTo>
                    <a:pt x="44156" y="8067"/>
                  </a:lnTo>
                  <a:cubicBezTo>
                    <a:pt x="44332" y="7190"/>
                    <a:pt x="44684" y="6313"/>
                    <a:pt x="44684" y="5612"/>
                  </a:cubicBezTo>
                  <a:cubicBezTo>
                    <a:pt x="44684" y="2455"/>
                    <a:pt x="42220" y="0"/>
                    <a:pt x="38701" y="0"/>
                  </a:cubicBezTo>
                  <a:cubicBezTo>
                    <a:pt x="34301" y="0"/>
                    <a:pt x="31662" y="2981"/>
                    <a:pt x="30430" y="7541"/>
                  </a:cubicBezTo>
                  <a:cubicBezTo>
                    <a:pt x="29198" y="11925"/>
                    <a:pt x="31486" y="3507"/>
                    <a:pt x="23743" y="34021"/>
                  </a:cubicBezTo>
                  <a:lnTo>
                    <a:pt x="5794" y="34021"/>
                  </a:lnTo>
                  <a:cubicBezTo>
                    <a:pt x="2451" y="34021"/>
                    <a:pt x="163" y="34021"/>
                    <a:pt x="163" y="37879"/>
                  </a:cubicBezTo>
                  <a:cubicBezTo>
                    <a:pt x="163" y="40334"/>
                    <a:pt x="2275" y="40334"/>
                    <a:pt x="5442" y="40334"/>
                  </a:cubicBezTo>
                  <a:lnTo>
                    <a:pt x="22159" y="40334"/>
                  </a:lnTo>
                  <a:lnTo>
                    <a:pt x="11777" y="81720"/>
                  </a:lnTo>
                  <a:cubicBezTo>
                    <a:pt x="10721" y="86104"/>
                    <a:pt x="9138" y="92417"/>
                    <a:pt x="9138" y="94697"/>
                  </a:cubicBezTo>
                  <a:cubicBezTo>
                    <a:pt x="9138" y="105043"/>
                    <a:pt x="17936" y="111356"/>
                    <a:pt x="27966" y="111356"/>
                  </a:cubicBezTo>
                  <a:cubicBezTo>
                    <a:pt x="47499" y="111356"/>
                    <a:pt x="58585" y="86805"/>
                    <a:pt x="58585" y="84526"/>
                  </a:cubicBezTo>
                  <a:cubicBezTo>
                    <a:pt x="58585" y="82246"/>
                    <a:pt x="56298" y="82246"/>
                    <a:pt x="55770" y="82246"/>
                  </a:cubicBezTo>
                  <a:cubicBezTo>
                    <a:pt x="53658" y="82246"/>
                    <a:pt x="53482" y="82597"/>
                    <a:pt x="52074" y="85578"/>
                  </a:cubicBezTo>
                  <a:cubicBezTo>
                    <a:pt x="47147" y="96626"/>
                    <a:pt x="38173" y="106446"/>
                    <a:pt x="28494" y="106446"/>
                  </a:cubicBezTo>
                  <a:cubicBezTo>
                    <a:pt x="24799" y="106446"/>
                    <a:pt x="22335" y="104166"/>
                    <a:pt x="22335" y="97853"/>
                  </a:cubicBezTo>
                  <a:cubicBezTo>
                    <a:pt x="22335" y="96100"/>
                    <a:pt x="23039" y="92417"/>
                    <a:pt x="23391" y="90663"/>
                  </a:cubicBezTo>
                  <a:lnTo>
                    <a:pt x="36061" y="40334"/>
                  </a:lnTo>
                  <a:close/>
                </a:path>
              </a:pathLst>
            </a:custGeom>
            <a:solidFill>
              <a:srgbClr val="000000"/>
            </a:solidFill>
            <a:ln w="25233"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06D1E8F4-D0C8-4970-A733-E116FE0302C9}"/>
                </a:ext>
              </a:extLst>
            </p:cNvPr>
            <p:cNvSpPr/>
            <p:nvPr>
              <p:custDataLst>
                <p:tags r:id="rId112"/>
              </p:custDataLst>
            </p:nvPr>
          </p:nvSpPr>
          <p:spPr>
            <a:xfrm>
              <a:off x="7237631" y="2201014"/>
              <a:ext cx="103571" cy="159331"/>
            </a:xfrm>
            <a:custGeom>
              <a:avLst/>
              <a:gdLst>
                <a:gd name="connsiteX0" fmla="*/ 103757 w 103571"/>
                <a:gd name="connsiteY0" fmla="*/ 2747 h 159331"/>
                <a:gd name="connsiteX1" fmla="*/ 101243 w 103571"/>
                <a:gd name="connsiteY1" fmla="*/ 241 h 159331"/>
                <a:gd name="connsiteX2" fmla="*/ 84149 w 103571"/>
                <a:gd name="connsiteY2" fmla="*/ 17527 h 159331"/>
                <a:gd name="connsiteX3" fmla="*/ 60770 w 103571"/>
                <a:gd name="connsiteY3" fmla="*/ -9 h 159331"/>
                <a:gd name="connsiteX4" fmla="*/ 186 w 103571"/>
                <a:gd name="connsiteY4" fmla="*/ 73393 h 159331"/>
                <a:gd name="connsiteX5" fmla="*/ 33369 w 103571"/>
                <a:gd name="connsiteY5" fmla="*/ 113477 h 159331"/>
                <a:gd name="connsiteX6" fmla="*/ 63032 w 103571"/>
                <a:gd name="connsiteY6" fmla="*/ 98446 h 159331"/>
                <a:gd name="connsiteX7" fmla="*/ 51720 w 103571"/>
                <a:gd name="connsiteY7" fmla="*/ 143289 h 159331"/>
                <a:gd name="connsiteX8" fmla="*/ 33620 w 103571"/>
                <a:gd name="connsiteY8" fmla="*/ 151556 h 159331"/>
                <a:gd name="connsiteX9" fmla="*/ 27838 w 103571"/>
                <a:gd name="connsiteY9" fmla="*/ 156566 h 159331"/>
                <a:gd name="connsiteX10" fmla="*/ 31106 w 103571"/>
                <a:gd name="connsiteY10" fmla="*/ 159322 h 159331"/>
                <a:gd name="connsiteX11" fmla="*/ 56245 w 103571"/>
                <a:gd name="connsiteY11" fmla="*/ 158570 h 159331"/>
                <a:gd name="connsiteX12" fmla="*/ 82138 w 103571"/>
                <a:gd name="connsiteY12" fmla="*/ 159322 h 159331"/>
                <a:gd name="connsiteX13" fmla="*/ 86663 w 103571"/>
                <a:gd name="connsiteY13" fmla="*/ 154312 h 159331"/>
                <a:gd name="connsiteX14" fmla="*/ 80127 w 103571"/>
                <a:gd name="connsiteY14" fmla="*/ 151556 h 159331"/>
                <a:gd name="connsiteX15" fmla="*/ 68060 w 103571"/>
                <a:gd name="connsiteY15" fmla="*/ 147548 h 159331"/>
                <a:gd name="connsiteX16" fmla="*/ 69066 w 103571"/>
                <a:gd name="connsiteY16" fmla="*/ 142036 h 159331"/>
                <a:gd name="connsiteX17" fmla="*/ 103757 w 103571"/>
                <a:gd name="connsiteY17" fmla="*/ 2747 h 159331"/>
                <a:gd name="connsiteX18" fmla="*/ 34123 w 103571"/>
                <a:gd name="connsiteY18" fmla="*/ 107965 h 159331"/>
                <a:gd name="connsiteX19" fmla="*/ 18034 w 103571"/>
                <a:gd name="connsiteY19" fmla="*/ 84416 h 159331"/>
                <a:gd name="connsiteX20" fmla="*/ 29598 w 103571"/>
                <a:gd name="connsiteY20" fmla="*/ 34563 h 159331"/>
                <a:gd name="connsiteX21" fmla="*/ 60770 w 103571"/>
                <a:gd name="connsiteY21" fmla="*/ 5502 h 159331"/>
                <a:gd name="connsiteX22" fmla="*/ 80629 w 103571"/>
                <a:gd name="connsiteY22" fmla="*/ 27548 h 159331"/>
                <a:gd name="connsiteX23" fmla="*/ 66049 w 103571"/>
                <a:gd name="connsiteY23" fmla="*/ 84917 h 159331"/>
                <a:gd name="connsiteX24" fmla="*/ 34123 w 103571"/>
                <a:gd name="connsiteY24" fmla="*/ 107965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571" h="159331">
                  <a:moveTo>
                    <a:pt x="103757" y="2747"/>
                  </a:moveTo>
                  <a:cubicBezTo>
                    <a:pt x="103757" y="1745"/>
                    <a:pt x="103003" y="241"/>
                    <a:pt x="101243" y="241"/>
                  </a:cubicBezTo>
                  <a:cubicBezTo>
                    <a:pt x="98478" y="241"/>
                    <a:pt x="88422" y="10262"/>
                    <a:pt x="84149" y="17527"/>
                  </a:cubicBezTo>
                  <a:cubicBezTo>
                    <a:pt x="78618" y="3999"/>
                    <a:pt x="68814" y="-9"/>
                    <a:pt x="60770" y="-9"/>
                  </a:cubicBezTo>
                  <a:cubicBezTo>
                    <a:pt x="31106" y="-9"/>
                    <a:pt x="186" y="37068"/>
                    <a:pt x="186" y="73393"/>
                  </a:cubicBezTo>
                  <a:cubicBezTo>
                    <a:pt x="186" y="97944"/>
                    <a:pt x="15018" y="113477"/>
                    <a:pt x="33369" y="113477"/>
                  </a:cubicBezTo>
                  <a:cubicBezTo>
                    <a:pt x="44178" y="113477"/>
                    <a:pt x="53982" y="107464"/>
                    <a:pt x="63032" y="98446"/>
                  </a:cubicBezTo>
                  <a:cubicBezTo>
                    <a:pt x="60770" y="107214"/>
                    <a:pt x="52474" y="141034"/>
                    <a:pt x="51720" y="143289"/>
                  </a:cubicBezTo>
                  <a:cubicBezTo>
                    <a:pt x="49709" y="150303"/>
                    <a:pt x="47698" y="151305"/>
                    <a:pt x="33620" y="151556"/>
                  </a:cubicBezTo>
                  <a:cubicBezTo>
                    <a:pt x="30352" y="151556"/>
                    <a:pt x="27838" y="151556"/>
                    <a:pt x="27838" y="156566"/>
                  </a:cubicBezTo>
                  <a:cubicBezTo>
                    <a:pt x="27838" y="156817"/>
                    <a:pt x="27838" y="159322"/>
                    <a:pt x="31106" y="159322"/>
                  </a:cubicBezTo>
                  <a:cubicBezTo>
                    <a:pt x="39151" y="159322"/>
                    <a:pt x="47949" y="158570"/>
                    <a:pt x="56245" y="158570"/>
                  </a:cubicBezTo>
                  <a:cubicBezTo>
                    <a:pt x="64792" y="158570"/>
                    <a:pt x="73842" y="159322"/>
                    <a:pt x="82138" y="159322"/>
                  </a:cubicBezTo>
                  <a:cubicBezTo>
                    <a:pt x="83395" y="159322"/>
                    <a:pt x="86663" y="159322"/>
                    <a:pt x="86663" y="154312"/>
                  </a:cubicBezTo>
                  <a:cubicBezTo>
                    <a:pt x="86663" y="151556"/>
                    <a:pt x="84149" y="151556"/>
                    <a:pt x="80127" y="151556"/>
                  </a:cubicBezTo>
                  <a:cubicBezTo>
                    <a:pt x="68060" y="151556"/>
                    <a:pt x="68060" y="149802"/>
                    <a:pt x="68060" y="147548"/>
                  </a:cubicBezTo>
                  <a:cubicBezTo>
                    <a:pt x="68060" y="145794"/>
                    <a:pt x="68563" y="144291"/>
                    <a:pt x="69066" y="142036"/>
                  </a:cubicBezTo>
                  <a:lnTo>
                    <a:pt x="103757" y="2747"/>
                  </a:lnTo>
                  <a:close/>
                  <a:moveTo>
                    <a:pt x="34123" y="107965"/>
                  </a:moveTo>
                  <a:cubicBezTo>
                    <a:pt x="19040" y="107965"/>
                    <a:pt x="18034" y="88675"/>
                    <a:pt x="18034" y="84416"/>
                  </a:cubicBezTo>
                  <a:cubicBezTo>
                    <a:pt x="18034" y="72391"/>
                    <a:pt x="25324" y="45085"/>
                    <a:pt x="29598" y="34563"/>
                  </a:cubicBezTo>
                  <a:cubicBezTo>
                    <a:pt x="37391" y="16024"/>
                    <a:pt x="50463" y="5502"/>
                    <a:pt x="60770" y="5502"/>
                  </a:cubicBezTo>
                  <a:cubicBezTo>
                    <a:pt x="77110" y="5502"/>
                    <a:pt x="80629" y="25795"/>
                    <a:pt x="80629" y="27548"/>
                  </a:cubicBezTo>
                  <a:cubicBezTo>
                    <a:pt x="80629" y="29051"/>
                    <a:pt x="66803" y="83915"/>
                    <a:pt x="66049" y="84917"/>
                  </a:cubicBezTo>
                  <a:cubicBezTo>
                    <a:pt x="62278" y="91932"/>
                    <a:pt x="48201" y="107965"/>
                    <a:pt x="34123" y="107965"/>
                  </a:cubicBezTo>
                  <a:close/>
                </a:path>
              </a:pathLst>
            </a:custGeom>
            <a:solidFill>
              <a:srgbClr val="000000"/>
            </a:solidFill>
            <a:ln w="25233"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576383D4-9A16-4C24-BB2B-DAF9D31A27F2}"/>
                </a:ext>
              </a:extLst>
            </p:cNvPr>
            <p:cNvSpPr/>
            <p:nvPr>
              <p:custDataLst>
                <p:tags r:id="rId113"/>
              </p:custDataLst>
            </p:nvPr>
          </p:nvSpPr>
          <p:spPr>
            <a:xfrm>
              <a:off x="7345077" y="2273739"/>
              <a:ext cx="132681" cy="77335"/>
            </a:xfrm>
            <a:custGeom>
              <a:avLst/>
              <a:gdLst>
                <a:gd name="connsiteX0" fmla="*/ 118090 w 132681"/>
                <a:gd name="connsiteY0" fmla="*/ 17003 h 77335"/>
                <a:gd name="connsiteX1" fmla="*/ 132872 w 132681"/>
                <a:gd name="connsiteY1" fmla="*/ 6306 h 77335"/>
                <a:gd name="connsiteX2" fmla="*/ 132872 w 132681"/>
                <a:gd name="connsiteY2" fmla="*/ -8 h 77335"/>
                <a:gd name="connsiteX3" fmla="*/ 120202 w 132681"/>
                <a:gd name="connsiteY3" fmla="*/ 694 h 77335"/>
                <a:gd name="connsiteX4" fmla="*/ 102957 w 132681"/>
                <a:gd name="connsiteY4" fmla="*/ -8 h 77335"/>
                <a:gd name="connsiteX5" fmla="*/ 102957 w 132681"/>
                <a:gd name="connsiteY5" fmla="*/ 6306 h 77335"/>
                <a:gd name="connsiteX6" fmla="*/ 112107 w 132681"/>
                <a:gd name="connsiteY6" fmla="*/ 14022 h 77335"/>
                <a:gd name="connsiteX7" fmla="*/ 111052 w 132681"/>
                <a:gd name="connsiteY7" fmla="*/ 18230 h 77335"/>
                <a:gd name="connsiteX8" fmla="*/ 93982 w 132681"/>
                <a:gd name="connsiteY8" fmla="*/ 61896 h 77335"/>
                <a:gd name="connsiteX9" fmla="*/ 74978 w 132681"/>
                <a:gd name="connsiteY9" fmla="*/ 14022 h 77335"/>
                <a:gd name="connsiteX10" fmla="*/ 74098 w 132681"/>
                <a:gd name="connsiteY10" fmla="*/ 10690 h 77335"/>
                <a:gd name="connsiteX11" fmla="*/ 83600 w 132681"/>
                <a:gd name="connsiteY11" fmla="*/ 6306 h 77335"/>
                <a:gd name="connsiteX12" fmla="*/ 83600 w 132681"/>
                <a:gd name="connsiteY12" fmla="*/ -8 h 77335"/>
                <a:gd name="connsiteX13" fmla="*/ 64595 w 132681"/>
                <a:gd name="connsiteY13" fmla="*/ 694 h 77335"/>
                <a:gd name="connsiteX14" fmla="*/ 49110 w 132681"/>
                <a:gd name="connsiteY14" fmla="*/ -8 h 77335"/>
                <a:gd name="connsiteX15" fmla="*/ 49110 w 132681"/>
                <a:gd name="connsiteY15" fmla="*/ 6306 h 77335"/>
                <a:gd name="connsiteX16" fmla="*/ 59140 w 132681"/>
                <a:gd name="connsiteY16" fmla="*/ 7708 h 77335"/>
                <a:gd name="connsiteX17" fmla="*/ 63188 w 132681"/>
                <a:gd name="connsiteY17" fmla="*/ 15424 h 77335"/>
                <a:gd name="connsiteX18" fmla="*/ 62484 w 132681"/>
                <a:gd name="connsiteY18" fmla="*/ 17529 h 77335"/>
                <a:gd name="connsiteX19" fmla="*/ 45943 w 132681"/>
                <a:gd name="connsiteY19" fmla="*/ 59266 h 77335"/>
                <a:gd name="connsiteX20" fmla="*/ 28170 w 132681"/>
                <a:gd name="connsiteY20" fmla="*/ 14022 h 77335"/>
                <a:gd name="connsiteX21" fmla="*/ 27114 w 132681"/>
                <a:gd name="connsiteY21" fmla="*/ 10690 h 77335"/>
                <a:gd name="connsiteX22" fmla="*/ 36616 w 132681"/>
                <a:gd name="connsiteY22" fmla="*/ 6306 h 77335"/>
                <a:gd name="connsiteX23" fmla="*/ 36616 w 132681"/>
                <a:gd name="connsiteY23" fmla="*/ -8 h 77335"/>
                <a:gd name="connsiteX24" fmla="*/ 16731 w 132681"/>
                <a:gd name="connsiteY24" fmla="*/ 694 h 77335"/>
                <a:gd name="connsiteX25" fmla="*/ 190 w 132681"/>
                <a:gd name="connsiteY25" fmla="*/ -8 h 77335"/>
                <a:gd name="connsiteX26" fmla="*/ 190 w 132681"/>
                <a:gd name="connsiteY26" fmla="*/ 6306 h 77335"/>
                <a:gd name="connsiteX27" fmla="*/ 12860 w 132681"/>
                <a:gd name="connsiteY27" fmla="*/ 11391 h 77335"/>
                <a:gd name="connsiteX28" fmla="*/ 37320 w 132681"/>
                <a:gd name="connsiteY28" fmla="*/ 73295 h 77335"/>
                <a:gd name="connsiteX29" fmla="*/ 42071 w 132681"/>
                <a:gd name="connsiteY29" fmla="*/ 77328 h 77335"/>
                <a:gd name="connsiteX30" fmla="*/ 46646 w 132681"/>
                <a:gd name="connsiteY30" fmla="*/ 73645 h 77335"/>
                <a:gd name="connsiteX31" fmla="*/ 66531 w 132681"/>
                <a:gd name="connsiteY31" fmla="*/ 23491 h 77335"/>
                <a:gd name="connsiteX32" fmla="*/ 86064 w 132681"/>
                <a:gd name="connsiteY32" fmla="*/ 73119 h 77335"/>
                <a:gd name="connsiteX33" fmla="*/ 90991 w 132681"/>
                <a:gd name="connsiteY33" fmla="*/ 77328 h 77335"/>
                <a:gd name="connsiteX34" fmla="*/ 95742 w 132681"/>
                <a:gd name="connsiteY34" fmla="*/ 73295 h 77335"/>
                <a:gd name="connsiteX35" fmla="*/ 118090 w 132681"/>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681" h="77335">
                  <a:moveTo>
                    <a:pt x="118090" y="17003"/>
                  </a:moveTo>
                  <a:cubicBezTo>
                    <a:pt x="121610" y="8235"/>
                    <a:pt x="127417" y="6481"/>
                    <a:pt x="132872" y="6306"/>
                  </a:cubicBezTo>
                  <a:lnTo>
                    <a:pt x="132872" y="-8"/>
                  </a:lnTo>
                  <a:cubicBezTo>
                    <a:pt x="128121" y="519"/>
                    <a:pt x="125305" y="694"/>
                    <a:pt x="120202" y="694"/>
                  </a:cubicBezTo>
                  <a:cubicBezTo>
                    <a:pt x="114923" y="694"/>
                    <a:pt x="108236" y="519"/>
                    <a:pt x="102957" y="-8"/>
                  </a:cubicBezTo>
                  <a:lnTo>
                    <a:pt x="102957" y="6306"/>
                  </a:lnTo>
                  <a:cubicBezTo>
                    <a:pt x="109116" y="6481"/>
                    <a:pt x="112107" y="9813"/>
                    <a:pt x="112107" y="14022"/>
                  </a:cubicBezTo>
                  <a:cubicBezTo>
                    <a:pt x="112107" y="15424"/>
                    <a:pt x="112107" y="15775"/>
                    <a:pt x="111052" y="18230"/>
                  </a:cubicBezTo>
                  <a:lnTo>
                    <a:pt x="93982" y="61896"/>
                  </a:lnTo>
                  <a:lnTo>
                    <a:pt x="74978" y="14022"/>
                  </a:lnTo>
                  <a:cubicBezTo>
                    <a:pt x="74626" y="13145"/>
                    <a:pt x="74098" y="11742"/>
                    <a:pt x="74098" y="10690"/>
                  </a:cubicBezTo>
                  <a:cubicBezTo>
                    <a:pt x="74098" y="6832"/>
                    <a:pt x="78673" y="6306"/>
                    <a:pt x="83600" y="6306"/>
                  </a:cubicBezTo>
                  <a:lnTo>
                    <a:pt x="83600" y="-8"/>
                  </a:lnTo>
                  <a:cubicBezTo>
                    <a:pt x="77265" y="519"/>
                    <a:pt x="70930" y="694"/>
                    <a:pt x="64595" y="694"/>
                  </a:cubicBezTo>
                  <a:cubicBezTo>
                    <a:pt x="59492" y="694"/>
                    <a:pt x="54213" y="343"/>
                    <a:pt x="49110" y="-8"/>
                  </a:cubicBezTo>
                  <a:lnTo>
                    <a:pt x="49110" y="6306"/>
                  </a:lnTo>
                  <a:cubicBezTo>
                    <a:pt x="53157" y="6306"/>
                    <a:pt x="56853" y="6306"/>
                    <a:pt x="59140" y="7708"/>
                  </a:cubicBezTo>
                  <a:cubicBezTo>
                    <a:pt x="61604" y="9462"/>
                    <a:pt x="63188" y="15249"/>
                    <a:pt x="63188" y="15424"/>
                  </a:cubicBezTo>
                  <a:cubicBezTo>
                    <a:pt x="63188" y="15775"/>
                    <a:pt x="62836" y="16827"/>
                    <a:pt x="62484" y="17529"/>
                  </a:cubicBezTo>
                  <a:lnTo>
                    <a:pt x="45943" y="59266"/>
                  </a:lnTo>
                  <a:lnTo>
                    <a:pt x="28170" y="14022"/>
                  </a:lnTo>
                  <a:cubicBezTo>
                    <a:pt x="27114" y="11566"/>
                    <a:pt x="27114" y="11391"/>
                    <a:pt x="27114" y="10690"/>
                  </a:cubicBezTo>
                  <a:cubicBezTo>
                    <a:pt x="27114" y="6306"/>
                    <a:pt x="33449" y="6306"/>
                    <a:pt x="36616" y="6306"/>
                  </a:cubicBezTo>
                  <a:lnTo>
                    <a:pt x="36616" y="-8"/>
                  </a:lnTo>
                  <a:cubicBezTo>
                    <a:pt x="36264" y="-8"/>
                    <a:pt x="23770" y="694"/>
                    <a:pt x="16731" y="694"/>
                  </a:cubicBezTo>
                  <a:cubicBezTo>
                    <a:pt x="11276" y="694"/>
                    <a:pt x="5645" y="519"/>
                    <a:pt x="190" y="-8"/>
                  </a:cubicBezTo>
                  <a:lnTo>
                    <a:pt x="190" y="6306"/>
                  </a:lnTo>
                  <a:cubicBezTo>
                    <a:pt x="7053" y="6306"/>
                    <a:pt x="10924" y="6306"/>
                    <a:pt x="12860" y="11391"/>
                  </a:cubicBezTo>
                  <a:lnTo>
                    <a:pt x="37320" y="73295"/>
                  </a:lnTo>
                  <a:cubicBezTo>
                    <a:pt x="38376" y="75925"/>
                    <a:pt x="38904" y="77328"/>
                    <a:pt x="42071" y="77328"/>
                  </a:cubicBezTo>
                  <a:cubicBezTo>
                    <a:pt x="45239" y="77328"/>
                    <a:pt x="45767" y="75925"/>
                    <a:pt x="46646" y="73645"/>
                  </a:cubicBezTo>
                  <a:lnTo>
                    <a:pt x="66531" y="23491"/>
                  </a:lnTo>
                  <a:lnTo>
                    <a:pt x="86064" y="73119"/>
                  </a:lnTo>
                  <a:cubicBezTo>
                    <a:pt x="87120" y="75750"/>
                    <a:pt x="87823" y="77328"/>
                    <a:pt x="90991" y="77328"/>
                  </a:cubicBezTo>
                  <a:cubicBezTo>
                    <a:pt x="94158" y="77328"/>
                    <a:pt x="94686" y="76101"/>
                    <a:pt x="95742" y="73295"/>
                  </a:cubicBezTo>
                  <a:lnTo>
                    <a:pt x="118090" y="17003"/>
                  </a:lnTo>
                  <a:close/>
                </a:path>
              </a:pathLst>
            </a:custGeom>
            <a:solidFill>
              <a:srgbClr val="000000"/>
            </a:solidFill>
            <a:ln w="25233"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8EB9C898-B9E1-4B5C-8D38-2647D610782D}"/>
                </a:ext>
              </a:extLst>
            </p:cNvPr>
            <p:cNvSpPr/>
            <p:nvPr>
              <p:custDataLst>
                <p:tags r:id="rId114"/>
              </p:custDataLst>
            </p:nvPr>
          </p:nvSpPr>
          <p:spPr>
            <a:xfrm>
              <a:off x="7505712" y="2329154"/>
              <a:ext cx="22348" cy="54012"/>
            </a:xfrm>
            <a:custGeom>
              <a:avLst/>
              <a:gdLst>
                <a:gd name="connsiteX0" fmla="*/ 17617 w 22348"/>
                <a:gd name="connsiteY0" fmla="*/ 17353 h 54012"/>
                <a:gd name="connsiteX1" fmla="*/ 3891 w 22348"/>
                <a:gd name="connsiteY1" fmla="*/ 49445 h 54012"/>
                <a:gd name="connsiteX2" fmla="*/ 2660 w 22348"/>
                <a:gd name="connsiteY2" fmla="*/ 51550 h 54012"/>
                <a:gd name="connsiteX3" fmla="*/ 5123 w 22348"/>
                <a:gd name="connsiteY3" fmla="*/ 54005 h 54012"/>
                <a:gd name="connsiteX4" fmla="*/ 22544 w 22348"/>
                <a:gd name="connsiteY4" fmla="*/ 19107 h 54012"/>
                <a:gd name="connsiteX5" fmla="*/ 10226 w 22348"/>
                <a:gd name="connsiteY5" fmla="*/ -8 h 54012"/>
                <a:gd name="connsiteX6" fmla="*/ 196 w 22348"/>
                <a:gd name="connsiteY6" fmla="*/ 9988 h 54012"/>
                <a:gd name="connsiteX7" fmla="*/ 10402 w 22348"/>
                <a:gd name="connsiteY7" fmla="*/ 20159 h 54012"/>
                <a:gd name="connsiteX8" fmla="*/ 17617 w 22348"/>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8" h="54012">
                  <a:moveTo>
                    <a:pt x="17617" y="17353"/>
                  </a:moveTo>
                  <a:cubicBezTo>
                    <a:pt x="17617" y="26999"/>
                    <a:pt x="15857" y="38222"/>
                    <a:pt x="3891" y="49445"/>
                  </a:cubicBezTo>
                  <a:cubicBezTo>
                    <a:pt x="3188" y="50147"/>
                    <a:pt x="2660" y="50673"/>
                    <a:pt x="2660" y="51550"/>
                  </a:cubicBezTo>
                  <a:cubicBezTo>
                    <a:pt x="2660" y="52777"/>
                    <a:pt x="4067" y="54005"/>
                    <a:pt x="5123" y="54005"/>
                  </a:cubicBezTo>
                  <a:cubicBezTo>
                    <a:pt x="7587" y="54005"/>
                    <a:pt x="22544" y="39976"/>
                    <a:pt x="22544" y="19107"/>
                  </a:cubicBezTo>
                  <a:cubicBezTo>
                    <a:pt x="22544" y="8235"/>
                    <a:pt x="18321" y="-8"/>
                    <a:pt x="10226" y="-8"/>
                  </a:cubicBezTo>
                  <a:cubicBezTo>
                    <a:pt x="4419" y="-8"/>
                    <a:pt x="196" y="4552"/>
                    <a:pt x="196" y="9988"/>
                  </a:cubicBezTo>
                  <a:cubicBezTo>
                    <a:pt x="196" y="15600"/>
                    <a:pt x="4243" y="20159"/>
                    <a:pt x="10402" y="20159"/>
                  </a:cubicBezTo>
                  <a:cubicBezTo>
                    <a:pt x="14626" y="20159"/>
                    <a:pt x="17441" y="17353"/>
                    <a:pt x="17617" y="17353"/>
                  </a:cubicBezTo>
                  <a:close/>
                </a:path>
              </a:pathLst>
            </a:custGeom>
            <a:solidFill>
              <a:srgbClr val="000000"/>
            </a:solidFill>
            <a:ln w="25233"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087B0C15-A2D4-4663-BB9F-D47D82FAC477}"/>
                </a:ext>
              </a:extLst>
            </p:cNvPr>
            <p:cNvSpPr/>
            <p:nvPr>
              <p:custDataLst>
                <p:tags r:id="rId115"/>
              </p:custDataLst>
            </p:nvPr>
          </p:nvSpPr>
          <p:spPr>
            <a:xfrm>
              <a:off x="7553979" y="2233055"/>
              <a:ext cx="53319" cy="118020"/>
            </a:xfrm>
            <a:custGeom>
              <a:avLst/>
              <a:gdLst>
                <a:gd name="connsiteX0" fmla="*/ 48942 w 53319"/>
                <a:gd name="connsiteY0" fmla="*/ 6656 h 118020"/>
                <a:gd name="connsiteX1" fmla="*/ 41903 w 53319"/>
                <a:gd name="connsiteY1" fmla="*/ -8 h 118020"/>
                <a:gd name="connsiteX2" fmla="*/ 32049 w 53319"/>
                <a:gd name="connsiteY2" fmla="*/ 9637 h 118020"/>
                <a:gd name="connsiteX3" fmla="*/ 39088 w 53319"/>
                <a:gd name="connsiteY3" fmla="*/ 16301 h 118020"/>
                <a:gd name="connsiteX4" fmla="*/ 48942 w 53319"/>
                <a:gd name="connsiteY4" fmla="*/ 6656 h 118020"/>
                <a:gd name="connsiteX5" fmla="*/ 13044 w 53319"/>
                <a:gd name="connsiteY5" fmla="*/ 95741 h 118020"/>
                <a:gd name="connsiteX6" fmla="*/ 11460 w 53319"/>
                <a:gd name="connsiteY6" fmla="*/ 103107 h 118020"/>
                <a:gd name="connsiteX7" fmla="*/ 28178 w 53319"/>
                <a:gd name="connsiteY7" fmla="*/ 118013 h 118020"/>
                <a:gd name="connsiteX8" fmla="*/ 53517 w 53319"/>
                <a:gd name="connsiteY8" fmla="*/ 91182 h 118020"/>
                <a:gd name="connsiteX9" fmla="*/ 50702 w 53319"/>
                <a:gd name="connsiteY9" fmla="*/ 88902 h 118020"/>
                <a:gd name="connsiteX10" fmla="*/ 47358 w 53319"/>
                <a:gd name="connsiteY10" fmla="*/ 91883 h 118020"/>
                <a:gd name="connsiteX11" fmla="*/ 28706 w 53319"/>
                <a:gd name="connsiteY11" fmla="*/ 113102 h 118020"/>
                <a:gd name="connsiteX12" fmla="*/ 24306 w 53319"/>
                <a:gd name="connsiteY12" fmla="*/ 106965 h 118020"/>
                <a:gd name="connsiteX13" fmla="*/ 27122 w 53319"/>
                <a:gd name="connsiteY13" fmla="*/ 95741 h 118020"/>
                <a:gd name="connsiteX14" fmla="*/ 32753 w 53319"/>
                <a:gd name="connsiteY14" fmla="*/ 81712 h 118020"/>
                <a:gd name="connsiteX15" fmla="*/ 41375 w 53319"/>
                <a:gd name="connsiteY15" fmla="*/ 59441 h 118020"/>
                <a:gd name="connsiteX16" fmla="*/ 42431 w 53319"/>
                <a:gd name="connsiteY16" fmla="*/ 53829 h 118020"/>
                <a:gd name="connsiteX17" fmla="*/ 25714 w 53319"/>
                <a:gd name="connsiteY17" fmla="*/ 38923 h 118020"/>
                <a:gd name="connsiteX18" fmla="*/ 198 w 53319"/>
                <a:gd name="connsiteY18" fmla="*/ 65754 h 118020"/>
                <a:gd name="connsiteX19" fmla="*/ 3190 w 53319"/>
                <a:gd name="connsiteY19" fmla="*/ 68034 h 118020"/>
                <a:gd name="connsiteX20" fmla="*/ 6357 w 53319"/>
                <a:gd name="connsiteY20" fmla="*/ 65228 h 118020"/>
                <a:gd name="connsiteX21" fmla="*/ 25186 w 53319"/>
                <a:gd name="connsiteY21" fmla="*/ 43834 h 118020"/>
                <a:gd name="connsiteX22" fmla="*/ 29585 w 53319"/>
                <a:gd name="connsiteY22" fmla="*/ 49971 h 118020"/>
                <a:gd name="connsiteX23" fmla="*/ 24130 w 53319"/>
                <a:gd name="connsiteY23" fmla="*/ 67508 h 118020"/>
                <a:gd name="connsiteX24" fmla="*/ 13044 w 53319"/>
                <a:gd name="connsiteY24" fmla="*/ 9574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19" h="118020">
                  <a:moveTo>
                    <a:pt x="48942" y="6656"/>
                  </a:moveTo>
                  <a:cubicBezTo>
                    <a:pt x="48942" y="3850"/>
                    <a:pt x="46831" y="-8"/>
                    <a:pt x="41903" y="-8"/>
                  </a:cubicBezTo>
                  <a:cubicBezTo>
                    <a:pt x="37152" y="-8"/>
                    <a:pt x="32049" y="4552"/>
                    <a:pt x="32049" y="9637"/>
                  </a:cubicBezTo>
                  <a:cubicBezTo>
                    <a:pt x="32049" y="12619"/>
                    <a:pt x="34337" y="16301"/>
                    <a:pt x="39088" y="16301"/>
                  </a:cubicBezTo>
                  <a:cubicBezTo>
                    <a:pt x="44191" y="16301"/>
                    <a:pt x="48942" y="11391"/>
                    <a:pt x="48942" y="6656"/>
                  </a:cubicBezTo>
                  <a:close/>
                  <a:moveTo>
                    <a:pt x="13044" y="95741"/>
                  </a:moveTo>
                  <a:cubicBezTo>
                    <a:pt x="12340" y="98021"/>
                    <a:pt x="11460" y="100125"/>
                    <a:pt x="11460" y="103107"/>
                  </a:cubicBezTo>
                  <a:cubicBezTo>
                    <a:pt x="11460" y="111349"/>
                    <a:pt x="18499" y="118013"/>
                    <a:pt x="28178" y="118013"/>
                  </a:cubicBezTo>
                  <a:cubicBezTo>
                    <a:pt x="45775" y="118013"/>
                    <a:pt x="53517" y="93812"/>
                    <a:pt x="53517" y="91182"/>
                  </a:cubicBezTo>
                  <a:cubicBezTo>
                    <a:pt x="53517" y="88902"/>
                    <a:pt x="51230" y="88902"/>
                    <a:pt x="50702" y="88902"/>
                  </a:cubicBezTo>
                  <a:cubicBezTo>
                    <a:pt x="48238" y="88902"/>
                    <a:pt x="48062" y="89954"/>
                    <a:pt x="47358" y="91883"/>
                  </a:cubicBezTo>
                  <a:cubicBezTo>
                    <a:pt x="43311" y="105913"/>
                    <a:pt x="35568" y="113102"/>
                    <a:pt x="28706" y="113102"/>
                  </a:cubicBezTo>
                  <a:cubicBezTo>
                    <a:pt x="25186" y="113102"/>
                    <a:pt x="24306" y="110823"/>
                    <a:pt x="24306" y="106965"/>
                  </a:cubicBezTo>
                  <a:cubicBezTo>
                    <a:pt x="24306" y="102931"/>
                    <a:pt x="25538" y="99599"/>
                    <a:pt x="27122" y="95741"/>
                  </a:cubicBezTo>
                  <a:cubicBezTo>
                    <a:pt x="28882" y="91007"/>
                    <a:pt x="30817" y="86272"/>
                    <a:pt x="32753" y="81712"/>
                  </a:cubicBezTo>
                  <a:cubicBezTo>
                    <a:pt x="34337" y="77503"/>
                    <a:pt x="40672" y="61545"/>
                    <a:pt x="41375" y="59441"/>
                  </a:cubicBezTo>
                  <a:cubicBezTo>
                    <a:pt x="41903" y="57687"/>
                    <a:pt x="42431" y="55583"/>
                    <a:pt x="42431" y="53829"/>
                  </a:cubicBezTo>
                  <a:cubicBezTo>
                    <a:pt x="42431" y="45587"/>
                    <a:pt x="35392" y="38923"/>
                    <a:pt x="25714" y="38923"/>
                  </a:cubicBezTo>
                  <a:cubicBezTo>
                    <a:pt x="8293" y="38923"/>
                    <a:pt x="198" y="62773"/>
                    <a:pt x="198" y="65754"/>
                  </a:cubicBezTo>
                  <a:cubicBezTo>
                    <a:pt x="198" y="68034"/>
                    <a:pt x="2662" y="68034"/>
                    <a:pt x="3190" y="68034"/>
                  </a:cubicBezTo>
                  <a:cubicBezTo>
                    <a:pt x="5653" y="68034"/>
                    <a:pt x="5829" y="67157"/>
                    <a:pt x="6357" y="65228"/>
                  </a:cubicBezTo>
                  <a:cubicBezTo>
                    <a:pt x="10933" y="50147"/>
                    <a:pt x="18675" y="43834"/>
                    <a:pt x="25186" y="43834"/>
                  </a:cubicBezTo>
                  <a:cubicBezTo>
                    <a:pt x="28002" y="43834"/>
                    <a:pt x="29585" y="45236"/>
                    <a:pt x="29585" y="49971"/>
                  </a:cubicBezTo>
                  <a:cubicBezTo>
                    <a:pt x="29585" y="54005"/>
                    <a:pt x="28530" y="56635"/>
                    <a:pt x="24130" y="67508"/>
                  </a:cubicBezTo>
                  <a:lnTo>
                    <a:pt x="13044" y="95741"/>
                  </a:lnTo>
                  <a:close/>
                </a:path>
              </a:pathLst>
            </a:custGeom>
            <a:solidFill>
              <a:srgbClr val="000000"/>
            </a:solidFill>
            <a:ln w="25233"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055E9E69-EF1A-4031-BA69-829F37B01129}"/>
                </a:ext>
              </a:extLst>
            </p:cNvPr>
            <p:cNvSpPr/>
            <p:nvPr>
              <p:custDataLst>
                <p:tags r:id="rId116"/>
              </p:custDataLst>
            </p:nvPr>
          </p:nvSpPr>
          <p:spPr>
            <a:xfrm>
              <a:off x="7616833" y="2233055"/>
              <a:ext cx="77250" cy="152040"/>
            </a:xfrm>
            <a:custGeom>
              <a:avLst/>
              <a:gdLst>
                <a:gd name="connsiteX0" fmla="*/ 77452 w 77250"/>
                <a:gd name="connsiteY0" fmla="*/ 6656 h 152040"/>
                <a:gd name="connsiteX1" fmla="*/ 70413 w 77250"/>
                <a:gd name="connsiteY1" fmla="*/ -8 h 152040"/>
                <a:gd name="connsiteX2" fmla="*/ 60559 w 77250"/>
                <a:gd name="connsiteY2" fmla="*/ 9637 h 152040"/>
                <a:gd name="connsiteX3" fmla="*/ 67598 w 77250"/>
                <a:gd name="connsiteY3" fmla="*/ 16301 h 152040"/>
                <a:gd name="connsiteX4" fmla="*/ 77452 w 77250"/>
                <a:gd name="connsiteY4" fmla="*/ 6656 h 152040"/>
                <a:gd name="connsiteX5" fmla="*/ 40146 w 77250"/>
                <a:gd name="connsiteY5" fmla="*/ 124852 h 152040"/>
                <a:gd name="connsiteX6" fmla="*/ 17446 w 77250"/>
                <a:gd name="connsiteY6" fmla="*/ 147123 h 152040"/>
                <a:gd name="connsiteX7" fmla="*/ 11111 w 77250"/>
                <a:gd name="connsiteY7" fmla="*/ 146071 h 152040"/>
                <a:gd name="connsiteX8" fmla="*/ 17094 w 77250"/>
                <a:gd name="connsiteY8" fmla="*/ 137127 h 152040"/>
                <a:gd name="connsiteX9" fmla="*/ 10232 w 77250"/>
                <a:gd name="connsiteY9" fmla="*/ 130639 h 152040"/>
                <a:gd name="connsiteX10" fmla="*/ 201 w 77250"/>
                <a:gd name="connsiteY10" fmla="*/ 140985 h 152040"/>
                <a:gd name="connsiteX11" fmla="*/ 17622 w 77250"/>
                <a:gd name="connsiteY11" fmla="*/ 152033 h 152040"/>
                <a:gd name="connsiteX12" fmla="*/ 54224 w 77250"/>
                <a:gd name="connsiteY12" fmla="*/ 124326 h 152040"/>
                <a:gd name="connsiteX13" fmla="*/ 70061 w 77250"/>
                <a:gd name="connsiteY13" fmla="*/ 61545 h 152040"/>
                <a:gd name="connsiteX14" fmla="*/ 70941 w 77250"/>
                <a:gd name="connsiteY14" fmla="*/ 55408 h 152040"/>
                <a:gd name="connsiteX15" fmla="*/ 52112 w 77250"/>
                <a:gd name="connsiteY15" fmla="*/ 38923 h 152040"/>
                <a:gd name="connsiteX16" fmla="*/ 21318 w 77250"/>
                <a:gd name="connsiteY16" fmla="*/ 65754 h 152040"/>
                <a:gd name="connsiteX17" fmla="*/ 24309 w 77250"/>
                <a:gd name="connsiteY17" fmla="*/ 68034 h 152040"/>
                <a:gd name="connsiteX18" fmla="*/ 27829 w 77250"/>
                <a:gd name="connsiteY18" fmla="*/ 64877 h 152040"/>
                <a:gd name="connsiteX19" fmla="*/ 51585 w 77250"/>
                <a:gd name="connsiteY19" fmla="*/ 43834 h 152040"/>
                <a:gd name="connsiteX20" fmla="*/ 57568 w 77250"/>
                <a:gd name="connsiteY20" fmla="*/ 52426 h 152040"/>
                <a:gd name="connsiteX21" fmla="*/ 57040 w 77250"/>
                <a:gd name="connsiteY21" fmla="*/ 57687 h 152040"/>
                <a:gd name="connsiteX22" fmla="*/ 40146 w 77250"/>
                <a:gd name="connsiteY22" fmla="*/ 124852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0" h="152040">
                  <a:moveTo>
                    <a:pt x="77452" y="6656"/>
                  </a:moveTo>
                  <a:cubicBezTo>
                    <a:pt x="77452" y="3675"/>
                    <a:pt x="75165" y="-8"/>
                    <a:pt x="70413" y="-8"/>
                  </a:cubicBezTo>
                  <a:cubicBezTo>
                    <a:pt x="65310" y="-8"/>
                    <a:pt x="60559" y="4903"/>
                    <a:pt x="60559" y="9637"/>
                  </a:cubicBezTo>
                  <a:cubicBezTo>
                    <a:pt x="60559" y="12443"/>
                    <a:pt x="62671" y="16301"/>
                    <a:pt x="67598" y="16301"/>
                  </a:cubicBezTo>
                  <a:cubicBezTo>
                    <a:pt x="72349" y="16301"/>
                    <a:pt x="77452" y="11742"/>
                    <a:pt x="77452" y="6656"/>
                  </a:cubicBezTo>
                  <a:close/>
                  <a:moveTo>
                    <a:pt x="40146" y="124852"/>
                  </a:moveTo>
                  <a:cubicBezTo>
                    <a:pt x="37155" y="136952"/>
                    <a:pt x="27829" y="147123"/>
                    <a:pt x="17446" y="147123"/>
                  </a:cubicBezTo>
                  <a:cubicBezTo>
                    <a:pt x="15159" y="147123"/>
                    <a:pt x="13047" y="146772"/>
                    <a:pt x="11111" y="146071"/>
                  </a:cubicBezTo>
                  <a:cubicBezTo>
                    <a:pt x="15687" y="143967"/>
                    <a:pt x="17094" y="139758"/>
                    <a:pt x="17094" y="137127"/>
                  </a:cubicBezTo>
                  <a:cubicBezTo>
                    <a:pt x="17094" y="132919"/>
                    <a:pt x="13751" y="130639"/>
                    <a:pt x="10232" y="130639"/>
                  </a:cubicBezTo>
                  <a:cubicBezTo>
                    <a:pt x="4776" y="130639"/>
                    <a:pt x="201" y="135374"/>
                    <a:pt x="201" y="140985"/>
                  </a:cubicBezTo>
                  <a:cubicBezTo>
                    <a:pt x="201" y="147649"/>
                    <a:pt x="7064" y="152033"/>
                    <a:pt x="17622" y="152033"/>
                  </a:cubicBezTo>
                  <a:cubicBezTo>
                    <a:pt x="28180" y="152033"/>
                    <a:pt x="48769" y="145720"/>
                    <a:pt x="54224" y="124326"/>
                  </a:cubicBezTo>
                  <a:lnTo>
                    <a:pt x="70061" y="61545"/>
                  </a:lnTo>
                  <a:cubicBezTo>
                    <a:pt x="70589" y="59616"/>
                    <a:pt x="70941" y="58038"/>
                    <a:pt x="70941" y="55408"/>
                  </a:cubicBezTo>
                  <a:cubicBezTo>
                    <a:pt x="70941" y="45763"/>
                    <a:pt x="62671" y="38923"/>
                    <a:pt x="52112" y="38923"/>
                  </a:cubicBezTo>
                  <a:cubicBezTo>
                    <a:pt x="32580" y="38923"/>
                    <a:pt x="21318" y="63299"/>
                    <a:pt x="21318" y="65754"/>
                  </a:cubicBezTo>
                  <a:cubicBezTo>
                    <a:pt x="21318" y="68034"/>
                    <a:pt x="23781" y="68034"/>
                    <a:pt x="24309" y="68034"/>
                  </a:cubicBezTo>
                  <a:cubicBezTo>
                    <a:pt x="26421" y="68034"/>
                    <a:pt x="26597" y="67508"/>
                    <a:pt x="27829" y="64877"/>
                  </a:cubicBezTo>
                  <a:cubicBezTo>
                    <a:pt x="32228" y="54706"/>
                    <a:pt x="41378" y="43834"/>
                    <a:pt x="51585" y="43834"/>
                  </a:cubicBezTo>
                  <a:cubicBezTo>
                    <a:pt x="55984" y="43834"/>
                    <a:pt x="57568" y="46815"/>
                    <a:pt x="57568" y="52426"/>
                  </a:cubicBezTo>
                  <a:cubicBezTo>
                    <a:pt x="57568" y="54355"/>
                    <a:pt x="57216" y="56810"/>
                    <a:pt x="57040" y="57687"/>
                  </a:cubicBezTo>
                  <a:lnTo>
                    <a:pt x="40146" y="124852"/>
                  </a:lnTo>
                  <a:close/>
                </a:path>
              </a:pathLst>
            </a:custGeom>
            <a:solidFill>
              <a:srgbClr val="000000"/>
            </a:solidFill>
            <a:ln w="25233"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A76EEC09-3AE8-482C-B47F-D15B8DBDE8C9}"/>
                </a:ext>
              </a:extLst>
            </p:cNvPr>
            <p:cNvSpPr/>
            <p:nvPr>
              <p:custDataLst>
                <p:tags r:id="rId117"/>
              </p:custDataLst>
            </p:nvPr>
          </p:nvSpPr>
          <p:spPr>
            <a:xfrm>
              <a:off x="7747642" y="2123853"/>
              <a:ext cx="58321" cy="250520"/>
            </a:xfrm>
            <a:custGeom>
              <a:avLst/>
              <a:gdLst>
                <a:gd name="connsiteX0" fmla="*/ 58527 w 58321"/>
                <a:gd name="connsiteY0" fmla="*/ 248006 h 250520"/>
                <a:gd name="connsiteX1" fmla="*/ 54253 w 58321"/>
                <a:gd name="connsiteY1" fmla="*/ 242495 h 250520"/>
                <a:gd name="connsiteX2" fmla="*/ 14786 w 58321"/>
                <a:gd name="connsiteY2" fmla="*/ 125251 h 250520"/>
                <a:gd name="connsiteX3" fmla="*/ 55259 w 58321"/>
                <a:gd name="connsiteY3" fmla="*/ 6755 h 250520"/>
                <a:gd name="connsiteX4" fmla="*/ 58527 w 58321"/>
                <a:gd name="connsiteY4" fmla="*/ 2496 h 250520"/>
                <a:gd name="connsiteX5" fmla="*/ 56013 w 58321"/>
                <a:gd name="connsiteY5" fmla="*/ -9 h 250520"/>
                <a:gd name="connsiteX6" fmla="*/ 16043 w 58321"/>
                <a:gd name="connsiteY6" fmla="*/ 48842 h 250520"/>
                <a:gd name="connsiteX7" fmla="*/ 205 w 58321"/>
                <a:gd name="connsiteY7" fmla="*/ 125251 h 250520"/>
                <a:gd name="connsiteX8" fmla="*/ 16797 w 58321"/>
                <a:gd name="connsiteY8" fmla="*/ 203414 h 250520"/>
                <a:gd name="connsiteX9" fmla="*/ 56013 w 58321"/>
                <a:gd name="connsiteY9" fmla="*/ 250511 h 250520"/>
                <a:gd name="connsiteX10" fmla="*/ 58527 w 58321"/>
                <a:gd name="connsiteY10" fmla="*/ 248006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1" h="250520">
                  <a:moveTo>
                    <a:pt x="58527" y="248006"/>
                  </a:moveTo>
                  <a:cubicBezTo>
                    <a:pt x="58527" y="247255"/>
                    <a:pt x="58527" y="246754"/>
                    <a:pt x="54253" y="242495"/>
                  </a:cubicBezTo>
                  <a:cubicBezTo>
                    <a:pt x="22830" y="210929"/>
                    <a:pt x="14786" y="163581"/>
                    <a:pt x="14786" y="125251"/>
                  </a:cubicBezTo>
                  <a:cubicBezTo>
                    <a:pt x="14786" y="81661"/>
                    <a:pt x="24338" y="38070"/>
                    <a:pt x="55259" y="6755"/>
                  </a:cubicBezTo>
                  <a:cubicBezTo>
                    <a:pt x="58527" y="3749"/>
                    <a:pt x="58527" y="3248"/>
                    <a:pt x="58527" y="2496"/>
                  </a:cubicBezTo>
                  <a:cubicBezTo>
                    <a:pt x="58527" y="742"/>
                    <a:pt x="57521" y="-9"/>
                    <a:pt x="56013" y="-9"/>
                  </a:cubicBezTo>
                  <a:cubicBezTo>
                    <a:pt x="53499" y="-9"/>
                    <a:pt x="30875" y="17026"/>
                    <a:pt x="16043" y="48842"/>
                  </a:cubicBezTo>
                  <a:cubicBezTo>
                    <a:pt x="3222" y="76400"/>
                    <a:pt x="205" y="104207"/>
                    <a:pt x="205" y="125251"/>
                  </a:cubicBezTo>
                  <a:cubicBezTo>
                    <a:pt x="205" y="144792"/>
                    <a:pt x="2971" y="175105"/>
                    <a:pt x="16797" y="203414"/>
                  </a:cubicBezTo>
                  <a:cubicBezTo>
                    <a:pt x="31880" y="234228"/>
                    <a:pt x="53499" y="250511"/>
                    <a:pt x="56013" y="250511"/>
                  </a:cubicBezTo>
                  <a:cubicBezTo>
                    <a:pt x="57521" y="250511"/>
                    <a:pt x="58527" y="249760"/>
                    <a:pt x="58527" y="248006"/>
                  </a:cubicBezTo>
                  <a:close/>
                </a:path>
              </a:pathLst>
            </a:custGeom>
            <a:solidFill>
              <a:srgbClr val="000000"/>
            </a:solidFill>
            <a:ln w="25233"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56043CB5-9993-481A-BCEE-E5B04235226F}"/>
                </a:ext>
              </a:extLst>
            </p:cNvPr>
            <p:cNvSpPr/>
            <p:nvPr>
              <p:custDataLst>
                <p:tags r:id="rId118"/>
              </p:custDataLst>
            </p:nvPr>
          </p:nvSpPr>
          <p:spPr>
            <a:xfrm>
              <a:off x="7826299" y="2154918"/>
              <a:ext cx="77175" cy="159581"/>
            </a:xfrm>
            <a:custGeom>
              <a:avLst/>
              <a:gdLst>
                <a:gd name="connsiteX0" fmla="*/ 46213 w 77175"/>
                <a:gd name="connsiteY0" fmla="*/ 56609 h 159581"/>
                <a:gd name="connsiteX1" fmla="*/ 69843 w 77175"/>
                <a:gd name="connsiteY1" fmla="*/ 56609 h 159581"/>
                <a:gd name="connsiteX2" fmla="*/ 77385 w 77175"/>
                <a:gd name="connsiteY2" fmla="*/ 51598 h 159581"/>
                <a:gd name="connsiteX3" fmla="*/ 70346 w 77175"/>
                <a:gd name="connsiteY3" fmla="*/ 48842 h 159581"/>
                <a:gd name="connsiteX4" fmla="*/ 48224 w 77175"/>
                <a:gd name="connsiteY4" fmla="*/ 48842 h 159581"/>
                <a:gd name="connsiteX5" fmla="*/ 58531 w 77175"/>
                <a:gd name="connsiteY5" fmla="*/ 6755 h 159581"/>
                <a:gd name="connsiteX6" fmla="*/ 51241 w 77175"/>
                <a:gd name="connsiteY6" fmla="*/ -9 h 159581"/>
                <a:gd name="connsiteX7" fmla="*/ 41185 w 77175"/>
                <a:gd name="connsiteY7" fmla="*/ 9010 h 159581"/>
                <a:gd name="connsiteX8" fmla="*/ 31381 w 77175"/>
                <a:gd name="connsiteY8" fmla="*/ 48842 h 159581"/>
                <a:gd name="connsiteX9" fmla="*/ 7751 w 77175"/>
                <a:gd name="connsiteY9" fmla="*/ 48842 h 159581"/>
                <a:gd name="connsiteX10" fmla="*/ 209 w 77175"/>
                <a:gd name="connsiteY10" fmla="*/ 53602 h 159581"/>
                <a:gd name="connsiteX11" fmla="*/ 7248 w 77175"/>
                <a:gd name="connsiteY11" fmla="*/ 56609 h 159581"/>
                <a:gd name="connsiteX12" fmla="*/ 29370 w 77175"/>
                <a:gd name="connsiteY12" fmla="*/ 56609 h 159581"/>
                <a:gd name="connsiteX13" fmla="*/ 10265 w 77175"/>
                <a:gd name="connsiteY13" fmla="*/ 136525 h 159581"/>
                <a:gd name="connsiteX14" fmla="*/ 33392 w 77175"/>
                <a:gd name="connsiteY14" fmla="*/ 159573 h 159581"/>
                <a:gd name="connsiteX15" fmla="*/ 73363 w 77175"/>
                <a:gd name="connsiteY15" fmla="*/ 120992 h 159581"/>
                <a:gd name="connsiteX16" fmla="*/ 70346 w 77175"/>
                <a:gd name="connsiteY16" fmla="*/ 118487 h 159581"/>
                <a:gd name="connsiteX17" fmla="*/ 66575 w 77175"/>
                <a:gd name="connsiteY17" fmla="*/ 121994 h 159581"/>
                <a:gd name="connsiteX18" fmla="*/ 33895 w 77175"/>
                <a:gd name="connsiteY18" fmla="*/ 154061 h 159581"/>
                <a:gd name="connsiteX19" fmla="*/ 26102 w 77175"/>
                <a:gd name="connsiteY19" fmla="*/ 142537 h 159581"/>
                <a:gd name="connsiteX20" fmla="*/ 27610 w 77175"/>
                <a:gd name="connsiteY20" fmla="*/ 130512 h 159581"/>
                <a:gd name="connsiteX21" fmla="*/ 46213 w 77175"/>
                <a:gd name="connsiteY21" fmla="*/ 56609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75" h="159581">
                  <a:moveTo>
                    <a:pt x="46213" y="56609"/>
                  </a:moveTo>
                  <a:lnTo>
                    <a:pt x="69843" y="56609"/>
                  </a:lnTo>
                  <a:cubicBezTo>
                    <a:pt x="74871" y="56609"/>
                    <a:pt x="77385" y="56609"/>
                    <a:pt x="77385" y="51598"/>
                  </a:cubicBezTo>
                  <a:cubicBezTo>
                    <a:pt x="77385" y="48842"/>
                    <a:pt x="74871" y="48842"/>
                    <a:pt x="70346" y="48842"/>
                  </a:cubicBezTo>
                  <a:lnTo>
                    <a:pt x="48224" y="48842"/>
                  </a:lnTo>
                  <a:cubicBezTo>
                    <a:pt x="57274" y="13269"/>
                    <a:pt x="58531" y="8258"/>
                    <a:pt x="58531" y="6755"/>
                  </a:cubicBezTo>
                  <a:cubicBezTo>
                    <a:pt x="58531" y="2496"/>
                    <a:pt x="55514" y="-9"/>
                    <a:pt x="51241" y="-9"/>
                  </a:cubicBezTo>
                  <a:cubicBezTo>
                    <a:pt x="50487" y="-9"/>
                    <a:pt x="43448" y="241"/>
                    <a:pt x="41185" y="9010"/>
                  </a:cubicBezTo>
                  <a:lnTo>
                    <a:pt x="31381" y="48842"/>
                  </a:lnTo>
                  <a:lnTo>
                    <a:pt x="7751" y="48842"/>
                  </a:lnTo>
                  <a:cubicBezTo>
                    <a:pt x="2723" y="48842"/>
                    <a:pt x="209" y="48842"/>
                    <a:pt x="209" y="53602"/>
                  </a:cubicBezTo>
                  <a:cubicBezTo>
                    <a:pt x="209" y="56609"/>
                    <a:pt x="2220" y="56609"/>
                    <a:pt x="7248" y="56609"/>
                  </a:cubicBezTo>
                  <a:lnTo>
                    <a:pt x="29370" y="56609"/>
                  </a:lnTo>
                  <a:cubicBezTo>
                    <a:pt x="11270" y="127756"/>
                    <a:pt x="10265" y="132015"/>
                    <a:pt x="10265" y="136525"/>
                  </a:cubicBezTo>
                  <a:cubicBezTo>
                    <a:pt x="10265" y="150053"/>
                    <a:pt x="19817" y="159573"/>
                    <a:pt x="33392" y="159573"/>
                  </a:cubicBezTo>
                  <a:cubicBezTo>
                    <a:pt x="59034" y="159573"/>
                    <a:pt x="73363" y="122997"/>
                    <a:pt x="73363" y="120992"/>
                  </a:cubicBezTo>
                  <a:cubicBezTo>
                    <a:pt x="73363" y="118487"/>
                    <a:pt x="71352" y="118487"/>
                    <a:pt x="70346" y="118487"/>
                  </a:cubicBezTo>
                  <a:cubicBezTo>
                    <a:pt x="68084" y="118487"/>
                    <a:pt x="67832" y="119239"/>
                    <a:pt x="66575" y="121994"/>
                  </a:cubicBezTo>
                  <a:cubicBezTo>
                    <a:pt x="55766" y="148049"/>
                    <a:pt x="42442" y="154061"/>
                    <a:pt x="33895" y="154061"/>
                  </a:cubicBezTo>
                  <a:cubicBezTo>
                    <a:pt x="28616" y="154061"/>
                    <a:pt x="26102" y="150804"/>
                    <a:pt x="26102" y="142537"/>
                  </a:cubicBezTo>
                  <a:cubicBezTo>
                    <a:pt x="26102" y="136525"/>
                    <a:pt x="26605" y="134771"/>
                    <a:pt x="27610" y="130512"/>
                  </a:cubicBezTo>
                  <a:lnTo>
                    <a:pt x="46213" y="56609"/>
                  </a:lnTo>
                  <a:close/>
                </a:path>
              </a:pathLst>
            </a:custGeom>
            <a:solidFill>
              <a:srgbClr val="000000"/>
            </a:solidFill>
            <a:ln w="25233"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9C1EE359-E41A-43D7-A6F6-6DA4B6A58162}"/>
                </a:ext>
              </a:extLst>
            </p:cNvPr>
            <p:cNvSpPr/>
            <p:nvPr>
              <p:custDataLst>
                <p:tags r:id="rId119"/>
              </p:custDataLst>
            </p:nvPr>
          </p:nvSpPr>
          <p:spPr>
            <a:xfrm>
              <a:off x="7925624" y="2123853"/>
              <a:ext cx="58321" cy="250520"/>
            </a:xfrm>
            <a:custGeom>
              <a:avLst/>
              <a:gdLst>
                <a:gd name="connsiteX0" fmla="*/ 58534 w 58321"/>
                <a:gd name="connsiteY0" fmla="*/ 125251 h 250520"/>
                <a:gd name="connsiteX1" fmla="*/ 41943 w 58321"/>
                <a:gd name="connsiteY1" fmla="*/ 47089 h 250520"/>
                <a:gd name="connsiteX2" fmla="*/ 2727 w 58321"/>
                <a:gd name="connsiteY2" fmla="*/ -9 h 250520"/>
                <a:gd name="connsiteX3" fmla="*/ 213 w 58321"/>
                <a:gd name="connsiteY3" fmla="*/ 2496 h 250520"/>
                <a:gd name="connsiteX4" fmla="*/ 4989 w 58321"/>
                <a:gd name="connsiteY4" fmla="*/ 8258 h 250520"/>
                <a:gd name="connsiteX5" fmla="*/ 43954 w 58321"/>
                <a:gd name="connsiteY5" fmla="*/ 125251 h 250520"/>
                <a:gd name="connsiteX6" fmla="*/ 3481 w 58321"/>
                <a:gd name="connsiteY6" fmla="*/ 243747 h 250520"/>
                <a:gd name="connsiteX7" fmla="*/ 213 w 58321"/>
                <a:gd name="connsiteY7" fmla="*/ 248006 h 250520"/>
                <a:gd name="connsiteX8" fmla="*/ 2727 w 58321"/>
                <a:gd name="connsiteY8" fmla="*/ 250511 h 250520"/>
                <a:gd name="connsiteX9" fmla="*/ 42697 w 58321"/>
                <a:gd name="connsiteY9" fmla="*/ 201660 h 250520"/>
                <a:gd name="connsiteX10" fmla="*/ 58534 w 58321"/>
                <a:gd name="connsiteY10" fmla="*/ 125251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1" h="250520">
                  <a:moveTo>
                    <a:pt x="58534" y="125251"/>
                  </a:moveTo>
                  <a:cubicBezTo>
                    <a:pt x="58534" y="105711"/>
                    <a:pt x="55769" y="75398"/>
                    <a:pt x="41943" y="47089"/>
                  </a:cubicBezTo>
                  <a:cubicBezTo>
                    <a:pt x="26860" y="16275"/>
                    <a:pt x="5241" y="-9"/>
                    <a:pt x="2727" y="-9"/>
                  </a:cubicBezTo>
                  <a:cubicBezTo>
                    <a:pt x="1218" y="-9"/>
                    <a:pt x="213" y="993"/>
                    <a:pt x="213" y="2496"/>
                  </a:cubicBezTo>
                  <a:cubicBezTo>
                    <a:pt x="213" y="3248"/>
                    <a:pt x="213" y="3749"/>
                    <a:pt x="4989" y="8258"/>
                  </a:cubicBezTo>
                  <a:cubicBezTo>
                    <a:pt x="29625" y="33060"/>
                    <a:pt x="43954" y="72892"/>
                    <a:pt x="43954" y="125251"/>
                  </a:cubicBezTo>
                  <a:cubicBezTo>
                    <a:pt x="43954" y="168090"/>
                    <a:pt x="34653" y="212182"/>
                    <a:pt x="3481" y="243747"/>
                  </a:cubicBezTo>
                  <a:cubicBezTo>
                    <a:pt x="213" y="246754"/>
                    <a:pt x="213" y="247255"/>
                    <a:pt x="213" y="248006"/>
                  </a:cubicBezTo>
                  <a:cubicBezTo>
                    <a:pt x="213" y="249509"/>
                    <a:pt x="1218" y="250511"/>
                    <a:pt x="2727" y="250511"/>
                  </a:cubicBezTo>
                  <a:cubicBezTo>
                    <a:pt x="5241" y="250511"/>
                    <a:pt x="27865" y="233476"/>
                    <a:pt x="42697" y="201660"/>
                  </a:cubicBezTo>
                  <a:cubicBezTo>
                    <a:pt x="55518" y="174103"/>
                    <a:pt x="58534" y="146295"/>
                    <a:pt x="58534" y="125251"/>
                  </a:cubicBezTo>
                  <a:close/>
                </a:path>
              </a:pathLst>
            </a:custGeom>
            <a:solidFill>
              <a:srgbClr val="000000"/>
            </a:solidFill>
            <a:ln w="25233"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747F9A4E-2E6C-42C3-98D0-4162EB739FB5}"/>
                </a:ext>
              </a:extLst>
            </p:cNvPr>
            <p:cNvSpPr/>
            <p:nvPr>
              <p:custDataLst>
                <p:tags r:id="rId120"/>
              </p:custDataLst>
            </p:nvPr>
          </p:nvSpPr>
          <p:spPr>
            <a:xfrm>
              <a:off x="8017604" y="2137882"/>
              <a:ext cx="123933" cy="176616"/>
            </a:xfrm>
            <a:custGeom>
              <a:avLst/>
              <a:gdLst>
                <a:gd name="connsiteX0" fmla="*/ 87196 w 123933"/>
                <a:gd name="connsiteY0" fmla="*/ 160074 h 176616"/>
                <a:gd name="connsiteX1" fmla="*/ 87196 w 123933"/>
                <a:gd name="connsiteY1" fmla="*/ 176608 h 176616"/>
                <a:gd name="connsiteX2" fmla="*/ 124150 w 123933"/>
                <a:gd name="connsiteY2" fmla="*/ 173852 h 176616"/>
                <a:gd name="connsiteX3" fmla="*/ 124150 w 123933"/>
                <a:gd name="connsiteY3" fmla="*/ 166086 h 176616"/>
                <a:gd name="connsiteX4" fmla="*/ 104542 w 123933"/>
                <a:gd name="connsiteY4" fmla="*/ 152057 h 176616"/>
                <a:gd name="connsiteX5" fmla="*/ 104542 w 123933"/>
                <a:gd name="connsiteY5" fmla="*/ -9 h 176616"/>
                <a:gd name="connsiteX6" fmla="*/ 68342 w 123933"/>
                <a:gd name="connsiteY6" fmla="*/ 2747 h 176616"/>
                <a:gd name="connsiteX7" fmla="*/ 68342 w 123933"/>
                <a:gd name="connsiteY7" fmla="*/ 10513 h 176616"/>
                <a:gd name="connsiteX8" fmla="*/ 87951 w 123933"/>
                <a:gd name="connsiteY8" fmla="*/ 24542 h 176616"/>
                <a:gd name="connsiteX9" fmla="*/ 87951 w 123933"/>
                <a:gd name="connsiteY9" fmla="*/ 78654 h 176616"/>
                <a:gd name="connsiteX10" fmla="*/ 56276 w 123933"/>
                <a:gd name="connsiteY10" fmla="*/ 63122 h 176616"/>
                <a:gd name="connsiteX11" fmla="*/ 217 w 123933"/>
                <a:gd name="connsiteY11" fmla="*/ 119990 h 176616"/>
                <a:gd name="connsiteX12" fmla="*/ 53511 w 123933"/>
                <a:gd name="connsiteY12" fmla="*/ 176608 h 176616"/>
                <a:gd name="connsiteX13" fmla="*/ 87196 w 123933"/>
                <a:gd name="connsiteY13" fmla="*/ 160074 h 176616"/>
                <a:gd name="connsiteX14" fmla="*/ 87196 w 123933"/>
                <a:gd name="connsiteY14" fmla="*/ 92934 h 176616"/>
                <a:gd name="connsiteX15" fmla="*/ 87196 w 123933"/>
                <a:gd name="connsiteY15" fmla="*/ 144291 h 176616"/>
                <a:gd name="connsiteX16" fmla="*/ 84431 w 123933"/>
                <a:gd name="connsiteY16" fmla="*/ 153560 h 176616"/>
                <a:gd name="connsiteX17" fmla="*/ 54768 w 123933"/>
                <a:gd name="connsiteY17" fmla="*/ 171096 h 176616"/>
                <a:gd name="connsiteX18" fmla="*/ 28372 w 123933"/>
                <a:gd name="connsiteY18" fmla="*/ 155063 h 176616"/>
                <a:gd name="connsiteX19" fmla="*/ 21082 w 123933"/>
                <a:gd name="connsiteY19" fmla="*/ 120241 h 176616"/>
                <a:gd name="connsiteX20" fmla="*/ 28875 w 123933"/>
                <a:gd name="connsiteY20" fmla="*/ 84667 h 176616"/>
                <a:gd name="connsiteX21" fmla="*/ 57281 w 123933"/>
                <a:gd name="connsiteY21" fmla="*/ 68634 h 176616"/>
                <a:gd name="connsiteX22" fmla="*/ 84431 w 123933"/>
                <a:gd name="connsiteY22" fmla="*/ 83665 h 176616"/>
                <a:gd name="connsiteX23" fmla="*/ 87196 w 123933"/>
                <a:gd name="connsiteY23" fmla="*/ 92934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933" h="176616">
                  <a:moveTo>
                    <a:pt x="87196" y="160074"/>
                  </a:moveTo>
                  <a:lnTo>
                    <a:pt x="87196" y="176608"/>
                  </a:lnTo>
                  <a:lnTo>
                    <a:pt x="124150" y="173852"/>
                  </a:lnTo>
                  <a:lnTo>
                    <a:pt x="124150" y="166086"/>
                  </a:lnTo>
                  <a:cubicBezTo>
                    <a:pt x="106553" y="166086"/>
                    <a:pt x="104542" y="164332"/>
                    <a:pt x="104542" y="152057"/>
                  </a:cubicBezTo>
                  <a:lnTo>
                    <a:pt x="104542" y="-9"/>
                  </a:lnTo>
                  <a:lnTo>
                    <a:pt x="68342" y="2747"/>
                  </a:lnTo>
                  <a:lnTo>
                    <a:pt x="68342" y="10513"/>
                  </a:lnTo>
                  <a:cubicBezTo>
                    <a:pt x="85939" y="10513"/>
                    <a:pt x="87951" y="12266"/>
                    <a:pt x="87951" y="24542"/>
                  </a:cubicBezTo>
                  <a:lnTo>
                    <a:pt x="87951" y="78654"/>
                  </a:lnTo>
                  <a:cubicBezTo>
                    <a:pt x="80660" y="69636"/>
                    <a:pt x="69851" y="63122"/>
                    <a:pt x="56276" y="63122"/>
                  </a:cubicBezTo>
                  <a:cubicBezTo>
                    <a:pt x="26612" y="63122"/>
                    <a:pt x="217" y="87673"/>
                    <a:pt x="217" y="119990"/>
                  </a:cubicBezTo>
                  <a:cubicBezTo>
                    <a:pt x="217" y="151806"/>
                    <a:pt x="24853" y="176608"/>
                    <a:pt x="53511" y="176608"/>
                  </a:cubicBezTo>
                  <a:cubicBezTo>
                    <a:pt x="69599" y="176608"/>
                    <a:pt x="80912" y="168090"/>
                    <a:pt x="87196" y="160074"/>
                  </a:cubicBezTo>
                  <a:close/>
                  <a:moveTo>
                    <a:pt x="87196" y="92934"/>
                  </a:moveTo>
                  <a:lnTo>
                    <a:pt x="87196" y="144291"/>
                  </a:lnTo>
                  <a:cubicBezTo>
                    <a:pt x="87196" y="148800"/>
                    <a:pt x="87196" y="149301"/>
                    <a:pt x="84431" y="153560"/>
                  </a:cubicBezTo>
                  <a:cubicBezTo>
                    <a:pt x="76890" y="165585"/>
                    <a:pt x="65577" y="171096"/>
                    <a:pt x="54768" y="171096"/>
                  </a:cubicBezTo>
                  <a:cubicBezTo>
                    <a:pt x="43455" y="171096"/>
                    <a:pt x="34405" y="164583"/>
                    <a:pt x="28372" y="155063"/>
                  </a:cubicBezTo>
                  <a:cubicBezTo>
                    <a:pt x="21836" y="144792"/>
                    <a:pt x="21082" y="130512"/>
                    <a:pt x="21082" y="120241"/>
                  </a:cubicBezTo>
                  <a:cubicBezTo>
                    <a:pt x="21082" y="110972"/>
                    <a:pt x="21585" y="95940"/>
                    <a:pt x="28875" y="84667"/>
                  </a:cubicBezTo>
                  <a:cubicBezTo>
                    <a:pt x="34154" y="76901"/>
                    <a:pt x="43707" y="68634"/>
                    <a:pt x="57281" y="68634"/>
                  </a:cubicBezTo>
                  <a:cubicBezTo>
                    <a:pt x="66080" y="68634"/>
                    <a:pt x="76638" y="72391"/>
                    <a:pt x="84431" y="83665"/>
                  </a:cubicBezTo>
                  <a:cubicBezTo>
                    <a:pt x="87196" y="87924"/>
                    <a:pt x="87196" y="88425"/>
                    <a:pt x="87196" y="92934"/>
                  </a:cubicBezTo>
                  <a:close/>
                </a:path>
              </a:pathLst>
            </a:custGeom>
            <a:solidFill>
              <a:srgbClr val="000000"/>
            </a:solidFill>
            <a:ln w="25233"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029CD594-0D1B-4E24-B742-5EEDFD835E1A}"/>
                </a:ext>
              </a:extLst>
            </p:cNvPr>
            <p:cNvSpPr/>
            <p:nvPr>
              <p:custDataLst>
                <p:tags r:id="rId121"/>
              </p:custDataLst>
            </p:nvPr>
          </p:nvSpPr>
          <p:spPr>
            <a:xfrm>
              <a:off x="8154498" y="2154918"/>
              <a:ext cx="77175" cy="159581"/>
            </a:xfrm>
            <a:custGeom>
              <a:avLst/>
              <a:gdLst>
                <a:gd name="connsiteX0" fmla="*/ 46226 w 77175"/>
                <a:gd name="connsiteY0" fmla="*/ 56609 h 159581"/>
                <a:gd name="connsiteX1" fmla="*/ 69856 w 77175"/>
                <a:gd name="connsiteY1" fmla="*/ 56609 h 159581"/>
                <a:gd name="connsiteX2" fmla="*/ 77398 w 77175"/>
                <a:gd name="connsiteY2" fmla="*/ 51598 h 159581"/>
                <a:gd name="connsiteX3" fmla="*/ 70359 w 77175"/>
                <a:gd name="connsiteY3" fmla="*/ 48842 h 159581"/>
                <a:gd name="connsiteX4" fmla="*/ 48237 w 77175"/>
                <a:gd name="connsiteY4" fmla="*/ 48842 h 159581"/>
                <a:gd name="connsiteX5" fmla="*/ 58544 w 77175"/>
                <a:gd name="connsiteY5" fmla="*/ 6755 h 159581"/>
                <a:gd name="connsiteX6" fmla="*/ 51254 w 77175"/>
                <a:gd name="connsiteY6" fmla="*/ -9 h 159581"/>
                <a:gd name="connsiteX7" fmla="*/ 41198 w 77175"/>
                <a:gd name="connsiteY7" fmla="*/ 9010 h 159581"/>
                <a:gd name="connsiteX8" fmla="*/ 31394 w 77175"/>
                <a:gd name="connsiteY8" fmla="*/ 48842 h 159581"/>
                <a:gd name="connsiteX9" fmla="*/ 7764 w 77175"/>
                <a:gd name="connsiteY9" fmla="*/ 48842 h 159581"/>
                <a:gd name="connsiteX10" fmla="*/ 222 w 77175"/>
                <a:gd name="connsiteY10" fmla="*/ 53602 h 159581"/>
                <a:gd name="connsiteX11" fmla="*/ 7261 w 77175"/>
                <a:gd name="connsiteY11" fmla="*/ 56609 h 159581"/>
                <a:gd name="connsiteX12" fmla="*/ 29383 w 77175"/>
                <a:gd name="connsiteY12" fmla="*/ 56609 h 159581"/>
                <a:gd name="connsiteX13" fmla="*/ 10278 w 77175"/>
                <a:gd name="connsiteY13" fmla="*/ 136525 h 159581"/>
                <a:gd name="connsiteX14" fmla="*/ 33405 w 77175"/>
                <a:gd name="connsiteY14" fmla="*/ 159573 h 159581"/>
                <a:gd name="connsiteX15" fmla="*/ 73376 w 77175"/>
                <a:gd name="connsiteY15" fmla="*/ 120992 h 159581"/>
                <a:gd name="connsiteX16" fmla="*/ 70359 w 77175"/>
                <a:gd name="connsiteY16" fmla="*/ 118487 h 159581"/>
                <a:gd name="connsiteX17" fmla="*/ 66588 w 77175"/>
                <a:gd name="connsiteY17" fmla="*/ 121994 h 159581"/>
                <a:gd name="connsiteX18" fmla="*/ 33908 w 77175"/>
                <a:gd name="connsiteY18" fmla="*/ 154061 h 159581"/>
                <a:gd name="connsiteX19" fmla="*/ 26115 w 77175"/>
                <a:gd name="connsiteY19" fmla="*/ 142537 h 159581"/>
                <a:gd name="connsiteX20" fmla="*/ 27623 w 77175"/>
                <a:gd name="connsiteY20" fmla="*/ 130512 h 159581"/>
                <a:gd name="connsiteX21" fmla="*/ 46226 w 77175"/>
                <a:gd name="connsiteY21" fmla="*/ 56609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75" h="159581">
                  <a:moveTo>
                    <a:pt x="46226" y="56609"/>
                  </a:moveTo>
                  <a:lnTo>
                    <a:pt x="69856" y="56609"/>
                  </a:lnTo>
                  <a:cubicBezTo>
                    <a:pt x="74884" y="56609"/>
                    <a:pt x="77398" y="56609"/>
                    <a:pt x="77398" y="51598"/>
                  </a:cubicBezTo>
                  <a:cubicBezTo>
                    <a:pt x="77398" y="48842"/>
                    <a:pt x="74884" y="48842"/>
                    <a:pt x="70359" y="48842"/>
                  </a:cubicBezTo>
                  <a:lnTo>
                    <a:pt x="48237" y="48842"/>
                  </a:lnTo>
                  <a:cubicBezTo>
                    <a:pt x="57287" y="13269"/>
                    <a:pt x="58544" y="8258"/>
                    <a:pt x="58544" y="6755"/>
                  </a:cubicBezTo>
                  <a:cubicBezTo>
                    <a:pt x="58544" y="2496"/>
                    <a:pt x="55527" y="-9"/>
                    <a:pt x="51254" y="-9"/>
                  </a:cubicBezTo>
                  <a:cubicBezTo>
                    <a:pt x="50500" y="-9"/>
                    <a:pt x="43461" y="241"/>
                    <a:pt x="41198" y="9010"/>
                  </a:cubicBezTo>
                  <a:lnTo>
                    <a:pt x="31394" y="48842"/>
                  </a:lnTo>
                  <a:lnTo>
                    <a:pt x="7764" y="48842"/>
                  </a:lnTo>
                  <a:cubicBezTo>
                    <a:pt x="2736" y="48842"/>
                    <a:pt x="222" y="48842"/>
                    <a:pt x="222" y="53602"/>
                  </a:cubicBezTo>
                  <a:cubicBezTo>
                    <a:pt x="222" y="56609"/>
                    <a:pt x="2233" y="56609"/>
                    <a:pt x="7261" y="56609"/>
                  </a:cubicBezTo>
                  <a:lnTo>
                    <a:pt x="29383" y="56609"/>
                  </a:lnTo>
                  <a:cubicBezTo>
                    <a:pt x="11283" y="127756"/>
                    <a:pt x="10278" y="132015"/>
                    <a:pt x="10278" y="136525"/>
                  </a:cubicBezTo>
                  <a:cubicBezTo>
                    <a:pt x="10278" y="150053"/>
                    <a:pt x="19830" y="159573"/>
                    <a:pt x="33405" y="159573"/>
                  </a:cubicBezTo>
                  <a:cubicBezTo>
                    <a:pt x="59047" y="159573"/>
                    <a:pt x="73376" y="122997"/>
                    <a:pt x="73376" y="120992"/>
                  </a:cubicBezTo>
                  <a:cubicBezTo>
                    <a:pt x="73376" y="118487"/>
                    <a:pt x="71365" y="118487"/>
                    <a:pt x="70359" y="118487"/>
                  </a:cubicBezTo>
                  <a:cubicBezTo>
                    <a:pt x="68097" y="118487"/>
                    <a:pt x="67845" y="119239"/>
                    <a:pt x="66588" y="121994"/>
                  </a:cubicBezTo>
                  <a:cubicBezTo>
                    <a:pt x="55779" y="148049"/>
                    <a:pt x="42455" y="154061"/>
                    <a:pt x="33908" y="154061"/>
                  </a:cubicBezTo>
                  <a:cubicBezTo>
                    <a:pt x="28629" y="154061"/>
                    <a:pt x="26115" y="150804"/>
                    <a:pt x="26115" y="142537"/>
                  </a:cubicBezTo>
                  <a:cubicBezTo>
                    <a:pt x="26115" y="136525"/>
                    <a:pt x="26618" y="134771"/>
                    <a:pt x="27623" y="130512"/>
                  </a:cubicBezTo>
                  <a:lnTo>
                    <a:pt x="46226" y="56609"/>
                  </a:lnTo>
                  <a:close/>
                </a:path>
              </a:pathLst>
            </a:custGeom>
            <a:solidFill>
              <a:srgbClr val="000000"/>
            </a:solidFill>
            <a:ln w="25233"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F766172E-07D4-4D3D-AF7F-8841396D6981}"/>
                </a:ext>
              </a:extLst>
            </p:cNvPr>
            <p:cNvSpPr/>
            <p:nvPr>
              <p:custDataLst>
                <p:tags r:id="rId122"/>
              </p:custDataLst>
            </p:nvPr>
          </p:nvSpPr>
          <p:spPr>
            <a:xfrm>
              <a:off x="8261115" y="2285188"/>
              <a:ext cx="29412" cy="74905"/>
            </a:xfrm>
            <a:custGeom>
              <a:avLst/>
              <a:gdLst>
                <a:gd name="connsiteX0" fmla="*/ 29638 w 29412"/>
                <a:gd name="connsiteY0" fmla="*/ 26296 h 74905"/>
                <a:gd name="connsiteX1" fmla="*/ 13549 w 29412"/>
                <a:gd name="connsiteY1" fmla="*/ -9 h 74905"/>
                <a:gd name="connsiteX2" fmla="*/ 226 w 29412"/>
                <a:gd name="connsiteY2" fmla="*/ 13269 h 74905"/>
                <a:gd name="connsiteX3" fmla="*/ 13549 w 29412"/>
                <a:gd name="connsiteY3" fmla="*/ 26546 h 74905"/>
                <a:gd name="connsiteX4" fmla="*/ 22348 w 29412"/>
                <a:gd name="connsiteY4" fmla="*/ 23289 h 74905"/>
                <a:gd name="connsiteX5" fmla="*/ 23605 w 29412"/>
                <a:gd name="connsiteY5" fmla="*/ 22538 h 74905"/>
                <a:gd name="connsiteX6" fmla="*/ 24108 w 29412"/>
                <a:gd name="connsiteY6" fmla="*/ 26296 h 74905"/>
                <a:gd name="connsiteX7" fmla="*/ 7013 w 29412"/>
                <a:gd name="connsiteY7" fmla="*/ 68133 h 74905"/>
                <a:gd name="connsiteX8" fmla="*/ 4248 w 29412"/>
                <a:gd name="connsiteY8" fmla="*/ 72141 h 74905"/>
                <a:gd name="connsiteX9" fmla="*/ 6762 w 29412"/>
                <a:gd name="connsiteY9" fmla="*/ 74897 h 74905"/>
                <a:gd name="connsiteX10" fmla="*/ 29638 w 29412"/>
                <a:gd name="connsiteY10" fmla="*/ 26296 h 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12" h="74905">
                  <a:moveTo>
                    <a:pt x="29638" y="26296"/>
                  </a:moveTo>
                  <a:cubicBezTo>
                    <a:pt x="29638" y="9761"/>
                    <a:pt x="23353" y="-9"/>
                    <a:pt x="13549" y="-9"/>
                  </a:cubicBezTo>
                  <a:cubicBezTo>
                    <a:pt x="5254" y="-9"/>
                    <a:pt x="226" y="6254"/>
                    <a:pt x="226" y="13269"/>
                  </a:cubicBezTo>
                  <a:cubicBezTo>
                    <a:pt x="226" y="20033"/>
                    <a:pt x="5254" y="26546"/>
                    <a:pt x="13549" y="26546"/>
                  </a:cubicBezTo>
                  <a:cubicBezTo>
                    <a:pt x="16566" y="26546"/>
                    <a:pt x="19834" y="25544"/>
                    <a:pt x="22348" y="23289"/>
                  </a:cubicBezTo>
                  <a:cubicBezTo>
                    <a:pt x="23102" y="22788"/>
                    <a:pt x="23353" y="22538"/>
                    <a:pt x="23605" y="22538"/>
                  </a:cubicBezTo>
                  <a:cubicBezTo>
                    <a:pt x="23856" y="22538"/>
                    <a:pt x="24108" y="22788"/>
                    <a:pt x="24108" y="26296"/>
                  </a:cubicBezTo>
                  <a:cubicBezTo>
                    <a:pt x="24108" y="44834"/>
                    <a:pt x="15309" y="59865"/>
                    <a:pt x="7013" y="68133"/>
                  </a:cubicBezTo>
                  <a:cubicBezTo>
                    <a:pt x="4248" y="70888"/>
                    <a:pt x="4248" y="71389"/>
                    <a:pt x="4248" y="72141"/>
                  </a:cubicBezTo>
                  <a:cubicBezTo>
                    <a:pt x="4248" y="73894"/>
                    <a:pt x="5505" y="74897"/>
                    <a:pt x="6762" y="74897"/>
                  </a:cubicBezTo>
                  <a:cubicBezTo>
                    <a:pt x="9527" y="74897"/>
                    <a:pt x="29638" y="55606"/>
                    <a:pt x="29638" y="26296"/>
                  </a:cubicBezTo>
                  <a:close/>
                </a:path>
              </a:pathLst>
            </a:custGeom>
            <a:solidFill>
              <a:srgbClr val="000000"/>
            </a:solidFill>
            <a:ln w="25233" cap="flat">
              <a:noFill/>
              <a:prstDash val="solid"/>
              <a:miter/>
            </a:ln>
          </p:spPr>
          <p:txBody>
            <a:bodyPr rtlCol="0" anchor="ctr"/>
            <a:lstStyle/>
            <a:p>
              <a:endParaRPr lang="zh-CN" altLang="en-US"/>
            </a:p>
          </p:txBody>
        </p:sp>
      </p:grpSp>
      <p:grpSp>
        <p:nvGrpSpPr>
          <p:cNvPr id="73" name="组合 72" descr="\documentclass[preview]{standalone}&#10;\usepackage{amsmath}&#10;&#10;\begin{document}&#10;\begin{flalign*}&#10;q_{\mathrm{w},ij}(t)=g_{\mathrm{w},ij}^{\Gamma(t)}\left(p_{\mathrm{w},i}(t)-p_{\mathrm{w},j}(t)\right)&#10;\end{flalign*}&#10;\end{document}&#10;&#10;" title="IguanaTex Shape Display">
            <a:extLst>
              <a:ext uri="{FF2B5EF4-FFF2-40B4-BE49-F238E27FC236}">
                <a16:creationId xmlns:a16="http://schemas.microsoft.com/office/drawing/2014/main" id="{85662D0B-F40D-4159-A7A5-F18448F3216F}"/>
              </a:ext>
            </a:extLst>
          </p:cNvPr>
          <p:cNvGrpSpPr>
            <a:grpSpLocks noChangeAspect="1"/>
          </p:cNvGrpSpPr>
          <p:nvPr>
            <p:custDataLst>
              <p:tags r:id="rId5"/>
            </p:custDataLst>
          </p:nvPr>
        </p:nvGrpSpPr>
        <p:grpSpPr>
          <a:xfrm>
            <a:off x="5508036" y="2296206"/>
            <a:ext cx="3592175" cy="352420"/>
            <a:chOff x="5116809" y="2189186"/>
            <a:chExt cx="3592175" cy="352420"/>
          </a:xfrm>
        </p:grpSpPr>
        <p:sp>
          <p:nvSpPr>
            <p:cNvPr id="37" name="任意多边形: 形状 36">
              <a:extLst>
                <a:ext uri="{FF2B5EF4-FFF2-40B4-BE49-F238E27FC236}">
                  <a16:creationId xmlns:a16="http://schemas.microsoft.com/office/drawing/2014/main" id="{2503CA36-D9F5-4E8E-8F2A-880702FDC95A}"/>
                </a:ext>
              </a:extLst>
            </p:cNvPr>
            <p:cNvSpPr/>
            <p:nvPr>
              <p:custDataLst>
                <p:tags r:id="rId64"/>
              </p:custDataLst>
            </p:nvPr>
          </p:nvSpPr>
          <p:spPr>
            <a:xfrm>
              <a:off x="5116809" y="2334013"/>
              <a:ext cx="104624" cy="152893"/>
            </a:xfrm>
            <a:custGeom>
              <a:avLst/>
              <a:gdLst>
                <a:gd name="connsiteX0" fmla="*/ 104725 w 104624"/>
                <a:gd name="connsiteY0" fmla="*/ 2640 h 152893"/>
                <a:gd name="connsiteX1" fmla="*/ 102185 w 104624"/>
                <a:gd name="connsiteY1" fmla="*/ 236 h 152893"/>
                <a:gd name="connsiteX2" fmla="*/ 84917 w 104624"/>
                <a:gd name="connsiteY2" fmla="*/ 16824 h 152893"/>
                <a:gd name="connsiteX3" fmla="*/ 61301 w 104624"/>
                <a:gd name="connsiteY3" fmla="*/ -4 h 152893"/>
                <a:gd name="connsiteX4" fmla="*/ 101 w 104624"/>
                <a:gd name="connsiteY4" fmla="*/ 70433 h 152893"/>
                <a:gd name="connsiteX5" fmla="*/ 33621 w 104624"/>
                <a:gd name="connsiteY5" fmla="*/ 108896 h 152893"/>
                <a:gd name="connsiteX6" fmla="*/ 63586 w 104624"/>
                <a:gd name="connsiteY6" fmla="*/ 94472 h 152893"/>
                <a:gd name="connsiteX7" fmla="*/ 52159 w 104624"/>
                <a:gd name="connsiteY7" fmla="*/ 137504 h 152893"/>
                <a:gd name="connsiteX8" fmla="*/ 33875 w 104624"/>
                <a:gd name="connsiteY8" fmla="*/ 145437 h 152893"/>
                <a:gd name="connsiteX9" fmla="*/ 28034 w 104624"/>
                <a:gd name="connsiteY9" fmla="*/ 150245 h 152893"/>
                <a:gd name="connsiteX10" fmla="*/ 31336 w 104624"/>
                <a:gd name="connsiteY10" fmla="*/ 152889 h 152893"/>
                <a:gd name="connsiteX11" fmla="*/ 56730 w 104624"/>
                <a:gd name="connsiteY11" fmla="*/ 152168 h 152893"/>
                <a:gd name="connsiteX12" fmla="*/ 82886 w 104624"/>
                <a:gd name="connsiteY12" fmla="*/ 152889 h 152893"/>
                <a:gd name="connsiteX13" fmla="*/ 87457 w 104624"/>
                <a:gd name="connsiteY13" fmla="*/ 148081 h 152893"/>
                <a:gd name="connsiteX14" fmla="*/ 80854 w 104624"/>
                <a:gd name="connsiteY14" fmla="*/ 145437 h 152893"/>
                <a:gd name="connsiteX15" fmla="*/ 68665 w 104624"/>
                <a:gd name="connsiteY15" fmla="*/ 141591 h 152893"/>
                <a:gd name="connsiteX16" fmla="*/ 69681 w 104624"/>
                <a:gd name="connsiteY16" fmla="*/ 136302 h 152893"/>
                <a:gd name="connsiteX17" fmla="*/ 104725 w 104624"/>
                <a:gd name="connsiteY17" fmla="*/ 2640 h 152893"/>
                <a:gd name="connsiteX18" fmla="*/ 34383 w 104624"/>
                <a:gd name="connsiteY18" fmla="*/ 103608 h 152893"/>
                <a:gd name="connsiteX19" fmla="*/ 18131 w 104624"/>
                <a:gd name="connsiteY19" fmla="*/ 81010 h 152893"/>
                <a:gd name="connsiteX20" fmla="*/ 29812 w 104624"/>
                <a:gd name="connsiteY20" fmla="*/ 33171 h 152893"/>
                <a:gd name="connsiteX21" fmla="*/ 61301 w 104624"/>
                <a:gd name="connsiteY21" fmla="*/ 5285 h 152893"/>
                <a:gd name="connsiteX22" fmla="*/ 81362 w 104624"/>
                <a:gd name="connsiteY22" fmla="*/ 26440 h 152893"/>
                <a:gd name="connsiteX23" fmla="*/ 66634 w 104624"/>
                <a:gd name="connsiteY23" fmla="*/ 81491 h 152893"/>
                <a:gd name="connsiteX24" fmla="*/ 34383 w 104624"/>
                <a:gd name="connsiteY24" fmla="*/ 103608 h 15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624" h="152893">
                  <a:moveTo>
                    <a:pt x="104725" y="2640"/>
                  </a:moveTo>
                  <a:cubicBezTo>
                    <a:pt x="104725" y="1679"/>
                    <a:pt x="103963" y="236"/>
                    <a:pt x="102185" y="236"/>
                  </a:cubicBezTo>
                  <a:cubicBezTo>
                    <a:pt x="99392" y="236"/>
                    <a:pt x="89234" y="9852"/>
                    <a:pt x="84917" y="16824"/>
                  </a:cubicBezTo>
                  <a:cubicBezTo>
                    <a:pt x="79331" y="3842"/>
                    <a:pt x="69427" y="-4"/>
                    <a:pt x="61301" y="-4"/>
                  </a:cubicBezTo>
                  <a:cubicBezTo>
                    <a:pt x="31336" y="-4"/>
                    <a:pt x="101" y="35575"/>
                    <a:pt x="101" y="70433"/>
                  </a:cubicBezTo>
                  <a:cubicBezTo>
                    <a:pt x="101" y="93992"/>
                    <a:pt x="15083" y="108896"/>
                    <a:pt x="33621" y="108896"/>
                  </a:cubicBezTo>
                  <a:cubicBezTo>
                    <a:pt x="44541" y="108896"/>
                    <a:pt x="54444" y="103127"/>
                    <a:pt x="63586" y="94472"/>
                  </a:cubicBezTo>
                  <a:cubicBezTo>
                    <a:pt x="61301" y="102886"/>
                    <a:pt x="52921" y="135340"/>
                    <a:pt x="52159" y="137504"/>
                  </a:cubicBezTo>
                  <a:cubicBezTo>
                    <a:pt x="50127" y="144235"/>
                    <a:pt x="48096" y="145197"/>
                    <a:pt x="33875" y="145437"/>
                  </a:cubicBezTo>
                  <a:cubicBezTo>
                    <a:pt x="30574" y="145437"/>
                    <a:pt x="28034" y="145437"/>
                    <a:pt x="28034" y="150245"/>
                  </a:cubicBezTo>
                  <a:cubicBezTo>
                    <a:pt x="28034" y="150485"/>
                    <a:pt x="28034" y="152889"/>
                    <a:pt x="31336" y="152889"/>
                  </a:cubicBezTo>
                  <a:cubicBezTo>
                    <a:pt x="39462" y="152889"/>
                    <a:pt x="48350" y="152168"/>
                    <a:pt x="56730" y="152168"/>
                  </a:cubicBezTo>
                  <a:cubicBezTo>
                    <a:pt x="65364" y="152168"/>
                    <a:pt x="74506" y="152889"/>
                    <a:pt x="82886" y="152889"/>
                  </a:cubicBezTo>
                  <a:cubicBezTo>
                    <a:pt x="84156" y="152889"/>
                    <a:pt x="87457" y="152889"/>
                    <a:pt x="87457" y="148081"/>
                  </a:cubicBezTo>
                  <a:cubicBezTo>
                    <a:pt x="87457" y="145437"/>
                    <a:pt x="84917" y="145437"/>
                    <a:pt x="80854" y="145437"/>
                  </a:cubicBezTo>
                  <a:cubicBezTo>
                    <a:pt x="68665" y="145437"/>
                    <a:pt x="68665" y="143754"/>
                    <a:pt x="68665" y="141591"/>
                  </a:cubicBezTo>
                  <a:cubicBezTo>
                    <a:pt x="68665" y="139908"/>
                    <a:pt x="69173" y="138465"/>
                    <a:pt x="69681" y="136302"/>
                  </a:cubicBezTo>
                  <a:lnTo>
                    <a:pt x="104725" y="2640"/>
                  </a:lnTo>
                  <a:close/>
                  <a:moveTo>
                    <a:pt x="34383" y="103608"/>
                  </a:moveTo>
                  <a:cubicBezTo>
                    <a:pt x="19146" y="103608"/>
                    <a:pt x="18131" y="85097"/>
                    <a:pt x="18131" y="81010"/>
                  </a:cubicBezTo>
                  <a:cubicBezTo>
                    <a:pt x="18131" y="69471"/>
                    <a:pt x="25495" y="43268"/>
                    <a:pt x="29812" y="33171"/>
                  </a:cubicBezTo>
                  <a:cubicBezTo>
                    <a:pt x="37684" y="15381"/>
                    <a:pt x="50889" y="5285"/>
                    <a:pt x="61301" y="5285"/>
                  </a:cubicBezTo>
                  <a:cubicBezTo>
                    <a:pt x="77807" y="5285"/>
                    <a:pt x="81362" y="24757"/>
                    <a:pt x="81362" y="26440"/>
                  </a:cubicBezTo>
                  <a:cubicBezTo>
                    <a:pt x="81362" y="27882"/>
                    <a:pt x="67395" y="80529"/>
                    <a:pt x="66634" y="81491"/>
                  </a:cubicBezTo>
                  <a:cubicBezTo>
                    <a:pt x="62824" y="88222"/>
                    <a:pt x="48604" y="103608"/>
                    <a:pt x="34383" y="103608"/>
                  </a:cubicBezTo>
                  <a:close/>
                </a:path>
              </a:pathLst>
            </a:custGeom>
            <a:solidFill>
              <a:srgbClr val="000000"/>
            </a:solidFill>
            <a:ln w="25489"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60DFAACB-7B4F-4E0E-A084-7F356867AB1D}"/>
                </a:ext>
              </a:extLst>
            </p:cNvPr>
            <p:cNvSpPr/>
            <p:nvPr>
              <p:custDataLst>
                <p:tags r:id="rId65"/>
              </p:custDataLst>
            </p:nvPr>
          </p:nvSpPr>
          <p:spPr>
            <a:xfrm>
              <a:off x="5225348" y="2403800"/>
              <a:ext cx="134030" cy="74211"/>
            </a:xfrm>
            <a:custGeom>
              <a:avLst/>
              <a:gdLst>
                <a:gd name="connsiteX0" fmla="*/ 119204 w 134030"/>
                <a:gd name="connsiteY0" fmla="*/ 16320 h 74211"/>
                <a:gd name="connsiteX1" fmla="*/ 134136 w 134030"/>
                <a:gd name="connsiteY1" fmla="*/ 6055 h 74211"/>
                <a:gd name="connsiteX2" fmla="*/ 134136 w 134030"/>
                <a:gd name="connsiteY2" fmla="*/ -3 h 74211"/>
                <a:gd name="connsiteX3" fmla="*/ 121337 w 134030"/>
                <a:gd name="connsiteY3" fmla="*/ 670 h 74211"/>
                <a:gd name="connsiteX4" fmla="*/ 103917 w 134030"/>
                <a:gd name="connsiteY4" fmla="*/ -3 h 74211"/>
                <a:gd name="connsiteX5" fmla="*/ 103917 w 134030"/>
                <a:gd name="connsiteY5" fmla="*/ 6055 h 74211"/>
                <a:gd name="connsiteX6" fmla="*/ 113160 w 134030"/>
                <a:gd name="connsiteY6" fmla="*/ 13460 h 74211"/>
                <a:gd name="connsiteX7" fmla="*/ 112094 w 134030"/>
                <a:gd name="connsiteY7" fmla="*/ 17498 h 74211"/>
                <a:gd name="connsiteX8" fmla="*/ 94851 w 134030"/>
                <a:gd name="connsiteY8" fmla="*/ 59400 h 74211"/>
                <a:gd name="connsiteX9" fmla="*/ 75653 w 134030"/>
                <a:gd name="connsiteY9" fmla="*/ 13460 h 74211"/>
                <a:gd name="connsiteX10" fmla="*/ 74764 w 134030"/>
                <a:gd name="connsiteY10" fmla="*/ 10262 h 74211"/>
                <a:gd name="connsiteX11" fmla="*/ 84363 w 134030"/>
                <a:gd name="connsiteY11" fmla="*/ 6055 h 74211"/>
                <a:gd name="connsiteX12" fmla="*/ 84363 w 134030"/>
                <a:gd name="connsiteY12" fmla="*/ -3 h 74211"/>
                <a:gd name="connsiteX13" fmla="*/ 65165 w 134030"/>
                <a:gd name="connsiteY13" fmla="*/ 670 h 74211"/>
                <a:gd name="connsiteX14" fmla="*/ 49522 w 134030"/>
                <a:gd name="connsiteY14" fmla="*/ -3 h 74211"/>
                <a:gd name="connsiteX15" fmla="*/ 49522 w 134030"/>
                <a:gd name="connsiteY15" fmla="*/ 6055 h 74211"/>
                <a:gd name="connsiteX16" fmla="*/ 59655 w 134030"/>
                <a:gd name="connsiteY16" fmla="*/ 7402 h 74211"/>
                <a:gd name="connsiteX17" fmla="*/ 63743 w 134030"/>
                <a:gd name="connsiteY17" fmla="*/ 14806 h 74211"/>
                <a:gd name="connsiteX18" fmla="*/ 63032 w 134030"/>
                <a:gd name="connsiteY18" fmla="*/ 16825 h 74211"/>
                <a:gd name="connsiteX19" fmla="*/ 46323 w 134030"/>
                <a:gd name="connsiteY19" fmla="*/ 56876 h 74211"/>
                <a:gd name="connsiteX20" fmla="*/ 28369 w 134030"/>
                <a:gd name="connsiteY20" fmla="*/ 13460 h 74211"/>
                <a:gd name="connsiteX21" fmla="*/ 27302 w 134030"/>
                <a:gd name="connsiteY21" fmla="*/ 10262 h 74211"/>
                <a:gd name="connsiteX22" fmla="*/ 36901 w 134030"/>
                <a:gd name="connsiteY22" fmla="*/ 6055 h 74211"/>
                <a:gd name="connsiteX23" fmla="*/ 36901 w 134030"/>
                <a:gd name="connsiteY23" fmla="*/ -3 h 74211"/>
                <a:gd name="connsiteX24" fmla="*/ 16815 w 134030"/>
                <a:gd name="connsiteY24" fmla="*/ 670 h 74211"/>
                <a:gd name="connsiteX25" fmla="*/ 105 w 134030"/>
                <a:gd name="connsiteY25" fmla="*/ -3 h 74211"/>
                <a:gd name="connsiteX26" fmla="*/ 105 w 134030"/>
                <a:gd name="connsiteY26" fmla="*/ 6055 h 74211"/>
                <a:gd name="connsiteX27" fmla="*/ 12904 w 134030"/>
                <a:gd name="connsiteY27" fmla="*/ 10936 h 74211"/>
                <a:gd name="connsiteX28" fmla="*/ 37612 w 134030"/>
                <a:gd name="connsiteY28" fmla="*/ 70338 h 74211"/>
                <a:gd name="connsiteX29" fmla="*/ 42412 w 134030"/>
                <a:gd name="connsiteY29" fmla="*/ 74208 h 74211"/>
                <a:gd name="connsiteX30" fmla="*/ 47034 w 134030"/>
                <a:gd name="connsiteY30" fmla="*/ 70675 h 74211"/>
                <a:gd name="connsiteX31" fmla="*/ 67120 w 134030"/>
                <a:gd name="connsiteY31" fmla="*/ 22547 h 74211"/>
                <a:gd name="connsiteX32" fmla="*/ 86852 w 134030"/>
                <a:gd name="connsiteY32" fmla="*/ 70170 h 74211"/>
                <a:gd name="connsiteX33" fmla="*/ 91829 w 134030"/>
                <a:gd name="connsiteY33" fmla="*/ 74208 h 74211"/>
                <a:gd name="connsiteX34" fmla="*/ 96629 w 134030"/>
                <a:gd name="connsiteY34" fmla="*/ 70338 h 74211"/>
                <a:gd name="connsiteX35" fmla="*/ 119204 w 134030"/>
                <a:gd name="connsiteY35" fmla="*/ 16320 h 7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030" h="74211">
                  <a:moveTo>
                    <a:pt x="119204" y="16320"/>
                  </a:moveTo>
                  <a:cubicBezTo>
                    <a:pt x="122759" y="7906"/>
                    <a:pt x="128625" y="6224"/>
                    <a:pt x="134136" y="6055"/>
                  </a:cubicBezTo>
                  <a:lnTo>
                    <a:pt x="134136" y="-3"/>
                  </a:lnTo>
                  <a:cubicBezTo>
                    <a:pt x="129336" y="502"/>
                    <a:pt x="126492" y="670"/>
                    <a:pt x="121337" y="670"/>
                  </a:cubicBezTo>
                  <a:cubicBezTo>
                    <a:pt x="116004" y="670"/>
                    <a:pt x="109249" y="502"/>
                    <a:pt x="103917" y="-3"/>
                  </a:cubicBezTo>
                  <a:lnTo>
                    <a:pt x="103917" y="6055"/>
                  </a:lnTo>
                  <a:cubicBezTo>
                    <a:pt x="110138" y="6224"/>
                    <a:pt x="113160" y="9421"/>
                    <a:pt x="113160" y="13460"/>
                  </a:cubicBezTo>
                  <a:cubicBezTo>
                    <a:pt x="113160" y="14806"/>
                    <a:pt x="113160" y="15142"/>
                    <a:pt x="112094" y="17498"/>
                  </a:cubicBezTo>
                  <a:lnTo>
                    <a:pt x="94851" y="59400"/>
                  </a:lnTo>
                  <a:lnTo>
                    <a:pt x="75653" y="13460"/>
                  </a:lnTo>
                  <a:cubicBezTo>
                    <a:pt x="75297" y="12618"/>
                    <a:pt x="74764" y="11272"/>
                    <a:pt x="74764" y="10262"/>
                  </a:cubicBezTo>
                  <a:cubicBezTo>
                    <a:pt x="74764" y="6560"/>
                    <a:pt x="79386" y="6055"/>
                    <a:pt x="84363" y="6055"/>
                  </a:cubicBezTo>
                  <a:lnTo>
                    <a:pt x="84363" y="-3"/>
                  </a:lnTo>
                  <a:cubicBezTo>
                    <a:pt x="77964" y="502"/>
                    <a:pt x="71564" y="670"/>
                    <a:pt x="65165" y="670"/>
                  </a:cubicBezTo>
                  <a:cubicBezTo>
                    <a:pt x="60010" y="670"/>
                    <a:pt x="54677" y="334"/>
                    <a:pt x="49522" y="-3"/>
                  </a:cubicBezTo>
                  <a:lnTo>
                    <a:pt x="49522" y="6055"/>
                  </a:lnTo>
                  <a:cubicBezTo>
                    <a:pt x="53611" y="6055"/>
                    <a:pt x="57344" y="6055"/>
                    <a:pt x="59655" y="7402"/>
                  </a:cubicBezTo>
                  <a:cubicBezTo>
                    <a:pt x="62143" y="9084"/>
                    <a:pt x="63743" y="14638"/>
                    <a:pt x="63743" y="14806"/>
                  </a:cubicBezTo>
                  <a:cubicBezTo>
                    <a:pt x="63743" y="15142"/>
                    <a:pt x="63388" y="16152"/>
                    <a:pt x="63032" y="16825"/>
                  </a:cubicBezTo>
                  <a:lnTo>
                    <a:pt x="46323" y="56876"/>
                  </a:lnTo>
                  <a:lnTo>
                    <a:pt x="28369" y="13460"/>
                  </a:lnTo>
                  <a:cubicBezTo>
                    <a:pt x="27302" y="11104"/>
                    <a:pt x="27302" y="10936"/>
                    <a:pt x="27302" y="10262"/>
                  </a:cubicBezTo>
                  <a:cubicBezTo>
                    <a:pt x="27302" y="6055"/>
                    <a:pt x="33702" y="6055"/>
                    <a:pt x="36901" y="6055"/>
                  </a:cubicBezTo>
                  <a:lnTo>
                    <a:pt x="36901" y="-3"/>
                  </a:lnTo>
                  <a:cubicBezTo>
                    <a:pt x="36546" y="-3"/>
                    <a:pt x="23925" y="670"/>
                    <a:pt x="16815" y="670"/>
                  </a:cubicBezTo>
                  <a:cubicBezTo>
                    <a:pt x="11304" y="670"/>
                    <a:pt x="5616" y="502"/>
                    <a:pt x="105" y="-3"/>
                  </a:cubicBezTo>
                  <a:lnTo>
                    <a:pt x="105" y="6055"/>
                  </a:lnTo>
                  <a:cubicBezTo>
                    <a:pt x="7038" y="6055"/>
                    <a:pt x="10948" y="6055"/>
                    <a:pt x="12904" y="10936"/>
                  </a:cubicBezTo>
                  <a:lnTo>
                    <a:pt x="37612" y="70338"/>
                  </a:lnTo>
                  <a:cubicBezTo>
                    <a:pt x="38679" y="72862"/>
                    <a:pt x="39212" y="74208"/>
                    <a:pt x="42412" y="74208"/>
                  </a:cubicBezTo>
                  <a:cubicBezTo>
                    <a:pt x="45612" y="74208"/>
                    <a:pt x="46145" y="72862"/>
                    <a:pt x="47034" y="70675"/>
                  </a:cubicBezTo>
                  <a:lnTo>
                    <a:pt x="67120" y="22547"/>
                  </a:lnTo>
                  <a:lnTo>
                    <a:pt x="86852" y="70170"/>
                  </a:lnTo>
                  <a:cubicBezTo>
                    <a:pt x="87918" y="72694"/>
                    <a:pt x="88629" y="74208"/>
                    <a:pt x="91829" y="74208"/>
                  </a:cubicBezTo>
                  <a:cubicBezTo>
                    <a:pt x="95029" y="74208"/>
                    <a:pt x="95562" y="73030"/>
                    <a:pt x="96629" y="70338"/>
                  </a:cubicBezTo>
                  <a:lnTo>
                    <a:pt x="119204" y="16320"/>
                  </a:lnTo>
                  <a:close/>
                </a:path>
              </a:pathLst>
            </a:custGeom>
            <a:solidFill>
              <a:srgbClr val="000000"/>
            </a:solidFill>
            <a:ln w="25489"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BD2B5061-97BD-4A86-B3FE-33ACE9D72E6C}"/>
                </a:ext>
              </a:extLst>
            </p:cNvPr>
            <p:cNvSpPr/>
            <p:nvPr>
              <p:custDataLst>
                <p:tags r:id="rId66"/>
              </p:custDataLst>
            </p:nvPr>
          </p:nvSpPr>
          <p:spPr>
            <a:xfrm>
              <a:off x="5387616" y="2456976"/>
              <a:ext cx="22575" cy="51829"/>
            </a:xfrm>
            <a:custGeom>
              <a:avLst/>
              <a:gdLst>
                <a:gd name="connsiteX0" fmla="*/ 17709 w 22575"/>
                <a:gd name="connsiteY0" fmla="*/ 16657 h 51829"/>
                <a:gd name="connsiteX1" fmla="*/ 3844 w 22575"/>
                <a:gd name="connsiteY1" fmla="*/ 47452 h 51829"/>
                <a:gd name="connsiteX2" fmla="*/ 2600 w 22575"/>
                <a:gd name="connsiteY2" fmla="*/ 49471 h 51829"/>
                <a:gd name="connsiteX3" fmla="*/ 5088 w 22575"/>
                <a:gd name="connsiteY3" fmla="*/ 51827 h 51829"/>
                <a:gd name="connsiteX4" fmla="*/ 22686 w 22575"/>
                <a:gd name="connsiteY4" fmla="*/ 18340 h 51829"/>
                <a:gd name="connsiteX5" fmla="*/ 10243 w 22575"/>
                <a:gd name="connsiteY5" fmla="*/ -3 h 51829"/>
                <a:gd name="connsiteX6" fmla="*/ 111 w 22575"/>
                <a:gd name="connsiteY6" fmla="*/ 9589 h 51829"/>
                <a:gd name="connsiteX7" fmla="*/ 10421 w 22575"/>
                <a:gd name="connsiteY7" fmla="*/ 19349 h 51829"/>
                <a:gd name="connsiteX8" fmla="*/ 17709 w 22575"/>
                <a:gd name="connsiteY8" fmla="*/ 16657 h 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5" h="51829">
                  <a:moveTo>
                    <a:pt x="17709" y="16657"/>
                  </a:moveTo>
                  <a:cubicBezTo>
                    <a:pt x="17709" y="25912"/>
                    <a:pt x="15932" y="36682"/>
                    <a:pt x="3844" y="47452"/>
                  </a:cubicBezTo>
                  <a:cubicBezTo>
                    <a:pt x="3133" y="48125"/>
                    <a:pt x="2600" y="48630"/>
                    <a:pt x="2600" y="49471"/>
                  </a:cubicBezTo>
                  <a:cubicBezTo>
                    <a:pt x="2600" y="50649"/>
                    <a:pt x="4022" y="51827"/>
                    <a:pt x="5088" y="51827"/>
                  </a:cubicBezTo>
                  <a:cubicBezTo>
                    <a:pt x="7577" y="51827"/>
                    <a:pt x="22686" y="38365"/>
                    <a:pt x="22686" y="18340"/>
                  </a:cubicBezTo>
                  <a:cubicBezTo>
                    <a:pt x="22686" y="7906"/>
                    <a:pt x="18420" y="-3"/>
                    <a:pt x="10243" y="-3"/>
                  </a:cubicBezTo>
                  <a:cubicBezTo>
                    <a:pt x="4377" y="-3"/>
                    <a:pt x="111" y="4373"/>
                    <a:pt x="111" y="9589"/>
                  </a:cubicBezTo>
                  <a:cubicBezTo>
                    <a:pt x="111" y="14974"/>
                    <a:pt x="4199" y="19349"/>
                    <a:pt x="10421" y="19349"/>
                  </a:cubicBezTo>
                  <a:cubicBezTo>
                    <a:pt x="14687" y="19349"/>
                    <a:pt x="17531" y="16657"/>
                    <a:pt x="17709" y="16657"/>
                  </a:cubicBezTo>
                  <a:close/>
                </a:path>
              </a:pathLst>
            </a:custGeom>
            <a:solidFill>
              <a:srgbClr val="000000"/>
            </a:solidFill>
            <a:ln w="25489"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A0CD4B4B-2CDA-48E3-B833-8B540BE42433}"/>
                </a:ext>
              </a:extLst>
            </p:cNvPr>
            <p:cNvSpPr/>
            <p:nvPr>
              <p:custDataLst>
                <p:tags r:id="rId67"/>
              </p:custDataLst>
            </p:nvPr>
          </p:nvSpPr>
          <p:spPr>
            <a:xfrm>
              <a:off x="5436373" y="2364759"/>
              <a:ext cx="53861" cy="113251"/>
            </a:xfrm>
            <a:custGeom>
              <a:avLst/>
              <a:gdLst>
                <a:gd name="connsiteX0" fmla="*/ 49353 w 53861"/>
                <a:gd name="connsiteY0" fmla="*/ 6392 h 113251"/>
                <a:gd name="connsiteX1" fmla="*/ 42242 w 53861"/>
                <a:gd name="connsiteY1" fmla="*/ -3 h 113251"/>
                <a:gd name="connsiteX2" fmla="*/ 32288 w 53861"/>
                <a:gd name="connsiteY2" fmla="*/ 9253 h 113251"/>
                <a:gd name="connsiteX3" fmla="*/ 39398 w 53861"/>
                <a:gd name="connsiteY3" fmla="*/ 15647 h 113251"/>
                <a:gd name="connsiteX4" fmla="*/ 49353 w 53861"/>
                <a:gd name="connsiteY4" fmla="*/ 6392 h 113251"/>
                <a:gd name="connsiteX5" fmla="*/ 13090 w 53861"/>
                <a:gd name="connsiteY5" fmla="*/ 91878 h 113251"/>
                <a:gd name="connsiteX6" fmla="*/ 11490 w 53861"/>
                <a:gd name="connsiteY6" fmla="*/ 98945 h 113251"/>
                <a:gd name="connsiteX7" fmla="*/ 28377 w 53861"/>
                <a:gd name="connsiteY7" fmla="*/ 113249 h 113251"/>
                <a:gd name="connsiteX8" fmla="*/ 53974 w 53861"/>
                <a:gd name="connsiteY8" fmla="*/ 87502 h 113251"/>
                <a:gd name="connsiteX9" fmla="*/ 51130 w 53861"/>
                <a:gd name="connsiteY9" fmla="*/ 85315 h 113251"/>
                <a:gd name="connsiteX10" fmla="*/ 47753 w 53861"/>
                <a:gd name="connsiteY10" fmla="*/ 88176 h 113251"/>
                <a:gd name="connsiteX11" fmla="*/ 28910 w 53861"/>
                <a:gd name="connsiteY11" fmla="*/ 108537 h 113251"/>
                <a:gd name="connsiteX12" fmla="*/ 24466 w 53861"/>
                <a:gd name="connsiteY12" fmla="*/ 102648 h 113251"/>
                <a:gd name="connsiteX13" fmla="*/ 27311 w 53861"/>
                <a:gd name="connsiteY13" fmla="*/ 91878 h 113251"/>
                <a:gd name="connsiteX14" fmla="*/ 32999 w 53861"/>
                <a:gd name="connsiteY14" fmla="*/ 78415 h 113251"/>
                <a:gd name="connsiteX15" fmla="*/ 41709 w 53861"/>
                <a:gd name="connsiteY15" fmla="*/ 57044 h 113251"/>
                <a:gd name="connsiteX16" fmla="*/ 42776 w 53861"/>
                <a:gd name="connsiteY16" fmla="*/ 51659 h 113251"/>
                <a:gd name="connsiteX17" fmla="*/ 25888 w 53861"/>
                <a:gd name="connsiteY17" fmla="*/ 37355 h 113251"/>
                <a:gd name="connsiteX18" fmla="*/ 113 w 53861"/>
                <a:gd name="connsiteY18" fmla="*/ 63102 h 113251"/>
                <a:gd name="connsiteX19" fmla="*/ 3135 w 53861"/>
                <a:gd name="connsiteY19" fmla="*/ 65290 h 113251"/>
                <a:gd name="connsiteX20" fmla="*/ 6335 w 53861"/>
                <a:gd name="connsiteY20" fmla="*/ 62597 h 113251"/>
                <a:gd name="connsiteX21" fmla="*/ 25355 w 53861"/>
                <a:gd name="connsiteY21" fmla="*/ 42067 h 113251"/>
                <a:gd name="connsiteX22" fmla="*/ 29799 w 53861"/>
                <a:gd name="connsiteY22" fmla="*/ 47957 h 113251"/>
                <a:gd name="connsiteX23" fmla="*/ 24289 w 53861"/>
                <a:gd name="connsiteY23" fmla="*/ 64785 h 113251"/>
                <a:gd name="connsiteX24" fmla="*/ 13090 w 53861"/>
                <a:gd name="connsiteY24" fmla="*/ 91878 h 11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61" h="113251">
                  <a:moveTo>
                    <a:pt x="49353" y="6392"/>
                  </a:moveTo>
                  <a:cubicBezTo>
                    <a:pt x="49353" y="3699"/>
                    <a:pt x="47220" y="-3"/>
                    <a:pt x="42242" y="-3"/>
                  </a:cubicBezTo>
                  <a:cubicBezTo>
                    <a:pt x="37443" y="-3"/>
                    <a:pt x="32288" y="4373"/>
                    <a:pt x="32288" y="9253"/>
                  </a:cubicBezTo>
                  <a:cubicBezTo>
                    <a:pt x="32288" y="12113"/>
                    <a:pt x="34599" y="15647"/>
                    <a:pt x="39398" y="15647"/>
                  </a:cubicBezTo>
                  <a:cubicBezTo>
                    <a:pt x="44553" y="15647"/>
                    <a:pt x="49353" y="10935"/>
                    <a:pt x="49353" y="6392"/>
                  </a:cubicBezTo>
                  <a:close/>
                  <a:moveTo>
                    <a:pt x="13090" y="91878"/>
                  </a:moveTo>
                  <a:cubicBezTo>
                    <a:pt x="12379" y="94065"/>
                    <a:pt x="11490" y="96085"/>
                    <a:pt x="11490" y="98945"/>
                  </a:cubicBezTo>
                  <a:cubicBezTo>
                    <a:pt x="11490" y="106854"/>
                    <a:pt x="18600" y="113249"/>
                    <a:pt x="28377" y="113249"/>
                  </a:cubicBezTo>
                  <a:cubicBezTo>
                    <a:pt x="46153" y="113249"/>
                    <a:pt x="53974" y="90027"/>
                    <a:pt x="53974" y="87502"/>
                  </a:cubicBezTo>
                  <a:cubicBezTo>
                    <a:pt x="53974" y="85315"/>
                    <a:pt x="51664" y="85315"/>
                    <a:pt x="51130" y="85315"/>
                  </a:cubicBezTo>
                  <a:cubicBezTo>
                    <a:pt x="48642" y="85315"/>
                    <a:pt x="48464" y="86324"/>
                    <a:pt x="47753" y="88176"/>
                  </a:cubicBezTo>
                  <a:cubicBezTo>
                    <a:pt x="43664" y="101638"/>
                    <a:pt x="35843" y="108537"/>
                    <a:pt x="28910" y="108537"/>
                  </a:cubicBezTo>
                  <a:cubicBezTo>
                    <a:pt x="25355" y="108537"/>
                    <a:pt x="24466" y="106350"/>
                    <a:pt x="24466" y="102648"/>
                  </a:cubicBezTo>
                  <a:cubicBezTo>
                    <a:pt x="24466" y="98777"/>
                    <a:pt x="25711" y="95580"/>
                    <a:pt x="27311" y="91878"/>
                  </a:cubicBezTo>
                  <a:cubicBezTo>
                    <a:pt x="29088" y="87334"/>
                    <a:pt x="31043" y="82791"/>
                    <a:pt x="32999" y="78415"/>
                  </a:cubicBezTo>
                  <a:cubicBezTo>
                    <a:pt x="34599" y="74377"/>
                    <a:pt x="40998" y="59063"/>
                    <a:pt x="41709" y="57044"/>
                  </a:cubicBezTo>
                  <a:cubicBezTo>
                    <a:pt x="42242" y="55361"/>
                    <a:pt x="42776" y="53342"/>
                    <a:pt x="42776" y="51659"/>
                  </a:cubicBezTo>
                  <a:cubicBezTo>
                    <a:pt x="42776" y="43750"/>
                    <a:pt x="35665" y="37355"/>
                    <a:pt x="25888" y="37355"/>
                  </a:cubicBezTo>
                  <a:cubicBezTo>
                    <a:pt x="8290" y="37355"/>
                    <a:pt x="113" y="60241"/>
                    <a:pt x="113" y="63102"/>
                  </a:cubicBezTo>
                  <a:cubicBezTo>
                    <a:pt x="113" y="65290"/>
                    <a:pt x="2602" y="65290"/>
                    <a:pt x="3135" y="65290"/>
                  </a:cubicBezTo>
                  <a:cubicBezTo>
                    <a:pt x="5624" y="65290"/>
                    <a:pt x="5802" y="64448"/>
                    <a:pt x="6335" y="62597"/>
                  </a:cubicBezTo>
                  <a:cubicBezTo>
                    <a:pt x="10957" y="48125"/>
                    <a:pt x="18778" y="42067"/>
                    <a:pt x="25355" y="42067"/>
                  </a:cubicBezTo>
                  <a:cubicBezTo>
                    <a:pt x="28199" y="42067"/>
                    <a:pt x="29799" y="43413"/>
                    <a:pt x="29799" y="47957"/>
                  </a:cubicBezTo>
                  <a:cubicBezTo>
                    <a:pt x="29799" y="51827"/>
                    <a:pt x="28733" y="54351"/>
                    <a:pt x="24289" y="64785"/>
                  </a:cubicBezTo>
                  <a:lnTo>
                    <a:pt x="13090" y="91878"/>
                  </a:lnTo>
                  <a:close/>
                </a:path>
              </a:pathLst>
            </a:custGeom>
            <a:solidFill>
              <a:srgbClr val="000000"/>
            </a:solidFill>
            <a:ln w="25489"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BC86EB8C-4D82-4D74-B330-E980CB4A9073}"/>
                </a:ext>
              </a:extLst>
            </p:cNvPr>
            <p:cNvSpPr/>
            <p:nvPr>
              <p:custDataLst>
                <p:tags r:id="rId68"/>
              </p:custDataLst>
            </p:nvPr>
          </p:nvSpPr>
          <p:spPr>
            <a:xfrm>
              <a:off x="5499867" y="2364759"/>
              <a:ext cx="78036" cy="145897"/>
            </a:xfrm>
            <a:custGeom>
              <a:avLst/>
              <a:gdLst>
                <a:gd name="connsiteX0" fmla="*/ 78153 w 78036"/>
                <a:gd name="connsiteY0" fmla="*/ 6392 h 145897"/>
                <a:gd name="connsiteX1" fmla="*/ 71042 w 78036"/>
                <a:gd name="connsiteY1" fmla="*/ -3 h 145897"/>
                <a:gd name="connsiteX2" fmla="*/ 61088 w 78036"/>
                <a:gd name="connsiteY2" fmla="*/ 9253 h 145897"/>
                <a:gd name="connsiteX3" fmla="*/ 68198 w 78036"/>
                <a:gd name="connsiteY3" fmla="*/ 15647 h 145897"/>
                <a:gd name="connsiteX4" fmla="*/ 78153 w 78036"/>
                <a:gd name="connsiteY4" fmla="*/ 6392 h 145897"/>
                <a:gd name="connsiteX5" fmla="*/ 40468 w 78036"/>
                <a:gd name="connsiteY5" fmla="*/ 119812 h 145897"/>
                <a:gd name="connsiteX6" fmla="*/ 17537 w 78036"/>
                <a:gd name="connsiteY6" fmla="*/ 141183 h 145897"/>
                <a:gd name="connsiteX7" fmla="*/ 11137 w 78036"/>
                <a:gd name="connsiteY7" fmla="*/ 140174 h 145897"/>
                <a:gd name="connsiteX8" fmla="*/ 17181 w 78036"/>
                <a:gd name="connsiteY8" fmla="*/ 131592 h 145897"/>
                <a:gd name="connsiteX9" fmla="*/ 10248 w 78036"/>
                <a:gd name="connsiteY9" fmla="*/ 125365 h 145897"/>
                <a:gd name="connsiteX10" fmla="*/ 116 w 78036"/>
                <a:gd name="connsiteY10" fmla="*/ 135294 h 145897"/>
                <a:gd name="connsiteX11" fmla="*/ 17714 w 78036"/>
                <a:gd name="connsiteY11" fmla="*/ 145895 h 145897"/>
                <a:gd name="connsiteX12" fmla="*/ 54688 w 78036"/>
                <a:gd name="connsiteY12" fmla="*/ 119307 h 145897"/>
                <a:gd name="connsiteX13" fmla="*/ 70687 w 78036"/>
                <a:gd name="connsiteY13" fmla="*/ 59063 h 145897"/>
                <a:gd name="connsiteX14" fmla="*/ 71575 w 78036"/>
                <a:gd name="connsiteY14" fmla="*/ 53174 h 145897"/>
                <a:gd name="connsiteX15" fmla="*/ 52555 w 78036"/>
                <a:gd name="connsiteY15" fmla="*/ 37355 h 145897"/>
                <a:gd name="connsiteX16" fmla="*/ 21447 w 78036"/>
                <a:gd name="connsiteY16" fmla="*/ 63102 h 145897"/>
                <a:gd name="connsiteX17" fmla="*/ 24469 w 78036"/>
                <a:gd name="connsiteY17" fmla="*/ 65290 h 145897"/>
                <a:gd name="connsiteX18" fmla="*/ 28024 w 78036"/>
                <a:gd name="connsiteY18" fmla="*/ 62261 h 145897"/>
                <a:gd name="connsiteX19" fmla="*/ 52022 w 78036"/>
                <a:gd name="connsiteY19" fmla="*/ 42067 h 145897"/>
                <a:gd name="connsiteX20" fmla="*/ 58066 w 78036"/>
                <a:gd name="connsiteY20" fmla="*/ 50313 h 145897"/>
                <a:gd name="connsiteX21" fmla="*/ 57532 w 78036"/>
                <a:gd name="connsiteY21" fmla="*/ 55361 h 145897"/>
                <a:gd name="connsiteX22" fmla="*/ 40468 w 78036"/>
                <a:gd name="connsiteY22" fmla="*/ 119812 h 14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36" h="145897">
                  <a:moveTo>
                    <a:pt x="78153" y="6392"/>
                  </a:moveTo>
                  <a:cubicBezTo>
                    <a:pt x="78153" y="3531"/>
                    <a:pt x="75842" y="-3"/>
                    <a:pt x="71042" y="-3"/>
                  </a:cubicBezTo>
                  <a:cubicBezTo>
                    <a:pt x="65887" y="-3"/>
                    <a:pt x="61088" y="4709"/>
                    <a:pt x="61088" y="9253"/>
                  </a:cubicBezTo>
                  <a:cubicBezTo>
                    <a:pt x="61088" y="11945"/>
                    <a:pt x="63221" y="15647"/>
                    <a:pt x="68198" y="15647"/>
                  </a:cubicBezTo>
                  <a:cubicBezTo>
                    <a:pt x="72998" y="15647"/>
                    <a:pt x="78153" y="11272"/>
                    <a:pt x="78153" y="6392"/>
                  </a:cubicBezTo>
                  <a:close/>
                  <a:moveTo>
                    <a:pt x="40468" y="119812"/>
                  </a:moveTo>
                  <a:cubicBezTo>
                    <a:pt x="37446" y="131423"/>
                    <a:pt x="28024" y="141183"/>
                    <a:pt x="17537" y="141183"/>
                  </a:cubicBezTo>
                  <a:cubicBezTo>
                    <a:pt x="15226" y="141183"/>
                    <a:pt x="13093" y="140847"/>
                    <a:pt x="11137" y="140174"/>
                  </a:cubicBezTo>
                  <a:cubicBezTo>
                    <a:pt x="15759" y="138154"/>
                    <a:pt x="17181" y="134116"/>
                    <a:pt x="17181" y="131592"/>
                  </a:cubicBezTo>
                  <a:cubicBezTo>
                    <a:pt x="17181" y="127553"/>
                    <a:pt x="13804" y="125365"/>
                    <a:pt x="10248" y="125365"/>
                  </a:cubicBezTo>
                  <a:cubicBezTo>
                    <a:pt x="4738" y="125365"/>
                    <a:pt x="116" y="129909"/>
                    <a:pt x="116" y="135294"/>
                  </a:cubicBezTo>
                  <a:cubicBezTo>
                    <a:pt x="116" y="141688"/>
                    <a:pt x="7049" y="145895"/>
                    <a:pt x="17714" y="145895"/>
                  </a:cubicBezTo>
                  <a:cubicBezTo>
                    <a:pt x="28380" y="145895"/>
                    <a:pt x="49178" y="139837"/>
                    <a:pt x="54688" y="119307"/>
                  </a:cubicBezTo>
                  <a:lnTo>
                    <a:pt x="70687" y="59063"/>
                  </a:lnTo>
                  <a:cubicBezTo>
                    <a:pt x="71220" y="57212"/>
                    <a:pt x="71575" y="55698"/>
                    <a:pt x="71575" y="53174"/>
                  </a:cubicBezTo>
                  <a:cubicBezTo>
                    <a:pt x="71575" y="43918"/>
                    <a:pt x="63221" y="37355"/>
                    <a:pt x="52555" y="37355"/>
                  </a:cubicBezTo>
                  <a:cubicBezTo>
                    <a:pt x="32824" y="37355"/>
                    <a:pt x="21447" y="60746"/>
                    <a:pt x="21447" y="63102"/>
                  </a:cubicBezTo>
                  <a:cubicBezTo>
                    <a:pt x="21447" y="65290"/>
                    <a:pt x="23936" y="65290"/>
                    <a:pt x="24469" y="65290"/>
                  </a:cubicBezTo>
                  <a:cubicBezTo>
                    <a:pt x="26602" y="65290"/>
                    <a:pt x="26780" y="64785"/>
                    <a:pt x="28024" y="62261"/>
                  </a:cubicBezTo>
                  <a:cubicBezTo>
                    <a:pt x="32468" y="52500"/>
                    <a:pt x="41712" y="42067"/>
                    <a:pt x="52022" y="42067"/>
                  </a:cubicBezTo>
                  <a:cubicBezTo>
                    <a:pt x="56466" y="42067"/>
                    <a:pt x="58066" y="44928"/>
                    <a:pt x="58066" y="50313"/>
                  </a:cubicBezTo>
                  <a:cubicBezTo>
                    <a:pt x="58066" y="52164"/>
                    <a:pt x="57710" y="54520"/>
                    <a:pt x="57532" y="55361"/>
                  </a:cubicBezTo>
                  <a:lnTo>
                    <a:pt x="40468" y="119812"/>
                  </a:lnTo>
                  <a:close/>
                </a:path>
              </a:pathLst>
            </a:custGeom>
            <a:solidFill>
              <a:srgbClr val="000000"/>
            </a:solidFill>
            <a:ln w="25489"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273C747D-C433-425E-9957-D7AF85C3583C}"/>
                </a:ext>
              </a:extLst>
            </p:cNvPr>
            <p:cNvSpPr/>
            <p:nvPr>
              <p:custDataLst>
                <p:tags r:id="rId69"/>
              </p:custDataLst>
            </p:nvPr>
          </p:nvSpPr>
          <p:spPr>
            <a:xfrm>
              <a:off x="5632006" y="2259970"/>
              <a:ext cx="58914" cy="240398"/>
            </a:xfrm>
            <a:custGeom>
              <a:avLst/>
              <a:gdLst>
                <a:gd name="connsiteX0" fmla="*/ 59035 w 58914"/>
                <a:gd name="connsiteY0" fmla="*/ 237990 h 240398"/>
                <a:gd name="connsiteX1" fmla="*/ 54718 w 58914"/>
                <a:gd name="connsiteY1" fmla="*/ 232702 h 240398"/>
                <a:gd name="connsiteX2" fmla="*/ 14849 w 58914"/>
                <a:gd name="connsiteY2" fmla="*/ 120195 h 240398"/>
                <a:gd name="connsiteX3" fmla="*/ 55734 w 58914"/>
                <a:gd name="connsiteY3" fmla="*/ 6487 h 240398"/>
                <a:gd name="connsiteX4" fmla="*/ 59035 w 58914"/>
                <a:gd name="connsiteY4" fmla="*/ 2400 h 240398"/>
                <a:gd name="connsiteX5" fmla="*/ 56495 w 58914"/>
                <a:gd name="connsiteY5" fmla="*/ -4 h 240398"/>
                <a:gd name="connsiteX6" fmla="*/ 16119 w 58914"/>
                <a:gd name="connsiteY6" fmla="*/ 46874 h 240398"/>
                <a:gd name="connsiteX7" fmla="*/ 120 w 58914"/>
                <a:gd name="connsiteY7" fmla="*/ 120195 h 240398"/>
                <a:gd name="connsiteX8" fmla="*/ 16881 w 58914"/>
                <a:gd name="connsiteY8" fmla="*/ 195199 h 240398"/>
                <a:gd name="connsiteX9" fmla="*/ 56495 w 58914"/>
                <a:gd name="connsiteY9" fmla="*/ 240394 h 240398"/>
                <a:gd name="connsiteX10" fmla="*/ 59035 w 58914"/>
                <a:gd name="connsiteY10" fmla="*/ 237990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035" y="237990"/>
                  </a:moveTo>
                  <a:cubicBezTo>
                    <a:pt x="59035" y="237269"/>
                    <a:pt x="59035" y="236788"/>
                    <a:pt x="54718" y="232702"/>
                  </a:cubicBezTo>
                  <a:cubicBezTo>
                    <a:pt x="22975" y="202411"/>
                    <a:pt x="14849" y="156976"/>
                    <a:pt x="14849" y="120195"/>
                  </a:cubicBezTo>
                  <a:cubicBezTo>
                    <a:pt x="14849" y="78366"/>
                    <a:pt x="24499" y="36536"/>
                    <a:pt x="55734" y="6487"/>
                  </a:cubicBezTo>
                  <a:cubicBezTo>
                    <a:pt x="59035" y="3602"/>
                    <a:pt x="59035" y="3121"/>
                    <a:pt x="59035" y="2400"/>
                  </a:cubicBezTo>
                  <a:cubicBezTo>
                    <a:pt x="59035" y="717"/>
                    <a:pt x="58019" y="-4"/>
                    <a:pt x="56495" y="-4"/>
                  </a:cubicBezTo>
                  <a:cubicBezTo>
                    <a:pt x="53956" y="-4"/>
                    <a:pt x="31101" y="16343"/>
                    <a:pt x="16119" y="46874"/>
                  </a:cubicBezTo>
                  <a:cubicBezTo>
                    <a:pt x="3168" y="73317"/>
                    <a:pt x="120" y="100002"/>
                    <a:pt x="120" y="120195"/>
                  </a:cubicBezTo>
                  <a:cubicBezTo>
                    <a:pt x="120" y="138946"/>
                    <a:pt x="2914" y="168034"/>
                    <a:pt x="16881" y="195199"/>
                  </a:cubicBezTo>
                  <a:cubicBezTo>
                    <a:pt x="32117" y="224768"/>
                    <a:pt x="53956" y="240394"/>
                    <a:pt x="56495" y="240394"/>
                  </a:cubicBezTo>
                  <a:cubicBezTo>
                    <a:pt x="58019" y="240394"/>
                    <a:pt x="59035" y="239673"/>
                    <a:pt x="59035" y="237990"/>
                  </a:cubicBezTo>
                  <a:close/>
                </a:path>
              </a:pathLst>
            </a:custGeom>
            <a:solidFill>
              <a:srgbClr val="000000"/>
            </a:solidFill>
            <a:ln w="25489"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7F143314-34CF-4EC1-8661-2D4A6DF9449F}"/>
                </a:ext>
              </a:extLst>
            </p:cNvPr>
            <p:cNvSpPr/>
            <p:nvPr>
              <p:custDataLst>
                <p:tags r:id="rId70"/>
              </p:custDataLst>
            </p:nvPr>
          </p:nvSpPr>
          <p:spPr>
            <a:xfrm>
              <a:off x="5711462" y="2289779"/>
              <a:ext cx="77960" cy="153133"/>
            </a:xfrm>
            <a:custGeom>
              <a:avLst/>
              <a:gdLst>
                <a:gd name="connsiteX0" fmla="*/ 46596 w 77960"/>
                <a:gd name="connsiteY0" fmla="*/ 54326 h 153133"/>
                <a:gd name="connsiteX1" fmla="*/ 70466 w 77960"/>
                <a:gd name="connsiteY1" fmla="*/ 54326 h 153133"/>
                <a:gd name="connsiteX2" fmla="*/ 78084 w 77960"/>
                <a:gd name="connsiteY2" fmla="*/ 49518 h 153133"/>
                <a:gd name="connsiteX3" fmla="*/ 70974 w 77960"/>
                <a:gd name="connsiteY3" fmla="*/ 46874 h 153133"/>
                <a:gd name="connsiteX4" fmla="*/ 48627 w 77960"/>
                <a:gd name="connsiteY4" fmla="*/ 46874 h 153133"/>
                <a:gd name="connsiteX5" fmla="*/ 59039 w 77960"/>
                <a:gd name="connsiteY5" fmla="*/ 6487 h 153133"/>
                <a:gd name="connsiteX6" fmla="*/ 51674 w 77960"/>
                <a:gd name="connsiteY6" fmla="*/ -4 h 153133"/>
                <a:gd name="connsiteX7" fmla="*/ 41517 w 77960"/>
                <a:gd name="connsiteY7" fmla="*/ 8650 h 153133"/>
                <a:gd name="connsiteX8" fmla="*/ 31613 w 77960"/>
                <a:gd name="connsiteY8" fmla="*/ 46874 h 153133"/>
                <a:gd name="connsiteX9" fmla="*/ 7742 w 77960"/>
                <a:gd name="connsiteY9" fmla="*/ 46874 h 153133"/>
                <a:gd name="connsiteX10" fmla="*/ 124 w 77960"/>
                <a:gd name="connsiteY10" fmla="*/ 51441 h 153133"/>
                <a:gd name="connsiteX11" fmla="*/ 7235 w 77960"/>
                <a:gd name="connsiteY11" fmla="*/ 54326 h 153133"/>
                <a:gd name="connsiteX12" fmla="*/ 29581 w 77960"/>
                <a:gd name="connsiteY12" fmla="*/ 54326 h 153133"/>
                <a:gd name="connsiteX13" fmla="*/ 10282 w 77960"/>
                <a:gd name="connsiteY13" fmla="*/ 131013 h 153133"/>
                <a:gd name="connsiteX14" fmla="*/ 33645 w 77960"/>
                <a:gd name="connsiteY14" fmla="*/ 153130 h 153133"/>
                <a:gd name="connsiteX15" fmla="*/ 74021 w 77960"/>
                <a:gd name="connsiteY15" fmla="*/ 116108 h 153133"/>
                <a:gd name="connsiteX16" fmla="*/ 70974 w 77960"/>
                <a:gd name="connsiteY16" fmla="*/ 113704 h 153133"/>
                <a:gd name="connsiteX17" fmla="*/ 67165 w 77960"/>
                <a:gd name="connsiteY17" fmla="*/ 117070 h 153133"/>
                <a:gd name="connsiteX18" fmla="*/ 34152 w 77960"/>
                <a:gd name="connsiteY18" fmla="*/ 147841 h 153133"/>
                <a:gd name="connsiteX19" fmla="*/ 26280 w 77960"/>
                <a:gd name="connsiteY19" fmla="*/ 136783 h 153133"/>
                <a:gd name="connsiteX20" fmla="*/ 27804 w 77960"/>
                <a:gd name="connsiteY20" fmla="*/ 125243 h 153133"/>
                <a:gd name="connsiteX21" fmla="*/ 46596 w 77960"/>
                <a:gd name="connsiteY21" fmla="*/ 54326 h 1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60" h="153133">
                  <a:moveTo>
                    <a:pt x="46596" y="54326"/>
                  </a:moveTo>
                  <a:lnTo>
                    <a:pt x="70466" y="54326"/>
                  </a:lnTo>
                  <a:cubicBezTo>
                    <a:pt x="75545" y="54326"/>
                    <a:pt x="78084" y="54326"/>
                    <a:pt x="78084" y="49518"/>
                  </a:cubicBezTo>
                  <a:cubicBezTo>
                    <a:pt x="78084" y="46874"/>
                    <a:pt x="75545" y="46874"/>
                    <a:pt x="70974" y="46874"/>
                  </a:cubicBezTo>
                  <a:lnTo>
                    <a:pt x="48627" y="46874"/>
                  </a:lnTo>
                  <a:cubicBezTo>
                    <a:pt x="57769" y="12737"/>
                    <a:pt x="59039" y="7929"/>
                    <a:pt x="59039" y="6487"/>
                  </a:cubicBezTo>
                  <a:cubicBezTo>
                    <a:pt x="59039" y="2400"/>
                    <a:pt x="55991" y="-4"/>
                    <a:pt x="51674" y="-4"/>
                  </a:cubicBezTo>
                  <a:cubicBezTo>
                    <a:pt x="50913" y="-4"/>
                    <a:pt x="43802" y="236"/>
                    <a:pt x="41517" y="8650"/>
                  </a:cubicBezTo>
                  <a:lnTo>
                    <a:pt x="31613" y="46874"/>
                  </a:lnTo>
                  <a:lnTo>
                    <a:pt x="7742" y="46874"/>
                  </a:lnTo>
                  <a:cubicBezTo>
                    <a:pt x="2664" y="46874"/>
                    <a:pt x="124" y="46874"/>
                    <a:pt x="124" y="51441"/>
                  </a:cubicBezTo>
                  <a:cubicBezTo>
                    <a:pt x="124" y="54326"/>
                    <a:pt x="2156" y="54326"/>
                    <a:pt x="7235" y="54326"/>
                  </a:cubicBezTo>
                  <a:lnTo>
                    <a:pt x="29581" y="54326"/>
                  </a:lnTo>
                  <a:cubicBezTo>
                    <a:pt x="11298" y="122599"/>
                    <a:pt x="10282" y="126686"/>
                    <a:pt x="10282" y="131013"/>
                  </a:cubicBezTo>
                  <a:cubicBezTo>
                    <a:pt x="10282" y="143995"/>
                    <a:pt x="19932" y="153130"/>
                    <a:pt x="33645" y="153130"/>
                  </a:cubicBezTo>
                  <a:cubicBezTo>
                    <a:pt x="59547" y="153130"/>
                    <a:pt x="74021" y="118032"/>
                    <a:pt x="74021" y="116108"/>
                  </a:cubicBezTo>
                  <a:cubicBezTo>
                    <a:pt x="74021" y="113704"/>
                    <a:pt x="71990" y="113704"/>
                    <a:pt x="70974" y="113704"/>
                  </a:cubicBezTo>
                  <a:cubicBezTo>
                    <a:pt x="68689" y="113704"/>
                    <a:pt x="68435" y="114426"/>
                    <a:pt x="67165" y="117070"/>
                  </a:cubicBezTo>
                  <a:cubicBezTo>
                    <a:pt x="56245" y="142071"/>
                    <a:pt x="42786" y="147841"/>
                    <a:pt x="34152" y="147841"/>
                  </a:cubicBezTo>
                  <a:cubicBezTo>
                    <a:pt x="28820" y="147841"/>
                    <a:pt x="26280" y="144716"/>
                    <a:pt x="26280" y="136783"/>
                  </a:cubicBezTo>
                  <a:cubicBezTo>
                    <a:pt x="26280" y="131013"/>
                    <a:pt x="26788" y="129330"/>
                    <a:pt x="27804" y="125243"/>
                  </a:cubicBezTo>
                  <a:lnTo>
                    <a:pt x="46596" y="54326"/>
                  </a:lnTo>
                  <a:close/>
                </a:path>
              </a:pathLst>
            </a:custGeom>
            <a:solidFill>
              <a:srgbClr val="000000"/>
            </a:solidFill>
            <a:ln w="25489"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FD05CE4E-CC6B-453B-9534-952E5EFDBFEC}"/>
                </a:ext>
              </a:extLst>
            </p:cNvPr>
            <p:cNvSpPr/>
            <p:nvPr>
              <p:custDataLst>
                <p:tags r:id="rId71"/>
              </p:custDataLst>
            </p:nvPr>
          </p:nvSpPr>
          <p:spPr>
            <a:xfrm>
              <a:off x="5811798" y="2259970"/>
              <a:ext cx="58914" cy="240398"/>
            </a:xfrm>
            <a:custGeom>
              <a:avLst/>
              <a:gdLst>
                <a:gd name="connsiteX0" fmla="*/ 59042 w 58914"/>
                <a:gd name="connsiteY0" fmla="*/ 120195 h 240398"/>
                <a:gd name="connsiteX1" fmla="*/ 42282 w 58914"/>
                <a:gd name="connsiteY1" fmla="*/ 45191 h 240398"/>
                <a:gd name="connsiteX2" fmla="*/ 2667 w 58914"/>
                <a:gd name="connsiteY2" fmla="*/ -4 h 240398"/>
                <a:gd name="connsiteX3" fmla="*/ 128 w 58914"/>
                <a:gd name="connsiteY3" fmla="*/ 2400 h 240398"/>
                <a:gd name="connsiteX4" fmla="*/ 4953 w 58914"/>
                <a:gd name="connsiteY4" fmla="*/ 7929 h 240398"/>
                <a:gd name="connsiteX5" fmla="*/ 44314 w 58914"/>
                <a:gd name="connsiteY5" fmla="*/ 120195 h 240398"/>
                <a:gd name="connsiteX6" fmla="*/ 3429 w 58914"/>
                <a:gd name="connsiteY6" fmla="*/ 233904 h 240398"/>
                <a:gd name="connsiteX7" fmla="*/ 128 w 58914"/>
                <a:gd name="connsiteY7" fmla="*/ 237990 h 240398"/>
                <a:gd name="connsiteX8" fmla="*/ 2667 w 58914"/>
                <a:gd name="connsiteY8" fmla="*/ 240394 h 240398"/>
                <a:gd name="connsiteX9" fmla="*/ 43044 w 58914"/>
                <a:gd name="connsiteY9" fmla="*/ 193517 h 240398"/>
                <a:gd name="connsiteX10" fmla="*/ 59042 w 58914"/>
                <a:gd name="connsiteY10" fmla="*/ 120195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042" y="120195"/>
                  </a:moveTo>
                  <a:cubicBezTo>
                    <a:pt x="59042" y="101444"/>
                    <a:pt x="56249" y="72356"/>
                    <a:pt x="42282" y="45191"/>
                  </a:cubicBezTo>
                  <a:cubicBezTo>
                    <a:pt x="27046" y="15622"/>
                    <a:pt x="5207" y="-4"/>
                    <a:pt x="2667" y="-4"/>
                  </a:cubicBezTo>
                  <a:cubicBezTo>
                    <a:pt x="1144" y="-4"/>
                    <a:pt x="128" y="957"/>
                    <a:pt x="128" y="2400"/>
                  </a:cubicBezTo>
                  <a:cubicBezTo>
                    <a:pt x="128" y="3121"/>
                    <a:pt x="128" y="3602"/>
                    <a:pt x="4953" y="7929"/>
                  </a:cubicBezTo>
                  <a:cubicBezTo>
                    <a:pt x="29839" y="31728"/>
                    <a:pt x="44314" y="69952"/>
                    <a:pt x="44314" y="120195"/>
                  </a:cubicBezTo>
                  <a:cubicBezTo>
                    <a:pt x="44314" y="161303"/>
                    <a:pt x="34918" y="203613"/>
                    <a:pt x="3429" y="233904"/>
                  </a:cubicBezTo>
                  <a:cubicBezTo>
                    <a:pt x="128" y="236788"/>
                    <a:pt x="128" y="237269"/>
                    <a:pt x="128" y="237990"/>
                  </a:cubicBezTo>
                  <a:cubicBezTo>
                    <a:pt x="128" y="239433"/>
                    <a:pt x="1144" y="240394"/>
                    <a:pt x="2667" y="240394"/>
                  </a:cubicBezTo>
                  <a:cubicBezTo>
                    <a:pt x="5207" y="240394"/>
                    <a:pt x="28061" y="224047"/>
                    <a:pt x="43044" y="193517"/>
                  </a:cubicBezTo>
                  <a:cubicBezTo>
                    <a:pt x="55995" y="167073"/>
                    <a:pt x="59042" y="140389"/>
                    <a:pt x="59042" y="120195"/>
                  </a:cubicBezTo>
                  <a:close/>
                </a:path>
              </a:pathLst>
            </a:custGeom>
            <a:solidFill>
              <a:srgbClr val="000000"/>
            </a:solidFill>
            <a:ln w="25489"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0DE16B3C-54B0-4F2B-9964-85D4CE52DC53}"/>
                </a:ext>
              </a:extLst>
            </p:cNvPr>
            <p:cNvSpPr/>
            <p:nvPr>
              <p:custDataLst>
                <p:tags r:id="rId72"/>
              </p:custDataLst>
            </p:nvPr>
          </p:nvSpPr>
          <p:spPr>
            <a:xfrm>
              <a:off x="5980837" y="2352043"/>
              <a:ext cx="168871" cy="56253"/>
            </a:xfrm>
            <a:custGeom>
              <a:avLst/>
              <a:gdLst>
                <a:gd name="connsiteX0" fmla="*/ 160372 w 168871"/>
                <a:gd name="connsiteY0" fmla="*/ 9612 h 56253"/>
                <a:gd name="connsiteX1" fmla="*/ 169006 w 168871"/>
                <a:gd name="connsiteY1" fmla="*/ 4804 h 56253"/>
                <a:gd name="connsiteX2" fmla="*/ 160626 w 168871"/>
                <a:gd name="connsiteY2" fmla="*/ -4 h 56253"/>
                <a:gd name="connsiteX3" fmla="*/ 8515 w 168871"/>
                <a:gd name="connsiteY3" fmla="*/ -4 h 56253"/>
                <a:gd name="connsiteX4" fmla="*/ 134 w 168871"/>
                <a:gd name="connsiteY4" fmla="*/ 4804 h 56253"/>
                <a:gd name="connsiteX5" fmla="*/ 8768 w 168871"/>
                <a:gd name="connsiteY5" fmla="*/ 9612 h 56253"/>
                <a:gd name="connsiteX6" fmla="*/ 160372 w 168871"/>
                <a:gd name="connsiteY6" fmla="*/ 9612 h 56253"/>
                <a:gd name="connsiteX7" fmla="*/ 160626 w 168871"/>
                <a:gd name="connsiteY7" fmla="*/ 56249 h 56253"/>
                <a:gd name="connsiteX8" fmla="*/ 169006 w 168871"/>
                <a:gd name="connsiteY8" fmla="*/ 51441 h 56253"/>
                <a:gd name="connsiteX9" fmla="*/ 160372 w 168871"/>
                <a:gd name="connsiteY9" fmla="*/ 46633 h 56253"/>
                <a:gd name="connsiteX10" fmla="*/ 8768 w 168871"/>
                <a:gd name="connsiteY10" fmla="*/ 46633 h 56253"/>
                <a:gd name="connsiteX11" fmla="*/ 134 w 168871"/>
                <a:gd name="connsiteY11" fmla="*/ 51441 h 56253"/>
                <a:gd name="connsiteX12" fmla="*/ 8515 w 168871"/>
                <a:gd name="connsiteY12" fmla="*/ 56249 h 56253"/>
                <a:gd name="connsiteX13" fmla="*/ 160626 w 168871"/>
                <a:gd name="connsiteY13" fmla="*/ 56249 h 5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871" h="56253">
                  <a:moveTo>
                    <a:pt x="160372" y="9612"/>
                  </a:moveTo>
                  <a:cubicBezTo>
                    <a:pt x="164181" y="9612"/>
                    <a:pt x="169006" y="9612"/>
                    <a:pt x="169006" y="4804"/>
                  </a:cubicBezTo>
                  <a:cubicBezTo>
                    <a:pt x="169006" y="-4"/>
                    <a:pt x="164181" y="-4"/>
                    <a:pt x="160626" y="-4"/>
                  </a:cubicBezTo>
                  <a:lnTo>
                    <a:pt x="8515" y="-4"/>
                  </a:lnTo>
                  <a:cubicBezTo>
                    <a:pt x="4959" y="-4"/>
                    <a:pt x="134" y="-4"/>
                    <a:pt x="134" y="4804"/>
                  </a:cubicBezTo>
                  <a:cubicBezTo>
                    <a:pt x="134" y="9612"/>
                    <a:pt x="4959" y="9612"/>
                    <a:pt x="8768" y="9612"/>
                  </a:cubicBezTo>
                  <a:lnTo>
                    <a:pt x="160372" y="9612"/>
                  </a:lnTo>
                  <a:close/>
                  <a:moveTo>
                    <a:pt x="160626" y="56249"/>
                  </a:moveTo>
                  <a:cubicBezTo>
                    <a:pt x="164181" y="56249"/>
                    <a:pt x="169006" y="56249"/>
                    <a:pt x="169006" y="51441"/>
                  </a:cubicBezTo>
                  <a:cubicBezTo>
                    <a:pt x="169006" y="46633"/>
                    <a:pt x="164181" y="46633"/>
                    <a:pt x="160372" y="46633"/>
                  </a:cubicBezTo>
                  <a:lnTo>
                    <a:pt x="8768" y="46633"/>
                  </a:lnTo>
                  <a:cubicBezTo>
                    <a:pt x="4959" y="46633"/>
                    <a:pt x="134" y="46633"/>
                    <a:pt x="134" y="51441"/>
                  </a:cubicBezTo>
                  <a:cubicBezTo>
                    <a:pt x="134" y="56249"/>
                    <a:pt x="4959" y="56249"/>
                    <a:pt x="8515" y="56249"/>
                  </a:cubicBezTo>
                  <a:lnTo>
                    <a:pt x="160626" y="56249"/>
                  </a:lnTo>
                  <a:close/>
                </a:path>
              </a:pathLst>
            </a:custGeom>
            <a:solidFill>
              <a:srgbClr val="000000"/>
            </a:solidFill>
            <a:ln w="25489"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52257A25-BEF6-415A-9BEC-911F244D6A72}"/>
                </a:ext>
              </a:extLst>
            </p:cNvPr>
            <p:cNvSpPr/>
            <p:nvPr>
              <p:custDataLst>
                <p:tags r:id="rId73"/>
              </p:custDataLst>
            </p:nvPr>
          </p:nvSpPr>
          <p:spPr>
            <a:xfrm>
              <a:off x="6238475" y="2334013"/>
              <a:ext cx="116559" cy="155537"/>
            </a:xfrm>
            <a:custGeom>
              <a:avLst/>
              <a:gdLst>
                <a:gd name="connsiteX0" fmla="*/ 115943 w 116559"/>
                <a:gd name="connsiteY0" fmla="*/ 15622 h 155537"/>
                <a:gd name="connsiteX1" fmla="*/ 116704 w 116559"/>
                <a:gd name="connsiteY1" fmla="*/ 11295 h 155537"/>
                <a:gd name="connsiteX2" fmla="*/ 109340 w 116559"/>
                <a:gd name="connsiteY2" fmla="*/ 4804 h 155537"/>
                <a:gd name="connsiteX3" fmla="*/ 98928 w 116559"/>
                <a:gd name="connsiteY3" fmla="*/ 15141 h 155537"/>
                <a:gd name="connsiteX4" fmla="*/ 75312 w 116559"/>
                <a:gd name="connsiteY4" fmla="*/ -4 h 155537"/>
                <a:gd name="connsiteX5" fmla="*/ 14874 w 116559"/>
                <a:gd name="connsiteY5" fmla="*/ 68269 h 155537"/>
                <a:gd name="connsiteX6" fmla="*/ 48648 w 116559"/>
                <a:gd name="connsiteY6" fmla="*/ 106252 h 155537"/>
                <a:gd name="connsiteX7" fmla="*/ 78105 w 116559"/>
                <a:gd name="connsiteY7" fmla="*/ 92309 h 155537"/>
                <a:gd name="connsiteX8" fmla="*/ 78359 w 116559"/>
                <a:gd name="connsiteY8" fmla="*/ 92549 h 155537"/>
                <a:gd name="connsiteX9" fmla="*/ 69979 w 116559"/>
                <a:gd name="connsiteY9" fmla="*/ 124282 h 155537"/>
                <a:gd name="connsiteX10" fmla="*/ 33411 w 116559"/>
                <a:gd name="connsiteY10" fmla="*/ 150245 h 155537"/>
                <a:gd name="connsiteX11" fmla="*/ 13096 w 116559"/>
                <a:gd name="connsiteY11" fmla="*/ 147841 h 155537"/>
                <a:gd name="connsiteX12" fmla="*/ 23508 w 116559"/>
                <a:gd name="connsiteY12" fmla="*/ 135340 h 155537"/>
                <a:gd name="connsiteX13" fmla="*/ 13858 w 116559"/>
                <a:gd name="connsiteY13" fmla="*/ 126926 h 155537"/>
                <a:gd name="connsiteX14" fmla="*/ 145 w 116559"/>
                <a:gd name="connsiteY14" fmla="*/ 140869 h 155537"/>
                <a:gd name="connsiteX15" fmla="*/ 33919 w 116559"/>
                <a:gd name="connsiteY15" fmla="*/ 155534 h 155537"/>
                <a:gd name="connsiteX16" fmla="*/ 87755 w 116559"/>
                <a:gd name="connsiteY16" fmla="*/ 122359 h 155537"/>
                <a:gd name="connsiteX17" fmla="*/ 115943 w 116559"/>
                <a:gd name="connsiteY17" fmla="*/ 15622 h 155537"/>
                <a:gd name="connsiteX18" fmla="*/ 82930 w 116559"/>
                <a:gd name="connsiteY18" fmla="*/ 75481 h 155537"/>
                <a:gd name="connsiteX19" fmla="*/ 69979 w 116559"/>
                <a:gd name="connsiteY19" fmla="*/ 92309 h 155537"/>
                <a:gd name="connsiteX20" fmla="*/ 49410 w 116559"/>
                <a:gd name="connsiteY20" fmla="*/ 100963 h 155537"/>
                <a:gd name="connsiteX21" fmla="*/ 32903 w 116559"/>
                <a:gd name="connsiteY21" fmla="*/ 78847 h 155537"/>
                <a:gd name="connsiteX22" fmla="*/ 47124 w 116559"/>
                <a:gd name="connsiteY22" fmla="*/ 26680 h 155537"/>
                <a:gd name="connsiteX23" fmla="*/ 75566 w 116559"/>
                <a:gd name="connsiteY23" fmla="*/ 5285 h 155537"/>
                <a:gd name="connsiteX24" fmla="*/ 95881 w 116559"/>
                <a:gd name="connsiteY24" fmla="*/ 25959 h 155537"/>
                <a:gd name="connsiteX25" fmla="*/ 95119 w 116559"/>
                <a:gd name="connsiteY25" fmla="*/ 29565 h 155537"/>
                <a:gd name="connsiteX26" fmla="*/ 82930 w 116559"/>
                <a:gd name="connsiteY26" fmla="*/ 75481 h 1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59" h="155537">
                  <a:moveTo>
                    <a:pt x="115943" y="15622"/>
                  </a:moveTo>
                  <a:cubicBezTo>
                    <a:pt x="116196" y="14179"/>
                    <a:pt x="116704" y="12977"/>
                    <a:pt x="116704" y="11295"/>
                  </a:cubicBezTo>
                  <a:cubicBezTo>
                    <a:pt x="116704" y="7208"/>
                    <a:pt x="113657" y="4804"/>
                    <a:pt x="109340" y="4804"/>
                  </a:cubicBezTo>
                  <a:cubicBezTo>
                    <a:pt x="106801" y="4804"/>
                    <a:pt x="99944" y="6487"/>
                    <a:pt x="98928" y="15141"/>
                  </a:cubicBezTo>
                  <a:cubicBezTo>
                    <a:pt x="94357" y="6246"/>
                    <a:pt x="85469" y="-4"/>
                    <a:pt x="75312" y="-4"/>
                  </a:cubicBezTo>
                  <a:cubicBezTo>
                    <a:pt x="46362" y="-4"/>
                    <a:pt x="14874" y="33652"/>
                    <a:pt x="14874" y="68269"/>
                  </a:cubicBezTo>
                  <a:cubicBezTo>
                    <a:pt x="14874" y="92069"/>
                    <a:pt x="30364" y="106252"/>
                    <a:pt x="48648" y="106252"/>
                  </a:cubicBezTo>
                  <a:cubicBezTo>
                    <a:pt x="63630" y="106252"/>
                    <a:pt x="75566" y="94953"/>
                    <a:pt x="78105" y="92309"/>
                  </a:cubicBezTo>
                  <a:lnTo>
                    <a:pt x="78359" y="92549"/>
                  </a:lnTo>
                  <a:cubicBezTo>
                    <a:pt x="73026" y="113945"/>
                    <a:pt x="69979" y="123801"/>
                    <a:pt x="69979" y="124282"/>
                  </a:cubicBezTo>
                  <a:cubicBezTo>
                    <a:pt x="68963" y="126445"/>
                    <a:pt x="60329" y="150245"/>
                    <a:pt x="33411" y="150245"/>
                  </a:cubicBezTo>
                  <a:cubicBezTo>
                    <a:pt x="28586" y="150245"/>
                    <a:pt x="20206" y="150005"/>
                    <a:pt x="13096" y="147841"/>
                  </a:cubicBezTo>
                  <a:cubicBezTo>
                    <a:pt x="20714" y="145677"/>
                    <a:pt x="23508" y="139427"/>
                    <a:pt x="23508" y="135340"/>
                  </a:cubicBezTo>
                  <a:cubicBezTo>
                    <a:pt x="23508" y="131494"/>
                    <a:pt x="20714" y="126926"/>
                    <a:pt x="13858" y="126926"/>
                  </a:cubicBezTo>
                  <a:cubicBezTo>
                    <a:pt x="8271" y="126926"/>
                    <a:pt x="145" y="131253"/>
                    <a:pt x="145" y="140869"/>
                  </a:cubicBezTo>
                  <a:cubicBezTo>
                    <a:pt x="145" y="150726"/>
                    <a:pt x="9541" y="155534"/>
                    <a:pt x="33919" y="155534"/>
                  </a:cubicBezTo>
                  <a:cubicBezTo>
                    <a:pt x="65662" y="155534"/>
                    <a:pt x="83946" y="136783"/>
                    <a:pt x="87755" y="122359"/>
                  </a:cubicBezTo>
                  <a:lnTo>
                    <a:pt x="115943" y="15622"/>
                  </a:lnTo>
                  <a:close/>
                  <a:moveTo>
                    <a:pt x="82930" y="75481"/>
                  </a:moveTo>
                  <a:cubicBezTo>
                    <a:pt x="81406" y="81731"/>
                    <a:pt x="75566" y="87741"/>
                    <a:pt x="69979" y="92309"/>
                  </a:cubicBezTo>
                  <a:cubicBezTo>
                    <a:pt x="64646" y="96636"/>
                    <a:pt x="56774" y="100963"/>
                    <a:pt x="49410" y="100963"/>
                  </a:cubicBezTo>
                  <a:cubicBezTo>
                    <a:pt x="36713" y="100963"/>
                    <a:pt x="32903" y="88463"/>
                    <a:pt x="32903" y="78847"/>
                  </a:cubicBezTo>
                  <a:cubicBezTo>
                    <a:pt x="32903" y="67307"/>
                    <a:pt x="40268" y="38940"/>
                    <a:pt x="47124" y="26680"/>
                  </a:cubicBezTo>
                  <a:cubicBezTo>
                    <a:pt x="53981" y="14901"/>
                    <a:pt x="64900" y="5285"/>
                    <a:pt x="75566" y="5285"/>
                  </a:cubicBezTo>
                  <a:cubicBezTo>
                    <a:pt x="92326" y="5285"/>
                    <a:pt x="95881" y="24757"/>
                    <a:pt x="95881" y="25959"/>
                  </a:cubicBezTo>
                  <a:cubicBezTo>
                    <a:pt x="95881" y="27161"/>
                    <a:pt x="95373" y="28603"/>
                    <a:pt x="95119" y="29565"/>
                  </a:cubicBezTo>
                  <a:lnTo>
                    <a:pt x="82930" y="75481"/>
                  </a:lnTo>
                  <a:close/>
                </a:path>
              </a:pathLst>
            </a:custGeom>
            <a:solidFill>
              <a:srgbClr val="000000"/>
            </a:solidFill>
            <a:ln w="25489"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7D55D7B9-0E9A-42DE-92A3-04B974963759}"/>
                </a:ext>
              </a:extLst>
            </p:cNvPr>
            <p:cNvSpPr/>
            <p:nvPr>
              <p:custDataLst>
                <p:tags r:id="rId74"/>
              </p:custDataLst>
            </p:nvPr>
          </p:nvSpPr>
          <p:spPr>
            <a:xfrm>
              <a:off x="6374853" y="2201134"/>
              <a:ext cx="105766" cy="114261"/>
            </a:xfrm>
            <a:custGeom>
              <a:avLst/>
              <a:gdLst>
                <a:gd name="connsiteX0" fmla="*/ 100584 w 105766"/>
                <a:gd name="connsiteY0" fmla="*/ -9 h 114261"/>
                <a:gd name="connsiteX1" fmla="*/ 150 w 105766"/>
                <a:gd name="connsiteY1" fmla="*/ -9 h 114261"/>
                <a:gd name="connsiteX2" fmla="*/ 150 w 105766"/>
                <a:gd name="connsiteY2" fmla="*/ 6049 h 114261"/>
                <a:gd name="connsiteX3" fmla="*/ 4416 w 105766"/>
                <a:gd name="connsiteY3" fmla="*/ 6049 h 114261"/>
                <a:gd name="connsiteX4" fmla="*/ 18459 w 105766"/>
                <a:gd name="connsiteY4" fmla="*/ 13621 h 114261"/>
                <a:gd name="connsiteX5" fmla="*/ 18459 w 105766"/>
                <a:gd name="connsiteY5" fmla="*/ 100622 h 114261"/>
                <a:gd name="connsiteX6" fmla="*/ 4416 w 105766"/>
                <a:gd name="connsiteY6" fmla="*/ 108194 h 114261"/>
                <a:gd name="connsiteX7" fmla="*/ 150 w 105766"/>
                <a:gd name="connsiteY7" fmla="*/ 108194 h 114261"/>
                <a:gd name="connsiteX8" fmla="*/ 150 w 105766"/>
                <a:gd name="connsiteY8" fmla="*/ 114252 h 114261"/>
                <a:gd name="connsiteX9" fmla="*/ 27169 w 105766"/>
                <a:gd name="connsiteY9" fmla="*/ 113579 h 114261"/>
                <a:gd name="connsiteX10" fmla="*/ 58277 w 105766"/>
                <a:gd name="connsiteY10" fmla="*/ 114252 h 114261"/>
                <a:gd name="connsiteX11" fmla="*/ 58277 w 105766"/>
                <a:gd name="connsiteY11" fmla="*/ 108194 h 114261"/>
                <a:gd name="connsiteX12" fmla="*/ 52056 w 105766"/>
                <a:gd name="connsiteY12" fmla="*/ 108194 h 114261"/>
                <a:gd name="connsiteX13" fmla="*/ 35346 w 105766"/>
                <a:gd name="connsiteY13" fmla="*/ 100453 h 114261"/>
                <a:gd name="connsiteX14" fmla="*/ 35346 w 105766"/>
                <a:gd name="connsiteY14" fmla="*/ 12612 h 114261"/>
                <a:gd name="connsiteX15" fmla="*/ 43879 w 105766"/>
                <a:gd name="connsiteY15" fmla="*/ 6049 h 114261"/>
                <a:gd name="connsiteX16" fmla="*/ 65388 w 105766"/>
                <a:gd name="connsiteY16" fmla="*/ 6049 h 114261"/>
                <a:gd name="connsiteX17" fmla="*/ 99873 w 105766"/>
                <a:gd name="connsiteY17" fmla="*/ 38695 h 114261"/>
                <a:gd name="connsiteX18" fmla="*/ 105917 w 105766"/>
                <a:gd name="connsiteY18" fmla="*/ 38695 h 114261"/>
                <a:gd name="connsiteX19" fmla="*/ 100584 w 105766"/>
                <a:gd name="connsiteY19" fmla="*/ -9 h 11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766" h="114261">
                  <a:moveTo>
                    <a:pt x="100584" y="-9"/>
                  </a:moveTo>
                  <a:lnTo>
                    <a:pt x="150" y="-9"/>
                  </a:lnTo>
                  <a:lnTo>
                    <a:pt x="150" y="6049"/>
                  </a:lnTo>
                  <a:lnTo>
                    <a:pt x="4416" y="6049"/>
                  </a:lnTo>
                  <a:cubicBezTo>
                    <a:pt x="18104" y="6049"/>
                    <a:pt x="18459" y="7732"/>
                    <a:pt x="18459" y="13621"/>
                  </a:cubicBezTo>
                  <a:lnTo>
                    <a:pt x="18459" y="100622"/>
                  </a:lnTo>
                  <a:cubicBezTo>
                    <a:pt x="18459" y="106343"/>
                    <a:pt x="18104" y="108194"/>
                    <a:pt x="4416" y="108194"/>
                  </a:cubicBezTo>
                  <a:lnTo>
                    <a:pt x="150" y="108194"/>
                  </a:lnTo>
                  <a:lnTo>
                    <a:pt x="150" y="114252"/>
                  </a:lnTo>
                  <a:cubicBezTo>
                    <a:pt x="328" y="114252"/>
                    <a:pt x="20415" y="113579"/>
                    <a:pt x="27169" y="113579"/>
                  </a:cubicBezTo>
                  <a:cubicBezTo>
                    <a:pt x="34458" y="113579"/>
                    <a:pt x="55611" y="114084"/>
                    <a:pt x="58277" y="114252"/>
                  </a:cubicBezTo>
                  <a:lnTo>
                    <a:pt x="58277" y="108194"/>
                  </a:lnTo>
                  <a:lnTo>
                    <a:pt x="52056" y="108194"/>
                  </a:lnTo>
                  <a:cubicBezTo>
                    <a:pt x="35346" y="108194"/>
                    <a:pt x="35346" y="106006"/>
                    <a:pt x="35346" y="100453"/>
                  </a:cubicBezTo>
                  <a:lnTo>
                    <a:pt x="35346" y="12612"/>
                  </a:lnTo>
                  <a:cubicBezTo>
                    <a:pt x="35346" y="7395"/>
                    <a:pt x="35524" y="6049"/>
                    <a:pt x="43879" y="6049"/>
                  </a:cubicBezTo>
                  <a:lnTo>
                    <a:pt x="65388" y="6049"/>
                  </a:lnTo>
                  <a:cubicBezTo>
                    <a:pt x="92407" y="6049"/>
                    <a:pt x="96851" y="15472"/>
                    <a:pt x="99873" y="38695"/>
                  </a:cubicBezTo>
                  <a:lnTo>
                    <a:pt x="105917" y="38695"/>
                  </a:lnTo>
                  <a:lnTo>
                    <a:pt x="100584" y="-9"/>
                  </a:lnTo>
                  <a:close/>
                </a:path>
              </a:pathLst>
            </a:custGeom>
            <a:solidFill>
              <a:srgbClr val="000000"/>
            </a:solidFill>
            <a:ln w="25489"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7EAF9473-18A3-4BFA-8DB8-640DF6A8F9B1}"/>
                </a:ext>
              </a:extLst>
            </p:cNvPr>
            <p:cNvSpPr/>
            <p:nvPr>
              <p:custDataLst>
                <p:tags r:id="rId75"/>
              </p:custDataLst>
            </p:nvPr>
          </p:nvSpPr>
          <p:spPr>
            <a:xfrm>
              <a:off x="6510902" y="2189186"/>
              <a:ext cx="46217" cy="168110"/>
            </a:xfrm>
            <a:custGeom>
              <a:avLst/>
              <a:gdLst>
                <a:gd name="connsiteX0" fmla="*/ 42817 w 46217"/>
                <a:gd name="connsiteY0" fmla="*/ -9 h 168110"/>
                <a:gd name="connsiteX1" fmla="*/ 155 w 46217"/>
                <a:gd name="connsiteY1" fmla="*/ 83962 h 168110"/>
                <a:gd name="connsiteX2" fmla="*/ 42817 w 46217"/>
                <a:gd name="connsiteY2" fmla="*/ 168101 h 168110"/>
                <a:gd name="connsiteX3" fmla="*/ 46372 w 46217"/>
                <a:gd name="connsiteY3" fmla="*/ 166082 h 168110"/>
                <a:gd name="connsiteX4" fmla="*/ 44595 w 46217"/>
                <a:gd name="connsiteY4" fmla="*/ 163558 h 168110"/>
                <a:gd name="connsiteX5" fmla="*/ 12243 w 46217"/>
                <a:gd name="connsiteY5" fmla="*/ 84130 h 168110"/>
                <a:gd name="connsiteX6" fmla="*/ 45128 w 46217"/>
                <a:gd name="connsiteY6" fmla="*/ 4029 h 168110"/>
                <a:gd name="connsiteX7" fmla="*/ 46372 w 46217"/>
                <a:gd name="connsiteY7" fmla="*/ 2010 h 168110"/>
                <a:gd name="connsiteX8" fmla="*/ 42817 w 46217"/>
                <a:gd name="connsiteY8" fmla="*/ -9 h 16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17" h="168110">
                  <a:moveTo>
                    <a:pt x="42817" y="-9"/>
                  </a:moveTo>
                  <a:cubicBezTo>
                    <a:pt x="9043" y="22540"/>
                    <a:pt x="155" y="58215"/>
                    <a:pt x="155" y="83962"/>
                  </a:cubicBezTo>
                  <a:cubicBezTo>
                    <a:pt x="155" y="107689"/>
                    <a:pt x="7621" y="144542"/>
                    <a:pt x="42817" y="168101"/>
                  </a:cubicBezTo>
                  <a:cubicBezTo>
                    <a:pt x="44239" y="168101"/>
                    <a:pt x="46372" y="168101"/>
                    <a:pt x="46372" y="166082"/>
                  </a:cubicBezTo>
                  <a:cubicBezTo>
                    <a:pt x="46372" y="165072"/>
                    <a:pt x="45839" y="164736"/>
                    <a:pt x="44595" y="163558"/>
                  </a:cubicBezTo>
                  <a:cubicBezTo>
                    <a:pt x="20953" y="143364"/>
                    <a:pt x="12243" y="114757"/>
                    <a:pt x="12243" y="84130"/>
                  </a:cubicBezTo>
                  <a:cubicBezTo>
                    <a:pt x="12243" y="38695"/>
                    <a:pt x="30552" y="16482"/>
                    <a:pt x="45128" y="4029"/>
                  </a:cubicBezTo>
                  <a:cubicBezTo>
                    <a:pt x="45839" y="3356"/>
                    <a:pt x="46372" y="2851"/>
                    <a:pt x="46372" y="2010"/>
                  </a:cubicBezTo>
                  <a:cubicBezTo>
                    <a:pt x="46372" y="-9"/>
                    <a:pt x="44239" y="-9"/>
                    <a:pt x="42817" y="-9"/>
                  </a:cubicBezTo>
                  <a:close/>
                </a:path>
              </a:pathLst>
            </a:custGeom>
            <a:solidFill>
              <a:srgbClr val="000000"/>
            </a:solidFill>
            <a:ln w="25489"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76A99961-EA00-4014-86D7-887EC581D4D3}"/>
                </a:ext>
              </a:extLst>
            </p:cNvPr>
            <p:cNvSpPr/>
            <p:nvPr>
              <p:custDataLst>
                <p:tags r:id="rId76"/>
              </p:custDataLst>
            </p:nvPr>
          </p:nvSpPr>
          <p:spPr>
            <a:xfrm>
              <a:off x="6577283" y="2210221"/>
              <a:ext cx="60082" cy="106857"/>
            </a:xfrm>
            <a:custGeom>
              <a:avLst/>
              <a:gdLst>
                <a:gd name="connsiteX0" fmla="*/ 36421 w 60082"/>
                <a:gd name="connsiteY0" fmla="*/ 38695 h 106857"/>
                <a:gd name="connsiteX1" fmla="*/ 54552 w 60082"/>
                <a:gd name="connsiteY1" fmla="*/ 38695 h 106857"/>
                <a:gd name="connsiteX2" fmla="*/ 60241 w 60082"/>
                <a:gd name="connsiteY2" fmla="*/ 34993 h 106857"/>
                <a:gd name="connsiteX3" fmla="*/ 54908 w 60082"/>
                <a:gd name="connsiteY3" fmla="*/ 32637 h 106857"/>
                <a:gd name="connsiteX4" fmla="*/ 38021 w 60082"/>
                <a:gd name="connsiteY4" fmla="*/ 32637 h 106857"/>
                <a:gd name="connsiteX5" fmla="*/ 44598 w 60082"/>
                <a:gd name="connsiteY5" fmla="*/ 7732 h 106857"/>
                <a:gd name="connsiteX6" fmla="*/ 45131 w 60082"/>
                <a:gd name="connsiteY6" fmla="*/ 5376 h 106857"/>
                <a:gd name="connsiteX7" fmla="*/ 39087 w 60082"/>
                <a:gd name="connsiteY7" fmla="*/ -9 h 106857"/>
                <a:gd name="connsiteX8" fmla="*/ 30733 w 60082"/>
                <a:gd name="connsiteY8" fmla="*/ 7227 h 106857"/>
                <a:gd name="connsiteX9" fmla="*/ 23978 w 60082"/>
                <a:gd name="connsiteY9" fmla="*/ 32637 h 106857"/>
                <a:gd name="connsiteX10" fmla="*/ 5846 w 60082"/>
                <a:gd name="connsiteY10" fmla="*/ 32637 h 106857"/>
                <a:gd name="connsiteX11" fmla="*/ 158 w 60082"/>
                <a:gd name="connsiteY11" fmla="*/ 36339 h 106857"/>
                <a:gd name="connsiteX12" fmla="*/ 5491 w 60082"/>
                <a:gd name="connsiteY12" fmla="*/ 38695 h 106857"/>
                <a:gd name="connsiteX13" fmla="*/ 22378 w 60082"/>
                <a:gd name="connsiteY13" fmla="*/ 38695 h 106857"/>
                <a:gd name="connsiteX14" fmla="*/ 11890 w 60082"/>
                <a:gd name="connsiteY14" fmla="*/ 78409 h 106857"/>
                <a:gd name="connsiteX15" fmla="*/ 9224 w 60082"/>
                <a:gd name="connsiteY15" fmla="*/ 90861 h 106857"/>
                <a:gd name="connsiteX16" fmla="*/ 28244 w 60082"/>
                <a:gd name="connsiteY16" fmla="*/ 106848 h 106857"/>
                <a:gd name="connsiteX17" fmla="*/ 59174 w 60082"/>
                <a:gd name="connsiteY17" fmla="*/ 81101 h 106857"/>
                <a:gd name="connsiteX18" fmla="*/ 56330 w 60082"/>
                <a:gd name="connsiteY18" fmla="*/ 78914 h 106857"/>
                <a:gd name="connsiteX19" fmla="*/ 52597 w 60082"/>
                <a:gd name="connsiteY19" fmla="*/ 82111 h 106857"/>
                <a:gd name="connsiteX20" fmla="*/ 28777 w 60082"/>
                <a:gd name="connsiteY20" fmla="*/ 102136 h 106857"/>
                <a:gd name="connsiteX21" fmla="*/ 22556 w 60082"/>
                <a:gd name="connsiteY21" fmla="*/ 93890 h 106857"/>
                <a:gd name="connsiteX22" fmla="*/ 23622 w 60082"/>
                <a:gd name="connsiteY22" fmla="*/ 86991 h 106857"/>
                <a:gd name="connsiteX23" fmla="*/ 36421 w 60082"/>
                <a:gd name="connsiteY23" fmla="*/ 38695 h 10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082" h="106857">
                  <a:moveTo>
                    <a:pt x="36421" y="38695"/>
                  </a:moveTo>
                  <a:lnTo>
                    <a:pt x="54552" y="38695"/>
                  </a:lnTo>
                  <a:cubicBezTo>
                    <a:pt x="57930" y="38695"/>
                    <a:pt x="60241" y="38695"/>
                    <a:pt x="60241" y="34993"/>
                  </a:cubicBezTo>
                  <a:cubicBezTo>
                    <a:pt x="60241" y="32637"/>
                    <a:pt x="57930" y="32637"/>
                    <a:pt x="54908" y="32637"/>
                  </a:cubicBezTo>
                  <a:lnTo>
                    <a:pt x="38021" y="32637"/>
                  </a:lnTo>
                  <a:lnTo>
                    <a:pt x="44598" y="7732"/>
                  </a:lnTo>
                  <a:cubicBezTo>
                    <a:pt x="44776" y="6890"/>
                    <a:pt x="45131" y="6049"/>
                    <a:pt x="45131" y="5376"/>
                  </a:cubicBezTo>
                  <a:cubicBezTo>
                    <a:pt x="45131" y="2347"/>
                    <a:pt x="42643" y="-9"/>
                    <a:pt x="39087" y="-9"/>
                  </a:cubicBezTo>
                  <a:cubicBezTo>
                    <a:pt x="34643" y="-9"/>
                    <a:pt x="31977" y="2851"/>
                    <a:pt x="30733" y="7227"/>
                  </a:cubicBezTo>
                  <a:cubicBezTo>
                    <a:pt x="29488" y="11434"/>
                    <a:pt x="31799" y="3356"/>
                    <a:pt x="23978" y="32637"/>
                  </a:cubicBezTo>
                  <a:lnTo>
                    <a:pt x="5846" y="32637"/>
                  </a:lnTo>
                  <a:cubicBezTo>
                    <a:pt x="2469" y="32637"/>
                    <a:pt x="158" y="32637"/>
                    <a:pt x="158" y="36339"/>
                  </a:cubicBezTo>
                  <a:cubicBezTo>
                    <a:pt x="158" y="38695"/>
                    <a:pt x="2291" y="38695"/>
                    <a:pt x="5491" y="38695"/>
                  </a:cubicBezTo>
                  <a:lnTo>
                    <a:pt x="22378" y="38695"/>
                  </a:lnTo>
                  <a:lnTo>
                    <a:pt x="11890" y="78409"/>
                  </a:lnTo>
                  <a:cubicBezTo>
                    <a:pt x="10824" y="82616"/>
                    <a:pt x="9224" y="88674"/>
                    <a:pt x="9224" y="90861"/>
                  </a:cubicBezTo>
                  <a:cubicBezTo>
                    <a:pt x="9224" y="100790"/>
                    <a:pt x="18112" y="106848"/>
                    <a:pt x="28244" y="106848"/>
                  </a:cubicBezTo>
                  <a:cubicBezTo>
                    <a:pt x="47975" y="106848"/>
                    <a:pt x="59174" y="83289"/>
                    <a:pt x="59174" y="81101"/>
                  </a:cubicBezTo>
                  <a:cubicBezTo>
                    <a:pt x="59174" y="78914"/>
                    <a:pt x="56863" y="78914"/>
                    <a:pt x="56330" y="78914"/>
                  </a:cubicBezTo>
                  <a:cubicBezTo>
                    <a:pt x="54197" y="78914"/>
                    <a:pt x="54019" y="79250"/>
                    <a:pt x="52597" y="82111"/>
                  </a:cubicBezTo>
                  <a:cubicBezTo>
                    <a:pt x="47620" y="92712"/>
                    <a:pt x="38554" y="102136"/>
                    <a:pt x="28777" y="102136"/>
                  </a:cubicBezTo>
                  <a:cubicBezTo>
                    <a:pt x="25044" y="102136"/>
                    <a:pt x="22556" y="99948"/>
                    <a:pt x="22556" y="93890"/>
                  </a:cubicBezTo>
                  <a:cubicBezTo>
                    <a:pt x="22556" y="92208"/>
                    <a:pt x="23267" y="88674"/>
                    <a:pt x="23622" y="86991"/>
                  </a:cubicBezTo>
                  <a:lnTo>
                    <a:pt x="36421" y="38695"/>
                  </a:lnTo>
                  <a:close/>
                </a:path>
              </a:pathLst>
            </a:custGeom>
            <a:solidFill>
              <a:srgbClr val="000000"/>
            </a:solidFill>
            <a:ln w="25489"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0E2BC1FE-9AA7-4FD2-911C-5382DF53D1B1}"/>
                </a:ext>
              </a:extLst>
            </p:cNvPr>
            <p:cNvSpPr/>
            <p:nvPr>
              <p:custDataLst>
                <p:tags r:id="rId77"/>
              </p:custDataLst>
            </p:nvPr>
          </p:nvSpPr>
          <p:spPr>
            <a:xfrm>
              <a:off x="6659150" y="2189186"/>
              <a:ext cx="46039" cy="168110"/>
            </a:xfrm>
            <a:custGeom>
              <a:avLst/>
              <a:gdLst>
                <a:gd name="connsiteX0" fmla="*/ 3539 w 46039"/>
                <a:gd name="connsiteY0" fmla="*/ -9 h 168110"/>
                <a:gd name="connsiteX1" fmla="*/ 161 w 46039"/>
                <a:gd name="connsiteY1" fmla="*/ 2010 h 168110"/>
                <a:gd name="connsiteX2" fmla="*/ 1761 w 46039"/>
                <a:gd name="connsiteY2" fmla="*/ 4534 h 168110"/>
                <a:gd name="connsiteX3" fmla="*/ 34113 w 46039"/>
                <a:gd name="connsiteY3" fmla="*/ 83962 h 168110"/>
                <a:gd name="connsiteX4" fmla="*/ 3361 w 46039"/>
                <a:gd name="connsiteY4" fmla="*/ 162212 h 168110"/>
                <a:gd name="connsiteX5" fmla="*/ 161 w 46039"/>
                <a:gd name="connsiteY5" fmla="*/ 166082 h 168110"/>
                <a:gd name="connsiteX6" fmla="*/ 2472 w 46039"/>
                <a:gd name="connsiteY6" fmla="*/ 168101 h 168110"/>
                <a:gd name="connsiteX7" fmla="*/ 33224 w 46039"/>
                <a:gd name="connsiteY7" fmla="*/ 135960 h 168110"/>
                <a:gd name="connsiteX8" fmla="*/ 46201 w 46039"/>
                <a:gd name="connsiteY8" fmla="*/ 84130 h 168110"/>
                <a:gd name="connsiteX9" fmla="*/ 3539 w 46039"/>
                <a:gd name="connsiteY9" fmla="*/ -9 h 16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39" h="168110">
                  <a:moveTo>
                    <a:pt x="3539" y="-9"/>
                  </a:moveTo>
                  <a:cubicBezTo>
                    <a:pt x="2294" y="-9"/>
                    <a:pt x="161" y="-9"/>
                    <a:pt x="161" y="2010"/>
                  </a:cubicBezTo>
                  <a:cubicBezTo>
                    <a:pt x="161" y="2851"/>
                    <a:pt x="694" y="3356"/>
                    <a:pt x="1761" y="4534"/>
                  </a:cubicBezTo>
                  <a:cubicBezTo>
                    <a:pt x="17048" y="17828"/>
                    <a:pt x="34113" y="40546"/>
                    <a:pt x="34113" y="83962"/>
                  </a:cubicBezTo>
                  <a:cubicBezTo>
                    <a:pt x="34113" y="119132"/>
                    <a:pt x="22559" y="145720"/>
                    <a:pt x="3361" y="162212"/>
                  </a:cubicBezTo>
                  <a:cubicBezTo>
                    <a:pt x="339" y="165072"/>
                    <a:pt x="161" y="165241"/>
                    <a:pt x="161" y="166082"/>
                  </a:cubicBezTo>
                  <a:cubicBezTo>
                    <a:pt x="161" y="166923"/>
                    <a:pt x="694" y="168101"/>
                    <a:pt x="2472" y="168101"/>
                  </a:cubicBezTo>
                  <a:cubicBezTo>
                    <a:pt x="4605" y="168101"/>
                    <a:pt x="21492" y="156995"/>
                    <a:pt x="33224" y="135960"/>
                  </a:cubicBezTo>
                  <a:cubicBezTo>
                    <a:pt x="41046" y="121993"/>
                    <a:pt x="46201" y="103819"/>
                    <a:pt x="46201" y="84130"/>
                  </a:cubicBezTo>
                  <a:cubicBezTo>
                    <a:pt x="46201" y="60403"/>
                    <a:pt x="38735" y="23550"/>
                    <a:pt x="3539" y="-9"/>
                  </a:cubicBezTo>
                  <a:close/>
                </a:path>
              </a:pathLst>
            </a:custGeom>
            <a:solidFill>
              <a:srgbClr val="000000"/>
            </a:solidFill>
            <a:ln w="25489"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10CB6323-3952-41DB-ADFC-B357B1572903}"/>
                </a:ext>
              </a:extLst>
            </p:cNvPr>
            <p:cNvSpPr/>
            <p:nvPr>
              <p:custDataLst>
                <p:tags r:id="rId78"/>
              </p:custDataLst>
            </p:nvPr>
          </p:nvSpPr>
          <p:spPr>
            <a:xfrm>
              <a:off x="6361121" y="2434750"/>
              <a:ext cx="134030" cy="74211"/>
            </a:xfrm>
            <a:custGeom>
              <a:avLst/>
              <a:gdLst>
                <a:gd name="connsiteX0" fmla="*/ 119249 w 134030"/>
                <a:gd name="connsiteY0" fmla="*/ 16322 h 74211"/>
                <a:gd name="connsiteX1" fmla="*/ 134180 w 134030"/>
                <a:gd name="connsiteY1" fmla="*/ 6057 h 74211"/>
                <a:gd name="connsiteX2" fmla="*/ 134180 w 134030"/>
                <a:gd name="connsiteY2" fmla="*/ -1 h 74211"/>
                <a:gd name="connsiteX3" fmla="*/ 121382 w 134030"/>
                <a:gd name="connsiteY3" fmla="*/ 672 h 74211"/>
                <a:gd name="connsiteX4" fmla="*/ 103961 w 134030"/>
                <a:gd name="connsiteY4" fmla="*/ -1 h 74211"/>
                <a:gd name="connsiteX5" fmla="*/ 103961 w 134030"/>
                <a:gd name="connsiteY5" fmla="*/ 6057 h 74211"/>
                <a:gd name="connsiteX6" fmla="*/ 113205 w 134030"/>
                <a:gd name="connsiteY6" fmla="*/ 13461 h 74211"/>
                <a:gd name="connsiteX7" fmla="*/ 112138 w 134030"/>
                <a:gd name="connsiteY7" fmla="*/ 17500 h 74211"/>
                <a:gd name="connsiteX8" fmla="*/ 94895 w 134030"/>
                <a:gd name="connsiteY8" fmla="*/ 59401 h 74211"/>
                <a:gd name="connsiteX9" fmla="*/ 75697 w 134030"/>
                <a:gd name="connsiteY9" fmla="*/ 13461 h 74211"/>
                <a:gd name="connsiteX10" fmla="*/ 74809 w 134030"/>
                <a:gd name="connsiteY10" fmla="*/ 10264 h 74211"/>
                <a:gd name="connsiteX11" fmla="*/ 84408 w 134030"/>
                <a:gd name="connsiteY11" fmla="*/ 6057 h 74211"/>
                <a:gd name="connsiteX12" fmla="*/ 84408 w 134030"/>
                <a:gd name="connsiteY12" fmla="*/ -1 h 74211"/>
                <a:gd name="connsiteX13" fmla="*/ 65210 w 134030"/>
                <a:gd name="connsiteY13" fmla="*/ 672 h 74211"/>
                <a:gd name="connsiteX14" fmla="*/ 49567 w 134030"/>
                <a:gd name="connsiteY14" fmla="*/ -1 h 74211"/>
                <a:gd name="connsiteX15" fmla="*/ 49567 w 134030"/>
                <a:gd name="connsiteY15" fmla="*/ 6057 h 74211"/>
                <a:gd name="connsiteX16" fmla="*/ 59699 w 134030"/>
                <a:gd name="connsiteY16" fmla="*/ 7403 h 74211"/>
                <a:gd name="connsiteX17" fmla="*/ 63788 w 134030"/>
                <a:gd name="connsiteY17" fmla="*/ 14807 h 74211"/>
                <a:gd name="connsiteX18" fmla="*/ 63077 w 134030"/>
                <a:gd name="connsiteY18" fmla="*/ 16827 h 74211"/>
                <a:gd name="connsiteX19" fmla="*/ 46367 w 134030"/>
                <a:gd name="connsiteY19" fmla="*/ 56877 h 74211"/>
                <a:gd name="connsiteX20" fmla="*/ 28413 w 134030"/>
                <a:gd name="connsiteY20" fmla="*/ 13461 h 74211"/>
                <a:gd name="connsiteX21" fmla="*/ 27347 w 134030"/>
                <a:gd name="connsiteY21" fmla="*/ 10264 h 74211"/>
                <a:gd name="connsiteX22" fmla="*/ 36946 w 134030"/>
                <a:gd name="connsiteY22" fmla="*/ 6057 h 74211"/>
                <a:gd name="connsiteX23" fmla="*/ 36946 w 134030"/>
                <a:gd name="connsiteY23" fmla="*/ -1 h 74211"/>
                <a:gd name="connsiteX24" fmla="*/ 16859 w 134030"/>
                <a:gd name="connsiteY24" fmla="*/ 672 h 74211"/>
                <a:gd name="connsiteX25" fmla="*/ 150 w 134030"/>
                <a:gd name="connsiteY25" fmla="*/ -1 h 74211"/>
                <a:gd name="connsiteX26" fmla="*/ 150 w 134030"/>
                <a:gd name="connsiteY26" fmla="*/ 6057 h 74211"/>
                <a:gd name="connsiteX27" fmla="*/ 12948 w 134030"/>
                <a:gd name="connsiteY27" fmla="*/ 10937 h 74211"/>
                <a:gd name="connsiteX28" fmla="*/ 37657 w 134030"/>
                <a:gd name="connsiteY28" fmla="*/ 70339 h 74211"/>
                <a:gd name="connsiteX29" fmla="*/ 42456 w 134030"/>
                <a:gd name="connsiteY29" fmla="*/ 74210 h 74211"/>
                <a:gd name="connsiteX30" fmla="*/ 47078 w 134030"/>
                <a:gd name="connsiteY30" fmla="*/ 70676 h 74211"/>
                <a:gd name="connsiteX31" fmla="*/ 67165 w 134030"/>
                <a:gd name="connsiteY31" fmla="*/ 22548 h 74211"/>
                <a:gd name="connsiteX32" fmla="*/ 86896 w 134030"/>
                <a:gd name="connsiteY32" fmla="*/ 70171 h 74211"/>
                <a:gd name="connsiteX33" fmla="*/ 91874 w 134030"/>
                <a:gd name="connsiteY33" fmla="*/ 74210 h 74211"/>
                <a:gd name="connsiteX34" fmla="*/ 96673 w 134030"/>
                <a:gd name="connsiteY34" fmla="*/ 70339 h 74211"/>
                <a:gd name="connsiteX35" fmla="*/ 119249 w 134030"/>
                <a:gd name="connsiteY35" fmla="*/ 16322 h 7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030" h="74211">
                  <a:moveTo>
                    <a:pt x="119249" y="16322"/>
                  </a:moveTo>
                  <a:cubicBezTo>
                    <a:pt x="122804" y="7908"/>
                    <a:pt x="128670" y="6225"/>
                    <a:pt x="134180" y="6057"/>
                  </a:cubicBezTo>
                  <a:lnTo>
                    <a:pt x="134180" y="-1"/>
                  </a:lnTo>
                  <a:cubicBezTo>
                    <a:pt x="129381" y="503"/>
                    <a:pt x="126537" y="672"/>
                    <a:pt x="121382" y="672"/>
                  </a:cubicBezTo>
                  <a:cubicBezTo>
                    <a:pt x="116049" y="672"/>
                    <a:pt x="109294" y="503"/>
                    <a:pt x="103961" y="-1"/>
                  </a:cubicBezTo>
                  <a:lnTo>
                    <a:pt x="103961" y="6057"/>
                  </a:lnTo>
                  <a:cubicBezTo>
                    <a:pt x="110183" y="6225"/>
                    <a:pt x="113205" y="9422"/>
                    <a:pt x="113205" y="13461"/>
                  </a:cubicBezTo>
                  <a:cubicBezTo>
                    <a:pt x="113205" y="14807"/>
                    <a:pt x="113205" y="15144"/>
                    <a:pt x="112138" y="17500"/>
                  </a:cubicBezTo>
                  <a:lnTo>
                    <a:pt x="94895" y="59401"/>
                  </a:lnTo>
                  <a:lnTo>
                    <a:pt x="75697" y="13461"/>
                  </a:lnTo>
                  <a:cubicBezTo>
                    <a:pt x="75342" y="12620"/>
                    <a:pt x="74809" y="11273"/>
                    <a:pt x="74809" y="10264"/>
                  </a:cubicBezTo>
                  <a:cubicBezTo>
                    <a:pt x="74809" y="6562"/>
                    <a:pt x="79430" y="6057"/>
                    <a:pt x="84408" y="6057"/>
                  </a:cubicBezTo>
                  <a:lnTo>
                    <a:pt x="84408" y="-1"/>
                  </a:lnTo>
                  <a:cubicBezTo>
                    <a:pt x="78008" y="503"/>
                    <a:pt x="71609" y="672"/>
                    <a:pt x="65210" y="672"/>
                  </a:cubicBezTo>
                  <a:cubicBezTo>
                    <a:pt x="60055" y="672"/>
                    <a:pt x="54722" y="335"/>
                    <a:pt x="49567" y="-1"/>
                  </a:cubicBezTo>
                  <a:lnTo>
                    <a:pt x="49567" y="6057"/>
                  </a:lnTo>
                  <a:cubicBezTo>
                    <a:pt x="53655" y="6057"/>
                    <a:pt x="57388" y="6057"/>
                    <a:pt x="59699" y="7403"/>
                  </a:cubicBezTo>
                  <a:cubicBezTo>
                    <a:pt x="62188" y="9086"/>
                    <a:pt x="63788" y="14639"/>
                    <a:pt x="63788" y="14807"/>
                  </a:cubicBezTo>
                  <a:cubicBezTo>
                    <a:pt x="63788" y="15144"/>
                    <a:pt x="63432" y="16153"/>
                    <a:pt x="63077" y="16827"/>
                  </a:cubicBezTo>
                  <a:lnTo>
                    <a:pt x="46367" y="56877"/>
                  </a:lnTo>
                  <a:lnTo>
                    <a:pt x="28413" y="13461"/>
                  </a:lnTo>
                  <a:cubicBezTo>
                    <a:pt x="27347" y="11105"/>
                    <a:pt x="27347" y="10937"/>
                    <a:pt x="27347" y="10264"/>
                  </a:cubicBezTo>
                  <a:cubicBezTo>
                    <a:pt x="27347" y="6057"/>
                    <a:pt x="33746" y="6057"/>
                    <a:pt x="36946" y="6057"/>
                  </a:cubicBezTo>
                  <a:lnTo>
                    <a:pt x="36946" y="-1"/>
                  </a:lnTo>
                  <a:cubicBezTo>
                    <a:pt x="36590" y="-1"/>
                    <a:pt x="23969" y="672"/>
                    <a:pt x="16859" y="672"/>
                  </a:cubicBezTo>
                  <a:cubicBezTo>
                    <a:pt x="11349" y="672"/>
                    <a:pt x="5660" y="503"/>
                    <a:pt x="150" y="-1"/>
                  </a:cubicBezTo>
                  <a:lnTo>
                    <a:pt x="150" y="6057"/>
                  </a:lnTo>
                  <a:cubicBezTo>
                    <a:pt x="7082" y="6057"/>
                    <a:pt x="10993" y="6057"/>
                    <a:pt x="12948" y="10937"/>
                  </a:cubicBezTo>
                  <a:lnTo>
                    <a:pt x="37657" y="70339"/>
                  </a:lnTo>
                  <a:cubicBezTo>
                    <a:pt x="38724" y="72863"/>
                    <a:pt x="39257" y="74210"/>
                    <a:pt x="42456" y="74210"/>
                  </a:cubicBezTo>
                  <a:cubicBezTo>
                    <a:pt x="45656" y="74210"/>
                    <a:pt x="46189" y="72863"/>
                    <a:pt x="47078" y="70676"/>
                  </a:cubicBezTo>
                  <a:lnTo>
                    <a:pt x="67165" y="22548"/>
                  </a:lnTo>
                  <a:lnTo>
                    <a:pt x="86896" y="70171"/>
                  </a:lnTo>
                  <a:cubicBezTo>
                    <a:pt x="87963" y="72695"/>
                    <a:pt x="88674" y="74210"/>
                    <a:pt x="91874" y="74210"/>
                  </a:cubicBezTo>
                  <a:cubicBezTo>
                    <a:pt x="95073" y="74210"/>
                    <a:pt x="95607" y="73032"/>
                    <a:pt x="96673" y="70339"/>
                  </a:cubicBezTo>
                  <a:lnTo>
                    <a:pt x="119249" y="16322"/>
                  </a:lnTo>
                  <a:close/>
                </a:path>
              </a:pathLst>
            </a:custGeom>
            <a:solidFill>
              <a:srgbClr val="000000"/>
            </a:solidFill>
            <a:ln w="25489"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562A826E-3C7B-4752-BBA2-5CA94D08F703}"/>
                </a:ext>
              </a:extLst>
            </p:cNvPr>
            <p:cNvSpPr/>
            <p:nvPr>
              <p:custDataLst>
                <p:tags r:id="rId79"/>
              </p:custDataLst>
            </p:nvPr>
          </p:nvSpPr>
          <p:spPr>
            <a:xfrm>
              <a:off x="6523389" y="2487926"/>
              <a:ext cx="22575" cy="51829"/>
            </a:xfrm>
            <a:custGeom>
              <a:avLst/>
              <a:gdLst>
                <a:gd name="connsiteX0" fmla="*/ 17754 w 22575"/>
                <a:gd name="connsiteY0" fmla="*/ 16658 h 51829"/>
                <a:gd name="connsiteX1" fmla="*/ 3888 w 22575"/>
                <a:gd name="connsiteY1" fmla="*/ 47453 h 51829"/>
                <a:gd name="connsiteX2" fmla="*/ 2644 w 22575"/>
                <a:gd name="connsiteY2" fmla="*/ 49473 h 51829"/>
                <a:gd name="connsiteX3" fmla="*/ 5133 w 22575"/>
                <a:gd name="connsiteY3" fmla="*/ 51829 h 51829"/>
                <a:gd name="connsiteX4" fmla="*/ 22731 w 22575"/>
                <a:gd name="connsiteY4" fmla="*/ 18341 h 51829"/>
                <a:gd name="connsiteX5" fmla="*/ 10288 w 22575"/>
                <a:gd name="connsiteY5" fmla="*/ -1 h 51829"/>
                <a:gd name="connsiteX6" fmla="*/ 155 w 22575"/>
                <a:gd name="connsiteY6" fmla="*/ 9591 h 51829"/>
                <a:gd name="connsiteX7" fmla="*/ 10466 w 22575"/>
                <a:gd name="connsiteY7" fmla="*/ 19351 h 51829"/>
                <a:gd name="connsiteX8" fmla="*/ 17754 w 22575"/>
                <a:gd name="connsiteY8" fmla="*/ 16658 h 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5" h="51829">
                  <a:moveTo>
                    <a:pt x="17754" y="16658"/>
                  </a:moveTo>
                  <a:cubicBezTo>
                    <a:pt x="17754" y="25914"/>
                    <a:pt x="15976" y="36683"/>
                    <a:pt x="3888" y="47453"/>
                  </a:cubicBezTo>
                  <a:cubicBezTo>
                    <a:pt x="3177" y="48126"/>
                    <a:pt x="2644" y="48631"/>
                    <a:pt x="2644" y="49473"/>
                  </a:cubicBezTo>
                  <a:cubicBezTo>
                    <a:pt x="2644" y="50651"/>
                    <a:pt x="4066" y="51829"/>
                    <a:pt x="5133" y="51829"/>
                  </a:cubicBezTo>
                  <a:cubicBezTo>
                    <a:pt x="7621" y="51829"/>
                    <a:pt x="22731" y="38366"/>
                    <a:pt x="22731" y="18341"/>
                  </a:cubicBezTo>
                  <a:cubicBezTo>
                    <a:pt x="22731" y="7908"/>
                    <a:pt x="18465" y="-1"/>
                    <a:pt x="10288" y="-1"/>
                  </a:cubicBezTo>
                  <a:cubicBezTo>
                    <a:pt x="4422" y="-1"/>
                    <a:pt x="155" y="4374"/>
                    <a:pt x="155" y="9591"/>
                  </a:cubicBezTo>
                  <a:cubicBezTo>
                    <a:pt x="155" y="14975"/>
                    <a:pt x="4244" y="19351"/>
                    <a:pt x="10466" y="19351"/>
                  </a:cubicBezTo>
                  <a:cubicBezTo>
                    <a:pt x="14732" y="19351"/>
                    <a:pt x="17576" y="16658"/>
                    <a:pt x="17754" y="16658"/>
                  </a:cubicBezTo>
                  <a:close/>
                </a:path>
              </a:pathLst>
            </a:custGeom>
            <a:solidFill>
              <a:srgbClr val="000000"/>
            </a:solidFill>
            <a:ln w="25489"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2C0E0251-672C-43DC-863F-6B5FF1495E0A}"/>
                </a:ext>
              </a:extLst>
            </p:cNvPr>
            <p:cNvSpPr/>
            <p:nvPr>
              <p:custDataLst>
                <p:tags r:id="rId80"/>
              </p:custDataLst>
            </p:nvPr>
          </p:nvSpPr>
          <p:spPr>
            <a:xfrm>
              <a:off x="6572146" y="2395709"/>
              <a:ext cx="53861" cy="113251"/>
            </a:xfrm>
            <a:custGeom>
              <a:avLst/>
              <a:gdLst>
                <a:gd name="connsiteX0" fmla="*/ 49397 w 53861"/>
                <a:gd name="connsiteY0" fmla="*/ 6393 h 113251"/>
                <a:gd name="connsiteX1" fmla="*/ 42287 w 53861"/>
                <a:gd name="connsiteY1" fmla="*/ -1 h 113251"/>
                <a:gd name="connsiteX2" fmla="*/ 32332 w 53861"/>
                <a:gd name="connsiteY2" fmla="*/ 9254 h 113251"/>
                <a:gd name="connsiteX3" fmla="*/ 39443 w 53861"/>
                <a:gd name="connsiteY3" fmla="*/ 15649 h 113251"/>
                <a:gd name="connsiteX4" fmla="*/ 49397 w 53861"/>
                <a:gd name="connsiteY4" fmla="*/ 6393 h 113251"/>
                <a:gd name="connsiteX5" fmla="*/ 13134 w 53861"/>
                <a:gd name="connsiteY5" fmla="*/ 91879 h 113251"/>
                <a:gd name="connsiteX6" fmla="*/ 11534 w 53861"/>
                <a:gd name="connsiteY6" fmla="*/ 98947 h 113251"/>
                <a:gd name="connsiteX7" fmla="*/ 28422 w 53861"/>
                <a:gd name="connsiteY7" fmla="*/ 113250 h 113251"/>
                <a:gd name="connsiteX8" fmla="*/ 54019 w 53861"/>
                <a:gd name="connsiteY8" fmla="*/ 87504 h 113251"/>
                <a:gd name="connsiteX9" fmla="*/ 51175 w 53861"/>
                <a:gd name="connsiteY9" fmla="*/ 85316 h 113251"/>
                <a:gd name="connsiteX10" fmla="*/ 47797 w 53861"/>
                <a:gd name="connsiteY10" fmla="*/ 88177 h 113251"/>
                <a:gd name="connsiteX11" fmla="*/ 28955 w 53861"/>
                <a:gd name="connsiteY11" fmla="*/ 108539 h 113251"/>
                <a:gd name="connsiteX12" fmla="*/ 24511 w 53861"/>
                <a:gd name="connsiteY12" fmla="*/ 102649 h 113251"/>
                <a:gd name="connsiteX13" fmla="*/ 27355 w 53861"/>
                <a:gd name="connsiteY13" fmla="*/ 91879 h 113251"/>
                <a:gd name="connsiteX14" fmla="*/ 33043 w 53861"/>
                <a:gd name="connsiteY14" fmla="*/ 78417 h 113251"/>
                <a:gd name="connsiteX15" fmla="*/ 41754 w 53861"/>
                <a:gd name="connsiteY15" fmla="*/ 57045 h 113251"/>
                <a:gd name="connsiteX16" fmla="*/ 42820 w 53861"/>
                <a:gd name="connsiteY16" fmla="*/ 51660 h 113251"/>
                <a:gd name="connsiteX17" fmla="*/ 25933 w 53861"/>
                <a:gd name="connsiteY17" fmla="*/ 37357 h 113251"/>
                <a:gd name="connsiteX18" fmla="*/ 158 w 53861"/>
                <a:gd name="connsiteY18" fmla="*/ 63103 h 113251"/>
                <a:gd name="connsiteX19" fmla="*/ 3180 w 53861"/>
                <a:gd name="connsiteY19" fmla="*/ 65291 h 113251"/>
                <a:gd name="connsiteX20" fmla="*/ 6379 w 53861"/>
                <a:gd name="connsiteY20" fmla="*/ 62598 h 113251"/>
                <a:gd name="connsiteX21" fmla="*/ 25400 w 53861"/>
                <a:gd name="connsiteY21" fmla="*/ 42068 h 113251"/>
                <a:gd name="connsiteX22" fmla="*/ 29844 w 53861"/>
                <a:gd name="connsiteY22" fmla="*/ 47958 h 113251"/>
                <a:gd name="connsiteX23" fmla="*/ 24333 w 53861"/>
                <a:gd name="connsiteY23" fmla="*/ 64786 h 113251"/>
                <a:gd name="connsiteX24" fmla="*/ 13134 w 53861"/>
                <a:gd name="connsiteY24" fmla="*/ 91879 h 11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61" h="113251">
                  <a:moveTo>
                    <a:pt x="49397" y="6393"/>
                  </a:moveTo>
                  <a:cubicBezTo>
                    <a:pt x="49397" y="3701"/>
                    <a:pt x="47264" y="-1"/>
                    <a:pt x="42287" y="-1"/>
                  </a:cubicBezTo>
                  <a:cubicBezTo>
                    <a:pt x="37487" y="-1"/>
                    <a:pt x="32332" y="4374"/>
                    <a:pt x="32332" y="9254"/>
                  </a:cubicBezTo>
                  <a:cubicBezTo>
                    <a:pt x="32332" y="12115"/>
                    <a:pt x="34643" y="15649"/>
                    <a:pt x="39443" y="15649"/>
                  </a:cubicBezTo>
                  <a:cubicBezTo>
                    <a:pt x="44598" y="15649"/>
                    <a:pt x="49397" y="10937"/>
                    <a:pt x="49397" y="6393"/>
                  </a:cubicBezTo>
                  <a:close/>
                  <a:moveTo>
                    <a:pt x="13134" y="91879"/>
                  </a:moveTo>
                  <a:cubicBezTo>
                    <a:pt x="12423" y="94067"/>
                    <a:pt x="11534" y="96086"/>
                    <a:pt x="11534" y="98947"/>
                  </a:cubicBezTo>
                  <a:cubicBezTo>
                    <a:pt x="11534" y="106856"/>
                    <a:pt x="18645" y="113250"/>
                    <a:pt x="28422" y="113250"/>
                  </a:cubicBezTo>
                  <a:cubicBezTo>
                    <a:pt x="46198" y="113250"/>
                    <a:pt x="54019" y="90028"/>
                    <a:pt x="54019" y="87504"/>
                  </a:cubicBezTo>
                  <a:cubicBezTo>
                    <a:pt x="54019" y="85316"/>
                    <a:pt x="51708" y="85316"/>
                    <a:pt x="51175" y="85316"/>
                  </a:cubicBezTo>
                  <a:cubicBezTo>
                    <a:pt x="48686" y="85316"/>
                    <a:pt x="48508" y="86326"/>
                    <a:pt x="47797" y="88177"/>
                  </a:cubicBezTo>
                  <a:cubicBezTo>
                    <a:pt x="43709" y="101639"/>
                    <a:pt x="35888" y="108539"/>
                    <a:pt x="28955" y="108539"/>
                  </a:cubicBezTo>
                  <a:cubicBezTo>
                    <a:pt x="25400" y="108539"/>
                    <a:pt x="24511" y="106351"/>
                    <a:pt x="24511" y="102649"/>
                  </a:cubicBezTo>
                  <a:cubicBezTo>
                    <a:pt x="24511" y="98778"/>
                    <a:pt x="25755" y="95581"/>
                    <a:pt x="27355" y="91879"/>
                  </a:cubicBezTo>
                  <a:cubicBezTo>
                    <a:pt x="29133" y="87335"/>
                    <a:pt x="31088" y="82792"/>
                    <a:pt x="33043" y="78417"/>
                  </a:cubicBezTo>
                  <a:cubicBezTo>
                    <a:pt x="34643" y="74378"/>
                    <a:pt x="41043" y="59065"/>
                    <a:pt x="41754" y="57045"/>
                  </a:cubicBezTo>
                  <a:cubicBezTo>
                    <a:pt x="42287" y="55362"/>
                    <a:pt x="42820" y="53343"/>
                    <a:pt x="42820" y="51660"/>
                  </a:cubicBezTo>
                  <a:cubicBezTo>
                    <a:pt x="42820" y="43751"/>
                    <a:pt x="35710" y="37357"/>
                    <a:pt x="25933" y="37357"/>
                  </a:cubicBezTo>
                  <a:cubicBezTo>
                    <a:pt x="8335" y="37357"/>
                    <a:pt x="158" y="60242"/>
                    <a:pt x="158" y="63103"/>
                  </a:cubicBezTo>
                  <a:cubicBezTo>
                    <a:pt x="158" y="65291"/>
                    <a:pt x="2646" y="65291"/>
                    <a:pt x="3180" y="65291"/>
                  </a:cubicBezTo>
                  <a:cubicBezTo>
                    <a:pt x="5668" y="65291"/>
                    <a:pt x="5846" y="64449"/>
                    <a:pt x="6379" y="62598"/>
                  </a:cubicBezTo>
                  <a:cubicBezTo>
                    <a:pt x="11001" y="48126"/>
                    <a:pt x="18823" y="42068"/>
                    <a:pt x="25400" y="42068"/>
                  </a:cubicBezTo>
                  <a:cubicBezTo>
                    <a:pt x="28244" y="42068"/>
                    <a:pt x="29844" y="43415"/>
                    <a:pt x="29844" y="47958"/>
                  </a:cubicBezTo>
                  <a:cubicBezTo>
                    <a:pt x="29844" y="51829"/>
                    <a:pt x="28777" y="54353"/>
                    <a:pt x="24333" y="64786"/>
                  </a:cubicBezTo>
                  <a:lnTo>
                    <a:pt x="13134" y="91879"/>
                  </a:lnTo>
                  <a:close/>
                </a:path>
              </a:pathLst>
            </a:custGeom>
            <a:solidFill>
              <a:srgbClr val="000000"/>
            </a:solidFill>
            <a:ln w="25489"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C5644E31-D167-4EF5-96E4-7D0B2CC61B94}"/>
                </a:ext>
              </a:extLst>
            </p:cNvPr>
            <p:cNvSpPr/>
            <p:nvPr>
              <p:custDataLst>
                <p:tags r:id="rId81"/>
              </p:custDataLst>
            </p:nvPr>
          </p:nvSpPr>
          <p:spPr>
            <a:xfrm>
              <a:off x="6635639" y="2395709"/>
              <a:ext cx="78036" cy="145897"/>
            </a:xfrm>
            <a:custGeom>
              <a:avLst/>
              <a:gdLst>
                <a:gd name="connsiteX0" fmla="*/ 78197 w 78036"/>
                <a:gd name="connsiteY0" fmla="*/ 6393 h 145897"/>
                <a:gd name="connsiteX1" fmla="*/ 71087 w 78036"/>
                <a:gd name="connsiteY1" fmla="*/ -1 h 145897"/>
                <a:gd name="connsiteX2" fmla="*/ 61132 w 78036"/>
                <a:gd name="connsiteY2" fmla="*/ 9254 h 145897"/>
                <a:gd name="connsiteX3" fmla="*/ 68243 w 78036"/>
                <a:gd name="connsiteY3" fmla="*/ 15649 h 145897"/>
                <a:gd name="connsiteX4" fmla="*/ 78197 w 78036"/>
                <a:gd name="connsiteY4" fmla="*/ 6393 h 145897"/>
                <a:gd name="connsiteX5" fmla="*/ 40512 w 78036"/>
                <a:gd name="connsiteY5" fmla="*/ 119813 h 145897"/>
                <a:gd name="connsiteX6" fmla="*/ 17581 w 78036"/>
                <a:gd name="connsiteY6" fmla="*/ 141185 h 145897"/>
                <a:gd name="connsiteX7" fmla="*/ 11182 w 78036"/>
                <a:gd name="connsiteY7" fmla="*/ 140175 h 145897"/>
                <a:gd name="connsiteX8" fmla="*/ 17226 w 78036"/>
                <a:gd name="connsiteY8" fmla="*/ 131593 h 145897"/>
                <a:gd name="connsiteX9" fmla="*/ 10293 w 78036"/>
                <a:gd name="connsiteY9" fmla="*/ 125366 h 145897"/>
                <a:gd name="connsiteX10" fmla="*/ 161 w 78036"/>
                <a:gd name="connsiteY10" fmla="*/ 135295 h 145897"/>
                <a:gd name="connsiteX11" fmla="*/ 17759 w 78036"/>
                <a:gd name="connsiteY11" fmla="*/ 145896 h 145897"/>
                <a:gd name="connsiteX12" fmla="*/ 54733 w 78036"/>
                <a:gd name="connsiteY12" fmla="*/ 119308 h 145897"/>
                <a:gd name="connsiteX13" fmla="*/ 70731 w 78036"/>
                <a:gd name="connsiteY13" fmla="*/ 59065 h 145897"/>
                <a:gd name="connsiteX14" fmla="*/ 71620 w 78036"/>
                <a:gd name="connsiteY14" fmla="*/ 53175 h 145897"/>
                <a:gd name="connsiteX15" fmla="*/ 52600 w 78036"/>
                <a:gd name="connsiteY15" fmla="*/ 37357 h 145897"/>
                <a:gd name="connsiteX16" fmla="*/ 21492 w 78036"/>
                <a:gd name="connsiteY16" fmla="*/ 63103 h 145897"/>
                <a:gd name="connsiteX17" fmla="*/ 24514 w 78036"/>
                <a:gd name="connsiteY17" fmla="*/ 65291 h 145897"/>
                <a:gd name="connsiteX18" fmla="*/ 28069 w 78036"/>
                <a:gd name="connsiteY18" fmla="*/ 62262 h 145897"/>
                <a:gd name="connsiteX19" fmla="*/ 52066 w 78036"/>
                <a:gd name="connsiteY19" fmla="*/ 42068 h 145897"/>
                <a:gd name="connsiteX20" fmla="*/ 58110 w 78036"/>
                <a:gd name="connsiteY20" fmla="*/ 50314 h 145897"/>
                <a:gd name="connsiteX21" fmla="*/ 57577 w 78036"/>
                <a:gd name="connsiteY21" fmla="*/ 55362 h 145897"/>
                <a:gd name="connsiteX22" fmla="*/ 40512 w 78036"/>
                <a:gd name="connsiteY22" fmla="*/ 119813 h 14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36" h="145897">
                  <a:moveTo>
                    <a:pt x="78197" y="6393"/>
                  </a:moveTo>
                  <a:cubicBezTo>
                    <a:pt x="78197" y="3533"/>
                    <a:pt x="75886" y="-1"/>
                    <a:pt x="71087" y="-1"/>
                  </a:cubicBezTo>
                  <a:cubicBezTo>
                    <a:pt x="65932" y="-1"/>
                    <a:pt x="61132" y="4710"/>
                    <a:pt x="61132" y="9254"/>
                  </a:cubicBezTo>
                  <a:cubicBezTo>
                    <a:pt x="61132" y="11946"/>
                    <a:pt x="63265" y="15649"/>
                    <a:pt x="68243" y="15649"/>
                  </a:cubicBezTo>
                  <a:cubicBezTo>
                    <a:pt x="73042" y="15649"/>
                    <a:pt x="78197" y="11273"/>
                    <a:pt x="78197" y="6393"/>
                  </a:cubicBezTo>
                  <a:close/>
                  <a:moveTo>
                    <a:pt x="40512" y="119813"/>
                  </a:moveTo>
                  <a:cubicBezTo>
                    <a:pt x="37490" y="131425"/>
                    <a:pt x="28069" y="141185"/>
                    <a:pt x="17581" y="141185"/>
                  </a:cubicBezTo>
                  <a:cubicBezTo>
                    <a:pt x="15270" y="141185"/>
                    <a:pt x="13137" y="140848"/>
                    <a:pt x="11182" y="140175"/>
                  </a:cubicBezTo>
                  <a:cubicBezTo>
                    <a:pt x="15804" y="138156"/>
                    <a:pt x="17226" y="134117"/>
                    <a:pt x="17226" y="131593"/>
                  </a:cubicBezTo>
                  <a:cubicBezTo>
                    <a:pt x="17226" y="127554"/>
                    <a:pt x="13848" y="125366"/>
                    <a:pt x="10293" y="125366"/>
                  </a:cubicBezTo>
                  <a:cubicBezTo>
                    <a:pt x="4782" y="125366"/>
                    <a:pt x="161" y="129910"/>
                    <a:pt x="161" y="135295"/>
                  </a:cubicBezTo>
                  <a:cubicBezTo>
                    <a:pt x="161" y="141690"/>
                    <a:pt x="7093" y="145896"/>
                    <a:pt x="17759" y="145896"/>
                  </a:cubicBezTo>
                  <a:cubicBezTo>
                    <a:pt x="28424" y="145896"/>
                    <a:pt x="49222" y="139838"/>
                    <a:pt x="54733" y="119308"/>
                  </a:cubicBezTo>
                  <a:lnTo>
                    <a:pt x="70731" y="59065"/>
                  </a:lnTo>
                  <a:cubicBezTo>
                    <a:pt x="71264" y="57213"/>
                    <a:pt x="71620" y="55699"/>
                    <a:pt x="71620" y="53175"/>
                  </a:cubicBezTo>
                  <a:cubicBezTo>
                    <a:pt x="71620" y="43919"/>
                    <a:pt x="63265" y="37357"/>
                    <a:pt x="52600" y="37357"/>
                  </a:cubicBezTo>
                  <a:cubicBezTo>
                    <a:pt x="32868" y="37357"/>
                    <a:pt x="21492" y="60747"/>
                    <a:pt x="21492" y="63103"/>
                  </a:cubicBezTo>
                  <a:cubicBezTo>
                    <a:pt x="21492" y="65291"/>
                    <a:pt x="23980" y="65291"/>
                    <a:pt x="24514" y="65291"/>
                  </a:cubicBezTo>
                  <a:cubicBezTo>
                    <a:pt x="26647" y="65291"/>
                    <a:pt x="26825" y="64786"/>
                    <a:pt x="28069" y="62262"/>
                  </a:cubicBezTo>
                  <a:cubicBezTo>
                    <a:pt x="32513" y="52502"/>
                    <a:pt x="41756" y="42068"/>
                    <a:pt x="52066" y="42068"/>
                  </a:cubicBezTo>
                  <a:cubicBezTo>
                    <a:pt x="56510" y="42068"/>
                    <a:pt x="58110" y="44929"/>
                    <a:pt x="58110" y="50314"/>
                  </a:cubicBezTo>
                  <a:cubicBezTo>
                    <a:pt x="58110" y="52165"/>
                    <a:pt x="57755" y="54521"/>
                    <a:pt x="57577" y="55362"/>
                  </a:cubicBezTo>
                  <a:lnTo>
                    <a:pt x="40512" y="119813"/>
                  </a:lnTo>
                  <a:close/>
                </a:path>
              </a:pathLst>
            </a:custGeom>
            <a:solidFill>
              <a:srgbClr val="000000"/>
            </a:solidFill>
            <a:ln w="25489"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DC6958D2-A51E-4184-9D64-FFBCC10DCB2C}"/>
                </a:ext>
              </a:extLst>
            </p:cNvPr>
            <p:cNvSpPr/>
            <p:nvPr>
              <p:custDataLst>
                <p:tags r:id="rId82"/>
              </p:custDataLst>
            </p:nvPr>
          </p:nvSpPr>
          <p:spPr>
            <a:xfrm>
              <a:off x="6810102" y="2259970"/>
              <a:ext cx="58914" cy="240398"/>
            </a:xfrm>
            <a:custGeom>
              <a:avLst/>
              <a:gdLst>
                <a:gd name="connsiteX0" fmla="*/ 59081 w 58914"/>
                <a:gd name="connsiteY0" fmla="*/ 237990 h 240398"/>
                <a:gd name="connsiteX1" fmla="*/ 54764 w 58914"/>
                <a:gd name="connsiteY1" fmla="*/ 232702 h 240398"/>
                <a:gd name="connsiteX2" fmla="*/ 14895 w 58914"/>
                <a:gd name="connsiteY2" fmla="*/ 120195 h 240398"/>
                <a:gd name="connsiteX3" fmla="*/ 55780 w 58914"/>
                <a:gd name="connsiteY3" fmla="*/ 6487 h 240398"/>
                <a:gd name="connsiteX4" fmla="*/ 59081 w 58914"/>
                <a:gd name="connsiteY4" fmla="*/ 2400 h 240398"/>
                <a:gd name="connsiteX5" fmla="*/ 56542 w 58914"/>
                <a:gd name="connsiteY5" fmla="*/ -4 h 240398"/>
                <a:gd name="connsiteX6" fmla="*/ 16165 w 58914"/>
                <a:gd name="connsiteY6" fmla="*/ 46874 h 240398"/>
                <a:gd name="connsiteX7" fmla="*/ 167 w 58914"/>
                <a:gd name="connsiteY7" fmla="*/ 120195 h 240398"/>
                <a:gd name="connsiteX8" fmla="*/ 16927 w 58914"/>
                <a:gd name="connsiteY8" fmla="*/ 195199 h 240398"/>
                <a:gd name="connsiteX9" fmla="*/ 56542 w 58914"/>
                <a:gd name="connsiteY9" fmla="*/ 240394 h 240398"/>
                <a:gd name="connsiteX10" fmla="*/ 59081 w 58914"/>
                <a:gd name="connsiteY10" fmla="*/ 237990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081" y="237990"/>
                  </a:moveTo>
                  <a:cubicBezTo>
                    <a:pt x="59081" y="237269"/>
                    <a:pt x="59081" y="236788"/>
                    <a:pt x="54764" y="232702"/>
                  </a:cubicBezTo>
                  <a:cubicBezTo>
                    <a:pt x="23021" y="202411"/>
                    <a:pt x="14895" y="156976"/>
                    <a:pt x="14895" y="120195"/>
                  </a:cubicBezTo>
                  <a:cubicBezTo>
                    <a:pt x="14895" y="78366"/>
                    <a:pt x="24545" y="36536"/>
                    <a:pt x="55780" y="6487"/>
                  </a:cubicBezTo>
                  <a:cubicBezTo>
                    <a:pt x="59081" y="3602"/>
                    <a:pt x="59081" y="3121"/>
                    <a:pt x="59081" y="2400"/>
                  </a:cubicBezTo>
                  <a:cubicBezTo>
                    <a:pt x="59081" y="717"/>
                    <a:pt x="58065" y="-4"/>
                    <a:pt x="56542" y="-4"/>
                  </a:cubicBezTo>
                  <a:cubicBezTo>
                    <a:pt x="54002" y="-4"/>
                    <a:pt x="31147" y="16343"/>
                    <a:pt x="16165" y="46874"/>
                  </a:cubicBezTo>
                  <a:cubicBezTo>
                    <a:pt x="3214" y="73317"/>
                    <a:pt x="167" y="100002"/>
                    <a:pt x="167" y="120195"/>
                  </a:cubicBezTo>
                  <a:cubicBezTo>
                    <a:pt x="167" y="138946"/>
                    <a:pt x="2960" y="168034"/>
                    <a:pt x="16927" y="195199"/>
                  </a:cubicBezTo>
                  <a:cubicBezTo>
                    <a:pt x="32163" y="224768"/>
                    <a:pt x="54002" y="240394"/>
                    <a:pt x="56542" y="240394"/>
                  </a:cubicBezTo>
                  <a:cubicBezTo>
                    <a:pt x="58065" y="240394"/>
                    <a:pt x="59081" y="239673"/>
                    <a:pt x="59081" y="237990"/>
                  </a:cubicBezTo>
                  <a:close/>
                </a:path>
              </a:pathLst>
            </a:custGeom>
            <a:solidFill>
              <a:srgbClr val="000000"/>
            </a:solidFill>
            <a:ln w="25489"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298B4420-B337-4832-B79B-546C758759B5}"/>
                </a:ext>
              </a:extLst>
            </p:cNvPr>
            <p:cNvSpPr/>
            <p:nvPr>
              <p:custDataLst>
                <p:tags r:id="rId83"/>
              </p:custDataLst>
            </p:nvPr>
          </p:nvSpPr>
          <p:spPr>
            <a:xfrm>
              <a:off x="6875591" y="2334013"/>
              <a:ext cx="132557" cy="152893"/>
            </a:xfrm>
            <a:custGeom>
              <a:avLst/>
              <a:gdLst>
                <a:gd name="connsiteX0" fmla="*/ 19724 w 132557"/>
                <a:gd name="connsiteY0" fmla="*/ 135581 h 152893"/>
                <a:gd name="connsiteX1" fmla="*/ 6011 w 132557"/>
                <a:gd name="connsiteY1" fmla="*/ 145437 h 152893"/>
                <a:gd name="connsiteX2" fmla="*/ 170 w 132557"/>
                <a:gd name="connsiteY2" fmla="*/ 150005 h 152893"/>
                <a:gd name="connsiteX3" fmla="*/ 3472 w 132557"/>
                <a:gd name="connsiteY3" fmla="*/ 152889 h 152893"/>
                <a:gd name="connsiteX4" fmla="*/ 24803 w 132557"/>
                <a:gd name="connsiteY4" fmla="*/ 152168 h 152893"/>
                <a:gd name="connsiteX5" fmla="*/ 49943 w 132557"/>
                <a:gd name="connsiteY5" fmla="*/ 152889 h 152893"/>
                <a:gd name="connsiteX6" fmla="*/ 54514 w 132557"/>
                <a:gd name="connsiteY6" fmla="*/ 148081 h 152893"/>
                <a:gd name="connsiteX7" fmla="*/ 48419 w 132557"/>
                <a:gd name="connsiteY7" fmla="*/ 145437 h 152893"/>
                <a:gd name="connsiteX8" fmla="*/ 35722 w 132557"/>
                <a:gd name="connsiteY8" fmla="*/ 141591 h 152893"/>
                <a:gd name="connsiteX9" fmla="*/ 48165 w 132557"/>
                <a:gd name="connsiteY9" fmla="*/ 93511 h 152893"/>
                <a:gd name="connsiteX10" fmla="*/ 71528 w 132557"/>
                <a:gd name="connsiteY10" fmla="*/ 108896 h 152893"/>
                <a:gd name="connsiteX11" fmla="*/ 132728 w 132557"/>
                <a:gd name="connsiteY11" fmla="*/ 38460 h 152893"/>
                <a:gd name="connsiteX12" fmla="*/ 98954 w 132557"/>
                <a:gd name="connsiteY12" fmla="*/ -4 h 152893"/>
                <a:gd name="connsiteX13" fmla="*/ 65687 w 132557"/>
                <a:gd name="connsiteY13" fmla="*/ 18026 h 152893"/>
                <a:gd name="connsiteX14" fmla="*/ 42833 w 132557"/>
                <a:gd name="connsiteY14" fmla="*/ -4 h 152893"/>
                <a:gd name="connsiteX15" fmla="*/ 24041 w 132557"/>
                <a:gd name="connsiteY15" fmla="*/ 13699 h 152893"/>
                <a:gd name="connsiteX16" fmla="*/ 16169 w 132557"/>
                <a:gd name="connsiteY16" fmla="*/ 37017 h 152893"/>
                <a:gd name="connsiteX17" fmla="*/ 19216 w 132557"/>
                <a:gd name="connsiteY17" fmla="*/ 39421 h 152893"/>
                <a:gd name="connsiteX18" fmla="*/ 23533 w 132557"/>
                <a:gd name="connsiteY18" fmla="*/ 33892 h 152893"/>
                <a:gd name="connsiteX19" fmla="*/ 42071 w 132557"/>
                <a:gd name="connsiteY19" fmla="*/ 5285 h 152893"/>
                <a:gd name="connsiteX20" fmla="*/ 49943 w 132557"/>
                <a:gd name="connsiteY20" fmla="*/ 16343 h 152893"/>
                <a:gd name="connsiteX21" fmla="*/ 48165 w 132557"/>
                <a:gd name="connsiteY21" fmla="*/ 28603 h 152893"/>
                <a:gd name="connsiteX22" fmla="*/ 19724 w 132557"/>
                <a:gd name="connsiteY22" fmla="*/ 135581 h 152893"/>
                <a:gd name="connsiteX23" fmla="*/ 64418 w 132557"/>
                <a:gd name="connsiteY23" fmla="*/ 31248 h 152893"/>
                <a:gd name="connsiteX24" fmla="*/ 77623 w 132557"/>
                <a:gd name="connsiteY24" fmla="*/ 14420 h 152893"/>
                <a:gd name="connsiteX25" fmla="*/ 98192 w 132557"/>
                <a:gd name="connsiteY25" fmla="*/ 5285 h 152893"/>
                <a:gd name="connsiteX26" fmla="*/ 114444 w 132557"/>
                <a:gd name="connsiteY26" fmla="*/ 27882 h 152893"/>
                <a:gd name="connsiteX27" fmla="*/ 101493 w 132557"/>
                <a:gd name="connsiteY27" fmla="*/ 78847 h 152893"/>
                <a:gd name="connsiteX28" fmla="*/ 71274 w 132557"/>
                <a:gd name="connsiteY28" fmla="*/ 103608 h 152893"/>
                <a:gd name="connsiteX29" fmla="*/ 51213 w 132557"/>
                <a:gd name="connsiteY29" fmla="*/ 82212 h 152893"/>
                <a:gd name="connsiteX30" fmla="*/ 51975 w 132557"/>
                <a:gd name="connsiteY30" fmla="*/ 78366 h 152893"/>
                <a:gd name="connsiteX31" fmla="*/ 64418 w 132557"/>
                <a:gd name="connsiteY31" fmla="*/ 31248 h 15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557" h="152893">
                  <a:moveTo>
                    <a:pt x="19724" y="135581"/>
                  </a:moveTo>
                  <a:cubicBezTo>
                    <a:pt x="17692" y="143754"/>
                    <a:pt x="17185" y="145437"/>
                    <a:pt x="6011" y="145437"/>
                  </a:cubicBezTo>
                  <a:cubicBezTo>
                    <a:pt x="2964" y="145437"/>
                    <a:pt x="170" y="145437"/>
                    <a:pt x="170" y="150005"/>
                  </a:cubicBezTo>
                  <a:cubicBezTo>
                    <a:pt x="170" y="151928"/>
                    <a:pt x="1440" y="152889"/>
                    <a:pt x="3472" y="152889"/>
                  </a:cubicBezTo>
                  <a:cubicBezTo>
                    <a:pt x="10328" y="152889"/>
                    <a:pt x="17692" y="152168"/>
                    <a:pt x="24803" y="152168"/>
                  </a:cubicBezTo>
                  <a:cubicBezTo>
                    <a:pt x="33183" y="152168"/>
                    <a:pt x="41817" y="152889"/>
                    <a:pt x="49943" y="152889"/>
                  </a:cubicBezTo>
                  <a:cubicBezTo>
                    <a:pt x="51213" y="152889"/>
                    <a:pt x="54514" y="152889"/>
                    <a:pt x="54514" y="148081"/>
                  </a:cubicBezTo>
                  <a:cubicBezTo>
                    <a:pt x="54514" y="145437"/>
                    <a:pt x="51975" y="145437"/>
                    <a:pt x="48419" y="145437"/>
                  </a:cubicBezTo>
                  <a:cubicBezTo>
                    <a:pt x="35722" y="145437"/>
                    <a:pt x="35722" y="143754"/>
                    <a:pt x="35722" y="141591"/>
                  </a:cubicBezTo>
                  <a:cubicBezTo>
                    <a:pt x="35722" y="138706"/>
                    <a:pt x="46388" y="99521"/>
                    <a:pt x="48165" y="93511"/>
                  </a:cubicBezTo>
                  <a:cubicBezTo>
                    <a:pt x="51467" y="100482"/>
                    <a:pt x="58577" y="108896"/>
                    <a:pt x="71528" y="108896"/>
                  </a:cubicBezTo>
                  <a:cubicBezTo>
                    <a:pt x="100985" y="108896"/>
                    <a:pt x="132728" y="73798"/>
                    <a:pt x="132728" y="38460"/>
                  </a:cubicBezTo>
                  <a:cubicBezTo>
                    <a:pt x="132728" y="15862"/>
                    <a:pt x="118253" y="-4"/>
                    <a:pt x="98954" y="-4"/>
                  </a:cubicBezTo>
                  <a:cubicBezTo>
                    <a:pt x="86257" y="-4"/>
                    <a:pt x="74068" y="8650"/>
                    <a:pt x="65687" y="18026"/>
                  </a:cubicBezTo>
                  <a:cubicBezTo>
                    <a:pt x="63148" y="5044"/>
                    <a:pt x="52229" y="-4"/>
                    <a:pt x="42833" y="-4"/>
                  </a:cubicBezTo>
                  <a:cubicBezTo>
                    <a:pt x="31151" y="-4"/>
                    <a:pt x="26326" y="9371"/>
                    <a:pt x="24041" y="13699"/>
                  </a:cubicBezTo>
                  <a:cubicBezTo>
                    <a:pt x="19470" y="21872"/>
                    <a:pt x="16169" y="36296"/>
                    <a:pt x="16169" y="37017"/>
                  </a:cubicBezTo>
                  <a:cubicBezTo>
                    <a:pt x="16169" y="39421"/>
                    <a:pt x="18708" y="39421"/>
                    <a:pt x="19216" y="39421"/>
                  </a:cubicBezTo>
                  <a:cubicBezTo>
                    <a:pt x="21755" y="39421"/>
                    <a:pt x="22009" y="39181"/>
                    <a:pt x="23533" y="33892"/>
                  </a:cubicBezTo>
                  <a:cubicBezTo>
                    <a:pt x="27850" y="16824"/>
                    <a:pt x="32929" y="5285"/>
                    <a:pt x="42071" y="5285"/>
                  </a:cubicBezTo>
                  <a:cubicBezTo>
                    <a:pt x="46388" y="5285"/>
                    <a:pt x="49943" y="7208"/>
                    <a:pt x="49943" y="16343"/>
                  </a:cubicBezTo>
                  <a:cubicBezTo>
                    <a:pt x="49943" y="21872"/>
                    <a:pt x="49181" y="24517"/>
                    <a:pt x="48165" y="28603"/>
                  </a:cubicBezTo>
                  <a:lnTo>
                    <a:pt x="19724" y="135581"/>
                  </a:lnTo>
                  <a:close/>
                  <a:moveTo>
                    <a:pt x="64418" y="31248"/>
                  </a:moveTo>
                  <a:cubicBezTo>
                    <a:pt x="66195" y="24757"/>
                    <a:pt x="73052" y="18026"/>
                    <a:pt x="77623" y="14420"/>
                  </a:cubicBezTo>
                  <a:cubicBezTo>
                    <a:pt x="86511" y="6967"/>
                    <a:pt x="93875" y="5285"/>
                    <a:pt x="98192" y="5285"/>
                  </a:cubicBezTo>
                  <a:cubicBezTo>
                    <a:pt x="108350" y="5285"/>
                    <a:pt x="114444" y="13699"/>
                    <a:pt x="114444" y="27882"/>
                  </a:cubicBezTo>
                  <a:cubicBezTo>
                    <a:pt x="114444" y="42066"/>
                    <a:pt x="106064" y="69711"/>
                    <a:pt x="101493" y="78847"/>
                  </a:cubicBezTo>
                  <a:cubicBezTo>
                    <a:pt x="92859" y="95674"/>
                    <a:pt x="80670" y="103608"/>
                    <a:pt x="71274" y="103608"/>
                  </a:cubicBezTo>
                  <a:cubicBezTo>
                    <a:pt x="54514" y="103608"/>
                    <a:pt x="51213" y="83655"/>
                    <a:pt x="51213" y="82212"/>
                  </a:cubicBezTo>
                  <a:cubicBezTo>
                    <a:pt x="51213" y="81731"/>
                    <a:pt x="51213" y="81251"/>
                    <a:pt x="51975" y="78366"/>
                  </a:cubicBezTo>
                  <a:lnTo>
                    <a:pt x="64418" y="31248"/>
                  </a:lnTo>
                  <a:close/>
                </a:path>
              </a:pathLst>
            </a:custGeom>
            <a:solidFill>
              <a:srgbClr val="000000"/>
            </a:solidFill>
            <a:ln w="25489"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F0CB35DA-C5E4-444C-AE0B-6F842BAC1906}"/>
                </a:ext>
              </a:extLst>
            </p:cNvPr>
            <p:cNvSpPr/>
            <p:nvPr>
              <p:custDataLst>
                <p:tags r:id="rId84"/>
              </p:custDataLst>
            </p:nvPr>
          </p:nvSpPr>
          <p:spPr>
            <a:xfrm>
              <a:off x="7016815" y="2403800"/>
              <a:ext cx="134030" cy="74211"/>
            </a:xfrm>
            <a:custGeom>
              <a:avLst/>
              <a:gdLst>
                <a:gd name="connsiteX0" fmla="*/ 119274 w 134030"/>
                <a:gd name="connsiteY0" fmla="*/ 16320 h 74211"/>
                <a:gd name="connsiteX1" fmla="*/ 134206 w 134030"/>
                <a:gd name="connsiteY1" fmla="*/ 6055 h 74211"/>
                <a:gd name="connsiteX2" fmla="*/ 134206 w 134030"/>
                <a:gd name="connsiteY2" fmla="*/ -3 h 74211"/>
                <a:gd name="connsiteX3" fmla="*/ 121407 w 134030"/>
                <a:gd name="connsiteY3" fmla="*/ 670 h 74211"/>
                <a:gd name="connsiteX4" fmla="*/ 103987 w 134030"/>
                <a:gd name="connsiteY4" fmla="*/ -3 h 74211"/>
                <a:gd name="connsiteX5" fmla="*/ 103987 w 134030"/>
                <a:gd name="connsiteY5" fmla="*/ 6055 h 74211"/>
                <a:gd name="connsiteX6" fmla="*/ 113230 w 134030"/>
                <a:gd name="connsiteY6" fmla="*/ 13460 h 74211"/>
                <a:gd name="connsiteX7" fmla="*/ 112164 w 134030"/>
                <a:gd name="connsiteY7" fmla="*/ 17498 h 74211"/>
                <a:gd name="connsiteX8" fmla="*/ 94921 w 134030"/>
                <a:gd name="connsiteY8" fmla="*/ 59400 h 74211"/>
                <a:gd name="connsiteX9" fmla="*/ 75723 w 134030"/>
                <a:gd name="connsiteY9" fmla="*/ 13460 h 74211"/>
                <a:gd name="connsiteX10" fmla="*/ 74834 w 134030"/>
                <a:gd name="connsiteY10" fmla="*/ 10262 h 74211"/>
                <a:gd name="connsiteX11" fmla="*/ 84433 w 134030"/>
                <a:gd name="connsiteY11" fmla="*/ 6055 h 74211"/>
                <a:gd name="connsiteX12" fmla="*/ 84433 w 134030"/>
                <a:gd name="connsiteY12" fmla="*/ -3 h 74211"/>
                <a:gd name="connsiteX13" fmla="*/ 65235 w 134030"/>
                <a:gd name="connsiteY13" fmla="*/ 670 h 74211"/>
                <a:gd name="connsiteX14" fmla="*/ 49593 w 134030"/>
                <a:gd name="connsiteY14" fmla="*/ -3 h 74211"/>
                <a:gd name="connsiteX15" fmla="*/ 49593 w 134030"/>
                <a:gd name="connsiteY15" fmla="*/ 6055 h 74211"/>
                <a:gd name="connsiteX16" fmla="*/ 59725 w 134030"/>
                <a:gd name="connsiteY16" fmla="*/ 7402 h 74211"/>
                <a:gd name="connsiteX17" fmla="*/ 63813 w 134030"/>
                <a:gd name="connsiteY17" fmla="*/ 14806 h 74211"/>
                <a:gd name="connsiteX18" fmla="*/ 63102 w 134030"/>
                <a:gd name="connsiteY18" fmla="*/ 16825 h 74211"/>
                <a:gd name="connsiteX19" fmla="*/ 46393 w 134030"/>
                <a:gd name="connsiteY19" fmla="*/ 56876 h 74211"/>
                <a:gd name="connsiteX20" fmla="*/ 28439 w 134030"/>
                <a:gd name="connsiteY20" fmla="*/ 13460 h 74211"/>
                <a:gd name="connsiteX21" fmla="*/ 27373 w 134030"/>
                <a:gd name="connsiteY21" fmla="*/ 10262 h 74211"/>
                <a:gd name="connsiteX22" fmla="*/ 36972 w 134030"/>
                <a:gd name="connsiteY22" fmla="*/ 6055 h 74211"/>
                <a:gd name="connsiteX23" fmla="*/ 36972 w 134030"/>
                <a:gd name="connsiteY23" fmla="*/ -3 h 74211"/>
                <a:gd name="connsiteX24" fmla="*/ 16885 w 134030"/>
                <a:gd name="connsiteY24" fmla="*/ 670 h 74211"/>
                <a:gd name="connsiteX25" fmla="*/ 175 w 134030"/>
                <a:gd name="connsiteY25" fmla="*/ -3 h 74211"/>
                <a:gd name="connsiteX26" fmla="*/ 175 w 134030"/>
                <a:gd name="connsiteY26" fmla="*/ 6055 h 74211"/>
                <a:gd name="connsiteX27" fmla="*/ 12974 w 134030"/>
                <a:gd name="connsiteY27" fmla="*/ 10936 h 74211"/>
                <a:gd name="connsiteX28" fmla="*/ 37683 w 134030"/>
                <a:gd name="connsiteY28" fmla="*/ 70338 h 74211"/>
                <a:gd name="connsiteX29" fmla="*/ 42482 w 134030"/>
                <a:gd name="connsiteY29" fmla="*/ 74208 h 74211"/>
                <a:gd name="connsiteX30" fmla="*/ 47104 w 134030"/>
                <a:gd name="connsiteY30" fmla="*/ 70675 h 74211"/>
                <a:gd name="connsiteX31" fmla="*/ 67191 w 134030"/>
                <a:gd name="connsiteY31" fmla="*/ 22547 h 74211"/>
                <a:gd name="connsiteX32" fmla="*/ 86922 w 134030"/>
                <a:gd name="connsiteY32" fmla="*/ 70170 h 74211"/>
                <a:gd name="connsiteX33" fmla="*/ 91899 w 134030"/>
                <a:gd name="connsiteY33" fmla="*/ 74208 h 74211"/>
                <a:gd name="connsiteX34" fmla="*/ 96699 w 134030"/>
                <a:gd name="connsiteY34" fmla="*/ 70338 h 74211"/>
                <a:gd name="connsiteX35" fmla="*/ 119274 w 134030"/>
                <a:gd name="connsiteY35" fmla="*/ 16320 h 7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030" h="74211">
                  <a:moveTo>
                    <a:pt x="119274" y="16320"/>
                  </a:moveTo>
                  <a:cubicBezTo>
                    <a:pt x="122829" y="7906"/>
                    <a:pt x="128696" y="6224"/>
                    <a:pt x="134206" y="6055"/>
                  </a:cubicBezTo>
                  <a:lnTo>
                    <a:pt x="134206" y="-3"/>
                  </a:lnTo>
                  <a:cubicBezTo>
                    <a:pt x="129407" y="502"/>
                    <a:pt x="126562" y="670"/>
                    <a:pt x="121407" y="670"/>
                  </a:cubicBezTo>
                  <a:cubicBezTo>
                    <a:pt x="116075" y="670"/>
                    <a:pt x="109320" y="502"/>
                    <a:pt x="103987" y="-3"/>
                  </a:cubicBezTo>
                  <a:lnTo>
                    <a:pt x="103987" y="6055"/>
                  </a:lnTo>
                  <a:cubicBezTo>
                    <a:pt x="110209" y="6224"/>
                    <a:pt x="113230" y="9421"/>
                    <a:pt x="113230" y="13460"/>
                  </a:cubicBezTo>
                  <a:cubicBezTo>
                    <a:pt x="113230" y="14806"/>
                    <a:pt x="113230" y="15142"/>
                    <a:pt x="112164" y="17498"/>
                  </a:cubicBezTo>
                  <a:lnTo>
                    <a:pt x="94921" y="59400"/>
                  </a:lnTo>
                  <a:lnTo>
                    <a:pt x="75723" y="13460"/>
                  </a:lnTo>
                  <a:cubicBezTo>
                    <a:pt x="75368" y="12618"/>
                    <a:pt x="74834" y="11272"/>
                    <a:pt x="74834" y="10262"/>
                  </a:cubicBezTo>
                  <a:cubicBezTo>
                    <a:pt x="74834" y="6560"/>
                    <a:pt x="79456" y="6055"/>
                    <a:pt x="84433" y="6055"/>
                  </a:cubicBezTo>
                  <a:lnTo>
                    <a:pt x="84433" y="-3"/>
                  </a:lnTo>
                  <a:cubicBezTo>
                    <a:pt x="78034" y="502"/>
                    <a:pt x="71635" y="670"/>
                    <a:pt x="65235" y="670"/>
                  </a:cubicBezTo>
                  <a:cubicBezTo>
                    <a:pt x="60080" y="670"/>
                    <a:pt x="54748" y="334"/>
                    <a:pt x="49593" y="-3"/>
                  </a:cubicBezTo>
                  <a:lnTo>
                    <a:pt x="49593" y="6055"/>
                  </a:lnTo>
                  <a:cubicBezTo>
                    <a:pt x="53681" y="6055"/>
                    <a:pt x="57414" y="6055"/>
                    <a:pt x="59725" y="7402"/>
                  </a:cubicBezTo>
                  <a:cubicBezTo>
                    <a:pt x="62213" y="9084"/>
                    <a:pt x="63813" y="14638"/>
                    <a:pt x="63813" y="14806"/>
                  </a:cubicBezTo>
                  <a:cubicBezTo>
                    <a:pt x="63813" y="15142"/>
                    <a:pt x="63458" y="16152"/>
                    <a:pt x="63102" y="16825"/>
                  </a:cubicBezTo>
                  <a:lnTo>
                    <a:pt x="46393" y="56876"/>
                  </a:lnTo>
                  <a:lnTo>
                    <a:pt x="28439" y="13460"/>
                  </a:lnTo>
                  <a:cubicBezTo>
                    <a:pt x="27373" y="11104"/>
                    <a:pt x="27373" y="10936"/>
                    <a:pt x="27373" y="10262"/>
                  </a:cubicBezTo>
                  <a:cubicBezTo>
                    <a:pt x="27373" y="6055"/>
                    <a:pt x="33772" y="6055"/>
                    <a:pt x="36972" y="6055"/>
                  </a:cubicBezTo>
                  <a:lnTo>
                    <a:pt x="36972" y="-3"/>
                  </a:lnTo>
                  <a:cubicBezTo>
                    <a:pt x="36616" y="-3"/>
                    <a:pt x="23995" y="670"/>
                    <a:pt x="16885" y="670"/>
                  </a:cubicBezTo>
                  <a:cubicBezTo>
                    <a:pt x="11374" y="670"/>
                    <a:pt x="5686" y="502"/>
                    <a:pt x="175" y="-3"/>
                  </a:cubicBezTo>
                  <a:lnTo>
                    <a:pt x="175" y="6055"/>
                  </a:lnTo>
                  <a:cubicBezTo>
                    <a:pt x="7108" y="6055"/>
                    <a:pt x="11019" y="6055"/>
                    <a:pt x="12974" y="10936"/>
                  </a:cubicBezTo>
                  <a:lnTo>
                    <a:pt x="37683" y="70338"/>
                  </a:lnTo>
                  <a:cubicBezTo>
                    <a:pt x="38749" y="72862"/>
                    <a:pt x="39283" y="74208"/>
                    <a:pt x="42482" y="74208"/>
                  </a:cubicBezTo>
                  <a:cubicBezTo>
                    <a:pt x="45682" y="74208"/>
                    <a:pt x="46215" y="72862"/>
                    <a:pt x="47104" y="70675"/>
                  </a:cubicBezTo>
                  <a:lnTo>
                    <a:pt x="67191" y="22547"/>
                  </a:lnTo>
                  <a:lnTo>
                    <a:pt x="86922" y="70170"/>
                  </a:lnTo>
                  <a:cubicBezTo>
                    <a:pt x="87989" y="72694"/>
                    <a:pt x="88700" y="74208"/>
                    <a:pt x="91899" y="74208"/>
                  </a:cubicBezTo>
                  <a:cubicBezTo>
                    <a:pt x="95099" y="74208"/>
                    <a:pt x="95632" y="73030"/>
                    <a:pt x="96699" y="70338"/>
                  </a:cubicBezTo>
                  <a:lnTo>
                    <a:pt x="119274" y="16320"/>
                  </a:lnTo>
                  <a:close/>
                </a:path>
              </a:pathLst>
            </a:custGeom>
            <a:solidFill>
              <a:srgbClr val="000000"/>
            </a:solidFill>
            <a:ln w="25489"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C0CFA225-7513-4403-B25C-79D9593BF87C}"/>
                </a:ext>
              </a:extLst>
            </p:cNvPr>
            <p:cNvSpPr/>
            <p:nvPr>
              <p:custDataLst>
                <p:tags r:id="rId85"/>
              </p:custDataLst>
            </p:nvPr>
          </p:nvSpPr>
          <p:spPr>
            <a:xfrm>
              <a:off x="7179083" y="2456976"/>
              <a:ext cx="22575" cy="51829"/>
            </a:xfrm>
            <a:custGeom>
              <a:avLst/>
              <a:gdLst>
                <a:gd name="connsiteX0" fmla="*/ 17779 w 22575"/>
                <a:gd name="connsiteY0" fmla="*/ 16657 h 51829"/>
                <a:gd name="connsiteX1" fmla="*/ 3914 w 22575"/>
                <a:gd name="connsiteY1" fmla="*/ 47452 h 51829"/>
                <a:gd name="connsiteX2" fmla="*/ 2670 w 22575"/>
                <a:gd name="connsiteY2" fmla="*/ 49471 h 51829"/>
                <a:gd name="connsiteX3" fmla="*/ 5158 w 22575"/>
                <a:gd name="connsiteY3" fmla="*/ 51827 h 51829"/>
                <a:gd name="connsiteX4" fmla="*/ 22757 w 22575"/>
                <a:gd name="connsiteY4" fmla="*/ 18340 h 51829"/>
                <a:gd name="connsiteX5" fmla="*/ 10314 w 22575"/>
                <a:gd name="connsiteY5" fmla="*/ -3 h 51829"/>
                <a:gd name="connsiteX6" fmla="*/ 181 w 22575"/>
                <a:gd name="connsiteY6" fmla="*/ 9589 h 51829"/>
                <a:gd name="connsiteX7" fmla="*/ 10491 w 22575"/>
                <a:gd name="connsiteY7" fmla="*/ 19349 h 51829"/>
                <a:gd name="connsiteX8" fmla="*/ 17779 w 22575"/>
                <a:gd name="connsiteY8" fmla="*/ 16657 h 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5" h="51829">
                  <a:moveTo>
                    <a:pt x="17779" y="16657"/>
                  </a:moveTo>
                  <a:cubicBezTo>
                    <a:pt x="17779" y="25912"/>
                    <a:pt x="16002" y="36682"/>
                    <a:pt x="3914" y="47452"/>
                  </a:cubicBezTo>
                  <a:cubicBezTo>
                    <a:pt x="3203" y="48125"/>
                    <a:pt x="2670" y="48630"/>
                    <a:pt x="2670" y="49471"/>
                  </a:cubicBezTo>
                  <a:cubicBezTo>
                    <a:pt x="2670" y="50649"/>
                    <a:pt x="4092" y="51827"/>
                    <a:pt x="5158" y="51827"/>
                  </a:cubicBezTo>
                  <a:cubicBezTo>
                    <a:pt x="7647" y="51827"/>
                    <a:pt x="22757" y="38365"/>
                    <a:pt x="22757" y="18340"/>
                  </a:cubicBezTo>
                  <a:cubicBezTo>
                    <a:pt x="22757" y="7906"/>
                    <a:pt x="18490" y="-3"/>
                    <a:pt x="10314" y="-3"/>
                  </a:cubicBezTo>
                  <a:cubicBezTo>
                    <a:pt x="4447" y="-3"/>
                    <a:pt x="181" y="4373"/>
                    <a:pt x="181" y="9589"/>
                  </a:cubicBezTo>
                  <a:cubicBezTo>
                    <a:pt x="181" y="14974"/>
                    <a:pt x="4270" y="19349"/>
                    <a:pt x="10491" y="19349"/>
                  </a:cubicBezTo>
                  <a:cubicBezTo>
                    <a:pt x="14758" y="19349"/>
                    <a:pt x="17602" y="16657"/>
                    <a:pt x="17779" y="16657"/>
                  </a:cubicBezTo>
                  <a:close/>
                </a:path>
              </a:pathLst>
            </a:custGeom>
            <a:solidFill>
              <a:srgbClr val="000000"/>
            </a:solidFill>
            <a:ln w="25489"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739D10AA-6431-445F-B9C6-79E87351DDAB}"/>
                </a:ext>
              </a:extLst>
            </p:cNvPr>
            <p:cNvSpPr/>
            <p:nvPr>
              <p:custDataLst>
                <p:tags r:id="rId86"/>
              </p:custDataLst>
            </p:nvPr>
          </p:nvSpPr>
          <p:spPr>
            <a:xfrm>
              <a:off x="7227841" y="2364759"/>
              <a:ext cx="53861" cy="113251"/>
            </a:xfrm>
            <a:custGeom>
              <a:avLst/>
              <a:gdLst>
                <a:gd name="connsiteX0" fmla="*/ 49423 w 53861"/>
                <a:gd name="connsiteY0" fmla="*/ 6392 h 113251"/>
                <a:gd name="connsiteX1" fmla="*/ 42313 w 53861"/>
                <a:gd name="connsiteY1" fmla="*/ -3 h 113251"/>
                <a:gd name="connsiteX2" fmla="*/ 32358 w 53861"/>
                <a:gd name="connsiteY2" fmla="*/ 9253 h 113251"/>
                <a:gd name="connsiteX3" fmla="*/ 39468 w 53861"/>
                <a:gd name="connsiteY3" fmla="*/ 15647 h 113251"/>
                <a:gd name="connsiteX4" fmla="*/ 49423 w 53861"/>
                <a:gd name="connsiteY4" fmla="*/ 6392 h 113251"/>
                <a:gd name="connsiteX5" fmla="*/ 13160 w 53861"/>
                <a:gd name="connsiteY5" fmla="*/ 91878 h 113251"/>
                <a:gd name="connsiteX6" fmla="*/ 11560 w 53861"/>
                <a:gd name="connsiteY6" fmla="*/ 98945 h 113251"/>
                <a:gd name="connsiteX7" fmla="*/ 28447 w 53861"/>
                <a:gd name="connsiteY7" fmla="*/ 113249 h 113251"/>
                <a:gd name="connsiteX8" fmla="*/ 54045 w 53861"/>
                <a:gd name="connsiteY8" fmla="*/ 87502 h 113251"/>
                <a:gd name="connsiteX9" fmla="*/ 51201 w 53861"/>
                <a:gd name="connsiteY9" fmla="*/ 85315 h 113251"/>
                <a:gd name="connsiteX10" fmla="*/ 47823 w 53861"/>
                <a:gd name="connsiteY10" fmla="*/ 88176 h 113251"/>
                <a:gd name="connsiteX11" fmla="*/ 28981 w 53861"/>
                <a:gd name="connsiteY11" fmla="*/ 108537 h 113251"/>
                <a:gd name="connsiteX12" fmla="*/ 24537 w 53861"/>
                <a:gd name="connsiteY12" fmla="*/ 102648 h 113251"/>
                <a:gd name="connsiteX13" fmla="*/ 27381 w 53861"/>
                <a:gd name="connsiteY13" fmla="*/ 91878 h 113251"/>
                <a:gd name="connsiteX14" fmla="*/ 33069 w 53861"/>
                <a:gd name="connsiteY14" fmla="*/ 78415 h 113251"/>
                <a:gd name="connsiteX15" fmla="*/ 41779 w 53861"/>
                <a:gd name="connsiteY15" fmla="*/ 57044 h 113251"/>
                <a:gd name="connsiteX16" fmla="*/ 42846 w 53861"/>
                <a:gd name="connsiteY16" fmla="*/ 51659 h 113251"/>
                <a:gd name="connsiteX17" fmla="*/ 25959 w 53861"/>
                <a:gd name="connsiteY17" fmla="*/ 37355 h 113251"/>
                <a:gd name="connsiteX18" fmla="*/ 184 w 53861"/>
                <a:gd name="connsiteY18" fmla="*/ 63102 h 113251"/>
                <a:gd name="connsiteX19" fmla="*/ 3205 w 53861"/>
                <a:gd name="connsiteY19" fmla="*/ 65290 h 113251"/>
                <a:gd name="connsiteX20" fmla="*/ 6405 w 53861"/>
                <a:gd name="connsiteY20" fmla="*/ 62597 h 113251"/>
                <a:gd name="connsiteX21" fmla="*/ 25425 w 53861"/>
                <a:gd name="connsiteY21" fmla="*/ 42067 h 113251"/>
                <a:gd name="connsiteX22" fmla="*/ 29869 w 53861"/>
                <a:gd name="connsiteY22" fmla="*/ 47957 h 113251"/>
                <a:gd name="connsiteX23" fmla="*/ 24359 w 53861"/>
                <a:gd name="connsiteY23" fmla="*/ 64785 h 113251"/>
                <a:gd name="connsiteX24" fmla="*/ 13160 w 53861"/>
                <a:gd name="connsiteY24" fmla="*/ 91878 h 11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61" h="113251">
                  <a:moveTo>
                    <a:pt x="49423" y="6392"/>
                  </a:moveTo>
                  <a:cubicBezTo>
                    <a:pt x="49423" y="3699"/>
                    <a:pt x="47290" y="-3"/>
                    <a:pt x="42313" y="-3"/>
                  </a:cubicBezTo>
                  <a:cubicBezTo>
                    <a:pt x="37513" y="-3"/>
                    <a:pt x="32358" y="4373"/>
                    <a:pt x="32358" y="9253"/>
                  </a:cubicBezTo>
                  <a:cubicBezTo>
                    <a:pt x="32358" y="12113"/>
                    <a:pt x="34669" y="15647"/>
                    <a:pt x="39468" y="15647"/>
                  </a:cubicBezTo>
                  <a:cubicBezTo>
                    <a:pt x="44623" y="15647"/>
                    <a:pt x="49423" y="10935"/>
                    <a:pt x="49423" y="6392"/>
                  </a:cubicBezTo>
                  <a:close/>
                  <a:moveTo>
                    <a:pt x="13160" y="91878"/>
                  </a:moveTo>
                  <a:cubicBezTo>
                    <a:pt x="12449" y="94065"/>
                    <a:pt x="11560" y="96085"/>
                    <a:pt x="11560" y="98945"/>
                  </a:cubicBezTo>
                  <a:cubicBezTo>
                    <a:pt x="11560" y="106854"/>
                    <a:pt x="18671" y="113249"/>
                    <a:pt x="28447" y="113249"/>
                  </a:cubicBezTo>
                  <a:cubicBezTo>
                    <a:pt x="46223" y="113249"/>
                    <a:pt x="54045" y="90027"/>
                    <a:pt x="54045" y="87502"/>
                  </a:cubicBezTo>
                  <a:cubicBezTo>
                    <a:pt x="54045" y="85315"/>
                    <a:pt x="51734" y="85315"/>
                    <a:pt x="51201" y="85315"/>
                  </a:cubicBezTo>
                  <a:cubicBezTo>
                    <a:pt x="48712" y="85315"/>
                    <a:pt x="48534" y="86324"/>
                    <a:pt x="47823" y="88176"/>
                  </a:cubicBezTo>
                  <a:cubicBezTo>
                    <a:pt x="43735" y="101638"/>
                    <a:pt x="35913" y="108537"/>
                    <a:pt x="28981" y="108537"/>
                  </a:cubicBezTo>
                  <a:cubicBezTo>
                    <a:pt x="25425" y="108537"/>
                    <a:pt x="24537" y="106350"/>
                    <a:pt x="24537" y="102648"/>
                  </a:cubicBezTo>
                  <a:cubicBezTo>
                    <a:pt x="24537" y="98777"/>
                    <a:pt x="25781" y="95580"/>
                    <a:pt x="27381" y="91878"/>
                  </a:cubicBezTo>
                  <a:cubicBezTo>
                    <a:pt x="29158" y="87334"/>
                    <a:pt x="31114" y="82791"/>
                    <a:pt x="33069" y="78415"/>
                  </a:cubicBezTo>
                  <a:cubicBezTo>
                    <a:pt x="34669" y="74377"/>
                    <a:pt x="41068" y="59063"/>
                    <a:pt x="41779" y="57044"/>
                  </a:cubicBezTo>
                  <a:cubicBezTo>
                    <a:pt x="42313" y="55361"/>
                    <a:pt x="42846" y="53342"/>
                    <a:pt x="42846" y="51659"/>
                  </a:cubicBezTo>
                  <a:cubicBezTo>
                    <a:pt x="42846" y="43750"/>
                    <a:pt x="35735" y="37355"/>
                    <a:pt x="25959" y="37355"/>
                  </a:cubicBezTo>
                  <a:cubicBezTo>
                    <a:pt x="8361" y="37355"/>
                    <a:pt x="184" y="60241"/>
                    <a:pt x="184" y="63102"/>
                  </a:cubicBezTo>
                  <a:cubicBezTo>
                    <a:pt x="184" y="65290"/>
                    <a:pt x="2672" y="65290"/>
                    <a:pt x="3205" y="65290"/>
                  </a:cubicBezTo>
                  <a:cubicBezTo>
                    <a:pt x="5694" y="65290"/>
                    <a:pt x="5872" y="64448"/>
                    <a:pt x="6405" y="62597"/>
                  </a:cubicBezTo>
                  <a:cubicBezTo>
                    <a:pt x="11027" y="48125"/>
                    <a:pt x="18848" y="42067"/>
                    <a:pt x="25425" y="42067"/>
                  </a:cubicBezTo>
                  <a:cubicBezTo>
                    <a:pt x="28270" y="42067"/>
                    <a:pt x="29869" y="43413"/>
                    <a:pt x="29869" y="47957"/>
                  </a:cubicBezTo>
                  <a:cubicBezTo>
                    <a:pt x="29869" y="51827"/>
                    <a:pt x="28803" y="54351"/>
                    <a:pt x="24359" y="64785"/>
                  </a:cubicBezTo>
                  <a:lnTo>
                    <a:pt x="13160" y="91878"/>
                  </a:lnTo>
                  <a:close/>
                </a:path>
              </a:pathLst>
            </a:custGeom>
            <a:solidFill>
              <a:srgbClr val="000000"/>
            </a:solidFill>
            <a:ln w="25489"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70EE98D0-3F3B-488E-B371-0F9E19DABF3E}"/>
                </a:ext>
              </a:extLst>
            </p:cNvPr>
            <p:cNvSpPr/>
            <p:nvPr>
              <p:custDataLst>
                <p:tags r:id="rId87"/>
              </p:custDataLst>
            </p:nvPr>
          </p:nvSpPr>
          <p:spPr>
            <a:xfrm>
              <a:off x="7329170" y="2259970"/>
              <a:ext cx="58914" cy="240398"/>
            </a:xfrm>
            <a:custGeom>
              <a:avLst/>
              <a:gdLst>
                <a:gd name="connsiteX0" fmla="*/ 59101 w 58914"/>
                <a:gd name="connsiteY0" fmla="*/ 237990 h 240398"/>
                <a:gd name="connsiteX1" fmla="*/ 54784 w 58914"/>
                <a:gd name="connsiteY1" fmla="*/ 232702 h 240398"/>
                <a:gd name="connsiteX2" fmla="*/ 14916 w 58914"/>
                <a:gd name="connsiteY2" fmla="*/ 120195 h 240398"/>
                <a:gd name="connsiteX3" fmla="*/ 55800 w 58914"/>
                <a:gd name="connsiteY3" fmla="*/ 6487 h 240398"/>
                <a:gd name="connsiteX4" fmla="*/ 59101 w 58914"/>
                <a:gd name="connsiteY4" fmla="*/ 2400 h 240398"/>
                <a:gd name="connsiteX5" fmla="*/ 56562 w 58914"/>
                <a:gd name="connsiteY5" fmla="*/ -4 h 240398"/>
                <a:gd name="connsiteX6" fmla="*/ 16185 w 58914"/>
                <a:gd name="connsiteY6" fmla="*/ 46874 h 240398"/>
                <a:gd name="connsiteX7" fmla="*/ 187 w 58914"/>
                <a:gd name="connsiteY7" fmla="*/ 120195 h 240398"/>
                <a:gd name="connsiteX8" fmla="*/ 16947 w 58914"/>
                <a:gd name="connsiteY8" fmla="*/ 195199 h 240398"/>
                <a:gd name="connsiteX9" fmla="*/ 56562 w 58914"/>
                <a:gd name="connsiteY9" fmla="*/ 240394 h 240398"/>
                <a:gd name="connsiteX10" fmla="*/ 59101 w 58914"/>
                <a:gd name="connsiteY10" fmla="*/ 237990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101" y="237990"/>
                  </a:moveTo>
                  <a:cubicBezTo>
                    <a:pt x="59101" y="237269"/>
                    <a:pt x="59101" y="236788"/>
                    <a:pt x="54784" y="232702"/>
                  </a:cubicBezTo>
                  <a:cubicBezTo>
                    <a:pt x="23042" y="202411"/>
                    <a:pt x="14916" y="156976"/>
                    <a:pt x="14916" y="120195"/>
                  </a:cubicBezTo>
                  <a:cubicBezTo>
                    <a:pt x="14916" y="78366"/>
                    <a:pt x="24565" y="36536"/>
                    <a:pt x="55800" y="6487"/>
                  </a:cubicBezTo>
                  <a:cubicBezTo>
                    <a:pt x="59101" y="3602"/>
                    <a:pt x="59101" y="3121"/>
                    <a:pt x="59101" y="2400"/>
                  </a:cubicBezTo>
                  <a:cubicBezTo>
                    <a:pt x="59101" y="717"/>
                    <a:pt x="58086" y="-4"/>
                    <a:pt x="56562" y="-4"/>
                  </a:cubicBezTo>
                  <a:cubicBezTo>
                    <a:pt x="54023" y="-4"/>
                    <a:pt x="31168" y="16343"/>
                    <a:pt x="16185" y="46874"/>
                  </a:cubicBezTo>
                  <a:cubicBezTo>
                    <a:pt x="3234" y="73317"/>
                    <a:pt x="187" y="100002"/>
                    <a:pt x="187" y="120195"/>
                  </a:cubicBezTo>
                  <a:cubicBezTo>
                    <a:pt x="187" y="138946"/>
                    <a:pt x="2980" y="168034"/>
                    <a:pt x="16947" y="195199"/>
                  </a:cubicBezTo>
                  <a:cubicBezTo>
                    <a:pt x="32184" y="224768"/>
                    <a:pt x="54023" y="240394"/>
                    <a:pt x="56562" y="240394"/>
                  </a:cubicBezTo>
                  <a:cubicBezTo>
                    <a:pt x="58086" y="240394"/>
                    <a:pt x="59101" y="239673"/>
                    <a:pt x="59101" y="237990"/>
                  </a:cubicBezTo>
                  <a:close/>
                </a:path>
              </a:pathLst>
            </a:custGeom>
            <a:solidFill>
              <a:srgbClr val="000000"/>
            </a:solidFill>
            <a:ln w="25489"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373096FC-11F2-4EE8-9AC3-EB96D10690AB}"/>
                </a:ext>
              </a:extLst>
            </p:cNvPr>
            <p:cNvSpPr/>
            <p:nvPr>
              <p:custDataLst>
                <p:tags r:id="rId88"/>
              </p:custDataLst>
            </p:nvPr>
          </p:nvSpPr>
          <p:spPr>
            <a:xfrm>
              <a:off x="7408626" y="2289779"/>
              <a:ext cx="77960" cy="153133"/>
            </a:xfrm>
            <a:custGeom>
              <a:avLst/>
              <a:gdLst>
                <a:gd name="connsiteX0" fmla="*/ 46662 w 77960"/>
                <a:gd name="connsiteY0" fmla="*/ 54326 h 153133"/>
                <a:gd name="connsiteX1" fmla="*/ 70533 w 77960"/>
                <a:gd name="connsiteY1" fmla="*/ 54326 h 153133"/>
                <a:gd name="connsiteX2" fmla="*/ 78151 w 77960"/>
                <a:gd name="connsiteY2" fmla="*/ 49518 h 153133"/>
                <a:gd name="connsiteX3" fmla="*/ 71041 w 77960"/>
                <a:gd name="connsiteY3" fmla="*/ 46874 h 153133"/>
                <a:gd name="connsiteX4" fmla="*/ 48694 w 77960"/>
                <a:gd name="connsiteY4" fmla="*/ 46874 h 153133"/>
                <a:gd name="connsiteX5" fmla="*/ 59105 w 77960"/>
                <a:gd name="connsiteY5" fmla="*/ 6487 h 153133"/>
                <a:gd name="connsiteX6" fmla="*/ 51741 w 77960"/>
                <a:gd name="connsiteY6" fmla="*/ -4 h 153133"/>
                <a:gd name="connsiteX7" fmla="*/ 41583 w 77960"/>
                <a:gd name="connsiteY7" fmla="*/ 8650 h 153133"/>
                <a:gd name="connsiteX8" fmla="*/ 31680 w 77960"/>
                <a:gd name="connsiteY8" fmla="*/ 46874 h 153133"/>
                <a:gd name="connsiteX9" fmla="*/ 7809 w 77960"/>
                <a:gd name="connsiteY9" fmla="*/ 46874 h 153133"/>
                <a:gd name="connsiteX10" fmla="*/ 191 w 77960"/>
                <a:gd name="connsiteY10" fmla="*/ 51441 h 153133"/>
                <a:gd name="connsiteX11" fmla="*/ 7301 w 77960"/>
                <a:gd name="connsiteY11" fmla="*/ 54326 h 153133"/>
                <a:gd name="connsiteX12" fmla="*/ 29648 w 77960"/>
                <a:gd name="connsiteY12" fmla="*/ 54326 h 153133"/>
                <a:gd name="connsiteX13" fmla="*/ 10348 w 77960"/>
                <a:gd name="connsiteY13" fmla="*/ 131013 h 153133"/>
                <a:gd name="connsiteX14" fmla="*/ 33711 w 77960"/>
                <a:gd name="connsiteY14" fmla="*/ 153130 h 153133"/>
                <a:gd name="connsiteX15" fmla="*/ 74088 w 77960"/>
                <a:gd name="connsiteY15" fmla="*/ 116108 h 153133"/>
                <a:gd name="connsiteX16" fmla="*/ 71041 w 77960"/>
                <a:gd name="connsiteY16" fmla="*/ 113704 h 153133"/>
                <a:gd name="connsiteX17" fmla="*/ 67231 w 77960"/>
                <a:gd name="connsiteY17" fmla="*/ 117070 h 153133"/>
                <a:gd name="connsiteX18" fmla="*/ 34219 w 77960"/>
                <a:gd name="connsiteY18" fmla="*/ 147841 h 153133"/>
                <a:gd name="connsiteX19" fmla="*/ 26347 w 77960"/>
                <a:gd name="connsiteY19" fmla="*/ 136783 h 153133"/>
                <a:gd name="connsiteX20" fmla="*/ 27870 w 77960"/>
                <a:gd name="connsiteY20" fmla="*/ 125243 h 153133"/>
                <a:gd name="connsiteX21" fmla="*/ 46662 w 77960"/>
                <a:gd name="connsiteY21" fmla="*/ 54326 h 1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60" h="153133">
                  <a:moveTo>
                    <a:pt x="46662" y="54326"/>
                  </a:moveTo>
                  <a:lnTo>
                    <a:pt x="70533" y="54326"/>
                  </a:lnTo>
                  <a:cubicBezTo>
                    <a:pt x="75612" y="54326"/>
                    <a:pt x="78151" y="54326"/>
                    <a:pt x="78151" y="49518"/>
                  </a:cubicBezTo>
                  <a:cubicBezTo>
                    <a:pt x="78151" y="46874"/>
                    <a:pt x="75612" y="46874"/>
                    <a:pt x="71041" y="46874"/>
                  </a:cubicBezTo>
                  <a:lnTo>
                    <a:pt x="48694" y="46874"/>
                  </a:lnTo>
                  <a:cubicBezTo>
                    <a:pt x="57836" y="12737"/>
                    <a:pt x="59105" y="7929"/>
                    <a:pt x="59105" y="6487"/>
                  </a:cubicBezTo>
                  <a:cubicBezTo>
                    <a:pt x="59105" y="2400"/>
                    <a:pt x="56058" y="-4"/>
                    <a:pt x="51741" y="-4"/>
                  </a:cubicBezTo>
                  <a:cubicBezTo>
                    <a:pt x="50979" y="-4"/>
                    <a:pt x="43869" y="236"/>
                    <a:pt x="41583" y="8650"/>
                  </a:cubicBezTo>
                  <a:lnTo>
                    <a:pt x="31680" y="46874"/>
                  </a:lnTo>
                  <a:lnTo>
                    <a:pt x="7809" y="46874"/>
                  </a:lnTo>
                  <a:cubicBezTo>
                    <a:pt x="2730" y="46874"/>
                    <a:pt x="191" y="46874"/>
                    <a:pt x="191" y="51441"/>
                  </a:cubicBezTo>
                  <a:cubicBezTo>
                    <a:pt x="191" y="54326"/>
                    <a:pt x="2222" y="54326"/>
                    <a:pt x="7301" y="54326"/>
                  </a:cubicBezTo>
                  <a:lnTo>
                    <a:pt x="29648" y="54326"/>
                  </a:lnTo>
                  <a:cubicBezTo>
                    <a:pt x="11364" y="122599"/>
                    <a:pt x="10348" y="126686"/>
                    <a:pt x="10348" y="131013"/>
                  </a:cubicBezTo>
                  <a:cubicBezTo>
                    <a:pt x="10348" y="143995"/>
                    <a:pt x="19998" y="153130"/>
                    <a:pt x="33711" y="153130"/>
                  </a:cubicBezTo>
                  <a:cubicBezTo>
                    <a:pt x="59613" y="153130"/>
                    <a:pt x="74088" y="118032"/>
                    <a:pt x="74088" y="116108"/>
                  </a:cubicBezTo>
                  <a:cubicBezTo>
                    <a:pt x="74088" y="113704"/>
                    <a:pt x="72056" y="113704"/>
                    <a:pt x="71041" y="113704"/>
                  </a:cubicBezTo>
                  <a:cubicBezTo>
                    <a:pt x="68755" y="113704"/>
                    <a:pt x="68501" y="114426"/>
                    <a:pt x="67231" y="117070"/>
                  </a:cubicBezTo>
                  <a:cubicBezTo>
                    <a:pt x="56312" y="142071"/>
                    <a:pt x="42853" y="147841"/>
                    <a:pt x="34219" y="147841"/>
                  </a:cubicBezTo>
                  <a:cubicBezTo>
                    <a:pt x="28886" y="147841"/>
                    <a:pt x="26347" y="144716"/>
                    <a:pt x="26347" y="136783"/>
                  </a:cubicBezTo>
                  <a:cubicBezTo>
                    <a:pt x="26347" y="131013"/>
                    <a:pt x="26855" y="129330"/>
                    <a:pt x="27870" y="125243"/>
                  </a:cubicBezTo>
                  <a:lnTo>
                    <a:pt x="46662" y="54326"/>
                  </a:lnTo>
                  <a:close/>
                </a:path>
              </a:pathLst>
            </a:custGeom>
            <a:solidFill>
              <a:srgbClr val="000000"/>
            </a:solidFill>
            <a:ln w="25489"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29BD98A3-4203-478C-8A92-A2B05A1F90A7}"/>
                </a:ext>
              </a:extLst>
            </p:cNvPr>
            <p:cNvSpPr/>
            <p:nvPr>
              <p:custDataLst>
                <p:tags r:id="rId89"/>
              </p:custDataLst>
            </p:nvPr>
          </p:nvSpPr>
          <p:spPr>
            <a:xfrm>
              <a:off x="7508962" y="2259970"/>
              <a:ext cx="58914" cy="240398"/>
            </a:xfrm>
            <a:custGeom>
              <a:avLst/>
              <a:gdLst>
                <a:gd name="connsiteX0" fmla="*/ 59109 w 58914"/>
                <a:gd name="connsiteY0" fmla="*/ 120195 h 240398"/>
                <a:gd name="connsiteX1" fmla="*/ 42349 w 58914"/>
                <a:gd name="connsiteY1" fmla="*/ 45191 h 240398"/>
                <a:gd name="connsiteX2" fmla="*/ 2734 w 58914"/>
                <a:gd name="connsiteY2" fmla="*/ -4 h 240398"/>
                <a:gd name="connsiteX3" fmla="*/ 194 w 58914"/>
                <a:gd name="connsiteY3" fmla="*/ 2400 h 240398"/>
                <a:gd name="connsiteX4" fmla="*/ 5019 w 58914"/>
                <a:gd name="connsiteY4" fmla="*/ 7929 h 240398"/>
                <a:gd name="connsiteX5" fmla="*/ 44380 w 58914"/>
                <a:gd name="connsiteY5" fmla="*/ 120195 h 240398"/>
                <a:gd name="connsiteX6" fmla="*/ 3496 w 58914"/>
                <a:gd name="connsiteY6" fmla="*/ 233904 h 240398"/>
                <a:gd name="connsiteX7" fmla="*/ 194 w 58914"/>
                <a:gd name="connsiteY7" fmla="*/ 237990 h 240398"/>
                <a:gd name="connsiteX8" fmla="*/ 2734 w 58914"/>
                <a:gd name="connsiteY8" fmla="*/ 240394 h 240398"/>
                <a:gd name="connsiteX9" fmla="*/ 43111 w 58914"/>
                <a:gd name="connsiteY9" fmla="*/ 193517 h 240398"/>
                <a:gd name="connsiteX10" fmla="*/ 59109 w 58914"/>
                <a:gd name="connsiteY10" fmla="*/ 120195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109" y="120195"/>
                  </a:moveTo>
                  <a:cubicBezTo>
                    <a:pt x="59109" y="101444"/>
                    <a:pt x="56316" y="72356"/>
                    <a:pt x="42349" y="45191"/>
                  </a:cubicBezTo>
                  <a:cubicBezTo>
                    <a:pt x="27112" y="15622"/>
                    <a:pt x="5273" y="-4"/>
                    <a:pt x="2734" y="-4"/>
                  </a:cubicBezTo>
                  <a:cubicBezTo>
                    <a:pt x="1210" y="-4"/>
                    <a:pt x="194" y="957"/>
                    <a:pt x="194" y="2400"/>
                  </a:cubicBezTo>
                  <a:cubicBezTo>
                    <a:pt x="194" y="3121"/>
                    <a:pt x="194" y="3602"/>
                    <a:pt x="5019" y="7929"/>
                  </a:cubicBezTo>
                  <a:cubicBezTo>
                    <a:pt x="29906" y="31728"/>
                    <a:pt x="44380" y="69952"/>
                    <a:pt x="44380" y="120195"/>
                  </a:cubicBezTo>
                  <a:cubicBezTo>
                    <a:pt x="44380" y="161303"/>
                    <a:pt x="34984" y="203613"/>
                    <a:pt x="3496" y="233904"/>
                  </a:cubicBezTo>
                  <a:cubicBezTo>
                    <a:pt x="194" y="236788"/>
                    <a:pt x="194" y="237269"/>
                    <a:pt x="194" y="237990"/>
                  </a:cubicBezTo>
                  <a:cubicBezTo>
                    <a:pt x="194" y="239433"/>
                    <a:pt x="1210" y="240394"/>
                    <a:pt x="2734" y="240394"/>
                  </a:cubicBezTo>
                  <a:cubicBezTo>
                    <a:pt x="5273" y="240394"/>
                    <a:pt x="28128" y="224047"/>
                    <a:pt x="43111" y="193517"/>
                  </a:cubicBezTo>
                  <a:cubicBezTo>
                    <a:pt x="56062" y="167073"/>
                    <a:pt x="59109" y="140389"/>
                    <a:pt x="59109" y="120195"/>
                  </a:cubicBezTo>
                  <a:close/>
                </a:path>
              </a:pathLst>
            </a:custGeom>
            <a:solidFill>
              <a:srgbClr val="000000"/>
            </a:solidFill>
            <a:ln w="25489"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65B78E2C-4966-4AC6-9A03-0B5314118BB6}"/>
                </a:ext>
              </a:extLst>
            </p:cNvPr>
            <p:cNvSpPr/>
            <p:nvPr>
              <p:custDataLst>
                <p:tags r:id="rId90"/>
              </p:custDataLst>
            </p:nvPr>
          </p:nvSpPr>
          <p:spPr>
            <a:xfrm>
              <a:off x="7670750" y="2375361"/>
              <a:ext cx="155158" cy="9615"/>
            </a:xfrm>
            <a:custGeom>
              <a:avLst/>
              <a:gdLst>
                <a:gd name="connsiteX0" fmla="*/ 146471 w 155158"/>
                <a:gd name="connsiteY0" fmla="*/ 9612 h 9615"/>
                <a:gd name="connsiteX1" fmla="*/ 155359 w 155158"/>
                <a:gd name="connsiteY1" fmla="*/ 4804 h 9615"/>
                <a:gd name="connsiteX2" fmla="*/ 146471 w 155158"/>
                <a:gd name="connsiteY2" fmla="*/ -4 h 9615"/>
                <a:gd name="connsiteX3" fmla="*/ 9088 w 155158"/>
                <a:gd name="connsiteY3" fmla="*/ -4 h 9615"/>
                <a:gd name="connsiteX4" fmla="*/ 200 w 155158"/>
                <a:gd name="connsiteY4" fmla="*/ 4804 h 9615"/>
                <a:gd name="connsiteX5" fmla="*/ 9088 w 155158"/>
                <a:gd name="connsiteY5" fmla="*/ 9612 h 9615"/>
                <a:gd name="connsiteX6" fmla="*/ 146471 w 155158"/>
                <a:gd name="connsiteY6" fmla="*/ 9612 h 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58" h="9615">
                  <a:moveTo>
                    <a:pt x="146471" y="9612"/>
                  </a:moveTo>
                  <a:cubicBezTo>
                    <a:pt x="150788" y="9612"/>
                    <a:pt x="155359" y="9612"/>
                    <a:pt x="155359" y="4804"/>
                  </a:cubicBezTo>
                  <a:cubicBezTo>
                    <a:pt x="155359" y="-4"/>
                    <a:pt x="150788" y="-4"/>
                    <a:pt x="146471" y="-4"/>
                  </a:cubicBezTo>
                  <a:lnTo>
                    <a:pt x="9088" y="-4"/>
                  </a:lnTo>
                  <a:cubicBezTo>
                    <a:pt x="4771" y="-4"/>
                    <a:pt x="200" y="-4"/>
                    <a:pt x="200" y="4804"/>
                  </a:cubicBezTo>
                  <a:cubicBezTo>
                    <a:pt x="200" y="9612"/>
                    <a:pt x="4771" y="9612"/>
                    <a:pt x="9088" y="9612"/>
                  </a:cubicBezTo>
                  <a:lnTo>
                    <a:pt x="146471" y="9612"/>
                  </a:lnTo>
                  <a:close/>
                </a:path>
              </a:pathLst>
            </a:custGeom>
            <a:solidFill>
              <a:srgbClr val="000000"/>
            </a:solidFill>
            <a:ln w="25489"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C450BBEA-98BD-4E4F-972C-1B08EFAD3858}"/>
                </a:ext>
              </a:extLst>
            </p:cNvPr>
            <p:cNvSpPr/>
            <p:nvPr>
              <p:custDataLst>
                <p:tags r:id="rId91"/>
              </p:custDataLst>
            </p:nvPr>
          </p:nvSpPr>
          <p:spPr>
            <a:xfrm>
              <a:off x="7895488" y="2334013"/>
              <a:ext cx="132557" cy="152893"/>
            </a:xfrm>
            <a:custGeom>
              <a:avLst/>
              <a:gdLst>
                <a:gd name="connsiteX0" fmla="*/ 19764 w 132557"/>
                <a:gd name="connsiteY0" fmla="*/ 135581 h 152893"/>
                <a:gd name="connsiteX1" fmla="*/ 6051 w 132557"/>
                <a:gd name="connsiteY1" fmla="*/ 145437 h 152893"/>
                <a:gd name="connsiteX2" fmla="*/ 210 w 132557"/>
                <a:gd name="connsiteY2" fmla="*/ 150005 h 152893"/>
                <a:gd name="connsiteX3" fmla="*/ 3512 w 132557"/>
                <a:gd name="connsiteY3" fmla="*/ 152889 h 152893"/>
                <a:gd name="connsiteX4" fmla="*/ 24843 w 132557"/>
                <a:gd name="connsiteY4" fmla="*/ 152168 h 152893"/>
                <a:gd name="connsiteX5" fmla="*/ 49983 w 132557"/>
                <a:gd name="connsiteY5" fmla="*/ 152889 h 152893"/>
                <a:gd name="connsiteX6" fmla="*/ 54554 w 132557"/>
                <a:gd name="connsiteY6" fmla="*/ 148081 h 152893"/>
                <a:gd name="connsiteX7" fmla="*/ 48459 w 132557"/>
                <a:gd name="connsiteY7" fmla="*/ 145437 h 152893"/>
                <a:gd name="connsiteX8" fmla="*/ 35762 w 132557"/>
                <a:gd name="connsiteY8" fmla="*/ 141591 h 152893"/>
                <a:gd name="connsiteX9" fmla="*/ 48205 w 132557"/>
                <a:gd name="connsiteY9" fmla="*/ 93511 h 152893"/>
                <a:gd name="connsiteX10" fmla="*/ 71568 w 132557"/>
                <a:gd name="connsiteY10" fmla="*/ 108896 h 152893"/>
                <a:gd name="connsiteX11" fmla="*/ 132768 w 132557"/>
                <a:gd name="connsiteY11" fmla="*/ 38460 h 152893"/>
                <a:gd name="connsiteX12" fmla="*/ 98994 w 132557"/>
                <a:gd name="connsiteY12" fmla="*/ -4 h 152893"/>
                <a:gd name="connsiteX13" fmla="*/ 65727 w 132557"/>
                <a:gd name="connsiteY13" fmla="*/ 18026 h 152893"/>
                <a:gd name="connsiteX14" fmla="*/ 42873 w 132557"/>
                <a:gd name="connsiteY14" fmla="*/ -4 h 152893"/>
                <a:gd name="connsiteX15" fmla="*/ 24081 w 132557"/>
                <a:gd name="connsiteY15" fmla="*/ 13699 h 152893"/>
                <a:gd name="connsiteX16" fmla="*/ 16209 w 132557"/>
                <a:gd name="connsiteY16" fmla="*/ 37017 h 152893"/>
                <a:gd name="connsiteX17" fmla="*/ 19256 w 132557"/>
                <a:gd name="connsiteY17" fmla="*/ 39421 h 152893"/>
                <a:gd name="connsiteX18" fmla="*/ 23573 w 132557"/>
                <a:gd name="connsiteY18" fmla="*/ 33892 h 152893"/>
                <a:gd name="connsiteX19" fmla="*/ 42111 w 132557"/>
                <a:gd name="connsiteY19" fmla="*/ 5285 h 152893"/>
                <a:gd name="connsiteX20" fmla="*/ 49983 w 132557"/>
                <a:gd name="connsiteY20" fmla="*/ 16343 h 152893"/>
                <a:gd name="connsiteX21" fmla="*/ 48205 w 132557"/>
                <a:gd name="connsiteY21" fmla="*/ 28603 h 152893"/>
                <a:gd name="connsiteX22" fmla="*/ 19764 w 132557"/>
                <a:gd name="connsiteY22" fmla="*/ 135581 h 152893"/>
                <a:gd name="connsiteX23" fmla="*/ 64458 w 132557"/>
                <a:gd name="connsiteY23" fmla="*/ 31248 h 152893"/>
                <a:gd name="connsiteX24" fmla="*/ 77663 w 132557"/>
                <a:gd name="connsiteY24" fmla="*/ 14420 h 152893"/>
                <a:gd name="connsiteX25" fmla="*/ 98232 w 132557"/>
                <a:gd name="connsiteY25" fmla="*/ 5285 h 152893"/>
                <a:gd name="connsiteX26" fmla="*/ 114484 w 132557"/>
                <a:gd name="connsiteY26" fmla="*/ 27882 h 152893"/>
                <a:gd name="connsiteX27" fmla="*/ 101533 w 132557"/>
                <a:gd name="connsiteY27" fmla="*/ 78847 h 152893"/>
                <a:gd name="connsiteX28" fmla="*/ 71314 w 132557"/>
                <a:gd name="connsiteY28" fmla="*/ 103608 h 152893"/>
                <a:gd name="connsiteX29" fmla="*/ 51253 w 132557"/>
                <a:gd name="connsiteY29" fmla="*/ 82212 h 152893"/>
                <a:gd name="connsiteX30" fmla="*/ 52015 w 132557"/>
                <a:gd name="connsiteY30" fmla="*/ 78366 h 152893"/>
                <a:gd name="connsiteX31" fmla="*/ 64458 w 132557"/>
                <a:gd name="connsiteY31" fmla="*/ 31248 h 15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557" h="152893">
                  <a:moveTo>
                    <a:pt x="19764" y="135581"/>
                  </a:moveTo>
                  <a:cubicBezTo>
                    <a:pt x="17732" y="143754"/>
                    <a:pt x="17225" y="145437"/>
                    <a:pt x="6051" y="145437"/>
                  </a:cubicBezTo>
                  <a:cubicBezTo>
                    <a:pt x="3004" y="145437"/>
                    <a:pt x="210" y="145437"/>
                    <a:pt x="210" y="150005"/>
                  </a:cubicBezTo>
                  <a:cubicBezTo>
                    <a:pt x="210" y="151928"/>
                    <a:pt x="1480" y="152889"/>
                    <a:pt x="3512" y="152889"/>
                  </a:cubicBezTo>
                  <a:cubicBezTo>
                    <a:pt x="10368" y="152889"/>
                    <a:pt x="17732" y="152168"/>
                    <a:pt x="24843" y="152168"/>
                  </a:cubicBezTo>
                  <a:cubicBezTo>
                    <a:pt x="33223" y="152168"/>
                    <a:pt x="41857" y="152889"/>
                    <a:pt x="49983" y="152889"/>
                  </a:cubicBezTo>
                  <a:cubicBezTo>
                    <a:pt x="51253" y="152889"/>
                    <a:pt x="54554" y="152889"/>
                    <a:pt x="54554" y="148081"/>
                  </a:cubicBezTo>
                  <a:cubicBezTo>
                    <a:pt x="54554" y="145437"/>
                    <a:pt x="52015" y="145437"/>
                    <a:pt x="48459" y="145437"/>
                  </a:cubicBezTo>
                  <a:cubicBezTo>
                    <a:pt x="35762" y="145437"/>
                    <a:pt x="35762" y="143754"/>
                    <a:pt x="35762" y="141591"/>
                  </a:cubicBezTo>
                  <a:cubicBezTo>
                    <a:pt x="35762" y="138706"/>
                    <a:pt x="46428" y="99521"/>
                    <a:pt x="48205" y="93511"/>
                  </a:cubicBezTo>
                  <a:cubicBezTo>
                    <a:pt x="51507" y="100482"/>
                    <a:pt x="58617" y="108896"/>
                    <a:pt x="71568" y="108896"/>
                  </a:cubicBezTo>
                  <a:cubicBezTo>
                    <a:pt x="101025" y="108896"/>
                    <a:pt x="132768" y="73798"/>
                    <a:pt x="132768" y="38460"/>
                  </a:cubicBezTo>
                  <a:cubicBezTo>
                    <a:pt x="132768" y="15862"/>
                    <a:pt x="118293" y="-4"/>
                    <a:pt x="98994" y="-4"/>
                  </a:cubicBezTo>
                  <a:cubicBezTo>
                    <a:pt x="86297" y="-4"/>
                    <a:pt x="74108" y="8650"/>
                    <a:pt x="65727" y="18026"/>
                  </a:cubicBezTo>
                  <a:cubicBezTo>
                    <a:pt x="63188" y="5044"/>
                    <a:pt x="52269" y="-4"/>
                    <a:pt x="42873" y="-4"/>
                  </a:cubicBezTo>
                  <a:cubicBezTo>
                    <a:pt x="31191" y="-4"/>
                    <a:pt x="26366" y="9371"/>
                    <a:pt x="24081" y="13699"/>
                  </a:cubicBezTo>
                  <a:cubicBezTo>
                    <a:pt x="19510" y="21872"/>
                    <a:pt x="16209" y="36296"/>
                    <a:pt x="16209" y="37017"/>
                  </a:cubicBezTo>
                  <a:cubicBezTo>
                    <a:pt x="16209" y="39421"/>
                    <a:pt x="18748" y="39421"/>
                    <a:pt x="19256" y="39421"/>
                  </a:cubicBezTo>
                  <a:cubicBezTo>
                    <a:pt x="21795" y="39421"/>
                    <a:pt x="22049" y="39181"/>
                    <a:pt x="23573" y="33892"/>
                  </a:cubicBezTo>
                  <a:cubicBezTo>
                    <a:pt x="27890" y="16824"/>
                    <a:pt x="32969" y="5285"/>
                    <a:pt x="42111" y="5285"/>
                  </a:cubicBezTo>
                  <a:cubicBezTo>
                    <a:pt x="46428" y="5285"/>
                    <a:pt x="49983" y="7208"/>
                    <a:pt x="49983" y="16343"/>
                  </a:cubicBezTo>
                  <a:cubicBezTo>
                    <a:pt x="49983" y="21872"/>
                    <a:pt x="49221" y="24517"/>
                    <a:pt x="48205" y="28603"/>
                  </a:cubicBezTo>
                  <a:lnTo>
                    <a:pt x="19764" y="135581"/>
                  </a:lnTo>
                  <a:close/>
                  <a:moveTo>
                    <a:pt x="64458" y="31248"/>
                  </a:moveTo>
                  <a:cubicBezTo>
                    <a:pt x="66235" y="24757"/>
                    <a:pt x="73092" y="18026"/>
                    <a:pt x="77663" y="14420"/>
                  </a:cubicBezTo>
                  <a:cubicBezTo>
                    <a:pt x="86551" y="6967"/>
                    <a:pt x="93915" y="5285"/>
                    <a:pt x="98232" y="5285"/>
                  </a:cubicBezTo>
                  <a:cubicBezTo>
                    <a:pt x="108390" y="5285"/>
                    <a:pt x="114484" y="13699"/>
                    <a:pt x="114484" y="27882"/>
                  </a:cubicBezTo>
                  <a:cubicBezTo>
                    <a:pt x="114484" y="42066"/>
                    <a:pt x="106104" y="69711"/>
                    <a:pt x="101533" y="78847"/>
                  </a:cubicBezTo>
                  <a:cubicBezTo>
                    <a:pt x="92899" y="95674"/>
                    <a:pt x="80710" y="103608"/>
                    <a:pt x="71314" y="103608"/>
                  </a:cubicBezTo>
                  <a:cubicBezTo>
                    <a:pt x="54554" y="103608"/>
                    <a:pt x="51253" y="83655"/>
                    <a:pt x="51253" y="82212"/>
                  </a:cubicBezTo>
                  <a:cubicBezTo>
                    <a:pt x="51253" y="81731"/>
                    <a:pt x="51253" y="81251"/>
                    <a:pt x="52015" y="78366"/>
                  </a:cubicBezTo>
                  <a:lnTo>
                    <a:pt x="64458" y="31248"/>
                  </a:lnTo>
                  <a:close/>
                </a:path>
              </a:pathLst>
            </a:custGeom>
            <a:solidFill>
              <a:srgbClr val="000000"/>
            </a:solidFill>
            <a:ln w="25489"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DB724794-2793-4459-AB1B-DF3D08C76167}"/>
                </a:ext>
              </a:extLst>
            </p:cNvPr>
            <p:cNvSpPr/>
            <p:nvPr>
              <p:custDataLst>
                <p:tags r:id="rId92"/>
              </p:custDataLst>
            </p:nvPr>
          </p:nvSpPr>
          <p:spPr>
            <a:xfrm>
              <a:off x="8036712" y="2403800"/>
              <a:ext cx="134030" cy="74211"/>
            </a:xfrm>
            <a:custGeom>
              <a:avLst/>
              <a:gdLst>
                <a:gd name="connsiteX0" fmla="*/ 119314 w 134030"/>
                <a:gd name="connsiteY0" fmla="*/ 16320 h 74211"/>
                <a:gd name="connsiteX1" fmla="*/ 134246 w 134030"/>
                <a:gd name="connsiteY1" fmla="*/ 6055 h 74211"/>
                <a:gd name="connsiteX2" fmla="*/ 134246 w 134030"/>
                <a:gd name="connsiteY2" fmla="*/ -3 h 74211"/>
                <a:gd name="connsiteX3" fmla="*/ 121447 w 134030"/>
                <a:gd name="connsiteY3" fmla="*/ 670 h 74211"/>
                <a:gd name="connsiteX4" fmla="*/ 104027 w 134030"/>
                <a:gd name="connsiteY4" fmla="*/ -3 h 74211"/>
                <a:gd name="connsiteX5" fmla="*/ 104027 w 134030"/>
                <a:gd name="connsiteY5" fmla="*/ 6055 h 74211"/>
                <a:gd name="connsiteX6" fmla="*/ 113270 w 134030"/>
                <a:gd name="connsiteY6" fmla="*/ 13460 h 74211"/>
                <a:gd name="connsiteX7" fmla="*/ 112204 w 134030"/>
                <a:gd name="connsiteY7" fmla="*/ 17498 h 74211"/>
                <a:gd name="connsiteX8" fmla="*/ 94961 w 134030"/>
                <a:gd name="connsiteY8" fmla="*/ 59400 h 74211"/>
                <a:gd name="connsiteX9" fmla="*/ 75763 w 134030"/>
                <a:gd name="connsiteY9" fmla="*/ 13460 h 74211"/>
                <a:gd name="connsiteX10" fmla="*/ 74874 w 134030"/>
                <a:gd name="connsiteY10" fmla="*/ 10262 h 74211"/>
                <a:gd name="connsiteX11" fmla="*/ 84473 w 134030"/>
                <a:gd name="connsiteY11" fmla="*/ 6055 h 74211"/>
                <a:gd name="connsiteX12" fmla="*/ 84473 w 134030"/>
                <a:gd name="connsiteY12" fmla="*/ -3 h 74211"/>
                <a:gd name="connsiteX13" fmla="*/ 65275 w 134030"/>
                <a:gd name="connsiteY13" fmla="*/ 670 h 74211"/>
                <a:gd name="connsiteX14" fmla="*/ 49633 w 134030"/>
                <a:gd name="connsiteY14" fmla="*/ -3 h 74211"/>
                <a:gd name="connsiteX15" fmla="*/ 49633 w 134030"/>
                <a:gd name="connsiteY15" fmla="*/ 6055 h 74211"/>
                <a:gd name="connsiteX16" fmla="*/ 59765 w 134030"/>
                <a:gd name="connsiteY16" fmla="*/ 7402 h 74211"/>
                <a:gd name="connsiteX17" fmla="*/ 63853 w 134030"/>
                <a:gd name="connsiteY17" fmla="*/ 14806 h 74211"/>
                <a:gd name="connsiteX18" fmla="*/ 63142 w 134030"/>
                <a:gd name="connsiteY18" fmla="*/ 16825 h 74211"/>
                <a:gd name="connsiteX19" fmla="*/ 46433 w 134030"/>
                <a:gd name="connsiteY19" fmla="*/ 56876 h 74211"/>
                <a:gd name="connsiteX20" fmla="*/ 28479 w 134030"/>
                <a:gd name="connsiteY20" fmla="*/ 13460 h 74211"/>
                <a:gd name="connsiteX21" fmla="*/ 27413 w 134030"/>
                <a:gd name="connsiteY21" fmla="*/ 10262 h 74211"/>
                <a:gd name="connsiteX22" fmla="*/ 37012 w 134030"/>
                <a:gd name="connsiteY22" fmla="*/ 6055 h 74211"/>
                <a:gd name="connsiteX23" fmla="*/ 37012 w 134030"/>
                <a:gd name="connsiteY23" fmla="*/ -3 h 74211"/>
                <a:gd name="connsiteX24" fmla="*/ 16925 w 134030"/>
                <a:gd name="connsiteY24" fmla="*/ 670 h 74211"/>
                <a:gd name="connsiteX25" fmla="*/ 215 w 134030"/>
                <a:gd name="connsiteY25" fmla="*/ -3 h 74211"/>
                <a:gd name="connsiteX26" fmla="*/ 215 w 134030"/>
                <a:gd name="connsiteY26" fmla="*/ 6055 h 74211"/>
                <a:gd name="connsiteX27" fmla="*/ 13014 w 134030"/>
                <a:gd name="connsiteY27" fmla="*/ 10936 h 74211"/>
                <a:gd name="connsiteX28" fmla="*/ 37723 w 134030"/>
                <a:gd name="connsiteY28" fmla="*/ 70338 h 74211"/>
                <a:gd name="connsiteX29" fmla="*/ 42522 w 134030"/>
                <a:gd name="connsiteY29" fmla="*/ 74208 h 74211"/>
                <a:gd name="connsiteX30" fmla="*/ 47144 w 134030"/>
                <a:gd name="connsiteY30" fmla="*/ 70675 h 74211"/>
                <a:gd name="connsiteX31" fmla="*/ 67231 w 134030"/>
                <a:gd name="connsiteY31" fmla="*/ 22547 h 74211"/>
                <a:gd name="connsiteX32" fmla="*/ 86962 w 134030"/>
                <a:gd name="connsiteY32" fmla="*/ 70170 h 74211"/>
                <a:gd name="connsiteX33" fmla="*/ 91939 w 134030"/>
                <a:gd name="connsiteY33" fmla="*/ 74208 h 74211"/>
                <a:gd name="connsiteX34" fmla="*/ 96739 w 134030"/>
                <a:gd name="connsiteY34" fmla="*/ 70338 h 74211"/>
                <a:gd name="connsiteX35" fmla="*/ 119314 w 134030"/>
                <a:gd name="connsiteY35" fmla="*/ 16320 h 7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030" h="74211">
                  <a:moveTo>
                    <a:pt x="119314" y="16320"/>
                  </a:moveTo>
                  <a:cubicBezTo>
                    <a:pt x="122869" y="7906"/>
                    <a:pt x="128736" y="6224"/>
                    <a:pt x="134246" y="6055"/>
                  </a:cubicBezTo>
                  <a:lnTo>
                    <a:pt x="134246" y="-3"/>
                  </a:lnTo>
                  <a:cubicBezTo>
                    <a:pt x="129447" y="502"/>
                    <a:pt x="126602" y="670"/>
                    <a:pt x="121447" y="670"/>
                  </a:cubicBezTo>
                  <a:cubicBezTo>
                    <a:pt x="116115" y="670"/>
                    <a:pt x="109360" y="502"/>
                    <a:pt x="104027" y="-3"/>
                  </a:cubicBezTo>
                  <a:lnTo>
                    <a:pt x="104027" y="6055"/>
                  </a:lnTo>
                  <a:cubicBezTo>
                    <a:pt x="110249" y="6224"/>
                    <a:pt x="113270" y="9421"/>
                    <a:pt x="113270" y="13460"/>
                  </a:cubicBezTo>
                  <a:cubicBezTo>
                    <a:pt x="113270" y="14806"/>
                    <a:pt x="113270" y="15142"/>
                    <a:pt x="112204" y="17498"/>
                  </a:cubicBezTo>
                  <a:lnTo>
                    <a:pt x="94961" y="59400"/>
                  </a:lnTo>
                  <a:lnTo>
                    <a:pt x="75763" y="13460"/>
                  </a:lnTo>
                  <a:cubicBezTo>
                    <a:pt x="75408" y="12618"/>
                    <a:pt x="74874" y="11272"/>
                    <a:pt x="74874" y="10262"/>
                  </a:cubicBezTo>
                  <a:cubicBezTo>
                    <a:pt x="74874" y="6560"/>
                    <a:pt x="79496" y="6055"/>
                    <a:pt x="84473" y="6055"/>
                  </a:cubicBezTo>
                  <a:lnTo>
                    <a:pt x="84473" y="-3"/>
                  </a:lnTo>
                  <a:cubicBezTo>
                    <a:pt x="78074" y="502"/>
                    <a:pt x="71675" y="670"/>
                    <a:pt x="65275" y="670"/>
                  </a:cubicBezTo>
                  <a:cubicBezTo>
                    <a:pt x="60120" y="670"/>
                    <a:pt x="54788" y="334"/>
                    <a:pt x="49633" y="-3"/>
                  </a:cubicBezTo>
                  <a:lnTo>
                    <a:pt x="49633" y="6055"/>
                  </a:lnTo>
                  <a:cubicBezTo>
                    <a:pt x="53721" y="6055"/>
                    <a:pt x="57454" y="6055"/>
                    <a:pt x="59765" y="7402"/>
                  </a:cubicBezTo>
                  <a:cubicBezTo>
                    <a:pt x="62253" y="9084"/>
                    <a:pt x="63853" y="14638"/>
                    <a:pt x="63853" y="14806"/>
                  </a:cubicBezTo>
                  <a:cubicBezTo>
                    <a:pt x="63853" y="15142"/>
                    <a:pt x="63498" y="16152"/>
                    <a:pt x="63142" y="16825"/>
                  </a:cubicBezTo>
                  <a:lnTo>
                    <a:pt x="46433" y="56876"/>
                  </a:lnTo>
                  <a:lnTo>
                    <a:pt x="28479" y="13460"/>
                  </a:lnTo>
                  <a:cubicBezTo>
                    <a:pt x="27413" y="11104"/>
                    <a:pt x="27413" y="10936"/>
                    <a:pt x="27413" y="10262"/>
                  </a:cubicBezTo>
                  <a:cubicBezTo>
                    <a:pt x="27413" y="6055"/>
                    <a:pt x="33812" y="6055"/>
                    <a:pt x="37012" y="6055"/>
                  </a:cubicBezTo>
                  <a:lnTo>
                    <a:pt x="37012" y="-3"/>
                  </a:lnTo>
                  <a:cubicBezTo>
                    <a:pt x="36656" y="-3"/>
                    <a:pt x="24035" y="670"/>
                    <a:pt x="16925" y="670"/>
                  </a:cubicBezTo>
                  <a:cubicBezTo>
                    <a:pt x="11414" y="670"/>
                    <a:pt x="5726" y="502"/>
                    <a:pt x="215" y="-3"/>
                  </a:cubicBezTo>
                  <a:lnTo>
                    <a:pt x="215" y="6055"/>
                  </a:lnTo>
                  <a:cubicBezTo>
                    <a:pt x="7148" y="6055"/>
                    <a:pt x="11059" y="6055"/>
                    <a:pt x="13014" y="10936"/>
                  </a:cubicBezTo>
                  <a:lnTo>
                    <a:pt x="37723" y="70338"/>
                  </a:lnTo>
                  <a:cubicBezTo>
                    <a:pt x="38789" y="72862"/>
                    <a:pt x="39323" y="74208"/>
                    <a:pt x="42522" y="74208"/>
                  </a:cubicBezTo>
                  <a:cubicBezTo>
                    <a:pt x="45722" y="74208"/>
                    <a:pt x="46255" y="72862"/>
                    <a:pt x="47144" y="70675"/>
                  </a:cubicBezTo>
                  <a:lnTo>
                    <a:pt x="67231" y="22547"/>
                  </a:lnTo>
                  <a:lnTo>
                    <a:pt x="86962" y="70170"/>
                  </a:lnTo>
                  <a:cubicBezTo>
                    <a:pt x="88029" y="72694"/>
                    <a:pt x="88740" y="74208"/>
                    <a:pt x="91939" y="74208"/>
                  </a:cubicBezTo>
                  <a:cubicBezTo>
                    <a:pt x="95139" y="74208"/>
                    <a:pt x="95672" y="73030"/>
                    <a:pt x="96739" y="70338"/>
                  </a:cubicBezTo>
                  <a:lnTo>
                    <a:pt x="119314" y="16320"/>
                  </a:lnTo>
                  <a:close/>
                </a:path>
              </a:pathLst>
            </a:custGeom>
            <a:solidFill>
              <a:srgbClr val="000000"/>
            </a:solidFill>
            <a:ln w="25489"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0C350C97-E95A-4450-901B-D8CDE2CACBD1}"/>
                </a:ext>
              </a:extLst>
            </p:cNvPr>
            <p:cNvSpPr/>
            <p:nvPr>
              <p:custDataLst>
                <p:tags r:id="rId93"/>
              </p:custDataLst>
            </p:nvPr>
          </p:nvSpPr>
          <p:spPr>
            <a:xfrm>
              <a:off x="8198981" y="2456976"/>
              <a:ext cx="22575" cy="51829"/>
            </a:xfrm>
            <a:custGeom>
              <a:avLst/>
              <a:gdLst>
                <a:gd name="connsiteX0" fmla="*/ 17819 w 22575"/>
                <a:gd name="connsiteY0" fmla="*/ 16657 h 51829"/>
                <a:gd name="connsiteX1" fmla="*/ 3954 w 22575"/>
                <a:gd name="connsiteY1" fmla="*/ 47452 h 51829"/>
                <a:gd name="connsiteX2" fmla="*/ 2710 w 22575"/>
                <a:gd name="connsiteY2" fmla="*/ 49471 h 51829"/>
                <a:gd name="connsiteX3" fmla="*/ 5199 w 22575"/>
                <a:gd name="connsiteY3" fmla="*/ 51827 h 51829"/>
                <a:gd name="connsiteX4" fmla="*/ 22797 w 22575"/>
                <a:gd name="connsiteY4" fmla="*/ 18340 h 51829"/>
                <a:gd name="connsiteX5" fmla="*/ 10354 w 22575"/>
                <a:gd name="connsiteY5" fmla="*/ -3 h 51829"/>
                <a:gd name="connsiteX6" fmla="*/ 221 w 22575"/>
                <a:gd name="connsiteY6" fmla="*/ 9589 h 51829"/>
                <a:gd name="connsiteX7" fmla="*/ 10531 w 22575"/>
                <a:gd name="connsiteY7" fmla="*/ 19349 h 51829"/>
                <a:gd name="connsiteX8" fmla="*/ 17819 w 22575"/>
                <a:gd name="connsiteY8" fmla="*/ 16657 h 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75" h="51829">
                  <a:moveTo>
                    <a:pt x="17819" y="16657"/>
                  </a:moveTo>
                  <a:cubicBezTo>
                    <a:pt x="17819" y="25912"/>
                    <a:pt x="16042" y="36682"/>
                    <a:pt x="3954" y="47452"/>
                  </a:cubicBezTo>
                  <a:cubicBezTo>
                    <a:pt x="3243" y="48125"/>
                    <a:pt x="2710" y="48630"/>
                    <a:pt x="2710" y="49471"/>
                  </a:cubicBezTo>
                  <a:cubicBezTo>
                    <a:pt x="2710" y="50649"/>
                    <a:pt x="4132" y="51827"/>
                    <a:pt x="5199" y="51827"/>
                  </a:cubicBezTo>
                  <a:cubicBezTo>
                    <a:pt x="7687" y="51827"/>
                    <a:pt x="22797" y="38365"/>
                    <a:pt x="22797" y="18340"/>
                  </a:cubicBezTo>
                  <a:cubicBezTo>
                    <a:pt x="22797" y="7906"/>
                    <a:pt x="18530" y="-3"/>
                    <a:pt x="10354" y="-3"/>
                  </a:cubicBezTo>
                  <a:cubicBezTo>
                    <a:pt x="4487" y="-3"/>
                    <a:pt x="221" y="4373"/>
                    <a:pt x="221" y="9589"/>
                  </a:cubicBezTo>
                  <a:cubicBezTo>
                    <a:pt x="221" y="14974"/>
                    <a:pt x="4310" y="19349"/>
                    <a:pt x="10531" y="19349"/>
                  </a:cubicBezTo>
                  <a:cubicBezTo>
                    <a:pt x="14798" y="19349"/>
                    <a:pt x="17642" y="16657"/>
                    <a:pt x="17819" y="16657"/>
                  </a:cubicBezTo>
                  <a:close/>
                </a:path>
              </a:pathLst>
            </a:custGeom>
            <a:solidFill>
              <a:srgbClr val="000000"/>
            </a:solidFill>
            <a:ln w="25489"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53BED4B6-6B3E-477B-98F9-0D062116E070}"/>
                </a:ext>
              </a:extLst>
            </p:cNvPr>
            <p:cNvSpPr/>
            <p:nvPr>
              <p:custDataLst>
                <p:tags r:id="rId94"/>
              </p:custDataLst>
            </p:nvPr>
          </p:nvSpPr>
          <p:spPr>
            <a:xfrm>
              <a:off x="8239383" y="2364759"/>
              <a:ext cx="78036" cy="145897"/>
            </a:xfrm>
            <a:custGeom>
              <a:avLst/>
              <a:gdLst>
                <a:gd name="connsiteX0" fmla="*/ 78260 w 78036"/>
                <a:gd name="connsiteY0" fmla="*/ 6392 h 145897"/>
                <a:gd name="connsiteX1" fmla="*/ 71150 w 78036"/>
                <a:gd name="connsiteY1" fmla="*/ -3 h 145897"/>
                <a:gd name="connsiteX2" fmla="*/ 61195 w 78036"/>
                <a:gd name="connsiteY2" fmla="*/ 9253 h 145897"/>
                <a:gd name="connsiteX3" fmla="*/ 68305 w 78036"/>
                <a:gd name="connsiteY3" fmla="*/ 15647 h 145897"/>
                <a:gd name="connsiteX4" fmla="*/ 78260 w 78036"/>
                <a:gd name="connsiteY4" fmla="*/ 6392 h 145897"/>
                <a:gd name="connsiteX5" fmla="*/ 40575 w 78036"/>
                <a:gd name="connsiteY5" fmla="*/ 119812 h 145897"/>
                <a:gd name="connsiteX6" fmla="*/ 17644 w 78036"/>
                <a:gd name="connsiteY6" fmla="*/ 141183 h 145897"/>
                <a:gd name="connsiteX7" fmla="*/ 11245 w 78036"/>
                <a:gd name="connsiteY7" fmla="*/ 140174 h 145897"/>
                <a:gd name="connsiteX8" fmla="*/ 17288 w 78036"/>
                <a:gd name="connsiteY8" fmla="*/ 131592 h 145897"/>
                <a:gd name="connsiteX9" fmla="*/ 10356 w 78036"/>
                <a:gd name="connsiteY9" fmla="*/ 125365 h 145897"/>
                <a:gd name="connsiteX10" fmla="*/ 224 w 78036"/>
                <a:gd name="connsiteY10" fmla="*/ 135294 h 145897"/>
                <a:gd name="connsiteX11" fmla="*/ 17822 w 78036"/>
                <a:gd name="connsiteY11" fmla="*/ 145895 h 145897"/>
                <a:gd name="connsiteX12" fmla="*/ 54796 w 78036"/>
                <a:gd name="connsiteY12" fmla="*/ 119307 h 145897"/>
                <a:gd name="connsiteX13" fmla="*/ 70794 w 78036"/>
                <a:gd name="connsiteY13" fmla="*/ 59063 h 145897"/>
                <a:gd name="connsiteX14" fmla="*/ 71683 w 78036"/>
                <a:gd name="connsiteY14" fmla="*/ 53174 h 145897"/>
                <a:gd name="connsiteX15" fmla="*/ 52663 w 78036"/>
                <a:gd name="connsiteY15" fmla="*/ 37355 h 145897"/>
                <a:gd name="connsiteX16" fmla="*/ 21555 w 78036"/>
                <a:gd name="connsiteY16" fmla="*/ 63102 h 145897"/>
                <a:gd name="connsiteX17" fmla="*/ 24577 w 78036"/>
                <a:gd name="connsiteY17" fmla="*/ 65290 h 145897"/>
                <a:gd name="connsiteX18" fmla="*/ 28132 w 78036"/>
                <a:gd name="connsiteY18" fmla="*/ 62261 h 145897"/>
                <a:gd name="connsiteX19" fmla="*/ 52129 w 78036"/>
                <a:gd name="connsiteY19" fmla="*/ 42067 h 145897"/>
                <a:gd name="connsiteX20" fmla="*/ 58173 w 78036"/>
                <a:gd name="connsiteY20" fmla="*/ 50313 h 145897"/>
                <a:gd name="connsiteX21" fmla="*/ 57640 w 78036"/>
                <a:gd name="connsiteY21" fmla="*/ 55361 h 145897"/>
                <a:gd name="connsiteX22" fmla="*/ 40575 w 78036"/>
                <a:gd name="connsiteY22" fmla="*/ 119812 h 14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36" h="145897">
                  <a:moveTo>
                    <a:pt x="78260" y="6392"/>
                  </a:moveTo>
                  <a:cubicBezTo>
                    <a:pt x="78260" y="3531"/>
                    <a:pt x="75949" y="-3"/>
                    <a:pt x="71150" y="-3"/>
                  </a:cubicBezTo>
                  <a:cubicBezTo>
                    <a:pt x="65995" y="-3"/>
                    <a:pt x="61195" y="4709"/>
                    <a:pt x="61195" y="9253"/>
                  </a:cubicBezTo>
                  <a:cubicBezTo>
                    <a:pt x="61195" y="11945"/>
                    <a:pt x="63328" y="15647"/>
                    <a:pt x="68305" y="15647"/>
                  </a:cubicBezTo>
                  <a:cubicBezTo>
                    <a:pt x="73105" y="15647"/>
                    <a:pt x="78260" y="11272"/>
                    <a:pt x="78260" y="6392"/>
                  </a:cubicBezTo>
                  <a:close/>
                  <a:moveTo>
                    <a:pt x="40575" y="119812"/>
                  </a:moveTo>
                  <a:cubicBezTo>
                    <a:pt x="37553" y="131423"/>
                    <a:pt x="28132" y="141183"/>
                    <a:pt x="17644" y="141183"/>
                  </a:cubicBezTo>
                  <a:cubicBezTo>
                    <a:pt x="15333" y="141183"/>
                    <a:pt x="13200" y="140847"/>
                    <a:pt x="11245" y="140174"/>
                  </a:cubicBezTo>
                  <a:cubicBezTo>
                    <a:pt x="15866" y="138154"/>
                    <a:pt x="17288" y="134116"/>
                    <a:pt x="17288" y="131592"/>
                  </a:cubicBezTo>
                  <a:cubicBezTo>
                    <a:pt x="17288" y="127553"/>
                    <a:pt x="13911" y="125365"/>
                    <a:pt x="10356" y="125365"/>
                  </a:cubicBezTo>
                  <a:cubicBezTo>
                    <a:pt x="4845" y="125365"/>
                    <a:pt x="224" y="129909"/>
                    <a:pt x="224" y="135294"/>
                  </a:cubicBezTo>
                  <a:cubicBezTo>
                    <a:pt x="224" y="141688"/>
                    <a:pt x="7156" y="145895"/>
                    <a:pt x="17822" y="145895"/>
                  </a:cubicBezTo>
                  <a:cubicBezTo>
                    <a:pt x="28487" y="145895"/>
                    <a:pt x="49285" y="139837"/>
                    <a:pt x="54796" y="119307"/>
                  </a:cubicBezTo>
                  <a:lnTo>
                    <a:pt x="70794" y="59063"/>
                  </a:lnTo>
                  <a:cubicBezTo>
                    <a:pt x="71327" y="57212"/>
                    <a:pt x="71683" y="55698"/>
                    <a:pt x="71683" y="53174"/>
                  </a:cubicBezTo>
                  <a:cubicBezTo>
                    <a:pt x="71683" y="43918"/>
                    <a:pt x="63328" y="37355"/>
                    <a:pt x="52663" y="37355"/>
                  </a:cubicBezTo>
                  <a:cubicBezTo>
                    <a:pt x="32931" y="37355"/>
                    <a:pt x="21555" y="60746"/>
                    <a:pt x="21555" y="63102"/>
                  </a:cubicBezTo>
                  <a:cubicBezTo>
                    <a:pt x="21555" y="65290"/>
                    <a:pt x="24043" y="65290"/>
                    <a:pt x="24577" y="65290"/>
                  </a:cubicBezTo>
                  <a:cubicBezTo>
                    <a:pt x="26710" y="65290"/>
                    <a:pt x="26888" y="64785"/>
                    <a:pt x="28132" y="62261"/>
                  </a:cubicBezTo>
                  <a:cubicBezTo>
                    <a:pt x="32576" y="52500"/>
                    <a:pt x="41819" y="42067"/>
                    <a:pt x="52129" y="42067"/>
                  </a:cubicBezTo>
                  <a:cubicBezTo>
                    <a:pt x="56573" y="42067"/>
                    <a:pt x="58173" y="44928"/>
                    <a:pt x="58173" y="50313"/>
                  </a:cubicBezTo>
                  <a:cubicBezTo>
                    <a:pt x="58173" y="52164"/>
                    <a:pt x="57818" y="54520"/>
                    <a:pt x="57640" y="55361"/>
                  </a:cubicBezTo>
                  <a:lnTo>
                    <a:pt x="40575" y="119812"/>
                  </a:lnTo>
                  <a:close/>
                </a:path>
              </a:pathLst>
            </a:custGeom>
            <a:solidFill>
              <a:srgbClr val="000000"/>
            </a:solidFill>
            <a:ln w="25489"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611BAD38-3297-4DCF-8DD9-1F926C6FE7B7}"/>
                </a:ext>
              </a:extLst>
            </p:cNvPr>
            <p:cNvSpPr/>
            <p:nvPr>
              <p:custDataLst>
                <p:tags r:id="rId95"/>
              </p:custDataLst>
            </p:nvPr>
          </p:nvSpPr>
          <p:spPr>
            <a:xfrm>
              <a:off x="8371523" y="2259970"/>
              <a:ext cx="58914" cy="240398"/>
            </a:xfrm>
            <a:custGeom>
              <a:avLst/>
              <a:gdLst>
                <a:gd name="connsiteX0" fmla="*/ 59142 w 58914"/>
                <a:gd name="connsiteY0" fmla="*/ 237990 h 240398"/>
                <a:gd name="connsiteX1" fmla="*/ 54825 w 58914"/>
                <a:gd name="connsiteY1" fmla="*/ 232702 h 240398"/>
                <a:gd name="connsiteX2" fmla="*/ 14956 w 58914"/>
                <a:gd name="connsiteY2" fmla="*/ 120195 h 240398"/>
                <a:gd name="connsiteX3" fmla="*/ 55841 w 58914"/>
                <a:gd name="connsiteY3" fmla="*/ 6487 h 240398"/>
                <a:gd name="connsiteX4" fmla="*/ 59142 w 58914"/>
                <a:gd name="connsiteY4" fmla="*/ 2400 h 240398"/>
                <a:gd name="connsiteX5" fmla="*/ 56603 w 58914"/>
                <a:gd name="connsiteY5" fmla="*/ -4 h 240398"/>
                <a:gd name="connsiteX6" fmla="*/ 16226 w 58914"/>
                <a:gd name="connsiteY6" fmla="*/ 46874 h 240398"/>
                <a:gd name="connsiteX7" fmla="*/ 228 w 58914"/>
                <a:gd name="connsiteY7" fmla="*/ 120195 h 240398"/>
                <a:gd name="connsiteX8" fmla="*/ 16988 w 58914"/>
                <a:gd name="connsiteY8" fmla="*/ 195199 h 240398"/>
                <a:gd name="connsiteX9" fmla="*/ 56603 w 58914"/>
                <a:gd name="connsiteY9" fmla="*/ 240394 h 240398"/>
                <a:gd name="connsiteX10" fmla="*/ 59142 w 58914"/>
                <a:gd name="connsiteY10" fmla="*/ 237990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142" y="237990"/>
                  </a:moveTo>
                  <a:cubicBezTo>
                    <a:pt x="59142" y="237269"/>
                    <a:pt x="59142" y="236788"/>
                    <a:pt x="54825" y="232702"/>
                  </a:cubicBezTo>
                  <a:cubicBezTo>
                    <a:pt x="23083" y="202411"/>
                    <a:pt x="14956" y="156976"/>
                    <a:pt x="14956" y="120195"/>
                  </a:cubicBezTo>
                  <a:cubicBezTo>
                    <a:pt x="14956" y="78366"/>
                    <a:pt x="24606" y="36536"/>
                    <a:pt x="55841" y="6487"/>
                  </a:cubicBezTo>
                  <a:cubicBezTo>
                    <a:pt x="59142" y="3602"/>
                    <a:pt x="59142" y="3121"/>
                    <a:pt x="59142" y="2400"/>
                  </a:cubicBezTo>
                  <a:cubicBezTo>
                    <a:pt x="59142" y="717"/>
                    <a:pt x="58127" y="-4"/>
                    <a:pt x="56603" y="-4"/>
                  </a:cubicBezTo>
                  <a:cubicBezTo>
                    <a:pt x="54064" y="-4"/>
                    <a:pt x="31209" y="16343"/>
                    <a:pt x="16226" y="46874"/>
                  </a:cubicBezTo>
                  <a:cubicBezTo>
                    <a:pt x="3275" y="73317"/>
                    <a:pt x="228" y="100002"/>
                    <a:pt x="228" y="120195"/>
                  </a:cubicBezTo>
                  <a:cubicBezTo>
                    <a:pt x="228" y="138946"/>
                    <a:pt x="3021" y="168034"/>
                    <a:pt x="16988" y="195199"/>
                  </a:cubicBezTo>
                  <a:cubicBezTo>
                    <a:pt x="32225" y="224768"/>
                    <a:pt x="54064" y="240394"/>
                    <a:pt x="56603" y="240394"/>
                  </a:cubicBezTo>
                  <a:cubicBezTo>
                    <a:pt x="58127" y="240394"/>
                    <a:pt x="59142" y="239673"/>
                    <a:pt x="59142" y="237990"/>
                  </a:cubicBezTo>
                  <a:close/>
                </a:path>
              </a:pathLst>
            </a:custGeom>
            <a:solidFill>
              <a:srgbClr val="000000"/>
            </a:solidFill>
            <a:ln w="25489"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AAEA69B1-6392-4C35-A312-74B211B339D1}"/>
                </a:ext>
              </a:extLst>
            </p:cNvPr>
            <p:cNvSpPr/>
            <p:nvPr>
              <p:custDataLst>
                <p:tags r:id="rId96"/>
              </p:custDataLst>
            </p:nvPr>
          </p:nvSpPr>
          <p:spPr>
            <a:xfrm>
              <a:off x="8450979" y="2289779"/>
              <a:ext cx="77960" cy="153133"/>
            </a:xfrm>
            <a:custGeom>
              <a:avLst/>
              <a:gdLst>
                <a:gd name="connsiteX0" fmla="*/ 46703 w 77960"/>
                <a:gd name="connsiteY0" fmla="*/ 54326 h 153133"/>
                <a:gd name="connsiteX1" fmla="*/ 70574 w 77960"/>
                <a:gd name="connsiteY1" fmla="*/ 54326 h 153133"/>
                <a:gd name="connsiteX2" fmla="*/ 78192 w 77960"/>
                <a:gd name="connsiteY2" fmla="*/ 49518 h 153133"/>
                <a:gd name="connsiteX3" fmla="*/ 71082 w 77960"/>
                <a:gd name="connsiteY3" fmla="*/ 46874 h 153133"/>
                <a:gd name="connsiteX4" fmla="*/ 48735 w 77960"/>
                <a:gd name="connsiteY4" fmla="*/ 46874 h 153133"/>
                <a:gd name="connsiteX5" fmla="*/ 59146 w 77960"/>
                <a:gd name="connsiteY5" fmla="*/ 6487 h 153133"/>
                <a:gd name="connsiteX6" fmla="*/ 51782 w 77960"/>
                <a:gd name="connsiteY6" fmla="*/ -4 h 153133"/>
                <a:gd name="connsiteX7" fmla="*/ 41624 w 77960"/>
                <a:gd name="connsiteY7" fmla="*/ 8650 h 153133"/>
                <a:gd name="connsiteX8" fmla="*/ 31720 w 77960"/>
                <a:gd name="connsiteY8" fmla="*/ 46874 h 153133"/>
                <a:gd name="connsiteX9" fmla="*/ 7850 w 77960"/>
                <a:gd name="connsiteY9" fmla="*/ 46874 h 153133"/>
                <a:gd name="connsiteX10" fmla="*/ 232 w 77960"/>
                <a:gd name="connsiteY10" fmla="*/ 51441 h 153133"/>
                <a:gd name="connsiteX11" fmla="*/ 7342 w 77960"/>
                <a:gd name="connsiteY11" fmla="*/ 54326 h 153133"/>
                <a:gd name="connsiteX12" fmla="*/ 29689 w 77960"/>
                <a:gd name="connsiteY12" fmla="*/ 54326 h 153133"/>
                <a:gd name="connsiteX13" fmla="*/ 10389 w 77960"/>
                <a:gd name="connsiteY13" fmla="*/ 131013 h 153133"/>
                <a:gd name="connsiteX14" fmla="*/ 33752 w 77960"/>
                <a:gd name="connsiteY14" fmla="*/ 153130 h 153133"/>
                <a:gd name="connsiteX15" fmla="*/ 74129 w 77960"/>
                <a:gd name="connsiteY15" fmla="*/ 116108 h 153133"/>
                <a:gd name="connsiteX16" fmla="*/ 71082 w 77960"/>
                <a:gd name="connsiteY16" fmla="*/ 113704 h 153133"/>
                <a:gd name="connsiteX17" fmla="*/ 67272 w 77960"/>
                <a:gd name="connsiteY17" fmla="*/ 117070 h 153133"/>
                <a:gd name="connsiteX18" fmla="*/ 34260 w 77960"/>
                <a:gd name="connsiteY18" fmla="*/ 147841 h 153133"/>
                <a:gd name="connsiteX19" fmla="*/ 26388 w 77960"/>
                <a:gd name="connsiteY19" fmla="*/ 136783 h 153133"/>
                <a:gd name="connsiteX20" fmla="*/ 27911 w 77960"/>
                <a:gd name="connsiteY20" fmla="*/ 125243 h 153133"/>
                <a:gd name="connsiteX21" fmla="*/ 46703 w 77960"/>
                <a:gd name="connsiteY21" fmla="*/ 54326 h 1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60" h="153133">
                  <a:moveTo>
                    <a:pt x="46703" y="54326"/>
                  </a:moveTo>
                  <a:lnTo>
                    <a:pt x="70574" y="54326"/>
                  </a:lnTo>
                  <a:cubicBezTo>
                    <a:pt x="75652" y="54326"/>
                    <a:pt x="78192" y="54326"/>
                    <a:pt x="78192" y="49518"/>
                  </a:cubicBezTo>
                  <a:cubicBezTo>
                    <a:pt x="78192" y="46874"/>
                    <a:pt x="75652" y="46874"/>
                    <a:pt x="71082" y="46874"/>
                  </a:cubicBezTo>
                  <a:lnTo>
                    <a:pt x="48735" y="46874"/>
                  </a:lnTo>
                  <a:cubicBezTo>
                    <a:pt x="57877" y="12737"/>
                    <a:pt x="59146" y="7929"/>
                    <a:pt x="59146" y="6487"/>
                  </a:cubicBezTo>
                  <a:cubicBezTo>
                    <a:pt x="59146" y="2400"/>
                    <a:pt x="56099" y="-4"/>
                    <a:pt x="51782" y="-4"/>
                  </a:cubicBezTo>
                  <a:cubicBezTo>
                    <a:pt x="51020" y="-4"/>
                    <a:pt x="43910" y="236"/>
                    <a:pt x="41624" y="8650"/>
                  </a:cubicBezTo>
                  <a:lnTo>
                    <a:pt x="31720" y="46874"/>
                  </a:lnTo>
                  <a:lnTo>
                    <a:pt x="7850" y="46874"/>
                  </a:lnTo>
                  <a:cubicBezTo>
                    <a:pt x="2771" y="46874"/>
                    <a:pt x="232" y="46874"/>
                    <a:pt x="232" y="51441"/>
                  </a:cubicBezTo>
                  <a:cubicBezTo>
                    <a:pt x="232" y="54326"/>
                    <a:pt x="2263" y="54326"/>
                    <a:pt x="7342" y="54326"/>
                  </a:cubicBezTo>
                  <a:lnTo>
                    <a:pt x="29689" y="54326"/>
                  </a:lnTo>
                  <a:cubicBezTo>
                    <a:pt x="11405" y="122599"/>
                    <a:pt x="10389" y="126686"/>
                    <a:pt x="10389" y="131013"/>
                  </a:cubicBezTo>
                  <a:cubicBezTo>
                    <a:pt x="10389" y="143995"/>
                    <a:pt x="20039" y="153130"/>
                    <a:pt x="33752" y="153130"/>
                  </a:cubicBezTo>
                  <a:cubicBezTo>
                    <a:pt x="59654" y="153130"/>
                    <a:pt x="74129" y="118032"/>
                    <a:pt x="74129" y="116108"/>
                  </a:cubicBezTo>
                  <a:cubicBezTo>
                    <a:pt x="74129" y="113704"/>
                    <a:pt x="72097" y="113704"/>
                    <a:pt x="71082" y="113704"/>
                  </a:cubicBezTo>
                  <a:cubicBezTo>
                    <a:pt x="68796" y="113704"/>
                    <a:pt x="68542" y="114426"/>
                    <a:pt x="67272" y="117070"/>
                  </a:cubicBezTo>
                  <a:cubicBezTo>
                    <a:pt x="56353" y="142071"/>
                    <a:pt x="42894" y="147841"/>
                    <a:pt x="34260" y="147841"/>
                  </a:cubicBezTo>
                  <a:cubicBezTo>
                    <a:pt x="28927" y="147841"/>
                    <a:pt x="26388" y="144716"/>
                    <a:pt x="26388" y="136783"/>
                  </a:cubicBezTo>
                  <a:cubicBezTo>
                    <a:pt x="26388" y="131013"/>
                    <a:pt x="26896" y="129330"/>
                    <a:pt x="27911" y="125243"/>
                  </a:cubicBezTo>
                  <a:lnTo>
                    <a:pt x="46703" y="54326"/>
                  </a:lnTo>
                  <a:close/>
                </a:path>
              </a:pathLst>
            </a:custGeom>
            <a:solidFill>
              <a:srgbClr val="000000"/>
            </a:solidFill>
            <a:ln w="25489"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A7FEB7C1-058B-4C5B-84D3-46FEAFDA817D}"/>
                </a:ext>
              </a:extLst>
            </p:cNvPr>
            <p:cNvSpPr/>
            <p:nvPr>
              <p:custDataLst>
                <p:tags r:id="rId97"/>
              </p:custDataLst>
            </p:nvPr>
          </p:nvSpPr>
          <p:spPr>
            <a:xfrm>
              <a:off x="8551315" y="2259970"/>
              <a:ext cx="58914" cy="240398"/>
            </a:xfrm>
            <a:custGeom>
              <a:avLst/>
              <a:gdLst>
                <a:gd name="connsiteX0" fmla="*/ 59150 w 58914"/>
                <a:gd name="connsiteY0" fmla="*/ 120195 h 240398"/>
                <a:gd name="connsiteX1" fmla="*/ 42390 w 58914"/>
                <a:gd name="connsiteY1" fmla="*/ 45191 h 240398"/>
                <a:gd name="connsiteX2" fmla="*/ 2775 w 58914"/>
                <a:gd name="connsiteY2" fmla="*/ -4 h 240398"/>
                <a:gd name="connsiteX3" fmla="*/ 235 w 58914"/>
                <a:gd name="connsiteY3" fmla="*/ 2400 h 240398"/>
                <a:gd name="connsiteX4" fmla="*/ 5060 w 58914"/>
                <a:gd name="connsiteY4" fmla="*/ 7929 h 240398"/>
                <a:gd name="connsiteX5" fmla="*/ 44421 w 58914"/>
                <a:gd name="connsiteY5" fmla="*/ 120195 h 240398"/>
                <a:gd name="connsiteX6" fmla="*/ 3537 w 58914"/>
                <a:gd name="connsiteY6" fmla="*/ 233904 h 240398"/>
                <a:gd name="connsiteX7" fmla="*/ 235 w 58914"/>
                <a:gd name="connsiteY7" fmla="*/ 237990 h 240398"/>
                <a:gd name="connsiteX8" fmla="*/ 2775 w 58914"/>
                <a:gd name="connsiteY8" fmla="*/ 240394 h 240398"/>
                <a:gd name="connsiteX9" fmla="*/ 43152 w 58914"/>
                <a:gd name="connsiteY9" fmla="*/ 193517 h 240398"/>
                <a:gd name="connsiteX10" fmla="*/ 59150 w 58914"/>
                <a:gd name="connsiteY10" fmla="*/ 120195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150" y="120195"/>
                  </a:moveTo>
                  <a:cubicBezTo>
                    <a:pt x="59150" y="101444"/>
                    <a:pt x="56356" y="72356"/>
                    <a:pt x="42390" y="45191"/>
                  </a:cubicBezTo>
                  <a:cubicBezTo>
                    <a:pt x="27153" y="15622"/>
                    <a:pt x="5314" y="-4"/>
                    <a:pt x="2775" y="-4"/>
                  </a:cubicBezTo>
                  <a:cubicBezTo>
                    <a:pt x="1251" y="-4"/>
                    <a:pt x="235" y="957"/>
                    <a:pt x="235" y="2400"/>
                  </a:cubicBezTo>
                  <a:cubicBezTo>
                    <a:pt x="235" y="3121"/>
                    <a:pt x="235" y="3602"/>
                    <a:pt x="5060" y="7929"/>
                  </a:cubicBezTo>
                  <a:cubicBezTo>
                    <a:pt x="29946" y="31728"/>
                    <a:pt x="44421" y="69952"/>
                    <a:pt x="44421" y="120195"/>
                  </a:cubicBezTo>
                  <a:cubicBezTo>
                    <a:pt x="44421" y="161303"/>
                    <a:pt x="35025" y="203613"/>
                    <a:pt x="3537" y="233904"/>
                  </a:cubicBezTo>
                  <a:cubicBezTo>
                    <a:pt x="235" y="236788"/>
                    <a:pt x="235" y="237269"/>
                    <a:pt x="235" y="237990"/>
                  </a:cubicBezTo>
                  <a:cubicBezTo>
                    <a:pt x="235" y="239433"/>
                    <a:pt x="1251" y="240394"/>
                    <a:pt x="2775" y="240394"/>
                  </a:cubicBezTo>
                  <a:cubicBezTo>
                    <a:pt x="5314" y="240394"/>
                    <a:pt x="28169" y="224047"/>
                    <a:pt x="43152" y="193517"/>
                  </a:cubicBezTo>
                  <a:cubicBezTo>
                    <a:pt x="56103" y="167073"/>
                    <a:pt x="59150" y="140389"/>
                    <a:pt x="59150" y="120195"/>
                  </a:cubicBezTo>
                  <a:close/>
                </a:path>
              </a:pathLst>
            </a:custGeom>
            <a:solidFill>
              <a:srgbClr val="000000"/>
            </a:solidFill>
            <a:ln w="25489"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C7BA2AB2-245B-4527-A675-03C9F2085F68}"/>
                </a:ext>
              </a:extLst>
            </p:cNvPr>
            <p:cNvSpPr/>
            <p:nvPr>
              <p:custDataLst>
                <p:tags r:id="rId98"/>
              </p:custDataLst>
            </p:nvPr>
          </p:nvSpPr>
          <p:spPr>
            <a:xfrm>
              <a:off x="8650070" y="2259970"/>
              <a:ext cx="58914" cy="240398"/>
            </a:xfrm>
            <a:custGeom>
              <a:avLst/>
              <a:gdLst>
                <a:gd name="connsiteX0" fmla="*/ 59154 w 58914"/>
                <a:gd name="connsiteY0" fmla="*/ 120195 h 240398"/>
                <a:gd name="connsiteX1" fmla="*/ 42394 w 58914"/>
                <a:gd name="connsiteY1" fmla="*/ 45191 h 240398"/>
                <a:gd name="connsiteX2" fmla="*/ 2779 w 58914"/>
                <a:gd name="connsiteY2" fmla="*/ -4 h 240398"/>
                <a:gd name="connsiteX3" fmla="*/ 239 w 58914"/>
                <a:gd name="connsiteY3" fmla="*/ 2400 h 240398"/>
                <a:gd name="connsiteX4" fmla="*/ 5064 w 58914"/>
                <a:gd name="connsiteY4" fmla="*/ 7929 h 240398"/>
                <a:gd name="connsiteX5" fmla="*/ 44425 w 58914"/>
                <a:gd name="connsiteY5" fmla="*/ 120195 h 240398"/>
                <a:gd name="connsiteX6" fmla="*/ 3540 w 58914"/>
                <a:gd name="connsiteY6" fmla="*/ 233904 h 240398"/>
                <a:gd name="connsiteX7" fmla="*/ 239 w 58914"/>
                <a:gd name="connsiteY7" fmla="*/ 237990 h 240398"/>
                <a:gd name="connsiteX8" fmla="*/ 2779 w 58914"/>
                <a:gd name="connsiteY8" fmla="*/ 240394 h 240398"/>
                <a:gd name="connsiteX9" fmla="*/ 43155 w 58914"/>
                <a:gd name="connsiteY9" fmla="*/ 193517 h 240398"/>
                <a:gd name="connsiteX10" fmla="*/ 59154 w 58914"/>
                <a:gd name="connsiteY10" fmla="*/ 120195 h 24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14" h="240398">
                  <a:moveTo>
                    <a:pt x="59154" y="120195"/>
                  </a:moveTo>
                  <a:cubicBezTo>
                    <a:pt x="59154" y="101444"/>
                    <a:pt x="56360" y="72356"/>
                    <a:pt x="42394" y="45191"/>
                  </a:cubicBezTo>
                  <a:cubicBezTo>
                    <a:pt x="27157" y="15622"/>
                    <a:pt x="5318" y="-4"/>
                    <a:pt x="2779" y="-4"/>
                  </a:cubicBezTo>
                  <a:cubicBezTo>
                    <a:pt x="1255" y="-4"/>
                    <a:pt x="239" y="957"/>
                    <a:pt x="239" y="2400"/>
                  </a:cubicBezTo>
                  <a:cubicBezTo>
                    <a:pt x="239" y="3121"/>
                    <a:pt x="239" y="3602"/>
                    <a:pt x="5064" y="7929"/>
                  </a:cubicBezTo>
                  <a:cubicBezTo>
                    <a:pt x="29950" y="31728"/>
                    <a:pt x="44425" y="69952"/>
                    <a:pt x="44425" y="120195"/>
                  </a:cubicBezTo>
                  <a:cubicBezTo>
                    <a:pt x="44425" y="161303"/>
                    <a:pt x="35029" y="203613"/>
                    <a:pt x="3540" y="233904"/>
                  </a:cubicBezTo>
                  <a:cubicBezTo>
                    <a:pt x="239" y="236788"/>
                    <a:pt x="239" y="237269"/>
                    <a:pt x="239" y="237990"/>
                  </a:cubicBezTo>
                  <a:cubicBezTo>
                    <a:pt x="239" y="239433"/>
                    <a:pt x="1255" y="240394"/>
                    <a:pt x="2779" y="240394"/>
                  </a:cubicBezTo>
                  <a:cubicBezTo>
                    <a:pt x="5318" y="240394"/>
                    <a:pt x="28173" y="224047"/>
                    <a:pt x="43155" y="193517"/>
                  </a:cubicBezTo>
                  <a:cubicBezTo>
                    <a:pt x="56106" y="167073"/>
                    <a:pt x="59154" y="140389"/>
                    <a:pt x="59154" y="120195"/>
                  </a:cubicBezTo>
                  <a:close/>
                </a:path>
              </a:pathLst>
            </a:custGeom>
            <a:solidFill>
              <a:srgbClr val="000000"/>
            </a:solidFill>
            <a:ln w="25489" cap="flat">
              <a:noFill/>
              <a:prstDash val="solid"/>
              <a:miter/>
            </a:ln>
          </p:spPr>
          <p:txBody>
            <a:bodyPr rtlCol="0" anchor="ctr"/>
            <a:lstStyle/>
            <a:p>
              <a:endParaRPr lang="zh-CN" altLang="en-US"/>
            </a:p>
          </p:txBody>
        </p:sp>
      </p:grpSp>
      <p:grpSp>
        <p:nvGrpSpPr>
          <p:cNvPr id="285" name="组合 284" descr="\documentclass[preview]{standalone}&#10;\usepackage{amsmath}&#10;&#10;\begin{document}&#10;\begin{flalign*}&#10;\Delta V_{\mathrm{w},ij}\approx g_{\mathrm{w},ij}^{\Gamma_{*}}\left(\bar{p}_{\mathrm{w},i}-\bar{p}_{\mathrm{w},j}\right)\delta t,\quad\bar{p}_{\mathrm{w},i}:=\frac{1}{\delta t}\int_{t}^{t+\delta t}p_{\mathrm{w},i}(t)\mathrm{d}t,&#10;\end{flalign*}&#10;\end{document}&#10;&#10;" title="IguanaTex Shape Display">
            <a:extLst>
              <a:ext uri="{FF2B5EF4-FFF2-40B4-BE49-F238E27FC236}">
                <a16:creationId xmlns:a16="http://schemas.microsoft.com/office/drawing/2014/main" id="{7699833E-03D6-4503-B75C-E2405D7816CA}"/>
              </a:ext>
            </a:extLst>
          </p:cNvPr>
          <p:cNvGrpSpPr>
            <a:grpSpLocks noChangeAspect="1"/>
          </p:cNvGrpSpPr>
          <p:nvPr>
            <p:custDataLst>
              <p:tags r:id="rId6"/>
            </p:custDataLst>
          </p:nvPr>
        </p:nvGrpSpPr>
        <p:grpSpPr>
          <a:xfrm>
            <a:off x="2776197" y="3226882"/>
            <a:ext cx="6452860" cy="634274"/>
            <a:chOff x="3675186" y="1907478"/>
            <a:chExt cx="6452860" cy="634274"/>
          </a:xfrm>
        </p:grpSpPr>
        <p:sp>
          <p:nvSpPr>
            <p:cNvPr id="77" name="任意多边形: 形状 76">
              <a:extLst>
                <a:ext uri="{FF2B5EF4-FFF2-40B4-BE49-F238E27FC236}">
                  <a16:creationId xmlns:a16="http://schemas.microsoft.com/office/drawing/2014/main" id="{2B921BB2-04D4-4309-9904-6FB955074DEA}"/>
                </a:ext>
              </a:extLst>
            </p:cNvPr>
            <p:cNvSpPr/>
            <p:nvPr>
              <p:custDataLst>
                <p:tags r:id="rId7"/>
              </p:custDataLst>
            </p:nvPr>
          </p:nvSpPr>
          <p:spPr>
            <a:xfrm>
              <a:off x="3675186" y="2132371"/>
              <a:ext cx="186751" cy="179372"/>
            </a:xfrm>
            <a:custGeom>
              <a:avLst/>
              <a:gdLst>
                <a:gd name="connsiteX0" fmla="*/ 99999 w 186751"/>
                <a:gd name="connsiteY0" fmla="*/ 4500 h 179372"/>
                <a:gd name="connsiteX1" fmla="*/ 93420 w 186751"/>
                <a:gd name="connsiteY1" fmla="*/ -9 h 179372"/>
                <a:gd name="connsiteX2" fmla="*/ 86841 w 186751"/>
                <a:gd name="connsiteY2" fmla="*/ 4500 h 179372"/>
                <a:gd name="connsiteX3" fmla="*/ 1309 w 186751"/>
                <a:gd name="connsiteY3" fmla="*/ 174353 h 179372"/>
                <a:gd name="connsiteX4" fmla="*/ 44 w 186751"/>
                <a:gd name="connsiteY4" fmla="*/ 177359 h 179372"/>
                <a:gd name="connsiteX5" fmla="*/ 5611 w 186751"/>
                <a:gd name="connsiteY5" fmla="*/ 179364 h 179372"/>
                <a:gd name="connsiteX6" fmla="*/ 181229 w 186751"/>
                <a:gd name="connsiteY6" fmla="*/ 179364 h 179372"/>
                <a:gd name="connsiteX7" fmla="*/ 186796 w 186751"/>
                <a:gd name="connsiteY7" fmla="*/ 177359 h 179372"/>
                <a:gd name="connsiteX8" fmla="*/ 185531 w 186751"/>
                <a:gd name="connsiteY8" fmla="*/ 174353 h 179372"/>
                <a:gd name="connsiteX9" fmla="*/ 99999 w 186751"/>
                <a:gd name="connsiteY9" fmla="*/ 4500 h 179372"/>
                <a:gd name="connsiteX10" fmla="*/ 85322 w 186751"/>
                <a:gd name="connsiteY10" fmla="*/ 25043 h 179372"/>
                <a:gd name="connsiteX11" fmla="*/ 153393 w 186751"/>
                <a:gd name="connsiteY11" fmla="*/ 160324 h 179372"/>
                <a:gd name="connsiteX12" fmla="*/ 16999 w 186751"/>
                <a:gd name="connsiteY12" fmla="*/ 160324 h 179372"/>
                <a:gd name="connsiteX13" fmla="*/ 85322 w 186751"/>
                <a:gd name="connsiteY13" fmla="*/ 25043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751" h="179372">
                  <a:moveTo>
                    <a:pt x="99999" y="4500"/>
                  </a:moveTo>
                  <a:cubicBezTo>
                    <a:pt x="98228" y="1244"/>
                    <a:pt x="97722" y="-9"/>
                    <a:pt x="93420" y="-9"/>
                  </a:cubicBezTo>
                  <a:cubicBezTo>
                    <a:pt x="89118" y="-9"/>
                    <a:pt x="88612" y="1244"/>
                    <a:pt x="86841" y="4500"/>
                  </a:cubicBezTo>
                  <a:lnTo>
                    <a:pt x="1309" y="174353"/>
                  </a:lnTo>
                  <a:cubicBezTo>
                    <a:pt x="44" y="176608"/>
                    <a:pt x="44" y="177109"/>
                    <a:pt x="44" y="177359"/>
                  </a:cubicBezTo>
                  <a:cubicBezTo>
                    <a:pt x="44" y="179364"/>
                    <a:pt x="1563" y="179364"/>
                    <a:pt x="5611" y="179364"/>
                  </a:cubicBezTo>
                  <a:lnTo>
                    <a:pt x="181229" y="179364"/>
                  </a:lnTo>
                  <a:cubicBezTo>
                    <a:pt x="185278" y="179364"/>
                    <a:pt x="186796" y="179364"/>
                    <a:pt x="186796" y="177359"/>
                  </a:cubicBezTo>
                  <a:cubicBezTo>
                    <a:pt x="186796" y="177109"/>
                    <a:pt x="186796" y="176608"/>
                    <a:pt x="185531" y="174353"/>
                  </a:cubicBezTo>
                  <a:lnTo>
                    <a:pt x="99999" y="4500"/>
                  </a:lnTo>
                  <a:close/>
                  <a:moveTo>
                    <a:pt x="85322" y="25043"/>
                  </a:moveTo>
                  <a:lnTo>
                    <a:pt x="153393" y="160324"/>
                  </a:lnTo>
                  <a:lnTo>
                    <a:pt x="16999" y="160324"/>
                  </a:lnTo>
                  <a:lnTo>
                    <a:pt x="85322" y="25043"/>
                  </a:lnTo>
                  <a:close/>
                </a:path>
              </a:pathLst>
            </a:custGeom>
            <a:solidFill>
              <a:srgbClr val="000000"/>
            </a:solidFill>
            <a:ln w="25400"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F8B77E22-9C12-450F-A942-4EAE2D29B8B3}"/>
                </a:ext>
              </a:extLst>
            </p:cNvPr>
            <p:cNvSpPr/>
            <p:nvPr>
              <p:custDataLst>
                <p:tags r:id="rId8"/>
              </p:custDataLst>
            </p:nvPr>
          </p:nvSpPr>
          <p:spPr>
            <a:xfrm>
              <a:off x="3888340" y="2140638"/>
              <a:ext cx="180425" cy="176616"/>
            </a:xfrm>
            <a:custGeom>
              <a:avLst/>
              <a:gdLst>
                <a:gd name="connsiteX0" fmla="*/ 144798 w 180425"/>
                <a:gd name="connsiteY0" fmla="*/ 28550 h 176616"/>
                <a:gd name="connsiteX1" fmla="*/ 177188 w 180425"/>
                <a:gd name="connsiteY1" fmla="*/ 7757 h 176616"/>
                <a:gd name="connsiteX2" fmla="*/ 180478 w 180425"/>
                <a:gd name="connsiteY2" fmla="*/ 2997 h 176616"/>
                <a:gd name="connsiteX3" fmla="*/ 177188 w 180425"/>
                <a:gd name="connsiteY3" fmla="*/ -9 h 176616"/>
                <a:gd name="connsiteX4" fmla="*/ 156438 w 180425"/>
                <a:gd name="connsiteY4" fmla="*/ 742 h 176616"/>
                <a:gd name="connsiteX5" fmla="*/ 131386 w 180425"/>
                <a:gd name="connsiteY5" fmla="*/ -9 h 176616"/>
                <a:gd name="connsiteX6" fmla="*/ 126578 w 180425"/>
                <a:gd name="connsiteY6" fmla="*/ 4751 h 176616"/>
                <a:gd name="connsiteX7" fmla="*/ 130627 w 180425"/>
                <a:gd name="connsiteY7" fmla="*/ 7757 h 176616"/>
                <a:gd name="connsiteX8" fmla="*/ 142267 w 180425"/>
                <a:gd name="connsiteY8" fmla="*/ 16024 h 176616"/>
                <a:gd name="connsiteX9" fmla="*/ 138471 w 180425"/>
                <a:gd name="connsiteY9" fmla="*/ 25544 h 176616"/>
                <a:gd name="connsiteX10" fmla="*/ 60785 w 180425"/>
                <a:gd name="connsiteY10" fmla="*/ 147798 h 176616"/>
                <a:gd name="connsiteX11" fmla="*/ 43577 w 180425"/>
                <a:gd name="connsiteY11" fmla="*/ 15273 h 176616"/>
                <a:gd name="connsiteX12" fmla="*/ 61038 w 180425"/>
                <a:gd name="connsiteY12" fmla="*/ 7757 h 176616"/>
                <a:gd name="connsiteX13" fmla="*/ 67364 w 180425"/>
                <a:gd name="connsiteY13" fmla="*/ 2747 h 176616"/>
                <a:gd name="connsiteX14" fmla="*/ 63821 w 180425"/>
                <a:gd name="connsiteY14" fmla="*/ -9 h 176616"/>
                <a:gd name="connsiteX15" fmla="*/ 32443 w 180425"/>
                <a:gd name="connsiteY15" fmla="*/ 742 h 176616"/>
                <a:gd name="connsiteX16" fmla="*/ 18525 w 180425"/>
                <a:gd name="connsiteY16" fmla="*/ 492 h 176616"/>
                <a:gd name="connsiteX17" fmla="*/ 4860 w 180425"/>
                <a:gd name="connsiteY17" fmla="*/ -9 h 176616"/>
                <a:gd name="connsiteX18" fmla="*/ 53 w 180425"/>
                <a:gd name="connsiteY18" fmla="*/ 4751 h 176616"/>
                <a:gd name="connsiteX19" fmla="*/ 6379 w 180425"/>
                <a:gd name="connsiteY19" fmla="*/ 7757 h 176616"/>
                <a:gd name="connsiteX20" fmla="*/ 21562 w 180425"/>
                <a:gd name="connsiteY20" fmla="*/ 16275 h 176616"/>
                <a:gd name="connsiteX21" fmla="*/ 41553 w 180425"/>
                <a:gd name="connsiteY21" fmla="*/ 170846 h 176616"/>
                <a:gd name="connsiteX22" fmla="*/ 46614 w 180425"/>
                <a:gd name="connsiteY22" fmla="*/ 176608 h 176616"/>
                <a:gd name="connsiteX23" fmla="*/ 53699 w 180425"/>
                <a:gd name="connsiteY23" fmla="*/ 172099 h 176616"/>
                <a:gd name="connsiteX24" fmla="*/ 144798 w 180425"/>
                <a:gd name="connsiteY24" fmla="*/ 28550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0425" h="176616">
                  <a:moveTo>
                    <a:pt x="144798" y="28550"/>
                  </a:moveTo>
                  <a:cubicBezTo>
                    <a:pt x="157197" y="9010"/>
                    <a:pt x="167825" y="8258"/>
                    <a:pt x="177188" y="7757"/>
                  </a:cubicBezTo>
                  <a:cubicBezTo>
                    <a:pt x="180225" y="7507"/>
                    <a:pt x="180478" y="3248"/>
                    <a:pt x="180478" y="2997"/>
                  </a:cubicBezTo>
                  <a:cubicBezTo>
                    <a:pt x="180478" y="993"/>
                    <a:pt x="179213" y="-9"/>
                    <a:pt x="177188" y="-9"/>
                  </a:cubicBezTo>
                  <a:cubicBezTo>
                    <a:pt x="170609" y="-9"/>
                    <a:pt x="163270" y="742"/>
                    <a:pt x="156438" y="742"/>
                  </a:cubicBezTo>
                  <a:cubicBezTo>
                    <a:pt x="148087" y="742"/>
                    <a:pt x="139484" y="-9"/>
                    <a:pt x="131386" y="-9"/>
                  </a:cubicBezTo>
                  <a:cubicBezTo>
                    <a:pt x="129868" y="-9"/>
                    <a:pt x="126578" y="-9"/>
                    <a:pt x="126578" y="4751"/>
                  </a:cubicBezTo>
                  <a:cubicBezTo>
                    <a:pt x="126578" y="7507"/>
                    <a:pt x="128856" y="7757"/>
                    <a:pt x="130627" y="7757"/>
                  </a:cubicBezTo>
                  <a:cubicBezTo>
                    <a:pt x="137459" y="8258"/>
                    <a:pt x="142267" y="10763"/>
                    <a:pt x="142267" y="16024"/>
                  </a:cubicBezTo>
                  <a:cubicBezTo>
                    <a:pt x="142267" y="19782"/>
                    <a:pt x="138471" y="25293"/>
                    <a:pt x="138471" y="25544"/>
                  </a:cubicBezTo>
                  <a:lnTo>
                    <a:pt x="60785" y="147798"/>
                  </a:lnTo>
                  <a:lnTo>
                    <a:pt x="43577" y="15273"/>
                  </a:lnTo>
                  <a:cubicBezTo>
                    <a:pt x="43577" y="11014"/>
                    <a:pt x="49397" y="7757"/>
                    <a:pt x="61038" y="7757"/>
                  </a:cubicBezTo>
                  <a:cubicBezTo>
                    <a:pt x="64581" y="7757"/>
                    <a:pt x="67364" y="7757"/>
                    <a:pt x="67364" y="2747"/>
                  </a:cubicBezTo>
                  <a:cubicBezTo>
                    <a:pt x="67364" y="492"/>
                    <a:pt x="65340" y="-9"/>
                    <a:pt x="63821" y="-9"/>
                  </a:cubicBezTo>
                  <a:cubicBezTo>
                    <a:pt x="53699" y="-9"/>
                    <a:pt x="42818" y="742"/>
                    <a:pt x="32443" y="742"/>
                  </a:cubicBezTo>
                  <a:cubicBezTo>
                    <a:pt x="27888" y="742"/>
                    <a:pt x="23080" y="492"/>
                    <a:pt x="18525" y="492"/>
                  </a:cubicBezTo>
                  <a:cubicBezTo>
                    <a:pt x="13970" y="492"/>
                    <a:pt x="9162" y="-9"/>
                    <a:pt x="4860" y="-9"/>
                  </a:cubicBezTo>
                  <a:cubicBezTo>
                    <a:pt x="3089" y="-9"/>
                    <a:pt x="53" y="-9"/>
                    <a:pt x="53" y="4751"/>
                  </a:cubicBezTo>
                  <a:cubicBezTo>
                    <a:pt x="53" y="7757"/>
                    <a:pt x="2330" y="7757"/>
                    <a:pt x="6379" y="7757"/>
                  </a:cubicBezTo>
                  <a:cubicBezTo>
                    <a:pt x="20550" y="7757"/>
                    <a:pt x="20803" y="10012"/>
                    <a:pt x="21562" y="16275"/>
                  </a:cubicBezTo>
                  <a:lnTo>
                    <a:pt x="41553" y="170846"/>
                  </a:lnTo>
                  <a:cubicBezTo>
                    <a:pt x="42312" y="175856"/>
                    <a:pt x="43324" y="176608"/>
                    <a:pt x="46614" y="176608"/>
                  </a:cubicBezTo>
                  <a:cubicBezTo>
                    <a:pt x="50663" y="176608"/>
                    <a:pt x="51675" y="175355"/>
                    <a:pt x="53699" y="172099"/>
                  </a:cubicBezTo>
                  <a:lnTo>
                    <a:pt x="144798" y="28550"/>
                  </a:lnTo>
                  <a:close/>
                </a:path>
              </a:pathLst>
            </a:custGeom>
            <a:solidFill>
              <a:srgbClr val="000000"/>
            </a:solidFill>
            <a:ln w="25400"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19B62FDC-D4A7-429E-B438-2F3A63731A5E}"/>
                </a:ext>
              </a:extLst>
            </p:cNvPr>
            <p:cNvSpPr/>
            <p:nvPr>
              <p:custDataLst>
                <p:tags r:id="rId9"/>
              </p:custDataLst>
            </p:nvPr>
          </p:nvSpPr>
          <p:spPr>
            <a:xfrm>
              <a:off x="4027096" y="2273739"/>
              <a:ext cx="133560" cy="77335"/>
            </a:xfrm>
            <a:custGeom>
              <a:avLst/>
              <a:gdLst>
                <a:gd name="connsiteX0" fmla="*/ 118739 w 133560"/>
                <a:gd name="connsiteY0" fmla="*/ 17003 h 77335"/>
                <a:gd name="connsiteX1" fmla="*/ 133619 w 133560"/>
                <a:gd name="connsiteY1" fmla="*/ 6306 h 77335"/>
                <a:gd name="connsiteX2" fmla="*/ 133619 w 133560"/>
                <a:gd name="connsiteY2" fmla="*/ -8 h 77335"/>
                <a:gd name="connsiteX3" fmla="*/ 120865 w 133560"/>
                <a:gd name="connsiteY3" fmla="*/ 694 h 77335"/>
                <a:gd name="connsiteX4" fmla="*/ 103506 w 133560"/>
                <a:gd name="connsiteY4" fmla="*/ -8 h 77335"/>
                <a:gd name="connsiteX5" fmla="*/ 103506 w 133560"/>
                <a:gd name="connsiteY5" fmla="*/ 6306 h 77335"/>
                <a:gd name="connsiteX6" fmla="*/ 112717 w 133560"/>
                <a:gd name="connsiteY6" fmla="*/ 14022 h 77335"/>
                <a:gd name="connsiteX7" fmla="*/ 111654 w 133560"/>
                <a:gd name="connsiteY7" fmla="*/ 18230 h 77335"/>
                <a:gd name="connsiteX8" fmla="*/ 94472 w 133560"/>
                <a:gd name="connsiteY8" fmla="*/ 61896 h 77335"/>
                <a:gd name="connsiteX9" fmla="*/ 75341 w 133560"/>
                <a:gd name="connsiteY9" fmla="*/ 14022 h 77335"/>
                <a:gd name="connsiteX10" fmla="*/ 74455 w 133560"/>
                <a:gd name="connsiteY10" fmla="*/ 10690 h 77335"/>
                <a:gd name="connsiteX11" fmla="*/ 84021 w 133560"/>
                <a:gd name="connsiteY11" fmla="*/ 6306 h 77335"/>
                <a:gd name="connsiteX12" fmla="*/ 84021 w 133560"/>
                <a:gd name="connsiteY12" fmla="*/ -8 h 77335"/>
                <a:gd name="connsiteX13" fmla="*/ 64890 w 133560"/>
                <a:gd name="connsiteY13" fmla="*/ 694 h 77335"/>
                <a:gd name="connsiteX14" fmla="*/ 49302 w 133560"/>
                <a:gd name="connsiteY14" fmla="*/ -8 h 77335"/>
                <a:gd name="connsiteX15" fmla="*/ 49302 w 133560"/>
                <a:gd name="connsiteY15" fmla="*/ 6306 h 77335"/>
                <a:gd name="connsiteX16" fmla="*/ 59399 w 133560"/>
                <a:gd name="connsiteY16" fmla="*/ 7708 h 77335"/>
                <a:gd name="connsiteX17" fmla="*/ 63473 w 133560"/>
                <a:gd name="connsiteY17" fmla="*/ 15424 h 77335"/>
                <a:gd name="connsiteX18" fmla="*/ 62764 w 133560"/>
                <a:gd name="connsiteY18" fmla="*/ 17529 h 77335"/>
                <a:gd name="connsiteX19" fmla="*/ 46114 w 133560"/>
                <a:gd name="connsiteY19" fmla="*/ 59266 h 77335"/>
                <a:gd name="connsiteX20" fmla="*/ 28223 w 133560"/>
                <a:gd name="connsiteY20" fmla="*/ 14022 h 77335"/>
                <a:gd name="connsiteX21" fmla="*/ 27160 w 133560"/>
                <a:gd name="connsiteY21" fmla="*/ 10690 h 77335"/>
                <a:gd name="connsiteX22" fmla="*/ 36725 w 133560"/>
                <a:gd name="connsiteY22" fmla="*/ 6306 h 77335"/>
                <a:gd name="connsiteX23" fmla="*/ 36725 w 133560"/>
                <a:gd name="connsiteY23" fmla="*/ -8 h 77335"/>
                <a:gd name="connsiteX24" fmla="*/ 16709 w 133560"/>
                <a:gd name="connsiteY24" fmla="*/ 694 h 77335"/>
                <a:gd name="connsiteX25" fmla="*/ 58 w 133560"/>
                <a:gd name="connsiteY25" fmla="*/ -8 h 77335"/>
                <a:gd name="connsiteX26" fmla="*/ 58 w 133560"/>
                <a:gd name="connsiteY26" fmla="*/ 6306 h 77335"/>
                <a:gd name="connsiteX27" fmla="*/ 12812 w 133560"/>
                <a:gd name="connsiteY27" fmla="*/ 11391 h 77335"/>
                <a:gd name="connsiteX28" fmla="*/ 37434 w 133560"/>
                <a:gd name="connsiteY28" fmla="*/ 73295 h 77335"/>
                <a:gd name="connsiteX29" fmla="*/ 42217 w 133560"/>
                <a:gd name="connsiteY29" fmla="*/ 77328 h 77335"/>
                <a:gd name="connsiteX30" fmla="*/ 46822 w 133560"/>
                <a:gd name="connsiteY30" fmla="*/ 73645 h 77335"/>
                <a:gd name="connsiteX31" fmla="*/ 66839 w 133560"/>
                <a:gd name="connsiteY31" fmla="*/ 23491 h 77335"/>
                <a:gd name="connsiteX32" fmla="*/ 86501 w 133560"/>
                <a:gd name="connsiteY32" fmla="*/ 73119 h 77335"/>
                <a:gd name="connsiteX33" fmla="*/ 91460 w 133560"/>
                <a:gd name="connsiteY33" fmla="*/ 77328 h 77335"/>
                <a:gd name="connsiteX34" fmla="*/ 96243 w 133560"/>
                <a:gd name="connsiteY34" fmla="*/ 73295 h 77335"/>
                <a:gd name="connsiteX35" fmla="*/ 118739 w 133560"/>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739" y="17003"/>
                  </a:moveTo>
                  <a:cubicBezTo>
                    <a:pt x="122282" y="8235"/>
                    <a:pt x="128128" y="6481"/>
                    <a:pt x="133619" y="6306"/>
                  </a:cubicBezTo>
                  <a:lnTo>
                    <a:pt x="133619" y="-8"/>
                  </a:lnTo>
                  <a:cubicBezTo>
                    <a:pt x="128836" y="519"/>
                    <a:pt x="126002" y="694"/>
                    <a:pt x="120865" y="694"/>
                  </a:cubicBezTo>
                  <a:cubicBezTo>
                    <a:pt x="115551" y="694"/>
                    <a:pt x="108820" y="519"/>
                    <a:pt x="103506" y="-8"/>
                  </a:cubicBezTo>
                  <a:lnTo>
                    <a:pt x="103506" y="6306"/>
                  </a:lnTo>
                  <a:cubicBezTo>
                    <a:pt x="109705" y="6481"/>
                    <a:pt x="112717" y="9813"/>
                    <a:pt x="112717" y="14022"/>
                  </a:cubicBezTo>
                  <a:cubicBezTo>
                    <a:pt x="112717" y="15424"/>
                    <a:pt x="112717" y="15775"/>
                    <a:pt x="111654" y="18230"/>
                  </a:cubicBezTo>
                  <a:lnTo>
                    <a:pt x="94472" y="61896"/>
                  </a:lnTo>
                  <a:lnTo>
                    <a:pt x="75341" y="14022"/>
                  </a:lnTo>
                  <a:cubicBezTo>
                    <a:pt x="74987" y="13145"/>
                    <a:pt x="74455" y="11742"/>
                    <a:pt x="74455" y="10690"/>
                  </a:cubicBezTo>
                  <a:cubicBezTo>
                    <a:pt x="74455" y="6832"/>
                    <a:pt x="79061" y="6306"/>
                    <a:pt x="84021" y="6306"/>
                  </a:cubicBezTo>
                  <a:lnTo>
                    <a:pt x="84021" y="-8"/>
                  </a:lnTo>
                  <a:cubicBezTo>
                    <a:pt x="77644" y="519"/>
                    <a:pt x="71267" y="694"/>
                    <a:pt x="64890" y="694"/>
                  </a:cubicBezTo>
                  <a:cubicBezTo>
                    <a:pt x="59753" y="694"/>
                    <a:pt x="54439" y="343"/>
                    <a:pt x="49302" y="-8"/>
                  </a:cubicBezTo>
                  <a:lnTo>
                    <a:pt x="49302" y="6306"/>
                  </a:lnTo>
                  <a:cubicBezTo>
                    <a:pt x="53376" y="6306"/>
                    <a:pt x="57096" y="6306"/>
                    <a:pt x="59399" y="7708"/>
                  </a:cubicBezTo>
                  <a:cubicBezTo>
                    <a:pt x="61879" y="9462"/>
                    <a:pt x="63473" y="15249"/>
                    <a:pt x="63473" y="15424"/>
                  </a:cubicBezTo>
                  <a:cubicBezTo>
                    <a:pt x="63473" y="15775"/>
                    <a:pt x="63119" y="16827"/>
                    <a:pt x="62764" y="17529"/>
                  </a:cubicBezTo>
                  <a:lnTo>
                    <a:pt x="46114" y="59266"/>
                  </a:lnTo>
                  <a:lnTo>
                    <a:pt x="28223" y="14022"/>
                  </a:lnTo>
                  <a:cubicBezTo>
                    <a:pt x="27160" y="11566"/>
                    <a:pt x="27160" y="11391"/>
                    <a:pt x="27160" y="10690"/>
                  </a:cubicBezTo>
                  <a:cubicBezTo>
                    <a:pt x="27160" y="6306"/>
                    <a:pt x="33537" y="6306"/>
                    <a:pt x="36725" y="6306"/>
                  </a:cubicBezTo>
                  <a:lnTo>
                    <a:pt x="36725" y="-8"/>
                  </a:lnTo>
                  <a:cubicBezTo>
                    <a:pt x="36371" y="-8"/>
                    <a:pt x="23795" y="694"/>
                    <a:pt x="16709" y="694"/>
                  </a:cubicBezTo>
                  <a:cubicBezTo>
                    <a:pt x="11218" y="694"/>
                    <a:pt x="5550" y="519"/>
                    <a:pt x="58" y="-8"/>
                  </a:cubicBezTo>
                  <a:lnTo>
                    <a:pt x="58" y="6306"/>
                  </a:lnTo>
                  <a:cubicBezTo>
                    <a:pt x="6967" y="6306"/>
                    <a:pt x="10864" y="6306"/>
                    <a:pt x="12812" y="11391"/>
                  </a:cubicBezTo>
                  <a:lnTo>
                    <a:pt x="37434" y="73295"/>
                  </a:lnTo>
                  <a:cubicBezTo>
                    <a:pt x="38497" y="75925"/>
                    <a:pt x="39028" y="77328"/>
                    <a:pt x="42217" y="77328"/>
                  </a:cubicBezTo>
                  <a:cubicBezTo>
                    <a:pt x="45405" y="77328"/>
                    <a:pt x="45937" y="75925"/>
                    <a:pt x="46822" y="73645"/>
                  </a:cubicBezTo>
                  <a:lnTo>
                    <a:pt x="66839" y="23491"/>
                  </a:lnTo>
                  <a:lnTo>
                    <a:pt x="86501" y="73119"/>
                  </a:lnTo>
                  <a:cubicBezTo>
                    <a:pt x="87563" y="75750"/>
                    <a:pt x="88272" y="77328"/>
                    <a:pt x="91460" y="77328"/>
                  </a:cubicBezTo>
                  <a:cubicBezTo>
                    <a:pt x="94649" y="77328"/>
                    <a:pt x="95180" y="76101"/>
                    <a:pt x="96243" y="73295"/>
                  </a:cubicBezTo>
                  <a:lnTo>
                    <a:pt x="118739" y="17003"/>
                  </a:lnTo>
                  <a:close/>
                </a:path>
              </a:pathLst>
            </a:custGeom>
            <a:solidFill>
              <a:srgbClr val="000000"/>
            </a:solidFill>
            <a:ln w="25400"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51F3800D-7BD2-48C4-8A24-7F4CC142FC08}"/>
                </a:ext>
              </a:extLst>
            </p:cNvPr>
            <p:cNvSpPr/>
            <p:nvPr>
              <p:custDataLst>
                <p:tags r:id="rId10"/>
              </p:custDataLst>
            </p:nvPr>
          </p:nvSpPr>
          <p:spPr>
            <a:xfrm>
              <a:off x="4188795" y="2329154"/>
              <a:ext cx="22496" cy="54012"/>
            </a:xfrm>
            <a:custGeom>
              <a:avLst/>
              <a:gdLst>
                <a:gd name="connsiteX0" fmla="*/ 17601 w 22496"/>
                <a:gd name="connsiteY0" fmla="*/ 17353 h 54012"/>
                <a:gd name="connsiteX1" fmla="*/ 3784 w 22496"/>
                <a:gd name="connsiteY1" fmla="*/ 49445 h 54012"/>
                <a:gd name="connsiteX2" fmla="*/ 2544 w 22496"/>
                <a:gd name="connsiteY2" fmla="*/ 51550 h 54012"/>
                <a:gd name="connsiteX3" fmla="*/ 5024 w 22496"/>
                <a:gd name="connsiteY3" fmla="*/ 54005 h 54012"/>
                <a:gd name="connsiteX4" fmla="*/ 22560 w 22496"/>
                <a:gd name="connsiteY4" fmla="*/ 19107 h 54012"/>
                <a:gd name="connsiteX5" fmla="*/ 10161 w 22496"/>
                <a:gd name="connsiteY5" fmla="*/ -8 h 54012"/>
                <a:gd name="connsiteX6" fmla="*/ 64 w 22496"/>
                <a:gd name="connsiteY6" fmla="*/ 9988 h 54012"/>
                <a:gd name="connsiteX7" fmla="*/ 10338 w 22496"/>
                <a:gd name="connsiteY7" fmla="*/ 20159 h 54012"/>
                <a:gd name="connsiteX8" fmla="*/ 17601 w 22496"/>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01" y="17353"/>
                  </a:moveTo>
                  <a:cubicBezTo>
                    <a:pt x="17601" y="26999"/>
                    <a:pt x="15829" y="38222"/>
                    <a:pt x="3784" y="49445"/>
                  </a:cubicBezTo>
                  <a:cubicBezTo>
                    <a:pt x="3075" y="50147"/>
                    <a:pt x="2544" y="50673"/>
                    <a:pt x="2544" y="51550"/>
                  </a:cubicBezTo>
                  <a:cubicBezTo>
                    <a:pt x="2544" y="52777"/>
                    <a:pt x="3961" y="54005"/>
                    <a:pt x="5024" y="54005"/>
                  </a:cubicBezTo>
                  <a:cubicBezTo>
                    <a:pt x="7504" y="54005"/>
                    <a:pt x="22560" y="39976"/>
                    <a:pt x="22560" y="19107"/>
                  </a:cubicBezTo>
                  <a:cubicBezTo>
                    <a:pt x="22560" y="8235"/>
                    <a:pt x="18309" y="-8"/>
                    <a:pt x="10161" y="-8"/>
                  </a:cubicBezTo>
                  <a:cubicBezTo>
                    <a:pt x="4315" y="-8"/>
                    <a:pt x="64" y="4552"/>
                    <a:pt x="64" y="9988"/>
                  </a:cubicBezTo>
                  <a:cubicBezTo>
                    <a:pt x="64" y="15600"/>
                    <a:pt x="4138" y="20159"/>
                    <a:pt x="10338" y="20159"/>
                  </a:cubicBezTo>
                  <a:cubicBezTo>
                    <a:pt x="14589" y="20159"/>
                    <a:pt x="17423" y="17353"/>
                    <a:pt x="17601" y="17353"/>
                  </a:cubicBezTo>
                  <a:close/>
                </a:path>
              </a:pathLst>
            </a:custGeom>
            <a:solidFill>
              <a:srgbClr val="000000"/>
            </a:solidFill>
            <a:ln w="25400"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9DEADC9B-F9FD-4B43-8DE5-DC3D33790C70}"/>
                </a:ext>
              </a:extLst>
            </p:cNvPr>
            <p:cNvSpPr/>
            <p:nvPr>
              <p:custDataLst>
                <p:tags r:id="rId11"/>
              </p:custDataLst>
            </p:nvPr>
          </p:nvSpPr>
          <p:spPr>
            <a:xfrm>
              <a:off x="4237382" y="2233055"/>
              <a:ext cx="53672" cy="118020"/>
            </a:xfrm>
            <a:custGeom>
              <a:avLst/>
              <a:gdLst>
                <a:gd name="connsiteX0" fmla="*/ 49133 w 53672"/>
                <a:gd name="connsiteY0" fmla="*/ 6656 h 118020"/>
                <a:gd name="connsiteX1" fmla="*/ 42048 w 53672"/>
                <a:gd name="connsiteY1" fmla="*/ -8 h 118020"/>
                <a:gd name="connsiteX2" fmla="*/ 32128 w 53672"/>
                <a:gd name="connsiteY2" fmla="*/ 9637 h 118020"/>
                <a:gd name="connsiteX3" fmla="*/ 39213 w 53672"/>
                <a:gd name="connsiteY3" fmla="*/ 16301 h 118020"/>
                <a:gd name="connsiteX4" fmla="*/ 49133 w 53672"/>
                <a:gd name="connsiteY4" fmla="*/ 6656 h 118020"/>
                <a:gd name="connsiteX5" fmla="*/ 12997 w 53672"/>
                <a:gd name="connsiteY5" fmla="*/ 95741 h 118020"/>
                <a:gd name="connsiteX6" fmla="*/ 11403 w 53672"/>
                <a:gd name="connsiteY6" fmla="*/ 103107 h 118020"/>
                <a:gd name="connsiteX7" fmla="*/ 28231 w 53672"/>
                <a:gd name="connsiteY7" fmla="*/ 118013 h 118020"/>
                <a:gd name="connsiteX8" fmla="*/ 53739 w 53672"/>
                <a:gd name="connsiteY8" fmla="*/ 91182 h 118020"/>
                <a:gd name="connsiteX9" fmla="*/ 50904 w 53672"/>
                <a:gd name="connsiteY9" fmla="*/ 88902 h 118020"/>
                <a:gd name="connsiteX10" fmla="*/ 47539 w 53672"/>
                <a:gd name="connsiteY10" fmla="*/ 91883 h 118020"/>
                <a:gd name="connsiteX11" fmla="*/ 28762 w 53672"/>
                <a:gd name="connsiteY11" fmla="*/ 113102 h 118020"/>
                <a:gd name="connsiteX12" fmla="*/ 24334 w 53672"/>
                <a:gd name="connsiteY12" fmla="*/ 106965 h 118020"/>
                <a:gd name="connsiteX13" fmla="*/ 27168 w 53672"/>
                <a:gd name="connsiteY13" fmla="*/ 95741 h 118020"/>
                <a:gd name="connsiteX14" fmla="*/ 32837 w 53672"/>
                <a:gd name="connsiteY14" fmla="*/ 81712 h 118020"/>
                <a:gd name="connsiteX15" fmla="*/ 41516 w 53672"/>
                <a:gd name="connsiteY15" fmla="*/ 59441 h 118020"/>
                <a:gd name="connsiteX16" fmla="*/ 42579 w 53672"/>
                <a:gd name="connsiteY16" fmla="*/ 53829 h 118020"/>
                <a:gd name="connsiteX17" fmla="*/ 25751 w 53672"/>
                <a:gd name="connsiteY17" fmla="*/ 38923 h 118020"/>
                <a:gd name="connsiteX18" fmla="*/ 66 w 53672"/>
                <a:gd name="connsiteY18" fmla="*/ 65754 h 118020"/>
                <a:gd name="connsiteX19" fmla="*/ 3078 w 53672"/>
                <a:gd name="connsiteY19" fmla="*/ 68034 h 118020"/>
                <a:gd name="connsiteX20" fmla="*/ 6266 w 53672"/>
                <a:gd name="connsiteY20" fmla="*/ 65228 h 118020"/>
                <a:gd name="connsiteX21" fmla="*/ 25220 w 53672"/>
                <a:gd name="connsiteY21" fmla="*/ 43834 h 118020"/>
                <a:gd name="connsiteX22" fmla="*/ 29648 w 53672"/>
                <a:gd name="connsiteY22" fmla="*/ 49971 h 118020"/>
                <a:gd name="connsiteX23" fmla="*/ 24157 w 53672"/>
                <a:gd name="connsiteY23" fmla="*/ 67508 h 118020"/>
                <a:gd name="connsiteX24" fmla="*/ 12997 w 53672"/>
                <a:gd name="connsiteY24" fmla="*/ 9574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33" y="6656"/>
                  </a:moveTo>
                  <a:cubicBezTo>
                    <a:pt x="49133" y="3850"/>
                    <a:pt x="47007" y="-8"/>
                    <a:pt x="42048" y="-8"/>
                  </a:cubicBezTo>
                  <a:cubicBezTo>
                    <a:pt x="37265" y="-8"/>
                    <a:pt x="32128" y="4552"/>
                    <a:pt x="32128" y="9637"/>
                  </a:cubicBezTo>
                  <a:cubicBezTo>
                    <a:pt x="32128" y="12619"/>
                    <a:pt x="34431" y="16301"/>
                    <a:pt x="39213" y="16301"/>
                  </a:cubicBezTo>
                  <a:cubicBezTo>
                    <a:pt x="44350" y="16301"/>
                    <a:pt x="49133" y="11391"/>
                    <a:pt x="49133" y="6656"/>
                  </a:cubicBezTo>
                  <a:close/>
                  <a:moveTo>
                    <a:pt x="12997" y="95741"/>
                  </a:moveTo>
                  <a:cubicBezTo>
                    <a:pt x="12289" y="98021"/>
                    <a:pt x="11403" y="100125"/>
                    <a:pt x="11403" y="103107"/>
                  </a:cubicBezTo>
                  <a:cubicBezTo>
                    <a:pt x="11403" y="111349"/>
                    <a:pt x="18489" y="118013"/>
                    <a:pt x="28231" y="118013"/>
                  </a:cubicBezTo>
                  <a:cubicBezTo>
                    <a:pt x="45945" y="118013"/>
                    <a:pt x="53739" y="93812"/>
                    <a:pt x="53739" y="91182"/>
                  </a:cubicBezTo>
                  <a:cubicBezTo>
                    <a:pt x="53739" y="88902"/>
                    <a:pt x="51436" y="88902"/>
                    <a:pt x="50904" y="88902"/>
                  </a:cubicBezTo>
                  <a:cubicBezTo>
                    <a:pt x="48425" y="88902"/>
                    <a:pt x="48247" y="89954"/>
                    <a:pt x="47539" y="91883"/>
                  </a:cubicBezTo>
                  <a:cubicBezTo>
                    <a:pt x="43465" y="105913"/>
                    <a:pt x="35671" y="113102"/>
                    <a:pt x="28762" y="113102"/>
                  </a:cubicBezTo>
                  <a:cubicBezTo>
                    <a:pt x="25220" y="113102"/>
                    <a:pt x="24334" y="110823"/>
                    <a:pt x="24334" y="106965"/>
                  </a:cubicBezTo>
                  <a:cubicBezTo>
                    <a:pt x="24334" y="102931"/>
                    <a:pt x="25574" y="99599"/>
                    <a:pt x="27168" y="95741"/>
                  </a:cubicBezTo>
                  <a:cubicBezTo>
                    <a:pt x="28940" y="91007"/>
                    <a:pt x="30888" y="86272"/>
                    <a:pt x="32837" y="81712"/>
                  </a:cubicBezTo>
                  <a:cubicBezTo>
                    <a:pt x="34431" y="77503"/>
                    <a:pt x="40808" y="61545"/>
                    <a:pt x="41516" y="59441"/>
                  </a:cubicBezTo>
                  <a:cubicBezTo>
                    <a:pt x="42048" y="57687"/>
                    <a:pt x="42579" y="55583"/>
                    <a:pt x="42579" y="53829"/>
                  </a:cubicBezTo>
                  <a:cubicBezTo>
                    <a:pt x="42579" y="45587"/>
                    <a:pt x="35494" y="38923"/>
                    <a:pt x="25751" y="38923"/>
                  </a:cubicBezTo>
                  <a:cubicBezTo>
                    <a:pt x="8215" y="38923"/>
                    <a:pt x="66" y="62773"/>
                    <a:pt x="66" y="65754"/>
                  </a:cubicBezTo>
                  <a:cubicBezTo>
                    <a:pt x="66" y="68034"/>
                    <a:pt x="2546" y="68034"/>
                    <a:pt x="3078" y="68034"/>
                  </a:cubicBezTo>
                  <a:cubicBezTo>
                    <a:pt x="5558" y="68034"/>
                    <a:pt x="5735" y="67157"/>
                    <a:pt x="6266" y="65228"/>
                  </a:cubicBezTo>
                  <a:cubicBezTo>
                    <a:pt x="10872" y="50147"/>
                    <a:pt x="18666" y="43834"/>
                    <a:pt x="25220" y="43834"/>
                  </a:cubicBezTo>
                  <a:cubicBezTo>
                    <a:pt x="28054" y="43834"/>
                    <a:pt x="29648" y="45236"/>
                    <a:pt x="29648" y="49971"/>
                  </a:cubicBezTo>
                  <a:cubicBezTo>
                    <a:pt x="29648" y="54005"/>
                    <a:pt x="28585" y="56635"/>
                    <a:pt x="24157" y="67508"/>
                  </a:cubicBezTo>
                  <a:lnTo>
                    <a:pt x="12997" y="95741"/>
                  </a:lnTo>
                  <a:close/>
                </a:path>
              </a:pathLst>
            </a:custGeom>
            <a:solidFill>
              <a:srgbClr val="000000"/>
            </a:solidFill>
            <a:ln w="25400"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421C3D30-AD4F-4256-815A-C9BC4F7C2A76}"/>
                </a:ext>
              </a:extLst>
            </p:cNvPr>
            <p:cNvSpPr/>
            <p:nvPr>
              <p:custDataLst>
                <p:tags r:id="rId12"/>
              </p:custDataLst>
            </p:nvPr>
          </p:nvSpPr>
          <p:spPr>
            <a:xfrm>
              <a:off x="4300652" y="2233055"/>
              <a:ext cx="77762" cy="152040"/>
            </a:xfrm>
            <a:custGeom>
              <a:avLst/>
              <a:gdLst>
                <a:gd name="connsiteX0" fmla="*/ 77832 w 77762"/>
                <a:gd name="connsiteY0" fmla="*/ 6656 h 152040"/>
                <a:gd name="connsiteX1" fmla="*/ 70746 w 77762"/>
                <a:gd name="connsiteY1" fmla="*/ -8 h 152040"/>
                <a:gd name="connsiteX2" fmla="*/ 60827 w 77762"/>
                <a:gd name="connsiteY2" fmla="*/ 9637 h 152040"/>
                <a:gd name="connsiteX3" fmla="*/ 67912 w 77762"/>
                <a:gd name="connsiteY3" fmla="*/ 16301 h 152040"/>
                <a:gd name="connsiteX4" fmla="*/ 77832 w 77762"/>
                <a:gd name="connsiteY4" fmla="*/ 6656 h 152040"/>
                <a:gd name="connsiteX5" fmla="*/ 40279 w 77762"/>
                <a:gd name="connsiteY5" fmla="*/ 124852 h 152040"/>
                <a:gd name="connsiteX6" fmla="*/ 17429 w 77762"/>
                <a:gd name="connsiteY6" fmla="*/ 147123 h 152040"/>
                <a:gd name="connsiteX7" fmla="*/ 11052 w 77762"/>
                <a:gd name="connsiteY7" fmla="*/ 146071 h 152040"/>
                <a:gd name="connsiteX8" fmla="*/ 17074 w 77762"/>
                <a:gd name="connsiteY8" fmla="*/ 137127 h 152040"/>
                <a:gd name="connsiteX9" fmla="*/ 10166 w 77762"/>
                <a:gd name="connsiteY9" fmla="*/ 130639 h 152040"/>
                <a:gd name="connsiteX10" fmla="*/ 69 w 77762"/>
                <a:gd name="connsiteY10" fmla="*/ 140985 h 152040"/>
                <a:gd name="connsiteX11" fmla="*/ 17606 w 77762"/>
                <a:gd name="connsiteY11" fmla="*/ 152033 h 152040"/>
                <a:gd name="connsiteX12" fmla="*/ 54450 w 77762"/>
                <a:gd name="connsiteY12" fmla="*/ 124326 h 152040"/>
                <a:gd name="connsiteX13" fmla="*/ 70392 w 77762"/>
                <a:gd name="connsiteY13" fmla="*/ 61545 h 152040"/>
                <a:gd name="connsiteX14" fmla="*/ 71278 w 77762"/>
                <a:gd name="connsiteY14" fmla="*/ 55408 h 152040"/>
                <a:gd name="connsiteX15" fmla="*/ 52324 w 77762"/>
                <a:gd name="connsiteY15" fmla="*/ 38923 h 152040"/>
                <a:gd name="connsiteX16" fmla="*/ 21326 w 77762"/>
                <a:gd name="connsiteY16" fmla="*/ 65754 h 152040"/>
                <a:gd name="connsiteX17" fmla="*/ 24337 w 77762"/>
                <a:gd name="connsiteY17" fmla="*/ 68034 h 152040"/>
                <a:gd name="connsiteX18" fmla="*/ 27880 w 77762"/>
                <a:gd name="connsiteY18" fmla="*/ 64877 h 152040"/>
                <a:gd name="connsiteX19" fmla="*/ 51793 w 77762"/>
                <a:gd name="connsiteY19" fmla="*/ 43834 h 152040"/>
                <a:gd name="connsiteX20" fmla="*/ 57816 w 77762"/>
                <a:gd name="connsiteY20" fmla="*/ 52426 h 152040"/>
                <a:gd name="connsiteX21" fmla="*/ 57284 w 77762"/>
                <a:gd name="connsiteY21" fmla="*/ 57687 h 152040"/>
                <a:gd name="connsiteX22" fmla="*/ 40279 w 77762"/>
                <a:gd name="connsiteY22" fmla="*/ 124852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2040">
                  <a:moveTo>
                    <a:pt x="77832" y="6656"/>
                  </a:moveTo>
                  <a:cubicBezTo>
                    <a:pt x="77832" y="3675"/>
                    <a:pt x="75529" y="-8"/>
                    <a:pt x="70746" y="-8"/>
                  </a:cubicBezTo>
                  <a:cubicBezTo>
                    <a:pt x="65610" y="-8"/>
                    <a:pt x="60827" y="4903"/>
                    <a:pt x="60827" y="9637"/>
                  </a:cubicBezTo>
                  <a:cubicBezTo>
                    <a:pt x="60827" y="12443"/>
                    <a:pt x="62953" y="16301"/>
                    <a:pt x="67912" y="16301"/>
                  </a:cubicBezTo>
                  <a:cubicBezTo>
                    <a:pt x="72695" y="16301"/>
                    <a:pt x="77832" y="11742"/>
                    <a:pt x="77832" y="6656"/>
                  </a:cubicBezTo>
                  <a:close/>
                  <a:moveTo>
                    <a:pt x="40279" y="124852"/>
                  </a:moveTo>
                  <a:cubicBezTo>
                    <a:pt x="37268" y="136952"/>
                    <a:pt x="27880" y="147123"/>
                    <a:pt x="17429" y="147123"/>
                  </a:cubicBezTo>
                  <a:cubicBezTo>
                    <a:pt x="15126" y="147123"/>
                    <a:pt x="13000" y="146772"/>
                    <a:pt x="11052" y="146071"/>
                  </a:cubicBezTo>
                  <a:cubicBezTo>
                    <a:pt x="15657" y="143967"/>
                    <a:pt x="17074" y="139758"/>
                    <a:pt x="17074" y="137127"/>
                  </a:cubicBezTo>
                  <a:cubicBezTo>
                    <a:pt x="17074" y="132919"/>
                    <a:pt x="13709" y="130639"/>
                    <a:pt x="10166" y="130639"/>
                  </a:cubicBezTo>
                  <a:cubicBezTo>
                    <a:pt x="4675" y="130639"/>
                    <a:pt x="69" y="135374"/>
                    <a:pt x="69" y="140985"/>
                  </a:cubicBezTo>
                  <a:cubicBezTo>
                    <a:pt x="69" y="147649"/>
                    <a:pt x="6978" y="152033"/>
                    <a:pt x="17606" y="152033"/>
                  </a:cubicBezTo>
                  <a:cubicBezTo>
                    <a:pt x="28234" y="152033"/>
                    <a:pt x="48959" y="145720"/>
                    <a:pt x="54450" y="124326"/>
                  </a:cubicBezTo>
                  <a:lnTo>
                    <a:pt x="70392" y="61545"/>
                  </a:lnTo>
                  <a:cubicBezTo>
                    <a:pt x="70924" y="59616"/>
                    <a:pt x="71278" y="58038"/>
                    <a:pt x="71278" y="55408"/>
                  </a:cubicBezTo>
                  <a:cubicBezTo>
                    <a:pt x="71278" y="45763"/>
                    <a:pt x="62953" y="38923"/>
                    <a:pt x="52324" y="38923"/>
                  </a:cubicBezTo>
                  <a:cubicBezTo>
                    <a:pt x="32662" y="38923"/>
                    <a:pt x="21326" y="63299"/>
                    <a:pt x="21326" y="65754"/>
                  </a:cubicBezTo>
                  <a:cubicBezTo>
                    <a:pt x="21326" y="68034"/>
                    <a:pt x="23806" y="68034"/>
                    <a:pt x="24337" y="68034"/>
                  </a:cubicBezTo>
                  <a:cubicBezTo>
                    <a:pt x="26463" y="68034"/>
                    <a:pt x="26640" y="67508"/>
                    <a:pt x="27880" y="64877"/>
                  </a:cubicBezTo>
                  <a:cubicBezTo>
                    <a:pt x="32308" y="54706"/>
                    <a:pt x="41519" y="43834"/>
                    <a:pt x="51793" y="43834"/>
                  </a:cubicBezTo>
                  <a:cubicBezTo>
                    <a:pt x="56221" y="43834"/>
                    <a:pt x="57816" y="46815"/>
                    <a:pt x="57816" y="52426"/>
                  </a:cubicBezTo>
                  <a:cubicBezTo>
                    <a:pt x="57816" y="54355"/>
                    <a:pt x="57461" y="56810"/>
                    <a:pt x="57284" y="57687"/>
                  </a:cubicBezTo>
                  <a:lnTo>
                    <a:pt x="40279" y="124852"/>
                  </a:lnTo>
                  <a:close/>
                </a:path>
              </a:pathLst>
            </a:custGeom>
            <a:solidFill>
              <a:srgbClr val="000000"/>
            </a:solidFill>
            <a:ln w="25400"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B67F6735-E49D-42D0-AD8A-953E217D3E0C}"/>
                </a:ext>
              </a:extLst>
            </p:cNvPr>
            <p:cNvSpPr/>
            <p:nvPr>
              <p:custDataLst>
                <p:tags r:id="rId13"/>
              </p:custDataLst>
            </p:nvPr>
          </p:nvSpPr>
          <p:spPr>
            <a:xfrm>
              <a:off x="4491484" y="2190742"/>
              <a:ext cx="168785" cy="106972"/>
            </a:xfrm>
            <a:custGeom>
              <a:avLst/>
              <a:gdLst>
                <a:gd name="connsiteX0" fmla="*/ 168861 w 168785"/>
                <a:gd name="connsiteY0" fmla="*/ 7757 h 106972"/>
                <a:gd name="connsiteX1" fmla="*/ 165319 w 168785"/>
                <a:gd name="connsiteY1" fmla="*/ 241 h 106972"/>
                <a:gd name="connsiteX2" fmla="*/ 161776 w 168785"/>
                <a:gd name="connsiteY2" fmla="*/ 7006 h 106972"/>
                <a:gd name="connsiteX3" fmla="*/ 126602 w 168785"/>
                <a:gd name="connsiteY3" fmla="*/ 34563 h 106972"/>
                <a:gd name="connsiteX4" fmla="*/ 86114 w 168785"/>
                <a:gd name="connsiteY4" fmla="*/ 18028 h 106972"/>
                <a:gd name="connsiteX5" fmla="*/ 42336 w 168785"/>
                <a:gd name="connsiteY5" fmla="*/ -9 h 106972"/>
                <a:gd name="connsiteX6" fmla="*/ 76 w 168785"/>
                <a:gd name="connsiteY6" fmla="*/ 40826 h 106972"/>
                <a:gd name="connsiteX7" fmla="*/ 3619 w 168785"/>
                <a:gd name="connsiteY7" fmla="*/ 48341 h 106972"/>
                <a:gd name="connsiteX8" fmla="*/ 7162 w 168785"/>
                <a:gd name="connsiteY8" fmla="*/ 42579 h 106972"/>
                <a:gd name="connsiteX9" fmla="*/ 42336 w 168785"/>
                <a:gd name="connsiteY9" fmla="*/ 14020 h 106972"/>
                <a:gd name="connsiteX10" fmla="*/ 82824 w 168785"/>
                <a:gd name="connsiteY10" fmla="*/ 30554 h 106972"/>
                <a:gd name="connsiteX11" fmla="*/ 126602 w 168785"/>
                <a:gd name="connsiteY11" fmla="*/ 48592 h 106972"/>
                <a:gd name="connsiteX12" fmla="*/ 168861 w 168785"/>
                <a:gd name="connsiteY12" fmla="*/ 7757 h 106972"/>
                <a:gd name="connsiteX13" fmla="*/ 168861 w 168785"/>
                <a:gd name="connsiteY13" fmla="*/ 66379 h 106972"/>
                <a:gd name="connsiteX14" fmla="*/ 165319 w 168785"/>
                <a:gd name="connsiteY14" fmla="*/ 58613 h 106972"/>
                <a:gd name="connsiteX15" fmla="*/ 161776 w 168785"/>
                <a:gd name="connsiteY15" fmla="*/ 65377 h 106972"/>
                <a:gd name="connsiteX16" fmla="*/ 126602 w 168785"/>
                <a:gd name="connsiteY16" fmla="*/ 92934 h 106972"/>
                <a:gd name="connsiteX17" fmla="*/ 86114 w 168785"/>
                <a:gd name="connsiteY17" fmla="*/ 76400 h 106972"/>
                <a:gd name="connsiteX18" fmla="*/ 42336 w 168785"/>
                <a:gd name="connsiteY18" fmla="*/ 58362 h 106972"/>
                <a:gd name="connsiteX19" fmla="*/ 76 w 168785"/>
                <a:gd name="connsiteY19" fmla="*/ 99197 h 106972"/>
                <a:gd name="connsiteX20" fmla="*/ 3619 w 168785"/>
                <a:gd name="connsiteY20" fmla="*/ 106713 h 106972"/>
                <a:gd name="connsiteX21" fmla="*/ 7162 w 168785"/>
                <a:gd name="connsiteY21" fmla="*/ 100951 h 106972"/>
                <a:gd name="connsiteX22" fmla="*/ 42336 w 168785"/>
                <a:gd name="connsiteY22" fmla="*/ 72391 h 106972"/>
                <a:gd name="connsiteX23" fmla="*/ 82824 w 168785"/>
                <a:gd name="connsiteY23" fmla="*/ 88926 h 106972"/>
                <a:gd name="connsiteX24" fmla="*/ 126602 w 168785"/>
                <a:gd name="connsiteY24" fmla="*/ 106963 h 106972"/>
                <a:gd name="connsiteX25" fmla="*/ 168861 w 168785"/>
                <a:gd name="connsiteY25" fmla="*/ 66379 h 10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8785" h="106972">
                  <a:moveTo>
                    <a:pt x="168861" y="7757"/>
                  </a:moveTo>
                  <a:cubicBezTo>
                    <a:pt x="168861" y="2496"/>
                    <a:pt x="167090" y="241"/>
                    <a:pt x="165319" y="241"/>
                  </a:cubicBezTo>
                  <a:cubicBezTo>
                    <a:pt x="164306" y="241"/>
                    <a:pt x="162029" y="1244"/>
                    <a:pt x="161776" y="7006"/>
                  </a:cubicBezTo>
                  <a:cubicBezTo>
                    <a:pt x="160764" y="24291"/>
                    <a:pt x="143050" y="34563"/>
                    <a:pt x="126602" y="34563"/>
                  </a:cubicBezTo>
                  <a:cubicBezTo>
                    <a:pt x="111925" y="34563"/>
                    <a:pt x="99272" y="26797"/>
                    <a:pt x="86114" y="18028"/>
                  </a:cubicBezTo>
                  <a:cubicBezTo>
                    <a:pt x="72449" y="9010"/>
                    <a:pt x="58784" y="-9"/>
                    <a:pt x="42336" y="-9"/>
                  </a:cubicBezTo>
                  <a:cubicBezTo>
                    <a:pt x="18802" y="-9"/>
                    <a:pt x="76" y="17778"/>
                    <a:pt x="76" y="40826"/>
                  </a:cubicBezTo>
                  <a:cubicBezTo>
                    <a:pt x="76" y="46337"/>
                    <a:pt x="2101" y="48341"/>
                    <a:pt x="3619" y="48341"/>
                  </a:cubicBezTo>
                  <a:cubicBezTo>
                    <a:pt x="6150" y="48341"/>
                    <a:pt x="7162" y="43581"/>
                    <a:pt x="7162" y="42579"/>
                  </a:cubicBezTo>
                  <a:cubicBezTo>
                    <a:pt x="8427" y="21536"/>
                    <a:pt x="29177" y="14020"/>
                    <a:pt x="42336" y="14020"/>
                  </a:cubicBezTo>
                  <a:cubicBezTo>
                    <a:pt x="57013" y="14020"/>
                    <a:pt x="69665" y="21786"/>
                    <a:pt x="82824" y="30554"/>
                  </a:cubicBezTo>
                  <a:cubicBezTo>
                    <a:pt x="96489" y="39573"/>
                    <a:pt x="110154" y="48592"/>
                    <a:pt x="126602" y="48592"/>
                  </a:cubicBezTo>
                  <a:cubicBezTo>
                    <a:pt x="150136" y="48592"/>
                    <a:pt x="168861" y="30805"/>
                    <a:pt x="168861" y="7757"/>
                  </a:cubicBezTo>
                  <a:close/>
                  <a:moveTo>
                    <a:pt x="168861" y="66379"/>
                  </a:moveTo>
                  <a:cubicBezTo>
                    <a:pt x="168861" y="59114"/>
                    <a:pt x="165825" y="58613"/>
                    <a:pt x="165319" y="58613"/>
                  </a:cubicBezTo>
                  <a:cubicBezTo>
                    <a:pt x="164306" y="58613"/>
                    <a:pt x="162029" y="59865"/>
                    <a:pt x="161776" y="65377"/>
                  </a:cubicBezTo>
                  <a:cubicBezTo>
                    <a:pt x="160764" y="82663"/>
                    <a:pt x="143050" y="92934"/>
                    <a:pt x="126602" y="92934"/>
                  </a:cubicBezTo>
                  <a:cubicBezTo>
                    <a:pt x="111925" y="92934"/>
                    <a:pt x="99272" y="85168"/>
                    <a:pt x="86114" y="76400"/>
                  </a:cubicBezTo>
                  <a:cubicBezTo>
                    <a:pt x="72449" y="67381"/>
                    <a:pt x="58784" y="58362"/>
                    <a:pt x="42336" y="58362"/>
                  </a:cubicBezTo>
                  <a:cubicBezTo>
                    <a:pt x="18802" y="58362"/>
                    <a:pt x="76" y="76149"/>
                    <a:pt x="76" y="99197"/>
                  </a:cubicBezTo>
                  <a:cubicBezTo>
                    <a:pt x="76" y="104709"/>
                    <a:pt x="2101" y="106713"/>
                    <a:pt x="3619" y="106713"/>
                  </a:cubicBezTo>
                  <a:cubicBezTo>
                    <a:pt x="6150" y="106713"/>
                    <a:pt x="7162" y="101953"/>
                    <a:pt x="7162" y="100951"/>
                  </a:cubicBezTo>
                  <a:cubicBezTo>
                    <a:pt x="8427" y="79907"/>
                    <a:pt x="29177" y="72391"/>
                    <a:pt x="42336" y="72391"/>
                  </a:cubicBezTo>
                  <a:cubicBezTo>
                    <a:pt x="57013" y="72391"/>
                    <a:pt x="69665" y="80158"/>
                    <a:pt x="82824" y="88926"/>
                  </a:cubicBezTo>
                  <a:cubicBezTo>
                    <a:pt x="96489" y="97944"/>
                    <a:pt x="110154" y="106963"/>
                    <a:pt x="126602" y="106963"/>
                  </a:cubicBezTo>
                  <a:cubicBezTo>
                    <a:pt x="150642" y="106963"/>
                    <a:pt x="168861" y="88425"/>
                    <a:pt x="168861" y="66379"/>
                  </a:cubicBezTo>
                  <a:close/>
                </a:path>
              </a:pathLst>
            </a:custGeom>
            <a:solidFill>
              <a:srgbClr val="000000"/>
            </a:solidFill>
            <a:ln w="25400"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690CF5F7-6121-4410-A813-CD6D3299EB10}"/>
                </a:ext>
              </a:extLst>
            </p:cNvPr>
            <p:cNvSpPr/>
            <p:nvPr>
              <p:custDataLst>
                <p:tags r:id="rId14"/>
              </p:custDataLst>
            </p:nvPr>
          </p:nvSpPr>
          <p:spPr>
            <a:xfrm>
              <a:off x="4748470" y="2201014"/>
              <a:ext cx="116150" cy="162086"/>
            </a:xfrm>
            <a:custGeom>
              <a:avLst/>
              <a:gdLst>
                <a:gd name="connsiteX0" fmla="*/ 115478 w 116150"/>
                <a:gd name="connsiteY0" fmla="*/ 16275 h 162086"/>
                <a:gd name="connsiteX1" fmla="*/ 116237 w 116150"/>
                <a:gd name="connsiteY1" fmla="*/ 11765 h 162086"/>
                <a:gd name="connsiteX2" fmla="*/ 108899 w 116150"/>
                <a:gd name="connsiteY2" fmla="*/ 5001 h 162086"/>
                <a:gd name="connsiteX3" fmla="*/ 98524 w 116150"/>
                <a:gd name="connsiteY3" fmla="*/ 15774 h 162086"/>
                <a:gd name="connsiteX4" fmla="*/ 74990 w 116150"/>
                <a:gd name="connsiteY4" fmla="*/ -9 h 162086"/>
                <a:gd name="connsiteX5" fmla="*/ 14764 w 116150"/>
                <a:gd name="connsiteY5" fmla="*/ 71139 h 162086"/>
                <a:gd name="connsiteX6" fmla="*/ 48420 w 116150"/>
                <a:gd name="connsiteY6" fmla="*/ 110721 h 162086"/>
                <a:gd name="connsiteX7" fmla="*/ 77773 w 116150"/>
                <a:gd name="connsiteY7" fmla="*/ 96191 h 162086"/>
                <a:gd name="connsiteX8" fmla="*/ 78027 w 116150"/>
                <a:gd name="connsiteY8" fmla="*/ 96441 h 162086"/>
                <a:gd name="connsiteX9" fmla="*/ 69676 w 116150"/>
                <a:gd name="connsiteY9" fmla="*/ 129510 h 162086"/>
                <a:gd name="connsiteX10" fmla="*/ 33236 w 116150"/>
                <a:gd name="connsiteY10" fmla="*/ 156566 h 162086"/>
                <a:gd name="connsiteX11" fmla="*/ 12992 w 116150"/>
                <a:gd name="connsiteY11" fmla="*/ 154061 h 162086"/>
                <a:gd name="connsiteX12" fmla="*/ 23367 w 116150"/>
                <a:gd name="connsiteY12" fmla="*/ 141034 h 162086"/>
                <a:gd name="connsiteX13" fmla="*/ 13752 w 116150"/>
                <a:gd name="connsiteY13" fmla="*/ 132266 h 162086"/>
                <a:gd name="connsiteX14" fmla="*/ 87 w 116150"/>
                <a:gd name="connsiteY14" fmla="*/ 146796 h 162086"/>
                <a:gd name="connsiteX15" fmla="*/ 33743 w 116150"/>
                <a:gd name="connsiteY15" fmla="*/ 162078 h 162086"/>
                <a:gd name="connsiteX16" fmla="*/ 87389 w 116150"/>
                <a:gd name="connsiteY16" fmla="*/ 127506 h 162086"/>
                <a:gd name="connsiteX17" fmla="*/ 115478 w 116150"/>
                <a:gd name="connsiteY17" fmla="*/ 16275 h 162086"/>
                <a:gd name="connsiteX18" fmla="*/ 82581 w 116150"/>
                <a:gd name="connsiteY18" fmla="*/ 78654 h 162086"/>
                <a:gd name="connsiteX19" fmla="*/ 69676 w 116150"/>
                <a:gd name="connsiteY19" fmla="*/ 96191 h 162086"/>
                <a:gd name="connsiteX20" fmla="*/ 49179 w 116150"/>
                <a:gd name="connsiteY20" fmla="*/ 105210 h 162086"/>
                <a:gd name="connsiteX21" fmla="*/ 32730 w 116150"/>
                <a:gd name="connsiteY21" fmla="*/ 82162 h 162086"/>
                <a:gd name="connsiteX22" fmla="*/ 46901 w 116150"/>
                <a:gd name="connsiteY22" fmla="*/ 27799 h 162086"/>
                <a:gd name="connsiteX23" fmla="*/ 75243 w 116150"/>
                <a:gd name="connsiteY23" fmla="*/ 5502 h 162086"/>
                <a:gd name="connsiteX24" fmla="*/ 95487 w 116150"/>
                <a:gd name="connsiteY24" fmla="*/ 27047 h 162086"/>
                <a:gd name="connsiteX25" fmla="*/ 94728 w 116150"/>
                <a:gd name="connsiteY25" fmla="*/ 30805 h 162086"/>
                <a:gd name="connsiteX26" fmla="*/ 82581 w 116150"/>
                <a:gd name="connsiteY26" fmla="*/ 78654 h 1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150" h="162086">
                  <a:moveTo>
                    <a:pt x="115478" y="16275"/>
                  </a:moveTo>
                  <a:cubicBezTo>
                    <a:pt x="115731" y="14772"/>
                    <a:pt x="116237" y="13519"/>
                    <a:pt x="116237" y="11765"/>
                  </a:cubicBezTo>
                  <a:cubicBezTo>
                    <a:pt x="116237" y="7507"/>
                    <a:pt x="113201" y="5001"/>
                    <a:pt x="108899" y="5001"/>
                  </a:cubicBezTo>
                  <a:cubicBezTo>
                    <a:pt x="106368" y="5001"/>
                    <a:pt x="99536" y="6755"/>
                    <a:pt x="98524" y="15774"/>
                  </a:cubicBezTo>
                  <a:cubicBezTo>
                    <a:pt x="93969" y="6504"/>
                    <a:pt x="85112" y="-9"/>
                    <a:pt x="74990" y="-9"/>
                  </a:cubicBezTo>
                  <a:cubicBezTo>
                    <a:pt x="46142" y="-9"/>
                    <a:pt x="14764" y="35064"/>
                    <a:pt x="14764" y="71139"/>
                  </a:cubicBezTo>
                  <a:cubicBezTo>
                    <a:pt x="14764" y="95940"/>
                    <a:pt x="30200" y="110721"/>
                    <a:pt x="48420" y="110721"/>
                  </a:cubicBezTo>
                  <a:cubicBezTo>
                    <a:pt x="63350" y="110721"/>
                    <a:pt x="75243" y="98947"/>
                    <a:pt x="77773" y="96191"/>
                  </a:cubicBezTo>
                  <a:lnTo>
                    <a:pt x="78027" y="96441"/>
                  </a:lnTo>
                  <a:cubicBezTo>
                    <a:pt x="72712" y="118738"/>
                    <a:pt x="69676" y="129009"/>
                    <a:pt x="69676" y="129510"/>
                  </a:cubicBezTo>
                  <a:cubicBezTo>
                    <a:pt x="68664" y="131765"/>
                    <a:pt x="60060" y="156566"/>
                    <a:pt x="33236" y="156566"/>
                  </a:cubicBezTo>
                  <a:cubicBezTo>
                    <a:pt x="28428" y="156566"/>
                    <a:pt x="20078" y="156316"/>
                    <a:pt x="12992" y="154061"/>
                  </a:cubicBezTo>
                  <a:cubicBezTo>
                    <a:pt x="20584" y="151806"/>
                    <a:pt x="23367" y="145293"/>
                    <a:pt x="23367" y="141034"/>
                  </a:cubicBezTo>
                  <a:cubicBezTo>
                    <a:pt x="23367" y="137026"/>
                    <a:pt x="20584" y="132266"/>
                    <a:pt x="13752" y="132266"/>
                  </a:cubicBezTo>
                  <a:cubicBezTo>
                    <a:pt x="8184" y="132266"/>
                    <a:pt x="87" y="136775"/>
                    <a:pt x="87" y="146796"/>
                  </a:cubicBezTo>
                  <a:cubicBezTo>
                    <a:pt x="87" y="157067"/>
                    <a:pt x="9450" y="162078"/>
                    <a:pt x="33743" y="162078"/>
                  </a:cubicBezTo>
                  <a:cubicBezTo>
                    <a:pt x="65374" y="162078"/>
                    <a:pt x="83594" y="142537"/>
                    <a:pt x="87389" y="127506"/>
                  </a:cubicBezTo>
                  <a:lnTo>
                    <a:pt x="115478" y="16275"/>
                  </a:lnTo>
                  <a:close/>
                  <a:moveTo>
                    <a:pt x="82581" y="78654"/>
                  </a:moveTo>
                  <a:cubicBezTo>
                    <a:pt x="81063" y="85168"/>
                    <a:pt x="75243" y="91431"/>
                    <a:pt x="69676" y="96191"/>
                  </a:cubicBezTo>
                  <a:cubicBezTo>
                    <a:pt x="64362" y="100700"/>
                    <a:pt x="56517" y="105210"/>
                    <a:pt x="49179" y="105210"/>
                  </a:cubicBezTo>
                  <a:cubicBezTo>
                    <a:pt x="36526" y="105210"/>
                    <a:pt x="32730" y="92183"/>
                    <a:pt x="32730" y="82162"/>
                  </a:cubicBezTo>
                  <a:cubicBezTo>
                    <a:pt x="32730" y="70137"/>
                    <a:pt x="40069" y="40575"/>
                    <a:pt x="46901" y="27799"/>
                  </a:cubicBezTo>
                  <a:cubicBezTo>
                    <a:pt x="53734" y="15523"/>
                    <a:pt x="64615" y="5502"/>
                    <a:pt x="75243" y="5502"/>
                  </a:cubicBezTo>
                  <a:cubicBezTo>
                    <a:pt x="91944" y="5502"/>
                    <a:pt x="95487" y="25795"/>
                    <a:pt x="95487" y="27047"/>
                  </a:cubicBezTo>
                  <a:cubicBezTo>
                    <a:pt x="95487" y="28300"/>
                    <a:pt x="94981" y="29803"/>
                    <a:pt x="94728" y="30805"/>
                  </a:cubicBezTo>
                  <a:lnTo>
                    <a:pt x="82581" y="78654"/>
                  </a:lnTo>
                  <a:close/>
                </a:path>
              </a:pathLst>
            </a:custGeom>
            <a:solidFill>
              <a:srgbClr val="C00000"/>
            </a:solidFill>
            <a:ln w="3175" cap="flat">
              <a:solidFill>
                <a:srgbClr val="C00000"/>
              </a:solidFill>
              <a:prstDash val="solid"/>
              <a:miter/>
            </a:ln>
          </p:spPr>
          <p:txBody>
            <a:bodyPr rtlCol="0" anchor="ctr"/>
            <a:lstStyle/>
            <a:p>
              <a:endParaRPr lang="zh-CN" altLang="en-US">
                <a:solidFill>
                  <a:srgbClr val="FF0000"/>
                </a:solidFill>
              </a:endParaRPr>
            </a:p>
          </p:txBody>
        </p:sp>
        <p:sp>
          <p:nvSpPr>
            <p:cNvPr id="85" name="任意多边形: 形状 84">
              <a:extLst>
                <a:ext uri="{FF2B5EF4-FFF2-40B4-BE49-F238E27FC236}">
                  <a16:creationId xmlns:a16="http://schemas.microsoft.com/office/drawing/2014/main" id="{792C7F76-B86D-4823-ADBB-85351ED7E7B9}"/>
                </a:ext>
              </a:extLst>
            </p:cNvPr>
            <p:cNvSpPr/>
            <p:nvPr>
              <p:custDataLst>
                <p:tags r:id="rId15"/>
              </p:custDataLst>
            </p:nvPr>
          </p:nvSpPr>
          <p:spPr>
            <a:xfrm>
              <a:off x="4884370" y="2081329"/>
              <a:ext cx="105395" cy="119072"/>
            </a:xfrm>
            <a:custGeom>
              <a:avLst/>
              <a:gdLst>
                <a:gd name="connsiteX0" fmla="*/ 100174 w 105395"/>
                <a:gd name="connsiteY0" fmla="*/ -14 h 119072"/>
                <a:gd name="connsiteX1" fmla="*/ 92 w 105395"/>
                <a:gd name="connsiteY1" fmla="*/ -14 h 119072"/>
                <a:gd name="connsiteX2" fmla="*/ 92 w 105395"/>
                <a:gd name="connsiteY2" fmla="*/ 6300 h 119072"/>
                <a:gd name="connsiteX3" fmla="*/ 4343 w 105395"/>
                <a:gd name="connsiteY3" fmla="*/ 6300 h 119072"/>
                <a:gd name="connsiteX4" fmla="*/ 18337 w 105395"/>
                <a:gd name="connsiteY4" fmla="*/ 14191 h 119072"/>
                <a:gd name="connsiteX5" fmla="*/ 18337 w 105395"/>
                <a:gd name="connsiteY5" fmla="*/ 104854 h 119072"/>
                <a:gd name="connsiteX6" fmla="*/ 4343 w 105395"/>
                <a:gd name="connsiteY6" fmla="*/ 112746 h 119072"/>
                <a:gd name="connsiteX7" fmla="*/ 92 w 105395"/>
                <a:gd name="connsiteY7" fmla="*/ 112746 h 119072"/>
                <a:gd name="connsiteX8" fmla="*/ 92 w 105395"/>
                <a:gd name="connsiteY8" fmla="*/ 119059 h 119072"/>
                <a:gd name="connsiteX9" fmla="*/ 27017 w 105395"/>
                <a:gd name="connsiteY9" fmla="*/ 118357 h 119072"/>
                <a:gd name="connsiteX10" fmla="*/ 58015 w 105395"/>
                <a:gd name="connsiteY10" fmla="*/ 119059 h 119072"/>
                <a:gd name="connsiteX11" fmla="*/ 58015 w 105395"/>
                <a:gd name="connsiteY11" fmla="*/ 112746 h 119072"/>
                <a:gd name="connsiteX12" fmla="*/ 51816 w 105395"/>
                <a:gd name="connsiteY12" fmla="*/ 112746 h 119072"/>
                <a:gd name="connsiteX13" fmla="*/ 35165 w 105395"/>
                <a:gd name="connsiteY13" fmla="*/ 104679 h 119072"/>
                <a:gd name="connsiteX14" fmla="*/ 35165 w 105395"/>
                <a:gd name="connsiteY14" fmla="*/ 13139 h 119072"/>
                <a:gd name="connsiteX15" fmla="*/ 43667 w 105395"/>
                <a:gd name="connsiteY15" fmla="*/ 6300 h 119072"/>
                <a:gd name="connsiteX16" fmla="*/ 65101 w 105395"/>
                <a:gd name="connsiteY16" fmla="*/ 6300 h 119072"/>
                <a:gd name="connsiteX17" fmla="*/ 99465 w 105395"/>
                <a:gd name="connsiteY17" fmla="*/ 40320 h 119072"/>
                <a:gd name="connsiteX18" fmla="*/ 105488 w 105395"/>
                <a:gd name="connsiteY18" fmla="*/ 40320 h 119072"/>
                <a:gd name="connsiteX19" fmla="*/ 100174 w 105395"/>
                <a:gd name="connsiteY19" fmla="*/ -14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395" h="119072">
                  <a:moveTo>
                    <a:pt x="100174" y="-14"/>
                  </a:moveTo>
                  <a:lnTo>
                    <a:pt x="92" y="-14"/>
                  </a:lnTo>
                  <a:lnTo>
                    <a:pt x="92" y="6300"/>
                  </a:lnTo>
                  <a:lnTo>
                    <a:pt x="4343" y="6300"/>
                  </a:lnTo>
                  <a:cubicBezTo>
                    <a:pt x="17983" y="6300"/>
                    <a:pt x="18337" y="8053"/>
                    <a:pt x="18337" y="14191"/>
                  </a:cubicBezTo>
                  <a:lnTo>
                    <a:pt x="18337" y="104854"/>
                  </a:lnTo>
                  <a:cubicBezTo>
                    <a:pt x="18337" y="110817"/>
                    <a:pt x="17983" y="112746"/>
                    <a:pt x="4343" y="112746"/>
                  </a:cubicBezTo>
                  <a:lnTo>
                    <a:pt x="92" y="112746"/>
                  </a:lnTo>
                  <a:lnTo>
                    <a:pt x="92" y="119059"/>
                  </a:lnTo>
                  <a:cubicBezTo>
                    <a:pt x="269" y="119059"/>
                    <a:pt x="20285" y="118357"/>
                    <a:pt x="27017" y="118357"/>
                  </a:cubicBezTo>
                  <a:cubicBezTo>
                    <a:pt x="34279" y="118357"/>
                    <a:pt x="55358" y="118884"/>
                    <a:pt x="58015" y="119059"/>
                  </a:cubicBezTo>
                  <a:lnTo>
                    <a:pt x="58015" y="112746"/>
                  </a:lnTo>
                  <a:lnTo>
                    <a:pt x="51816" y="112746"/>
                  </a:lnTo>
                  <a:cubicBezTo>
                    <a:pt x="35165" y="112746"/>
                    <a:pt x="35165" y="110466"/>
                    <a:pt x="35165" y="104679"/>
                  </a:cubicBezTo>
                  <a:lnTo>
                    <a:pt x="35165" y="13139"/>
                  </a:lnTo>
                  <a:cubicBezTo>
                    <a:pt x="35165" y="7703"/>
                    <a:pt x="35342" y="6300"/>
                    <a:pt x="43667" y="6300"/>
                  </a:cubicBezTo>
                  <a:lnTo>
                    <a:pt x="65101" y="6300"/>
                  </a:lnTo>
                  <a:cubicBezTo>
                    <a:pt x="92025" y="6300"/>
                    <a:pt x="96454" y="16120"/>
                    <a:pt x="99465" y="40320"/>
                  </a:cubicBezTo>
                  <a:lnTo>
                    <a:pt x="105488" y="40320"/>
                  </a:lnTo>
                  <a:lnTo>
                    <a:pt x="100174" y="-14"/>
                  </a:lnTo>
                  <a:close/>
                </a:path>
              </a:pathLst>
            </a:custGeom>
            <a:solidFill>
              <a:srgbClr val="C00000"/>
            </a:solidFill>
            <a:ln w="3175" cap="flat">
              <a:solidFill>
                <a:srgbClr val="C00000"/>
              </a:solidFill>
              <a:prstDash val="solid"/>
              <a:miter/>
            </a:ln>
          </p:spPr>
          <p:txBody>
            <a:bodyPr rtlCol="0" anchor="ctr"/>
            <a:lstStyle/>
            <a:p>
              <a:endParaRPr lang="zh-CN" altLang="en-US" dirty="0">
                <a:solidFill>
                  <a:srgbClr val="FF0000"/>
                </a:solidFill>
              </a:endParaRPr>
            </a:p>
          </p:txBody>
        </p:sp>
        <p:sp>
          <p:nvSpPr>
            <p:cNvPr id="86" name="任意多边形: 形状 85">
              <a:extLst>
                <a:ext uri="{FF2B5EF4-FFF2-40B4-BE49-F238E27FC236}">
                  <a16:creationId xmlns:a16="http://schemas.microsoft.com/office/drawing/2014/main" id="{E9F55AF4-AE1D-4938-8728-9389AC6C8EA2}"/>
                </a:ext>
              </a:extLst>
            </p:cNvPr>
            <p:cNvSpPr/>
            <p:nvPr>
              <p:custDataLst>
                <p:tags r:id="rId16"/>
              </p:custDataLst>
            </p:nvPr>
          </p:nvSpPr>
          <p:spPr>
            <a:xfrm>
              <a:off x="5017158" y="2167208"/>
              <a:ext cx="57948" cy="53987"/>
            </a:xfrm>
            <a:custGeom>
              <a:avLst/>
              <a:gdLst>
                <a:gd name="connsiteX0" fmla="*/ 31222 w 57948"/>
                <a:gd name="connsiteY0" fmla="*/ 23662 h 53987"/>
                <a:gd name="connsiteX1" fmla="*/ 33500 w 57948"/>
                <a:gd name="connsiteY1" fmla="*/ 3996 h 53987"/>
                <a:gd name="connsiteX2" fmla="*/ 29071 w 57948"/>
                <a:gd name="connsiteY2" fmla="*/ -13 h 53987"/>
                <a:gd name="connsiteX3" fmla="*/ 24643 w 57948"/>
                <a:gd name="connsiteY3" fmla="*/ 3871 h 53987"/>
                <a:gd name="connsiteX4" fmla="*/ 26920 w 57948"/>
                <a:gd name="connsiteY4" fmla="*/ 23662 h 53987"/>
                <a:gd name="connsiteX5" fmla="*/ 7309 w 57948"/>
                <a:gd name="connsiteY5" fmla="*/ 12012 h 53987"/>
                <a:gd name="connsiteX6" fmla="*/ 4399 w 57948"/>
                <a:gd name="connsiteY6" fmla="*/ 10885 h 53987"/>
                <a:gd name="connsiteX7" fmla="*/ 97 w 57948"/>
                <a:gd name="connsiteY7" fmla="*/ 15520 h 53987"/>
                <a:gd name="connsiteX8" fmla="*/ 2754 w 57948"/>
                <a:gd name="connsiteY8" fmla="*/ 19278 h 53987"/>
                <a:gd name="connsiteX9" fmla="*/ 24010 w 57948"/>
                <a:gd name="connsiteY9" fmla="*/ 26918 h 53987"/>
                <a:gd name="connsiteX10" fmla="*/ 3133 w 57948"/>
                <a:gd name="connsiteY10" fmla="*/ 34559 h 53987"/>
                <a:gd name="connsiteX11" fmla="*/ 97 w 57948"/>
                <a:gd name="connsiteY11" fmla="*/ 38442 h 53987"/>
                <a:gd name="connsiteX12" fmla="*/ 4399 w 57948"/>
                <a:gd name="connsiteY12" fmla="*/ 43077 h 53987"/>
                <a:gd name="connsiteX13" fmla="*/ 26920 w 57948"/>
                <a:gd name="connsiteY13" fmla="*/ 30300 h 53987"/>
                <a:gd name="connsiteX14" fmla="*/ 24643 w 57948"/>
                <a:gd name="connsiteY14" fmla="*/ 50092 h 53987"/>
                <a:gd name="connsiteX15" fmla="*/ 29071 w 57948"/>
                <a:gd name="connsiteY15" fmla="*/ 53975 h 53987"/>
                <a:gd name="connsiteX16" fmla="*/ 33500 w 57948"/>
                <a:gd name="connsiteY16" fmla="*/ 49966 h 53987"/>
                <a:gd name="connsiteX17" fmla="*/ 31222 w 57948"/>
                <a:gd name="connsiteY17" fmla="*/ 30300 h 53987"/>
                <a:gd name="connsiteX18" fmla="*/ 51213 w 57948"/>
                <a:gd name="connsiteY18" fmla="*/ 42200 h 53987"/>
                <a:gd name="connsiteX19" fmla="*/ 53744 w 57948"/>
                <a:gd name="connsiteY19" fmla="*/ 43077 h 53987"/>
                <a:gd name="connsiteX20" fmla="*/ 58046 w 57948"/>
                <a:gd name="connsiteY20" fmla="*/ 38442 h 53987"/>
                <a:gd name="connsiteX21" fmla="*/ 55388 w 57948"/>
                <a:gd name="connsiteY21" fmla="*/ 34685 h 53987"/>
                <a:gd name="connsiteX22" fmla="*/ 34132 w 57948"/>
                <a:gd name="connsiteY22" fmla="*/ 27044 h 53987"/>
                <a:gd name="connsiteX23" fmla="*/ 55009 w 57948"/>
                <a:gd name="connsiteY23" fmla="*/ 19403 h 53987"/>
                <a:gd name="connsiteX24" fmla="*/ 58046 w 57948"/>
                <a:gd name="connsiteY24" fmla="*/ 15520 h 53987"/>
                <a:gd name="connsiteX25" fmla="*/ 53744 w 57948"/>
                <a:gd name="connsiteY25" fmla="*/ 10885 h 53987"/>
                <a:gd name="connsiteX26" fmla="*/ 50834 w 57948"/>
                <a:gd name="connsiteY26" fmla="*/ 12012 h 53987"/>
                <a:gd name="connsiteX27" fmla="*/ 31222 w 57948"/>
                <a:gd name="connsiteY27" fmla="*/ 23662 h 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948" h="53987">
                  <a:moveTo>
                    <a:pt x="31222" y="23662"/>
                  </a:moveTo>
                  <a:cubicBezTo>
                    <a:pt x="31475" y="21156"/>
                    <a:pt x="33500" y="5123"/>
                    <a:pt x="33500" y="3996"/>
                  </a:cubicBezTo>
                  <a:cubicBezTo>
                    <a:pt x="33500" y="1741"/>
                    <a:pt x="31602" y="-13"/>
                    <a:pt x="29071" y="-13"/>
                  </a:cubicBezTo>
                  <a:cubicBezTo>
                    <a:pt x="26414" y="-13"/>
                    <a:pt x="24643" y="1992"/>
                    <a:pt x="24643" y="3871"/>
                  </a:cubicBezTo>
                  <a:cubicBezTo>
                    <a:pt x="24643" y="5123"/>
                    <a:pt x="26541" y="21031"/>
                    <a:pt x="26920" y="23662"/>
                  </a:cubicBezTo>
                  <a:lnTo>
                    <a:pt x="7309" y="12012"/>
                  </a:lnTo>
                  <a:cubicBezTo>
                    <a:pt x="6044" y="11261"/>
                    <a:pt x="5537" y="10885"/>
                    <a:pt x="4399" y="10885"/>
                  </a:cubicBezTo>
                  <a:cubicBezTo>
                    <a:pt x="2374" y="10885"/>
                    <a:pt x="97" y="12764"/>
                    <a:pt x="97" y="15520"/>
                  </a:cubicBezTo>
                  <a:cubicBezTo>
                    <a:pt x="97" y="17524"/>
                    <a:pt x="1362" y="18777"/>
                    <a:pt x="2754" y="19278"/>
                  </a:cubicBezTo>
                  <a:cubicBezTo>
                    <a:pt x="9713" y="22033"/>
                    <a:pt x="16925" y="24539"/>
                    <a:pt x="24010" y="26918"/>
                  </a:cubicBezTo>
                  <a:cubicBezTo>
                    <a:pt x="16925" y="29549"/>
                    <a:pt x="5284" y="33683"/>
                    <a:pt x="3133" y="34559"/>
                  </a:cubicBezTo>
                  <a:cubicBezTo>
                    <a:pt x="2248" y="34935"/>
                    <a:pt x="97" y="35687"/>
                    <a:pt x="97" y="38442"/>
                  </a:cubicBezTo>
                  <a:cubicBezTo>
                    <a:pt x="97" y="41198"/>
                    <a:pt x="2374" y="43077"/>
                    <a:pt x="4399" y="43077"/>
                  </a:cubicBezTo>
                  <a:cubicBezTo>
                    <a:pt x="5790" y="43077"/>
                    <a:pt x="9713" y="40697"/>
                    <a:pt x="26920" y="30300"/>
                  </a:cubicBezTo>
                  <a:cubicBezTo>
                    <a:pt x="26541" y="32931"/>
                    <a:pt x="24643" y="48839"/>
                    <a:pt x="24643" y="50092"/>
                  </a:cubicBezTo>
                  <a:cubicBezTo>
                    <a:pt x="24643" y="51971"/>
                    <a:pt x="26414" y="53975"/>
                    <a:pt x="29071" y="53975"/>
                  </a:cubicBezTo>
                  <a:cubicBezTo>
                    <a:pt x="31602" y="53975"/>
                    <a:pt x="33500" y="52221"/>
                    <a:pt x="33500" y="49966"/>
                  </a:cubicBezTo>
                  <a:cubicBezTo>
                    <a:pt x="33500" y="48839"/>
                    <a:pt x="31475" y="32806"/>
                    <a:pt x="31222" y="30300"/>
                  </a:cubicBezTo>
                  <a:lnTo>
                    <a:pt x="51213" y="42200"/>
                  </a:lnTo>
                  <a:cubicBezTo>
                    <a:pt x="52099" y="42701"/>
                    <a:pt x="52605" y="43077"/>
                    <a:pt x="53744" y="43077"/>
                  </a:cubicBezTo>
                  <a:cubicBezTo>
                    <a:pt x="55768" y="43077"/>
                    <a:pt x="58046" y="41198"/>
                    <a:pt x="58046" y="38442"/>
                  </a:cubicBezTo>
                  <a:cubicBezTo>
                    <a:pt x="58046" y="36438"/>
                    <a:pt x="56780" y="35186"/>
                    <a:pt x="55388" y="34685"/>
                  </a:cubicBezTo>
                  <a:cubicBezTo>
                    <a:pt x="48430" y="31929"/>
                    <a:pt x="41218" y="29424"/>
                    <a:pt x="34132" y="27044"/>
                  </a:cubicBezTo>
                  <a:cubicBezTo>
                    <a:pt x="41218" y="24413"/>
                    <a:pt x="52858" y="20280"/>
                    <a:pt x="55009" y="19403"/>
                  </a:cubicBezTo>
                  <a:cubicBezTo>
                    <a:pt x="55895" y="19027"/>
                    <a:pt x="58046" y="18275"/>
                    <a:pt x="58046" y="15520"/>
                  </a:cubicBezTo>
                  <a:cubicBezTo>
                    <a:pt x="58046" y="12764"/>
                    <a:pt x="55768" y="10885"/>
                    <a:pt x="53744" y="10885"/>
                  </a:cubicBezTo>
                  <a:cubicBezTo>
                    <a:pt x="52605" y="10885"/>
                    <a:pt x="52099" y="11261"/>
                    <a:pt x="50834" y="12012"/>
                  </a:cubicBezTo>
                  <a:lnTo>
                    <a:pt x="31222" y="23662"/>
                  </a:lnTo>
                  <a:close/>
                </a:path>
              </a:pathLst>
            </a:custGeom>
            <a:solidFill>
              <a:srgbClr val="C00000"/>
            </a:solidFill>
            <a:ln w="3175" cap="flat">
              <a:solidFill>
                <a:srgbClr val="C00000"/>
              </a:solidFill>
              <a:prstDash val="solid"/>
              <a:miter/>
            </a:ln>
          </p:spPr>
          <p:txBody>
            <a:bodyPr rtlCol="0" anchor="ctr"/>
            <a:lstStyle/>
            <a:p>
              <a:endParaRPr lang="zh-CN" altLang="en-US">
                <a:solidFill>
                  <a:srgbClr val="FF0000"/>
                </a:solidFill>
              </a:endParaRPr>
            </a:p>
          </p:txBody>
        </p:sp>
        <p:sp>
          <p:nvSpPr>
            <p:cNvPr id="87" name="任意多边形: 形状 86">
              <a:extLst>
                <a:ext uri="{FF2B5EF4-FFF2-40B4-BE49-F238E27FC236}">
                  <a16:creationId xmlns:a16="http://schemas.microsoft.com/office/drawing/2014/main" id="{DF1FFDEC-26B7-4520-BC18-1264D460DFB7}"/>
                </a:ext>
              </a:extLst>
            </p:cNvPr>
            <p:cNvSpPr/>
            <p:nvPr>
              <p:custDataLst>
                <p:tags r:id="rId17"/>
              </p:custDataLst>
            </p:nvPr>
          </p:nvSpPr>
          <p:spPr>
            <a:xfrm>
              <a:off x="4870686" y="2305992"/>
              <a:ext cx="133560" cy="77335"/>
            </a:xfrm>
            <a:custGeom>
              <a:avLst/>
              <a:gdLst>
                <a:gd name="connsiteX0" fmla="*/ 118773 w 133560"/>
                <a:gd name="connsiteY0" fmla="*/ 17004 h 77335"/>
                <a:gd name="connsiteX1" fmla="*/ 133652 w 133560"/>
                <a:gd name="connsiteY1" fmla="*/ 6307 h 77335"/>
                <a:gd name="connsiteX2" fmla="*/ 133652 w 133560"/>
                <a:gd name="connsiteY2" fmla="*/ -6 h 77335"/>
                <a:gd name="connsiteX3" fmla="*/ 120898 w 133560"/>
                <a:gd name="connsiteY3" fmla="*/ 695 h 77335"/>
                <a:gd name="connsiteX4" fmla="*/ 103539 w 133560"/>
                <a:gd name="connsiteY4" fmla="*/ -6 h 77335"/>
                <a:gd name="connsiteX5" fmla="*/ 103539 w 133560"/>
                <a:gd name="connsiteY5" fmla="*/ 6307 h 77335"/>
                <a:gd name="connsiteX6" fmla="*/ 112750 w 133560"/>
                <a:gd name="connsiteY6" fmla="*/ 14023 h 77335"/>
                <a:gd name="connsiteX7" fmla="*/ 111687 w 133560"/>
                <a:gd name="connsiteY7" fmla="*/ 18232 h 77335"/>
                <a:gd name="connsiteX8" fmla="*/ 94505 w 133560"/>
                <a:gd name="connsiteY8" fmla="*/ 61897 h 77335"/>
                <a:gd name="connsiteX9" fmla="*/ 75374 w 133560"/>
                <a:gd name="connsiteY9" fmla="*/ 14023 h 77335"/>
                <a:gd name="connsiteX10" fmla="*/ 74489 w 133560"/>
                <a:gd name="connsiteY10" fmla="*/ 10691 h 77335"/>
                <a:gd name="connsiteX11" fmla="*/ 84054 w 133560"/>
                <a:gd name="connsiteY11" fmla="*/ 6307 h 77335"/>
                <a:gd name="connsiteX12" fmla="*/ 84054 w 133560"/>
                <a:gd name="connsiteY12" fmla="*/ -6 h 77335"/>
                <a:gd name="connsiteX13" fmla="*/ 64923 w 133560"/>
                <a:gd name="connsiteY13" fmla="*/ 695 h 77335"/>
                <a:gd name="connsiteX14" fmla="*/ 49335 w 133560"/>
                <a:gd name="connsiteY14" fmla="*/ -6 h 77335"/>
                <a:gd name="connsiteX15" fmla="*/ 49335 w 133560"/>
                <a:gd name="connsiteY15" fmla="*/ 6307 h 77335"/>
                <a:gd name="connsiteX16" fmla="*/ 59432 w 133560"/>
                <a:gd name="connsiteY16" fmla="*/ 7710 h 77335"/>
                <a:gd name="connsiteX17" fmla="*/ 63506 w 133560"/>
                <a:gd name="connsiteY17" fmla="*/ 15426 h 77335"/>
                <a:gd name="connsiteX18" fmla="*/ 62798 w 133560"/>
                <a:gd name="connsiteY18" fmla="*/ 17530 h 77335"/>
                <a:gd name="connsiteX19" fmla="*/ 46147 w 133560"/>
                <a:gd name="connsiteY19" fmla="*/ 59267 h 77335"/>
                <a:gd name="connsiteX20" fmla="*/ 28256 w 133560"/>
                <a:gd name="connsiteY20" fmla="*/ 14023 h 77335"/>
                <a:gd name="connsiteX21" fmla="*/ 27193 w 133560"/>
                <a:gd name="connsiteY21" fmla="*/ 10691 h 77335"/>
                <a:gd name="connsiteX22" fmla="*/ 36759 w 133560"/>
                <a:gd name="connsiteY22" fmla="*/ 6307 h 77335"/>
                <a:gd name="connsiteX23" fmla="*/ 36759 w 133560"/>
                <a:gd name="connsiteY23" fmla="*/ -6 h 77335"/>
                <a:gd name="connsiteX24" fmla="*/ 16742 w 133560"/>
                <a:gd name="connsiteY24" fmla="*/ 695 h 77335"/>
                <a:gd name="connsiteX25" fmla="*/ 92 w 133560"/>
                <a:gd name="connsiteY25" fmla="*/ -6 h 77335"/>
                <a:gd name="connsiteX26" fmla="*/ 92 w 133560"/>
                <a:gd name="connsiteY26" fmla="*/ 6307 h 77335"/>
                <a:gd name="connsiteX27" fmla="*/ 12845 w 133560"/>
                <a:gd name="connsiteY27" fmla="*/ 11392 h 77335"/>
                <a:gd name="connsiteX28" fmla="*/ 37467 w 133560"/>
                <a:gd name="connsiteY28" fmla="*/ 73296 h 77335"/>
                <a:gd name="connsiteX29" fmla="*/ 42250 w 133560"/>
                <a:gd name="connsiteY29" fmla="*/ 77329 h 77335"/>
                <a:gd name="connsiteX30" fmla="*/ 46855 w 133560"/>
                <a:gd name="connsiteY30" fmla="*/ 73647 h 77335"/>
                <a:gd name="connsiteX31" fmla="*/ 66872 w 133560"/>
                <a:gd name="connsiteY31" fmla="*/ 23493 h 77335"/>
                <a:gd name="connsiteX32" fmla="*/ 86534 w 133560"/>
                <a:gd name="connsiteY32" fmla="*/ 73121 h 77335"/>
                <a:gd name="connsiteX33" fmla="*/ 91494 w 133560"/>
                <a:gd name="connsiteY33" fmla="*/ 77329 h 77335"/>
                <a:gd name="connsiteX34" fmla="*/ 96276 w 133560"/>
                <a:gd name="connsiteY34" fmla="*/ 73296 h 77335"/>
                <a:gd name="connsiteX35" fmla="*/ 118773 w 133560"/>
                <a:gd name="connsiteY35" fmla="*/ 17004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773" y="17004"/>
                  </a:moveTo>
                  <a:cubicBezTo>
                    <a:pt x="122315" y="8236"/>
                    <a:pt x="128161" y="6482"/>
                    <a:pt x="133652" y="6307"/>
                  </a:cubicBezTo>
                  <a:lnTo>
                    <a:pt x="133652" y="-6"/>
                  </a:lnTo>
                  <a:cubicBezTo>
                    <a:pt x="128869" y="520"/>
                    <a:pt x="126035" y="695"/>
                    <a:pt x="120898" y="695"/>
                  </a:cubicBezTo>
                  <a:cubicBezTo>
                    <a:pt x="115584" y="695"/>
                    <a:pt x="108853" y="520"/>
                    <a:pt x="103539" y="-6"/>
                  </a:cubicBezTo>
                  <a:lnTo>
                    <a:pt x="103539" y="6307"/>
                  </a:lnTo>
                  <a:cubicBezTo>
                    <a:pt x="109739" y="6482"/>
                    <a:pt x="112750" y="9814"/>
                    <a:pt x="112750" y="14023"/>
                  </a:cubicBezTo>
                  <a:cubicBezTo>
                    <a:pt x="112750" y="15426"/>
                    <a:pt x="112750" y="15777"/>
                    <a:pt x="111687" y="18232"/>
                  </a:cubicBezTo>
                  <a:lnTo>
                    <a:pt x="94505" y="61897"/>
                  </a:lnTo>
                  <a:lnTo>
                    <a:pt x="75374" y="14023"/>
                  </a:lnTo>
                  <a:cubicBezTo>
                    <a:pt x="75020" y="13146"/>
                    <a:pt x="74489" y="11743"/>
                    <a:pt x="74489" y="10691"/>
                  </a:cubicBezTo>
                  <a:cubicBezTo>
                    <a:pt x="74489" y="6833"/>
                    <a:pt x="79094" y="6307"/>
                    <a:pt x="84054" y="6307"/>
                  </a:cubicBezTo>
                  <a:lnTo>
                    <a:pt x="84054" y="-6"/>
                  </a:lnTo>
                  <a:cubicBezTo>
                    <a:pt x="77677" y="520"/>
                    <a:pt x="71300" y="695"/>
                    <a:pt x="64923" y="695"/>
                  </a:cubicBezTo>
                  <a:cubicBezTo>
                    <a:pt x="59786" y="695"/>
                    <a:pt x="54472" y="344"/>
                    <a:pt x="49335" y="-6"/>
                  </a:cubicBezTo>
                  <a:lnTo>
                    <a:pt x="49335" y="6307"/>
                  </a:lnTo>
                  <a:cubicBezTo>
                    <a:pt x="53409" y="6307"/>
                    <a:pt x="57129" y="6307"/>
                    <a:pt x="59432" y="7710"/>
                  </a:cubicBezTo>
                  <a:cubicBezTo>
                    <a:pt x="61912" y="9463"/>
                    <a:pt x="63506" y="15250"/>
                    <a:pt x="63506" y="15426"/>
                  </a:cubicBezTo>
                  <a:cubicBezTo>
                    <a:pt x="63506" y="15777"/>
                    <a:pt x="63152" y="16829"/>
                    <a:pt x="62798" y="17530"/>
                  </a:cubicBezTo>
                  <a:lnTo>
                    <a:pt x="46147" y="59267"/>
                  </a:lnTo>
                  <a:lnTo>
                    <a:pt x="28256" y="14023"/>
                  </a:lnTo>
                  <a:cubicBezTo>
                    <a:pt x="27193" y="11568"/>
                    <a:pt x="27193" y="11392"/>
                    <a:pt x="27193" y="10691"/>
                  </a:cubicBezTo>
                  <a:cubicBezTo>
                    <a:pt x="27193" y="6307"/>
                    <a:pt x="33570" y="6307"/>
                    <a:pt x="36759" y="6307"/>
                  </a:cubicBezTo>
                  <a:lnTo>
                    <a:pt x="36759" y="-6"/>
                  </a:lnTo>
                  <a:cubicBezTo>
                    <a:pt x="36404" y="-6"/>
                    <a:pt x="23828" y="695"/>
                    <a:pt x="16742" y="695"/>
                  </a:cubicBezTo>
                  <a:cubicBezTo>
                    <a:pt x="11251" y="695"/>
                    <a:pt x="5583" y="520"/>
                    <a:pt x="92" y="-6"/>
                  </a:cubicBezTo>
                  <a:lnTo>
                    <a:pt x="92" y="6307"/>
                  </a:lnTo>
                  <a:cubicBezTo>
                    <a:pt x="7000" y="6307"/>
                    <a:pt x="10897" y="6307"/>
                    <a:pt x="12845" y="11392"/>
                  </a:cubicBezTo>
                  <a:lnTo>
                    <a:pt x="37467" y="73296"/>
                  </a:lnTo>
                  <a:cubicBezTo>
                    <a:pt x="38530" y="75927"/>
                    <a:pt x="39061" y="77329"/>
                    <a:pt x="42250" y="77329"/>
                  </a:cubicBezTo>
                  <a:cubicBezTo>
                    <a:pt x="45438" y="77329"/>
                    <a:pt x="45970" y="75927"/>
                    <a:pt x="46855" y="73647"/>
                  </a:cubicBezTo>
                  <a:lnTo>
                    <a:pt x="66872" y="23493"/>
                  </a:lnTo>
                  <a:lnTo>
                    <a:pt x="86534" y="73121"/>
                  </a:lnTo>
                  <a:cubicBezTo>
                    <a:pt x="87597" y="75751"/>
                    <a:pt x="88305" y="77329"/>
                    <a:pt x="91494" y="77329"/>
                  </a:cubicBezTo>
                  <a:cubicBezTo>
                    <a:pt x="94682" y="77329"/>
                    <a:pt x="95213" y="76102"/>
                    <a:pt x="96276" y="73296"/>
                  </a:cubicBezTo>
                  <a:lnTo>
                    <a:pt x="118773" y="17004"/>
                  </a:lnTo>
                  <a:close/>
                </a:path>
              </a:pathLst>
            </a:custGeom>
            <a:solidFill>
              <a:srgbClr val="C00000"/>
            </a:solidFill>
            <a:ln w="3175" cap="flat">
              <a:solidFill>
                <a:srgbClr val="C00000"/>
              </a:solidFill>
              <a:prstDash val="solid"/>
              <a:miter/>
            </a:ln>
          </p:spPr>
          <p:txBody>
            <a:bodyPr rtlCol="0" anchor="ctr"/>
            <a:lstStyle/>
            <a:p>
              <a:endParaRPr lang="zh-CN" altLang="en-US">
                <a:solidFill>
                  <a:srgbClr val="FF0000"/>
                </a:solidFill>
              </a:endParaRPr>
            </a:p>
          </p:txBody>
        </p:sp>
        <p:sp>
          <p:nvSpPr>
            <p:cNvPr id="88" name="任意多边形: 形状 87">
              <a:extLst>
                <a:ext uri="{FF2B5EF4-FFF2-40B4-BE49-F238E27FC236}">
                  <a16:creationId xmlns:a16="http://schemas.microsoft.com/office/drawing/2014/main" id="{AA1A3DA4-DC02-43C9-B732-BE0BA68B8605}"/>
                </a:ext>
              </a:extLst>
            </p:cNvPr>
            <p:cNvSpPr/>
            <p:nvPr>
              <p:custDataLst>
                <p:tags r:id="rId18"/>
              </p:custDataLst>
            </p:nvPr>
          </p:nvSpPr>
          <p:spPr>
            <a:xfrm>
              <a:off x="5032385" y="2361407"/>
              <a:ext cx="22496" cy="54012"/>
            </a:xfrm>
            <a:custGeom>
              <a:avLst/>
              <a:gdLst>
                <a:gd name="connsiteX0" fmla="*/ 17634 w 22496"/>
                <a:gd name="connsiteY0" fmla="*/ 17355 h 54012"/>
                <a:gd name="connsiteX1" fmla="*/ 3817 w 22496"/>
                <a:gd name="connsiteY1" fmla="*/ 49446 h 54012"/>
                <a:gd name="connsiteX2" fmla="*/ 2577 w 22496"/>
                <a:gd name="connsiteY2" fmla="*/ 51551 h 54012"/>
                <a:gd name="connsiteX3" fmla="*/ 5057 w 22496"/>
                <a:gd name="connsiteY3" fmla="*/ 54006 h 54012"/>
                <a:gd name="connsiteX4" fmla="*/ 22594 w 22496"/>
                <a:gd name="connsiteY4" fmla="*/ 19108 h 54012"/>
                <a:gd name="connsiteX5" fmla="*/ 10194 w 22496"/>
                <a:gd name="connsiteY5" fmla="*/ -6 h 54012"/>
                <a:gd name="connsiteX6" fmla="*/ 97 w 22496"/>
                <a:gd name="connsiteY6" fmla="*/ 9989 h 54012"/>
                <a:gd name="connsiteX7" fmla="*/ 10371 w 22496"/>
                <a:gd name="connsiteY7" fmla="*/ 20161 h 54012"/>
                <a:gd name="connsiteX8" fmla="*/ 17634 w 22496"/>
                <a:gd name="connsiteY8" fmla="*/ 17355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34" y="17355"/>
                  </a:moveTo>
                  <a:cubicBezTo>
                    <a:pt x="17634" y="27000"/>
                    <a:pt x="15862" y="38223"/>
                    <a:pt x="3817" y="49446"/>
                  </a:cubicBezTo>
                  <a:cubicBezTo>
                    <a:pt x="3109" y="50148"/>
                    <a:pt x="2577" y="50674"/>
                    <a:pt x="2577" y="51551"/>
                  </a:cubicBezTo>
                  <a:cubicBezTo>
                    <a:pt x="2577" y="52778"/>
                    <a:pt x="3994" y="54006"/>
                    <a:pt x="5057" y="54006"/>
                  </a:cubicBezTo>
                  <a:cubicBezTo>
                    <a:pt x="7537" y="54006"/>
                    <a:pt x="22594" y="39977"/>
                    <a:pt x="22594" y="19108"/>
                  </a:cubicBezTo>
                  <a:cubicBezTo>
                    <a:pt x="22594" y="8236"/>
                    <a:pt x="18342" y="-6"/>
                    <a:pt x="10194" y="-6"/>
                  </a:cubicBezTo>
                  <a:cubicBezTo>
                    <a:pt x="4349" y="-6"/>
                    <a:pt x="97" y="4553"/>
                    <a:pt x="97" y="9989"/>
                  </a:cubicBezTo>
                  <a:cubicBezTo>
                    <a:pt x="97" y="15601"/>
                    <a:pt x="4171" y="20161"/>
                    <a:pt x="10371" y="20161"/>
                  </a:cubicBezTo>
                  <a:cubicBezTo>
                    <a:pt x="14622" y="20161"/>
                    <a:pt x="17457" y="17355"/>
                    <a:pt x="17634" y="17355"/>
                  </a:cubicBezTo>
                  <a:close/>
                </a:path>
              </a:pathLst>
            </a:custGeom>
            <a:solidFill>
              <a:srgbClr val="C00000"/>
            </a:solidFill>
            <a:ln w="3175" cap="flat">
              <a:solidFill>
                <a:srgbClr val="C00000"/>
              </a:solidFill>
              <a:prstDash val="solid"/>
              <a:miter/>
            </a:ln>
          </p:spPr>
          <p:txBody>
            <a:bodyPr rtlCol="0" anchor="ctr"/>
            <a:lstStyle/>
            <a:p>
              <a:endParaRPr lang="zh-CN" altLang="en-US">
                <a:solidFill>
                  <a:srgbClr val="FF0000"/>
                </a:solidFill>
              </a:endParaRPr>
            </a:p>
          </p:txBody>
        </p:sp>
        <p:sp>
          <p:nvSpPr>
            <p:cNvPr id="89" name="任意多边形: 形状 88">
              <a:extLst>
                <a:ext uri="{FF2B5EF4-FFF2-40B4-BE49-F238E27FC236}">
                  <a16:creationId xmlns:a16="http://schemas.microsoft.com/office/drawing/2014/main" id="{DB406311-7E8B-420B-821F-357381621DE8}"/>
                </a:ext>
              </a:extLst>
            </p:cNvPr>
            <p:cNvSpPr/>
            <p:nvPr>
              <p:custDataLst>
                <p:tags r:id="rId19"/>
              </p:custDataLst>
            </p:nvPr>
          </p:nvSpPr>
          <p:spPr>
            <a:xfrm>
              <a:off x="5080971" y="2265308"/>
              <a:ext cx="53672" cy="118020"/>
            </a:xfrm>
            <a:custGeom>
              <a:avLst/>
              <a:gdLst>
                <a:gd name="connsiteX0" fmla="*/ 49166 w 53672"/>
                <a:gd name="connsiteY0" fmla="*/ 6658 h 118020"/>
                <a:gd name="connsiteX1" fmla="*/ 42081 w 53672"/>
                <a:gd name="connsiteY1" fmla="*/ -6 h 118020"/>
                <a:gd name="connsiteX2" fmla="*/ 32161 w 53672"/>
                <a:gd name="connsiteY2" fmla="*/ 9639 h 118020"/>
                <a:gd name="connsiteX3" fmla="*/ 39247 w 53672"/>
                <a:gd name="connsiteY3" fmla="*/ 16303 h 118020"/>
                <a:gd name="connsiteX4" fmla="*/ 49166 w 53672"/>
                <a:gd name="connsiteY4" fmla="*/ 6658 h 118020"/>
                <a:gd name="connsiteX5" fmla="*/ 13031 w 53672"/>
                <a:gd name="connsiteY5" fmla="*/ 95743 h 118020"/>
                <a:gd name="connsiteX6" fmla="*/ 11436 w 53672"/>
                <a:gd name="connsiteY6" fmla="*/ 103108 h 118020"/>
                <a:gd name="connsiteX7" fmla="*/ 28264 w 53672"/>
                <a:gd name="connsiteY7" fmla="*/ 118014 h 118020"/>
                <a:gd name="connsiteX8" fmla="*/ 53772 w 53672"/>
                <a:gd name="connsiteY8" fmla="*/ 91183 h 118020"/>
                <a:gd name="connsiteX9" fmla="*/ 50938 w 53672"/>
                <a:gd name="connsiteY9" fmla="*/ 88903 h 118020"/>
                <a:gd name="connsiteX10" fmla="*/ 47572 w 53672"/>
                <a:gd name="connsiteY10" fmla="*/ 91885 h 118020"/>
                <a:gd name="connsiteX11" fmla="*/ 28796 w 53672"/>
                <a:gd name="connsiteY11" fmla="*/ 113104 h 118020"/>
                <a:gd name="connsiteX12" fmla="*/ 24367 w 53672"/>
                <a:gd name="connsiteY12" fmla="*/ 106966 h 118020"/>
                <a:gd name="connsiteX13" fmla="*/ 27201 w 53672"/>
                <a:gd name="connsiteY13" fmla="*/ 95743 h 118020"/>
                <a:gd name="connsiteX14" fmla="*/ 32870 w 53672"/>
                <a:gd name="connsiteY14" fmla="*/ 81714 h 118020"/>
                <a:gd name="connsiteX15" fmla="*/ 41549 w 53672"/>
                <a:gd name="connsiteY15" fmla="*/ 59442 h 118020"/>
                <a:gd name="connsiteX16" fmla="*/ 42612 w 53672"/>
                <a:gd name="connsiteY16" fmla="*/ 53831 h 118020"/>
                <a:gd name="connsiteX17" fmla="*/ 25784 w 53672"/>
                <a:gd name="connsiteY17" fmla="*/ 38925 h 118020"/>
                <a:gd name="connsiteX18" fmla="*/ 100 w 53672"/>
                <a:gd name="connsiteY18" fmla="*/ 65755 h 118020"/>
                <a:gd name="connsiteX19" fmla="*/ 3111 w 53672"/>
                <a:gd name="connsiteY19" fmla="*/ 68035 h 118020"/>
                <a:gd name="connsiteX20" fmla="*/ 6299 w 53672"/>
                <a:gd name="connsiteY20" fmla="*/ 65229 h 118020"/>
                <a:gd name="connsiteX21" fmla="*/ 25253 w 53672"/>
                <a:gd name="connsiteY21" fmla="*/ 43835 h 118020"/>
                <a:gd name="connsiteX22" fmla="*/ 29681 w 53672"/>
                <a:gd name="connsiteY22" fmla="*/ 49973 h 118020"/>
                <a:gd name="connsiteX23" fmla="*/ 24190 w 53672"/>
                <a:gd name="connsiteY23" fmla="*/ 67509 h 118020"/>
                <a:gd name="connsiteX24" fmla="*/ 13031 w 53672"/>
                <a:gd name="connsiteY24" fmla="*/ 95743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66" y="6658"/>
                  </a:moveTo>
                  <a:cubicBezTo>
                    <a:pt x="49166" y="3852"/>
                    <a:pt x="47041" y="-6"/>
                    <a:pt x="42081" y="-6"/>
                  </a:cubicBezTo>
                  <a:cubicBezTo>
                    <a:pt x="37298" y="-6"/>
                    <a:pt x="32161" y="4553"/>
                    <a:pt x="32161" y="9639"/>
                  </a:cubicBezTo>
                  <a:cubicBezTo>
                    <a:pt x="32161" y="12620"/>
                    <a:pt x="34464" y="16303"/>
                    <a:pt x="39247" y="16303"/>
                  </a:cubicBezTo>
                  <a:cubicBezTo>
                    <a:pt x="44384" y="16303"/>
                    <a:pt x="49166" y="11392"/>
                    <a:pt x="49166" y="6658"/>
                  </a:cubicBezTo>
                  <a:close/>
                  <a:moveTo>
                    <a:pt x="13031" y="95743"/>
                  </a:moveTo>
                  <a:cubicBezTo>
                    <a:pt x="12322" y="98022"/>
                    <a:pt x="11436" y="100127"/>
                    <a:pt x="11436" y="103108"/>
                  </a:cubicBezTo>
                  <a:cubicBezTo>
                    <a:pt x="11436" y="111350"/>
                    <a:pt x="18522" y="118014"/>
                    <a:pt x="28264" y="118014"/>
                  </a:cubicBezTo>
                  <a:cubicBezTo>
                    <a:pt x="45978" y="118014"/>
                    <a:pt x="53772" y="93814"/>
                    <a:pt x="53772" y="91183"/>
                  </a:cubicBezTo>
                  <a:cubicBezTo>
                    <a:pt x="53772" y="88903"/>
                    <a:pt x="51469" y="88903"/>
                    <a:pt x="50938" y="88903"/>
                  </a:cubicBezTo>
                  <a:cubicBezTo>
                    <a:pt x="48458" y="88903"/>
                    <a:pt x="48281" y="89956"/>
                    <a:pt x="47572" y="91885"/>
                  </a:cubicBezTo>
                  <a:cubicBezTo>
                    <a:pt x="43498" y="105914"/>
                    <a:pt x="35704" y="113104"/>
                    <a:pt x="28796" y="113104"/>
                  </a:cubicBezTo>
                  <a:cubicBezTo>
                    <a:pt x="25253" y="113104"/>
                    <a:pt x="24367" y="110824"/>
                    <a:pt x="24367" y="106966"/>
                  </a:cubicBezTo>
                  <a:cubicBezTo>
                    <a:pt x="24367" y="102933"/>
                    <a:pt x="25607" y="99601"/>
                    <a:pt x="27201" y="95743"/>
                  </a:cubicBezTo>
                  <a:cubicBezTo>
                    <a:pt x="28973" y="91008"/>
                    <a:pt x="30921" y="86273"/>
                    <a:pt x="32870" y="81714"/>
                  </a:cubicBezTo>
                  <a:cubicBezTo>
                    <a:pt x="34464" y="77505"/>
                    <a:pt x="40841" y="61547"/>
                    <a:pt x="41549" y="59442"/>
                  </a:cubicBezTo>
                  <a:cubicBezTo>
                    <a:pt x="42081" y="57689"/>
                    <a:pt x="42612" y="55584"/>
                    <a:pt x="42612" y="53831"/>
                  </a:cubicBezTo>
                  <a:cubicBezTo>
                    <a:pt x="42612" y="45588"/>
                    <a:pt x="35527" y="38925"/>
                    <a:pt x="25784" y="38925"/>
                  </a:cubicBezTo>
                  <a:cubicBezTo>
                    <a:pt x="8248" y="38925"/>
                    <a:pt x="100" y="62774"/>
                    <a:pt x="100" y="65755"/>
                  </a:cubicBezTo>
                  <a:cubicBezTo>
                    <a:pt x="100" y="68035"/>
                    <a:pt x="2580" y="68035"/>
                    <a:pt x="3111" y="68035"/>
                  </a:cubicBezTo>
                  <a:cubicBezTo>
                    <a:pt x="5591" y="68035"/>
                    <a:pt x="5768" y="67158"/>
                    <a:pt x="6299" y="65229"/>
                  </a:cubicBezTo>
                  <a:cubicBezTo>
                    <a:pt x="10905" y="50148"/>
                    <a:pt x="18699" y="43835"/>
                    <a:pt x="25253" y="43835"/>
                  </a:cubicBezTo>
                  <a:cubicBezTo>
                    <a:pt x="28087" y="43835"/>
                    <a:pt x="29681" y="45238"/>
                    <a:pt x="29681" y="49973"/>
                  </a:cubicBezTo>
                  <a:cubicBezTo>
                    <a:pt x="29681" y="54006"/>
                    <a:pt x="28619" y="56636"/>
                    <a:pt x="24190" y="67509"/>
                  </a:cubicBezTo>
                  <a:lnTo>
                    <a:pt x="13031" y="95743"/>
                  </a:lnTo>
                  <a:close/>
                </a:path>
              </a:pathLst>
            </a:custGeom>
            <a:solidFill>
              <a:srgbClr val="C00000"/>
            </a:solidFill>
            <a:ln w="3175" cap="flat">
              <a:solidFill>
                <a:srgbClr val="C00000"/>
              </a:solidFill>
              <a:prstDash val="solid"/>
              <a:miter/>
            </a:ln>
          </p:spPr>
          <p:txBody>
            <a:bodyPr rtlCol="0" anchor="ctr"/>
            <a:lstStyle/>
            <a:p>
              <a:endParaRPr lang="zh-CN" altLang="en-US" dirty="0">
                <a:solidFill>
                  <a:srgbClr val="FF0000"/>
                </a:solidFill>
              </a:endParaRPr>
            </a:p>
          </p:txBody>
        </p:sp>
        <p:sp>
          <p:nvSpPr>
            <p:cNvPr id="90" name="任意多边形: 形状 89">
              <a:extLst>
                <a:ext uri="{FF2B5EF4-FFF2-40B4-BE49-F238E27FC236}">
                  <a16:creationId xmlns:a16="http://schemas.microsoft.com/office/drawing/2014/main" id="{BC13C151-386C-4743-9C54-46D200B4BC78}"/>
                </a:ext>
              </a:extLst>
            </p:cNvPr>
            <p:cNvSpPr/>
            <p:nvPr>
              <p:custDataLst>
                <p:tags r:id="rId20"/>
              </p:custDataLst>
            </p:nvPr>
          </p:nvSpPr>
          <p:spPr>
            <a:xfrm>
              <a:off x="5144242" y="2265308"/>
              <a:ext cx="77762" cy="152040"/>
            </a:xfrm>
            <a:custGeom>
              <a:avLst/>
              <a:gdLst>
                <a:gd name="connsiteX0" fmla="*/ 77865 w 77762"/>
                <a:gd name="connsiteY0" fmla="*/ 6658 h 152040"/>
                <a:gd name="connsiteX1" fmla="*/ 70780 w 77762"/>
                <a:gd name="connsiteY1" fmla="*/ -6 h 152040"/>
                <a:gd name="connsiteX2" fmla="*/ 60860 w 77762"/>
                <a:gd name="connsiteY2" fmla="*/ 9639 h 152040"/>
                <a:gd name="connsiteX3" fmla="*/ 67946 w 77762"/>
                <a:gd name="connsiteY3" fmla="*/ 16303 h 152040"/>
                <a:gd name="connsiteX4" fmla="*/ 77865 w 77762"/>
                <a:gd name="connsiteY4" fmla="*/ 6658 h 152040"/>
                <a:gd name="connsiteX5" fmla="*/ 40312 w 77762"/>
                <a:gd name="connsiteY5" fmla="*/ 124853 h 152040"/>
                <a:gd name="connsiteX6" fmla="*/ 17462 w 77762"/>
                <a:gd name="connsiteY6" fmla="*/ 147124 h 152040"/>
                <a:gd name="connsiteX7" fmla="*/ 11085 w 77762"/>
                <a:gd name="connsiteY7" fmla="*/ 146072 h 152040"/>
                <a:gd name="connsiteX8" fmla="*/ 17108 w 77762"/>
                <a:gd name="connsiteY8" fmla="*/ 137129 h 152040"/>
                <a:gd name="connsiteX9" fmla="*/ 10199 w 77762"/>
                <a:gd name="connsiteY9" fmla="*/ 130640 h 152040"/>
                <a:gd name="connsiteX10" fmla="*/ 103 w 77762"/>
                <a:gd name="connsiteY10" fmla="*/ 140987 h 152040"/>
                <a:gd name="connsiteX11" fmla="*/ 17639 w 77762"/>
                <a:gd name="connsiteY11" fmla="*/ 152035 h 152040"/>
                <a:gd name="connsiteX12" fmla="*/ 54483 w 77762"/>
                <a:gd name="connsiteY12" fmla="*/ 124327 h 152040"/>
                <a:gd name="connsiteX13" fmla="*/ 70425 w 77762"/>
                <a:gd name="connsiteY13" fmla="*/ 61547 h 152040"/>
                <a:gd name="connsiteX14" fmla="*/ 71311 w 77762"/>
                <a:gd name="connsiteY14" fmla="*/ 55409 h 152040"/>
                <a:gd name="connsiteX15" fmla="*/ 52358 w 77762"/>
                <a:gd name="connsiteY15" fmla="*/ 38925 h 152040"/>
                <a:gd name="connsiteX16" fmla="*/ 21359 w 77762"/>
                <a:gd name="connsiteY16" fmla="*/ 65755 h 152040"/>
                <a:gd name="connsiteX17" fmla="*/ 24370 w 77762"/>
                <a:gd name="connsiteY17" fmla="*/ 68035 h 152040"/>
                <a:gd name="connsiteX18" fmla="*/ 27913 w 77762"/>
                <a:gd name="connsiteY18" fmla="*/ 64879 h 152040"/>
                <a:gd name="connsiteX19" fmla="*/ 51826 w 77762"/>
                <a:gd name="connsiteY19" fmla="*/ 43835 h 152040"/>
                <a:gd name="connsiteX20" fmla="*/ 57849 w 77762"/>
                <a:gd name="connsiteY20" fmla="*/ 52428 h 152040"/>
                <a:gd name="connsiteX21" fmla="*/ 57317 w 77762"/>
                <a:gd name="connsiteY21" fmla="*/ 57689 h 152040"/>
                <a:gd name="connsiteX22" fmla="*/ 40312 w 77762"/>
                <a:gd name="connsiteY22" fmla="*/ 124853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2040">
                  <a:moveTo>
                    <a:pt x="77865" y="6658"/>
                  </a:moveTo>
                  <a:cubicBezTo>
                    <a:pt x="77865" y="3676"/>
                    <a:pt x="75562" y="-6"/>
                    <a:pt x="70780" y="-6"/>
                  </a:cubicBezTo>
                  <a:cubicBezTo>
                    <a:pt x="65643" y="-6"/>
                    <a:pt x="60860" y="4904"/>
                    <a:pt x="60860" y="9639"/>
                  </a:cubicBezTo>
                  <a:cubicBezTo>
                    <a:pt x="60860" y="12445"/>
                    <a:pt x="62986" y="16303"/>
                    <a:pt x="67946" y="16303"/>
                  </a:cubicBezTo>
                  <a:cubicBezTo>
                    <a:pt x="72728" y="16303"/>
                    <a:pt x="77865" y="11743"/>
                    <a:pt x="77865" y="6658"/>
                  </a:cubicBezTo>
                  <a:close/>
                  <a:moveTo>
                    <a:pt x="40312" y="124853"/>
                  </a:moveTo>
                  <a:cubicBezTo>
                    <a:pt x="37301" y="136953"/>
                    <a:pt x="27913" y="147124"/>
                    <a:pt x="17462" y="147124"/>
                  </a:cubicBezTo>
                  <a:cubicBezTo>
                    <a:pt x="15159" y="147124"/>
                    <a:pt x="13033" y="146774"/>
                    <a:pt x="11085" y="146072"/>
                  </a:cubicBezTo>
                  <a:cubicBezTo>
                    <a:pt x="15690" y="143968"/>
                    <a:pt x="17108" y="139759"/>
                    <a:pt x="17108" y="137129"/>
                  </a:cubicBezTo>
                  <a:cubicBezTo>
                    <a:pt x="17108" y="132920"/>
                    <a:pt x="13742" y="130640"/>
                    <a:pt x="10199" y="130640"/>
                  </a:cubicBezTo>
                  <a:cubicBezTo>
                    <a:pt x="4708" y="130640"/>
                    <a:pt x="103" y="135375"/>
                    <a:pt x="103" y="140987"/>
                  </a:cubicBezTo>
                  <a:cubicBezTo>
                    <a:pt x="103" y="147651"/>
                    <a:pt x="7011" y="152035"/>
                    <a:pt x="17639" y="152035"/>
                  </a:cubicBezTo>
                  <a:cubicBezTo>
                    <a:pt x="28267" y="152035"/>
                    <a:pt x="48992" y="145721"/>
                    <a:pt x="54483" y="124327"/>
                  </a:cubicBezTo>
                  <a:lnTo>
                    <a:pt x="70425" y="61547"/>
                  </a:lnTo>
                  <a:cubicBezTo>
                    <a:pt x="70957" y="59618"/>
                    <a:pt x="71311" y="58039"/>
                    <a:pt x="71311" y="55409"/>
                  </a:cubicBezTo>
                  <a:cubicBezTo>
                    <a:pt x="71311" y="45764"/>
                    <a:pt x="62986" y="38925"/>
                    <a:pt x="52358" y="38925"/>
                  </a:cubicBezTo>
                  <a:cubicBezTo>
                    <a:pt x="32696" y="38925"/>
                    <a:pt x="21359" y="63300"/>
                    <a:pt x="21359" y="65755"/>
                  </a:cubicBezTo>
                  <a:cubicBezTo>
                    <a:pt x="21359" y="68035"/>
                    <a:pt x="23839" y="68035"/>
                    <a:pt x="24370" y="68035"/>
                  </a:cubicBezTo>
                  <a:cubicBezTo>
                    <a:pt x="26496" y="68035"/>
                    <a:pt x="26673" y="67509"/>
                    <a:pt x="27913" y="64879"/>
                  </a:cubicBezTo>
                  <a:cubicBezTo>
                    <a:pt x="32341" y="54707"/>
                    <a:pt x="41552" y="43835"/>
                    <a:pt x="51826" y="43835"/>
                  </a:cubicBezTo>
                  <a:cubicBezTo>
                    <a:pt x="56255" y="43835"/>
                    <a:pt x="57849" y="46816"/>
                    <a:pt x="57849" y="52428"/>
                  </a:cubicBezTo>
                  <a:cubicBezTo>
                    <a:pt x="57849" y="54357"/>
                    <a:pt x="57495" y="56812"/>
                    <a:pt x="57317" y="57689"/>
                  </a:cubicBezTo>
                  <a:lnTo>
                    <a:pt x="40312" y="124853"/>
                  </a:lnTo>
                  <a:close/>
                </a:path>
              </a:pathLst>
            </a:custGeom>
            <a:solidFill>
              <a:srgbClr val="C00000"/>
            </a:solidFill>
            <a:ln w="3175" cap="flat">
              <a:solidFill>
                <a:srgbClr val="C00000"/>
              </a:solidFill>
              <a:prstDash val="solid"/>
              <a:miter/>
            </a:ln>
          </p:spPr>
          <p:txBody>
            <a:bodyPr rtlCol="0" anchor="ctr"/>
            <a:lstStyle/>
            <a:p>
              <a:endParaRPr lang="zh-CN" altLang="en-US">
                <a:solidFill>
                  <a:srgbClr val="FF0000"/>
                </a:solidFill>
              </a:endParaRPr>
            </a:p>
          </p:txBody>
        </p:sp>
        <p:sp>
          <p:nvSpPr>
            <p:cNvPr id="91" name="任意多边形: 形状 90">
              <a:extLst>
                <a:ext uri="{FF2B5EF4-FFF2-40B4-BE49-F238E27FC236}">
                  <a16:creationId xmlns:a16="http://schemas.microsoft.com/office/drawing/2014/main" id="{EDAB53AE-6941-46FB-8299-460E0427FDEB}"/>
                </a:ext>
              </a:extLst>
            </p:cNvPr>
            <p:cNvSpPr/>
            <p:nvPr>
              <p:custDataLst>
                <p:tags r:id="rId21"/>
              </p:custDataLst>
            </p:nvPr>
          </p:nvSpPr>
          <p:spPr>
            <a:xfrm>
              <a:off x="5318092" y="2123853"/>
              <a:ext cx="58707" cy="250520"/>
            </a:xfrm>
            <a:custGeom>
              <a:avLst/>
              <a:gdLst>
                <a:gd name="connsiteX0" fmla="*/ 58816 w 58707"/>
                <a:gd name="connsiteY0" fmla="*/ 248006 h 250520"/>
                <a:gd name="connsiteX1" fmla="*/ 54514 w 58707"/>
                <a:gd name="connsiteY1" fmla="*/ 242495 h 250520"/>
                <a:gd name="connsiteX2" fmla="*/ 14785 w 58707"/>
                <a:gd name="connsiteY2" fmla="*/ 125251 h 250520"/>
                <a:gd name="connsiteX3" fmla="*/ 55527 w 58707"/>
                <a:gd name="connsiteY3" fmla="*/ 6755 h 250520"/>
                <a:gd name="connsiteX4" fmla="*/ 58816 w 58707"/>
                <a:gd name="connsiteY4" fmla="*/ 2496 h 250520"/>
                <a:gd name="connsiteX5" fmla="*/ 56286 w 58707"/>
                <a:gd name="connsiteY5" fmla="*/ -9 h 250520"/>
                <a:gd name="connsiteX6" fmla="*/ 16051 w 58707"/>
                <a:gd name="connsiteY6" fmla="*/ 48842 h 250520"/>
                <a:gd name="connsiteX7" fmla="*/ 108 w 58707"/>
                <a:gd name="connsiteY7" fmla="*/ 125251 h 250520"/>
                <a:gd name="connsiteX8" fmla="*/ 16810 w 58707"/>
                <a:gd name="connsiteY8" fmla="*/ 203414 h 250520"/>
                <a:gd name="connsiteX9" fmla="*/ 56286 w 58707"/>
                <a:gd name="connsiteY9" fmla="*/ 250511 h 250520"/>
                <a:gd name="connsiteX10" fmla="*/ 58816 w 58707"/>
                <a:gd name="connsiteY10" fmla="*/ 248006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0520">
                  <a:moveTo>
                    <a:pt x="58816" y="248006"/>
                  </a:moveTo>
                  <a:cubicBezTo>
                    <a:pt x="58816" y="247255"/>
                    <a:pt x="58816" y="246754"/>
                    <a:pt x="54514" y="242495"/>
                  </a:cubicBezTo>
                  <a:cubicBezTo>
                    <a:pt x="22883" y="210929"/>
                    <a:pt x="14785" y="163581"/>
                    <a:pt x="14785" y="125251"/>
                  </a:cubicBezTo>
                  <a:cubicBezTo>
                    <a:pt x="14785" y="81661"/>
                    <a:pt x="24401" y="38070"/>
                    <a:pt x="55527" y="6755"/>
                  </a:cubicBezTo>
                  <a:cubicBezTo>
                    <a:pt x="58816" y="3749"/>
                    <a:pt x="58816" y="3248"/>
                    <a:pt x="58816" y="2496"/>
                  </a:cubicBezTo>
                  <a:cubicBezTo>
                    <a:pt x="58816" y="742"/>
                    <a:pt x="57804" y="-9"/>
                    <a:pt x="56286" y="-9"/>
                  </a:cubicBezTo>
                  <a:cubicBezTo>
                    <a:pt x="53755" y="-9"/>
                    <a:pt x="30981" y="17026"/>
                    <a:pt x="16051" y="48842"/>
                  </a:cubicBezTo>
                  <a:cubicBezTo>
                    <a:pt x="3145" y="76400"/>
                    <a:pt x="108" y="104207"/>
                    <a:pt x="108" y="125251"/>
                  </a:cubicBezTo>
                  <a:cubicBezTo>
                    <a:pt x="108" y="144792"/>
                    <a:pt x="2892" y="175105"/>
                    <a:pt x="16810" y="203414"/>
                  </a:cubicBezTo>
                  <a:cubicBezTo>
                    <a:pt x="31993" y="234228"/>
                    <a:pt x="53755" y="250511"/>
                    <a:pt x="56286" y="250511"/>
                  </a:cubicBezTo>
                  <a:cubicBezTo>
                    <a:pt x="57804" y="250511"/>
                    <a:pt x="58816" y="249760"/>
                    <a:pt x="58816" y="248006"/>
                  </a:cubicBezTo>
                  <a:close/>
                </a:path>
              </a:pathLst>
            </a:custGeom>
            <a:solidFill>
              <a:srgbClr val="000000"/>
            </a:solidFill>
            <a:ln w="25400"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76479D1F-6203-4A37-ABC9-3547114A8082}"/>
                </a:ext>
              </a:extLst>
            </p:cNvPr>
            <p:cNvSpPr/>
            <p:nvPr>
              <p:custDataLst>
                <p:tags r:id="rId22"/>
              </p:custDataLst>
            </p:nvPr>
          </p:nvSpPr>
          <p:spPr>
            <a:xfrm>
              <a:off x="5430393" y="2163937"/>
              <a:ext cx="91351" cy="7766"/>
            </a:xfrm>
            <a:custGeom>
              <a:avLst/>
              <a:gdLst>
                <a:gd name="connsiteX0" fmla="*/ 91465 w 91351"/>
                <a:gd name="connsiteY0" fmla="*/ 7757 h 7766"/>
                <a:gd name="connsiteX1" fmla="*/ 91465 w 91351"/>
                <a:gd name="connsiteY1" fmla="*/ -9 h 7766"/>
                <a:gd name="connsiteX2" fmla="*/ 113 w 91351"/>
                <a:gd name="connsiteY2" fmla="*/ -9 h 7766"/>
                <a:gd name="connsiteX3" fmla="*/ 113 w 91351"/>
                <a:gd name="connsiteY3" fmla="*/ 7757 h 7766"/>
                <a:gd name="connsiteX4" fmla="*/ 91465 w 91351"/>
                <a:gd name="connsiteY4" fmla="*/ 7757 h 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1" h="7766">
                  <a:moveTo>
                    <a:pt x="91465" y="7757"/>
                  </a:moveTo>
                  <a:lnTo>
                    <a:pt x="91465" y="-9"/>
                  </a:lnTo>
                  <a:lnTo>
                    <a:pt x="113" y="-9"/>
                  </a:lnTo>
                  <a:lnTo>
                    <a:pt x="113" y="7757"/>
                  </a:lnTo>
                  <a:lnTo>
                    <a:pt x="91465" y="7757"/>
                  </a:lnTo>
                  <a:close/>
                </a:path>
              </a:pathLst>
            </a:custGeom>
            <a:solidFill>
              <a:srgbClr val="000000"/>
            </a:solidFill>
            <a:ln w="25400"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1A174E79-7DE8-485D-B71F-F297BC1EFE38}"/>
                </a:ext>
              </a:extLst>
            </p:cNvPr>
            <p:cNvSpPr/>
            <p:nvPr>
              <p:custDataLst>
                <p:tags r:id="rId23"/>
              </p:custDataLst>
            </p:nvPr>
          </p:nvSpPr>
          <p:spPr>
            <a:xfrm>
              <a:off x="5383351" y="2201014"/>
              <a:ext cx="132092" cy="159331"/>
            </a:xfrm>
            <a:custGeom>
              <a:avLst/>
              <a:gdLst>
                <a:gd name="connsiteX0" fmla="*/ 19597 w 132092"/>
                <a:gd name="connsiteY0" fmla="*/ 141285 h 159331"/>
                <a:gd name="connsiteX1" fmla="*/ 5932 w 132092"/>
                <a:gd name="connsiteY1" fmla="*/ 151556 h 159331"/>
                <a:gd name="connsiteX2" fmla="*/ 112 w 132092"/>
                <a:gd name="connsiteY2" fmla="*/ 156316 h 159331"/>
                <a:gd name="connsiteX3" fmla="*/ 3402 w 132092"/>
                <a:gd name="connsiteY3" fmla="*/ 159322 h 159331"/>
                <a:gd name="connsiteX4" fmla="*/ 24658 w 132092"/>
                <a:gd name="connsiteY4" fmla="*/ 158570 h 159331"/>
                <a:gd name="connsiteX5" fmla="*/ 49710 w 132092"/>
                <a:gd name="connsiteY5" fmla="*/ 159322 h 159331"/>
                <a:gd name="connsiteX6" fmla="*/ 54265 w 132092"/>
                <a:gd name="connsiteY6" fmla="*/ 154312 h 159331"/>
                <a:gd name="connsiteX7" fmla="*/ 48192 w 132092"/>
                <a:gd name="connsiteY7" fmla="*/ 151556 h 159331"/>
                <a:gd name="connsiteX8" fmla="*/ 35539 w 132092"/>
                <a:gd name="connsiteY8" fmla="*/ 147548 h 159331"/>
                <a:gd name="connsiteX9" fmla="*/ 47939 w 132092"/>
                <a:gd name="connsiteY9" fmla="*/ 97443 h 159331"/>
                <a:gd name="connsiteX10" fmla="*/ 71220 w 132092"/>
                <a:gd name="connsiteY10" fmla="*/ 113477 h 159331"/>
                <a:gd name="connsiteX11" fmla="*/ 132205 w 132092"/>
                <a:gd name="connsiteY11" fmla="*/ 40074 h 159331"/>
                <a:gd name="connsiteX12" fmla="*/ 98549 w 132092"/>
                <a:gd name="connsiteY12" fmla="*/ -9 h 159331"/>
                <a:gd name="connsiteX13" fmla="*/ 65399 w 132092"/>
                <a:gd name="connsiteY13" fmla="*/ 18780 h 159331"/>
                <a:gd name="connsiteX14" fmla="*/ 42625 w 132092"/>
                <a:gd name="connsiteY14" fmla="*/ -9 h 159331"/>
                <a:gd name="connsiteX15" fmla="*/ 23899 w 132092"/>
                <a:gd name="connsiteY15" fmla="*/ 14271 h 159331"/>
                <a:gd name="connsiteX16" fmla="*/ 16054 w 132092"/>
                <a:gd name="connsiteY16" fmla="*/ 38571 h 159331"/>
                <a:gd name="connsiteX17" fmla="*/ 19091 w 132092"/>
                <a:gd name="connsiteY17" fmla="*/ 41076 h 159331"/>
                <a:gd name="connsiteX18" fmla="*/ 23393 w 132092"/>
                <a:gd name="connsiteY18" fmla="*/ 35314 h 159331"/>
                <a:gd name="connsiteX19" fmla="*/ 41866 w 132092"/>
                <a:gd name="connsiteY19" fmla="*/ 5502 h 159331"/>
                <a:gd name="connsiteX20" fmla="*/ 49710 w 132092"/>
                <a:gd name="connsiteY20" fmla="*/ 17026 h 159331"/>
                <a:gd name="connsiteX21" fmla="*/ 47939 w 132092"/>
                <a:gd name="connsiteY21" fmla="*/ 29803 h 159331"/>
                <a:gd name="connsiteX22" fmla="*/ 19597 w 132092"/>
                <a:gd name="connsiteY22" fmla="*/ 141285 h 159331"/>
                <a:gd name="connsiteX23" fmla="*/ 64134 w 132092"/>
                <a:gd name="connsiteY23" fmla="*/ 32559 h 159331"/>
                <a:gd name="connsiteX24" fmla="*/ 77293 w 132092"/>
                <a:gd name="connsiteY24" fmla="*/ 15022 h 159331"/>
                <a:gd name="connsiteX25" fmla="*/ 97790 w 132092"/>
                <a:gd name="connsiteY25" fmla="*/ 5502 h 159331"/>
                <a:gd name="connsiteX26" fmla="*/ 113985 w 132092"/>
                <a:gd name="connsiteY26" fmla="*/ 29051 h 159331"/>
                <a:gd name="connsiteX27" fmla="*/ 101080 w 132092"/>
                <a:gd name="connsiteY27" fmla="*/ 82162 h 159331"/>
                <a:gd name="connsiteX28" fmla="*/ 70967 w 132092"/>
                <a:gd name="connsiteY28" fmla="*/ 107965 h 159331"/>
                <a:gd name="connsiteX29" fmla="*/ 50976 w 132092"/>
                <a:gd name="connsiteY29" fmla="*/ 85669 h 159331"/>
                <a:gd name="connsiteX30" fmla="*/ 51735 w 132092"/>
                <a:gd name="connsiteY30" fmla="*/ 81661 h 159331"/>
                <a:gd name="connsiteX31" fmla="*/ 64134 w 132092"/>
                <a:gd name="connsiteY31" fmla="*/ 32559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59331">
                  <a:moveTo>
                    <a:pt x="19597" y="141285"/>
                  </a:moveTo>
                  <a:cubicBezTo>
                    <a:pt x="17573" y="149802"/>
                    <a:pt x="17067" y="151556"/>
                    <a:pt x="5932" y="151556"/>
                  </a:cubicBezTo>
                  <a:cubicBezTo>
                    <a:pt x="2896" y="151556"/>
                    <a:pt x="112" y="151556"/>
                    <a:pt x="112" y="156316"/>
                  </a:cubicBezTo>
                  <a:cubicBezTo>
                    <a:pt x="112" y="158320"/>
                    <a:pt x="1378" y="159322"/>
                    <a:pt x="3402" y="159322"/>
                  </a:cubicBezTo>
                  <a:cubicBezTo>
                    <a:pt x="10234" y="159322"/>
                    <a:pt x="17573" y="158570"/>
                    <a:pt x="24658" y="158570"/>
                  </a:cubicBezTo>
                  <a:cubicBezTo>
                    <a:pt x="33009" y="158570"/>
                    <a:pt x="41613" y="159322"/>
                    <a:pt x="49710" y="159322"/>
                  </a:cubicBezTo>
                  <a:cubicBezTo>
                    <a:pt x="50976" y="159322"/>
                    <a:pt x="54265" y="159322"/>
                    <a:pt x="54265" y="154312"/>
                  </a:cubicBezTo>
                  <a:cubicBezTo>
                    <a:pt x="54265" y="151556"/>
                    <a:pt x="51735" y="151556"/>
                    <a:pt x="48192" y="151556"/>
                  </a:cubicBezTo>
                  <a:cubicBezTo>
                    <a:pt x="35539" y="151556"/>
                    <a:pt x="35539" y="149802"/>
                    <a:pt x="35539" y="147548"/>
                  </a:cubicBezTo>
                  <a:cubicBezTo>
                    <a:pt x="35539" y="144541"/>
                    <a:pt x="46168" y="103706"/>
                    <a:pt x="47939" y="97443"/>
                  </a:cubicBezTo>
                  <a:cubicBezTo>
                    <a:pt x="51229" y="104709"/>
                    <a:pt x="58314" y="113477"/>
                    <a:pt x="71220" y="113477"/>
                  </a:cubicBezTo>
                  <a:cubicBezTo>
                    <a:pt x="100574" y="113477"/>
                    <a:pt x="132205" y="76901"/>
                    <a:pt x="132205" y="40074"/>
                  </a:cubicBezTo>
                  <a:cubicBezTo>
                    <a:pt x="132205" y="16525"/>
                    <a:pt x="117781" y="-9"/>
                    <a:pt x="98549" y="-9"/>
                  </a:cubicBezTo>
                  <a:cubicBezTo>
                    <a:pt x="85897" y="-9"/>
                    <a:pt x="73750" y="9010"/>
                    <a:pt x="65399" y="18780"/>
                  </a:cubicBezTo>
                  <a:cubicBezTo>
                    <a:pt x="62869" y="5252"/>
                    <a:pt x="51988" y="-9"/>
                    <a:pt x="42625" y="-9"/>
                  </a:cubicBezTo>
                  <a:cubicBezTo>
                    <a:pt x="30984" y="-9"/>
                    <a:pt x="26176" y="9761"/>
                    <a:pt x="23899" y="14271"/>
                  </a:cubicBezTo>
                  <a:cubicBezTo>
                    <a:pt x="19344" y="22788"/>
                    <a:pt x="16054" y="37820"/>
                    <a:pt x="16054" y="38571"/>
                  </a:cubicBezTo>
                  <a:cubicBezTo>
                    <a:pt x="16054" y="41076"/>
                    <a:pt x="18585" y="41076"/>
                    <a:pt x="19091" y="41076"/>
                  </a:cubicBezTo>
                  <a:cubicBezTo>
                    <a:pt x="21622" y="41076"/>
                    <a:pt x="21875" y="40826"/>
                    <a:pt x="23393" y="35314"/>
                  </a:cubicBezTo>
                  <a:cubicBezTo>
                    <a:pt x="27695" y="17527"/>
                    <a:pt x="32756" y="5502"/>
                    <a:pt x="41866" y="5502"/>
                  </a:cubicBezTo>
                  <a:cubicBezTo>
                    <a:pt x="46168" y="5502"/>
                    <a:pt x="49710" y="7507"/>
                    <a:pt x="49710" y="17026"/>
                  </a:cubicBezTo>
                  <a:cubicBezTo>
                    <a:pt x="49710" y="22788"/>
                    <a:pt x="48951" y="25544"/>
                    <a:pt x="47939" y="29803"/>
                  </a:cubicBezTo>
                  <a:lnTo>
                    <a:pt x="19597" y="141285"/>
                  </a:lnTo>
                  <a:close/>
                  <a:moveTo>
                    <a:pt x="64134" y="32559"/>
                  </a:moveTo>
                  <a:cubicBezTo>
                    <a:pt x="65906" y="25795"/>
                    <a:pt x="72738" y="18780"/>
                    <a:pt x="77293" y="15022"/>
                  </a:cubicBezTo>
                  <a:cubicBezTo>
                    <a:pt x="86150" y="7256"/>
                    <a:pt x="93488" y="5502"/>
                    <a:pt x="97790" y="5502"/>
                  </a:cubicBezTo>
                  <a:cubicBezTo>
                    <a:pt x="107912" y="5502"/>
                    <a:pt x="113985" y="14271"/>
                    <a:pt x="113985" y="29051"/>
                  </a:cubicBezTo>
                  <a:cubicBezTo>
                    <a:pt x="113985" y="43832"/>
                    <a:pt x="105635" y="72642"/>
                    <a:pt x="101080" y="82162"/>
                  </a:cubicBezTo>
                  <a:cubicBezTo>
                    <a:pt x="92476" y="99698"/>
                    <a:pt x="80329" y="107965"/>
                    <a:pt x="70967" y="107965"/>
                  </a:cubicBezTo>
                  <a:cubicBezTo>
                    <a:pt x="54265" y="107965"/>
                    <a:pt x="50976" y="87172"/>
                    <a:pt x="50976" y="85669"/>
                  </a:cubicBezTo>
                  <a:cubicBezTo>
                    <a:pt x="50976" y="85168"/>
                    <a:pt x="50976" y="84667"/>
                    <a:pt x="51735" y="81661"/>
                  </a:cubicBezTo>
                  <a:lnTo>
                    <a:pt x="64134" y="32559"/>
                  </a:lnTo>
                  <a:close/>
                </a:path>
              </a:pathLst>
            </a:custGeom>
            <a:solidFill>
              <a:srgbClr val="000000"/>
            </a:solidFill>
            <a:ln w="25400"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0AD28BC6-5B6C-4C14-8B86-8C9D664D2F26}"/>
                </a:ext>
              </a:extLst>
            </p:cNvPr>
            <p:cNvSpPr/>
            <p:nvPr>
              <p:custDataLst>
                <p:tags r:id="rId24"/>
              </p:custDataLst>
            </p:nvPr>
          </p:nvSpPr>
          <p:spPr>
            <a:xfrm>
              <a:off x="5524079" y="2273739"/>
              <a:ext cx="133560" cy="77335"/>
            </a:xfrm>
            <a:custGeom>
              <a:avLst/>
              <a:gdLst>
                <a:gd name="connsiteX0" fmla="*/ 118798 w 133560"/>
                <a:gd name="connsiteY0" fmla="*/ 17003 h 77335"/>
                <a:gd name="connsiteX1" fmla="*/ 133678 w 133560"/>
                <a:gd name="connsiteY1" fmla="*/ 6306 h 77335"/>
                <a:gd name="connsiteX2" fmla="*/ 133678 w 133560"/>
                <a:gd name="connsiteY2" fmla="*/ -8 h 77335"/>
                <a:gd name="connsiteX3" fmla="*/ 120924 w 133560"/>
                <a:gd name="connsiteY3" fmla="*/ 694 h 77335"/>
                <a:gd name="connsiteX4" fmla="*/ 103565 w 133560"/>
                <a:gd name="connsiteY4" fmla="*/ -8 h 77335"/>
                <a:gd name="connsiteX5" fmla="*/ 103565 w 133560"/>
                <a:gd name="connsiteY5" fmla="*/ 6306 h 77335"/>
                <a:gd name="connsiteX6" fmla="*/ 112776 w 133560"/>
                <a:gd name="connsiteY6" fmla="*/ 14022 h 77335"/>
                <a:gd name="connsiteX7" fmla="*/ 111713 w 133560"/>
                <a:gd name="connsiteY7" fmla="*/ 18230 h 77335"/>
                <a:gd name="connsiteX8" fmla="*/ 94531 w 133560"/>
                <a:gd name="connsiteY8" fmla="*/ 61896 h 77335"/>
                <a:gd name="connsiteX9" fmla="*/ 75400 w 133560"/>
                <a:gd name="connsiteY9" fmla="*/ 14022 h 77335"/>
                <a:gd name="connsiteX10" fmla="*/ 74514 w 133560"/>
                <a:gd name="connsiteY10" fmla="*/ 10690 h 77335"/>
                <a:gd name="connsiteX11" fmla="*/ 84080 w 133560"/>
                <a:gd name="connsiteY11" fmla="*/ 6306 h 77335"/>
                <a:gd name="connsiteX12" fmla="*/ 84080 w 133560"/>
                <a:gd name="connsiteY12" fmla="*/ -8 h 77335"/>
                <a:gd name="connsiteX13" fmla="*/ 64949 w 133560"/>
                <a:gd name="connsiteY13" fmla="*/ 694 h 77335"/>
                <a:gd name="connsiteX14" fmla="*/ 49361 w 133560"/>
                <a:gd name="connsiteY14" fmla="*/ -8 h 77335"/>
                <a:gd name="connsiteX15" fmla="*/ 49361 w 133560"/>
                <a:gd name="connsiteY15" fmla="*/ 6306 h 77335"/>
                <a:gd name="connsiteX16" fmla="*/ 59458 w 133560"/>
                <a:gd name="connsiteY16" fmla="*/ 7708 h 77335"/>
                <a:gd name="connsiteX17" fmla="*/ 63532 w 133560"/>
                <a:gd name="connsiteY17" fmla="*/ 15424 h 77335"/>
                <a:gd name="connsiteX18" fmla="*/ 62823 w 133560"/>
                <a:gd name="connsiteY18" fmla="*/ 17529 h 77335"/>
                <a:gd name="connsiteX19" fmla="*/ 46173 w 133560"/>
                <a:gd name="connsiteY19" fmla="*/ 59266 h 77335"/>
                <a:gd name="connsiteX20" fmla="*/ 28282 w 133560"/>
                <a:gd name="connsiteY20" fmla="*/ 14022 h 77335"/>
                <a:gd name="connsiteX21" fmla="*/ 27219 w 133560"/>
                <a:gd name="connsiteY21" fmla="*/ 10690 h 77335"/>
                <a:gd name="connsiteX22" fmla="*/ 36784 w 133560"/>
                <a:gd name="connsiteY22" fmla="*/ 6306 h 77335"/>
                <a:gd name="connsiteX23" fmla="*/ 36784 w 133560"/>
                <a:gd name="connsiteY23" fmla="*/ -8 h 77335"/>
                <a:gd name="connsiteX24" fmla="*/ 16768 w 133560"/>
                <a:gd name="connsiteY24" fmla="*/ 694 h 77335"/>
                <a:gd name="connsiteX25" fmla="*/ 117 w 133560"/>
                <a:gd name="connsiteY25" fmla="*/ -8 h 77335"/>
                <a:gd name="connsiteX26" fmla="*/ 117 w 133560"/>
                <a:gd name="connsiteY26" fmla="*/ 6306 h 77335"/>
                <a:gd name="connsiteX27" fmla="*/ 12871 w 133560"/>
                <a:gd name="connsiteY27" fmla="*/ 11391 h 77335"/>
                <a:gd name="connsiteX28" fmla="*/ 37493 w 133560"/>
                <a:gd name="connsiteY28" fmla="*/ 73295 h 77335"/>
                <a:gd name="connsiteX29" fmla="*/ 42276 w 133560"/>
                <a:gd name="connsiteY29" fmla="*/ 77328 h 77335"/>
                <a:gd name="connsiteX30" fmla="*/ 46881 w 133560"/>
                <a:gd name="connsiteY30" fmla="*/ 73645 h 77335"/>
                <a:gd name="connsiteX31" fmla="*/ 66897 w 133560"/>
                <a:gd name="connsiteY31" fmla="*/ 23491 h 77335"/>
                <a:gd name="connsiteX32" fmla="*/ 86560 w 133560"/>
                <a:gd name="connsiteY32" fmla="*/ 73119 h 77335"/>
                <a:gd name="connsiteX33" fmla="*/ 91519 w 133560"/>
                <a:gd name="connsiteY33" fmla="*/ 77328 h 77335"/>
                <a:gd name="connsiteX34" fmla="*/ 96302 w 133560"/>
                <a:gd name="connsiteY34" fmla="*/ 73295 h 77335"/>
                <a:gd name="connsiteX35" fmla="*/ 118798 w 133560"/>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798" y="17003"/>
                  </a:moveTo>
                  <a:cubicBezTo>
                    <a:pt x="122341" y="8235"/>
                    <a:pt x="128186" y="6481"/>
                    <a:pt x="133678" y="6306"/>
                  </a:cubicBezTo>
                  <a:lnTo>
                    <a:pt x="133678" y="-8"/>
                  </a:lnTo>
                  <a:cubicBezTo>
                    <a:pt x="128895" y="519"/>
                    <a:pt x="126061" y="694"/>
                    <a:pt x="120924" y="694"/>
                  </a:cubicBezTo>
                  <a:cubicBezTo>
                    <a:pt x="115610" y="694"/>
                    <a:pt x="108879" y="519"/>
                    <a:pt x="103565" y="-8"/>
                  </a:cubicBezTo>
                  <a:lnTo>
                    <a:pt x="103565" y="6306"/>
                  </a:lnTo>
                  <a:cubicBezTo>
                    <a:pt x="109764" y="6481"/>
                    <a:pt x="112776" y="9813"/>
                    <a:pt x="112776" y="14022"/>
                  </a:cubicBezTo>
                  <a:cubicBezTo>
                    <a:pt x="112776" y="15424"/>
                    <a:pt x="112776" y="15775"/>
                    <a:pt x="111713" y="18230"/>
                  </a:cubicBezTo>
                  <a:lnTo>
                    <a:pt x="94531" y="61896"/>
                  </a:lnTo>
                  <a:lnTo>
                    <a:pt x="75400" y="14022"/>
                  </a:lnTo>
                  <a:cubicBezTo>
                    <a:pt x="75046" y="13145"/>
                    <a:pt x="74514" y="11742"/>
                    <a:pt x="74514" y="10690"/>
                  </a:cubicBezTo>
                  <a:cubicBezTo>
                    <a:pt x="74514" y="6832"/>
                    <a:pt x="79120" y="6306"/>
                    <a:pt x="84080" y="6306"/>
                  </a:cubicBezTo>
                  <a:lnTo>
                    <a:pt x="84080" y="-8"/>
                  </a:lnTo>
                  <a:cubicBezTo>
                    <a:pt x="77703" y="519"/>
                    <a:pt x="71326" y="694"/>
                    <a:pt x="64949" y="694"/>
                  </a:cubicBezTo>
                  <a:cubicBezTo>
                    <a:pt x="59812" y="694"/>
                    <a:pt x="54498" y="343"/>
                    <a:pt x="49361" y="-8"/>
                  </a:cubicBezTo>
                  <a:lnTo>
                    <a:pt x="49361" y="6306"/>
                  </a:lnTo>
                  <a:cubicBezTo>
                    <a:pt x="53435" y="6306"/>
                    <a:pt x="57155" y="6306"/>
                    <a:pt x="59458" y="7708"/>
                  </a:cubicBezTo>
                  <a:cubicBezTo>
                    <a:pt x="61938" y="9462"/>
                    <a:pt x="63532" y="15249"/>
                    <a:pt x="63532" y="15424"/>
                  </a:cubicBezTo>
                  <a:cubicBezTo>
                    <a:pt x="63532" y="15775"/>
                    <a:pt x="63178" y="16827"/>
                    <a:pt x="62823" y="17529"/>
                  </a:cubicBezTo>
                  <a:lnTo>
                    <a:pt x="46173" y="59266"/>
                  </a:lnTo>
                  <a:lnTo>
                    <a:pt x="28282" y="14022"/>
                  </a:lnTo>
                  <a:cubicBezTo>
                    <a:pt x="27219" y="11566"/>
                    <a:pt x="27219" y="11391"/>
                    <a:pt x="27219" y="10690"/>
                  </a:cubicBezTo>
                  <a:cubicBezTo>
                    <a:pt x="27219" y="6306"/>
                    <a:pt x="33596" y="6306"/>
                    <a:pt x="36784" y="6306"/>
                  </a:cubicBezTo>
                  <a:lnTo>
                    <a:pt x="36784" y="-8"/>
                  </a:lnTo>
                  <a:cubicBezTo>
                    <a:pt x="36430" y="-8"/>
                    <a:pt x="23853" y="694"/>
                    <a:pt x="16768" y="694"/>
                  </a:cubicBezTo>
                  <a:cubicBezTo>
                    <a:pt x="11277" y="694"/>
                    <a:pt x="5609" y="519"/>
                    <a:pt x="117" y="-8"/>
                  </a:cubicBezTo>
                  <a:lnTo>
                    <a:pt x="117" y="6306"/>
                  </a:lnTo>
                  <a:cubicBezTo>
                    <a:pt x="7026" y="6306"/>
                    <a:pt x="10923" y="6306"/>
                    <a:pt x="12871" y="11391"/>
                  </a:cubicBezTo>
                  <a:lnTo>
                    <a:pt x="37493" y="73295"/>
                  </a:lnTo>
                  <a:cubicBezTo>
                    <a:pt x="38556" y="75925"/>
                    <a:pt x="39087" y="77328"/>
                    <a:pt x="42276" y="77328"/>
                  </a:cubicBezTo>
                  <a:cubicBezTo>
                    <a:pt x="45464" y="77328"/>
                    <a:pt x="45995" y="75925"/>
                    <a:pt x="46881" y="73645"/>
                  </a:cubicBezTo>
                  <a:lnTo>
                    <a:pt x="66897" y="23491"/>
                  </a:lnTo>
                  <a:lnTo>
                    <a:pt x="86560" y="73119"/>
                  </a:lnTo>
                  <a:cubicBezTo>
                    <a:pt x="87622" y="75750"/>
                    <a:pt x="88331" y="77328"/>
                    <a:pt x="91519" y="77328"/>
                  </a:cubicBezTo>
                  <a:cubicBezTo>
                    <a:pt x="94708" y="77328"/>
                    <a:pt x="95239" y="76101"/>
                    <a:pt x="96302" y="73295"/>
                  </a:cubicBezTo>
                  <a:lnTo>
                    <a:pt x="118798" y="17003"/>
                  </a:lnTo>
                  <a:close/>
                </a:path>
              </a:pathLst>
            </a:custGeom>
            <a:solidFill>
              <a:srgbClr val="000000"/>
            </a:solidFill>
            <a:ln w="25400"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DA714F92-1AE0-4510-AE9C-2DA3EFC741F9}"/>
                </a:ext>
              </a:extLst>
            </p:cNvPr>
            <p:cNvSpPr/>
            <p:nvPr>
              <p:custDataLst>
                <p:tags r:id="rId25"/>
              </p:custDataLst>
            </p:nvPr>
          </p:nvSpPr>
          <p:spPr>
            <a:xfrm>
              <a:off x="5685778" y="2329154"/>
              <a:ext cx="22496" cy="54012"/>
            </a:xfrm>
            <a:custGeom>
              <a:avLst/>
              <a:gdLst>
                <a:gd name="connsiteX0" fmla="*/ 17660 w 22496"/>
                <a:gd name="connsiteY0" fmla="*/ 17353 h 54012"/>
                <a:gd name="connsiteX1" fmla="*/ 3843 w 22496"/>
                <a:gd name="connsiteY1" fmla="*/ 49445 h 54012"/>
                <a:gd name="connsiteX2" fmla="*/ 2603 w 22496"/>
                <a:gd name="connsiteY2" fmla="*/ 51550 h 54012"/>
                <a:gd name="connsiteX3" fmla="*/ 5083 w 22496"/>
                <a:gd name="connsiteY3" fmla="*/ 54005 h 54012"/>
                <a:gd name="connsiteX4" fmla="*/ 22619 w 22496"/>
                <a:gd name="connsiteY4" fmla="*/ 19107 h 54012"/>
                <a:gd name="connsiteX5" fmla="*/ 10220 w 22496"/>
                <a:gd name="connsiteY5" fmla="*/ -8 h 54012"/>
                <a:gd name="connsiteX6" fmla="*/ 123 w 22496"/>
                <a:gd name="connsiteY6" fmla="*/ 9988 h 54012"/>
                <a:gd name="connsiteX7" fmla="*/ 10397 w 22496"/>
                <a:gd name="connsiteY7" fmla="*/ 20159 h 54012"/>
                <a:gd name="connsiteX8" fmla="*/ 17660 w 22496"/>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60" y="17353"/>
                  </a:moveTo>
                  <a:cubicBezTo>
                    <a:pt x="17660" y="26999"/>
                    <a:pt x="15888" y="38222"/>
                    <a:pt x="3843" y="49445"/>
                  </a:cubicBezTo>
                  <a:cubicBezTo>
                    <a:pt x="3134" y="50147"/>
                    <a:pt x="2603" y="50673"/>
                    <a:pt x="2603" y="51550"/>
                  </a:cubicBezTo>
                  <a:cubicBezTo>
                    <a:pt x="2603" y="52777"/>
                    <a:pt x="4020" y="54005"/>
                    <a:pt x="5083" y="54005"/>
                  </a:cubicBezTo>
                  <a:cubicBezTo>
                    <a:pt x="7563" y="54005"/>
                    <a:pt x="22619" y="39976"/>
                    <a:pt x="22619" y="19107"/>
                  </a:cubicBezTo>
                  <a:cubicBezTo>
                    <a:pt x="22619" y="8235"/>
                    <a:pt x="18368" y="-8"/>
                    <a:pt x="10220" y="-8"/>
                  </a:cubicBezTo>
                  <a:cubicBezTo>
                    <a:pt x="4374" y="-8"/>
                    <a:pt x="123" y="4552"/>
                    <a:pt x="123" y="9988"/>
                  </a:cubicBezTo>
                  <a:cubicBezTo>
                    <a:pt x="123" y="15600"/>
                    <a:pt x="4197" y="20159"/>
                    <a:pt x="10397" y="20159"/>
                  </a:cubicBezTo>
                  <a:cubicBezTo>
                    <a:pt x="14648" y="20159"/>
                    <a:pt x="17482" y="17353"/>
                    <a:pt x="17660" y="17353"/>
                  </a:cubicBezTo>
                  <a:close/>
                </a:path>
              </a:pathLst>
            </a:custGeom>
            <a:solidFill>
              <a:srgbClr val="000000"/>
            </a:solidFill>
            <a:ln w="25400"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E86CC15D-63C2-456C-BD98-ED0F2EF9BFBB}"/>
                </a:ext>
              </a:extLst>
            </p:cNvPr>
            <p:cNvSpPr/>
            <p:nvPr>
              <p:custDataLst>
                <p:tags r:id="rId26"/>
              </p:custDataLst>
            </p:nvPr>
          </p:nvSpPr>
          <p:spPr>
            <a:xfrm>
              <a:off x="5734365" y="2233055"/>
              <a:ext cx="53672" cy="118020"/>
            </a:xfrm>
            <a:custGeom>
              <a:avLst/>
              <a:gdLst>
                <a:gd name="connsiteX0" fmla="*/ 49192 w 53672"/>
                <a:gd name="connsiteY0" fmla="*/ 6656 h 118020"/>
                <a:gd name="connsiteX1" fmla="*/ 42107 w 53672"/>
                <a:gd name="connsiteY1" fmla="*/ -8 h 118020"/>
                <a:gd name="connsiteX2" fmla="*/ 32187 w 53672"/>
                <a:gd name="connsiteY2" fmla="*/ 9637 h 118020"/>
                <a:gd name="connsiteX3" fmla="*/ 39272 w 53672"/>
                <a:gd name="connsiteY3" fmla="*/ 16301 h 118020"/>
                <a:gd name="connsiteX4" fmla="*/ 49192 w 53672"/>
                <a:gd name="connsiteY4" fmla="*/ 6656 h 118020"/>
                <a:gd name="connsiteX5" fmla="*/ 13056 w 53672"/>
                <a:gd name="connsiteY5" fmla="*/ 95741 h 118020"/>
                <a:gd name="connsiteX6" fmla="*/ 11462 w 53672"/>
                <a:gd name="connsiteY6" fmla="*/ 103107 h 118020"/>
                <a:gd name="connsiteX7" fmla="*/ 28290 w 53672"/>
                <a:gd name="connsiteY7" fmla="*/ 118013 h 118020"/>
                <a:gd name="connsiteX8" fmla="*/ 53798 w 53672"/>
                <a:gd name="connsiteY8" fmla="*/ 91182 h 118020"/>
                <a:gd name="connsiteX9" fmla="*/ 50963 w 53672"/>
                <a:gd name="connsiteY9" fmla="*/ 88902 h 118020"/>
                <a:gd name="connsiteX10" fmla="*/ 47598 w 53672"/>
                <a:gd name="connsiteY10" fmla="*/ 91883 h 118020"/>
                <a:gd name="connsiteX11" fmla="*/ 28821 w 53672"/>
                <a:gd name="connsiteY11" fmla="*/ 113102 h 118020"/>
                <a:gd name="connsiteX12" fmla="*/ 24393 w 53672"/>
                <a:gd name="connsiteY12" fmla="*/ 106965 h 118020"/>
                <a:gd name="connsiteX13" fmla="*/ 27227 w 53672"/>
                <a:gd name="connsiteY13" fmla="*/ 95741 h 118020"/>
                <a:gd name="connsiteX14" fmla="*/ 32896 w 53672"/>
                <a:gd name="connsiteY14" fmla="*/ 81712 h 118020"/>
                <a:gd name="connsiteX15" fmla="*/ 41575 w 53672"/>
                <a:gd name="connsiteY15" fmla="*/ 59441 h 118020"/>
                <a:gd name="connsiteX16" fmla="*/ 42638 w 53672"/>
                <a:gd name="connsiteY16" fmla="*/ 53829 h 118020"/>
                <a:gd name="connsiteX17" fmla="*/ 25810 w 53672"/>
                <a:gd name="connsiteY17" fmla="*/ 38923 h 118020"/>
                <a:gd name="connsiteX18" fmla="*/ 125 w 53672"/>
                <a:gd name="connsiteY18" fmla="*/ 65754 h 118020"/>
                <a:gd name="connsiteX19" fmla="*/ 3137 w 53672"/>
                <a:gd name="connsiteY19" fmla="*/ 68034 h 118020"/>
                <a:gd name="connsiteX20" fmla="*/ 6325 w 53672"/>
                <a:gd name="connsiteY20" fmla="*/ 65228 h 118020"/>
                <a:gd name="connsiteX21" fmla="*/ 25279 w 53672"/>
                <a:gd name="connsiteY21" fmla="*/ 43834 h 118020"/>
                <a:gd name="connsiteX22" fmla="*/ 29707 w 53672"/>
                <a:gd name="connsiteY22" fmla="*/ 49971 h 118020"/>
                <a:gd name="connsiteX23" fmla="*/ 24216 w 53672"/>
                <a:gd name="connsiteY23" fmla="*/ 67508 h 118020"/>
                <a:gd name="connsiteX24" fmla="*/ 13056 w 53672"/>
                <a:gd name="connsiteY24" fmla="*/ 9574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192" y="6656"/>
                  </a:moveTo>
                  <a:cubicBezTo>
                    <a:pt x="49192" y="3850"/>
                    <a:pt x="47066" y="-8"/>
                    <a:pt x="42107" y="-8"/>
                  </a:cubicBezTo>
                  <a:cubicBezTo>
                    <a:pt x="37324" y="-8"/>
                    <a:pt x="32187" y="4552"/>
                    <a:pt x="32187" y="9637"/>
                  </a:cubicBezTo>
                  <a:cubicBezTo>
                    <a:pt x="32187" y="12619"/>
                    <a:pt x="34490" y="16301"/>
                    <a:pt x="39272" y="16301"/>
                  </a:cubicBezTo>
                  <a:cubicBezTo>
                    <a:pt x="44409" y="16301"/>
                    <a:pt x="49192" y="11391"/>
                    <a:pt x="49192" y="6656"/>
                  </a:cubicBezTo>
                  <a:close/>
                  <a:moveTo>
                    <a:pt x="13056" y="95741"/>
                  </a:moveTo>
                  <a:cubicBezTo>
                    <a:pt x="12348" y="98021"/>
                    <a:pt x="11462" y="100125"/>
                    <a:pt x="11462" y="103107"/>
                  </a:cubicBezTo>
                  <a:cubicBezTo>
                    <a:pt x="11462" y="111349"/>
                    <a:pt x="18548" y="118013"/>
                    <a:pt x="28290" y="118013"/>
                  </a:cubicBezTo>
                  <a:cubicBezTo>
                    <a:pt x="46004" y="118013"/>
                    <a:pt x="53798" y="93812"/>
                    <a:pt x="53798" y="91182"/>
                  </a:cubicBezTo>
                  <a:cubicBezTo>
                    <a:pt x="53798" y="88902"/>
                    <a:pt x="51495" y="88902"/>
                    <a:pt x="50963" y="88902"/>
                  </a:cubicBezTo>
                  <a:cubicBezTo>
                    <a:pt x="48483" y="88902"/>
                    <a:pt x="48306" y="89954"/>
                    <a:pt x="47598" y="91883"/>
                  </a:cubicBezTo>
                  <a:cubicBezTo>
                    <a:pt x="43524" y="105913"/>
                    <a:pt x="35730" y="113102"/>
                    <a:pt x="28821" y="113102"/>
                  </a:cubicBezTo>
                  <a:cubicBezTo>
                    <a:pt x="25279" y="113102"/>
                    <a:pt x="24393" y="110823"/>
                    <a:pt x="24393" y="106965"/>
                  </a:cubicBezTo>
                  <a:cubicBezTo>
                    <a:pt x="24393" y="102931"/>
                    <a:pt x="25633" y="99599"/>
                    <a:pt x="27227" y="95741"/>
                  </a:cubicBezTo>
                  <a:cubicBezTo>
                    <a:pt x="28999" y="91007"/>
                    <a:pt x="30947" y="86272"/>
                    <a:pt x="32896" y="81712"/>
                  </a:cubicBezTo>
                  <a:cubicBezTo>
                    <a:pt x="34490" y="77503"/>
                    <a:pt x="40867" y="61545"/>
                    <a:pt x="41575" y="59441"/>
                  </a:cubicBezTo>
                  <a:cubicBezTo>
                    <a:pt x="42107" y="57687"/>
                    <a:pt x="42638" y="55583"/>
                    <a:pt x="42638" y="53829"/>
                  </a:cubicBezTo>
                  <a:cubicBezTo>
                    <a:pt x="42638" y="45587"/>
                    <a:pt x="35553" y="38923"/>
                    <a:pt x="25810" y="38923"/>
                  </a:cubicBezTo>
                  <a:cubicBezTo>
                    <a:pt x="8274" y="38923"/>
                    <a:pt x="125" y="62773"/>
                    <a:pt x="125" y="65754"/>
                  </a:cubicBezTo>
                  <a:cubicBezTo>
                    <a:pt x="125" y="68034"/>
                    <a:pt x="2605" y="68034"/>
                    <a:pt x="3137" y="68034"/>
                  </a:cubicBezTo>
                  <a:cubicBezTo>
                    <a:pt x="5617" y="68034"/>
                    <a:pt x="5794" y="67157"/>
                    <a:pt x="6325" y="65228"/>
                  </a:cubicBezTo>
                  <a:cubicBezTo>
                    <a:pt x="10931" y="50147"/>
                    <a:pt x="18725" y="43834"/>
                    <a:pt x="25279" y="43834"/>
                  </a:cubicBezTo>
                  <a:cubicBezTo>
                    <a:pt x="28113" y="43834"/>
                    <a:pt x="29707" y="45236"/>
                    <a:pt x="29707" y="49971"/>
                  </a:cubicBezTo>
                  <a:cubicBezTo>
                    <a:pt x="29707" y="54005"/>
                    <a:pt x="28644" y="56635"/>
                    <a:pt x="24216" y="67508"/>
                  </a:cubicBezTo>
                  <a:lnTo>
                    <a:pt x="13056" y="95741"/>
                  </a:lnTo>
                  <a:close/>
                </a:path>
              </a:pathLst>
            </a:custGeom>
            <a:solidFill>
              <a:srgbClr val="000000"/>
            </a:solidFill>
            <a:ln w="25400"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23CF8880-81F2-49B5-8E8F-9CB0922798F9}"/>
                </a:ext>
              </a:extLst>
            </p:cNvPr>
            <p:cNvSpPr/>
            <p:nvPr>
              <p:custDataLst>
                <p:tags r:id="rId27"/>
              </p:custDataLst>
            </p:nvPr>
          </p:nvSpPr>
          <p:spPr>
            <a:xfrm>
              <a:off x="5887522" y="2244103"/>
              <a:ext cx="154614" cy="10020"/>
            </a:xfrm>
            <a:custGeom>
              <a:avLst/>
              <a:gdLst>
                <a:gd name="connsiteX0" fmla="*/ 145888 w 154614"/>
                <a:gd name="connsiteY0" fmla="*/ 10012 h 10020"/>
                <a:gd name="connsiteX1" fmla="*/ 154745 w 154614"/>
                <a:gd name="connsiteY1" fmla="*/ 5001 h 10020"/>
                <a:gd name="connsiteX2" fmla="*/ 145888 w 154614"/>
                <a:gd name="connsiteY2" fmla="*/ -9 h 10020"/>
                <a:gd name="connsiteX3" fmla="*/ 8988 w 154614"/>
                <a:gd name="connsiteY3" fmla="*/ -9 h 10020"/>
                <a:gd name="connsiteX4" fmla="*/ 131 w 154614"/>
                <a:gd name="connsiteY4" fmla="*/ 5001 h 10020"/>
                <a:gd name="connsiteX5" fmla="*/ 8988 w 154614"/>
                <a:gd name="connsiteY5" fmla="*/ 10012 h 10020"/>
                <a:gd name="connsiteX6" fmla="*/ 145888 w 154614"/>
                <a:gd name="connsiteY6" fmla="*/ 10012 h 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14" h="10020">
                  <a:moveTo>
                    <a:pt x="145888" y="10012"/>
                  </a:moveTo>
                  <a:cubicBezTo>
                    <a:pt x="150190" y="10012"/>
                    <a:pt x="154745" y="10012"/>
                    <a:pt x="154745" y="5001"/>
                  </a:cubicBezTo>
                  <a:cubicBezTo>
                    <a:pt x="154745" y="-9"/>
                    <a:pt x="150190" y="-9"/>
                    <a:pt x="145888" y="-9"/>
                  </a:cubicBezTo>
                  <a:lnTo>
                    <a:pt x="8988" y="-9"/>
                  </a:lnTo>
                  <a:cubicBezTo>
                    <a:pt x="4686" y="-9"/>
                    <a:pt x="131" y="-9"/>
                    <a:pt x="131" y="5001"/>
                  </a:cubicBezTo>
                  <a:cubicBezTo>
                    <a:pt x="131" y="10012"/>
                    <a:pt x="4686" y="10012"/>
                    <a:pt x="8988" y="10012"/>
                  </a:cubicBezTo>
                  <a:lnTo>
                    <a:pt x="145888" y="10012"/>
                  </a:lnTo>
                  <a:close/>
                </a:path>
              </a:pathLst>
            </a:custGeom>
            <a:solidFill>
              <a:srgbClr val="000000"/>
            </a:solidFill>
            <a:ln w="25400" cap="flat">
              <a:no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3331321F-590E-4B2F-9D85-219A8280A02B}"/>
                </a:ext>
              </a:extLst>
            </p:cNvPr>
            <p:cNvSpPr/>
            <p:nvPr>
              <p:custDataLst>
                <p:tags r:id="rId28"/>
              </p:custDataLst>
            </p:nvPr>
          </p:nvSpPr>
          <p:spPr>
            <a:xfrm>
              <a:off x="6158513" y="2163937"/>
              <a:ext cx="91351" cy="7766"/>
            </a:xfrm>
            <a:custGeom>
              <a:avLst/>
              <a:gdLst>
                <a:gd name="connsiteX0" fmla="*/ 91493 w 91351"/>
                <a:gd name="connsiteY0" fmla="*/ 7757 h 7766"/>
                <a:gd name="connsiteX1" fmla="*/ 91493 w 91351"/>
                <a:gd name="connsiteY1" fmla="*/ -9 h 7766"/>
                <a:gd name="connsiteX2" fmla="*/ 142 w 91351"/>
                <a:gd name="connsiteY2" fmla="*/ -9 h 7766"/>
                <a:gd name="connsiteX3" fmla="*/ 142 w 91351"/>
                <a:gd name="connsiteY3" fmla="*/ 7757 h 7766"/>
                <a:gd name="connsiteX4" fmla="*/ 91493 w 91351"/>
                <a:gd name="connsiteY4" fmla="*/ 7757 h 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1" h="7766">
                  <a:moveTo>
                    <a:pt x="91493" y="7757"/>
                  </a:moveTo>
                  <a:lnTo>
                    <a:pt x="91493" y="-9"/>
                  </a:lnTo>
                  <a:lnTo>
                    <a:pt x="142" y="-9"/>
                  </a:lnTo>
                  <a:lnTo>
                    <a:pt x="142" y="7757"/>
                  </a:lnTo>
                  <a:lnTo>
                    <a:pt x="91493" y="7757"/>
                  </a:lnTo>
                  <a:close/>
                </a:path>
              </a:pathLst>
            </a:custGeom>
            <a:solidFill>
              <a:srgbClr val="000000"/>
            </a:solidFill>
            <a:ln w="25400"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1EC683D5-7F5A-42F7-B88E-EAB339647868}"/>
                </a:ext>
              </a:extLst>
            </p:cNvPr>
            <p:cNvSpPr/>
            <p:nvPr>
              <p:custDataLst>
                <p:tags r:id="rId29"/>
              </p:custDataLst>
            </p:nvPr>
          </p:nvSpPr>
          <p:spPr>
            <a:xfrm>
              <a:off x="6111471" y="2201014"/>
              <a:ext cx="132092" cy="159331"/>
            </a:xfrm>
            <a:custGeom>
              <a:avLst/>
              <a:gdLst>
                <a:gd name="connsiteX0" fmla="*/ 19626 w 132092"/>
                <a:gd name="connsiteY0" fmla="*/ 141285 h 159331"/>
                <a:gd name="connsiteX1" fmla="*/ 5961 w 132092"/>
                <a:gd name="connsiteY1" fmla="*/ 151556 h 159331"/>
                <a:gd name="connsiteX2" fmla="*/ 141 w 132092"/>
                <a:gd name="connsiteY2" fmla="*/ 156316 h 159331"/>
                <a:gd name="connsiteX3" fmla="*/ 3431 w 132092"/>
                <a:gd name="connsiteY3" fmla="*/ 159322 h 159331"/>
                <a:gd name="connsiteX4" fmla="*/ 24687 w 132092"/>
                <a:gd name="connsiteY4" fmla="*/ 158570 h 159331"/>
                <a:gd name="connsiteX5" fmla="*/ 49739 w 132092"/>
                <a:gd name="connsiteY5" fmla="*/ 159322 h 159331"/>
                <a:gd name="connsiteX6" fmla="*/ 54294 w 132092"/>
                <a:gd name="connsiteY6" fmla="*/ 154312 h 159331"/>
                <a:gd name="connsiteX7" fmla="*/ 48221 w 132092"/>
                <a:gd name="connsiteY7" fmla="*/ 151556 h 159331"/>
                <a:gd name="connsiteX8" fmla="*/ 35568 w 132092"/>
                <a:gd name="connsiteY8" fmla="*/ 147548 h 159331"/>
                <a:gd name="connsiteX9" fmla="*/ 47968 w 132092"/>
                <a:gd name="connsiteY9" fmla="*/ 97443 h 159331"/>
                <a:gd name="connsiteX10" fmla="*/ 71248 w 132092"/>
                <a:gd name="connsiteY10" fmla="*/ 113477 h 159331"/>
                <a:gd name="connsiteX11" fmla="*/ 132234 w 132092"/>
                <a:gd name="connsiteY11" fmla="*/ 40074 h 159331"/>
                <a:gd name="connsiteX12" fmla="*/ 98578 w 132092"/>
                <a:gd name="connsiteY12" fmla="*/ -9 h 159331"/>
                <a:gd name="connsiteX13" fmla="*/ 65428 w 132092"/>
                <a:gd name="connsiteY13" fmla="*/ 18780 h 159331"/>
                <a:gd name="connsiteX14" fmla="*/ 42653 w 132092"/>
                <a:gd name="connsiteY14" fmla="*/ -9 h 159331"/>
                <a:gd name="connsiteX15" fmla="*/ 23928 w 132092"/>
                <a:gd name="connsiteY15" fmla="*/ 14271 h 159331"/>
                <a:gd name="connsiteX16" fmla="*/ 16083 w 132092"/>
                <a:gd name="connsiteY16" fmla="*/ 38571 h 159331"/>
                <a:gd name="connsiteX17" fmla="*/ 19120 w 132092"/>
                <a:gd name="connsiteY17" fmla="*/ 41076 h 159331"/>
                <a:gd name="connsiteX18" fmla="*/ 23422 w 132092"/>
                <a:gd name="connsiteY18" fmla="*/ 35314 h 159331"/>
                <a:gd name="connsiteX19" fmla="*/ 41894 w 132092"/>
                <a:gd name="connsiteY19" fmla="*/ 5502 h 159331"/>
                <a:gd name="connsiteX20" fmla="*/ 49739 w 132092"/>
                <a:gd name="connsiteY20" fmla="*/ 17026 h 159331"/>
                <a:gd name="connsiteX21" fmla="*/ 47968 w 132092"/>
                <a:gd name="connsiteY21" fmla="*/ 29803 h 159331"/>
                <a:gd name="connsiteX22" fmla="*/ 19626 w 132092"/>
                <a:gd name="connsiteY22" fmla="*/ 141285 h 159331"/>
                <a:gd name="connsiteX23" fmla="*/ 64163 w 132092"/>
                <a:gd name="connsiteY23" fmla="*/ 32559 h 159331"/>
                <a:gd name="connsiteX24" fmla="*/ 77321 w 132092"/>
                <a:gd name="connsiteY24" fmla="*/ 15022 h 159331"/>
                <a:gd name="connsiteX25" fmla="*/ 97819 w 132092"/>
                <a:gd name="connsiteY25" fmla="*/ 5502 h 159331"/>
                <a:gd name="connsiteX26" fmla="*/ 114014 w 132092"/>
                <a:gd name="connsiteY26" fmla="*/ 29051 h 159331"/>
                <a:gd name="connsiteX27" fmla="*/ 101108 w 132092"/>
                <a:gd name="connsiteY27" fmla="*/ 82162 h 159331"/>
                <a:gd name="connsiteX28" fmla="*/ 70995 w 132092"/>
                <a:gd name="connsiteY28" fmla="*/ 107965 h 159331"/>
                <a:gd name="connsiteX29" fmla="*/ 51004 w 132092"/>
                <a:gd name="connsiteY29" fmla="*/ 85669 h 159331"/>
                <a:gd name="connsiteX30" fmla="*/ 51763 w 132092"/>
                <a:gd name="connsiteY30" fmla="*/ 81661 h 159331"/>
                <a:gd name="connsiteX31" fmla="*/ 64163 w 132092"/>
                <a:gd name="connsiteY31" fmla="*/ 32559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59331">
                  <a:moveTo>
                    <a:pt x="19626" y="141285"/>
                  </a:moveTo>
                  <a:cubicBezTo>
                    <a:pt x="17601" y="149802"/>
                    <a:pt x="17095" y="151556"/>
                    <a:pt x="5961" y="151556"/>
                  </a:cubicBezTo>
                  <a:cubicBezTo>
                    <a:pt x="2924" y="151556"/>
                    <a:pt x="141" y="151556"/>
                    <a:pt x="141" y="156316"/>
                  </a:cubicBezTo>
                  <a:cubicBezTo>
                    <a:pt x="141" y="158320"/>
                    <a:pt x="1406" y="159322"/>
                    <a:pt x="3431" y="159322"/>
                  </a:cubicBezTo>
                  <a:cubicBezTo>
                    <a:pt x="10263" y="159322"/>
                    <a:pt x="17601" y="158570"/>
                    <a:pt x="24687" y="158570"/>
                  </a:cubicBezTo>
                  <a:cubicBezTo>
                    <a:pt x="33038" y="158570"/>
                    <a:pt x="41641" y="159322"/>
                    <a:pt x="49739" y="159322"/>
                  </a:cubicBezTo>
                  <a:cubicBezTo>
                    <a:pt x="51004" y="159322"/>
                    <a:pt x="54294" y="159322"/>
                    <a:pt x="54294" y="154312"/>
                  </a:cubicBezTo>
                  <a:cubicBezTo>
                    <a:pt x="54294" y="151556"/>
                    <a:pt x="51763" y="151556"/>
                    <a:pt x="48221" y="151556"/>
                  </a:cubicBezTo>
                  <a:cubicBezTo>
                    <a:pt x="35568" y="151556"/>
                    <a:pt x="35568" y="149802"/>
                    <a:pt x="35568" y="147548"/>
                  </a:cubicBezTo>
                  <a:cubicBezTo>
                    <a:pt x="35568" y="144541"/>
                    <a:pt x="46196" y="103706"/>
                    <a:pt x="47968" y="97443"/>
                  </a:cubicBezTo>
                  <a:cubicBezTo>
                    <a:pt x="51257" y="104709"/>
                    <a:pt x="58343" y="113477"/>
                    <a:pt x="71248" y="113477"/>
                  </a:cubicBezTo>
                  <a:cubicBezTo>
                    <a:pt x="100602" y="113477"/>
                    <a:pt x="132234" y="76901"/>
                    <a:pt x="132234" y="40074"/>
                  </a:cubicBezTo>
                  <a:cubicBezTo>
                    <a:pt x="132234" y="16525"/>
                    <a:pt x="117810" y="-9"/>
                    <a:pt x="98578" y="-9"/>
                  </a:cubicBezTo>
                  <a:cubicBezTo>
                    <a:pt x="85925" y="-9"/>
                    <a:pt x="73779" y="9010"/>
                    <a:pt x="65428" y="18780"/>
                  </a:cubicBezTo>
                  <a:cubicBezTo>
                    <a:pt x="62898" y="5252"/>
                    <a:pt x="52016" y="-9"/>
                    <a:pt x="42653" y="-9"/>
                  </a:cubicBezTo>
                  <a:cubicBezTo>
                    <a:pt x="31013" y="-9"/>
                    <a:pt x="26205" y="9761"/>
                    <a:pt x="23928" y="14271"/>
                  </a:cubicBezTo>
                  <a:cubicBezTo>
                    <a:pt x="19373" y="22788"/>
                    <a:pt x="16083" y="37820"/>
                    <a:pt x="16083" y="38571"/>
                  </a:cubicBezTo>
                  <a:cubicBezTo>
                    <a:pt x="16083" y="41076"/>
                    <a:pt x="18614" y="41076"/>
                    <a:pt x="19120" y="41076"/>
                  </a:cubicBezTo>
                  <a:cubicBezTo>
                    <a:pt x="21650" y="41076"/>
                    <a:pt x="21903" y="40826"/>
                    <a:pt x="23422" y="35314"/>
                  </a:cubicBezTo>
                  <a:cubicBezTo>
                    <a:pt x="27723" y="17527"/>
                    <a:pt x="32785" y="5502"/>
                    <a:pt x="41894" y="5502"/>
                  </a:cubicBezTo>
                  <a:cubicBezTo>
                    <a:pt x="46196" y="5502"/>
                    <a:pt x="49739" y="7507"/>
                    <a:pt x="49739" y="17026"/>
                  </a:cubicBezTo>
                  <a:cubicBezTo>
                    <a:pt x="49739" y="22788"/>
                    <a:pt x="48980" y="25544"/>
                    <a:pt x="47968" y="29803"/>
                  </a:cubicBezTo>
                  <a:lnTo>
                    <a:pt x="19626" y="141285"/>
                  </a:lnTo>
                  <a:close/>
                  <a:moveTo>
                    <a:pt x="64163" y="32559"/>
                  </a:moveTo>
                  <a:cubicBezTo>
                    <a:pt x="65934" y="25795"/>
                    <a:pt x="72767" y="18780"/>
                    <a:pt x="77321" y="15022"/>
                  </a:cubicBezTo>
                  <a:cubicBezTo>
                    <a:pt x="86178" y="7256"/>
                    <a:pt x="93517" y="5502"/>
                    <a:pt x="97819" y="5502"/>
                  </a:cubicBezTo>
                  <a:cubicBezTo>
                    <a:pt x="107941" y="5502"/>
                    <a:pt x="114014" y="14271"/>
                    <a:pt x="114014" y="29051"/>
                  </a:cubicBezTo>
                  <a:cubicBezTo>
                    <a:pt x="114014" y="43832"/>
                    <a:pt x="105663" y="72642"/>
                    <a:pt x="101108" y="82162"/>
                  </a:cubicBezTo>
                  <a:cubicBezTo>
                    <a:pt x="92505" y="99698"/>
                    <a:pt x="80358" y="107965"/>
                    <a:pt x="70995" y="107965"/>
                  </a:cubicBezTo>
                  <a:cubicBezTo>
                    <a:pt x="54294" y="107965"/>
                    <a:pt x="51004" y="87172"/>
                    <a:pt x="51004" y="85669"/>
                  </a:cubicBezTo>
                  <a:cubicBezTo>
                    <a:pt x="51004" y="85168"/>
                    <a:pt x="51004" y="84667"/>
                    <a:pt x="51763" y="81661"/>
                  </a:cubicBezTo>
                  <a:lnTo>
                    <a:pt x="64163" y="32559"/>
                  </a:lnTo>
                  <a:close/>
                </a:path>
              </a:pathLst>
            </a:custGeom>
            <a:solidFill>
              <a:srgbClr val="000000"/>
            </a:solidFill>
            <a:ln w="25400"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FC57445B-65CD-4620-BF72-71D468C6D03E}"/>
                </a:ext>
              </a:extLst>
            </p:cNvPr>
            <p:cNvSpPr/>
            <p:nvPr>
              <p:custDataLst>
                <p:tags r:id="rId30"/>
              </p:custDataLst>
            </p:nvPr>
          </p:nvSpPr>
          <p:spPr>
            <a:xfrm>
              <a:off x="6252200" y="2273739"/>
              <a:ext cx="133560" cy="77335"/>
            </a:xfrm>
            <a:custGeom>
              <a:avLst/>
              <a:gdLst>
                <a:gd name="connsiteX0" fmla="*/ 118827 w 133560"/>
                <a:gd name="connsiteY0" fmla="*/ 17003 h 77335"/>
                <a:gd name="connsiteX1" fmla="*/ 133706 w 133560"/>
                <a:gd name="connsiteY1" fmla="*/ 6306 h 77335"/>
                <a:gd name="connsiteX2" fmla="*/ 133706 w 133560"/>
                <a:gd name="connsiteY2" fmla="*/ -8 h 77335"/>
                <a:gd name="connsiteX3" fmla="*/ 120953 w 133560"/>
                <a:gd name="connsiteY3" fmla="*/ 694 h 77335"/>
                <a:gd name="connsiteX4" fmla="*/ 103593 w 133560"/>
                <a:gd name="connsiteY4" fmla="*/ -8 h 77335"/>
                <a:gd name="connsiteX5" fmla="*/ 103593 w 133560"/>
                <a:gd name="connsiteY5" fmla="*/ 6306 h 77335"/>
                <a:gd name="connsiteX6" fmla="*/ 112804 w 133560"/>
                <a:gd name="connsiteY6" fmla="*/ 14022 h 77335"/>
                <a:gd name="connsiteX7" fmla="*/ 111741 w 133560"/>
                <a:gd name="connsiteY7" fmla="*/ 18230 h 77335"/>
                <a:gd name="connsiteX8" fmla="*/ 94559 w 133560"/>
                <a:gd name="connsiteY8" fmla="*/ 61896 h 77335"/>
                <a:gd name="connsiteX9" fmla="*/ 75429 w 133560"/>
                <a:gd name="connsiteY9" fmla="*/ 14022 h 77335"/>
                <a:gd name="connsiteX10" fmla="*/ 74543 w 133560"/>
                <a:gd name="connsiteY10" fmla="*/ 10690 h 77335"/>
                <a:gd name="connsiteX11" fmla="*/ 84108 w 133560"/>
                <a:gd name="connsiteY11" fmla="*/ 6306 h 77335"/>
                <a:gd name="connsiteX12" fmla="*/ 84108 w 133560"/>
                <a:gd name="connsiteY12" fmla="*/ -8 h 77335"/>
                <a:gd name="connsiteX13" fmla="*/ 64978 w 133560"/>
                <a:gd name="connsiteY13" fmla="*/ 694 h 77335"/>
                <a:gd name="connsiteX14" fmla="*/ 49390 w 133560"/>
                <a:gd name="connsiteY14" fmla="*/ -8 h 77335"/>
                <a:gd name="connsiteX15" fmla="*/ 49390 w 133560"/>
                <a:gd name="connsiteY15" fmla="*/ 6306 h 77335"/>
                <a:gd name="connsiteX16" fmla="*/ 59486 w 133560"/>
                <a:gd name="connsiteY16" fmla="*/ 7708 h 77335"/>
                <a:gd name="connsiteX17" fmla="*/ 63561 w 133560"/>
                <a:gd name="connsiteY17" fmla="*/ 15424 h 77335"/>
                <a:gd name="connsiteX18" fmla="*/ 62852 w 133560"/>
                <a:gd name="connsiteY18" fmla="*/ 17529 h 77335"/>
                <a:gd name="connsiteX19" fmla="*/ 46201 w 133560"/>
                <a:gd name="connsiteY19" fmla="*/ 59266 h 77335"/>
                <a:gd name="connsiteX20" fmla="*/ 28311 w 133560"/>
                <a:gd name="connsiteY20" fmla="*/ 14022 h 77335"/>
                <a:gd name="connsiteX21" fmla="*/ 27248 w 133560"/>
                <a:gd name="connsiteY21" fmla="*/ 10690 h 77335"/>
                <a:gd name="connsiteX22" fmla="*/ 36813 w 133560"/>
                <a:gd name="connsiteY22" fmla="*/ 6306 h 77335"/>
                <a:gd name="connsiteX23" fmla="*/ 36813 w 133560"/>
                <a:gd name="connsiteY23" fmla="*/ -8 h 77335"/>
                <a:gd name="connsiteX24" fmla="*/ 16797 w 133560"/>
                <a:gd name="connsiteY24" fmla="*/ 694 h 77335"/>
                <a:gd name="connsiteX25" fmla="*/ 146 w 133560"/>
                <a:gd name="connsiteY25" fmla="*/ -8 h 77335"/>
                <a:gd name="connsiteX26" fmla="*/ 146 w 133560"/>
                <a:gd name="connsiteY26" fmla="*/ 6306 h 77335"/>
                <a:gd name="connsiteX27" fmla="*/ 12900 w 133560"/>
                <a:gd name="connsiteY27" fmla="*/ 11391 h 77335"/>
                <a:gd name="connsiteX28" fmla="*/ 37522 w 133560"/>
                <a:gd name="connsiteY28" fmla="*/ 73295 h 77335"/>
                <a:gd name="connsiteX29" fmla="*/ 42304 w 133560"/>
                <a:gd name="connsiteY29" fmla="*/ 77328 h 77335"/>
                <a:gd name="connsiteX30" fmla="*/ 46910 w 133560"/>
                <a:gd name="connsiteY30" fmla="*/ 73645 h 77335"/>
                <a:gd name="connsiteX31" fmla="*/ 66926 w 133560"/>
                <a:gd name="connsiteY31" fmla="*/ 23491 h 77335"/>
                <a:gd name="connsiteX32" fmla="*/ 86588 w 133560"/>
                <a:gd name="connsiteY32" fmla="*/ 73119 h 77335"/>
                <a:gd name="connsiteX33" fmla="*/ 91548 w 133560"/>
                <a:gd name="connsiteY33" fmla="*/ 77328 h 77335"/>
                <a:gd name="connsiteX34" fmla="*/ 96331 w 133560"/>
                <a:gd name="connsiteY34" fmla="*/ 73295 h 77335"/>
                <a:gd name="connsiteX35" fmla="*/ 118827 w 133560"/>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27" y="17003"/>
                  </a:moveTo>
                  <a:cubicBezTo>
                    <a:pt x="122370" y="8235"/>
                    <a:pt x="128215" y="6481"/>
                    <a:pt x="133706" y="6306"/>
                  </a:cubicBezTo>
                  <a:lnTo>
                    <a:pt x="133706" y="-8"/>
                  </a:lnTo>
                  <a:cubicBezTo>
                    <a:pt x="128924" y="519"/>
                    <a:pt x="126089" y="694"/>
                    <a:pt x="120953" y="694"/>
                  </a:cubicBezTo>
                  <a:cubicBezTo>
                    <a:pt x="115638" y="694"/>
                    <a:pt x="108907" y="519"/>
                    <a:pt x="103593" y="-8"/>
                  </a:cubicBezTo>
                  <a:lnTo>
                    <a:pt x="103593" y="6306"/>
                  </a:lnTo>
                  <a:cubicBezTo>
                    <a:pt x="109793" y="6481"/>
                    <a:pt x="112804" y="9813"/>
                    <a:pt x="112804" y="14022"/>
                  </a:cubicBezTo>
                  <a:cubicBezTo>
                    <a:pt x="112804" y="15424"/>
                    <a:pt x="112804" y="15775"/>
                    <a:pt x="111741" y="18230"/>
                  </a:cubicBezTo>
                  <a:lnTo>
                    <a:pt x="94559" y="61896"/>
                  </a:lnTo>
                  <a:lnTo>
                    <a:pt x="75429" y="14022"/>
                  </a:lnTo>
                  <a:cubicBezTo>
                    <a:pt x="75074" y="13145"/>
                    <a:pt x="74543" y="11742"/>
                    <a:pt x="74543" y="10690"/>
                  </a:cubicBezTo>
                  <a:cubicBezTo>
                    <a:pt x="74543" y="6832"/>
                    <a:pt x="79149" y="6306"/>
                    <a:pt x="84108" y="6306"/>
                  </a:cubicBezTo>
                  <a:lnTo>
                    <a:pt x="84108" y="-8"/>
                  </a:lnTo>
                  <a:cubicBezTo>
                    <a:pt x="77731" y="519"/>
                    <a:pt x="71355" y="694"/>
                    <a:pt x="64978" y="694"/>
                  </a:cubicBezTo>
                  <a:cubicBezTo>
                    <a:pt x="59841" y="694"/>
                    <a:pt x="54527" y="343"/>
                    <a:pt x="49390" y="-8"/>
                  </a:cubicBezTo>
                  <a:lnTo>
                    <a:pt x="49390" y="6306"/>
                  </a:lnTo>
                  <a:cubicBezTo>
                    <a:pt x="53464" y="6306"/>
                    <a:pt x="57184" y="6306"/>
                    <a:pt x="59486" y="7708"/>
                  </a:cubicBezTo>
                  <a:cubicBezTo>
                    <a:pt x="61966" y="9462"/>
                    <a:pt x="63561" y="15249"/>
                    <a:pt x="63561" y="15424"/>
                  </a:cubicBezTo>
                  <a:cubicBezTo>
                    <a:pt x="63561" y="15775"/>
                    <a:pt x="63206" y="16827"/>
                    <a:pt x="62852" y="17529"/>
                  </a:cubicBezTo>
                  <a:lnTo>
                    <a:pt x="46201" y="59266"/>
                  </a:lnTo>
                  <a:lnTo>
                    <a:pt x="28311" y="14022"/>
                  </a:lnTo>
                  <a:cubicBezTo>
                    <a:pt x="27248" y="11566"/>
                    <a:pt x="27248" y="11391"/>
                    <a:pt x="27248" y="10690"/>
                  </a:cubicBezTo>
                  <a:cubicBezTo>
                    <a:pt x="27248" y="6306"/>
                    <a:pt x="33625" y="6306"/>
                    <a:pt x="36813" y="6306"/>
                  </a:cubicBezTo>
                  <a:lnTo>
                    <a:pt x="36813" y="-8"/>
                  </a:lnTo>
                  <a:cubicBezTo>
                    <a:pt x="36459" y="-8"/>
                    <a:pt x="23882" y="694"/>
                    <a:pt x="16797" y="694"/>
                  </a:cubicBezTo>
                  <a:cubicBezTo>
                    <a:pt x="11306" y="694"/>
                    <a:pt x="5637" y="519"/>
                    <a:pt x="146" y="-8"/>
                  </a:cubicBezTo>
                  <a:lnTo>
                    <a:pt x="146" y="6306"/>
                  </a:lnTo>
                  <a:cubicBezTo>
                    <a:pt x="7054" y="6306"/>
                    <a:pt x="10951" y="6306"/>
                    <a:pt x="12900" y="11391"/>
                  </a:cubicBezTo>
                  <a:lnTo>
                    <a:pt x="37522" y="73295"/>
                  </a:lnTo>
                  <a:cubicBezTo>
                    <a:pt x="38584" y="75925"/>
                    <a:pt x="39116" y="77328"/>
                    <a:pt x="42304" y="77328"/>
                  </a:cubicBezTo>
                  <a:cubicBezTo>
                    <a:pt x="45493" y="77328"/>
                    <a:pt x="46024" y="75925"/>
                    <a:pt x="46910" y="73645"/>
                  </a:cubicBezTo>
                  <a:lnTo>
                    <a:pt x="66926" y="23491"/>
                  </a:lnTo>
                  <a:lnTo>
                    <a:pt x="86588" y="73119"/>
                  </a:lnTo>
                  <a:cubicBezTo>
                    <a:pt x="87651" y="75750"/>
                    <a:pt x="88360" y="77328"/>
                    <a:pt x="91548" y="77328"/>
                  </a:cubicBezTo>
                  <a:cubicBezTo>
                    <a:pt x="94736" y="77328"/>
                    <a:pt x="95268" y="76101"/>
                    <a:pt x="96331" y="73295"/>
                  </a:cubicBezTo>
                  <a:lnTo>
                    <a:pt x="118827" y="17003"/>
                  </a:lnTo>
                  <a:close/>
                </a:path>
              </a:pathLst>
            </a:custGeom>
            <a:solidFill>
              <a:srgbClr val="000000"/>
            </a:solidFill>
            <a:ln w="25400"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7F7DBEA6-61D2-434B-A990-CD8A71749C68}"/>
                </a:ext>
              </a:extLst>
            </p:cNvPr>
            <p:cNvSpPr/>
            <p:nvPr>
              <p:custDataLst>
                <p:tags r:id="rId31"/>
              </p:custDataLst>
            </p:nvPr>
          </p:nvSpPr>
          <p:spPr>
            <a:xfrm>
              <a:off x="6413899" y="2329154"/>
              <a:ext cx="22496" cy="54012"/>
            </a:xfrm>
            <a:custGeom>
              <a:avLst/>
              <a:gdLst>
                <a:gd name="connsiteX0" fmla="*/ 17688 w 22496"/>
                <a:gd name="connsiteY0" fmla="*/ 17353 h 54012"/>
                <a:gd name="connsiteX1" fmla="*/ 3872 w 22496"/>
                <a:gd name="connsiteY1" fmla="*/ 49445 h 54012"/>
                <a:gd name="connsiteX2" fmla="*/ 2632 w 22496"/>
                <a:gd name="connsiteY2" fmla="*/ 51550 h 54012"/>
                <a:gd name="connsiteX3" fmla="*/ 5112 w 22496"/>
                <a:gd name="connsiteY3" fmla="*/ 54005 h 54012"/>
                <a:gd name="connsiteX4" fmla="*/ 22648 w 22496"/>
                <a:gd name="connsiteY4" fmla="*/ 19107 h 54012"/>
                <a:gd name="connsiteX5" fmla="*/ 10248 w 22496"/>
                <a:gd name="connsiteY5" fmla="*/ -8 h 54012"/>
                <a:gd name="connsiteX6" fmla="*/ 152 w 22496"/>
                <a:gd name="connsiteY6" fmla="*/ 9988 h 54012"/>
                <a:gd name="connsiteX7" fmla="*/ 10426 w 22496"/>
                <a:gd name="connsiteY7" fmla="*/ 20159 h 54012"/>
                <a:gd name="connsiteX8" fmla="*/ 17688 w 22496"/>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688" y="17353"/>
                  </a:moveTo>
                  <a:cubicBezTo>
                    <a:pt x="17688" y="26999"/>
                    <a:pt x="15917" y="38222"/>
                    <a:pt x="3872" y="49445"/>
                  </a:cubicBezTo>
                  <a:cubicBezTo>
                    <a:pt x="3163" y="50147"/>
                    <a:pt x="2632" y="50673"/>
                    <a:pt x="2632" y="51550"/>
                  </a:cubicBezTo>
                  <a:cubicBezTo>
                    <a:pt x="2632" y="52777"/>
                    <a:pt x="4049" y="54005"/>
                    <a:pt x="5112" y="54005"/>
                  </a:cubicBezTo>
                  <a:cubicBezTo>
                    <a:pt x="7591" y="54005"/>
                    <a:pt x="22648" y="39976"/>
                    <a:pt x="22648" y="19107"/>
                  </a:cubicBezTo>
                  <a:cubicBezTo>
                    <a:pt x="22648" y="8235"/>
                    <a:pt x="18397" y="-8"/>
                    <a:pt x="10248" y="-8"/>
                  </a:cubicBezTo>
                  <a:cubicBezTo>
                    <a:pt x="4403" y="-8"/>
                    <a:pt x="152" y="4552"/>
                    <a:pt x="152" y="9988"/>
                  </a:cubicBezTo>
                  <a:cubicBezTo>
                    <a:pt x="152" y="15600"/>
                    <a:pt x="4226" y="20159"/>
                    <a:pt x="10426" y="20159"/>
                  </a:cubicBezTo>
                  <a:cubicBezTo>
                    <a:pt x="14677" y="20159"/>
                    <a:pt x="17511" y="17353"/>
                    <a:pt x="17688" y="17353"/>
                  </a:cubicBezTo>
                  <a:close/>
                </a:path>
              </a:pathLst>
            </a:custGeom>
            <a:solidFill>
              <a:srgbClr val="000000"/>
            </a:solidFill>
            <a:ln w="25400"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BD023136-E7AA-426F-93AB-87CF9A2AF79D}"/>
                </a:ext>
              </a:extLst>
            </p:cNvPr>
            <p:cNvSpPr/>
            <p:nvPr>
              <p:custDataLst>
                <p:tags r:id="rId32"/>
              </p:custDataLst>
            </p:nvPr>
          </p:nvSpPr>
          <p:spPr>
            <a:xfrm>
              <a:off x="6454160" y="2233055"/>
              <a:ext cx="77762" cy="152040"/>
            </a:xfrm>
            <a:custGeom>
              <a:avLst/>
              <a:gdLst>
                <a:gd name="connsiteX0" fmla="*/ 77917 w 77762"/>
                <a:gd name="connsiteY0" fmla="*/ 6656 h 152040"/>
                <a:gd name="connsiteX1" fmla="*/ 70831 w 77762"/>
                <a:gd name="connsiteY1" fmla="*/ -8 h 152040"/>
                <a:gd name="connsiteX2" fmla="*/ 60912 w 77762"/>
                <a:gd name="connsiteY2" fmla="*/ 9637 h 152040"/>
                <a:gd name="connsiteX3" fmla="*/ 67997 w 77762"/>
                <a:gd name="connsiteY3" fmla="*/ 16301 h 152040"/>
                <a:gd name="connsiteX4" fmla="*/ 77917 w 77762"/>
                <a:gd name="connsiteY4" fmla="*/ 6656 h 152040"/>
                <a:gd name="connsiteX5" fmla="*/ 40364 w 77762"/>
                <a:gd name="connsiteY5" fmla="*/ 124852 h 152040"/>
                <a:gd name="connsiteX6" fmla="*/ 17513 w 77762"/>
                <a:gd name="connsiteY6" fmla="*/ 147123 h 152040"/>
                <a:gd name="connsiteX7" fmla="*/ 11137 w 77762"/>
                <a:gd name="connsiteY7" fmla="*/ 146071 h 152040"/>
                <a:gd name="connsiteX8" fmla="*/ 17159 w 77762"/>
                <a:gd name="connsiteY8" fmla="*/ 137127 h 152040"/>
                <a:gd name="connsiteX9" fmla="*/ 10251 w 77762"/>
                <a:gd name="connsiteY9" fmla="*/ 130639 h 152040"/>
                <a:gd name="connsiteX10" fmla="*/ 154 w 77762"/>
                <a:gd name="connsiteY10" fmla="*/ 140985 h 152040"/>
                <a:gd name="connsiteX11" fmla="*/ 17691 w 77762"/>
                <a:gd name="connsiteY11" fmla="*/ 152033 h 152040"/>
                <a:gd name="connsiteX12" fmla="*/ 54535 w 77762"/>
                <a:gd name="connsiteY12" fmla="*/ 124326 h 152040"/>
                <a:gd name="connsiteX13" fmla="*/ 70477 w 77762"/>
                <a:gd name="connsiteY13" fmla="*/ 61545 h 152040"/>
                <a:gd name="connsiteX14" fmla="*/ 71363 w 77762"/>
                <a:gd name="connsiteY14" fmla="*/ 55408 h 152040"/>
                <a:gd name="connsiteX15" fmla="*/ 52409 w 77762"/>
                <a:gd name="connsiteY15" fmla="*/ 38923 h 152040"/>
                <a:gd name="connsiteX16" fmla="*/ 21410 w 77762"/>
                <a:gd name="connsiteY16" fmla="*/ 65754 h 152040"/>
                <a:gd name="connsiteX17" fmla="*/ 24422 w 77762"/>
                <a:gd name="connsiteY17" fmla="*/ 68034 h 152040"/>
                <a:gd name="connsiteX18" fmla="*/ 27964 w 77762"/>
                <a:gd name="connsiteY18" fmla="*/ 64877 h 152040"/>
                <a:gd name="connsiteX19" fmla="*/ 51878 w 77762"/>
                <a:gd name="connsiteY19" fmla="*/ 43834 h 152040"/>
                <a:gd name="connsiteX20" fmla="*/ 57900 w 77762"/>
                <a:gd name="connsiteY20" fmla="*/ 52426 h 152040"/>
                <a:gd name="connsiteX21" fmla="*/ 57369 w 77762"/>
                <a:gd name="connsiteY21" fmla="*/ 57687 h 152040"/>
                <a:gd name="connsiteX22" fmla="*/ 40364 w 77762"/>
                <a:gd name="connsiteY22" fmla="*/ 124852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2040">
                  <a:moveTo>
                    <a:pt x="77917" y="6656"/>
                  </a:moveTo>
                  <a:cubicBezTo>
                    <a:pt x="77917" y="3675"/>
                    <a:pt x="75614" y="-8"/>
                    <a:pt x="70831" y="-8"/>
                  </a:cubicBezTo>
                  <a:cubicBezTo>
                    <a:pt x="65694" y="-8"/>
                    <a:pt x="60912" y="4903"/>
                    <a:pt x="60912" y="9637"/>
                  </a:cubicBezTo>
                  <a:cubicBezTo>
                    <a:pt x="60912" y="12443"/>
                    <a:pt x="63037" y="16301"/>
                    <a:pt x="67997" y="16301"/>
                  </a:cubicBezTo>
                  <a:cubicBezTo>
                    <a:pt x="72780" y="16301"/>
                    <a:pt x="77917" y="11742"/>
                    <a:pt x="77917" y="6656"/>
                  </a:cubicBezTo>
                  <a:close/>
                  <a:moveTo>
                    <a:pt x="40364" y="124852"/>
                  </a:moveTo>
                  <a:cubicBezTo>
                    <a:pt x="37353" y="136952"/>
                    <a:pt x="27964" y="147123"/>
                    <a:pt x="17513" y="147123"/>
                  </a:cubicBezTo>
                  <a:cubicBezTo>
                    <a:pt x="15211" y="147123"/>
                    <a:pt x="13085" y="146772"/>
                    <a:pt x="11137" y="146071"/>
                  </a:cubicBezTo>
                  <a:cubicBezTo>
                    <a:pt x="15742" y="143967"/>
                    <a:pt x="17159" y="139758"/>
                    <a:pt x="17159" y="137127"/>
                  </a:cubicBezTo>
                  <a:cubicBezTo>
                    <a:pt x="17159" y="132919"/>
                    <a:pt x="13794" y="130639"/>
                    <a:pt x="10251" y="130639"/>
                  </a:cubicBezTo>
                  <a:cubicBezTo>
                    <a:pt x="4760" y="130639"/>
                    <a:pt x="154" y="135374"/>
                    <a:pt x="154" y="140985"/>
                  </a:cubicBezTo>
                  <a:cubicBezTo>
                    <a:pt x="154" y="147649"/>
                    <a:pt x="7062" y="152033"/>
                    <a:pt x="17691" y="152033"/>
                  </a:cubicBezTo>
                  <a:cubicBezTo>
                    <a:pt x="28319" y="152033"/>
                    <a:pt x="49044" y="145720"/>
                    <a:pt x="54535" y="124326"/>
                  </a:cubicBezTo>
                  <a:lnTo>
                    <a:pt x="70477" y="61545"/>
                  </a:lnTo>
                  <a:cubicBezTo>
                    <a:pt x="71008" y="59616"/>
                    <a:pt x="71363" y="58038"/>
                    <a:pt x="71363" y="55408"/>
                  </a:cubicBezTo>
                  <a:cubicBezTo>
                    <a:pt x="71363" y="45763"/>
                    <a:pt x="63037" y="38923"/>
                    <a:pt x="52409" y="38923"/>
                  </a:cubicBezTo>
                  <a:cubicBezTo>
                    <a:pt x="32747" y="38923"/>
                    <a:pt x="21410" y="63299"/>
                    <a:pt x="21410" y="65754"/>
                  </a:cubicBezTo>
                  <a:cubicBezTo>
                    <a:pt x="21410" y="68034"/>
                    <a:pt x="23890" y="68034"/>
                    <a:pt x="24422" y="68034"/>
                  </a:cubicBezTo>
                  <a:cubicBezTo>
                    <a:pt x="26547" y="68034"/>
                    <a:pt x="26724" y="67508"/>
                    <a:pt x="27964" y="64877"/>
                  </a:cubicBezTo>
                  <a:cubicBezTo>
                    <a:pt x="32393" y="54706"/>
                    <a:pt x="41604" y="43834"/>
                    <a:pt x="51878" y="43834"/>
                  </a:cubicBezTo>
                  <a:cubicBezTo>
                    <a:pt x="56306" y="43834"/>
                    <a:pt x="57900" y="46815"/>
                    <a:pt x="57900" y="52426"/>
                  </a:cubicBezTo>
                  <a:cubicBezTo>
                    <a:pt x="57900" y="54355"/>
                    <a:pt x="57546" y="56810"/>
                    <a:pt x="57369" y="57687"/>
                  </a:cubicBezTo>
                  <a:lnTo>
                    <a:pt x="40364" y="124852"/>
                  </a:lnTo>
                  <a:close/>
                </a:path>
              </a:pathLst>
            </a:custGeom>
            <a:solidFill>
              <a:srgbClr val="000000"/>
            </a:solidFill>
            <a:ln w="25400"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DF343102-6131-4EA4-9039-4C7DDCA5CE7C}"/>
                </a:ext>
              </a:extLst>
            </p:cNvPr>
            <p:cNvSpPr/>
            <p:nvPr>
              <p:custDataLst>
                <p:tags r:id="rId33"/>
              </p:custDataLst>
            </p:nvPr>
          </p:nvSpPr>
          <p:spPr>
            <a:xfrm>
              <a:off x="6575207" y="2123853"/>
              <a:ext cx="58707" cy="250520"/>
            </a:xfrm>
            <a:custGeom>
              <a:avLst/>
              <a:gdLst>
                <a:gd name="connsiteX0" fmla="*/ 58866 w 58707"/>
                <a:gd name="connsiteY0" fmla="*/ 125251 h 250520"/>
                <a:gd name="connsiteX1" fmla="*/ 42165 w 58707"/>
                <a:gd name="connsiteY1" fmla="*/ 47089 h 250520"/>
                <a:gd name="connsiteX2" fmla="*/ 2689 w 58707"/>
                <a:gd name="connsiteY2" fmla="*/ -9 h 250520"/>
                <a:gd name="connsiteX3" fmla="*/ 158 w 58707"/>
                <a:gd name="connsiteY3" fmla="*/ 2496 h 250520"/>
                <a:gd name="connsiteX4" fmla="*/ 4966 w 58707"/>
                <a:gd name="connsiteY4" fmla="*/ 8258 h 250520"/>
                <a:gd name="connsiteX5" fmla="*/ 44189 w 58707"/>
                <a:gd name="connsiteY5" fmla="*/ 125251 h 250520"/>
                <a:gd name="connsiteX6" fmla="*/ 3448 w 58707"/>
                <a:gd name="connsiteY6" fmla="*/ 243747 h 250520"/>
                <a:gd name="connsiteX7" fmla="*/ 158 w 58707"/>
                <a:gd name="connsiteY7" fmla="*/ 248006 h 250520"/>
                <a:gd name="connsiteX8" fmla="*/ 2689 w 58707"/>
                <a:gd name="connsiteY8" fmla="*/ 250511 h 250520"/>
                <a:gd name="connsiteX9" fmla="*/ 42924 w 58707"/>
                <a:gd name="connsiteY9" fmla="*/ 201660 h 250520"/>
                <a:gd name="connsiteX10" fmla="*/ 58866 w 58707"/>
                <a:gd name="connsiteY10" fmla="*/ 125251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0520">
                  <a:moveTo>
                    <a:pt x="58866" y="125251"/>
                  </a:moveTo>
                  <a:cubicBezTo>
                    <a:pt x="58866" y="105711"/>
                    <a:pt x="56083" y="75398"/>
                    <a:pt x="42165" y="47089"/>
                  </a:cubicBezTo>
                  <a:cubicBezTo>
                    <a:pt x="26982" y="16275"/>
                    <a:pt x="5219" y="-9"/>
                    <a:pt x="2689" y="-9"/>
                  </a:cubicBezTo>
                  <a:cubicBezTo>
                    <a:pt x="1171" y="-9"/>
                    <a:pt x="158" y="993"/>
                    <a:pt x="158" y="2496"/>
                  </a:cubicBezTo>
                  <a:cubicBezTo>
                    <a:pt x="158" y="3248"/>
                    <a:pt x="158" y="3749"/>
                    <a:pt x="4966" y="8258"/>
                  </a:cubicBezTo>
                  <a:cubicBezTo>
                    <a:pt x="29765" y="33060"/>
                    <a:pt x="44189" y="72892"/>
                    <a:pt x="44189" y="125251"/>
                  </a:cubicBezTo>
                  <a:cubicBezTo>
                    <a:pt x="44189" y="168090"/>
                    <a:pt x="34826" y="212182"/>
                    <a:pt x="3448" y="243747"/>
                  </a:cubicBezTo>
                  <a:cubicBezTo>
                    <a:pt x="158" y="246754"/>
                    <a:pt x="158" y="247255"/>
                    <a:pt x="158" y="248006"/>
                  </a:cubicBezTo>
                  <a:cubicBezTo>
                    <a:pt x="158" y="249509"/>
                    <a:pt x="1171" y="250511"/>
                    <a:pt x="2689" y="250511"/>
                  </a:cubicBezTo>
                  <a:cubicBezTo>
                    <a:pt x="5219" y="250511"/>
                    <a:pt x="27994" y="233476"/>
                    <a:pt x="42924" y="201660"/>
                  </a:cubicBezTo>
                  <a:cubicBezTo>
                    <a:pt x="55830" y="174103"/>
                    <a:pt x="58866" y="146295"/>
                    <a:pt x="58866" y="125251"/>
                  </a:cubicBezTo>
                  <a:close/>
                </a:path>
              </a:pathLst>
            </a:custGeom>
            <a:solidFill>
              <a:srgbClr val="000000"/>
            </a:solidFill>
            <a:ln w="25400"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9FD96147-D5B3-4238-99C8-C81AF1BF25FB}"/>
                </a:ext>
              </a:extLst>
            </p:cNvPr>
            <p:cNvSpPr/>
            <p:nvPr>
              <p:custDataLst>
                <p:tags r:id="rId34"/>
              </p:custDataLst>
            </p:nvPr>
          </p:nvSpPr>
          <p:spPr>
            <a:xfrm>
              <a:off x="6711995" y="2133624"/>
              <a:ext cx="103750" cy="181126"/>
            </a:xfrm>
            <a:custGeom>
              <a:avLst/>
              <a:gdLst>
                <a:gd name="connsiteX0" fmla="*/ 56341 w 103750"/>
                <a:gd name="connsiteY0" fmla="*/ 68634 h 181126"/>
                <a:gd name="connsiteX1" fmla="*/ 164 w 103750"/>
                <a:gd name="connsiteY1" fmla="*/ 139030 h 181126"/>
                <a:gd name="connsiteX2" fmla="*/ 40146 w 103750"/>
                <a:gd name="connsiteY2" fmla="*/ 181117 h 181126"/>
                <a:gd name="connsiteX3" fmla="*/ 90756 w 103750"/>
                <a:gd name="connsiteY3" fmla="*/ 107214 h 181126"/>
                <a:gd name="connsiteX4" fmla="*/ 72030 w 103750"/>
                <a:gd name="connsiteY4" fmla="*/ 60617 h 181126"/>
                <a:gd name="connsiteX5" fmla="*/ 47990 w 103750"/>
                <a:gd name="connsiteY5" fmla="*/ 19532 h 181126"/>
                <a:gd name="connsiteX6" fmla="*/ 61908 w 103750"/>
                <a:gd name="connsiteY6" fmla="*/ 8008 h 181126"/>
                <a:gd name="connsiteX7" fmla="*/ 79875 w 103750"/>
                <a:gd name="connsiteY7" fmla="*/ 14772 h 181126"/>
                <a:gd name="connsiteX8" fmla="*/ 93793 w 103750"/>
                <a:gd name="connsiteY8" fmla="*/ 21035 h 181126"/>
                <a:gd name="connsiteX9" fmla="*/ 103915 w 103750"/>
                <a:gd name="connsiteY9" fmla="*/ 11014 h 181126"/>
                <a:gd name="connsiteX10" fmla="*/ 90756 w 103750"/>
                <a:gd name="connsiteY10" fmla="*/ 2747 h 181126"/>
                <a:gd name="connsiteX11" fmla="*/ 70006 w 103750"/>
                <a:gd name="connsiteY11" fmla="*/ -9 h 181126"/>
                <a:gd name="connsiteX12" fmla="*/ 41158 w 103750"/>
                <a:gd name="connsiteY12" fmla="*/ 25795 h 181126"/>
                <a:gd name="connsiteX13" fmla="*/ 56341 w 103750"/>
                <a:gd name="connsiteY13" fmla="*/ 68634 h 181126"/>
                <a:gd name="connsiteX14" fmla="*/ 59378 w 103750"/>
                <a:gd name="connsiteY14" fmla="*/ 74145 h 181126"/>
                <a:gd name="connsiteX15" fmla="*/ 73296 w 103750"/>
                <a:gd name="connsiteY15" fmla="*/ 117235 h 181126"/>
                <a:gd name="connsiteX16" fmla="*/ 40146 w 103750"/>
                <a:gd name="connsiteY16" fmla="*/ 175606 h 181126"/>
                <a:gd name="connsiteX17" fmla="*/ 15853 w 103750"/>
                <a:gd name="connsiteY17" fmla="*/ 146044 h 181126"/>
                <a:gd name="connsiteX18" fmla="*/ 59378 w 103750"/>
                <a:gd name="connsiteY18" fmla="*/ 74145 h 1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750" h="181126">
                  <a:moveTo>
                    <a:pt x="56341" y="68634"/>
                  </a:moveTo>
                  <a:cubicBezTo>
                    <a:pt x="24710" y="76149"/>
                    <a:pt x="164" y="108717"/>
                    <a:pt x="164" y="139030"/>
                  </a:cubicBezTo>
                  <a:cubicBezTo>
                    <a:pt x="164" y="163080"/>
                    <a:pt x="16359" y="181117"/>
                    <a:pt x="40146" y="181117"/>
                  </a:cubicBezTo>
                  <a:cubicBezTo>
                    <a:pt x="69753" y="181117"/>
                    <a:pt x="90756" y="141786"/>
                    <a:pt x="90756" y="107214"/>
                  </a:cubicBezTo>
                  <a:cubicBezTo>
                    <a:pt x="90756" y="84416"/>
                    <a:pt x="80634" y="71890"/>
                    <a:pt x="72030" y="60617"/>
                  </a:cubicBezTo>
                  <a:cubicBezTo>
                    <a:pt x="62921" y="49343"/>
                    <a:pt x="47990" y="30554"/>
                    <a:pt x="47990" y="19532"/>
                  </a:cubicBezTo>
                  <a:cubicBezTo>
                    <a:pt x="47990" y="14020"/>
                    <a:pt x="53052" y="8008"/>
                    <a:pt x="61908" y="8008"/>
                  </a:cubicBezTo>
                  <a:cubicBezTo>
                    <a:pt x="69500" y="8008"/>
                    <a:pt x="74561" y="11264"/>
                    <a:pt x="79875" y="14772"/>
                  </a:cubicBezTo>
                  <a:cubicBezTo>
                    <a:pt x="84936" y="17778"/>
                    <a:pt x="89997" y="21035"/>
                    <a:pt x="93793" y="21035"/>
                  </a:cubicBezTo>
                  <a:cubicBezTo>
                    <a:pt x="100119" y="21035"/>
                    <a:pt x="103915" y="15022"/>
                    <a:pt x="103915" y="11014"/>
                  </a:cubicBezTo>
                  <a:cubicBezTo>
                    <a:pt x="103915" y="5502"/>
                    <a:pt x="99866" y="4751"/>
                    <a:pt x="90756" y="2747"/>
                  </a:cubicBezTo>
                  <a:cubicBezTo>
                    <a:pt x="77597" y="-9"/>
                    <a:pt x="74055" y="-9"/>
                    <a:pt x="70006" y="-9"/>
                  </a:cubicBezTo>
                  <a:cubicBezTo>
                    <a:pt x="50268" y="-9"/>
                    <a:pt x="41158" y="10763"/>
                    <a:pt x="41158" y="25795"/>
                  </a:cubicBezTo>
                  <a:cubicBezTo>
                    <a:pt x="41158" y="39323"/>
                    <a:pt x="48497" y="53352"/>
                    <a:pt x="56341" y="68634"/>
                  </a:cubicBezTo>
                  <a:close/>
                  <a:moveTo>
                    <a:pt x="59378" y="74145"/>
                  </a:moveTo>
                  <a:cubicBezTo>
                    <a:pt x="65704" y="85669"/>
                    <a:pt x="73296" y="99197"/>
                    <a:pt x="73296" y="117235"/>
                  </a:cubicBezTo>
                  <a:cubicBezTo>
                    <a:pt x="73296" y="133769"/>
                    <a:pt x="63680" y="175606"/>
                    <a:pt x="40146" y="175606"/>
                  </a:cubicBezTo>
                  <a:cubicBezTo>
                    <a:pt x="26228" y="175606"/>
                    <a:pt x="15853" y="165084"/>
                    <a:pt x="15853" y="146044"/>
                  </a:cubicBezTo>
                  <a:cubicBezTo>
                    <a:pt x="15853" y="130262"/>
                    <a:pt x="25216" y="83164"/>
                    <a:pt x="59378" y="74145"/>
                  </a:cubicBezTo>
                  <a:close/>
                </a:path>
              </a:pathLst>
            </a:custGeom>
            <a:solidFill>
              <a:srgbClr val="000000"/>
            </a:solidFill>
            <a:ln w="25400"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54711884-9EE3-458C-A7A0-7C21CEEDBDBA}"/>
                </a:ext>
              </a:extLst>
            </p:cNvPr>
            <p:cNvSpPr/>
            <p:nvPr>
              <p:custDataLst>
                <p:tags r:id="rId35"/>
              </p:custDataLst>
            </p:nvPr>
          </p:nvSpPr>
          <p:spPr>
            <a:xfrm>
              <a:off x="6829231" y="2154918"/>
              <a:ext cx="77686" cy="159581"/>
            </a:xfrm>
            <a:custGeom>
              <a:avLst/>
              <a:gdLst>
                <a:gd name="connsiteX0" fmla="*/ 46477 w 77686"/>
                <a:gd name="connsiteY0" fmla="*/ 56609 h 159581"/>
                <a:gd name="connsiteX1" fmla="*/ 70264 w 77686"/>
                <a:gd name="connsiteY1" fmla="*/ 56609 h 159581"/>
                <a:gd name="connsiteX2" fmla="*/ 77855 w 77686"/>
                <a:gd name="connsiteY2" fmla="*/ 51598 h 159581"/>
                <a:gd name="connsiteX3" fmla="*/ 70770 w 77686"/>
                <a:gd name="connsiteY3" fmla="*/ 48842 h 159581"/>
                <a:gd name="connsiteX4" fmla="*/ 48501 w 77686"/>
                <a:gd name="connsiteY4" fmla="*/ 48842 h 159581"/>
                <a:gd name="connsiteX5" fmla="*/ 58876 w 77686"/>
                <a:gd name="connsiteY5" fmla="*/ 6755 h 159581"/>
                <a:gd name="connsiteX6" fmla="*/ 51538 w 77686"/>
                <a:gd name="connsiteY6" fmla="*/ -9 h 159581"/>
                <a:gd name="connsiteX7" fmla="*/ 41416 w 77686"/>
                <a:gd name="connsiteY7" fmla="*/ 9010 h 159581"/>
                <a:gd name="connsiteX8" fmla="*/ 31547 w 77686"/>
                <a:gd name="connsiteY8" fmla="*/ 48842 h 159581"/>
                <a:gd name="connsiteX9" fmla="*/ 7760 w 77686"/>
                <a:gd name="connsiteY9" fmla="*/ 48842 h 159581"/>
                <a:gd name="connsiteX10" fmla="*/ 169 w 77686"/>
                <a:gd name="connsiteY10" fmla="*/ 53602 h 159581"/>
                <a:gd name="connsiteX11" fmla="*/ 7254 w 77686"/>
                <a:gd name="connsiteY11" fmla="*/ 56609 h 159581"/>
                <a:gd name="connsiteX12" fmla="*/ 29523 w 77686"/>
                <a:gd name="connsiteY12" fmla="*/ 56609 h 159581"/>
                <a:gd name="connsiteX13" fmla="*/ 10291 w 77686"/>
                <a:gd name="connsiteY13" fmla="*/ 136525 h 159581"/>
                <a:gd name="connsiteX14" fmla="*/ 33571 w 77686"/>
                <a:gd name="connsiteY14" fmla="*/ 159573 h 159581"/>
                <a:gd name="connsiteX15" fmla="*/ 73806 w 77686"/>
                <a:gd name="connsiteY15" fmla="*/ 120992 h 159581"/>
                <a:gd name="connsiteX16" fmla="*/ 70770 w 77686"/>
                <a:gd name="connsiteY16" fmla="*/ 118487 h 159581"/>
                <a:gd name="connsiteX17" fmla="*/ 66974 w 77686"/>
                <a:gd name="connsiteY17" fmla="*/ 121994 h 159581"/>
                <a:gd name="connsiteX18" fmla="*/ 34077 w 77686"/>
                <a:gd name="connsiteY18" fmla="*/ 154061 h 159581"/>
                <a:gd name="connsiteX19" fmla="*/ 26233 w 77686"/>
                <a:gd name="connsiteY19" fmla="*/ 142537 h 159581"/>
                <a:gd name="connsiteX20" fmla="*/ 27751 w 77686"/>
                <a:gd name="connsiteY20" fmla="*/ 130512 h 159581"/>
                <a:gd name="connsiteX21" fmla="*/ 46477 w 77686"/>
                <a:gd name="connsiteY21" fmla="*/ 56609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9581">
                  <a:moveTo>
                    <a:pt x="46477" y="56609"/>
                  </a:moveTo>
                  <a:lnTo>
                    <a:pt x="70264" y="56609"/>
                  </a:lnTo>
                  <a:cubicBezTo>
                    <a:pt x="75325" y="56609"/>
                    <a:pt x="77855" y="56609"/>
                    <a:pt x="77855" y="51598"/>
                  </a:cubicBezTo>
                  <a:cubicBezTo>
                    <a:pt x="77855" y="48842"/>
                    <a:pt x="75325" y="48842"/>
                    <a:pt x="70770" y="48842"/>
                  </a:cubicBezTo>
                  <a:lnTo>
                    <a:pt x="48501" y="48842"/>
                  </a:lnTo>
                  <a:cubicBezTo>
                    <a:pt x="57611" y="13269"/>
                    <a:pt x="58876" y="8258"/>
                    <a:pt x="58876" y="6755"/>
                  </a:cubicBezTo>
                  <a:cubicBezTo>
                    <a:pt x="58876" y="2496"/>
                    <a:pt x="55840" y="-9"/>
                    <a:pt x="51538" y="-9"/>
                  </a:cubicBezTo>
                  <a:cubicBezTo>
                    <a:pt x="50779" y="-9"/>
                    <a:pt x="43693" y="241"/>
                    <a:pt x="41416" y="9010"/>
                  </a:cubicBezTo>
                  <a:lnTo>
                    <a:pt x="31547" y="48842"/>
                  </a:lnTo>
                  <a:lnTo>
                    <a:pt x="7760" y="48842"/>
                  </a:lnTo>
                  <a:cubicBezTo>
                    <a:pt x="2699" y="48842"/>
                    <a:pt x="169" y="48842"/>
                    <a:pt x="169" y="53602"/>
                  </a:cubicBezTo>
                  <a:cubicBezTo>
                    <a:pt x="169" y="56609"/>
                    <a:pt x="2193" y="56609"/>
                    <a:pt x="7254" y="56609"/>
                  </a:cubicBezTo>
                  <a:lnTo>
                    <a:pt x="29523" y="56609"/>
                  </a:lnTo>
                  <a:cubicBezTo>
                    <a:pt x="11303" y="127756"/>
                    <a:pt x="10291" y="132015"/>
                    <a:pt x="10291" y="136525"/>
                  </a:cubicBezTo>
                  <a:cubicBezTo>
                    <a:pt x="10291" y="150053"/>
                    <a:pt x="19907" y="159573"/>
                    <a:pt x="33571" y="159573"/>
                  </a:cubicBezTo>
                  <a:cubicBezTo>
                    <a:pt x="59383" y="159573"/>
                    <a:pt x="73806" y="122997"/>
                    <a:pt x="73806" y="120992"/>
                  </a:cubicBezTo>
                  <a:cubicBezTo>
                    <a:pt x="73806" y="118487"/>
                    <a:pt x="71782" y="118487"/>
                    <a:pt x="70770" y="118487"/>
                  </a:cubicBezTo>
                  <a:cubicBezTo>
                    <a:pt x="68492" y="118487"/>
                    <a:pt x="68239" y="119239"/>
                    <a:pt x="66974" y="121994"/>
                  </a:cubicBezTo>
                  <a:cubicBezTo>
                    <a:pt x="56093" y="148049"/>
                    <a:pt x="42681" y="154061"/>
                    <a:pt x="34077" y="154061"/>
                  </a:cubicBezTo>
                  <a:cubicBezTo>
                    <a:pt x="28763" y="154061"/>
                    <a:pt x="26233" y="150804"/>
                    <a:pt x="26233" y="142537"/>
                  </a:cubicBezTo>
                  <a:cubicBezTo>
                    <a:pt x="26233" y="136525"/>
                    <a:pt x="26739" y="134771"/>
                    <a:pt x="27751" y="130512"/>
                  </a:cubicBezTo>
                  <a:lnTo>
                    <a:pt x="46477" y="56609"/>
                  </a:lnTo>
                  <a:close/>
                </a:path>
              </a:pathLst>
            </a:custGeom>
            <a:solidFill>
              <a:srgbClr val="000000"/>
            </a:solidFill>
            <a:ln w="25400"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89A9F20F-E86B-4C91-9EB0-FE89C74051B3}"/>
                </a:ext>
              </a:extLst>
            </p:cNvPr>
            <p:cNvSpPr/>
            <p:nvPr>
              <p:custDataLst>
                <p:tags r:id="rId36"/>
              </p:custDataLst>
            </p:nvPr>
          </p:nvSpPr>
          <p:spPr>
            <a:xfrm>
              <a:off x="6936553" y="2285188"/>
              <a:ext cx="29606" cy="74905"/>
            </a:xfrm>
            <a:custGeom>
              <a:avLst/>
              <a:gdLst>
                <a:gd name="connsiteX0" fmla="*/ 29779 w 29606"/>
                <a:gd name="connsiteY0" fmla="*/ 26296 h 74905"/>
                <a:gd name="connsiteX1" fmla="*/ 13584 w 29606"/>
                <a:gd name="connsiteY1" fmla="*/ -9 h 74905"/>
                <a:gd name="connsiteX2" fmla="*/ 172 w 29606"/>
                <a:gd name="connsiteY2" fmla="*/ 13269 h 74905"/>
                <a:gd name="connsiteX3" fmla="*/ 13584 w 29606"/>
                <a:gd name="connsiteY3" fmla="*/ 26546 h 74905"/>
                <a:gd name="connsiteX4" fmla="*/ 22441 w 29606"/>
                <a:gd name="connsiteY4" fmla="*/ 23289 h 74905"/>
                <a:gd name="connsiteX5" fmla="*/ 23706 w 29606"/>
                <a:gd name="connsiteY5" fmla="*/ 22538 h 74905"/>
                <a:gd name="connsiteX6" fmla="*/ 24212 w 29606"/>
                <a:gd name="connsiteY6" fmla="*/ 26296 h 74905"/>
                <a:gd name="connsiteX7" fmla="*/ 7005 w 29606"/>
                <a:gd name="connsiteY7" fmla="*/ 68133 h 74905"/>
                <a:gd name="connsiteX8" fmla="*/ 4221 w 29606"/>
                <a:gd name="connsiteY8" fmla="*/ 72141 h 74905"/>
                <a:gd name="connsiteX9" fmla="*/ 6752 w 29606"/>
                <a:gd name="connsiteY9" fmla="*/ 74897 h 74905"/>
                <a:gd name="connsiteX10" fmla="*/ 29779 w 29606"/>
                <a:gd name="connsiteY10" fmla="*/ 26296 h 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4905">
                  <a:moveTo>
                    <a:pt x="29779" y="26296"/>
                  </a:moveTo>
                  <a:cubicBezTo>
                    <a:pt x="29779" y="9761"/>
                    <a:pt x="23453" y="-9"/>
                    <a:pt x="13584" y="-9"/>
                  </a:cubicBezTo>
                  <a:cubicBezTo>
                    <a:pt x="5233" y="-9"/>
                    <a:pt x="172" y="6254"/>
                    <a:pt x="172" y="13269"/>
                  </a:cubicBezTo>
                  <a:cubicBezTo>
                    <a:pt x="172" y="20033"/>
                    <a:pt x="5233" y="26546"/>
                    <a:pt x="13584" y="26546"/>
                  </a:cubicBezTo>
                  <a:cubicBezTo>
                    <a:pt x="16621" y="26546"/>
                    <a:pt x="19910" y="25544"/>
                    <a:pt x="22441" y="23289"/>
                  </a:cubicBezTo>
                  <a:cubicBezTo>
                    <a:pt x="23200" y="22788"/>
                    <a:pt x="23453" y="22538"/>
                    <a:pt x="23706" y="22538"/>
                  </a:cubicBezTo>
                  <a:cubicBezTo>
                    <a:pt x="23959" y="22538"/>
                    <a:pt x="24212" y="22788"/>
                    <a:pt x="24212" y="26296"/>
                  </a:cubicBezTo>
                  <a:cubicBezTo>
                    <a:pt x="24212" y="44834"/>
                    <a:pt x="15355" y="59865"/>
                    <a:pt x="7005" y="68133"/>
                  </a:cubicBezTo>
                  <a:cubicBezTo>
                    <a:pt x="4221" y="70888"/>
                    <a:pt x="4221" y="71389"/>
                    <a:pt x="4221" y="72141"/>
                  </a:cubicBezTo>
                  <a:cubicBezTo>
                    <a:pt x="4221" y="73894"/>
                    <a:pt x="5486" y="74897"/>
                    <a:pt x="6752" y="74897"/>
                  </a:cubicBezTo>
                  <a:cubicBezTo>
                    <a:pt x="9535" y="74897"/>
                    <a:pt x="29779" y="55606"/>
                    <a:pt x="29779" y="26296"/>
                  </a:cubicBezTo>
                  <a:close/>
                </a:path>
              </a:pathLst>
            </a:custGeom>
            <a:solidFill>
              <a:srgbClr val="000000"/>
            </a:solidFill>
            <a:ln w="25400"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DD5863C2-185F-4259-ADF4-A5F38EF2C285}"/>
                </a:ext>
              </a:extLst>
            </p:cNvPr>
            <p:cNvSpPr/>
            <p:nvPr>
              <p:custDataLst>
                <p:tags r:id="rId37"/>
              </p:custDataLst>
            </p:nvPr>
          </p:nvSpPr>
          <p:spPr>
            <a:xfrm>
              <a:off x="7319253" y="2163937"/>
              <a:ext cx="91351" cy="7766"/>
            </a:xfrm>
            <a:custGeom>
              <a:avLst/>
              <a:gdLst>
                <a:gd name="connsiteX0" fmla="*/ 91539 w 91351"/>
                <a:gd name="connsiteY0" fmla="*/ 7757 h 7766"/>
                <a:gd name="connsiteX1" fmla="*/ 91539 w 91351"/>
                <a:gd name="connsiteY1" fmla="*/ -9 h 7766"/>
                <a:gd name="connsiteX2" fmla="*/ 187 w 91351"/>
                <a:gd name="connsiteY2" fmla="*/ -9 h 7766"/>
                <a:gd name="connsiteX3" fmla="*/ 187 w 91351"/>
                <a:gd name="connsiteY3" fmla="*/ 7757 h 7766"/>
                <a:gd name="connsiteX4" fmla="*/ 91539 w 91351"/>
                <a:gd name="connsiteY4" fmla="*/ 7757 h 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1" h="7766">
                  <a:moveTo>
                    <a:pt x="91539" y="7757"/>
                  </a:moveTo>
                  <a:lnTo>
                    <a:pt x="91539" y="-9"/>
                  </a:lnTo>
                  <a:lnTo>
                    <a:pt x="187" y="-9"/>
                  </a:lnTo>
                  <a:lnTo>
                    <a:pt x="187" y="7757"/>
                  </a:lnTo>
                  <a:lnTo>
                    <a:pt x="91539" y="7757"/>
                  </a:lnTo>
                  <a:close/>
                </a:path>
              </a:pathLst>
            </a:custGeom>
            <a:solidFill>
              <a:srgbClr val="000000"/>
            </a:solidFill>
            <a:ln w="25400"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44BE38AD-E3D3-4240-9FAD-121762980488}"/>
                </a:ext>
              </a:extLst>
            </p:cNvPr>
            <p:cNvSpPr/>
            <p:nvPr>
              <p:custDataLst>
                <p:tags r:id="rId38"/>
              </p:custDataLst>
            </p:nvPr>
          </p:nvSpPr>
          <p:spPr>
            <a:xfrm>
              <a:off x="7272211" y="2201014"/>
              <a:ext cx="132092" cy="159331"/>
            </a:xfrm>
            <a:custGeom>
              <a:avLst/>
              <a:gdLst>
                <a:gd name="connsiteX0" fmla="*/ 19672 w 132092"/>
                <a:gd name="connsiteY0" fmla="*/ 141285 h 159331"/>
                <a:gd name="connsiteX1" fmla="*/ 6007 w 132092"/>
                <a:gd name="connsiteY1" fmla="*/ 151556 h 159331"/>
                <a:gd name="connsiteX2" fmla="*/ 187 w 132092"/>
                <a:gd name="connsiteY2" fmla="*/ 156316 h 159331"/>
                <a:gd name="connsiteX3" fmla="*/ 3476 w 132092"/>
                <a:gd name="connsiteY3" fmla="*/ 159322 h 159331"/>
                <a:gd name="connsiteX4" fmla="*/ 24733 w 132092"/>
                <a:gd name="connsiteY4" fmla="*/ 158570 h 159331"/>
                <a:gd name="connsiteX5" fmla="*/ 49785 w 132092"/>
                <a:gd name="connsiteY5" fmla="*/ 159322 h 159331"/>
                <a:gd name="connsiteX6" fmla="*/ 54340 w 132092"/>
                <a:gd name="connsiteY6" fmla="*/ 154312 h 159331"/>
                <a:gd name="connsiteX7" fmla="*/ 48266 w 132092"/>
                <a:gd name="connsiteY7" fmla="*/ 151556 h 159331"/>
                <a:gd name="connsiteX8" fmla="*/ 35614 w 132092"/>
                <a:gd name="connsiteY8" fmla="*/ 147548 h 159331"/>
                <a:gd name="connsiteX9" fmla="*/ 48013 w 132092"/>
                <a:gd name="connsiteY9" fmla="*/ 97443 h 159331"/>
                <a:gd name="connsiteX10" fmla="*/ 71294 w 132092"/>
                <a:gd name="connsiteY10" fmla="*/ 113477 h 159331"/>
                <a:gd name="connsiteX11" fmla="*/ 132279 w 132092"/>
                <a:gd name="connsiteY11" fmla="*/ 40074 h 159331"/>
                <a:gd name="connsiteX12" fmla="*/ 98623 w 132092"/>
                <a:gd name="connsiteY12" fmla="*/ -9 h 159331"/>
                <a:gd name="connsiteX13" fmla="*/ 65474 w 132092"/>
                <a:gd name="connsiteY13" fmla="*/ 18780 h 159331"/>
                <a:gd name="connsiteX14" fmla="*/ 42699 w 132092"/>
                <a:gd name="connsiteY14" fmla="*/ -9 h 159331"/>
                <a:gd name="connsiteX15" fmla="*/ 23973 w 132092"/>
                <a:gd name="connsiteY15" fmla="*/ 14271 h 159331"/>
                <a:gd name="connsiteX16" fmla="*/ 16129 w 132092"/>
                <a:gd name="connsiteY16" fmla="*/ 38571 h 159331"/>
                <a:gd name="connsiteX17" fmla="*/ 19165 w 132092"/>
                <a:gd name="connsiteY17" fmla="*/ 41076 h 159331"/>
                <a:gd name="connsiteX18" fmla="*/ 23467 w 132092"/>
                <a:gd name="connsiteY18" fmla="*/ 35314 h 159331"/>
                <a:gd name="connsiteX19" fmla="*/ 41940 w 132092"/>
                <a:gd name="connsiteY19" fmla="*/ 5502 h 159331"/>
                <a:gd name="connsiteX20" fmla="*/ 49785 w 132092"/>
                <a:gd name="connsiteY20" fmla="*/ 17026 h 159331"/>
                <a:gd name="connsiteX21" fmla="*/ 48013 w 132092"/>
                <a:gd name="connsiteY21" fmla="*/ 29803 h 159331"/>
                <a:gd name="connsiteX22" fmla="*/ 19672 w 132092"/>
                <a:gd name="connsiteY22" fmla="*/ 141285 h 159331"/>
                <a:gd name="connsiteX23" fmla="*/ 64209 w 132092"/>
                <a:gd name="connsiteY23" fmla="*/ 32559 h 159331"/>
                <a:gd name="connsiteX24" fmla="*/ 77367 w 132092"/>
                <a:gd name="connsiteY24" fmla="*/ 15022 h 159331"/>
                <a:gd name="connsiteX25" fmla="*/ 97864 w 132092"/>
                <a:gd name="connsiteY25" fmla="*/ 5502 h 159331"/>
                <a:gd name="connsiteX26" fmla="*/ 114060 w 132092"/>
                <a:gd name="connsiteY26" fmla="*/ 29051 h 159331"/>
                <a:gd name="connsiteX27" fmla="*/ 101154 w 132092"/>
                <a:gd name="connsiteY27" fmla="*/ 82162 h 159331"/>
                <a:gd name="connsiteX28" fmla="*/ 71041 w 132092"/>
                <a:gd name="connsiteY28" fmla="*/ 107965 h 159331"/>
                <a:gd name="connsiteX29" fmla="*/ 51050 w 132092"/>
                <a:gd name="connsiteY29" fmla="*/ 85669 h 159331"/>
                <a:gd name="connsiteX30" fmla="*/ 51809 w 132092"/>
                <a:gd name="connsiteY30" fmla="*/ 81661 h 159331"/>
                <a:gd name="connsiteX31" fmla="*/ 64209 w 132092"/>
                <a:gd name="connsiteY31" fmla="*/ 32559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59331">
                  <a:moveTo>
                    <a:pt x="19672" y="141285"/>
                  </a:moveTo>
                  <a:cubicBezTo>
                    <a:pt x="17647" y="149802"/>
                    <a:pt x="17141" y="151556"/>
                    <a:pt x="6007" y="151556"/>
                  </a:cubicBezTo>
                  <a:cubicBezTo>
                    <a:pt x="2970" y="151556"/>
                    <a:pt x="187" y="151556"/>
                    <a:pt x="187" y="156316"/>
                  </a:cubicBezTo>
                  <a:cubicBezTo>
                    <a:pt x="187" y="158320"/>
                    <a:pt x="1452" y="159322"/>
                    <a:pt x="3476" y="159322"/>
                  </a:cubicBezTo>
                  <a:cubicBezTo>
                    <a:pt x="10309" y="159322"/>
                    <a:pt x="17647" y="158570"/>
                    <a:pt x="24733" y="158570"/>
                  </a:cubicBezTo>
                  <a:cubicBezTo>
                    <a:pt x="33083" y="158570"/>
                    <a:pt x="41687" y="159322"/>
                    <a:pt x="49785" y="159322"/>
                  </a:cubicBezTo>
                  <a:cubicBezTo>
                    <a:pt x="51050" y="159322"/>
                    <a:pt x="54340" y="159322"/>
                    <a:pt x="54340" y="154312"/>
                  </a:cubicBezTo>
                  <a:cubicBezTo>
                    <a:pt x="54340" y="151556"/>
                    <a:pt x="51809" y="151556"/>
                    <a:pt x="48266" y="151556"/>
                  </a:cubicBezTo>
                  <a:cubicBezTo>
                    <a:pt x="35614" y="151556"/>
                    <a:pt x="35614" y="149802"/>
                    <a:pt x="35614" y="147548"/>
                  </a:cubicBezTo>
                  <a:cubicBezTo>
                    <a:pt x="35614" y="144541"/>
                    <a:pt x="46242" y="103706"/>
                    <a:pt x="48013" y="97443"/>
                  </a:cubicBezTo>
                  <a:cubicBezTo>
                    <a:pt x="51303" y="104709"/>
                    <a:pt x="58388" y="113477"/>
                    <a:pt x="71294" y="113477"/>
                  </a:cubicBezTo>
                  <a:cubicBezTo>
                    <a:pt x="100648" y="113477"/>
                    <a:pt x="132279" y="76901"/>
                    <a:pt x="132279" y="40074"/>
                  </a:cubicBezTo>
                  <a:cubicBezTo>
                    <a:pt x="132279" y="16525"/>
                    <a:pt x="117855" y="-9"/>
                    <a:pt x="98623" y="-9"/>
                  </a:cubicBezTo>
                  <a:cubicBezTo>
                    <a:pt x="85971" y="-9"/>
                    <a:pt x="73824" y="9010"/>
                    <a:pt x="65474" y="18780"/>
                  </a:cubicBezTo>
                  <a:cubicBezTo>
                    <a:pt x="62943" y="5252"/>
                    <a:pt x="52062" y="-9"/>
                    <a:pt x="42699" y="-9"/>
                  </a:cubicBezTo>
                  <a:cubicBezTo>
                    <a:pt x="31059" y="-9"/>
                    <a:pt x="26251" y="9761"/>
                    <a:pt x="23973" y="14271"/>
                  </a:cubicBezTo>
                  <a:cubicBezTo>
                    <a:pt x="19418" y="22788"/>
                    <a:pt x="16129" y="37820"/>
                    <a:pt x="16129" y="38571"/>
                  </a:cubicBezTo>
                  <a:cubicBezTo>
                    <a:pt x="16129" y="41076"/>
                    <a:pt x="18659" y="41076"/>
                    <a:pt x="19165" y="41076"/>
                  </a:cubicBezTo>
                  <a:cubicBezTo>
                    <a:pt x="21696" y="41076"/>
                    <a:pt x="21949" y="40826"/>
                    <a:pt x="23467" y="35314"/>
                  </a:cubicBezTo>
                  <a:cubicBezTo>
                    <a:pt x="27769" y="17527"/>
                    <a:pt x="32830" y="5502"/>
                    <a:pt x="41940" y="5502"/>
                  </a:cubicBezTo>
                  <a:cubicBezTo>
                    <a:pt x="46242" y="5502"/>
                    <a:pt x="49785" y="7507"/>
                    <a:pt x="49785" y="17026"/>
                  </a:cubicBezTo>
                  <a:cubicBezTo>
                    <a:pt x="49785" y="22788"/>
                    <a:pt x="49025" y="25544"/>
                    <a:pt x="48013" y="29803"/>
                  </a:cubicBezTo>
                  <a:lnTo>
                    <a:pt x="19672" y="141285"/>
                  </a:lnTo>
                  <a:close/>
                  <a:moveTo>
                    <a:pt x="64209" y="32559"/>
                  </a:moveTo>
                  <a:cubicBezTo>
                    <a:pt x="65980" y="25795"/>
                    <a:pt x="72812" y="18780"/>
                    <a:pt x="77367" y="15022"/>
                  </a:cubicBezTo>
                  <a:cubicBezTo>
                    <a:pt x="86224" y="7256"/>
                    <a:pt x="93562" y="5502"/>
                    <a:pt x="97864" y="5502"/>
                  </a:cubicBezTo>
                  <a:cubicBezTo>
                    <a:pt x="107986" y="5502"/>
                    <a:pt x="114060" y="14271"/>
                    <a:pt x="114060" y="29051"/>
                  </a:cubicBezTo>
                  <a:cubicBezTo>
                    <a:pt x="114060" y="43832"/>
                    <a:pt x="105709" y="72642"/>
                    <a:pt x="101154" y="82162"/>
                  </a:cubicBezTo>
                  <a:cubicBezTo>
                    <a:pt x="92550" y="99698"/>
                    <a:pt x="80404" y="107965"/>
                    <a:pt x="71041" y="107965"/>
                  </a:cubicBezTo>
                  <a:cubicBezTo>
                    <a:pt x="54340" y="107965"/>
                    <a:pt x="51050" y="87172"/>
                    <a:pt x="51050" y="85669"/>
                  </a:cubicBezTo>
                  <a:cubicBezTo>
                    <a:pt x="51050" y="85168"/>
                    <a:pt x="51050" y="84667"/>
                    <a:pt x="51809" y="81661"/>
                  </a:cubicBezTo>
                  <a:lnTo>
                    <a:pt x="64209" y="32559"/>
                  </a:lnTo>
                  <a:close/>
                </a:path>
              </a:pathLst>
            </a:custGeom>
            <a:solidFill>
              <a:srgbClr val="000000"/>
            </a:solidFill>
            <a:ln w="25400"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0420C48F-8ED6-4DCE-A011-7E10CE9329EE}"/>
                </a:ext>
              </a:extLst>
            </p:cNvPr>
            <p:cNvSpPr/>
            <p:nvPr>
              <p:custDataLst>
                <p:tags r:id="rId39"/>
              </p:custDataLst>
            </p:nvPr>
          </p:nvSpPr>
          <p:spPr>
            <a:xfrm>
              <a:off x="7412939" y="2273739"/>
              <a:ext cx="133560" cy="77335"/>
            </a:xfrm>
            <a:custGeom>
              <a:avLst/>
              <a:gdLst>
                <a:gd name="connsiteX0" fmla="*/ 118873 w 133560"/>
                <a:gd name="connsiteY0" fmla="*/ 17003 h 77335"/>
                <a:gd name="connsiteX1" fmla="*/ 133752 w 133560"/>
                <a:gd name="connsiteY1" fmla="*/ 6306 h 77335"/>
                <a:gd name="connsiteX2" fmla="*/ 133752 w 133560"/>
                <a:gd name="connsiteY2" fmla="*/ -8 h 77335"/>
                <a:gd name="connsiteX3" fmla="*/ 120998 w 133560"/>
                <a:gd name="connsiteY3" fmla="*/ 694 h 77335"/>
                <a:gd name="connsiteX4" fmla="*/ 103639 w 133560"/>
                <a:gd name="connsiteY4" fmla="*/ -8 h 77335"/>
                <a:gd name="connsiteX5" fmla="*/ 103639 w 133560"/>
                <a:gd name="connsiteY5" fmla="*/ 6306 h 77335"/>
                <a:gd name="connsiteX6" fmla="*/ 112850 w 133560"/>
                <a:gd name="connsiteY6" fmla="*/ 14022 h 77335"/>
                <a:gd name="connsiteX7" fmla="*/ 111787 w 133560"/>
                <a:gd name="connsiteY7" fmla="*/ 18230 h 77335"/>
                <a:gd name="connsiteX8" fmla="*/ 94605 w 133560"/>
                <a:gd name="connsiteY8" fmla="*/ 61896 h 77335"/>
                <a:gd name="connsiteX9" fmla="*/ 75474 w 133560"/>
                <a:gd name="connsiteY9" fmla="*/ 14022 h 77335"/>
                <a:gd name="connsiteX10" fmla="*/ 74589 w 133560"/>
                <a:gd name="connsiteY10" fmla="*/ 10690 h 77335"/>
                <a:gd name="connsiteX11" fmla="*/ 84154 w 133560"/>
                <a:gd name="connsiteY11" fmla="*/ 6306 h 77335"/>
                <a:gd name="connsiteX12" fmla="*/ 84154 w 133560"/>
                <a:gd name="connsiteY12" fmla="*/ -8 h 77335"/>
                <a:gd name="connsiteX13" fmla="*/ 65023 w 133560"/>
                <a:gd name="connsiteY13" fmla="*/ 694 h 77335"/>
                <a:gd name="connsiteX14" fmla="*/ 49435 w 133560"/>
                <a:gd name="connsiteY14" fmla="*/ -8 h 77335"/>
                <a:gd name="connsiteX15" fmla="*/ 49435 w 133560"/>
                <a:gd name="connsiteY15" fmla="*/ 6306 h 77335"/>
                <a:gd name="connsiteX16" fmla="*/ 59532 w 133560"/>
                <a:gd name="connsiteY16" fmla="*/ 7708 h 77335"/>
                <a:gd name="connsiteX17" fmla="*/ 63606 w 133560"/>
                <a:gd name="connsiteY17" fmla="*/ 15424 h 77335"/>
                <a:gd name="connsiteX18" fmla="*/ 62898 w 133560"/>
                <a:gd name="connsiteY18" fmla="*/ 17529 h 77335"/>
                <a:gd name="connsiteX19" fmla="*/ 46247 w 133560"/>
                <a:gd name="connsiteY19" fmla="*/ 59266 h 77335"/>
                <a:gd name="connsiteX20" fmla="*/ 28356 w 133560"/>
                <a:gd name="connsiteY20" fmla="*/ 14022 h 77335"/>
                <a:gd name="connsiteX21" fmla="*/ 27293 w 133560"/>
                <a:gd name="connsiteY21" fmla="*/ 10690 h 77335"/>
                <a:gd name="connsiteX22" fmla="*/ 36859 w 133560"/>
                <a:gd name="connsiteY22" fmla="*/ 6306 h 77335"/>
                <a:gd name="connsiteX23" fmla="*/ 36859 w 133560"/>
                <a:gd name="connsiteY23" fmla="*/ -8 h 77335"/>
                <a:gd name="connsiteX24" fmla="*/ 16842 w 133560"/>
                <a:gd name="connsiteY24" fmla="*/ 694 h 77335"/>
                <a:gd name="connsiteX25" fmla="*/ 192 w 133560"/>
                <a:gd name="connsiteY25" fmla="*/ -8 h 77335"/>
                <a:gd name="connsiteX26" fmla="*/ 192 w 133560"/>
                <a:gd name="connsiteY26" fmla="*/ 6306 h 77335"/>
                <a:gd name="connsiteX27" fmla="*/ 12945 w 133560"/>
                <a:gd name="connsiteY27" fmla="*/ 11391 h 77335"/>
                <a:gd name="connsiteX28" fmla="*/ 37567 w 133560"/>
                <a:gd name="connsiteY28" fmla="*/ 73295 h 77335"/>
                <a:gd name="connsiteX29" fmla="*/ 42350 w 133560"/>
                <a:gd name="connsiteY29" fmla="*/ 77328 h 77335"/>
                <a:gd name="connsiteX30" fmla="*/ 46955 w 133560"/>
                <a:gd name="connsiteY30" fmla="*/ 73645 h 77335"/>
                <a:gd name="connsiteX31" fmla="*/ 66972 w 133560"/>
                <a:gd name="connsiteY31" fmla="*/ 23491 h 77335"/>
                <a:gd name="connsiteX32" fmla="*/ 86634 w 133560"/>
                <a:gd name="connsiteY32" fmla="*/ 73119 h 77335"/>
                <a:gd name="connsiteX33" fmla="*/ 91594 w 133560"/>
                <a:gd name="connsiteY33" fmla="*/ 77328 h 77335"/>
                <a:gd name="connsiteX34" fmla="*/ 96376 w 133560"/>
                <a:gd name="connsiteY34" fmla="*/ 73295 h 77335"/>
                <a:gd name="connsiteX35" fmla="*/ 118873 w 133560"/>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873" y="17003"/>
                  </a:moveTo>
                  <a:cubicBezTo>
                    <a:pt x="122415" y="8235"/>
                    <a:pt x="128261" y="6481"/>
                    <a:pt x="133752" y="6306"/>
                  </a:cubicBezTo>
                  <a:lnTo>
                    <a:pt x="133752" y="-8"/>
                  </a:lnTo>
                  <a:cubicBezTo>
                    <a:pt x="128969" y="519"/>
                    <a:pt x="126135" y="694"/>
                    <a:pt x="120998" y="694"/>
                  </a:cubicBezTo>
                  <a:cubicBezTo>
                    <a:pt x="115684" y="694"/>
                    <a:pt x="108953" y="519"/>
                    <a:pt x="103639" y="-8"/>
                  </a:cubicBezTo>
                  <a:lnTo>
                    <a:pt x="103639" y="6306"/>
                  </a:lnTo>
                  <a:cubicBezTo>
                    <a:pt x="109839" y="6481"/>
                    <a:pt x="112850" y="9813"/>
                    <a:pt x="112850" y="14022"/>
                  </a:cubicBezTo>
                  <a:cubicBezTo>
                    <a:pt x="112850" y="15424"/>
                    <a:pt x="112850" y="15775"/>
                    <a:pt x="111787" y="18230"/>
                  </a:cubicBezTo>
                  <a:lnTo>
                    <a:pt x="94605" y="61896"/>
                  </a:lnTo>
                  <a:lnTo>
                    <a:pt x="75474" y="14022"/>
                  </a:lnTo>
                  <a:cubicBezTo>
                    <a:pt x="75120" y="13145"/>
                    <a:pt x="74589" y="11742"/>
                    <a:pt x="74589" y="10690"/>
                  </a:cubicBezTo>
                  <a:cubicBezTo>
                    <a:pt x="74589" y="6832"/>
                    <a:pt x="79194" y="6306"/>
                    <a:pt x="84154" y="6306"/>
                  </a:cubicBezTo>
                  <a:lnTo>
                    <a:pt x="84154" y="-8"/>
                  </a:lnTo>
                  <a:cubicBezTo>
                    <a:pt x="77777" y="519"/>
                    <a:pt x="71400" y="694"/>
                    <a:pt x="65023" y="694"/>
                  </a:cubicBezTo>
                  <a:cubicBezTo>
                    <a:pt x="59886" y="694"/>
                    <a:pt x="54572" y="343"/>
                    <a:pt x="49435" y="-8"/>
                  </a:cubicBezTo>
                  <a:lnTo>
                    <a:pt x="49435" y="6306"/>
                  </a:lnTo>
                  <a:cubicBezTo>
                    <a:pt x="53510" y="6306"/>
                    <a:pt x="57229" y="6306"/>
                    <a:pt x="59532" y="7708"/>
                  </a:cubicBezTo>
                  <a:cubicBezTo>
                    <a:pt x="62012" y="9462"/>
                    <a:pt x="63606" y="15249"/>
                    <a:pt x="63606" y="15424"/>
                  </a:cubicBezTo>
                  <a:cubicBezTo>
                    <a:pt x="63606" y="15775"/>
                    <a:pt x="63252" y="16827"/>
                    <a:pt x="62898" y="17529"/>
                  </a:cubicBezTo>
                  <a:lnTo>
                    <a:pt x="46247" y="59266"/>
                  </a:lnTo>
                  <a:lnTo>
                    <a:pt x="28356" y="14022"/>
                  </a:lnTo>
                  <a:cubicBezTo>
                    <a:pt x="27293" y="11566"/>
                    <a:pt x="27293" y="11391"/>
                    <a:pt x="27293" y="10690"/>
                  </a:cubicBezTo>
                  <a:cubicBezTo>
                    <a:pt x="27293" y="6306"/>
                    <a:pt x="33670" y="6306"/>
                    <a:pt x="36859" y="6306"/>
                  </a:cubicBezTo>
                  <a:lnTo>
                    <a:pt x="36859" y="-8"/>
                  </a:lnTo>
                  <a:cubicBezTo>
                    <a:pt x="36504" y="-8"/>
                    <a:pt x="23928" y="694"/>
                    <a:pt x="16842" y="694"/>
                  </a:cubicBezTo>
                  <a:cubicBezTo>
                    <a:pt x="11351" y="694"/>
                    <a:pt x="5683" y="519"/>
                    <a:pt x="192" y="-8"/>
                  </a:cubicBezTo>
                  <a:lnTo>
                    <a:pt x="192" y="6306"/>
                  </a:lnTo>
                  <a:cubicBezTo>
                    <a:pt x="7100" y="6306"/>
                    <a:pt x="10997" y="6306"/>
                    <a:pt x="12945" y="11391"/>
                  </a:cubicBezTo>
                  <a:lnTo>
                    <a:pt x="37567" y="73295"/>
                  </a:lnTo>
                  <a:cubicBezTo>
                    <a:pt x="38630" y="75925"/>
                    <a:pt x="39162" y="77328"/>
                    <a:pt x="42350" y="77328"/>
                  </a:cubicBezTo>
                  <a:cubicBezTo>
                    <a:pt x="45538" y="77328"/>
                    <a:pt x="46070" y="75925"/>
                    <a:pt x="46955" y="73645"/>
                  </a:cubicBezTo>
                  <a:lnTo>
                    <a:pt x="66972" y="23491"/>
                  </a:lnTo>
                  <a:lnTo>
                    <a:pt x="86634" y="73119"/>
                  </a:lnTo>
                  <a:cubicBezTo>
                    <a:pt x="87697" y="75750"/>
                    <a:pt x="88405" y="77328"/>
                    <a:pt x="91594" y="77328"/>
                  </a:cubicBezTo>
                  <a:cubicBezTo>
                    <a:pt x="94782" y="77328"/>
                    <a:pt x="95314" y="76101"/>
                    <a:pt x="96376" y="73295"/>
                  </a:cubicBezTo>
                  <a:lnTo>
                    <a:pt x="118873" y="17003"/>
                  </a:lnTo>
                  <a:close/>
                </a:path>
              </a:pathLst>
            </a:custGeom>
            <a:solidFill>
              <a:srgbClr val="000000"/>
            </a:solidFill>
            <a:ln w="25400"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8EB7FB5C-3EF7-436B-A8BF-C18FE32EDEF4}"/>
                </a:ext>
              </a:extLst>
            </p:cNvPr>
            <p:cNvSpPr/>
            <p:nvPr>
              <p:custDataLst>
                <p:tags r:id="rId40"/>
              </p:custDataLst>
            </p:nvPr>
          </p:nvSpPr>
          <p:spPr>
            <a:xfrm>
              <a:off x="7574638" y="2329154"/>
              <a:ext cx="22496" cy="54012"/>
            </a:xfrm>
            <a:custGeom>
              <a:avLst/>
              <a:gdLst>
                <a:gd name="connsiteX0" fmla="*/ 17734 w 22496"/>
                <a:gd name="connsiteY0" fmla="*/ 17353 h 54012"/>
                <a:gd name="connsiteX1" fmla="*/ 3917 w 22496"/>
                <a:gd name="connsiteY1" fmla="*/ 49445 h 54012"/>
                <a:gd name="connsiteX2" fmla="*/ 2677 w 22496"/>
                <a:gd name="connsiteY2" fmla="*/ 51550 h 54012"/>
                <a:gd name="connsiteX3" fmla="*/ 5157 w 22496"/>
                <a:gd name="connsiteY3" fmla="*/ 54005 h 54012"/>
                <a:gd name="connsiteX4" fmla="*/ 22694 w 22496"/>
                <a:gd name="connsiteY4" fmla="*/ 19107 h 54012"/>
                <a:gd name="connsiteX5" fmla="*/ 10294 w 22496"/>
                <a:gd name="connsiteY5" fmla="*/ -8 h 54012"/>
                <a:gd name="connsiteX6" fmla="*/ 197 w 22496"/>
                <a:gd name="connsiteY6" fmla="*/ 9988 h 54012"/>
                <a:gd name="connsiteX7" fmla="*/ 10471 w 22496"/>
                <a:gd name="connsiteY7" fmla="*/ 20159 h 54012"/>
                <a:gd name="connsiteX8" fmla="*/ 17734 w 22496"/>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734" y="17353"/>
                  </a:moveTo>
                  <a:cubicBezTo>
                    <a:pt x="17734" y="26999"/>
                    <a:pt x="15963" y="38222"/>
                    <a:pt x="3917" y="49445"/>
                  </a:cubicBezTo>
                  <a:cubicBezTo>
                    <a:pt x="3209" y="50147"/>
                    <a:pt x="2677" y="50673"/>
                    <a:pt x="2677" y="51550"/>
                  </a:cubicBezTo>
                  <a:cubicBezTo>
                    <a:pt x="2677" y="52777"/>
                    <a:pt x="4094" y="54005"/>
                    <a:pt x="5157" y="54005"/>
                  </a:cubicBezTo>
                  <a:cubicBezTo>
                    <a:pt x="7637" y="54005"/>
                    <a:pt x="22694" y="39976"/>
                    <a:pt x="22694" y="19107"/>
                  </a:cubicBezTo>
                  <a:cubicBezTo>
                    <a:pt x="22694" y="8235"/>
                    <a:pt x="18442" y="-8"/>
                    <a:pt x="10294" y="-8"/>
                  </a:cubicBezTo>
                  <a:cubicBezTo>
                    <a:pt x="4449" y="-8"/>
                    <a:pt x="197" y="4552"/>
                    <a:pt x="197" y="9988"/>
                  </a:cubicBezTo>
                  <a:cubicBezTo>
                    <a:pt x="197" y="15600"/>
                    <a:pt x="4272" y="20159"/>
                    <a:pt x="10471" y="20159"/>
                  </a:cubicBezTo>
                  <a:cubicBezTo>
                    <a:pt x="14723" y="20159"/>
                    <a:pt x="17557" y="17353"/>
                    <a:pt x="17734" y="17353"/>
                  </a:cubicBezTo>
                  <a:close/>
                </a:path>
              </a:pathLst>
            </a:custGeom>
            <a:solidFill>
              <a:srgbClr val="000000"/>
            </a:solidFill>
            <a:ln w="25400"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AA054DF1-2359-4389-8DD8-62397C6C28A9}"/>
                </a:ext>
              </a:extLst>
            </p:cNvPr>
            <p:cNvSpPr/>
            <p:nvPr>
              <p:custDataLst>
                <p:tags r:id="rId41"/>
              </p:custDataLst>
            </p:nvPr>
          </p:nvSpPr>
          <p:spPr>
            <a:xfrm>
              <a:off x="7623225" y="2233055"/>
              <a:ext cx="53672" cy="118020"/>
            </a:xfrm>
            <a:custGeom>
              <a:avLst/>
              <a:gdLst>
                <a:gd name="connsiteX0" fmla="*/ 49266 w 53672"/>
                <a:gd name="connsiteY0" fmla="*/ 6656 h 118020"/>
                <a:gd name="connsiteX1" fmla="*/ 42181 w 53672"/>
                <a:gd name="connsiteY1" fmla="*/ -8 h 118020"/>
                <a:gd name="connsiteX2" fmla="*/ 32261 w 53672"/>
                <a:gd name="connsiteY2" fmla="*/ 9637 h 118020"/>
                <a:gd name="connsiteX3" fmla="*/ 39347 w 53672"/>
                <a:gd name="connsiteY3" fmla="*/ 16301 h 118020"/>
                <a:gd name="connsiteX4" fmla="*/ 49266 w 53672"/>
                <a:gd name="connsiteY4" fmla="*/ 6656 h 118020"/>
                <a:gd name="connsiteX5" fmla="*/ 13131 w 53672"/>
                <a:gd name="connsiteY5" fmla="*/ 95741 h 118020"/>
                <a:gd name="connsiteX6" fmla="*/ 11536 w 53672"/>
                <a:gd name="connsiteY6" fmla="*/ 103107 h 118020"/>
                <a:gd name="connsiteX7" fmla="*/ 28364 w 53672"/>
                <a:gd name="connsiteY7" fmla="*/ 118013 h 118020"/>
                <a:gd name="connsiteX8" fmla="*/ 53872 w 53672"/>
                <a:gd name="connsiteY8" fmla="*/ 91182 h 118020"/>
                <a:gd name="connsiteX9" fmla="*/ 51038 w 53672"/>
                <a:gd name="connsiteY9" fmla="*/ 88902 h 118020"/>
                <a:gd name="connsiteX10" fmla="*/ 47672 w 53672"/>
                <a:gd name="connsiteY10" fmla="*/ 91883 h 118020"/>
                <a:gd name="connsiteX11" fmla="*/ 28896 w 53672"/>
                <a:gd name="connsiteY11" fmla="*/ 113102 h 118020"/>
                <a:gd name="connsiteX12" fmla="*/ 24467 w 53672"/>
                <a:gd name="connsiteY12" fmla="*/ 106965 h 118020"/>
                <a:gd name="connsiteX13" fmla="*/ 27302 w 53672"/>
                <a:gd name="connsiteY13" fmla="*/ 95741 h 118020"/>
                <a:gd name="connsiteX14" fmla="*/ 32970 w 53672"/>
                <a:gd name="connsiteY14" fmla="*/ 81712 h 118020"/>
                <a:gd name="connsiteX15" fmla="*/ 41650 w 53672"/>
                <a:gd name="connsiteY15" fmla="*/ 59441 h 118020"/>
                <a:gd name="connsiteX16" fmla="*/ 42712 w 53672"/>
                <a:gd name="connsiteY16" fmla="*/ 53829 h 118020"/>
                <a:gd name="connsiteX17" fmla="*/ 25884 w 53672"/>
                <a:gd name="connsiteY17" fmla="*/ 38923 h 118020"/>
                <a:gd name="connsiteX18" fmla="*/ 200 w 53672"/>
                <a:gd name="connsiteY18" fmla="*/ 65754 h 118020"/>
                <a:gd name="connsiteX19" fmla="*/ 3211 w 53672"/>
                <a:gd name="connsiteY19" fmla="*/ 68034 h 118020"/>
                <a:gd name="connsiteX20" fmla="*/ 6400 w 53672"/>
                <a:gd name="connsiteY20" fmla="*/ 65228 h 118020"/>
                <a:gd name="connsiteX21" fmla="*/ 25353 w 53672"/>
                <a:gd name="connsiteY21" fmla="*/ 43834 h 118020"/>
                <a:gd name="connsiteX22" fmla="*/ 29781 w 53672"/>
                <a:gd name="connsiteY22" fmla="*/ 49971 h 118020"/>
                <a:gd name="connsiteX23" fmla="*/ 24290 w 53672"/>
                <a:gd name="connsiteY23" fmla="*/ 67508 h 118020"/>
                <a:gd name="connsiteX24" fmla="*/ 13131 w 53672"/>
                <a:gd name="connsiteY24" fmla="*/ 9574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266" y="6656"/>
                  </a:moveTo>
                  <a:cubicBezTo>
                    <a:pt x="49266" y="3850"/>
                    <a:pt x="47141" y="-8"/>
                    <a:pt x="42181" y="-8"/>
                  </a:cubicBezTo>
                  <a:cubicBezTo>
                    <a:pt x="37398" y="-8"/>
                    <a:pt x="32261" y="4552"/>
                    <a:pt x="32261" y="9637"/>
                  </a:cubicBezTo>
                  <a:cubicBezTo>
                    <a:pt x="32261" y="12619"/>
                    <a:pt x="34564" y="16301"/>
                    <a:pt x="39347" y="16301"/>
                  </a:cubicBezTo>
                  <a:cubicBezTo>
                    <a:pt x="44484" y="16301"/>
                    <a:pt x="49266" y="11391"/>
                    <a:pt x="49266" y="6656"/>
                  </a:cubicBezTo>
                  <a:close/>
                  <a:moveTo>
                    <a:pt x="13131" y="95741"/>
                  </a:moveTo>
                  <a:cubicBezTo>
                    <a:pt x="12422" y="98021"/>
                    <a:pt x="11536" y="100125"/>
                    <a:pt x="11536" y="103107"/>
                  </a:cubicBezTo>
                  <a:cubicBezTo>
                    <a:pt x="11536" y="111349"/>
                    <a:pt x="18622" y="118013"/>
                    <a:pt x="28364" y="118013"/>
                  </a:cubicBezTo>
                  <a:cubicBezTo>
                    <a:pt x="46078" y="118013"/>
                    <a:pt x="53872" y="93812"/>
                    <a:pt x="53872" y="91182"/>
                  </a:cubicBezTo>
                  <a:cubicBezTo>
                    <a:pt x="53872" y="88902"/>
                    <a:pt x="51569" y="88902"/>
                    <a:pt x="51038" y="88902"/>
                  </a:cubicBezTo>
                  <a:cubicBezTo>
                    <a:pt x="48558" y="88902"/>
                    <a:pt x="48381" y="89954"/>
                    <a:pt x="47672" y="91883"/>
                  </a:cubicBezTo>
                  <a:cubicBezTo>
                    <a:pt x="43598" y="105913"/>
                    <a:pt x="35804" y="113102"/>
                    <a:pt x="28896" y="113102"/>
                  </a:cubicBezTo>
                  <a:cubicBezTo>
                    <a:pt x="25353" y="113102"/>
                    <a:pt x="24467" y="110823"/>
                    <a:pt x="24467" y="106965"/>
                  </a:cubicBezTo>
                  <a:cubicBezTo>
                    <a:pt x="24467" y="102931"/>
                    <a:pt x="25707" y="99599"/>
                    <a:pt x="27302" y="95741"/>
                  </a:cubicBezTo>
                  <a:cubicBezTo>
                    <a:pt x="29073" y="91007"/>
                    <a:pt x="31021" y="86272"/>
                    <a:pt x="32970" y="81712"/>
                  </a:cubicBezTo>
                  <a:cubicBezTo>
                    <a:pt x="34564" y="77503"/>
                    <a:pt x="40941" y="61545"/>
                    <a:pt x="41650" y="59441"/>
                  </a:cubicBezTo>
                  <a:cubicBezTo>
                    <a:pt x="42181" y="57687"/>
                    <a:pt x="42712" y="55583"/>
                    <a:pt x="42712" y="53829"/>
                  </a:cubicBezTo>
                  <a:cubicBezTo>
                    <a:pt x="42712" y="45587"/>
                    <a:pt x="35627" y="38923"/>
                    <a:pt x="25884" y="38923"/>
                  </a:cubicBezTo>
                  <a:cubicBezTo>
                    <a:pt x="8348" y="38923"/>
                    <a:pt x="200" y="62773"/>
                    <a:pt x="200" y="65754"/>
                  </a:cubicBezTo>
                  <a:cubicBezTo>
                    <a:pt x="200" y="68034"/>
                    <a:pt x="2680" y="68034"/>
                    <a:pt x="3211" y="68034"/>
                  </a:cubicBezTo>
                  <a:cubicBezTo>
                    <a:pt x="5691" y="68034"/>
                    <a:pt x="5868" y="67157"/>
                    <a:pt x="6400" y="65228"/>
                  </a:cubicBezTo>
                  <a:cubicBezTo>
                    <a:pt x="11005" y="50147"/>
                    <a:pt x="18799" y="43834"/>
                    <a:pt x="25353" y="43834"/>
                  </a:cubicBezTo>
                  <a:cubicBezTo>
                    <a:pt x="28187" y="43834"/>
                    <a:pt x="29781" y="45236"/>
                    <a:pt x="29781" y="49971"/>
                  </a:cubicBezTo>
                  <a:cubicBezTo>
                    <a:pt x="29781" y="54005"/>
                    <a:pt x="28719" y="56635"/>
                    <a:pt x="24290" y="67508"/>
                  </a:cubicBezTo>
                  <a:lnTo>
                    <a:pt x="13131" y="95741"/>
                  </a:lnTo>
                  <a:close/>
                </a:path>
              </a:pathLst>
            </a:custGeom>
            <a:solidFill>
              <a:srgbClr val="000000"/>
            </a:solidFill>
            <a:ln w="25400"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8F867807-1C03-4C27-BEA9-A939A7097F61}"/>
                </a:ext>
              </a:extLst>
            </p:cNvPr>
            <p:cNvSpPr/>
            <p:nvPr>
              <p:custDataLst>
                <p:tags r:id="rId42"/>
              </p:custDataLst>
            </p:nvPr>
          </p:nvSpPr>
          <p:spPr>
            <a:xfrm>
              <a:off x="7791199" y="2203769"/>
              <a:ext cx="26823" cy="107974"/>
            </a:xfrm>
            <a:custGeom>
              <a:avLst/>
              <a:gdLst>
                <a:gd name="connsiteX0" fmla="*/ 27029 w 26823"/>
                <a:gd name="connsiteY0" fmla="*/ 13269 h 107974"/>
                <a:gd name="connsiteX1" fmla="*/ 13618 w 26823"/>
                <a:gd name="connsiteY1" fmla="*/ -9 h 107974"/>
                <a:gd name="connsiteX2" fmla="*/ 206 w 26823"/>
                <a:gd name="connsiteY2" fmla="*/ 13269 h 107974"/>
                <a:gd name="connsiteX3" fmla="*/ 13618 w 26823"/>
                <a:gd name="connsiteY3" fmla="*/ 26546 h 107974"/>
                <a:gd name="connsiteX4" fmla="*/ 27029 w 26823"/>
                <a:gd name="connsiteY4" fmla="*/ 13269 h 107974"/>
                <a:gd name="connsiteX5" fmla="*/ 27029 w 26823"/>
                <a:gd name="connsiteY5" fmla="*/ 94688 h 107974"/>
                <a:gd name="connsiteX6" fmla="*/ 13618 w 26823"/>
                <a:gd name="connsiteY6" fmla="*/ 81410 h 107974"/>
                <a:gd name="connsiteX7" fmla="*/ 206 w 26823"/>
                <a:gd name="connsiteY7" fmla="*/ 94688 h 107974"/>
                <a:gd name="connsiteX8" fmla="*/ 13618 w 26823"/>
                <a:gd name="connsiteY8" fmla="*/ 107965 h 107974"/>
                <a:gd name="connsiteX9" fmla="*/ 27029 w 26823"/>
                <a:gd name="connsiteY9" fmla="*/ 94688 h 1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3" h="107974">
                  <a:moveTo>
                    <a:pt x="27029" y="13269"/>
                  </a:moveTo>
                  <a:cubicBezTo>
                    <a:pt x="27029" y="6003"/>
                    <a:pt x="20956" y="-9"/>
                    <a:pt x="13618" y="-9"/>
                  </a:cubicBezTo>
                  <a:cubicBezTo>
                    <a:pt x="6279" y="-9"/>
                    <a:pt x="206" y="6003"/>
                    <a:pt x="206" y="13269"/>
                  </a:cubicBezTo>
                  <a:cubicBezTo>
                    <a:pt x="206" y="20534"/>
                    <a:pt x="6279" y="26546"/>
                    <a:pt x="13618" y="26546"/>
                  </a:cubicBezTo>
                  <a:cubicBezTo>
                    <a:pt x="20956" y="26546"/>
                    <a:pt x="27029" y="20534"/>
                    <a:pt x="27029" y="13269"/>
                  </a:cubicBezTo>
                  <a:close/>
                  <a:moveTo>
                    <a:pt x="27029" y="94688"/>
                  </a:moveTo>
                  <a:cubicBezTo>
                    <a:pt x="27029" y="87423"/>
                    <a:pt x="20956" y="81410"/>
                    <a:pt x="13618" y="81410"/>
                  </a:cubicBezTo>
                  <a:cubicBezTo>
                    <a:pt x="6279" y="81410"/>
                    <a:pt x="206" y="87423"/>
                    <a:pt x="206" y="94688"/>
                  </a:cubicBezTo>
                  <a:cubicBezTo>
                    <a:pt x="206" y="101953"/>
                    <a:pt x="6279" y="107965"/>
                    <a:pt x="13618" y="107965"/>
                  </a:cubicBezTo>
                  <a:cubicBezTo>
                    <a:pt x="20956" y="107965"/>
                    <a:pt x="27029" y="101953"/>
                    <a:pt x="27029" y="94688"/>
                  </a:cubicBezTo>
                  <a:close/>
                </a:path>
              </a:pathLst>
            </a:custGeom>
            <a:solidFill>
              <a:srgbClr val="000000"/>
            </a:solidFill>
            <a:ln w="25400" cap="flat">
              <a:no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30DCBCB7-0B04-4888-B759-C1508F6E6769}"/>
                </a:ext>
              </a:extLst>
            </p:cNvPr>
            <p:cNvSpPr/>
            <p:nvPr>
              <p:custDataLst>
                <p:tags r:id="rId43"/>
              </p:custDataLst>
            </p:nvPr>
          </p:nvSpPr>
          <p:spPr>
            <a:xfrm>
              <a:off x="7853900" y="2219803"/>
              <a:ext cx="168278" cy="58621"/>
            </a:xfrm>
            <a:custGeom>
              <a:avLst/>
              <a:gdLst>
                <a:gd name="connsiteX0" fmla="*/ 159884 w 168278"/>
                <a:gd name="connsiteY0" fmla="*/ 10012 h 58621"/>
                <a:gd name="connsiteX1" fmla="*/ 168488 w 168278"/>
                <a:gd name="connsiteY1" fmla="*/ 5001 h 58621"/>
                <a:gd name="connsiteX2" fmla="*/ 160137 w 168278"/>
                <a:gd name="connsiteY2" fmla="*/ -9 h 58621"/>
                <a:gd name="connsiteX3" fmla="*/ 8559 w 168278"/>
                <a:gd name="connsiteY3" fmla="*/ -9 h 58621"/>
                <a:gd name="connsiteX4" fmla="*/ 209 w 168278"/>
                <a:gd name="connsiteY4" fmla="*/ 5001 h 58621"/>
                <a:gd name="connsiteX5" fmla="*/ 8812 w 168278"/>
                <a:gd name="connsiteY5" fmla="*/ 10012 h 58621"/>
                <a:gd name="connsiteX6" fmla="*/ 159884 w 168278"/>
                <a:gd name="connsiteY6" fmla="*/ 10012 h 58621"/>
                <a:gd name="connsiteX7" fmla="*/ 160137 w 168278"/>
                <a:gd name="connsiteY7" fmla="*/ 58613 h 58621"/>
                <a:gd name="connsiteX8" fmla="*/ 168488 w 168278"/>
                <a:gd name="connsiteY8" fmla="*/ 53602 h 58621"/>
                <a:gd name="connsiteX9" fmla="*/ 159884 w 168278"/>
                <a:gd name="connsiteY9" fmla="*/ 48592 h 58621"/>
                <a:gd name="connsiteX10" fmla="*/ 8812 w 168278"/>
                <a:gd name="connsiteY10" fmla="*/ 48592 h 58621"/>
                <a:gd name="connsiteX11" fmla="*/ 209 w 168278"/>
                <a:gd name="connsiteY11" fmla="*/ 53602 h 58621"/>
                <a:gd name="connsiteX12" fmla="*/ 8559 w 168278"/>
                <a:gd name="connsiteY12" fmla="*/ 58613 h 58621"/>
                <a:gd name="connsiteX13" fmla="*/ 160137 w 168278"/>
                <a:gd name="connsiteY13" fmla="*/ 58613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8621">
                  <a:moveTo>
                    <a:pt x="159884" y="10012"/>
                  </a:moveTo>
                  <a:cubicBezTo>
                    <a:pt x="163680" y="10012"/>
                    <a:pt x="168488" y="10012"/>
                    <a:pt x="168488" y="5001"/>
                  </a:cubicBezTo>
                  <a:cubicBezTo>
                    <a:pt x="168488" y="-9"/>
                    <a:pt x="163680" y="-9"/>
                    <a:pt x="160137" y="-9"/>
                  </a:cubicBezTo>
                  <a:lnTo>
                    <a:pt x="8559" y="-9"/>
                  </a:lnTo>
                  <a:cubicBezTo>
                    <a:pt x="5017" y="-9"/>
                    <a:pt x="209" y="-9"/>
                    <a:pt x="209" y="5001"/>
                  </a:cubicBezTo>
                  <a:cubicBezTo>
                    <a:pt x="209" y="10012"/>
                    <a:pt x="5017" y="10012"/>
                    <a:pt x="8812" y="10012"/>
                  </a:cubicBezTo>
                  <a:lnTo>
                    <a:pt x="159884" y="10012"/>
                  </a:lnTo>
                  <a:close/>
                  <a:moveTo>
                    <a:pt x="160137" y="58613"/>
                  </a:moveTo>
                  <a:cubicBezTo>
                    <a:pt x="163680" y="58613"/>
                    <a:pt x="168488" y="58613"/>
                    <a:pt x="168488" y="53602"/>
                  </a:cubicBezTo>
                  <a:cubicBezTo>
                    <a:pt x="168488" y="48592"/>
                    <a:pt x="163680" y="48592"/>
                    <a:pt x="159884" y="48592"/>
                  </a:cubicBezTo>
                  <a:lnTo>
                    <a:pt x="8812" y="48592"/>
                  </a:lnTo>
                  <a:cubicBezTo>
                    <a:pt x="5017" y="48592"/>
                    <a:pt x="209" y="48592"/>
                    <a:pt x="209" y="53602"/>
                  </a:cubicBezTo>
                  <a:cubicBezTo>
                    <a:pt x="209" y="58613"/>
                    <a:pt x="5017" y="58613"/>
                    <a:pt x="8559" y="58613"/>
                  </a:cubicBezTo>
                  <a:lnTo>
                    <a:pt x="160137" y="58613"/>
                  </a:lnTo>
                  <a:close/>
                </a:path>
              </a:pathLst>
            </a:custGeom>
            <a:solidFill>
              <a:srgbClr val="000000"/>
            </a:solidFill>
            <a:ln w="25400" cap="flat">
              <a:no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02357973-DE65-443F-919F-C3B9D8B179E1}"/>
                </a:ext>
              </a:extLst>
            </p:cNvPr>
            <p:cNvSpPr/>
            <p:nvPr>
              <p:custDataLst>
                <p:tags r:id="rId44"/>
              </p:custDataLst>
            </p:nvPr>
          </p:nvSpPr>
          <p:spPr>
            <a:xfrm>
              <a:off x="8203174" y="1975418"/>
              <a:ext cx="83506" cy="166846"/>
            </a:xfrm>
            <a:custGeom>
              <a:avLst/>
              <a:gdLst>
                <a:gd name="connsiteX0" fmla="*/ 52098 w 83506"/>
                <a:gd name="connsiteY0" fmla="*/ 6498 h 166846"/>
                <a:gd name="connsiteX1" fmla="*/ 46277 w 83506"/>
                <a:gd name="connsiteY1" fmla="*/ -16 h 166846"/>
                <a:gd name="connsiteX2" fmla="*/ 222 w 83506"/>
                <a:gd name="connsiteY2" fmla="*/ 16017 h 166846"/>
                <a:gd name="connsiteX3" fmla="*/ 222 w 83506"/>
                <a:gd name="connsiteY3" fmla="*/ 23784 h 166846"/>
                <a:gd name="connsiteX4" fmla="*/ 33372 w 83506"/>
                <a:gd name="connsiteY4" fmla="*/ 17270 h 166846"/>
                <a:gd name="connsiteX5" fmla="*/ 33372 w 83506"/>
                <a:gd name="connsiteY5" fmla="*/ 147040 h 166846"/>
                <a:gd name="connsiteX6" fmla="*/ 9838 w 83506"/>
                <a:gd name="connsiteY6" fmla="*/ 159065 h 166846"/>
                <a:gd name="connsiteX7" fmla="*/ 1740 w 83506"/>
                <a:gd name="connsiteY7" fmla="*/ 159065 h 166846"/>
                <a:gd name="connsiteX8" fmla="*/ 1740 w 83506"/>
                <a:gd name="connsiteY8" fmla="*/ 166831 h 166846"/>
                <a:gd name="connsiteX9" fmla="*/ 42735 w 83506"/>
                <a:gd name="connsiteY9" fmla="*/ 166079 h 166846"/>
                <a:gd name="connsiteX10" fmla="*/ 83729 w 83506"/>
                <a:gd name="connsiteY10" fmla="*/ 166831 h 166846"/>
                <a:gd name="connsiteX11" fmla="*/ 83729 w 83506"/>
                <a:gd name="connsiteY11" fmla="*/ 159065 h 166846"/>
                <a:gd name="connsiteX12" fmla="*/ 75631 w 83506"/>
                <a:gd name="connsiteY12" fmla="*/ 159065 h 166846"/>
                <a:gd name="connsiteX13" fmla="*/ 52098 w 83506"/>
                <a:gd name="connsiteY13" fmla="*/ 147040 h 166846"/>
                <a:gd name="connsiteX14" fmla="*/ 52098 w 83506"/>
                <a:gd name="connsiteY14" fmla="*/ 6498 h 16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06" h="166846">
                  <a:moveTo>
                    <a:pt x="52098" y="6498"/>
                  </a:moveTo>
                  <a:cubicBezTo>
                    <a:pt x="52098" y="485"/>
                    <a:pt x="52098" y="-16"/>
                    <a:pt x="46277" y="-16"/>
                  </a:cubicBezTo>
                  <a:cubicBezTo>
                    <a:pt x="30588" y="16017"/>
                    <a:pt x="8320" y="16017"/>
                    <a:pt x="222" y="16017"/>
                  </a:cubicBezTo>
                  <a:lnTo>
                    <a:pt x="222" y="23784"/>
                  </a:lnTo>
                  <a:cubicBezTo>
                    <a:pt x="5283" y="23784"/>
                    <a:pt x="20213" y="23784"/>
                    <a:pt x="33372" y="17270"/>
                  </a:cubicBezTo>
                  <a:lnTo>
                    <a:pt x="33372" y="147040"/>
                  </a:lnTo>
                  <a:cubicBezTo>
                    <a:pt x="33372" y="156058"/>
                    <a:pt x="32613" y="159065"/>
                    <a:pt x="9838" y="159065"/>
                  </a:cubicBezTo>
                  <a:lnTo>
                    <a:pt x="1740" y="159065"/>
                  </a:lnTo>
                  <a:lnTo>
                    <a:pt x="1740" y="166831"/>
                  </a:lnTo>
                  <a:cubicBezTo>
                    <a:pt x="10597" y="166079"/>
                    <a:pt x="32613" y="166079"/>
                    <a:pt x="42735" y="166079"/>
                  </a:cubicBezTo>
                  <a:cubicBezTo>
                    <a:pt x="52857" y="166079"/>
                    <a:pt x="74872" y="166079"/>
                    <a:pt x="83729" y="166831"/>
                  </a:cubicBezTo>
                  <a:lnTo>
                    <a:pt x="83729" y="159065"/>
                  </a:lnTo>
                  <a:lnTo>
                    <a:pt x="75631" y="159065"/>
                  </a:lnTo>
                  <a:cubicBezTo>
                    <a:pt x="52857" y="159065"/>
                    <a:pt x="52098" y="156309"/>
                    <a:pt x="52098" y="147040"/>
                  </a:cubicBezTo>
                  <a:lnTo>
                    <a:pt x="52098" y="6498"/>
                  </a:lnTo>
                  <a:close/>
                </a:path>
              </a:pathLst>
            </a:custGeom>
            <a:solidFill>
              <a:srgbClr val="000000"/>
            </a:solidFill>
            <a:ln w="25400" cap="flat">
              <a:no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B9F76A5E-B2F5-44C8-9C28-EA5455ED1AAF}"/>
                </a:ext>
              </a:extLst>
            </p:cNvPr>
            <p:cNvSpPr/>
            <p:nvPr>
              <p:custDataLst>
                <p:tags r:id="rId45"/>
              </p:custDataLst>
            </p:nvPr>
          </p:nvSpPr>
          <p:spPr>
            <a:xfrm>
              <a:off x="8137203" y="2244103"/>
              <a:ext cx="213423" cy="10020"/>
            </a:xfrm>
            <a:custGeom>
              <a:avLst/>
              <a:gdLst>
                <a:gd name="connsiteX0" fmla="*/ 0 w 213423"/>
                <a:gd name="connsiteY0" fmla="*/ 0 h 10020"/>
                <a:gd name="connsiteX1" fmla="*/ 213424 w 213423"/>
                <a:gd name="connsiteY1" fmla="*/ 0 h 10020"/>
                <a:gd name="connsiteX2" fmla="*/ 213424 w 213423"/>
                <a:gd name="connsiteY2" fmla="*/ 10020 h 10020"/>
                <a:gd name="connsiteX3" fmla="*/ 0 w 213423"/>
                <a:gd name="connsiteY3" fmla="*/ 10020 h 10020"/>
              </a:gdLst>
              <a:ahLst/>
              <a:cxnLst>
                <a:cxn ang="0">
                  <a:pos x="connsiteX0" y="connsiteY0"/>
                </a:cxn>
                <a:cxn ang="0">
                  <a:pos x="connsiteX1" y="connsiteY1"/>
                </a:cxn>
                <a:cxn ang="0">
                  <a:pos x="connsiteX2" y="connsiteY2"/>
                </a:cxn>
                <a:cxn ang="0">
                  <a:pos x="connsiteX3" y="connsiteY3"/>
                </a:cxn>
              </a:cxnLst>
              <a:rect l="l" t="t" r="r" b="b"/>
              <a:pathLst>
                <a:path w="213423" h="10020">
                  <a:moveTo>
                    <a:pt x="0" y="0"/>
                  </a:moveTo>
                  <a:lnTo>
                    <a:pt x="213424" y="0"/>
                  </a:lnTo>
                  <a:lnTo>
                    <a:pt x="213424" y="10020"/>
                  </a:lnTo>
                  <a:lnTo>
                    <a:pt x="0" y="10020"/>
                  </a:lnTo>
                  <a:close/>
                </a:path>
              </a:pathLst>
            </a:custGeom>
            <a:solidFill>
              <a:srgbClr val="000000"/>
            </a:solidFill>
            <a:ln w="25400" cap="flat">
              <a:no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C7948C41-9F1D-41F4-BFB1-4C8110A17758}"/>
                </a:ext>
              </a:extLst>
            </p:cNvPr>
            <p:cNvSpPr/>
            <p:nvPr>
              <p:custDataLst>
                <p:tags r:id="rId46"/>
              </p:custDataLst>
            </p:nvPr>
          </p:nvSpPr>
          <p:spPr>
            <a:xfrm>
              <a:off x="8147831" y="2305468"/>
              <a:ext cx="103750" cy="181126"/>
            </a:xfrm>
            <a:custGeom>
              <a:avLst/>
              <a:gdLst>
                <a:gd name="connsiteX0" fmla="*/ 56398 w 103750"/>
                <a:gd name="connsiteY0" fmla="*/ 68640 h 181126"/>
                <a:gd name="connsiteX1" fmla="*/ 220 w 103750"/>
                <a:gd name="connsiteY1" fmla="*/ 139037 h 181126"/>
                <a:gd name="connsiteX2" fmla="*/ 40202 w 103750"/>
                <a:gd name="connsiteY2" fmla="*/ 181124 h 181126"/>
                <a:gd name="connsiteX3" fmla="*/ 90813 w 103750"/>
                <a:gd name="connsiteY3" fmla="*/ 107221 h 181126"/>
                <a:gd name="connsiteX4" fmla="*/ 72087 w 103750"/>
                <a:gd name="connsiteY4" fmla="*/ 60624 h 181126"/>
                <a:gd name="connsiteX5" fmla="*/ 48047 w 103750"/>
                <a:gd name="connsiteY5" fmla="*/ 19538 h 181126"/>
                <a:gd name="connsiteX6" fmla="*/ 61965 w 103750"/>
                <a:gd name="connsiteY6" fmla="*/ 8014 h 181126"/>
                <a:gd name="connsiteX7" fmla="*/ 79931 w 103750"/>
                <a:gd name="connsiteY7" fmla="*/ 14778 h 181126"/>
                <a:gd name="connsiteX8" fmla="*/ 93849 w 103750"/>
                <a:gd name="connsiteY8" fmla="*/ 21041 h 181126"/>
                <a:gd name="connsiteX9" fmla="*/ 103971 w 103750"/>
                <a:gd name="connsiteY9" fmla="*/ 11021 h 181126"/>
                <a:gd name="connsiteX10" fmla="*/ 90813 w 103750"/>
                <a:gd name="connsiteY10" fmla="*/ 2753 h 181126"/>
                <a:gd name="connsiteX11" fmla="*/ 70062 w 103750"/>
                <a:gd name="connsiteY11" fmla="*/ -2 h 181126"/>
                <a:gd name="connsiteX12" fmla="*/ 41215 w 103750"/>
                <a:gd name="connsiteY12" fmla="*/ 25801 h 181126"/>
                <a:gd name="connsiteX13" fmla="*/ 56398 w 103750"/>
                <a:gd name="connsiteY13" fmla="*/ 68640 h 181126"/>
                <a:gd name="connsiteX14" fmla="*/ 59434 w 103750"/>
                <a:gd name="connsiteY14" fmla="*/ 74152 h 181126"/>
                <a:gd name="connsiteX15" fmla="*/ 73352 w 103750"/>
                <a:gd name="connsiteY15" fmla="*/ 117241 h 181126"/>
                <a:gd name="connsiteX16" fmla="*/ 40202 w 103750"/>
                <a:gd name="connsiteY16" fmla="*/ 175613 h 181126"/>
                <a:gd name="connsiteX17" fmla="*/ 15910 w 103750"/>
                <a:gd name="connsiteY17" fmla="*/ 146051 h 181126"/>
                <a:gd name="connsiteX18" fmla="*/ 59434 w 103750"/>
                <a:gd name="connsiteY18" fmla="*/ 74152 h 1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750" h="181126">
                  <a:moveTo>
                    <a:pt x="56398" y="68640"/>
                  </a:moveTo>
                  <a:cubicBezTo>
                    <a:pt x="24766" y="76156"/>
                    <a:pt x="220" y="108724"/>
                    <a:pt x="220" y="139037"/>
                  </a:cubicBezTo>
                  <a:cubicBezTo>
                    <a:pt x="220" y="163087"/>
                    <a:pt x="16416" y="181124"/>
                    <a:pt x="40202" y="181124"/>
                  </a:cubicBezTo>
                  <a:cubicBezTo>
                    <a:pt x="69809" y="181124"/>
                    <a:pt x="90813" y="141792"/>
                    <a:pt x="90813" y="107221"/>
                  </a:cubicBezTo>
                  <a:cubicBezTo>
                    <a:pt x="90813" y="84423"/>
                    <a:pt x="80691" y="71897"/>
                    <a:pt x="72087" y="60624"/>
                  </a:cubicBezTo>
                  <a:cubicBezTo>
                    <a:pt x="62977" y="49350"/>
                    <a:pt x="48047" y="30561"/>
                    <a:pt x="48047" y="19538"/>
                  </a:cubicBezTo>
                  <a:cubicBezTo>
                    <a:pt x="48047" y="14027"/>
                    <a:pt x="53108" y="8014"/>
                    <a:pt x="61965" y="8014"/>
                  </a:cubicBezTo>
                  <a:cubicBezTo>
                    <a:pt x="69556" y="8014"/>
                    <a:pt x="74617" y="11271"/>
                    <a:pt x="79931" y="14778"/>
                  </a:cubicBezTo>
                  <a:cubicBezTo>
                    <a:pt x="84992" y="17785"/>
                    <a:pt x="90053" y="21041"/>
                    <a:pt x="93849" y="21041"/>
                  </a:cubicBezTo>
                  <a:cubicBezTo>
                    <a:pt x="100176" y="21041"/>
                    <a:pt x="103971" y="15029"/>
                    <a:pt x="103971" y="11021"/>
                  </a:cubicBezTo>
                  <a:cubicBezTo>
                    <a:pt x="103971" y="5509"/>
                    <a:pt x="99922" y="4758"/>
                    <a:pt x="90813" y="2753"/>
                  </a:cubicBezTo>
                  <a:cubicBezTo>
                    <a:pt x="77654" y="-2"/>
                    <a:pt x="74111" y="-2"/>
                    <a:pt x="70062" y="-2"/>
                  </a:cubicBezTo>
                  <a:cubicBezTo>
                    <a:pt x="50324" y="-2"/>
                    <a:pt x="41215" y="10770"/>
                    <a:pt x="41215" y="25801"/>
                  </a:cubicBezTo>
                  <a:cubicBezTo>
                    <a:pt x="41215" y="39329"/>
                    <a:pt x="48553" y="53359"/>
                    <a:pt x="56398" y="68640"/>
                  </a:cubicBezTo>
                  <a:close/>
                  <a:moveTo>
                    <a:pt x="59434" y="74152"/>
                  </a:moveTo>
                  <a:cubicBezTo>
                    <a:pt x="65761" y="85676"/>
                    <a:pt x="73352" y="99204"/>
                    <a:pt x="73352" y="117241"/>
                  </a:cubicBezTo>
                  <a:cubicBezTo>
                    <a:pt x="73352" y="133776"/>
                    <a:pt x="63736" y="175613"/>
                    <a:pt x="40202" y="175613"/>
                  </a:cubicBezTo>
                  <a:cubicBezTo>
                    <a:pt x="26285" y="175613"/>
                    <a:pt x="15910" y="165091"/>
                    <a:pt x="15910" y="146051"/>
                  </a:cubicBezTo>
                  <a:cubicBezTo>
                    <a:pt x="15910" y="130268"/>
                    <a:pt x="25272" y="83171"/>
                    <a:pt x="59434" y="74152"/>
                  </a:cubicBezTo>
                  <a:close/>
                </a:path>
              </a:pathLst>
            </a:custGeom>
            <a:solidFill>
              <a:srgbClr val="000000"/>
            </a:solidFill>
            <a:ln w="25400" cap="flat">
              <a:noFill/>
              <a:prstDash val="solid"/>
              <a:miter/>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7DDB8F4A-7177-4682-96EC-C47692A8347E}"/>
                </a:ext>
              </a:extLst>
            </p:cNvPr>
            <p:cNvSpPr/>
            <p:nvPr>
              <p:custDataLst>
                <p:tags r:id="rId47"/>
              </p:custDataLst>
            </p:nvPr>
          </p:nvSpPr>
          <p:spPr>
            <a:xfrm>
              <a:off x="8265068" y="2326762"/>
              <a:ext cx="77686" cy="159581"/>
            </a:xfrm>
            <a:custGeom>
              <a:avLst/>
              <a:gdLst>
                <a:gd name="connsiteX0" fmla="*/ 46534 w 77686"/>
                <a:gd name="connsiteY0" fmla="*/ 56615 h 159581"/>
                <a:gd name="connsiteX1" fmla="*/ 70320 w 77686"/>
                <a:gd name="connsiteY1" fmla="*/ 56615 h 159581"/>
                <a:gd name="connsiteX2" fmla="*/ 77912 w 77686"/>
                <a:gd name="connsiteY2" fmla="*/ 51605 h 159581"/>
                <a:gd name="connsiteX3" fmla="*/ 70826 w 77686"/>
                <a:gd name="connsiteY3" fmla="*/ 48849 h 159581"/>
                <a:gd name="connsiteX4" fmla="*/ 48558 w 77686"/>
                <a:gd name="connsiteY4" fmla="*/ 48849 h 159581"/>
                <a:gd name="connsiteX5" fmla="*/ 58933 w 77686"/>
                <a:gd name="connsiteY5" fmla="*/ 6762 h 159581"/>
                <a:gd name="connsiteX6" fmla="*/ 51595 w 77686"/>
                <a:gd name="connsiteY6" fmla="*/ -2 h 159581"/>
                <a:gd name="connsiteX7" fmla="*/ 41472 w 77686"/>
                <a:gd name="connsiteY7" fmla="*/ 9016 h 159581"/>
                <a:gd name="connsiteX8" fmla="*/ 31603 w 77686"/>
                <a:gd name="connsiteY8" fmla="*/ 48849 h 159581"/>
                <a:gd name="connsiteX9" fmla="*/ 7817 w 77686"/>
                <a:gd name="connsiteY9" fmla="*/ 48849 h 159581"/>
                <a:gd name="connsiteX10" fmla="*/ 225 w 77686"/>
                <a:gd name="connsiteY10" fmla="*/ 53609 h 159581"/>
                <a:gd name="connsiteX11" fmla="*/ 7311 w 77686"/>
                <a:gd name="connsiteY11" fmla="*/ 56615 h 159581"/>
                <a:gd name="connsiteX12" fmla="*/ 29579 w 77686"/>
                <a:gd name="connsiteY12" fmla="*/ 56615 h 159581"/>
                <a:gd name="connsiteX13" fmla="*/ 10347 w 77686"/>
                <a:gd name="connsiteY13" fmla="*/ 136531 h 159581"/>
                <a:gd name="connsiteX14" fmla="*/ 33628 w 77686"/>
                <a:gd name="connsiteY14" fmla="*/ 159579 h 159581"/>
                <a:gd name="connsiteX15" fmla="*/ 73863 w 77686"/>
                <a:gd name="connsiteY15" fmla="*/ 120999 h 159581"/>
                <a:gd name="connsiteX16" fmla="*/ 70826 w 77686"/>
                <a:gd name="connsiteY16" fmla="*/ 118494 h 159581"/>
                <a:gd name="connsiteX17" fmla="*/ 67031 w 77686"/>
                <a:gd name="connsiteY17" fmla="*/ 122001 h 159581"/>
                <a:gd name="connsiteX18" fmla="*/ 34134 w 77686"/>
                <a:gd name="connsiteY18" fmla="*/ 154068 h 159581"/>
                <a:gd name="connsiteX19" fmla="*/ 26289 w 77686"/>
                <a:gd name="connsiteY19" fmla="*/ 142544 h 159581"/>
                <a:gd name="connsiteX20" fmla="*/ 27808 w 77686"/>
                <a:gd name="connsiteY20" fmla="*/ 130519 h 159581"/>
                <a:gd name="connsiteX21" fmla="*/ 46534 w 77686"/>
                <a:gd name="connsiteY21" fmla="*/ 56615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9581">
                  <a:moveTo>
                    <a:pt x="46534" y="56615"/>
                  </a:moveTo>
                  <a:lnTo>
                    <a:pt x="70320" y="56615"/>
                  </a:lnTo>
                  <a:cubicBezTo>
                    <a:pt x="75381" y="56615"/>
                    <a:pt x="77912" y="56615"/>
                    <a:pt x="77912" y="51605"/>
                  </a:cubicBezTo>
                  <a:cubicBezTo>
                    <a:pt x="77912" y="48849"/>
                    <a:pt x="75381" y="48849"/>
                    <a:pt x="70826" y="48849"/>
                  </a:cubicBezTo>
                  <a:lnTo>
                    <a:pt x="48558" y="48849"/>
                  </a:lnTo>
                  <a:cubicBezTo>
                    <a:pt x="57668" y="13275"/>
                    <a:pt x="58933" y="8265"/>
                    <a:pt x="58933" y="6762"/>
                  </a:cubicBezTo>
                  <a:cubicBezTo>
                    <a:pt x="58933" y="2503"/>
                    <a:pt x="55896" y="-2"/>
                    <a:pt x="51595" y="-2"/>
                  </a:cubicBezTo>
                  <a:cubicBezTo>
                    <a:pt x="50835" y="-2"/>
                    <a:pt x="43750" y="248"/>
                    <a:pt x="41472" y="9016"/>
                  </a:cubicBezTo>
                  <a:lnTo>
                    <a:pt x="31603" y="48849"/>
                  </a:lnTo>
                  <a:lnTo>
                    <a:pt x="7817" y="48849"/>
                  </a:lnTo>
                  <a:cubicBezTo>
                    <a:pt x="2756" y="48849"/>
                    <a:pt x="225" y="48849"/>
                    <a:pt x="225" y="53609"/>
                  </a:cubicBezTo>
                  <a:cubicBezTo>
                    <a:pt x="225" y="56615"/>
                    <a:pt x="2250" y="56615"/>
                    <a:pt x="7311" y="56615"/>
                  </a:cubicBezTo>
                  <a:lnTo>
                    <a:pt x="29579" y="56615"/>
                  </a:lnTo>
                  <a:cubicBezTo>
                    <a:pt x="11359" y="127763"/>
                    <a:pt x="10347" y="132022"/>
                    <a:pt x="10347" y="136531"/>
                  </a:cubicBezTo>
                  <a:cubicBezTo>
                    <a:pt x="10347" y="150060"/>
                    <a:pt x="19963" y="159579"/>
                    <a:pt x="33628" y="159579"/>
                  </a:cubicBezTo>
                  <a:cubicBezTo>
                    <a:pt x="59439" y="159579"/>
                    <a:pt x="73863" y="123003"/>
                    <a:pt x="73863" y="120999"/>
                  </a:cubicBezTo>
                  <a:cubicBezTo>
                    <a:pt x="73863" y="118494"/>
                    <a:pt x="71839" y="118494"/>
                    <a:pt x="70826" y="118494"/>
                  </a:cubicBezTo>
                  <a:cubicBezTo>
                    <a:pt x="68549" y="118494"/>
                    <a:pt x="68296" y="119246"/>
                    <a:pt x="67031" y="122001"/>
                  </a:cubicBezTo>
                  <a:cubicBezTo>
                    <a:pt x="56149" y="148055"/>
                    <a:pt x="42738" y="154068"/>
                    <a:pt x="34134" y="154068"/>
                  </a:cubicBezTo>
                  <a:cubicBezTo>
                    <a:pt x="28820" y="154068"/>
                    <a:pt x="26289" y="150811"/>
                    <a:pt x="26289" y="142544"/>
                  </a:cubicBezTo>
                  <a:cubicBezTo>
                    <a:pt x="26289" y="136531"/>
                    <a:pt x="26796" y="134778"/>
                    <a:pt x="27808" y="130519"/>
                  </a:cubicBezTo>
                  <a:lnTo>
                    <a:pt x="46534" y="56615"/>
                  </a:lnTo>
                  <a:close/>
                </a:path>
              </a:pathLst>
            </a:custGeom>
            <a:solidFill>
              <a:srgbClr val="000000"/>
            </a:solidFill>
            <a:ln w="25400" cap="flat">
              <a:noFill/>
              <a:prstDash val="solid"/>
              <a:miter/>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DE442172-34A7-4787-B3D4-87759DEC3184}"/>
                </a:ext>
              </a:extLst>
            </p:cNvPr>
            <p:cNvSpPr/>
            <p:nvPr>
              <p:custDataLst>
                <p:tags r:id="rId48"/>
              </p:custDataLst>
            </p:nvPr>
          </p:nvSpPr>
          <p:spPr>
            <a:xfrm>
              <a:off x="8437338" y="1970755"/>
              <a:ext cx="224456" cy="556656"/>
            </a:xfrm>
            <a:custGeom>
              <a:avLst/>
              <a:gdLst>
                <a:gd name="connsiteX0" fmla="*/ 12378 w 224456"/>
                <a:gd name="connsiteY0" fmla="*/ 545361 h 556656"/>
                <a:gd name="connsiteX1" fmla="*/ 24778 w 224456"/>
                <a:gd name="connsiteY1" fmla="*/ 533085 h 556656"/>
                <a:gd name="connsiteX2" fmla="*/ 12631 w 224456"/>
                <a:gd name="connsiteY2" fmla="*/ 520810 h 556656"/>
                <a:gd name="connsiteX3" fmla="*/ 232 w 224456"/>
                <a:gd name="connsiteY3" fmla="*/ 533336 h 556656"/>
                <a:gd name="connsiteX4" fmla="*/ 28320 w 224456"/>
                <a:gd name="connsiteY4" fmla="*/ 556634 h 556656"/>
                <a:gd name="connsiteX5" fmla="*/ 99175 w 224456"/>
                <a:gd name="connsiteY5" fmla="*/ 425361 h 556656"/>
                <a:gd name="connsiteX6" fmla="*/ 148773 w 224456"/>
                <a:gd name="connsiteY6" fmla="*/ 185864 h 556656"/>
                <a:gd name="connsiteX7" fmla="*/ 176102 w 224456"/>
                <a:gd name="connsiteY7" fmla="*/ 50081 h 556656"/>
                <a:gd name="connsiteX8" fmla="*/ 197611 w 224456"/>
                <a:gd name="connsiteY8" fmla="*/ 5489 h 556656"/>
                <a:gd name="connsiteX9" fmla="*/ 212795 w 224456"/>
                <a:gd name="connsiteY9" fmla="*/ 11251 h 556656"/>
                <a:gd name="connsiteX10" fmla="*/ 200142 w 224456"/>
                <a:gd name="connsiteY10" fmla="*/ 23526 h 556656"/>
                <a:gd name="connsiteX11" fmla="*/ 212288 w 224456"/>
                <a:gd name="connsiteY11" fmla="*/ 35802 h 556656"/>
                <a:gd name="connsiteX12" fmla="*/ 224688 w 224456"/>
                <a:gd name="connsiteY12" fmla="*/ 23276 h 556656"/>
                <a:gd name="connsiteX13" fmla="*/ 197105 w 224456"/>
                <a:gd name="connsiteY13" fmla="*/ -23 h 556656"/>
                <a:gd name="connsiteX14" fmla="*/ 149785 w 224456"/>
                <a:gd name="connsiteY14" fmla="*/ 78390 h 556656"/>
                <a:gd name="connsiteX15" fmla="*/ 86775 w 224456"/>
                <a:gd name="connsiteY15" fmla="*/ 370748 h 556656"/>
                <a:gd name="connsiteX16" fmla="*/ 64507 w 224456"/>
                <a:gd name="connsiteY16" fmla="*/ 485737 h 556656"/>
                <a:gd name="connsiteX17" fmla="*/ 27814 w 224456"/>
                <a:gd name="connsiteY17" fmla="*/ 551123 h 556656"/>
                <a:gd name="connsiteX18" fmla="*/ 12378 w 224456"/>
                <a:gd name="connsiteY18" fmla="*/ 545361 h 55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456" h="556656">
                  <a:moveTo>
                    <a:pt x="12378" y="545361"/>
                  </a:moveTo>
                  <a:cubicBezTo>
                    <a:pt x="20476" y="544860"/>
                    <a:pt x="24778" y="539348"/>
                    <a:pt x="24778" y="533085"/>
                  </a:cubicBezTo>
                  <a:cubicBezTo>
                    <a:pt x="24778" y="524818"/>
                    <a:pt x="18451" y="520810"/>
                    <a:pt x="12631" y="520810"/>
                  </a:cubicBezTo>
                  <a:cubicBezTo>
                    <a:pt x="6558" y="520810"/>
                    <a:pt x="232" y="524567"/>
                    <a:pt x="232" y="533336"/>
                  </a:cubicBezTo>
                  <a:cubicBezTo>
                    <a:pt x="232" y="546112"/>
                    <a:pt x="12884" y="556634"/>
                    <a:pt x="28320" y="556634"/>
                  </a:cubicBezTo>
                  <a:cubicBezTo>
                    <a:pt x="66784" y="556634"/>
                    <a:pt x="81208" y="498012"/>
                    <a:pt x="99175" y="425361"/>
                  </a:cubicBezTo>
                  <a:cubicBezTo>
                    <a:pt x="118660" y="346197"/>
                    <a:pt x="135108" y="266281"/>
                    <a:pt x="148773" y="185864"/>
                  </a:cubicBezTo>
                  <a:cubicBezTo>
                    <a:pt x="158135" y="132503"/>
                    <a:pt x="167498" y="82399"/>
                    <a:pt x="176102" y="50081"/>
                  </a:cubicBezTo>
                  <a:cubicBezTo>
                    <a:pt x="179139" y="37806"/>
                    <a:pt x="187742" y="5489"/>
                    <a:pt x="197611" y="5489"/>
                  </a:cubicBezTo>
                  <a:cubicBezTo>
                    <a:pt x="205456" y="5489"/>
                    <a:pt x="211782" y="10249"/>
                    <a:pt x="212795" y="11251"/>
                  </a:cubicBezTo>
                  <a:cubicBezTo>
                    <a:pt x="204444" y="11752"/>
                    <a:pt x="200142" y="17263"/>
                    <a:pt x="200142" y="23526"/>
                  </a:cubicBezTo>
                  <a:cubicBezTo>
                    <a:pt x="200142" y="31793"/>
                    <a:pt x="206468" y="35802"/>
                    <a:pt x="212288" y="35802"/>
                  </a:cubicBezTo>
                  <a:cubicBezTo>
                    <a:pt x="218362" y="35802"/>
                    <a:pt x="224688" y="32044"/>
                    <a:pt x="224688" y="23276"/>
                  </a:cubicBezTo>
                  <a:cubicBezTo>
                    <a:pt x="224688" y="9748"/>
                    <a:pt x="211023" y="-23"/>
                    <a:pt x="197105" y="-23"/>
                  </a:cubicBezTo>
                  <a:cubicBezTo>
                    <a:pt x="177873" y="-23"/>
                    <a:pt x="163703" y="27284"/>
                    <a:pt x="149785" y="78390"/>
                  </a:cubicBezTo>
                  <a:cubicBezTo>
                    <a:pt x="149026" y="81146"/>
                    <a:pt x="114611" y="206907"/>
                    <a:pt x="86775" y="370748"/>
                  </a:cubicBezTo>
                  <a:cubicBezTo>
                    <a:pt x="80196" y="409077"/>
                    <a:pt x="72857" y="450914"/>
                    <a:pt x="64507" y="485737"/>
                  </a:cubicBezTo>
                  <a:cubicBezTo>
                    <a:pt x="59952" y="504025"/>
                    <a:pt x="48311" y="551123"/>
                    <a:pt x="27814" y="551123"/>
                  </a:cubicBezTo>
                  <a:cubicBezTo>
                    <a:pt x="18704" y="551123"/>
                    <a:pt x="12631" y="545361"/>
                    <a:pt x="12378" y="545361"/>
                  </a:cubicBezTo>
                  <a:close/>
                </a:path>
              </a:pathLst>
            </a:custGeom>
            <a:solidFill>
              <a:srgbClr val="000000"/>
            </a:solidFill>
            <a:ln w="25400" cap="flat">
              <a:noFill/>
              <a:prstDash val="solid"/>
              <a:miter/>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D694CD94-5E1E-49FB-BC00-3BEE1C085F1D}"/>
                </a:ext>
              </a:extLst>
            </p:cNvPr>
            <p:cNvSpPr/>
            <p:nvPr>
              <p:custDataLst>
                <p:tags r:id="rId49"/>
              </p:custDataLst>
            </p:nvPr>
          </p:nvSpPr>
          <p:spPr>
            <a:xfrm>
              <a:off x="8683658" y="1923086"/>
              <a:ext cx="59871" cy="111356"/>
            </a:xfrm>
            <a:custGeom>
              <a:avLst/>
              <a:gdLst>
                <a:gd name="connsiteX0" fmla="*/ 36377 w 59871"/>
                <a:gd name="connsiteY0" fmla="*/ 40314 h 111356"/>
                <a:gd name="connsiteX1" fmla="*/ 54445 w 59871"/>
                <a:gd name="connsiteY1" fmla="*/ 40314 h 111356"/>
                <a:gd name="connsiteX2" fmla="*/ 60113 w 59871"/>
                <a:gd name="connsiteY2" fmla="*/ 36456 h 111356"/>
                <a:gd name="connsiteX3" fmla="*/ 54799 w 59871"/>
                <a:gd name="connsiteY3" fmla="*/ 34001 h 111356"/>
                <a:gd name="connsiteX4" fmla="*/ 37971 w 59871"/>
                <a:gd name="connsiteY4" fmla="*/ 34001 h 111356"/>
                <a:gd name="connsiteX5" fmla="*/ 44526 w 59871"/>
                <a:gd name="connsiteY5" fmla="*/ 8047 h 111356"/>
                <a:gd name="connsiteX6" fmla="*/ 45057 w 59871"/>
                <a:gd name="connsiteY6" fmla="*/ 5591 h 111356"/>
                <a:gd name="connsiteX7" fmla="*/ 39034 w 59871"/>
                <a:gd name="connsiteY7" fmla="*/ -20 h 111356"/>
                <a:gd name="connsiteX8" fmla="*/ 30709 w 59871"/>
                <a:gd name="connsiteY8" fmla="*/ 7520 h 111356"/>
                <a:gd name="connsiteX9" fmla="*/ 23978 w 59871"/>
                <a:gd name="connsiteY9" fmla="*/ 34001 h 111356"/>
                <a:gd name="connsiteX10" fmla="*/ 5910 w 59871"/>
                <a:gd name="connsiteY10" fmla="*/ 34001 h 111356"/>
                <a:gd name="connsiteX11" fmla="*/ 242 w 59871"/>
                <a:gd name="connsiteY11" fmla="*/ 37859 h 111356"/>
                <a:gd name="connsiteX12" fmla="*/ 5556 w 59871"/>
                <a:gd name="connsiteY12" fmla="*/ 40314 h 111356"/>
                <a:gd name="connsiteX13" fmla="*/ 22384 w 59871"/>
                <a:gd name="connsiteY13" fmla="*/ 40314 h 111356"/>
                <a:gd name="connsiteX14" fmla="*/ 11933 w 59871"/>
                <a:gd name="connsiteY14" fmla="*/ 81700 h 111356"/>
                <a:gd name="connsiteX15" fmla="*/ 9275 w 59871"/>
                <a:gd name="connsiteY15" fmla="*/ 94677 h 111356"/>
                <a:gd name="connsiteX16" fmla="*/ 28229 w 59871"/>
                <a:gd name="connsiteY16" fmla="*/ 111336 h 111356"/>
                <a:gd name="connsiteX17" fmla="*/ 59051 w 59871"/>
                <a:gd name="connsiteY17" fmla="*/ 84505 h 111356"/>
                <a:gd name="connsiteX18" fmla="*/ 56216 w 59871"/>
                <a:gd name="connsiteY18" fmla="*/ 82226 h 111356"/>
                <a:gd name="connsiteX19" fmla="*/ 52497 w 59871"/>
                <a:gd name="connsiteY19" fmla="*/ 85558 h 111356"/>
                <a:gd name="connsiteX20" fmla="*/ 28760 w 59871"/>
                <a:gd name="connsiteY20" fmla="*/ 106426 h 111356"/>
                <a:gd name="connsiteX21" fmla="*/ 22561 w 59871"/>
                <a:gd name="connsiteY21" fmla="*/ 97833 h 111356"/>
                <a:gd name="connsiteX22" fmla="*/ 23624 w 59871"/>
                <a:gd name="connsiteY22" fmla="*/ 90643 h 111356"/>
                <a:gd name="connsiteX23" fmla="*/ 36377 w 59871"/>
                <a:gd name="connsiteY23" fmla="*/ 40314 h 1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1356">
                  <a:moveTo>
                    <a:pt x="36377" y="40314"/>
                  </a:moveTo>
                  <a:lnTo>
                    <a:pt x="54445" y="40314"/>
                  </a:lnTo>
                  <a:cubicBezTo>
                    <a:pt x="57811" y="40314"/>
                    <a:pt x="60113" y="40314"/>
                    <a:pt x="60113" y="36456"/>
                  </a:cubicBezTo>
                  <a:cubicBezTo>
                    <a:pt x="60113" y="34001"/>
                    <a:pt x="57811" y="34001"/>
                    <a:pt x="54799" y="34001"/>
                  </a:cubicBezTo>
                  <a:lnTo>
                    <a:pt x="37971" y="34001"/>
                  </a:lnTo>
                  <a:lnTo>
                    <a:pt x="44526" y="8047"/>
                  </a:lnTo>
                  <a:cubicBezTo>
                    <a:pt x="44703" y="7170"/>
                    <a:pt x="45057" y="6293"/>
                    <a:pt x="45057" y="5591"/>
                  </a:cubicBezTo>
                  <a:cubicBezTo>
                    <a:pt x="45057" y="2435"/>
                    <a:pt x="42577" y="-20"/>
                    <a:pt x="39034" y="-20"/>
                  </a:cubicBezTo>
                  <a:cubicBezTo>
                    <a:pt x="34606" y="-20"/>
                    <a:pt x="31949" y="2961"/>
                    <a:pt x="30709" y="7520"/>
                  </a:cubicBezTo>
                  <a:cubicBezTo>
                    <a:pt x="29469" y="11905"/>
                    <a:pt x="31772" y="3487"/>
                    <a:pt x="23978" y="34001"/>
                  </a:cubicBezTo>
                  <a:lnTo>
                    <a:pt x="5910" y="34001"/>
                  </a:lnTo>
                  <a:cubicBezTo>
                    <a:pt x="2544" y="34001"/>
                    <a:pt x="242" y="34001"/>
                    <a:pt x="242" y="37859"/>
                  </a:cubicBezTo>
                  <a:cubicBezTo>
                    <a:pt x="242" y="40314"/>
                    <a:pt x="2367" y="40314"/>
                    <a:pt x="5556" y="40314"/>
                  </a:cubicBezTo>
                  <a:lnTo>
                    <a:pt x="22384" y="40314"/>
                  </a:lnTo>
                  <a:lnTo>
                    <a:pt x="11933" y="81700"/>
                  </a:lnTo>
                  <a:cubicBezTo>
                    <a:pt x="10870" y="86084"/>
                    <a:pt x="9275" y="92397"/>
                    <a:pt x="9275" y="94677"/>
                  </a:cubicBezTo>
                  <a:cubicBezTo>
                    <a:pt x="9275" y="105023"/>
                    <a:pt x="18132" y="111336"/>
                    <a:pt x="28229" y="111336"/>
                  </a:cubicBezTo>
                  <a:cubicBezTo>
                    <a:pt x="47891" y="111336"/>
                    <a:pt x="59051" y="86785"/>
                    <a:pt x="59051" y="84505"/>
                  </a:cubicBezTo>
                  <a:cubicBezTo>
                    <a:pt x="59051" y="82226"/>
                    <a:pt x="56748" y="82226"/>
                    <a:pt x="56216" y="82226"/>
                  </a:cubicBezTo>
                  <a:cubicBezTo>
                    <a:pt x="54091" y="82226"/>
                    <a:pt x="53914" y="82576"/>
                    <a:pt x="52497" y="85558"/>
                  </a:cubicBezTo>
                  <a:cubicBezTo>
                    <a:pt x="47537" y="96606"/>
                    <a:pt x="38503" y="106426"/>
                    <a:pt x="28760" y="106426"/>
                  </a:cubicBezTo>
                  <a:cubicBezTo>
                    <a:pt x="25041" y="106426"/>
                    <a:pt x="22561" y="104146"/>
                    <a:pt x="22561" y="97833"/>
                  </a:cubicBezTo>
                  <a:cubicBezTo>
                    <a:pt x="22561" y="96080"/>
                    <a:pt x="23269" y="92397"/>
                    <a:pt x="23624" y="90643"/>
                  </a:cubicBezTo>
                  <a:lnTo>
                    <a:pt x="36377" y="40314"/>
                  </a:lnTo>
                  <a:close/>
                </a:path>
              </a:pathLst>
            </a:custGeom>
            <a:solidFill>
              <a:srgbClr val="000000"/>
            </a:solidFill>
            <a:ln w="25400" cap="flat">
              <a:noFill/>
              <a:prstDash val="solid"/>
              <a:miter/>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8E943968-BBCA-477E-8B76-BA65BA0AA8B7}"/>
                </a:ext>
              </a:extLst>
            </p:cNvPr>
            <p:cNvSpPr/>
            <p:nvPr>
              <p:custDataLst>
                <p:tags r:id="rId50"/>
              </p:custDataLst>
            </p:nvPr>
          </p:nvSpPr>
          <p:spPr>
            <a:xfrm>
              <a:off x="8765061" y="1924138"/>
              <a:ext cx="130371" cy="129243"/>
            </a:xfrm>
            <a:custGeom>
              <a:avLst/>
              <a:gdLst>
                <a:gd name="connsiteX0" fmla="*/ 69859 w 130371"/>
                <a:gd name="connsiteY0" fmla="*/ 68898 h 129243"/>
                <a:gd name="connsiteX1" fmla="*/ 124062 w 130371"/>
                <a:gd name="connsiteY1" fmla="*/ 68898 h 129243"/>
                <a:gd name="connsiteX2" fmla="*/ 130617 w 130371"/>
                <a:gd name="connsiteY2" fmla="*/ 64689 h 129243"/>
                <a:gd name="connsiteX3" fmla="*/ 124062 w 130371"/>
                <a:gd name="connsiteY3" fmla="*/ 60305 h 129243"/>
                <a:gd name="connsiteX4" fmla="*/ 69859 w 130371"/>
                <a:gd name="connsiteY4" fmla="*/ 60305 h 129243"/>
                <a:gd name="connsiteX5" fmla="*/ 69859 w 130371"/>
                <a:gd name="connsiteY5" fmla="*/ 6468 h 129243"/>
                <a:gd name="connsiteX6" fmla="*/ 65608 w 130371"/>
                <a:gd name="connsiteY6" fmla="*/ -20 h 129243"/>
                <a:gd name="connsiteX7" fmla="*/ 61179 w 130371"/>
                <a:gd name="connsiteY7" fmla="*/ 6468 h 129243"/>
                <a:gd name="connsiteX8" fmla="*/ 61179 w 130371"/>
                <a:gd name="connsiteY8" fmla="*/ 60305 h 129243"/>
                <a:gd name="connsiteX9" fmla="*/ 6799 w 130371"/>
                <a:gd name="connsiteY9" fmla="*/ 60305 h 129243"/>
                <a:gd name="connsiteX10" fmla="*/ 245 w 130371"/>
                <a:gd name="connsiteY10" fmla="*/ 64514 h 129243"/>
                <a:gd name="connsiteX11" fmla="*/ 6799 w 130371"/>
                <a:gd name="connsiteY11" fmla="*/ 68898 h 129243"/>
                <a:gd name="connsiteX12" fmla="*/ 61179 w 130371"/>
                <a:gd name="connsiteY12" fmla="*/ 68898 h 129243"/>
                <a:gd name="connsiteX13" fmla="*/ 61179 w 130371"/>
                <a:gd name="connsiteY13" fmla="*/ 122735 h 129243"/>
                <a:gd name="connsiteX14" fmla="*/ 65431 w 130371"/>
                <a:gd name="connsiteY14" fmla="*/ 129223 h 129243"/>
                <a:gd name="connsiteX15" fmla="*/ 69859 w 130371"/>
                <a:gd name="connsiteY15" fmla="*/ 122735 h 129243"/>
                <a:gd name="connsiteX16" fmla="*/ 69859 w 130371"/>
                <a:gd name="connsiteY16" fmla="*/ 68898 h 12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371" h="129243">
                  <a:moveTo>
                    <a:pt x="69859" y="68898"/>
                  </a:moveTo>
                  <a:lnTo>
                    <a:pt x="124062" y="68898"/>
                  </a:lnTo>
                  <a:cubicBezTo>
                    <a:pt x="126365" y="68898"/>
                    <a:pt x="130617" y="68898"/>
                    <a:pt x="130617" y="64689"/>
                  </a:cubicBezTo>
                  <a:cubicBezTo>
                    <a:pt x="130617" y="60305"/>
                    <a:pt x="126542" y="60305"/>
                    <a:pt x="124062" y="60305"/>
                  </a:cubicBezTo>
                  <a:lnTo>
                    <a:pt x="69859" y="60305"/>
                  </a:lnTo>
                  <a:lnTo>
                    <a:pt x="69859" y="6468"/>
                  </a:lnTo>
                  <a:cubicBezTo>
                    <a:pt x="69859" y="4189"/>
                    <a:pt x="69859" y="-20"/>
                    <a:pt x="65608" y="-20"/>
                  </a:cubicBezTo>
                  <a:cubicBezTo>
                    <a:pt x="61179" y="-20"/>
                    <a:pt x="61179" y="4013"/>
                    <a:pt x="61179" y="6468"/>
                  </a:cubicBezTo>
                  <a:lnTo>
                    <a:pt x="61179" y="60305"/>
                  </a:lnTo>
                  <a:lnTo>
                    <a:pt x="6799" y="60305"/>
                  </a:lnTo>
                  <a:cubicBezTo>
                    <a:pt x="4496" y="60305"/>
                    <a:pt x="245" y="60305"/>
                    <a:pt x="245" y="64514"/>
                  </a:cubicBezTo>
                  <a:cubicBezTo>
                    <a:pt x="245" y="68898"/>
                    <a:pt x="4319" y="68898"/>
                    <a:pt x="6799" y="68898"/>
                  </a:cubicBezTo>
                  <a:lnTo>
                    <a:pt x="61179" y="68898"/>
                  </a:lnTo>
                  <a:lnTo>
                    <a:pt x="61179" y="122735"/>
                  </a:lnTo>
                  <a:cubicBezTo>
                    <a:pt x="61179" y="125015"/>
                    <a:pt x="61179" y="129223"/>
                    <a:pt x="65431" y="129223"/>
                  </a:cubicBezTo>
                  <a:cubicBezTo>
                    <a:pt x="69859" y="129223"/>
                    <a:pt x="69859" y="125190"/>
                    <a:pt x="69859" y="122735"/>
                  </a:cubicBezTo>
                  <a:lnTo>
                    <a:pt x="69859" y="68898"/>
                  </a:lnTo>
                  <a:close/>
                </a:path>
              </a:pathLst>
            </a:custGeom>
            <a:solidFill>
              <a:srgbClr val="000000"/>
            </a:solidFill>
            <a:ln w="25400" cap="flat">
              <a:noFill/>
              <a:prstDash val="solid"/>
              <a:miter/>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A8F25BEF-92F8-46AF-8133-63FF87DC7AFF}"/>
                </a:ext>
              </a:extLst>
            </p:cNvPr>
            <p:cNvSpPr/>
            <p:nvPr>
              <p:custDataLst>
                <p:tags r:id="rId51"/>
              </p:custDataLst>
            </p:nvPr>
          </p:nvSpPr>
          <p:spPr>
            <a:xfrm>
              <a:off x="8918813" y="1907478"/>
              <a:ext cx="78116" cy="127314"/>
            </a:xfrm>
            <a:custGeom>
              <a:avLst/>
              <a:gdLst>
                <a:gd name="connsiteX0" fmla="*/ 41700 w 78116"/>
                <a:gd name="connsiteY0" fmla="*/ 48907 h 127314"/>
                <a:gd name="connsiteX1" fmla="*/ 251 w 78116"/>
                <a:gd name="connsiteY1" fmla="*/ 96606 h 127314"/>
                <a:gd name="connsiteX2" fmla="*/ 32135 w 78116"/>
                <a:gd name="connsiteY2" fmla="*/ 127294 h 127314"/>
                <a:gd name="connsiteX3" fmla="*/ 70219 w 78116"/>
                <a:gd name="connsiteY3" fmla="*/ 76789 h 127314"/>
                <a:gd name="connsiteX4" fmla="*/ 55517 w 78116"/>
                <a:gd name="connsiteY4" fmla="*/ 43821 h 127314"/>
                <a:gd name="connsiteX5" fmla="*/ 35678 w 78116"/>
                <a:gd name="connsiteY5" fmla="*/ 14009 h 127314"/>
                <a:gd name="connsiteX6" fmla="*/ 45420 w 78116"/>
                <a:gd name="connsiteY6" fmla="*/ 6644 h 127314"/>
                <a:gd name="connsiteX7" fmla="*/ 60300 w 78116"/>
                <a:gd name="connsiteY7" fmla="*/ 11554 h 127314"/>
                <a:gd name="connsiteX8" fmla="*/ 70928 w 78116"/>
                <a:gd name="connsiteY8" fmla="*/ 16113 h 127314"/>
                <a:gd name="connsiteX9" fmla="*/ 78368 w 78116"/>
                <a:gd name="connsiteY9" fmla="*/ 8748 h 127314"/>
                <a:gd name="connsiteX10" fmla="*/ 66499 w 78116"/>
                <a:gd name="connsiteY10" fmla="*/ 2084 h 127314"/>
                <a:gd name="connsiteX11" fmla="*/ 50557 w 78116"/>
                <a:gd name="connsiteY11" fmla="*/ -20 h 127314"/>
                <a:gd name="connsiteX12" fmla="*/ 29832 w 78116"/>
                <a:gd name="connsiteY12" fmla="*/ 18393 h 127314"/>
                <a:gd name="connsiteX13" fmla="*/ 41700 w 78116"/>
                <a:gd name="connsiteY13" fmla="*/ 48907 h 127314"/>
                <a:gd name="connsiteX14" fmla="*/ 44712 w 78116"/>
                <a:gd name="connsiteY14" fmla="*/ 53641 h 127314"/>
                <a:gd name="connsiteX15" fmla="*/ 56048 w 78116"/>
                <a:gd name="connsiteY15" fmla="*/ 84330 h 127314"/>
                <a:gd name="connsiteX16" fmla="*/ 32489 w 78116"/>
                <a:gd name="connsiteY16" fmla="*/ 122384 h 127314"/>
                <a:gd name="connsiteX17" fmla="*/ 13182 w 78116"/>
                <a:gd name="connsiteY17" fmla="*/ 101516 h 127314"/>
                <a:gd name="connsiteX18" fmla="*/ 44712 w 78116"/>
                <a:gd name="connsiteY18" fmla="*/ 53641 h 1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116" h="127314">
                  <a:moveTo>
                    <a:pt x="41700" y="48907"/>
                  </a:moveTo>
                  <a:cubicBezTo>
                    <a:pt x="15130" y="55570"/>
                    <a:pt x="251" y="78192"/>
                    <a:pt x="251" y="96606"/>
                  </a:cubicBezTo>
                  <a:cubicBezTo>
                    <a:pt x="251" y="115194"/>
                    <a:pt x="14599" y="127294"/>
                    <a:pt x="32135" y="127294"/>
                  </a:cubicBezTo>
                  <a:cubicBezTo>
                    <a:pt x="53569" y="127294"/>
                    <a:pt x="70219" y="102393"/>
                    <a:pt x="70219" y="76789"/>
                  </a:cubicBezTo>
                  <a:cubicBezTo>
                    <a:pt x="70219" y="59779"/>
                    <a:pt x="61008" y="49783"/>
                    <a:pt x="55517" y="43821"/>
                  </a:cubicBezTo>
                  <a:cubicBezTo>
                    <a:pt x="48963" y="36456"/>
                    <a:pt x="35678" y="22076"/>
                    <a:pt x="35678" y="14009"/>
                  </a:cubicBezTo>
                  <a:cubicBezTo>
                    <a:pt x="35678" y="11729"/>
                    <a:pt x="38158" y="6644"/>
                    <a:pt x="45420" y="6644"/>
                  </a:cubicBezTo>
                  <a:cubicBezTo>
                    <a:pt x="51443" y="6644"/>
                    <a:pt x="56403" y="9450"/>
                    <a:pt x="60300" y="11554"/>
                  </a:cubicBezTo>
                  <a:cubicBezTo>
                    <a:pt x="61894" y="12431"/>
                    <a:pt x="68271" y="16113"/>
                    <a:pt x="70928" y="16113"/>
                  </a:cubicBezTo>
                  <a:cubicBezTo>
                    <a:pt x="75179" y="16113"/>
                    <a:pt x="78368" y="12255"/>
                    <a:pt x="78368" y="8748"/>
                  </a:cubicBezTo>
                  <a:cubicBezTo>
                    <a:pt x="78368" y="4364"/>
                    <a:pt x="76065" y="4013"/>
                    <a:pt x="66499" y="2084"/>
                  </a:cubicBezTo>
                  <a:cubicBezTo>
                    <a:pt x="64374" y="1733"/>
                    <a:pt x="56226" y="-20"/>
                    <a:pt x="50557" y="-20"/>
                  </a:cubicBezTo>
                  <a:cubicBezTo>
                    <a:pt x="37272" y="-20"/>
                    <a:pt x="29832" y="7696"/>
                    <a:pt x="29832" y="18393"/>
                  </a:cubicBezTo>
                  <a:cubicBezTo>
                    <a:pt x="29832" y="27687"/>
                    <a:pt x="35501" y="38385"/>
                    <a:pt x="41700" y="48907"/>
                  </a:cubicBezTo>
                  <a:close/>
                  <a:moveTo>
                    <a:pt x="44712" y="53641"/>
                  </a:moveTo>
                  <a:cubicBezTo>
                    <a:pt x="49672" y="61533"/>
                    <a:pt x="56048" y="71704"/>
                    <a:pt x="56048" y="84330"/>
                  </a:cubicBezTo>
                  <a:cubicBezTo>
                    <a:pt x="56048" y="98710"/>
                    <a:pt x="47369" y="122384"/>
                    <a:pt x="32489" y="122384"/>
                  </a:cubicBezTo>
                  <a:cubicBezTo>
                    <a:pt x="22747" y="122384"/>
                    <a:pt x="13182" y="116071"/>
                    <a:pt x="13182" y="101516"/>
                  </a:cubicBezTo>
                  <a:cubicBezTo>
                    <a:pt x="13182" y="89942"/>
                    <a:pt x="19913" y="59604"/>
                    <a:pt x="44712" y="53641"/>
                  </a:cubicBezTo>
                  <a:close/>
                </a:path>
              </a:pathLst>
            </a:custGeom>
            <a:solidFill>
              <a:srgbClr val="000000"/>
            </a:solidFill>
            <a:ln w="25400"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89BBADB1-196F-40D5-9C21-F4D1E5F965E3}"/>
                </a:ext>
              </a:extLst>
            </p:cNvPr>
            <p:cNvSpPr/>
            <p:nvPr>
              <p:custDataLst>
                <p:tags r:id="rId52"/>
              </p:custDataLst>
            </p:nvPr>
          </p:nvSpPr>
          <p:spPr>
            <a:xfrm>
              <a:off x="9013848" y="1923086"/>
              <a:ext cx="59871" cy="111356"/>
            </a:xfrm>
            <a:custGeom>
              <a:avLst/>
              <a:gdLst>
                <a:gd name="connsiteX0" fmla="*/ 36390 w 59871"/>
                <a:gd name="connsiteY0" fmla="*/ 40314 h 111356"/>
                <a:gd name="connsiteX1" fmla="*/ 54458 w 59871"/>
                <a:gd name="connsiteY1" fmla="*/ 40314 h 111356"/>
                <a:gd name="connsiteX2" fmla="*/ 60126 w 59871"/>
                <a:gd name="connsiteY2" fmla="*/ 36456 h 111356"/>
                <a:gd name="connsiteX3" fmla="*/ 54812 w 59871"/>
                <a:gd name="connsiteY3" fmla="*/ 34001 h 111356"/>
                <a:gd name="connsiteX4" fmla="*/ 37984 w 59871"/>
                <a:gd name="connsiteY4" fmla="*/ 34001 h 111356"/>
                <a:gd name="connsiteX5" fmla="*/ 44539 w 59871"/>
                <a:gd name="connsiteY5" fmla="*/ 8047 h 111356"/>
                <a:gd name="connsiteX6" fmla="*/ 45070 w 59871"/>
                <a:gd name="connsiteY6" fmla="*/ 5591 h 111356"/>
                <a:gd name="connsiteX7" fmla="*/ 39047 w 59871"/>
                <a:gd name="connsiteY7" fmla="*/ -20 h 111356"/>
                <a:gd name="connsiteX8" fmla="*/ 30722 w 59871"/>
                <a:gd name="connsiteY8" fmla="*/ 7520 h 111356"/>
                <a:gd name="connsiteX9" fmla="*/ 23991 w 59871"/>
                <a:gd name="connsiteY9" fmla="*/ 34001 h 111356"/>
                <a:gd name="connsiteX10" fmla="*/ 5923 w 59871"/>
                <a:gd name="connsiteY10" fmla="*/ 34001 h 111356"/>
                <a:gd name="connsiteX11" fmla="*/ 255 w 59871"/>
                <a:gd name="connsiteY11" fmla="*/ 37859 h 111356"/>
                <a:gd name="connsiteX12" fmla="*/ 5569 w 59871"/>
                <a:gd name="connsiteY12" fmla="*/ 40314 h 111356"/>
                <a:gd name="connsiteX13" fmla="*/ 22397 w 59871"/>
                <a:gd name="connsiteY13" fmla="*/ 40314 h 111356"/>
                <a:gd name="connsiteX14" fmla="*/ 11946 w 59871"/>
                <a:gd name="connsiteY14" fmla="*/ 81700 h 111356"/>
                <a:gd name="connsiteX15" fmla="*/ 9288 w 59871"/>
                <a:gd name="connsiteY15" fmla="*/ 94677 h 111356"/>
                <a:gd name="connsiteX16" fmla="*/ 28242 w 59871"/>
                <a:gd name="connsiteY16" fmla="*/ 111336 h 111356"/>
                <a:gd name="connsiteX17" fmla="*/ 59064 w 59871"/>
                <a:gd name="connsiteY17" fmla="*/ 84505 h 111356"/>
                <a:gd name="connsiteX18" fmla="*/ 56229 w 59871"/>
                <a:gd name="connsiteY18" fmla="*/ 82226 h 111356"/>
                <a:gd name="connsiteX19" fmla="*/ 52510 w 59871"/>
                <a:gd name="connsiteY19" fmla="*/ 85558 h 111356"/>
                <a:gd name="connsiteX20" fmla="*/ 28773 w 59871"/>
                <a:gd name="connsiteY20" fmla="*/ 106426 h 111356"/>
                <a:gd name="connsiteX21" fmla="*/ 22574 w 59871"/>
                <a:gd name="connsiteY21" fmla="*/ 97833 h 111356"/>
                <a:gd name="connsiteX22" fmla="*/ 23637 w 59871"/>
                <a:gd name="connsiteY22" fmla="*/ 90643 h 111356"/>
                <a:gd name="connsiteX23" fmla="*/ 36390 w 59871"/>
                <a:gd name="connsiteY23" fmla="*/ 40314 h 1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1356">
                  <a:moveTo>
                    <a:pt x="36390" y="40314"/>
                  </a:moveTo>
                  <a:lnTo>
                    <a:pt x="54458" y="40314"/>
                  </a:lnTo>
                  <a:cubicBezTo>
                    <a:pt x="57824" y="40314"/>
                    <a:pt x="60126" y="40314"/>
                    <a:pt x="60126" y="36456"/>
                  </a:cubicBezTo>
                  <a:cubicBezTo>
                    <a:pt x="60126" y="34001"/>
                    <a:pt x="57824" y="34001"/>
                    <a:pt x="54812" y="34001"/>
                  </a:cubicBezTo>
                  <a:lnTo>
                    <a:pt x="37984" y="34001"/>
                  </a:lnTo>
                  <a:lnTo>
                    <a:pt x="44539" y="8047"/>
                  </a:lnTo>
                  <a:cubicBezTo>
                    <a:pt x="44716" y="7170"/>
                    <a:pt x="45070" y="6293"/>
                    <a:pt x="45070" y="5591"/>
                  </a:cubicBezTo>
                  <a:cubicBezTo>
                    <a:pt x="45070" y="2435"/>
                    <a:pt x="42590" y="-20"/>
                    <a:pt x="39047" y="-20"/>
                  </a:cubicBezTo>
                  <a:cubicBezTo>
                    <a:pt x="34619" y="-20"/>
                    <a:pt x="31962" y="2961"/>
                    <a:pt x="30722" y="7520"/>
                  </a:cubicBezTo>
                  <a:cubicBezTo>
                    <a:pt x="29482" y="11905"/>
                    <a:pt x="31785" y="3487"/>
                    <a:pt x="23991" y="34001"/>
                  </a:cubicBezTo>
                  <a:lnTo>
                    <a:pt x="5923" y="34001"/>
                  </a:lnTo>
                  <a:cubicBezTo>
                    <a:pt x="2557" y="34001"/>
                    <a:pt x="255" y="34001"/>
                    <a:pt x="255" y="37859"/>
                  </a:cubicBezTo>
                  <a:cubicBezTo>
                    <a:pt x="255" y="40314"/>
                    <a:pt x="2380" y="40314"/>
                    <a:pt x="5569" y="40314"/>
                  </a:cubicBezTo>
                  <a:lnTo>
                    <a:pt x="22397" y="40314"/>
                  </a:lnTo>
                  <a:lnTo>
                    <a:pt x="11946" y="81700"/>
                  </a:lnTo>
                  <a:cubicBezTo>
                    <a:pt x="10883" y="86084"/>
                    <a:pt x="9288" y="92397"/>
                    <a:pt x="9288" y="94677"/>
                  </a:cubicBezTo>
                  <a:cubicBezTo>
                    <a:pt x="9288" y="105023"/>
                    <a:pt x="18145" y="111336"/>
                    <a:pt x="28242" y="111336"/>
                  </a:cubicBezTo>
                  <a:cubicBezTo>
                    <a:pt x="47904" y="111336"/>
                    <a:pt x="59064" y="86785"/>
                    <a:pt x="59064" y="84505"/>
                  </a:cubicBezTo>
                  <a:cubicBezTo>
                    <a:pt x="59064" y="82226"/>
                    <a:pt x="56761" y="82226"/>
                    <a:pt x="56229" y="82226"/>
                  </a:cubicBezTo>
                  <a:cubicBezTo>
                    <a:pt x="54104" y="82226"/>
                    <a:pt x="53927" y="82576"/>
                    <a:pt x="52510" y="85558"/>
                  </a:cubicBezTo>
                  <a:cubicBezTo>
                    <a:pt x="47550" y="96606"/>
                    <a:pt x="38516" y="106426"/>
                    <a:pt x="28773" y="106426"/>
                  </a:cubicBezTo>
                  <a:cubicBezTo>
                    <a:pt x="25054" y="106426"/>
                    <a:pt x="22574" y="104146"/>
                    <a:pt x="22574" y="97833"/>
                  </a:cubicBezTo>
                  <a:cubicBezTo>
                    <a:pt x="22574" y="96080"/>
                    <a:pt x="23282" y="92397"/>
                    <a:pt x="23637" y="90643"/>
                  </a:cubicBezTo>
                  <a:lnTo>
                    <a:pt x="36390" y="40314"/>
                  </a:lnTo>
                  <a:close/>
                </a:path>
              </a:pathLst>
            </a:custGeom>
            <a:solidFill>
              <a:srgbClr val="000000"/>
            </a:solidFill>
            <a:ln w="25400"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074954A4-70B5-47CC-B7FF-A6E6FBEA4A20}"/>
                </a:ext>
              </a:extLst>
            </p:cNvPr>
            <p:cNvSpPr/>
            <p:nvPr>
              <p:custDataLst>
                <p:tags r:id="rId53"/>
              </p:custDataLst>
            </p:nvPr>
          </p:nvSpPr>
          <p:spPr>
            <a:xfrm>
              <a:off x="8571191" y="2430396"/>
              <a:ext cx="59871" cy="111356"/>
            </a:xfrm>
            <a:custGeom>
              <a:avLst/>
              <a:gdLst>
                <a:gd name="connsiteX0" fmla="*/ 36373 w 59871"/>
                <a:gd name="connsiteY0" fmla="*/ 40334 h 111356"/>
                <a:gd name="connsiteX1" fmla="*/ 54441 w 59871"/>
                <a:gd name="connsiteY1" fmla="*/ 40334 h 111356"/>
                <a:gd name="connsiteX2" fmla="*/ 60109 w 59871"/>
                <a:gd name="connsiteY2" fmla="*/ 36476 h 111356"/>
                <a:gd name="connsiteX3" fmla="*/ 54795 w 59871"/>
                <a:gd name="connsiteY3" fmla="*/ 34021 h 111356"/>
                <a:gd name="connsiteX4" fmla="*/ 37967 w 59871"/>
                <a:gd name="connsiteY4" fmla="*/ 34021 h 111356"/>
                <a:gd name="connsiteX5" fmla="*/ 44521 w 59871"/>
                <a:gd name="connsiteY5" fmla="*/ 8067 h 111356"/>
                <a:gd name="connsiteX6" fmla="*/ 45052 w 59871"/>
                <a:gd name="connsiteY6" fmla="*/ 5612 h 111356"/>
                <a:gd name="connsiteX7" fmla="*/ 39030 w 59871"/>
                <a:gd name="connsiteY7" fmla="*/ 0 h 111356"/>
                <a:gd name="connsiteX8" fmla="*/ 30704 w 59871"/>
                <a:gd name="connsiteY8" fmla="*/ 7541 h 111356"/>
                <a:gd name="connsiteX9" fmla="*/ 23973 w 59871"/>
                <a:gd name="connsiteY9" fmla="*/ 34021 h 111356"/>
                <a:gd name="connsiteX10" fmla="*/ 5905 w 59871"/>
                <a:gd name="connsiteY10" fmla="*/ 34021 h 111356"/>
                <a:gd name="connsiteX11" fmla="*/ 237 w 59871"/>
                <a:gd name="connsiteY11" fmla="*/ 37879 h 111356"/>
                <a:gd name="connsiteX12" fmla="*/ 5551 w 59871"/>
                <a:gd name="connsiteY12" fmla="*/ 40334 h 111356"/>
                <a:gd name="connsiteX13" fmla="*/ 22379 w 59871"/>
                <a:gd name="connsiteY13" fmla="*/ 40334 h 111356"/>
                <a:gd name="connsiteX14" fmla="*/ 11928 w 59871"/>
                <a:gd name="connsiteY14" fmla="*/ 81720 h 111356"/>
                <a:gd name="connsiteX15" fmla="*/ 9271 w 59871"/>
                <a:gd name="connsiteY15" fmla="*/ 94697 h 111356"/>
                <a:gd name="connsiteX16" fmla="*/ 28225 w 59871"/>
                <a:gd name="connsiteY16" fmla="*/ 111356 h 111356"/>
                <a:gd name="connsiteX17" fmla="*/ 59046 w 59871"/>
                <a:gd name="connsiteY17" fmla="*/ 84526 h 111356"/>
                <a:gd name="connsiteX18" fmla="*/ 56212 w 59871"/>
                <a:gd name="connsiteY18" fmla="*/ 82246 h 111356"/>
                <a:gd name="connsiteX19" fmla="*/ 52492 w 59871"/>
                <a:gd name="connsiteY19" fmla="*/ 85578 h 111356"/>
                <a:gd name="connsiteX20" fmla="*/ 28756 w 59871"/>
                <a:gd name="connsiteY20" fmla="*/ 106446 h 111356"/>
                <a:gd name="connsiteX21" fmla="*/ 22556 w 59871"/>
                <a:gd name="connsiteY21" fmla="*/ 97853 h 111356"/>
                <a:gd name="connsiteX22" fmla="*/ 23619 w 59871"/>
                <a:gd name="connsiteY22" fmla="*/ 90663 h 111356"/>
                <a:gd name="connsiteX23" fmla="*/ 36373 w 59871"/>
                <a:gd name="connsiteY23" fmla="*/ 40334 h 11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1356">
                  <a:moveTo>
                    <a:pt x="36373" y="40334"/>
                  </a:moveTo>
                  <a:lnTo>
                    <a:pt x="54441" y="40334"/>
                  </a:lnTo>
                  <a:cubicBezTo>
                    <a:pt x="57806" y="40334"/>
                    <a:pt x="60109" y="40334"/>
                    <a:pt x="60109" y="36476"/>
                  </a:cubicBezTo>
                  <a:cubicBezTo>
                    <a:pt x="60109" y="34021"/>
                    <a:pt x="57806" y="34021"/>
                    <a:pt x="54795" y="34021"/>
                  </a:cubicBezTo>
                  <a:lnTo>
                    <a:pt x="37967" y="34021"/>
                  </a:lnTo>
                  <a:lnTo>
                    <a:pt x="44521" y="8067"/>
                  </a:lnTo>
                  <a:cubicBezTo>
                    <a:pt x="44698" y="7190"/>
                    <a:pt x="45052" y="6313"/>
                    <a:pt x="45052" y="5612"/>
                  </a:cubicBezTo>
                  <a:cubicBezTo>
                    <a:pt x="45052" y="2455"/>
                    <a:pt x="42573" y="0"/>
                    <a:pt x="39030" y="0"/>
                  </a:cubicBezTo>
                  <a:cubicBezTo>
                    <a:pt x="34601" y="0"/>
                    <a:pt x="31944" y="2981"/>
                    <a:pt x="30704" y="7541"/>
                  </a:cubicBezTo>
                  <a:cubicBezTo>
                    <a:pt x="29465" y="11925"/>
                    <a:pt x="31767" y="3507"/>
                    <a:pt x="23973" y="34021"/>
                  </a:cubicBezTo>
                  <a:lnTo>
                    <a:pt x="5905" y="34021"/>
                  </a:lnTo>
                  <a:cubicBezTo>
                    <a:pt x="2540" y="34021"/>
                    <a:pt x="237" y="34021"/>
                    <a:pt x="237" y="37879"/>
                  </a:cubicBezTo>
                  <a:cubicBezTo>
                    <a:pt x="237" y="40334"/>
                    <a:pt x="2363" y="40334"/>
                    <a:pt x="5551" y="40334"/>
                  </a:cubicBezTo>
                  <a:lnTo>
                    <a:pt x="22379" y="40334"/>
                  </a:lnTo>
                  <a:lnTo>
                    <a:pt x="11928" y="81720"/>
                  </a:lnTo>
                  <a:cubicBezTo>
                    <a:pt x="10865" y="86104"/>
                    <a:pt x="9271" y="92417"/>
                    <a:pt x="9271" y="94697"/>
                  </a:cubicBezTo>
                  <a:cubicBezTo>
                    <a:pt x="9271" y="105043"/>
                    <a:pt x="18128" y="111356"/>
                    <a:pt x="28225" y="111356"/>
                  </a:cubicBezTo>
                  <a:cubicBezTo>
                    <a:pt x="47887" y="111356"/>
                    <a:pt x="59046" y="86805"/>
                    <a:pt x="59046" y="84526"/>
                  </a:cubicBezTo>
                  <a:cubicBezTo>
                    <a:pt x="59046" y="82246"/>
                    <a:pt x="56743" y="82246"/>
                    <a:pt x="56212" y="82246"/>
                  </a:cubicBezTo>
                  <a:cubicBezTo>
                    <a:pt x="54086" y="82246"/>
                    <a:pt x="53909" y="82597"/>
                    <a:pt x="52492" y="85578"/>
                  </a:cubicBezTo>
                  <a:cubicBezTo>
                    <a:pt x="47532" y="96626"/>
                    <a:pt x="38498" y="106446"/>
                    <a:pt x="28756" y="106446"/>
                  </a:cubicBezTo>
                  <a:cubicBezTo>
                    <a:pt x="25036" y="106446"/>
                    <a:pt x="22556" y="104166"/>
                    <a:pt x="22556" y="97853"/>
                  </a:cubicBezTo>
                  <a:cubicBezTo>
                    <a:pt x="22556" y="96100"/>
                    <a:pt x="23265" y="92417"/>
                    <a:pt x="23619" y="90663"/>
                  </a:cubicBezTo>
                  <a:lnTo>
                    <a:pt x="36373" y="40334"/>
                  </a:lnTo>
                  <a:close/>
                </a:path>
              </a:pathLst>
            </a:custGeom>
            <a:solidFill>
              <a:srgbClr val="000000"/>
            </a:solidFill>
            <a:ln w="25400"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E8306896-49DC-42D3-9E17-1AB912067DF2}"/>
                </a:ext>
              </a:extLst>
            </p:cNvPr>
            <p:cNvSpPr/>
            <p:nvPr>
              <p:custDataLst>
                <p:tags r:id="rId54"/>
              </p:custDataLst>
            </p:nvPr>
          </p:nvSpPr>
          <p:spPr>
            <a:xfrm>
              <a:off x="9129579" y="2201014"/>
              <a:ext cx="132092" cy="159331"/>
            </a:xfrm>
            <a:custGeom>
              <a:avLst/>
              <a:gdLst>
                <a:gd name="connsiteX0" fmla="*/ 19745 w 132092"/>
                <a:gd name="connsiteY0" fmla="*/ 141285 h 159331"/>
                <a:gd name="connsiteX1" fmla="*/ 6080 w 132092"/>
                <a:gd name="connsiteY1" fmla="*/ 151556 h 159331"/>
                <a:gd name="connsiteX2" fmla="*/ 260 w 132092"/>
                <a:gd name="connsiteY2" fmla="*/ 156316 h 159331"/>
                <a:gd name="connsiteX3" fmla="*/ 3549 w 132092"/>
                <a:gd name="connsiteY3" fmla="*/ 159322 h 159331"/>
                <a:gd name="connsiteX4" fmla="*/ 24806 w 132092"/>
                <a:gd name="connsiteY4" fmla="*/ 158570 h 159331"/>
                <a:gd name="connsiteX5" fmla="*/ 49858 w 132092"/>
                <a:gd name="connsiteY5" fmla="*/ 159322 h 159331"/>
                <a:gd name="connsiteX6" fmla="*/ 54413 w 132092"/>
                <a:gd name="connsiteY6" fmla="*/ 154312 h 159331"/>
                <a:gd name="connsiteX7" fmla="*/ 48339 w 132092"/>
                <a:gd name="connsiteY7" fmla="*/ 151556 h 159331"/>
                <a:gd name="connsiteX8" fmla="*/ 35687 w 132092"/>
                <a:gd name="connsiteY8" fmla="*/ 147548 h 159331"/>
                <a:gd name="connsiteX9" fmla="*/ 48086 w 132092"/>
                <a:gd name="connsiteY9" fmla="*/ 97443 h 159331"/>
                <a:gd name="connsiteX10" fmla="*/ 71367 w 132092"/>
                <a:gd name="connsiteY10" fmla="*/ 113477 h 159331"/>
                <a:gd name="connsiteX11" fmla="*/ 132352 w 132092"/>
                <a:gd name="connsiteY11" fmla="*/ 40074 h 159331"/>
                <a:gd name="connsiteX12" fmla="*/ 98697 w 132092"/>
                <a:gd name="connsiteY12" fmla="*/ -9 h 159331"/>
                <a:gd name="connsiteX13" fmla="*/ 65547 w 132092"/>
                <a:gd name="connsiteY13" fmla="*/ 18780 h 159331"/>
                <a:gd name="connsiteX14" fmla="*/ 42772 w 132092"/>
                <a:gd name="connsiteY14" fmla="*/ -9 h 159331"/>
                <a:gd name="connsiteX15" fmla="*/ 24047 w 132092"/>
                <a:gd name="connsiteY15" fmla="*/ 14271 h 159331"/>
                <a:gd name="connsiteX16" fmla="*/ 16202 w 132092"/>
                <a:gd name="connsiteY16" fmla="*/ 38571 h 159331"/>
                <a:gd name="connsiteX17" fmla="*/ 19239 w 132092"/>
                <a:gd name="connsiteY17" fmla="*/ 41076 h 159331"/>
                <a:gd name="connsiteX18" fmla="*/ 23540 w 132092"/>
                <a:gd name="connsiteY18" fmla="*/ 35314 h 159331"/>
                <a:gd name="connsiteX19" fmla="*/ 42013 w 132092"/>
                <a:gd name="connsiteY19" fmla="*/ 5502 h 159331"/>
                <a:gd name="connsiteX20" fmla="*/ 49858 w 132092"/>
                <a:gd name="connsiteY20" fmla="*/ 17026 h 159331"/>
                <a:gd name="connsiteX21" fmla="*/ 48086 w 132092"/>
                <a:gd name="connsiteY21" fmla="*/ 29803 h 159331"/>
                <a:gd name="connsiteX22" fmla="*/ 19745 w 132092"/>
                <a:gd name="connsiteY22" fmla="*/ 141285 h 159331"/>
                <a:gd name="connsiteX23" fmla="*/ 64282 w 132092"/>
                <a:gd name="connsiteY23" fmla="*/ 32559 h 159331"/>
                <a:gd name="connsiteX24" fmla="*/ 77440 w 132092"/>
                <a:gd name="connsiteY24" fmla="*/ 15022 h 159331"/>
                <a:gd name="connsiteX25" fmla="*/ 97937 w 132092"/>
                <a:gd name="connsiteY25" fmla="*/ 5502 h 159331"/>
                <a:gd name="connsiteX26" fmla="*/ 114133 w 132092"/>
                <a:gd name="connsiteY26" fmla="*/ 29051 h 159331"/>
                <a:gd name="connsiteX27" fmla="*/ 101227 w 132092"/>
                <a:gd name="connsiteY27" fmla="*/ 82162 h 159331"/>
                <a:gd name="connsiteX28" fmla="*/ 71114 w 132092"/>
                <a:gd name="connsiteY28" fmla="*/ 107965 h 159331"/>
                <a:gd name="connsiteX29" fmla="*/ 51123 w 132092"/>
                <a:gd name="connsiteY29" fmla="*/ 85669 h 159331"/>
                <a:gd name="connsiteX30" fmla="*/ 51882 w 132092"/>
                <a:gd name="connsiteY30" fmla="*/ 81661 h 159331"/>
                <a:gd name="connsiteX31" fmla="*/ 64282 w 132092"/>
                <a:gd name="connsiteY31" fmla="*/ 32559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59331">
                  <a:moveTo>
                    <a:pt x="19745" y="141285"/>
                  </a:moveTo>
                  <a:cubicBezTo>
                    <a:pt x="17720" y="149802"/>
                    <a:pt x="17214" y="151556"/>
                    <a:pt x="6080" y="151556"/>
                  </a:cubicBezTo>
                  <a:cubicBezTo>
                    <a:pt x="3043" y="151556"/>
                    <a:pt x="260" y="151556"/>
                    <a:pt x="260" y="156316"/>
                  </a:cubicBezTo>
                  <a:cubicBezTo>
                    <a:pt x="260" y="158320"/>
                    <a:pt x="1525" y="159322"/>
                    <a:pt x="3549" y="159322"/>
                  </a:cubicBezTo>
                  <a:cubicBezTo>
                    <a:pt x="10382" y="159322"/>
                    <a:pt x="17720" y="158570"/>
                    <a:pt x="24806" y="158570"/>
                  </a:cubicBezTo>
                  <a:cubicBezTo>
                    <a:pt x="33156" y="158570"/>
                    <a:pt x="41760" y="159322"/>
                    <a:pt x="49858" y="159322"/>
                  </a:cubicBezTo>
                  <a:cubicBezTo>
                    <a:pt x="51123" y="159322"/>
                    <a:pt x="54413" y="159322"/>
                    <a:pt x="54413" y="154312"/>
                  </a:cubicBezTo>
                  <a:cubicBezTo>
                    <a:pt x="54413" y="151556"/>
                    <a:pt x="51882" y="151556"/>
                    <a:pt x="48339" y="151556"/>
                  </a:cubicBezTo>
                  <a:cubicBezTo>
                    <a:pt x="35687" y="151556"/>
                    <a:pt x="35687" y="149802"/>
                    <a:pt x="35687" y="147548"/>
                  </a:cubicBezTo>
                  <a:cubicBezTo>
                    <a:pt x="35687" y="144541"/>
                    <a:pt x="46315" y="103706"/>
                    <a:pt x="48086" y="97443"/>
                  </a:cubicBezTo>
                  <a:cubicBezTo>
                    <a:pt x="51376" y="104709"/>
                    <a:pt x="58461" y="113477"/>
                    <a:pt x="71367" y="113477"/>
                  </a:cubicBezTo>
                  <a:cubicBezTo>
                    <a:pt x="100721" y="113477"/>
                    <a:pt x="132352" y="76901"/>
                    <a:pt x="132352" y="40074"/>
                  </a:cubicBezTo>
                  <a:cubicBezTo>
                    <a:pt x="132352" y="16525"/>
                    <a:pt x="117928" y="-9"/>
                    <a:pt x="98697" y="-9"/>
                  </a:cubicBezTo>
                  <a:cubicBezTo>
                    <a:pt x="86044" y="-9"/>
                    <a:pt x="73898" y="9010"/>
                    <a:pt x="65547" y="18780"/>
                  </a:cubicBezTo>
                  <a:cubicBezTo>
                    <a:pt x="63016" y="5252"/>
                    <a:pt x="52135" y="-9"/>
                    <a:pt x="42772" y="-9"/>
                  </a:cubicBezTo>
                  <a:cubicBezTo>
                    <a:pt x="31132" y="-9"/>
                    <a:pt x="26324" y="9761"/>
                    <a:pt x="24047" y="14271"/>
                  </a:cubicBezTo>
                  <a:cubicBezTo>
                    <a:pt x="19492" y="22788"/>
                    <a:pt x="16202" y="37820"/>
                    <a:pt x="16202" y="38571"/>
                  </a:cubicBezTo>
                  <a:cubicBezTo>
                    <a:pt x="16202" y="41076"/>
                    <a:pt x="18732" y="41076"/>
                    <a:pt x="19239" y="41076"/>
                  </a:cubicBezTo>
                  <a:cubicBezTo>
                    <a:pt x="21769" y="41076"/>
                    <a:pt x="22022" y="40826"/>
                    <a:pt x="23540" y="35314"/>
                  </a:cubicBezTo>
                  <a:cubicBezTo>
                    <a:pt x="27842" y="17527"/>
                    <a:pt x="32903" y="5502"/>
                    <a:pt x="42013" y="5502"/>
                  </a:cubicBezTo>
                  <a:cubicBezTo>
                    <a:pt x="46315" y="5502"/>
                    <a:pt x="49858" y="7507"/>
                    <a:pt x="49858" y="17026"/>
                  </a:cubicBezTo>
                  <a:cubicBezTo>
                    <a:pt x="49858" y="22788"/>
                    <a:pt x="49099" y="25544"/>
                    <a:pt x="48086" y="29803"/>
                  </a:cubicBezTo>
                  <a:lnTo>
                    <a:pt x="19745" y="141285"/>
                  </a:lnTo>
                  <a:close/>
                  <a:moveTo>
                    <a:pt x="64282" y="32559"/>
                  </a:moveTo>
                  <a:cubicBezTo>
                    <a:pt x="66053" y="25795"/>
                    <a:pt x="72885" y="18780"/>
                    <a:pt x="77440" y="15022"/>
                  </a:cubicBezTo>
                  <a:cubicBezTo>
                    <a:pt x="86297" y="7256"/>
                    <a:pt x="93636" y="5502"/>
                    <a:pt x="97937" y="5502"/>
                  </a:cubicBezTo>
                  <a:cubicBezTo>
                    <a:pt x="108059" y="5502"/>
                    <a:pt x="114133" y="14271"/>
                    <a:pt x="114133" y="29051"/>
                  </a:cubicBezTo>
                  <a:cubicBezTo>
                    <a:pt x="114133" y="43832"/>
                    <a:pt x="105782" y="72642"/>
                    <a:pt x="101227" y="82162"/>
                  </a:cubicBezTo>
                  <a:cubicBezTo>
                    <a:pt x="92623" y="99698"/>
                    <a:pt x="80477" y="107965"/>
                    <a:pt x="71114" y="107965"/>
                  </a:cubicBezTo>
                  <a:cubicBezTo>
                    <a:pt x="54413" y="107965"/>
                    <a:pt x="51123" y="87172"/>
                    <a:pt x="51123" y="85669"/>
                  </a:cubicBezTo>
                  <a:cubicBezTo>
                    <a:pt x="51123" y="85168"/>
                    <a:pt x="51123" y="84667"/>
                    <a:pt x="51882" y="81661"/>
                  </a:cubicBezTo>
                  <a:lnTo>
                    <a:pt x="64282" y="32559"/>
                  </a:lnTo>
                  <a:close/>
                </a:path>
              </a:pathLst>
            </a:custGeom>
            <a:solidFill>
              <a:srgbClr val="000000"/>
            </a:solidFill>
            <a:ln w="25400" cap="flat">
              <a:noFill/>
              <a:prstDash val="solid"/>
              <a:miter/>
            </a:ln>
          </p:spPr>
          <p:txBody>
            <a:bodyPr rtlCol="0" anchor="ctr"/>
            <a:lstStyle/>
            <a:p>
              <a:endParaRPr lang="zh-CN" altLang="en-US"/>
            </a:p>
          </p:txBody>
        </p:sp>
        <p:sp>
          <p:nvSpPr>
            <p:cNvPr id="276" name="任意多边形: 形状 275">
              <a:extLst>
                <a:ext uri="{FF2B5EF4-FFF2-40B4-BE49-F238E27FC236}">
                  <a16:creationId xmlns:a16="http://schemas.microsoft.com/office/drawing/2014/main" id="{D7A9196B-6531-435C-A8A4-A3A1C1CFDFB7}"/>
                </a:ext>
              </a:extLst>
            </p:cNvPr>
            <p:cNvSpPr/>
            <p:nvPr>
              <p:custDataLst>
                <p:tags r:id="rId55"/>
              </p:custDataLst>
            </p:nvPr>
          </p:nvSpPr>
          <p:spPr>
            <a:xfrm>
              <a:off x="9270308" y="2273739"/>
              <a:ext cx="133560" cy="77335"/>
            </a:xfrm>
            <a:custGeom>
              <a:avLst/>
              <a:gdLst>
                <a:gd name="connsiteX0" fmla="*/ 118946 w 133560"/>
                <a:gd name="connsiteY0" fmla="*/ 17003 h 77335"/>
                <a:gd name="connsiteX1" fmla="*/ 133825 w 133560"/>
                <a:gd name="connsiteY1" fmla="*/ 6306 h 77335"/>
                <a:gd name="connsiteX2" fmla="*/ 133825 w 133560"/>
                <a:gd name="connsiteY2" fmla="*/ -8 h 77335"/>
                <a:gd name="connsiteX3" fmla="*/ 121071 w 133560"/>
                <a:gd name="connsiteY3" fmla="*/ 694 h 77335"/>
                <a:gd name="connsiteX4" fmla="*/ 103712 w 133560"/>
                <a:gd name="connsiteY4" fmla="*/ -8 h 77335"/>
                <a:gd name="connsiteX5" fmla="*/ 103712 w 133560"/>
                <a:gd name="connsiteY5" fmla="*/ 6306 h 77335"/>
                <a:gd name="connsiteX6" fmla="*/ 112923 w 133560"/>
                <a:gd name="connsiteY6" fmla="*/ 14022 h 77335"/>
                <a:gd name="connsiteX7" fmla="*/ 111860 w 133560"/>
                <a:gd name="connsiteY7" fmla="*/ 18230 h 77335"/>
                <a:gd name="connsiteX8" fmla="*/ 94678 w 133560"/>
                <a:gd name="connsiteY8" fmla="*/ 61896 h 77335"/>
                <a:gd name="connsiteX9" fmla="*/ 75547 w 133560"/>
                <a:gd name="connsiteY9" fmla="*/ 14022 h 77335"/>
                <a:gd name="connsiteX10" fmla="*/ 74662 w 133560"/>
                <a:gd name="connsiteY10" fmla="*/ 10690 h 77335"/>
                <a:gd name="connsiteX11" fmla="*/ 84227 w 133560"/>
                <a:gd name="connsiteY11" fmla="*/ 6306 h 77335"/>
                <a:gd name="connsiteX12" fmla="*/ 84227 w 133560"/>
                <a:gd name="connsiteY12" fmla="*/ -8 h 77335"/>
                <a:gd name="connsiteX13" fmla="*/ 65096 w 133560"/>
                <a:gd name="connsiteY13" fmla="*/ 694 h 77335"/>
                <a:gd name="connsiteX14" fmla="*/ 49509 w 133560"/>
                <a:gd name="connsiteY14" fmla="*/ -8 h 77335"/>
                <a:gd name="connsiteX15" fmla="*/ 49509 w 133560"/>
                <a:gd name="connsiteY15" fmla="*/ 6306 h 77335"/>
                <a:gd name="connsiteX16" fmla="*/ 59605 w 133560"/>
                <a:gd name="connsiteY16" fmla="*/ 7708 h 77335"/>
                <a:gd name="connsiteX17" fmla="*/ 63679 w 133560"/>
                <a:gd name="connsiteY17" fmla="*/ 15424 h 77335"/>
                <a:gd name="connsiteX18" fmla="*/ 62971 w 133560"/>
                <a:gd name="connsiteY18" fmla="*/ 17529 h 77335"/>
                <a:gd name="connsiteX19" fmla="*/ 46320 w 133560"/>
                <a:gd name="connsiteY19" fmla="*/ 59266 h 77335"/>
                <a:gd name="connsiteX20" fmla="*/ 28429 w 133560"/>
                <a:gd name="connsiteY20" fmla="*/ 14022 h 77335"/>
                <a:gd name="connsiteX21" fmla="*/ 27367 w 133560"/>
                <a:gd name="connsiteY21" fmla="*/ 10690 h 77335"/>
                <a:gd name="connsiteX22" fmla="*/ 36932 w 133560"/>
                <a:gd name="connsiteY22" fmla="*/ 6306 h 77335"/>
                <a:gd name="connsiteX23" fmla="*/ 36932 w 133560"/>
                <a:gd name="connsiteY23" fmla="*/ -8 h 77335"/>
                <a:gd name="connsiteX24" fmla="*/ 16916 w 133560"/>
                <a:gd name="connsiteY24" fmla="*/ 694 h 77335"/>
                <a:gd name="connsiteX25" fmla="*/ 265 w 133560"/>
                <a:gd name="connsiteY25" fmla="*/ -8 h 77335"/>
                <a:gd name="connsiteX26" fmla="*/ 265 w 133560"/>
                <a:gd name="connsiteY26" fmla="*/ 6306 h 77335"/>
                <a:gd name="connsiteX27" fmla="*/ 13019 w 133560"/>
                <a:gd name="connsiteY27" fmla="*/ 11391 h 77335"/>
                <a:gd name="connsiteX28" fmla="*/ 37640 w 133560"/>
                <a:gd name="connsiteY28" fmla="*/ 73295 h 77335"/>
                <a:gd name="connsiteX29" fmla="*/ 42423 w 133560"/>
                <a:gd name="connsiteY29" fmla="*/ 77328 h 77335"/>
                <a:gd name="connsiteX30" fmla="*/ 47029 w 133560"/>
                <a:gd name="connsiteY30" fmla="*/ 73645 h 77335"/>
                <a:gd name="connsiteX31" fmla="*/ 67045 w 133560"/>
                <a:gd name="connsiteY31" fmla="*/ 23491 h 77335"/>
                <a:gd name="connsiteX32" fmla="*/ 86707 w 133560"/>
                <a:gd name="connsiteY32" fmla="*/ 73119 h 77335"/>
                <a:gd name="connsiteX33" fmla="*/ 91667 w 133560"/>
                <a:gd name="connsiteY33" fmla="*/ 77328 h 77335"/>
                <a:gd name="connsiteX34" fmla="*/ 96449 w 133560"/>
                <a:gd name="connsiteY34" fmla="*/ 73295 h 77335"/>
                <a:gd name="connsiteX35" fmla="*/ 118946 w 133560"/>
                <a:gd name="connsiteY35" fmla="*/ 17003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560" h="77335">
                  <a:moveTo>
                    <a:pt x="118946" y="17003"/>
                  </a:moveTo>
                  <a:cubicBezTo>
                    <a:pt x="122488" y="8235"/>
                    <a:pt x="128334" y="6481"/>
                    <a:pt x="133825" y="6306"/>
                  </a:cubicBezTo>
                  <a:lnTo>
                    <a:pt x="133825" y="-8"/>
                  </a:lnTo>
                  <a:cubicBezTo>
                    <a:pt x="129042" y="519"/>
                    <a:pt x="126208" y="694"/>
                    <a:pt x="121071" y="694"/>
                  </a:cubicBezTo>
                  <a:cubicBezTo>
                    <a:pt x="115757" y="694"/>
                    <a:pt x="109026" y="519"/>
                    <a:pt x="103712" y="-8"/>
                  </a:cubicBezTo>
                  <a:lnTo>
                    <a:pt x="103712" y="6306"/>
                  </a:lnTo>
                  <a:cubicBezTo>
                    <a:pt x="109912" y="6481"/>
                    <a:pt x="112923" y="9813"/>
                    <a:pt x="112923" y="14022"/>
                  </a:cubicBezTo>
                  <a:cubicBezTo>
                    <a:pt x="112923" y="15424"/>
                    <a:pt x="112923" y="15775"/>
                    <a:pt x="111860" y="18230"/>
                  </a:cubicBezTo>
                  <a:lnTo>
                    <a:pt x="94678" y="61896"/>
                  </a:lnTo>
                  <a:lnTo>
                    <a:pt x="75547" y="14022"/>
                  </a:lnTo>
                  <a:cubicBezTo>
                    <a:pt x="75193" y="13145"/>
                    <a:pt x="74662" y="11742"/>
                    <a:pt x="74662" y="10690"/>
                  </a:cubicBezTo>
                  <a:cubicBezTo>
                    <a:pt x="74662" y="6832"/>
                    <a:pt x="79267" y="6306"/>
                    <a:pt x="84227" y="6306"/>
                  </a:cubicBezTo>
                  <a:lnTo>
                    <a:pt x="84227" y="-8"/>
                  </a:lnTo>
                  <a:cubicBezTo>
                    <a:pt x="77850" y="519"/>
                    <a:pt x="71473" y="694"/>
                    <a:pt x="65096" y="694"/>
                  </a:cubicBezTo>
                  <a:cubicBezTo>
                    <a:pt x="59960" y="694"/>
                    <a:pt x="54645" y="343"/>
                    <a:pt x="49509" y="-8"/>
                  </a:cubicBezTo>
                  <a:lnTo>
                    <a:pt x="49509" y="6306"/>
                  </a:lnTo>
                  <a:cubicBezTo>
                    <a:pt x="53583" y="6306"/>
                    <a:pt x="57302" y="6306"/>
                    <a:pt x="59605" y="7708"/>
                  </a:cubicBezTo>
                  <a:cubicBezTo>
                    <a:pt x="62085" y="9462"/>
                    <a:pt x="63679" y="15249"/>
                    <a:pt x="63679" y="15424"/>
                  </a:cubicBezTo>
                  <a:cubicBezTo>
                    <a:pt x="63679" y="15775"/>
                    <a:pt x="63325" y="16827"/>
                    <a:pt x="62971" y="17529"/>
                  </a:cubicBezTo>
                  <a:lnTo>
                    <a:pt x="46320" y="59266"/>
                  </a:lnTo>
                  <a:lnTo>
                    <a:pt x="28429" y="14022"/>
                  </a:lnTo>
                  <a:cubicBezTo>
                    <a:pt x="27367" y="11566"/>
                    <a:pt x="27367" y="11391"/>
                    <a:pt x="27367" y="10690"/>
                  </a:cubicBezTo>
                  <a:cubicBezTo>
                    <a:pt x="27367" y="6306"/>
                    <a:pt x="33743" y="6306"/>
                    <a:pt x="36932" y="6306"/>
                  </a:cubicBezTo>
                  <a:lnTo>
                    <a:pt x="36932" y="-8"/>
                  </a:lnTo>
                  <a:cubicBezTo>
                    <a:pt x="36578" y="-8"/>
                    <a:pt x="24001" y="694"/>
                    <a:pt x="16916" y="694"/>
                  </a:cubicBezTo>
                  <a:cubicBezTo>
                    <a:pt x="11424" y="694"/>
                    <a:pt x="5756" y="519"/>
                    <a:pt x="265" y="-8"/>
                  </a:cubicBezTo>
                  <a:lnTo>
                    <a:pt x="265" y="6306"/>
                  </a:lnTo>
                  <a:cubicBezTo>
                    <a:pt x="7173" y="6306"/>
                    <a:pt x="11070" y="6306"/>
                    <a:pt x="13019" y="11391"/>
                  </a:cubicBezTo>
                  <a:lnTo>
                    <a:pt x="37640" y="73295"/>
                  </a:lnTo>
                  <a:cubicBezTo>
                    <a:pt x="38703" y="75925"/>
                    <a:pt x="39235" y="77328"/>
                    <a:pt x="42423" y="77328"/>
                  </a:cubicBezTo>
                  <a:cubicBezTo>
                    <a:pt x="45612" y="77328"/>
                    <a:pt x="46143" y="75925"/>
                    <a:pt x="47029" y="73645"/>
                  </a:cubicBezTo>
                  <a:lnTo>
                    <a:pt x="67045" y="23491"/>
                  </a:lnTo>
                  <a:lnTo>
                    <a:pt x="86707" y="73119"/>
                  </a:lnTo>
                  <a:cubicBezTo>
                    <a:pt x="87770" y="75750"/>
                    <a:pt x="88478" y="77328"/>
                    <a:pt x="91667" y="77328"/>
                  </a:cubicBezTo>
                  <a:cubicBezTo>
                    <a:pt x="94855" y="77328"/>
                    <a:pt x="95387" y="76101"/>
                    <a:pt x="96449" y="73295"/>
                  </a:cubicBezTo>
                  <a:lnTo>
                    <a:pt x="118946" y="17003"/>
                  </a:lnTo>
                  <a:close/>
                </a:path>
              </a:pathLst>
            </a:custGeom>
            <a:solidFill>
              <a:srgbClr val="000000"/>
            </a:solidFill>
            <a:ln w="25400" cap="flat">
              <a:noFill/>
              <a:prstDash val="solid"/>
              <a:miter/>
            </a:ln>
          </p:spPr>
          <p:txBody>
            <a:bodyPr rtlCol="0" anchor="ctr"/>
            <a:lstStyle/>
            <a:p>
              <a:endParaRPr lang="zh-CN" altLang="en-US"/>
            </a:p>
          </p:txBody>
        </p:sp>
        <p:sp>
          <p:nvSpPr>
            <p:cNvPr id="277" name="任意多边形: 形状 276">
              <a:extLst>
                <a:ext uri="{FF2B5EF4-FFF2-40B4-BE49-F238E27FC236}">
                  <a16:creationId xmlns:a16="http://schemas.microsoft.com/office/drawing/2014/main" id="{80572756-0F4B-437C-A2A4-B204A03AF3C2}"/>
                </a:ext>
              </a:extLst>
            </p:cNvPr>
            <p:cNvSpPr/>
            <p:nvPr>
              <p:custDataLst>
                <p:tags r:id="rId56"/>
              </p:custDataLst>
            </p:nvPr>
          </p:nvSpPr>
          <p:spPr>
            <a:xfrm>
              <a:off x="9432007" y="2329154"/>
              <a:ext cx="22496" cy="54012"/>
            </a:xfrm>
            <a:custGeom>
              <a:avLst/>
              <a:gdLst>
                <a:gd name="connsiteX0" fmla="*/ 17807 w 22496"/>
                <a:gd name="connsiteY0" fmla="*/ 17353 h 54012"/>
                <a:gd name="connsiteX1" fmla="*/ 3990 w 22496"/>
                <a:gd name="connsiteY1" fmla="*/ 49445 h 54012"/>
                <a:gd name="connsiteX2" fmla="*/ 2750 w 22496"/>
                <a:gd name="connsiteY2" fmla="*/ 51550 h 54012"/>
                <a:gd name="connsiteX3" fmla="*/ 5230 w 22496"/>
                <a:gd name="connsiteY3" fmla="*/ 54005 h 54012"/>
                <a:gd name="connsiteX4" fmla="*/ 22767 w 22496"/>
                <a:gd name="connsiteY4" fmla="*/ 19107 h 54012"/>
                <a:gd name="connsiteX5" fmla="*/ 10367 w 22496"/>
                <a:gd name="connsiteY5" fmla="*/ -8 h 54012"/>
                <a:gd name="connsiteX6" fmla="*/ 271 w 22496"/>
                <a:gd name="connsiteY6" fmla="*/ 9988 h 54012"/>
                <a:gd name="connsiteX7" fmla="*/ 10544 w 22496"/>
                <a:gd name="connsiteY7" fmla="*/ 20159 h 54012"/>
                <a:gd name="connsiteX8" fmla="*/ 17807 w 22496"/>
                <a:gd name="connsiteY8" fmla="*/ 17353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96" h="54012">
                  <a:moveTo>
                    <a:pt x="17807" y="17353"/>
                  </a:moveTo>
                  <a:cubicBezTo>
                    <a:pt x="17807" y="26999"/>
                    <a:pt x="16036" y="38222"/>
                    <a:pt x="3990" y="49445"/>
                  </a:cubicBezTo>
                  <a:cubicBezTo>
                    <a:pt x="3282" y="50147"/>
                    <a:pt x="2750" y="50673"/>
                    <a:pt x="2750" y="51550"/>
                  </a:cubicBezTo>
                  <a:cubicBezTo>
                    <a:pt x="2750" y="52777"/>
                    <a:pt x="4168" y="54005"/>
                    <a:pt x="5230" y="54005"/>
                  </a:cubicBezTo>
                  <a:cubicBezTo>
                    <a:pt x="7710" y="54005"/>
                    <a:pt x="22767" y="39976"/>
                    <a:pt x="22767" y="19107"/>
                  </a:cubicBezTo>
                  <a:cubicBezTo>
                    <a:pt x="22767" y="8235"/>
                    <a:pt x="18516" y="-8"/>
                    <a:pt x="10367" y="-8"/>
                  </a:cubicBezTo>
                  <a:cubicBezTo>
                    <a:pt x="4522" y="-8"/>
                    <a:pt x="271" y="4552"/>
                    <a:pt x="271" y="9988"/>
                  </a:cubicBezTo>
                  <a:cubicBezTo>
                    <a:pt x="271" y="15600"/>
                    <a:pt x="4345" y="20159"/>
                    <a:pt x="10544" y="20159"/>
                  </a:cubicBezTo>
                  <a:cubicBezTo>
                    <a:pt x="14796" y="20159"/>
                    <a:pt x="17630" y="17353"/>
                    <a:pt x="17807" y="17353"/>
                  </a:cubicBezTo>
                  <a:close/>
                </a:path>
              </a:pathLst>
            </a:custGeom>
            <a:solidFill>
              <a:srgbClr val="000000"/>
            </a:solidFill>
            <a:ln w="25400" cap="flat">
              <a:noFill/>
              <a:prstDash val="solid"/>
              <a:miter/>
            </a:ln>
          </p:spPr>
          <p:txBody>
            <a:bodyPr rtlCol="0" anchor="ctr"/>
            <a:lstStyle/>
            <a:p>
              <a:endParaRPr lang="zh-CN" altLang="en-US"/>
            </a:p>
          </p:txBody>
        </p:sp>
        <p:sp>
          <p:nvSpPr>
            <p:cNvPr id="278" name="任意多边形: 形状 277">
              <a:extLst>
                <a:ext uri="{FF2B5EF4-FFF2-40B4-BE49-F238E27FC236}">
                  <a16:creationId xmlns:a16="http://schemas.microsoft.com/office/drawing/2014/main" id="{F4B81AAC-EDB7-4048-80C9-002F6CA93252}"/>
                </a:ext>
              </a:extLst>
            </p:cNvPr>
            <p:cNvSpPr/>
            <p:nvPr>
              <p:custDataLst>
                <p:tags r:id="rId57"/>
              </p:custDataLst>
            </p:nvPr>
          </p:nvSpPr>
          <p:spPr>
            <a:xfrm>
              <a:off x="9480593" y="2233055"/>
              <a:ext cx="53672" cy="118020"/>
            </a:xfrm>
            <a:custGeom>
              <a:avLst/>
              <a:gdLst>
                <a:gd name="connsiteX0" fmla="*/ 49340 w 53672"/>
                <a:gd name="connsiteY0" fmla="*/ 6656 h 118020"/>
                <a:gd name="connsiteX1" fmla="*/ 42254 w 53672"/>
                <a:gd name="connsiteY1" fmla="*/ -8 h 118020"/>
                <a:gd name="connsiteX2" fmla="*/ 32334 w 53672"/>
                <a:gd name="connsiteY2" fmla="*/ 9637 h 118020"/>
                <a:gd name="connsiteX3" fmla="*/ 39420 w 53672"/>
                <a:gd name="connsiteY3" fmla="*/ 16301 h 118020"/>
                <a:gd name="connsiteX4" fmla="*/ 49340 w 53672"/>
                <a:gd name="connsiteY4" fmla="*/ 6656 h 118020"/>
                <a:gd name="connsiteX5" fmla="*/ 13204 w 53672"/>
                <a:gd name="connsiteY5" fmla="*/ 95741 h 118020"/>
                <a:gd name="connsiteX6" fmla="*/ 11610 w 53672"/>
                <a:gd name="connsiteY6" fmla="*/ 103107 h 118020"/>
                <a:gd name="connsiteX7" fmla="*/ 28438 w 53672"/>
                <a:gd name="connsiteY7" fmla="*/ 118013 h 118020"/>
                <a:gd name="connsiteX8" fmla="*/ 53945 w 53672"/>
                <a:gd name="connsiteY8" fmla="*/ 91182 h 118020"/>
                <a:gd name="connsiteX9" fmla="*/ 51111 w 53672"/>
                <a:gd name="connsiteY9" fmla="*/ 88902 h 118020"/>
                <a:gd name="connsiteX10" fmla="*/ 47745 w 53672"/>
                <a:gd name="connsiteY10" fmla="*/ 91883 h 118020"/>
                <a:gd name="connsiteX11" fmla="*/ 28969 w 53672"/>
                <a:gd name="connsiteY11" fmla="*/ 113102 h 118020"/>
                <a:gd name="connsiteX12" fmla="*/ 24541 w 53672"/>
                <a:gd name="connsiteY12" fmla="*/ 106965 h 118020"/>
                <a:gd name="connsiteX13" fmla="*/ 27375 w 53672"/>
                <a:gd name="connsiteY13" fmla="*/ 95741 h 118020"/>
                <a:gd name="connsiteX14" fmla="*/ 33043 w 53672"/>
                <a:gd name="connsiteY14" fmla="*/ 81712 h 118020"/>
                <a:gd name="connsiteX15" fmla="*/ 41723 w 53672"/>
                <a:gd name="connsiteY15" fmla="*/ 59441 h 118020"/>
                <a:gd name="connsiteX16" fmla="*/ 42785 w 53672"/>
                <a:gd name="connsiteY16" fmla="*/ 53829 h 118020"/>
                <a:gd name="connsiteX17" fmla="*/ 25958 w 53672"/>
                <a:gd name="connsiteY17" fmla="*/ 38923 h 118020"/>
                <a:gd name="connsiteX18" fmla="*/ 273 w 53672"/>
                <a:gd name="connsiteY18" fmla="*/ 65754 h 118020"/>
                <a:gd name="connsiteX19" fmla="*/ 3284 w 53672"/>
                <a:gd name="connsiteY19" fmla="*/ 68034 h 118020"/>
                <a:gd name="connsiteX20" fmla="*/ 6473 w 53672"/>
                <a:gd name="connsiteY20" fmla="*/ 65228 h 118020"/>
                <a:gd name="connsiteX21" fmla="*/ 25426 w 53672"/>
                <a:gd name="connsiteY21" fmla="*/ 43834 h 118020"/>
                <a:gd name="connsiteX22" fmla="*/ 29855 w 53672"/>
                <a:gd name="connsiteY22" fmla="*/ 49971 h 118020"/>
                <a:gd name="connsiteX23" fmla="*/ 24363 w 53672"/>
                <a:gd name="connsiteY23" fmla="*/ 67508 h 118020"/>
                <a:gd name="connsiteX24" fmla="*/ 13204 w 53672"/>
                <a:gd name="connsiteY24" fmla="*/ 95741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8020">
                  <a:moveTo>
                    <a:pt x="49340" y="6656"/>
                  </a:moveTo>
                  <a:cubicBezTo>
                    <a:pt x="49340" y="3850"/>
                    <a:pt x="47214" y="-8"/>
                    <a:pt x="42254" y="-8"/>
                  </a:cubicBezTo>
                  <a:cubicBezTo>
                    <a:pt x="37471" y="-8"/>
                    <a:pt x="32334" y="4552"/>
                    <a:pt x="32334" y="9637"/>
                  </a:cubicBezTo>
                  <a:cubicBezTo>
                    <a:pt x="32334" y="12619"/>
                    <a:pt x="34637" y="16301"/>
                    <a:pt x="39420" y="16301"/>
                  </a:cubicBezTo>
                  <a:cubicBezTo>
                    <a:pt x="44557" y="16301"/>
                    <a:pt x="49340" y="11391"/>
                    <a:pt x="49340" y="6656"/>
                  </a:cubicBezTo>
                  <a:close/>
                  <a:moveTo>
                    <a:pt x="13204" y="95741"/>
                  </a:moveTo>
                  <a:cubicBezTo>
                    <a:pt x="12495" y="98021"/>
                    <a:pt x="11610" y="100125"/>
                    <a:pt x="11610" y="103107"/>
                  </a:cubicBezTo>
                  <a:cubicBezTo>
                    <a:pt x="11610" y="111349"/>
                    <a:pt x="18695" y="118013"/>
                    <a:pt x="28438" y="118013"/>
                  </a:cubicBezTo>
                  <a:cubicBezTo>
                    <a:pt x="46151" y="118013"/>
                    <a:pt x="53945" y="93812"/>
                    <a:pt x="53945" y="91182"/>
                  </a:cubicBezTo>
                  <a:cubicBezTo>
                    <a:pt x="53945" y="88902"/>
                    <a:pt x="51642" y="88902"/>
                    <a:pt x="51111" y="88902"/>
                  </a:cubicBezTo>
                  <a:cubicBezTo>
                    <a:pt x="48631" y="88902"/>
                    <a:pt x="48454" y="89954"/>
                    <a:pt x="47745" y="91883"/>
                  </a:cubicBezTo>
                  <a:cubicBezTo>
                    <a:pt x="43671" y="105913"/>
                    <a:pt x="35877" y="113102"/>
                    <a:pt x="28969" y="113102"/>
                  </a:cubicBezTo>
                  <a:cubicBezTo>
                    <a:pt x="25426" y="113102"/>
                    <a:pt x="24541" y="110823"/>
                    <a:pt x="24541" y="106965"/>
                  </a:cubicBezTo>
                  <a:cubicBezTo>
                    <a:pt x="24541" y="102931"/>
                    <a:pt x="25780" y="99599"/>
                    <a:pt x="27375" y="95741"/>
                  </a:cubicBezTo>
                  <a:cubicBezTo>
                    <a:pt x="29146" y="91007"/>
                    <a:pt x="31095" y="86272"/>
                    <a:pt x="33043" y="81712"/>
                  </a:cubicBezTo>
                  <a:cubicBezTo>
                    <a:pt x="34637" y="77503"/>
                    <a:pt x="41014" y="61545"/>
                    <a:pt x="41723" y="59441"/>
                  </a:cubicBezTo>
                  <a:cubicBezTo>
                    <a:pt x="42254" y="57687"/>
                    <a:pt x="42785" y="55583"/>
                    <a:pt x="42785" y="53829"/>
                  </a:cubicBezTo>
                  <a:cubicBezTo>
                    <a:pt x="42785" y="45587"/>
                    <a:pt x="35700" y="38923"/>
                    <a:pt x="25958" y="38923"/>
                  </a:cubicBezTo>
                  <a:cubicBezTo>
                    <a:pt x="8421" y="38923"/>
                    <a:pt x="273" y="62773"/>
                    <a:pt x="273" y="65754"/>
                  </a:cubicBezTo>
                  <a:cubicBezTo>
                    <a:pt x="273" y="68034"/>
                    <a:pt x="2753" y="68034"/>
                    <a:pt x="3284" y="68034"/>
                  </a:cubicBezTo>
                  <a:cubicBezTo>
                    <a:pt x="5764" y="68034"/>
                    <a:pt x="5941" y="67157"/>
                    <a:pt x="6473" y="65228"/>
                  </a:cubicBezTo>
                  <a:cubicBezTo>
                    <a:pt x="11078" y="50147"/>
                    <a:pt x="18872" y="43834"/>
                    <a:pt x="25426" y="43834"/>
                  </a:cubicBezTo>
                  <a:cubicBezTo>
                    <a:pt x="28260" y="43834"/>
                    <a:pt x="29855" y="45236"/>
                    <a:pt x="29855" y="49971"/>
                  </a:cubicBezTo>
                  <a:cubicBezTo>
                    <a:pt x="29855" y="54005"/>
                    <a:pt x="28792" y="56635"/>
                    <a:pt x="24363" y="67508"/>
                  </a:cubicBezTo>
                  <a:lnTo>
                    <a:pt x="13204" y="95741"/>
                  </a:lnTo>
                  <a:close/>
                </a:path>
              </a:pathLst>
            </a:custGeom>
            <a:solidFill>
              <a:srgbClr val="000000"/>
            </a:solidFill>
            <a:ln w="25400" cap="flat">
              <a:noFill/>
              <a:prstDash val="solid"/>
              <a:miter/>
            </a:ln>
          </p:spPr>
          <p:txBody>
            <a:bodyPr rtlCol="0" anchor="ctr"/>
            <a:lstStyle/>
            <a:p>
              <a:endParaRPr lang="zh-CN" altLang="en-US"/>
            </a:p>
          </p:txBody>
        </p:sp>
        <p:sp>
          <p:nvSpPr>
            <p:cNvPr id="279" name="任意多边形: 形状 278">
              <a:extLst>
                <a:ext uri="{FF2B5EF4-FFF2-40B4-BE49-F238E27FC236}">
                  <a16:creationId xmlns:a16="http://schemas.microsoft.com/office/drawing/2014/main" id="{DB7E0F1B-697A-432F-BECF-1772905FF69E}"/>
                </a:ext>
              </a:extLst>
            </p:cNvPr>
            <p:cNvSpPr/>
            <p:nvPr>
              <p:custDataLst>
                <p:tags r:id="rId58"/>
              </p:custDataLst>
            </p:nvPr>
          </p:nvSpPr>
          <p:spPr>
            <a:xfrm>
              <a:off x="9581567" y="2123853"/>
              <a:ext cx="58707" cy="250520"/>
            </a:xfrm>
            <a:custGeom>
              <a:avLst/>
              <a:gdLst>
                <a:gd name="connsiteX0" fmla="*/ 58984 w 58707"/>
                <a:gd name="connsiteY0" fmla="*/ 248006 h 250520"/>
                <a:gd name="connsiteX1" fmla="*/ 54682 w 58707"/>
                <a:gd name="connsiteY1" fmla="*/ 242495 h 250520"/>
                <a:gd name="connsiteX2" fmla="*/ 14953 w 58707"/>
                <a:gd name="connsiteY2" fmla="*/ 125251 h 250520"/>
                <a:gd name="connsiteX3" fmla="*/ 55694 w 58707"/>
                <a:gd name="connsiteY3" fmla="*/ 6755 h 250520"/>
                <a:gd name="connsiteX4" fmla="*/ 58984 w 58707"/>
                <a:gd name="connsiteY4" fmla="*/ 2496 h 250520"/>
                <a:gd name="connsiteX5" fmla="*/ 56454 w 58707"/>
                <a:gd name="connsiteY5" fmla="*/ -9 h 250520"/>
                <a:gd name="connsiteX6" fmla="*/ 16218 w 58707"/>
                <a:gd name="connsiteY6" fmla="*/ 48842 h 250520"/>
                <a:gd name="connsiteX7" fmla="*/ 276 w 58707"/>
                <a:gd name="connsiteY7" fmla="*/ 125251 h 250520"/>
                <a:gd name="connsiteX8" fmla="*/ 16978 w 58707"/>
                <a:gd name="connsiteY8" fmla="*/ 203414 h 250520"/>
                <a:gd name="connsiteX9" fmla="*/ 56454 w 58707"/>
                <a:gd name="connsiteY9" fmla="*/ 250511 h 250520"/>
                <a:gd name="connsiteX10" fmla="*/ 58984 w 58707"/>
                <a:gd name="connsiteY10" fmla="*/ 248006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0520">
                  <a:moveTo>
                    <a:pt x="58984" y="248006"/>
                  </a:moveTo>
                  <a:cubicBezTo>
                    <a:pt x="58984" y="247255"/>
                    <a:pt x="58984" y="246754"/>
                    <a:pt x="54682" y="242495"/>
                  </a:cubicBezTo>
                  <a:cubicBezTo>
                    <a:pt x="23051" y="210929"/>
                    <a:pt x="14953" y="163581"/>
                    <a:pt x="14953" y="125251"/>
                  </a:cubicBezTo>
                  <a:cubicBezTo>
                    <a:pt x="14953" y="81661"/>
                    <a:pt x="24569" y="38070"/>
                    <a:pt x="55694" y="6755"/>
                  </a:cubicBezTo>
                  <a:cubicBezTo>
                    <a:pt x="58984" y="3749"/>
                    <a:pt x="58984" y="3248"/>
                    <a:pt x="58984" y="2496"/>
                  </a:cubicBezTo>
                  <a:cubicBezTo>
                    <a:pt x="58984" y="742"/>
                    <a:pt x="57972" y="-9"/>
                    <a:pt x="56454" y="-9"/>
                  </a:cubicBezTo>
                  <a:cubicBezTo>
                    <a:pt x="53923" y="-9"/>
                    <a:pt x="31148" y="17026"/>
                    <a:pt x="16218" y="48842"/>
                  </a:cubicBezTo>
                  <a:cubicBezTo>
                    <a:pt x="3313" y="76400"/>
                    <a:pt x="276" y="104207"/>
                    <a:pt x="276" y="125251"/>
                  </a:cubicBezTo>
                  <a:cubicBezTo>
                    <a:pt x="276" y="144792"/>
                    <a:pt x="3060" y="175105"/>
                    <a:pt x="16978" y="203414"/>
                  </a:cubicBezTo>
                  <a:cubicBezTo>
                    <a:pt x="32161" y="234228"/>
                    <a:pt x="53923" y="250511"/>
                    <a:pt x="56454" y="250511"/>
                  </a:cubicBezTo>
                  <a:cubicBezTo>
                    <a:pt x="57972" y="250511"/>
                    <a:pt x="58984" y="249760"/>
                    <a:pt x="58984" y="248006"/>
                  </a:cubicBezTo>
                  <a:close/>
                </a:path>
              </a:pathLst>
            </a:custGeom>
            <a:solidFill>
              <a:srgbClr val="000000"/>
            </a:solidFill>
            <a:ln w="25400" cap="flat">
              <a:noFill/>
              <a:prstDash val="solid"/>
              <a:miter/>
            </a:ln>
          </p:spPr>
          <p:txBody>
            <a:bodyPr rtlCol="0" anchor="ctr"/>
            <a:lstStyle/>
            <a:p>
              <a:endParaRPr lang="zh-CN" altLang="en-US"/>
            </a:p>
          </p:txBody>
        </p:sp>
        <p:sp>
          <p:nvSpPr>
            <p:cNvPr id="280" name="任意多边形: 形状 279">
              <a:extLst>
                <a:ext uri="{FF2B5EF4-FFF2-40B4-BE49-F238E27FC236}">
                  <a16:creationId xmlns:a16="http://schemas.microsoft.com/office/drawing/2014/main" id="{BF3192C2-9454-42DB-BC4D-B4ECDAAE3E08}"/>
                </a:ext>
              </a:extLst>
            </p:cNvPr>
            <p:cNvSpPr/>
            <p:nvPr>
              <p:custDataLst>
                <p:tags r:id="rId59"/>
              </p:custDataLst>
            </p:nvPr>
          </p:nvSpPr>
          <p:spPr>
            <a:xfrm>
              <a:off x="9660744" y="2154918"/>
              <a:ext cx="77686" cy="159581"/>
            </a:xfrm>
            <a:custGeom>
              <a:avLst/>
              <a:gdLst>
                <a:gd name="connsiteX0" fmla="*/ 46588 w 77686"/>
                <a:gd name="connsiteY0" fmla="*/ 56609 h 159581"/>
                <a:gd name="connsiteX1" fmla="*/ 70375 w 77686"/>
                <a:gd name="connsiteY1" fmla="*/ 56609 h 159581"/>
                <a:gd name="connsiteX2" fmla="*/ 77967 w 77686"/>
                <a:gd name="connsiteY2" fmla="*/ 51598 h 159581"/>
                <a:gd name="connsiteX3" fmla="*/ 70881 w 77686"/>
                <a:gd name="connsiteY3" fmla="*/ 48842 h 159581"/>
                <a:gd name="connsiteX4" fmla="*/ 48613 w 77686"/>
                <a:gd name="connsiteY4" fmla="*/ 48842 h 159581"/>
                <a:gd name="connsiteX5" fmla="*/ 58988 w 77686"/>
                <a:gd name="connsiteY5" fmla="*/ 6755 h 159581"/>
                <a:gd name="connsiteX6" fmla="*/ 51649 w 77686"/>
                <a:gd name="connsiteY6" fmla="*/ -9 h 159581"/>
                <a:gd name="connsiteX7" fmla="*/ 41527 w 77686"/>
                <a:gd name="connsiteY7" fmla="*/ 9010 h 159581"/>
                <a:gd name="connsiteX8" fmla="*/ 31658 w 77686"/>
                <a:gd name="connsiteY8" fmla="*/ 48842 h 159581"/>
                <a:gd name="connsiteX9" fmla="*/ 7872 w 77686"/>
                <a:gd name="connsiteY9" fmla="*/ 48842 h 159581"/>
                <a:gd name="connsiteX10" fmla="*/ 280 w 77686"/>
                <a:gd name="connsiteY10" fmla="*/ 53602 h 159581"/>
                <a:gd name="connsiteX11" fmla="*/ 7366 w 77686"/>
                <a:gd name="connsiteY11" fmla="*/ 56609 h 159581"/>
                <a:gd name="connsiteX12" fmla="*/ 29634 w 77686"/>
                <a:gd name="connsiteY12" fmla="*/ 56609 h 159581"/>
                <a:gd name="connsiteX13" fmla="*/ 10402 w 77686"/>
                <a:gd name="connsiteY13" fmla="*/ 136525 h 159581"/>
                <a:gd name="connsiteX14" fmla="*/ 33683 w 77686"/>
                <a:gd name="connsiteY14" fmla="*/ 159573 h 159581"/>
                <a:gd name="connsiteX15" fmla="*/ 73918 w 77686"/>
                <a:gd name="connsiteY15" fmla="*/ 120992 h 159581"/>
                <a:gd name="connsiteX16" fmla="*/ 70881 w 77686"/>
                <a:gd name="connsiteY16" fmla="*/ 118487 h 159581"/>
                <a:gd name="connsiteX17" fmla="*/ 67086 w 77686"/>
                <a:gd name="connsiteY17" fmla="*/ 121994 h 159581"/>
                <a:gd name="connsiteX18" fmla="*/ 34189 w 77686"/>
                <a:gd name="connsiteY18" fmla="*/ 154061 h 159581"/>
                <a:gd name="connsiteX19" fmla="*/ 26344 w 77686"/>
                <a:gd name="connsiteY19" fmla="*/ 142537 h 159581"/>
                <a:gd name="connsiteX20" fmla="*/ 27863 w 77686"/>
                <a:gd name="connsiteY20" fmla="*/ 130512 h 159581"/>
                <a:gd name="connsiteX21" fmla="*/ 46588 w 77686"/>
                <a:gd name="connsiteY21" fmla="*/ 56609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9581">
                  <a:moveTo>
                    <a:pt x="46588" y="56609"/>
                  </a:moveTo>
                  <a:lnTo>
                    <a:pt x="70375" y="56609"/>
                  </a:lnTo>
                  <a:cubicBezTo>
                    <a:pt x="75436" y="56609"/>
                    <a:pt x="77967" y="56609"/>
                    <a:pt x="77967" y="51598"/>
                  </a:cubicBezTo>
                  <a:cubicBezTo>
                    <a:pt x="77967" y="48842"/>
                    <a:pt x="75436" y="48842"/>
                    <a:pt x="70881" y="48842"/>
                  </a:cubicBezTo>
                  <a:lnTo>
                    <a:pt x="48613" y="48842"/>
                  </a:lnTo>
                  <a:cubicBezTo>
                    <a:pt x="57723" y="13269"/>
                    <a:pt x="58988" y="8258"/>
                    <a:pt x="58988" y="6755"/>
                  </a:cubicBezTo>
                  <a:cubicBezTo>
                    <a:pt x="58988" y="2496"/>
                    <a:pt x="55951" y="-9"/>
                    <a:pt x="51649" y="-9"/>
                  </a:cubicBezTo>
                  <a:cubicBezTo>
                    <a:pt x="50890" y="-9"/>
                    <a:pt x="43805" y="241"/>
                    <a:pt x="41527" y="9010"/>
                  </a:cubicBezTo>
                  <a:lnTo>
                    <a:pt x="31658" y="48842"/>
                  </a:lnTo>
                  <a:lnTo>
                    <a:pt x="7872" y="48842"/>
                  </a:lnTo>
                  <a:cubicBezTo>
                    <a:pt x="2811" y="48842"/>
                    <a:pt x="280" y="48842"/>
                    <a:pt x="280" y="53602"/>
                  </a:cubicBezTo>
                  <a:cubicBezTo>
                    <a:pt x="280" y="56609"/>
                    <a:pt x="2305" y="56609"/>
                    <a:pt x="7366" y="56609"/>
                  </a:cubicBezTo>
                  <a:lnTo>
                    <a:pt x="29634" y="56609"/>
                  </a:lnTo>
                  <a:cubicBezTo>
                    <a:pt x="11414" y="127756"/>
                    <a:pt x="10402" y="132015"/>
                    <a:pt x="10402" y="136525"/>
                  </a:cubicBezTo>
                  <a:cubicBezTo>
                    <a:pt x="10402" y="150053"/>
                    <a:pt x="20018" y="159573"/>
                    <a:pt x="33683" y="159573"/>
                  </a:cubicBezTo>
                  <a:cubicBezTo>
                    <a:pt x="59494" y="159573"/>
                    <a:pt x="73918" y="122997"/>
                    <a:pt x="73918" y="120992"/>
                  </a:cubicBezTo>
                  <a:cubicBezTo>
                    <a:pt x="73918" y="118487"/>
                    <a:pt x="71894" y="118487"/>
                    <a:pt x="70881" y="118487"/>
                  </a:cubicBezTo>
                  <a:cubicBezTo>
                    <a:pt x="68604" y="118487"/>
                    <a:pt x="68351" y="119239"/>
                    <a:pt x="67086" y="121994"/>
                  </a:cubicBezTo>
                  <a:cubicBezTo>
                    <a:pt x="56204" y="148049"/>
                    <a:pt x="42793" y="154061"/>
                    <a:pt x="34189" y="154061"/>
                  </a:cubicBezTo>
                  <a:cubicBezTo>
                    <a:pt x="28875" y="154061"/>
                    <a:pt x="26344" y="150804"/>
                    <a:pt x="26344" y="142537"/>
                  </a:cubicBezTo>
                  <a:cubicBezTo>
                    <a:pt x="26344" y="136525"/>
                    <a:pt x="26850" y="134771"/>
                    <a:pt x="27863" y="130512"/>
                  </a:cubicBezTo>
                  <a:lnTo>
                    <a:pt x="46588" y="56609"/>
                  </a:lnTo>
                  <a:close/>
                </a:path>
              </a:pathLst>
            </a:custGeom>
            <a:solidFill>
              <a:srgbClr val="000000"/>
            </a:solidFill>
            <a:ln w="25400" cap="flat">
              <a:noFill/>
              <a:prstDash val="solid"/>
              <a:miter/>
            </a:ln>
          </p:spPr>
          <p:txBody>
            <a:bodyPr rtlCol="0" anchor="ctr"/>
            <a:lstStyle/>
            <a:p>
              <a:endParaRPr lang="zh-CN" altLang="en-US"/>
            </a:p>
          </p:txBody>
        </p:sp>
        <p:sp>
          <p:nvSpPr>
            <p:cNvPr id="281" name="任意多边形: 形状 280">
              <a:extLst>
                <a:ext uri="{FF2B5EF4-FFF2-40B4-BE49-F238E27FC236}">
                  <a16:creationId xmlns:a16="http://schemas.microsoft.com/office/drawing/2014/main" id="{C6050F9B-1BE9-4E7B-A87E-1BC0B82E5654}"/>
                </a:ext>
              </a:extLst>
            </p:cNvPr>
            <p:cNvSpPr/>
            <p:nvPr>
              <p:custDataLst>
                <p:tags r:id="rId60"/>
              </p:custDataLst>
            </p:nvPr>
          </p:nvSpPr>
          <p:spPr>
            <a:xfrm>
              <a:off x="9760728" y="2123853"/>
              <a:ext cx="58707" cy="250520"/>
            </a:xfrm>
            <a:custGeom>
              <a:avLst/>
              <a:gdLst>
                <a:gd name="connsiteX0" fmla="*/ 58992 w 58707"/>
                <a:gd name="connsiteY0" fmla="*/ 125251 h 250520"/>
                <a:gd name="connsiteX1" fmla="*/ 42290 w 58707"/>
                <a:gd name="connsiteY1" fmla="*/ 47089 h 250520"/>
                <a:gd name="connsiteX2" fmla="*/ 2814 w 58707"/>
                <a:gd name="connsiteY2" fmla="*/ -9 h 250520"/>
                <a:gd name="connsiteX3" fmla="*/ 284 w 58707"/>
                <a:gd name="connsiteY3" fmla="*/ 2496 h 250520"/>
                <a:gd name="connsiteX4" fmla="*/ 5092 w 58707"/>
                <a:gd name="connsiteY4" fmla="*/ 8258 h 250520"/>
                <a:gd name="connsiteX5" fmla="*/ 44315 w 58707"/>
                <a:gd name="connsiteY5" fmla="*/ 125251 h 250520"/>
                <a:gd name="connsiteX6" fmla="*/ 3573 w 58707"/>
                <a:gd name="connsiteY6" fmla="*/ 243747 h 250520"/>
                <a:gd name="connsiteX7" fmla="*/ 284 w 58707"/>
                <a:gd name="connsiteY7" fmla="*/ 248006 h 250520"/>
                <a:gd name="connsiteX8" fmla="*/ 2814 w 58707"/>
                <a:gd name="connsiteY8" fmla="*/ 250511 h 250520"/>
                <a:gd name="connsiteX9" fmla="*/ 43049 w 58707"/>
                <a:gd name="connsiteY9" fmla="*/ 201660 h 250520"/>
                <a:gd name="connsiteX10" fmla="*/ 58992 w 58707"/>
                <a:gd name="connsiteY10" fmla="*/ 125251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0520">
                  <a:moveTo>
                    <a:pt x="58992" y="125251"/>
                  </a:moveTo>
                  <a:cubicBezTo>
                    <a:pt x="58992" y="105711"/>
                    <a:pt x="56208" y="75398"/>
                    <a:pt x="42290" y="47089"/>
                  </a:cubicBezTo>
                  <a:cubicBezTo>
                    <a:pt x="27107" y="16275"/>
                    <a:pt x="5345" y="-9"/>
                    <a:pt x="2814" y="-9"/>
                  </a:cubicBezTo>
                  <a:cubicBezTo>
                    <a:pt x="1296" y="-9"/>
                    <a:pt x="284" y="993"/>
                    <a:pt x="284" y="2496"/>
                  </a:cubicBezTo>
                  <a:cubicBezTo>
                    <a:pt x="284" y="3248"/>
                    <a:pt x="284" y="3749"/>
                    <a:pt x="5092" y="8258"/>
                  </a:cubicBezTo>
                  <a:cubicBezTo>
                    <a:pt x="29891" y="33060"/>
                    <a:pt x="44315" y="72892"/>
                    <a:pt x="44315" y="125251"/>
                  </a:cubicBezTo>
                  <a:cubicBezTo>
                    <a:pt x="44315" y="168090"/>
                    <a:pt x="34952" y="212182"/>
                    <a:pt x="3573" y="243747"/>
                  </a:cubicBezTo>
                  <a:cubicBezTo>
                    <a:pt x="284" y="246754"/>
                    <a:pt x="284" y="247255"/>
                    <a:pt x="284" y="248006"/>
                  </a:cubicBezTo>
                  <a:cubicBezTo>
                    <a:pt x="284" y="249509"/>
                    <a:pt x="1296" y="250511"/>
                    <a:pt x="2814" y="250511"/>
                  </a:cubicBezTo>
                  <a:cubicBezTo>
                    <a:pt x="5345" y="250511"/>
                    <a:pt x="28119" y="233476"/>
                    <a:pt x="43049" y="201660"/>
                  </a:cubicBezTo>
                  <a:cubicBezTo>
                    <a:pt x="55955" y="174103"/>
                    <a:pt x="58992" y="146295"/>
                    <a:pt x="58992" y="125251"/>
                  </a:cubicBezTo>
                  <a:close/>
                </a:path>
              </a:pathLst>
            </a:custGeom>
            <a:solidFill>
              <a:srgbClr val="000000"/>
            </a:solidFill>
            <a:ln w="25400" cap="flat">
              <a:noFill/>
              <a:prstDash val="solid"/>
              <a:miter/>
            </a:ln>
          </p:spPr>
          <p:txBody>
            <a:bodyPr rtlCol="0" anchor="ctr"/>
            <a:lstStyle/>
            <a:p>
              <a:endParaRPr lang="zh-CN" altLang="en-US"/>
            </a:p>
          </p:txBody>
        </p:sp>
        <p:sp>
          <p:nvSpPr>
            <p:cNvPr id="282" name="任意多边形: 形状 281">
              <a:extLst>
                <a:ext uri="{FF2B5EF4-FFF2-40B4-BE49-F238E27FC236}">
                  <a16:creationId xmlns:a16="http://schemas.microsoft.com/office/drawing/2014/main" id="{B752F745-5BC6-4143-ADE1-E06C45DD865C}"/>
                </a:ext>
              </a:extLst>
            </p:cNvPr>
            <p:cNvSpPr/>
            <p:nvPr>
              <p:custDataLst>
                <p:tags r:id="rId61"/>
              </p:custDataLst>
            </p:nvPr>
          </p:nvSpPr>
          <p:spPr>
            <a:xfrm>
              <a:off x="9853317" y="2137882"/>
              <a:ext cx="124754" cy="176616"/>
            </a:xfrm>
            <a:custGeom>
              <a:avLst/>
              <a:gdLst>
                <a:gd name="connsiteX0" fmla="*/ 87843 w 124754"/>
                <a:gd name="connsiteY0" fmla="*/ 160074 h 176616"/>
                <a:gd name="connsiteX1" fmla="*/ 87843 w 124754"/>
                <a:gd name="connsiteY1" fmla="*/ 176608 h 176616"/>
                <a:gd name="connsiteX2" fmla="*/ 125042 w 124754"/>
                <a:gd name="connsiteY2" fmla="*/ 173852 h 176616"/>
                <a:gd name="connsiteX3" fmla="*/ 125042 w 124754"/>
                <a:gd name="connsiteY3" fmla="*/ 166086 h 176616"/>
                <a:gd name="connsiteX4" fmla="*/ 105304 w 124754"/>
                <a:gd name="connsiteY4" fmla="*/ 152057 h 176616"/>
                <a:gd name="connsiteX5" fmla="*/ 105304 w 124754"/>
                <a:gd name="connsiteY5" fmla="*/ -9 h 176616"/>
                <a:gd name="connsiteX6" fmla="*/ 68864 w 124754"/>
                <a:gd name="connsiteY6" fmla="*/ 2747 h 176616"/>
                <a:gd name="connsiteX7" fmla="*/ 68864 w 124754"/>
                <a:gd name="connsiteY7" fmla="*/ 10513 h 176616"/>
                <a:gd name="connsiteX8" fmla="*/ 88602 w 124754"/>
                <a:gd name="connsiteY8" fmla="*/ 24542 h 176616"/>
                <a:gd name="connsiteX9" fmla="*/ 88602 w 124754"/>
                <a:gd name="connsiteY9" fmla="*/ 78654 h 176616"/>
                <a:gd name="connsiteX10" fmla="*/ 56718 w 124754"/>
                <a:gd name="connsiteY10" fmla="*/ 63122 h 176616"/>
                <a:gd name="connsiteX11" fmla="*/ 288 w 124754"/>
                <a:gd name="connsiteY11" fmla="*/ 119990 h 176616"/>
                <a:gd name="connsiteX12" fmla="*/ 53934 w 124754"/>
                <a:gd name="connsiteY12" fmla="*/ 176608 h 176616"/>
                <a:gd name="connsiteX13" fmla="*/ 87843 w 124754"/>
                <a:gd name="connsiteY13" fmla="*/ 160074 h 176616"/>
                <a:gd name="connsiteX14" fmla="*/ 87843 w 124754"/>
                <a:gd name="connsiteY14" fmla="*/ 92934 h 176616"/>
                <a:gd name="connsiteX15" fmla="*/ 87843 w 124754"/>
                <a:gd name="connsiteY15" fmla="*/ 144291 h 176616"/>
                <a:gd name="connsiteX16" fmla="*/ 85060 w 124754"/>
                <a:gd name="connsiteY16" fmla="*/ 153560 h 176616"/>
                <a:gd name="connsiteX17" fmla="*/ 55200 w 124754"/>
                <a:gd name="connsiteY17" fmla="*/ 171096 h 176616"/>
                <a:gd name="connsiteX18" fmla="*/ 28629 w 124754"/>
                <a:gd name="connsiteY18" fmla="*/ 155063 h 176616"/>
                <a:gd name="connsiteX19" fmla="*/ 21291 w 124754"/>
                <a:gd name="connsiteY19" fmla="*/ 120241 h 176616"/>
                <a:gd name="connsiteX20" fmla="*/ 29135 w 124754"/>
                <a:gd name="connsiteY20" fmla="*/ 84667 h 176616"/>
                <a:gd name="connsiteX21" fmla="*/ 57730 w 124754"/>
                <a:gd name="connsiteY21" fmla="*/ 68634 h 176616"/>
                <a:gd name="connsiteX22" fmla="*/ 85060 w 124754"/>
                <a:gd name="connsiteY22" fmla="*/ 83665 h 176616"/>
                <a:gd name="connsiteX23" fmla="*/ 87843 w 124754"/>
                <a:gd name="connsiteY23" fmla="*/ 92934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754" h="176616">
                  <a:moveTo>
                    <a:pt x="87843" y="160074"/>
                  </a:moveTo>
                  <a:lnTo>
                    <a:pt x="87843" y="176608"/>
                  </a:lnTo>
                  <a:lnTo>
                    <a:pt x="125042" y="173852"/>
                  </a:lnTo>
                  <a:lnTo>
                    <a:pt x="125042" y="166086"/>
                  </a:lnTo>
                  <a:cubicBezTo>
                    <a:pt x="107328" y="166086"/>
                    <a:pt x="105304" y="164332"/>
                    <a:pt x="105304" y="152057"/>
                  </a:cubicBezTo>
                  <a:lnTo>
                    <a:pt x="105304" y="-9"/>
                  </a:lnTo>
                  <a:lnTo>
                    <a:pt x="68864" y="2747"/>
                  </a:lnTo>
                  <a:lnTo>
                    <a:pt x="68864" y="10513"/>
                  </a:lnTo>
                  <a:cubicBezTo>
                    <a:pt x="86578" y="10513"/>
                    <a:pt x="88602" y="12266"/>
                    <a:pt x="88602" y="24542"/>
                  </a:cubicBezTo>
                  <a:lnTo>
                    <a:pt x="88602" y="78654"/>
                  </a:lnTo>
                  <a:cubicBezTo>
                    <a:pt x="81264" y="69636"/>
                    <a:pt x="70383" y="63122"/>
                    <a:pt x="56718" y="63122"/>
                  </a:cubicBezTo>
                  <a:cubicBezTo>
                    <a:pt x="26858" y="63122"/>
                    <a:pt x="288" y="87673"/>
                    <a:pt x="288" y="119990"/>
                  </a:cubicBezTo>
                  <a:cubicBezTo>
                    <a:pt x="288" y="151806"/>
                    <a:pt x="25087" y="176608"/>
                    <a:pt x="53934" y="176608"/>
                  </a:cubicBezTo>
                  <a:cubicBezTo>
                    <a:pt x="70130" y="176608"/>
                    <a:pt x="81517" y="168090"/>
                    <a:pt x="87843" y="160074"/>
                  </a:cubicBezTo>
                  <a:close/>
                  <a:moveTo>
                    <a:pt x="87843" y="92934"/>
                  </a:moveTo>
                  <a:lnTo>
                    <a:pt x="87843" y="144291"/>
                  </a:lnTo>
                  <a:cubicBezTo>
                    <a:pt x="87843" y="148800"/>
                    <a:pt x="87843" y="149301"/>
                    <a:pt x="85060" y="153560"/>
                  </a:cubicBezTo>
                  <a:cubicBezTo>
                    <a:pt x="77468" y="165585"/>
                    <a:pt x="66081" y="171096"/>
                    <a:pt x="55200" y="171096"/>
                  </a:cubicBezTo>
                  <a:cubicBezTo>
                    <a:pt x="43812" y="171096"/>
                    <a:pt x="34703" y="164583"/>
                    <a:pt x="28629" y="155063"/>
                  </a:cubicBezTo>
                  <a:cubicBezTo>
                    <a:pt x="22050" y="144792"/>
                    <a:pt x="21291" y="130512"/>
                    <a:pt x="21291" y="120241"/>
                  </a:cubicBezTo>
                  <a:cubicBezTo>
                    <a:pt x="21291" y="110972"/>
                    <a:pt x="21797" y="95940"/>
                    <a:pt x="29135" y="84667"/>
                  </a:cubicBezTo>
                  <a:cubicBezTo>
                    <a:pt x="34449" y="76901"/>
                    <a:pt x="44065" y="68634"/>
                    <a:pt x="57730" y="68634"/>
                  </a:cubicBezTo>
                  <a:cubicBezTo>
                    <a:pt x="66587" y="68634"/>
                    <a:pt x="77215" y="72391"/>
                    <a:pt x="85060" y="83665"/>
                  </a:cubicBezTo>
                  <a:cubicBezTo>
                    <a:pt x="87843" y="87924"/>
                    <a:pt x="87843" y="88425"/>
                    <a:pt x="87843" y="92934"/>
                  </a:cubicBezTo>
                  <a:close/>
                </a:path>
              </a:pathLst>
            </a:custGeom>
            <a:solidFill>
              <a:srgbClr val="000000"/>
            </a:solidFill>
            <a:ln w="25400" cap="flat">
              <a:noFill/>
              <a:prstDash val="solid"/>
              <a:miter/>
            </a:ln>
          </p:spPr>
          <p:txBody>
            <a:bodyPr rtlCol="0" anchor="ctr"/>
            <a:lstStyle/>
            <a:p>
              <a:endParaRPr lang="zh-CN" altLang="en-US"/>
            </a:p>
          </p:txBody>
        </p:sp>
        <p:sp>
          <p:nvSpPr>
            <p:cNvPr id="283" name="任意多边形: 形状 282">
              <a:extLst>
                <a:ext uri="{FF2B5EF4-FFF2-40B4-BE49-F238E27FC236}">
                  <a16:creationId xmlns:a16="http://schemas.microsoft.com/office/drawing/2014/main" id="{0EFE2C26-E1FE-451C-999C-EF5448EFE1EB}"/>
                </a:ext>
              </a:extLst>
            </p:cNvPr>
            <p:cNvSpPr/>
            <p:nvPr>
              <p:custDataLst>
                <p:tags r:id="rId62"/>
              </p:custDataLst>
            </p:nvPr>
          </p:nvSpPr>
          <p:spPr>
            <a:xfrm>
              <a:off x="9991118" y="2154918"/>
              <a:ext cx="77686" cy="159581"/>
            </a:xfrm>
            <a:custGeom>
              <a:avLst/>
              <a:gdLst>
                <a:gd name="connsiteX0" fmla="*/ 46601 w 77686"/>
                <a:gd name="connsiteY0" fmla="*/ 56609 h 159581"/>
                <a:gd name="connsiteX1" fmla="*/ 70388 w 77686"/>
                <a:gd name="connsiteY1" fmla="*/ 56609 h 159581"/>
                <a:gd name="connsiteX2" fmla="*/ 77980 w 77686"/>
                <a:gd name="connsiteY2" fmla="*/ 51598 h 159581"/>
                <a:gd name="connsiteX3" fmla="*/ 70894 w 77686"/>
                <a:gd name="connsiteY3" fmla="*/ 48842 h 159581"/>
                <a:gd name="connsiteX4" fmla="*/ 48626 w 77686"/>
                <a:gd name="connsiteY4" fmla="*/ 48842 h 159581"/>
                <a:gd name="connsiteX5" fmla="*/ 59001 w 77686"/>
                <a:gd name="connsiteY5" fmla="*/ 6755 h 159581"/>
                <a:gd name="connsiteX6" fmla="*/ 51662 w 77686"/>
                <a:gd name="connsiteY6" fmla="*/ -9 h 159581"/>
                <a:gd name="connsiteX7" fmla="*/ 41540 w 77686"/>
                <a:gd name="connsiteY7" fmla="*/ 9010 h 159581"/>
                <a:gd name="connsiteX8" fmla="*/ 31671 w 77686"/>
                <a:gd name="connsiteY8" fmla="*/ 48842 h 159581"/>
                <a:gd name="connsiteX9" fmla="*/ 7885 w 77686"/>
                <a:gd name="connsiteY9" fmla="*/ 48842 h 159581"/>
                <a:gd name="connsiteX10" fmla="*/ 293 w 77686"/>
                <a:gd name="connsiteY10" fmla="*/ 53602 h 159581"/>
                <a:gd name="connsiteX11" fmla="*/ 7379 w 77686"/>
                <a:gd name="connsiteY11" fmla="*/ 56609 h 159581"/>
                <a:gd name="connsiteX12" fmla="*/ 29647 w 77686"/>
                <a:gd name="connsiteY12" fmla="*/ 56609 h 159581"/>
                <a:gd name="connsiteX13" fmla="*/ 10415 w 77686"/>
                <a:gd name="connsiteY13" fmla="*/ 136525 h 159581"/>
                <a:gd name="connsiteX14" fmla="*/ 33696 w 77686"/>
                <a:gd name="connsiteY14" fmla="*/ 159573 h 159581"/>
                <a:gd name="connsiteX15" fmla="*/ 73931 w 77686"/>
                <a:gd name="connsiteY15" fmla="*/ 120992 h 159581"/>
                <a:gd name="connsiteX16" fmla="*/ 70894 w 77686"/>
                <a:gd name="connsiteY16" fmla="*/ 118487 h 159581"/>
                <a:gd name="connsiteX17" fmla="*/ 67099 w 77686"/>
                <a:gd name="connsiteY17" fmla="*/ 121994 h 159581"/>
                <a:gd name="connsiteX18" fmla="*/ 34202 w 77686"/>
                <a:gd name="connsiteY18" fmla="*/ 154061 h 159581"/>
                <a:gd name="connsiteX19" fmla="*/ 26357 w 77686"/>
                <a:gd name="connsiteY19" fmla="*/ 142537 h 159581"/>
                <a:gd name="connsiteX20" fmla="*/ 27876 w 77686"/>
                <a:gd name="connsiteY20" fmla="*/ 130512 h 159581"/>
                <a:gd name="connsiteX21" fmla="*/ 46601 w 77686"/>
                <a:gd name="connsiteY21" fmla="*/ 56609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9581">
                  <a:moveTo>
                    <a:pt x="46601" y="56609"/>
                  </a:moveTo>
                  <a:lnTo>
                    <a:pt x="70388" y="56609"/>
                  </a:lnTo>
                  <a:cubicBezTo>
                    <a:pt x="75449" y="56609"/>
                    <a:pt x="77980" y="56609"/>
                    <a:pt x="77980" y="51598"/>
                  </a:cubicBezTo>
                  <a:cubicBezTo>
                    <a:pt x="77980" y="48842"/>
                    <a:pt x="75449" y="48842"/>
                    <a:pt x="70894" y="48842"/>
                  </a:cubicBezTo>
                  <a:lnTo>
                    <a:pt x="48626" y="48842"/>
                  </a:lnTo>
                  <a:cubicBezTo>
                    <a:pt x="57736" y="13269"/>
                    <a:pt x="59001" y="8258"/>
                    <a:pt x="59001" y="6755"/>
                  </a:cubicBezTo>
                  <a:cubicBezTo>
                    <a:pt x="59001" y="2496"/>
                    <a:pt x="55964" y="-9"/>
                    <a:pt x="51662" y="-9"/>
                  </a:cubicBezTo>
                  <a:cubicBezTo>
                    <a:pt x="50903" y="-9"/>
                    <a:pt x="43818" y="241"/>
                    <a:pt x="41540" y="9010"/>
                  </a:cubicBezTo>
                  <a:lnTo>
                    <a:pt x="31671" y="48842"/>
                  </a:lnTo>
                  <a:lnTo>
                    <a:pt x="7885" y="48842"/>
                  </a:lnTo>
                  <a:cubicBezTo>
                    <a:pt x="2824" y="48842"/>
                    <a:pt x="293" y="48842"/>
                    <a:pt x="293" y="53602"/>
                  </a:cubicBezTo>
                  <a:cubicBezTo>
                    <a:pt x="293" y="56609"/>
                    <a:pt x="2318" y="56609"/>
                    <a:pt x="7379" y="56609"/>
                  </a:cubicBezTo>
                  <a:lnTo>
                    <a:pt x="29647" y="56609"/>
                  </a:lnTo>
                  <a:cubicBezTo>
                    <a:pt x="11427" y="127756"/>
                    <a:pt x="10415" y="132015"/>
                    <a:pt x="10415" y="136525"/>
                  </a:cubicBezTo>
                  <a:cubicBezTo>
                    <a:pt x="10415" y="150053"/>
                    <a:pt x="20031" y="159573"/>
                    <a:pt x="33696" y="159573"/>
                  </a:cubicBezTo>
                  <a:cubicBezTo>
                    <a:pt x="59507" y="159573"/>
                    <a:pt x="73931" y="122997"/>
                    <a:pt x="73931" y="120992"/>
                  </a:cubicBezTo>
                  <a:cubicBezTo>
                    <a:pt x="73931" y="118487"/>
                    <a:pt x="71907" y="118487"/>
                    <a:pt x="70894" y="118487"/>
                  </a:cubicBezTo>
                  <a:cubicBezTo>
                    <a:pt x="68617" y="118487"/>
                    <a:pt x="68364" y="119239"/>
                    <a:pt x="67099" y="121994"/>
                  </a:cubicBezTo>
                  <a:cubicBezTo>
                    <a:pt x="56217" y="148049"/>
                    <a:pt x="42806" y="154061"/>
                    <a:pt x="34202" y="154061"/>
                  </a:cubicBezTo>
                  <a:cubicBezTo>
                    <a:pt x="28888" y="154061"/>
                    <a:pt x="26357" y="150804"/>
                    <a:pt x="26357" y="142537"/>
                  </a:cubicBezTo>
                  <a:cubicBezTo>
                    <a:pt x="26357" y="136525"/>
                    <a:pt x="26863" y="134771"/>
                    <a:pt x="27876" y="130512"/>
                  </a:cubicBezTo>
                  <a:lnTo>
                    <a:pt x="46601" y="56609"/>
                  </a:lnTo>
                  <a:close/>
                </a:path>
              </a:pathLst>
            </a:custGeom>
            <a:solidFill>
              <a:srgbClr val="000000"/>
            </a:solidFill>
            <a:ln w="25400" cap="flat">
              <a:noFill/>
              <a:prstDash val="solid"/>
              <a:miter/>
            </a:ln>
          </p:spPr>
          <p:txBody>
            <a:bodyPr rtlCol="0" anchor="ctr"/>
            <a:lstStyle/>
            <a:p>
              <a:endParaRPr lang="zh-CN" altLang="en-US"/>
            </a:p>
          </p:txBody>
        </p:sp>
        <p:sp>
          <p:nvSpPr>
            <p:cNvPr id="284" name="任意多边形: 形状 283">
              <a:extLst>
                <a:ext uri="{FF2B5EF4-FFF2-40B4-BE49-F238E27FC236}">
                  <a16:creationId xmlns:a16="http://schemas.microsoft.com/office/drawing/2014/main" id="{BF787CF5-93A7-4DE9-B564-82B5E93C2798}"/>
                </a:ext>
              </a:extLst>
            </p:cNvPr>
            <p:cNvSpPr/>
            <p:nvPr>
              <p:custDataLst>
                <p:tags r:id="rId63"/>
              </p:custDataLst>
            </p:nvPr>
          </p:nvSpPr>
          <p:spPr>
            <a:xfrm>
              <a:off x="10098440" y="2285188"/>
              <a:ext cx="29606" cy="74905"/>
            </a:xfrm>
            <a:custGeom>
              <a:avLst/>
              <a:gdLst>
                <a:gd name="connsiteX0" fmla="*/ 29904 w 29606"/>
                <a:gd name="connsiteY0" fmla="*/ 26296 h 74905"/>
                <a:gd name="connsiteX1" fmla="*/ 13708 w 29606"/>
                <a:gd name="connsiteY1" fmla="*/ -9 h 74905"/>
                <a:gd name="connsiteX2" fmla="*/ 297 w 29606"/>
                <a:gd name="connsiteY2" fmla="*/ 13269 h 74905"/>
                <a:gd name="connsiteX3" fmla="*/ 13708 w 29606"/>
                <a:gd name="connsiteY3" fmla="*/ 26546 h 74905"/>
                <a:gd name="connsiteX4" fmla="*/ 22565 w 29606"/>
                <a:gd name="connsiteY4" fmla="*/ 23289 h 74905"/>
                <a:gd name="connsiteX5" fmla="*/ 23830 w 29606"/>
                <a:gd name="connsiteY5" fmla="*/ 22538 h 74905"/>
                <a:gd name="connsiteX6" fmla="*/ 24337 w 29606"/>
                <a:gd name="connsiteY6" fmla="*/ 26296 h 74905"/>
                <a:gd name="connsiteX7" fmla="*/ 7129 w 29606"/>
                <a:gd name="connsiteY7" fmla="*/ 68133 h 74905"/>
                <a:gd name="connsiteX8" fmla="*/ 4346 w 29606"/>
                <a:gd name="connsiteY8" fmla="*/ 72141 h 74905"/>
                <a:gd name="connsiteX9" fmla="*/ 6876 w 29606"/>
                <a:gd name="connsiteY9" fmla="*/ 74897 h 74905"/>
                <a:gd name="connsiteX10" fmla="*/ 29904 w 29606"/>
                <a:gd name="connsiteY10" fmla="*/ 26296 h 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4905">
                  <a:moveTo>
                    <a:pt x="29904" y="26296"/>
                  </a:moveTo>
                  <a:cubicBezTo>
                    <a:pt x="29904" y="9761"/>
                    <a:pt x="23577" y="-9"/>
                    <a:pt x="13708" y="-9"/>
                  </a:cubicBezTo>
                  <a:cubicBezTo>
                    <a:pt x="5358" y="-9"/>
                    <a:pt x="297" y="6254"/>
                    <a:pt x="297" y="13269"/>
                  </a:cubicBezTo>
                  <a:cubicBezTo>
                    <a:pt x="297" y="20033"/>
                    <a:pt x="5358" y="26546"/>
                    <a:pt x="13708" y="26546"/>
                  </a:cubicBezTo>
                  <a:cubicBezTo>
                    <a:pt x="16745" y="26546"/>
                    <a:pt x="20035" y="25544"/>
                    <a:pt x="22565" y="23289"/>
                  </a:cubicBezTo>
                  <a:cubicBezTo>
                    <a:pt x="23324" y="22788"/>
                    <a:pt x="23577" y="22538"/>
                    <a:pt x="23830" y="22538"/>
                  </a:cubicBezTo>
                  <a:cubicBezTo>
                    <a:pt x="24084" y="22538"/>
                    <a:pt x="24337" y="22788"/>
                    <a:pt x="24337" y="26296"/>
                  </a:cubicBezTo>
                  <a:cubicBezTo>
                    <a:pt x="24337" y="44834"/>
                    <a:pt x="15480" y="59865"/>
                    <a:pt x="7129" y="68133"/>
                  </a:cubicBezTo>
                  <a:cubicBezTo>
                    <a:pt x="4346" y="70888"/>
                    <a:pt x="4346" y="71389"/>
                    <a:pt x="4346" y="72141"/>
                  </a:cubicBezTo>
                  <a:cubicBezTo>
                    <a:pt x="4346" y="73894"/>
                    <a:pt x="5611" y="74897"/>
                    <a:pt x="6876" y="74897"/>
                  </a:cubicBezTo>
                  <a:cubicBezTo>
                    <a:pt x="9660" y="74897"/>
                    <a:pt x="29904" y="55606"/>
                    <a:pt x="29904" y="26296"/>
                  </a:cubicBezTo>
                  <a:close/>
                </a:path>
              </a:pathLst>
            </a:custGeom>
            <a:solidFill>
              <a:srgbClr val="000000"/>
            </a:solidFill>
            <a:ln w="25400" cap="flat">
              <a:noFill/>
              <a:prstDash val="solid"/>
              <a:miter/>
            </a:ln>
          </p:spPr>
          <p:txBody>
            <a:bodyPr rtlCol="0" anchor="ctr"/>
            <a:lstStyle/>
            <a:p>
              <a:endParaRPr lang="zh-CN" altLang="en-US"/>
            </a:p>
          </p:txBody>
        </p:sp>
      </p:grpSp>
      <p:grpSp>
        <p:nvGrpSpPr>
          <p:cNvPr id="288" name="图形 286">
            <a:extLst>
              <a:ext uri="{FF2B5EF4-FFF2-40B4-BE49-F238E27FC236}">
                <a16:creationId xmlns:a16="http://schemas.microsoft.com/office/drawing/2014/main" id="{E80F9D58-5E96-46FF-8453-E8B3A82E3F39}"/>
              </a:ext>
            </a:extLst>
          </p:cNvPr>
          <p:cNvGrpSpPr/>
          <p:nvPr/>
        </p:nvGrpSpPr>
        <p:grpSpPr>
          <a:xfrm>
            <a:off x="4668753" y="5321311"/>
            <a:ext cx="3902732" cy="592726"/>
            <a:chOff x="4962380" y="1922045"/>
            <a:chExt cx="3902732" cy="592726"/>
          </a:xfrm>
          <a:solidFill>
            <a:srgbClr val="000000"/>
          </a:solidFill>
        </p:grpSpPr>
        <p:sp>
          <p:nvSpPr>
            <p:cNvPr id="289" name="任意多边形: 形状 288">
              <a:extLst>
                <a:ext uri="{FF2B5EF4-FFF2-40B4-BE49-F238E27FC236}">
                  <a16:creationId xmlns:a16="http://schemas.microsoft.com/office/drawing/2014/main" id="{B3D97694-C89C-40AE-A44A-30FDF9A66B6E}"/>
                </a:ext>
              </a:extLst>
            </p:cNvPr>
            <p:cNvSpPr/>
            <p:nvPr/>
          </p:nvSpPr>
          <p:spPr>
            <a:xfrm>
              <a:off x="4962380" y="1981921"/>
              <a:ext cx="104087" cy="181126"/>
            </a:xfrm>
            <a:custGeom>
              <a:avLst/>
              <a:gdLst>
                <a:gd name="connsiteX0" fmla="*/ 56454 w 104087"/>
                <a:gd name="connsiteY0" fmla="*/ 68628 h 181126"/>
                <a:gd name="connsiteX1" fmla="*/ 95 w 104087"/>
                <a:gd name="connsiteY1" fmla="*/ 139024 h 181126"/>
                <a:gd name="connsiteX2" fmla="*/ 40207 w 104087"/>
                <a:gd name="connsiteY2" fmla="*/ 181111 h 181126"/>
                <a:gd name="connsiteX3" fmla="*/ 90981 w 104087"/>
                <a:gd name="connsiteY3" fmla="*/ 107208 h 181126"/>
                <a:gd name="connsiteX4" fmla="*/ 72194 w 104087"/>
                <a:gd name="connsiteY4" fmla="*/ 60611 h 181126"/>
                <a:gd name="connsiteX5" fmla="*/ 48077 w 104087"/>
                <a:gd name="connsiteY5" fmla="*/ 19525 h 181126"/>
                <a:gd name="connsiteX6" fmla="*/ 62040 w 104087"/>
                <a:gd name="connsiteY6" fmla="*/ 8002 h 181126"/>
                <a:gd name="connsiteX7" fmla="*/ 80065 w 104087"/>
                <a:gd name="connsiteY7" fmla="*/ 14766 h 181126"/>
                <a:gd name="connsiteX8" fmla="*/ 94028 w 104087"/>
                <a:gd name="connsiteY8" fmla="*/ 21029 h 181126"/>
                <a:gd name="connsiteX9" fmla="*/ 104182 w 104087"/>
                <a:gd name="connsiteY9" fmla="*/ 11008 h 181126"/>
                <a:gd name="connsiteX10" fmla="*/ 90981 w 104087"/>
                <a:gd name="connsiteY10" fmla="*/ 2741 h 181126"/>
                <a:gd name="connsiteX11" fmla="*/ 70164 w 104087"/>
                <a:gd name="connsiteY11" fmla="*/ -15 h 181126"/>
                <a:gd name="connsiteX12" fmla="*/ 41222 w 104087"/>
                <a:gd name="connsiteY12" fmla="*/ 25789 h 181126"/>
                <a:gd name="connsiteX13" fmla="*/ 56454 w 104087"/>
                <a:gd name="connsiteY13" fmla="*/ 68628 h 181126"/>
                <a:gd name="connsiteX14" fmla="*/ 59501 w 104087"/>
                <a:gd name="connsiteY14" fmla="*/ 74139 h 181126"/>
                <a:gd name="connsiteX15" fmla="*/ 73464 w 104087"/>
                <a:gd name="connsiteY15" fmla="*/ 117228 h 181126"/>
                <a:gd name="connsiteX16" fmla="*/ 40207 w 104087"/>
                <a:gd name="connsiteY16" fmla="*/ 175600 h 181126"/>
                <a:gd name="connsiteX17" fmla="*/ 15835 w 104087"/>
                <a:gd name="connsiteY17" fmla="*/ 146038 h 181126"/>
                <a:gd name="connsiteX18" fmla="*/ 59501 w 104087"/>
                <a:gd name="connsiteY18" fmla="*/ 74139 h 1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087" h="181126">
                  <a:moveTo>
                    <a:pt x="56454" y="68628"/>
                  </a:moveTo>
                  <a:cubicBezTo>
                    <a:pt x="24720" y="76143"/>
                    <a:pt x="95" y="108711"/>
                    <a:pt x="95" y="139024"/>
                  </a:cubicBezTo>
                  <a:cubicBezTo>
                    <a:pt x="95" y="163074"/>
                    <a:pt x="16342" y="181111"/>
                    <a:pt x="40207" y="181111"/>
                  </a:cubicBezTo>
                  <a:cubicBezTo>
                    <a:pt x="69910" y="181111"/>
                    <a:pt x="90981" y="141780"/>
                    <a:pt x="90981" y="107208"/>
                  </a:cubicBezTo>
                  <a:cubicBezTo>
                    <a:pt x="90981" y="84410"/>
                    <a:pt x="80826" y="71884"/>
                    <a:pt x="72194" y="60611"/>
                  </a:cubicBezTo>
                  <a:cubicBezTo>
                    <a:pt x="63055" y="49337"/>
                    <a:pt x="48077" y="30548"/>
                    <a:pt x="48077" y="19525"/>
                  </a:cubicBezTo>
                  <a:cubicBezTo>
                    <a:pt x="48077" y="14014"/>
                    <a:pt x="53154" y="8002"/>
                    <a:pt x="62040" y="8002"/>
                  </a:cubicBezTo>
                  <a:cubicBezTo>
                    <a:pt x="69656" y="8002"/>
                    <a:pt x="74733" y="11258"/>
                    <a:pt x="80065" y="14766"/>
                  </a:cubicBezTo>
                  <a:cubicBezTo>
                    <a:pt x="85142" y="17772"/>
                    <a:pt x="90219" y="21029"/>
                    <a:pt x="94028" y="21029"/>
                  </a:cubicBezTo>
                  <a:cubicBezTo>
                    <a:pt x="100374" y="21029"/>
                    <a:pt x="104182" y="15016"/>
                    <a:pt x="104182" y="11008"/>
                  </a:cubicBezTo>
                  <a:cubicBezTo>
                    <a:pt x="104182" y="5496"/>
                    <a:pt x="100120" y="4745"/>
                    <a:pt x="90981" y="2741"/>
                  </a:cubicBezTo>
                  <a:cubicBezTo>
                    <a:pt x="77780" y="-15"/>
                    <a:pt x="74225" y="-15"/>
                    <a:pt x="70164" y="-15"/>
                  </a:cubicBezTo>
                  <a:cubicBezTo>
                    <a:pt x="50361" y="-15"/>
                    <a:pt x="41222" y="10757"/>
                    <a:pt x="41222" y="25789"/>
                  </a:cubicBezTo>
                  <a:cubicBezTo>
                    <a:pt x="41222" y="39317"/>
                    <a:pt x="48584" y="53346"/>
                    <a:pt x="56454" y="68628"/>
                  </a:cubicBezTo>
                  <a:close/>
                  <a:moveTo>
                    <a:pt x="59501" y="74139"/>
                  </a:moveTo>
                  <a:cubicBezTo>
                    <a:pt x="65848" y="85663"/>
                    <a:pt x="73464" y="99191"/>
                    <a:pt x="73464" y="117228"/>
                  </a:cubicBezTo>
                  <a:cubicBezTo>
                    <a:pt x="73464" y="133763"/>
                    <a:pt x="63817" y="175600"/>
                    <a:pt x="40207" y="175600"/>
                  </a:cubicBezTo>
                  <a:cubicBezTo>
                    <a:pt x="26244" y="175600"/>
                    <a:pt x="15835" y="165078"/>
                    <a:pt x="15835" y="146038"/>
                  </a:cubicBezTo>
                  <a:cubicBezTo>
                    <a:pt x="15835" y="130256"/>
                    <a:pt x="25228" y="83158"/>
                    <a:pt x="59501" y="74139"/>
                  </a:cubicBezTo>
                  <a:close/>
                </a:path>
              </a:pathLst>
            </a:custGeom>
            <a:solidFill>
              <a:srgbClr val="000000"/>
            </a:solidFill>
            <a:ln w="25482" cap="flat">
              <a:noFill/>
              <a:prstDash val="solid"/>
              <a:miter/>
            </a:ln>
          </p:spPr>
          <p:txBody>
            <a:bodyPr rtlCol="0" anchor="ctr"/>
            <a:lstStyle/>
            <a:p>
              <a:endParaRPr lang="zh-CN" altLang="en-US"/>
            </a:p>
          </p:txBody>
        </p:sp>
        <p:sp>
          <p:nvSpPr>
            <p:cNvPr id="290" name="任意多边形: 形状 289">
              <a:extLst>
                <a:ext uri="{FF2B5EF4-FFF2-40B4-BE49-F238E27FC236}">
                  <a16:creationId xmlns:a16="http://schemas.microsoft.com/office/drawing/2014/main" id="{D34D0A5F-FED6-488A-B178-BF8155D15E7E}"/>
                </a:ext>
              </a:extLst>
            </p:cNvPr>
            <p:cNvSpPr/>
            <p:nvPr/>
          </p:nvSpPr>
          <p:spPr>
            <a:xfrm>
              <a:off x="5079996" y="2003215"/>
              <a:ext cx="77938" cy="159581"/>
            </a:xfrm>
            <a:custGeom>
              <a:avLst/>
              <a:gdLst>
                <a:gd name="connsiteX0" fmla="*/ 46558 w 77938"/>
                <a:gd name="connsiteY0" fmla="*/ 56603 h 159581"/>
                <a:gd name="connsiteX1" fmla="*/ 70422 w 77938"/>
                <a:gd name="connsiteY1" fmla="*/ 56603 h 159581"/>
                <a:gd name="connsiteX2" fmla="*/ 78038 w 77938"/>
                <a:gd name="connsiteY2" fmla="*/ 51592 h 159581"/>
                <a:gd name="connsiteX3" fmla="*/ 70930 w 77938"/>
                <a:gd name="connsiteY3" fmla="*/ 48836 h 159581"/>
                <a:gd name="connsiteX4" fmla="*/ 48589 w 77938"/>
                <a:gd name="connsiteY4" fmla="*/ 48836 h 159581"/>
                <a:gd name="connsiteX5" fmla="*/ 58998 w 77938"/>
                <a:gd name="connsiteY5" fmla="*/ 6749 h 159581"/>
                <a:gd name="connsiteX6" fmla="*/ 51636 w 77938"/>
                <a:gd name="connsiteY6" fmla="*/ -15 h 159581"/>
                <a:gd name="connsiteX7" fmla="*/ 41481 w 77938"/>
                <a:gd name="connsiteY7" fmla="*/ 9004 h 159581"/>
                <a:gd name="connsiteX8" fmla="*/ 31580 w 77938"/>
                <a:gd name="connsiteY8" fmla="*/ 48836 h 159581"/>
                <a:gd name="connsiteX9" fmla="*/ 7716 w 77938"/>
                <a:gd name="connsiteY9" fmla="*/ 48836 h 159581"/>
                <a:gd name="connsiteX10" fmla="*/ 99 w 77938"/>
                <a:gd name="connsiteY10" fmla="*/ 53596 h 159581"/>
                <a:gd name="connsiteX11" fmla="*/ 7208 w 77938"/>
                <a:gd name="connsiteY11" fmla="*/ 56603 h 159581"/>
                <a:gd name="connsiteX12" fmla="*/ 29549 w 77938"/>
                <a:gd name="connsiteY12" fmla="*/ 56603 h 159581"/>
                <a:gd name="connsiteX13" fmla="*/ 10254 w 77938"/>
                <a:gd name="connsiteY13" fmla="*/ 136519 h 159581"/>
                <a:gd name="connsiteX14" fmla="*/ 33611 w 77938"/>
                <a:gd name="connsiteY14" fmla="*/ 159566 h 159581"/>
                <a:gd name="connsiteX15" fmla="*/ 73976 w 77938"/>
                <a:gd name="connsiteY15" fmla="*/ 120986 h 159581"/>
                <a:gd name="connsiteX16" fmla="*/ 70930 w 77938"/>
                <a:gd name="connsiteY16" fmla="*/ 118481 h 159581"/>
                <a:gd name="connsiteX17" fmla="*/ 67122 w 77938"/>
                <a:gd name="connsiteY17" fmla="*/ 121988 h 159581"/>
                <a:gd name="connsiteX18" fmla="*/ 34118 w 77938"/>
                <a:gd name="connsiteY18" fmla="*/ 154055 h 159581"/>
                <a:gd name="connsiteX19" fmla="*/ 26248 w 77938"/>
                <a:gd name="connsiteY19" fmla="*/ 142531 h 159581"/>
                <a:gd name="connsiteX20" fmla="*/ 27772 w 77938"/>
                <a:gd name="connsiteY20" fmla="*/ 130506 h 159581"/>
                <a:gd name="connsiteX21" fmla="*/ 46558 w 77938"/>
                <a:gd name="connsiteY21" fmla="*/ 56603 h 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938" h="159581">
                  <a:moveTo>
                    <a:pt x="46558" y="56603"/>
                  </a:moveTo>
                  <a:lnTo>
                    <a:pt x="70422" y="56603"/>
                  </a:lnTo>
                  <a:cubicBezTo>
                    <a:pt x="75500" y="56603"/>
                    <a:pt x="78038" y="56603"/>
                    <a:pt x="78038" y="51592"/>
                  </a:cubicBezTo>
                  <a:cubicBezTo>
                    <a:pt x="78038" y="48836"/>
                    <a:pt x="75500" y="48836"/>
                    <a:pt x="70930" y="48836"/>
                  </a:cubicBezTo>
                  <a:lnTo>
                    <a:pt x="48589" y="48836"/>
                  </a:lnTo>
                  <a:cubicBezTo>
                    <a:pt x="57729" y="13262"/>
                    <a:pt x="58998" y="8252"/>
                    <a:pt x="58998" y="6749"/>
                  </a:cubicBezTo>
                  <a:cubicBezTo>
                    <a:pt x="58998" y="2490"/>
                    <a:pt x="55951" y="-15"/>
                    <a:pt x="51636" y="-15"/>
                  </a:cubicBezTo>
                  <a:cubicBezTo>
                    <a:pt x="50874" y="-15"/>
                    <a:pt x="43766" y="235"/>
                    <a:pt x="41481" y="9004"/>
                  </a:cubicBezTo>
                  <a:lnTo>
                    <a:pt x="31580" y="48836"/>
                  </a:lnTo>
                  <a:lnTo>
                    <a:pt x="7716" y="48836"/>
                  </a:lnTo>
                  <a:cubicBezTo>
                    <a:pt x="2638" y="48836"/>
                    <a:pt x="99" y="48836"/>
                    <a:pt x="99" y="53596"/>
                  </a:cubicBezTo>
                  <a:cubicBezTo>
                    <a:pt x="99" y="56603"/>
                    <a:pt x="2130" y="56603"/>
                    <a:pt x="7208" y="56603"/>
                  </a:cubicBezTo>
                  <a:lnTo>
                    <a:pt x="29549" y="56603"/>
                  </a:lnTo>
                  <a:cubicBezTo>
                    <a:pt x="11270" y="127750"/>
                    <a:pt x="10254" y="132009"/>
                    <a:pt x="10254" y="136519"/>
                  </a:cubicBezTo>
                  <a:cubicBezTo>
                    <a:pt x="10254" y="150047"/>
                    <a:pt x="19902" y="159566"/>
                    <a:pt x="33611" y="159566"/>
                  </a:cubicBezTo>
                  <a:cubicBezTo>
                    <a:pt x="59506" y="159566"/>
                    <a:pt x="73976" y="122990"/>
                    <a:pt x="73976" y="120986"/>
                  </a:cubicBezTo>
                  <a:cubicBezTo>
                    <a:pt x="73976" y="118481"/>
                    <a:pt x="71945" y="118481"/>
                    <a:pt x="70930" y="118481"/>
                  </a:cubicBezTo>
                  <a:cubicBezTo>
                    <a:pt x="68645" y="118481"/>
                    <a:pt x="68391" y="119233"/>
                    <a:pt x="67122" y="121988"/>
                  </a:cubicBezTo>
                  <a:cubicBezTo>
                    <a:pt x="56205" y="148043"/>
                    <a:pt x="42750" y="154055"/>
                    <a:pt x="34118" y="154055"/>
                  </a:cubicBezTo>
                  <a:cubicBezTo>
                    <a:pt x="28787" y="154055"/>
                    <a:pt x="26248" y="150798"/>
                    <a:pt x="26248" y="142531"/>
                  </a:cubicBezTo>
                  <a:cubicBezTo>
                    <a:pt x="26248" y="136519"/>
                    <a:pt x="26756" y="134765"/>
                    <a:pt x="27772" y="130506"/>
                  </a:cubicBezTo>
                  <a:lnTo>
                    <a:pt x="46558" y="56603"/>
                  </a:lnTo>
                  <a:close/>
                </a:path>
              </a:pathLst>
            </a:custGeom>
            <a:solidFill>
              <a:srgbClr val="000000"/>
            </a:solidFill>
            <a:ln w="25482" cap="flat">
              <a:noFill/>
              <a:prstDash val="solid"/>
              <a:miter/>
            </a:ln>
          </p:spPr>
          <p:txBody>
            <a:bodyPr rtlCol="0" anchor="ctr"/>
            <a:lstStyle/>
            <a:p>
              <a:endParaRPr lang="zh-CN" altLang="en-US"/>
            </a:p>
          </p:txBody>
        </p:sp>
        <p:sp>
          <p:nvSpPr>
            <p:cNvPr id="291" name="任意多边形: 形状 290">
              <a:extLst>
                <a:ext uri="{FF2B5EF4-FFF2-40B4-BE49-F238E27FC236}">
                  <a16:creationId xmlns:a16="http://schemas.microsoft.com/office/drawing/2014/main" id="{CD63AD12-B937-43D6-B263-2F67DE7C4AAF}"/>
                </a:ext>
              </a:extLst>
            </p:cNvPr>
            <p:cNvSpPr/>
            <p:nvPr/>
          </p:nvSpPr>
          <p:spPr>
            <a:xfrm>
              <a:off x="5366291" y="1922045"/>
              <a:ext cx="337904" cy="350728"/>
            </a:xfrm>
            <a:custGeom>
              <a:avLst/>
              <a:gdLst>
                <a:gd name="connsiteX0" fmla="*/ 307296 w 337904"/>
                <a:gd name="connsiteY0" fmla="*/ 350704 h 350728"/>
                <a:gd name="connsiteX1" fmla="*/ 338015 w 337904"/>
                <a:gd name="connsiteY1" fmla="*/ 270538 h 350728"/>
                <a:gd name="connsiteX2" fmla="*/ 331668 w 337904"/>
                <a:gd name="connsiteY2" fmla="*/ 270538 h 350728"/>
                <a:gd name="connsiteX3" fmla="*/ 265661 w 337904"/>
                <a:gd name="connsiteY3" fmla="*/ 321143 h 350728"/>
                <a:gd name="connsiteX4" fmla="*/ 186707 w 337904"/>
                <a:gd name="connsiteY4" fmla="*/ 328909 h 350728"/>
                <a:gd name="connsiteX5" fmla="*/ 33622 w 337904"/>
                <a:gd name="connsiteY5" fmla="*/ 328909 h 350728"/>
                <a:gd name="connsiteX6" fmla="*/ 162843 w 337904"/>
                <a:gd name="connsiteY6" fmla="*/ 179348 h 350728"/>
                <a:gd name="connsiteX7" fmla="*/ 165128 w 337904"/>
                <a:gd name="connsiteY7" fmla="*/ 175340 h 350728"/>
                <a:gd name="connsiteX8" fmla="*/ 163350 w 337904"/>
                <a:gd name="connsiteY8" fmla="*/ 171582 h 350728"/>
                <a:gd name="connsiteX9" fmla="*/ 45046 w 337904"/>
                <a:gd name="connsiteY9" fmla="*/ 12000 h 350728"/>
                <a:gd name="connsiteX10" fmla="*/ 184168 w 337904"/>
                <a:gd name="connsiteY10" fmla="*/ 12000 h 350728"/>
                <a:gd name="connsiteX11" fmla="*/ 243574 w 337904"/>
                <a:gd name="connsiteY11" fmla="*/ 16009 h 350728"/>
                <a:gd name="connsiteX12" fmla="*/ 299426 w 337904"/>
                <a:gd name="connsiteY12" fmla="*/ 34798 h 350728"/>
                <a:gd name="connsiteX13" fmla="*/ 331668 w 337904"/>
                <a:gd name="connsiteY13" fmla="*/ 70372 h 350728"/>
                <a:gd name="connsiteX14" fmla="*/ 338015 w 337904"/>
                <a:gd name="connsiteY14" fmla="*/ 70372 h 350728"/>
                <a:gd name="connsiteX15" fmla="*/ 307296 w 337904"/>
                <a:gd name="connsiteY15" fmla="*/ -25 h 350728"/>
                <a:gd name="connsiteX16" fmla="*/ 7219 w 337904"/>
                <a:gd name="connsiteY16" fmla="*/ -25 h 350728"/>
                <a:gd name="connsiteX17" fmla="*/ 364 w 337904"/>
                <a:gd name="connsiteY17" fmla="*/ 1729 h 350728"/>
                <a:gd name="connsiteX18" fmla="*/ 110 w 337904"/>
                <a:gd name="connsiteY18" fmla="*/ 9996 h 350728"/>
                <a:gd name="connsiteX19" fmla="*/ 134409 w 337904"/>
                <a:gd name="connsiteY19" fmla="*/ 191373 h 350728"/>
                <a:gd name="connsiteX20" fmla="*/ 2903 w 337904"/>
                <a:gd name="connsiteY20" fmla="*/ 343439 h 350728"/>
                <a:gd name="connsiteX21" fmla="*/ 364 w 337904"/>
                <a:gd name="connsiteY21" fmla="*/ 347948 h 350728"/>
                <a:gd name="connsiteX22" fmla="*/ 7219 w 337904"/>
                <a:gd name="connsiteY22" fmla="*/ 350704 h 350728"/>
                <a:gd name="connsiteX23" fmla="*/ 307296 w 337904"/>
                <a:gd name="connsiteY23" fmla="*/ 350704 h 35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7904" h="350728">
                  <a:moveTo>
                    <a:pt x="307296" y="350704"/>
                  </a:moveTo>
                  <a:lnTo>
                    <a:pt x="338015" y="270538"/>
                  </a:lnTo>
                  <a:lnTo>
                    <a:pt x="331668" y="270538"/>
                  </a:lnTo>
                  <a:cubicBezTo>
                    <a:pt x="321767" y="296592"/>
                    <a:pt x="294857" y="313627"/>
                    <a:pt x="265661" y="321143"/>
                  </a:cubicBezTo>
                  <a:cubicBezTo>
                    <a:pt x="260330" y="322395"/>
                    <a:pt x="235450" y="328909"/>
                    <a:pt x="186707" y="328909"/>
                  </a:cubicBezTo>
                  <a:lnTo>
                    <a:pt x="33622" y="328909"/>
                  </a:lnTo>
                  <a:lnTo>
                    <a:pt x="162843" y="179348"/>
                  </a:lnTo>
                  <a:cubicBezTo>
                    <a:pt x="164620" y="177344"/>
                    <a:pt x="165128" y="176592"/>
                    <a:pt x="165128" y="175340"/>
                  </a:cubicBezTo>
                  <a:cubicBezTo>
                    <a:pt x="165128" y="174839"/>
                    <a:pt x="165128" y="174087"/>
                    <a:pt x="163350" y="171582"/>
                  </a:cubicBezTo>
                  <a:lnTo>
                    <a:pt x="45046" y="12000"/>
                  </a:lnTo>
                  <a:lnTo>
                    <a:pt x="184168" y="12000"/>
                  </a:lnTo>
                  <a:cubicBezTo>
                    <a:pt x="218187" y="12000"/>
                    <a:pt x="241289" y="15508"/>
                    <a:pt x="243574" y="16009"/>
                  </a:cubicBezTo>
                  <a:cubicBezTo>
                    <a:pt x="257283" y="18013"/>
                    <a:pt x="279370" y="22272"/>
                    <a:pt x="299426" y="34798"/>
                  </a:cubicBezTo>
                  <a:cubicBezTo>
                    <a:pt x="305773" y="38806"/>
                    <a:pt x="323036" y="50080"/>
                    <a:pt x="331668" y="70372"/>
                  </a:cubicBezTo>
                  <a:lnTo>
                    <a:pt x="338015" y="70372"/>
                  </a:lnTo>
                  <a:lnTo>
                    <a:pt x="307296" y="-25"/>
                  </a:lnTo>
                  <a:lnTo>
                    <a:pt x="7219" y="-25"/>
                  </a:lnTo>
                  <a:cubicBezTo>
                    <a:pt x="1380" y="-25"/>
                    <a:pt x="1126" y="226"/>
                    <a:pt x="364" y="1729"/>
                  </a:cubicBezTo>
                  <a:cubicBezTo>
                    <a:pt x="110" y="2481"/>
                    <a:pt x="110" y="7241"/>
                    <a:pt x="110" y="9996"/>
                  </a:cubicBezTo>
                  <a:lnTo>
                    <a:pt x="134409" y="191373"/>
                  </a:lnTo>
                  <a:lnTo>
                    <a:pt x="2903" y="343439"/>
                  </a:lnTo>
                  <a:cubicBezTo>
                    <a:pt x="364" y="346445"/>
                    <a:pt x="364" y="347698"/>
                    <a:pt x="364" y="347948"/>
                  </a:cubicBezTo>
                  <a:cubicBezTo>
                    <a:pt x="364" y="350704"/>
                    <a:pt x="2649" y="350704"/>
                    <a:pt x="7219" y="350704"/>
                  </a:cubicBezTo>
                  <a:lnTo>
                    <a:pt x="307296" y="350704"/>
                  </a:lnTo>
                  <a:close/>
                </a:path>
              </a:pathLst>
            </a:custGeom>
            <a:solidFill>
              <a:srgbClr val="000000"/>
            </a:solidFill>
            <a:ln w="25482" cap="flat">
              <a:noFill/>
              <a:prstDash val="solid"/>
              <a:miter/>
            </a:ln>
          </p:spPr>
          <p:txBody>
            <a:bodyPr rtlCol="0" anchor="ctr"/>
            <a:lstStyle/>
            <a:p>
              <a:endParaRPr lang="zh-CN" altLang="en-US"/>
            </a:p>
          </p:txBody>
        </p:sp>
        <p:sp>
          <p:nvSpPr>
            <p:cNvPr id="292" name="任意多边形: 形状 291">
              <a:extLst>
                <a:ext uri="{FF2B5EF4-FFF2-40B4-BE49-F238E27FC236}">
                  <a16:creationId xmlns:a16="http://schemas.microsoft.com/office/drawing/2014/main" id="{8B2A2909-6DF8-4AC7-A04E-4DEC9BD19E53}"/>
                </a:ext>
              </a:extLst>
            </p:cNvPr>
            <p:cNvSpPr/>
            <p:nvPr/>
          </p:nvSpPr>
          <p:spPr>
            <a:xfrm>
              <a:off x="5208145" y="2354839"/>
              <a:ext cx="78015" cy="152040"/>
            </a:xfrm>
            <a:custGeom>
              <a:avLst/>
              <a:gdLst>
                <a:gd name="connsiteX0" fmla="*/ 78120 w 78015"/>
                <a:gd name="connsiteY0" fmla="*/ 6661 h 152040"/>
                <a:gd name="connsiteX1" fmla="*/ 71011 w 78015"/>
                <a:gd name="connsiteY1" fmla="*/ -3 h 152040"/>
                <a:gd name="connsiteX2" fmla="*/ 61060 w 78015"/>
                <a:gd name="connsiteY2" fmla="*/ 9642 h 152040"/>
                <a:gd name="connsiteX3" fmla="*/ 68168 w 78015"/>
                <a:gd name="connsiteY3" fmla="*/ 16306 h 152040"/>
                <a:gd name="connsiteX4" fmla="*/ 78120 w 78015"/>
                <a:gd name="connsiteY4" fmla="*/ 6661 h 152040"/>
                <a:gd name="connsiteX5" fmla="*/ 40445 w 78015"/>
                <a:gd name="connsiteY5" fmla="*/ 124857 h 152040"/>
                <a:gd name="connsiteX6" fmla="*/ 17520 w 78015"/>
                <a:gd name="connsiteY6" fmla="*/ 147128 h 152040"/>
                <a:gd name="connsiteX7" fmla="*/ 11123 w 78015"/>
                <a:gd name="connsiteY7" fmla="*/ 146076 h 152040"/>
                <a:gd name="connsiteX8" fmla="*/ 17165 w 78015"/>
                <a:gd name="connsiteY8" fmla="*/ 137132 h 152040"/>
                <a:gd name="connsiteX9" fmla="*/ 10234 w 78015"/>
                <a:gd name="connsiteY9" fmla="*/ 130644 h 152040"/>
                <a:gd name="connsiteX10" fmla="*/ 105 w 78015"/>
                <a:gd name="connsiteY10" fmla="*/ 140990 h 152040"/>
                <a:gd name="connsiteX11" fmla="*/ 17698 w 78015"/>
                <a:gd name="connsiteY11" fmla="*/ 152038 h 152040"/>
                <a:gd name="connsiteX12" fmla="*/ 54662 w 78015"/>
                <a:gd name="connsiteY12" fmla="*/ 124331 h 152040"/>
                <a:gd name="connsiteX13" fmla="*/ 70656 w 78015"/>
                <a:gd name="connsiteY13" fmla="*/ 61550 h 152040"/>
                <a:gd name="connsiteX14" fmla="*/ 71544 w 78015"/>
                <a:gd name="connsiteY14" fmla="*/ 55412 h 152040"/>
                <a:gd name="connsiteX15" fmla="*/ 52529 w 78015"/>
                <a:gd name="connsiteY15" fmla="*/ 38928 h 152040"/>
                <a:gd name="connsiteX16" fmla="*/ 21430 w 78015"/>
                <a:gd name="connsiteY16" fmla="*/ 65759 h 152040"/>
                <a:gd name="connsiteX17" fmla="*/ 24451 w 78015"/>
                <a:gd name="connsiteY17" fmla="*/ 68039 h 152040"/>
                <a:gd name="connsiteX18" fmla="*/ 28005 w 78015"/>
                <a:gd name="connsiteY18" fmla="*/ 64882 h 152040"/>
                <a:gd name="connsiteX19" fmla="*/ 51996 w 78015"/>
                <a:gd name="connsiteY19" fmla="*/ 43838 h 152040"/>
                <a:gd name="connsiteX20" fmla="*/ 58038 w 78015"/>
                <a:gd name="connsiteY20" fmla="*/ 52431 h 152040"/>
                <a:gd name="connsiteX21" fmla="*/ 57505 w 78015"/>
                <a:gd name="connsiteY21" fmla="*/ 57692 h 152040"/>
                <a:gd name="connsiteX22" fmla="*/ 40445 w 78015"/>
                <a:gd name="connsiteY22" fmla="*/ 124857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15" h="152040">
                  <a:moveTo>
                    <a:pt x="78120" y="6661"/>
                  </a:moveTo>
                  <a:cubicBezTo>
                    <a:pt x="78120" y="3680"/>
                    <a:pt x="75810" y="-3"/>
                    <a:pt x="71011" y="-3"/>
                  </a:cubicBezTo>
                  <a:cubicBezTo>
                    <a:pt x="65858" y="-3"/>
                    <a:pt x="61060" y="4907"/>
                    <a:pt x="61060" y="9642"/>
                  </a:cubicBezTo>
                  <a:cubicBezTo>
                    <a:pt x="61060" y="12448"/>
                    <a:pt x="63192" y="16306"/>
                    <a:pt x="68168" y="16306"/>
                  </a:cubicBezTo>
                  <a:cubicBezTo>
                    <a:pt x="72966" y="16306"/>
                    <a:pt x="78120" y="11747"/>
                    <a:pt x="78120" y="6661"/>
                  </a:cubicBezTo>
                  <a:close/>
                  <a:moveTo>
                    <a:pt x="40445" y="124857"/>
                  </a:moveTo>
                  <a:cubicBezTo>
                    <a:pt x="37424" y="136957"/>
                    <a:pt x="28005" y="147128"/>
                    <a:pt x="17520" y="147128"/>
                  </a:cubicBezTo>
                  <a:cubicBezTo>
                    <a:pt x="15210" y="147128"/>
                    <a:pt x="13078" y="146777"/>
                    <a:pt x="11123" y="146076"/>
                  </a:cubicBezTo>
                  <a:cubicBezTo>
                    <a:pt x="15743" y="143971"/>
                    <a:pt x="17165" y="139763"/>
                    <a:pt x="17165" y="137132"/>
                  </a:cubicBezTo>
                  <a:cubicBezTo>
                    <a:pt x="17165" y="132923"/>
                    <a:pt x="13788" y="130644"/>
                    <a:pt x="10234" y="130644"/>
                  </a:cubicBezTo>
                  <a:cubicBezTo>
                    <a:pt x="4725" y="130644"/>
                    <a:pt x="105" y="135379"/>
                    <a:pt x="105" y="140990"/>
                  </a:cubicBezTo>
                  <a:cubicBezTo>
                    <a:pt x="105" y="147654"/>
                    <a:pt x="7035" y="152038"/>
                    <a:pt x="17698" y="152038"/>
                  </a:cubicBezTo>
                  <a:cubicBezTo>
                    <a:pt x="28361" y="152038"/>
                    <a:pt x="49153" y="145725"/>
                    <a:pt x="54662" y="124331"/>
                  </a:cubicBezTo>
                  <a:lnTo>
                    <a:pt x="70656" y="61550"/>
                  </a:lnTo>
                  <a:cubicBezTo>
                    <a:pt x="71189" y="59621"/>
                    <a:pt x="71544" y="58043"/>
                    <a:pt x="71544" y="55412"/>
                  </a:cubicBezTo>
                  <a:cubicBezTo>
                    <a:pt x="71544" y="45767"/>
                    <a:pt x="63192" y="38928"/>
                    <a:pt x="52529" y="38928"/>
                  </a:cubicBezTo>
                  <a:cubicBezTo>
                    <a:pt x="32804" y="38928"/>
                    <a:pt x="21430" y="63304"/>
                    <a:pt x="21430" y="65759"/>
                  </a:cubicBezTo>
                  <a:cubicBezTo>
                    <a:pt x="21430" y="68039"/>
                    <a:pt x="23918" y="68039"/>
                    <a:pt x="24451" y="68039"/>
                  </a:cubicBezTo>
                  <a:cubicBezTo>
                    <a:pt x="26584" y="68039"/>
                    <a:pt x="26761" y="67513"/>
                    <a:pt x="28005" y="64882"/>
                  </a:cubicBezTo>
                  <a:cubicBezTo>
                    <a:pt x="32448" y="54711"/>
                    <a:pt x="41689" y="43838"/>
                    <a:pt x="51996" y="43838"/>
                  </a:cubicBezTo>
                  <a:cubicBezTo>
                    <a:pt x="56439" y="43838"/>
                    <a:pt x="58038" y="46820"/>
                    <a:pt x="58038" y="52431"/>
                  </a:cubicBezTo>
                  <a:cubicBezTo>
                    <a:pt x="58038" y="54360"/>
                    <a:pt x="57683" y="56815"/>
                    <a:pt x="57505" y="57692"/>
                  </a:cubicBezTo>
                  <a:lnTo>
                    <a:pt x="40445" y="124857"/>
                  </a:lnTo>
                  <a:close/>
                </a:path>
              </a:pathLst>
            </a:custGeom>
            <a:solidFill>
              <a:srgbClr val="000000"/>
            </a:solidFill>
            <a:ln w="25482" cap="flat">
              <a:noFill/>
              <a:prstDash val="solid"/>
              <a:miter/>
            </a:ln>
          </p:spPr>
          <p:txBody>
            <a:bodyPr rtlCol="0" anchor="ctr"/>
            <a:lstStyle/>
            <a:p>
              <a:endParaRPr lang="zh-CN" altLang="en-US"/>
            </a:p>
          </p:txBody>
        </p:sp>
        <p:sp>
          <p:nvSpPr>
            <p:cNvPr id="293" name="任意多边形: 形状 292">
              <a:extLst>
                <a:ext uri="{FF2B5EF4-FFF2-40B4-BE49-F238E27FC236}">
                  <a16:creationId xmlns:a16="http://schemas.microsoft.com/office/drawing/2014/main" id="{565D43D7-0AB2-450E-9177-927AA9892620}"/>
                </a:ext>
              </a:extLst>
            </p:cNvPr>
            <p:cNvSpPr/>
            <p:nvPr/>
          </p:nvSpPr>
          <p:spPr>
            <a:xfrm>
              <a:off x="5321615" y="2369920"/>
              <a:ext cx="98274" cy="114512"/>
            </a:xfrm>
            <a:custGeom>
              <a:avLst/>
              <a:gdLst>
                <a:gd name="connsiteX0" fmla="*/ 91274 w 98274"/>
                <a:gd name="connsiteY0" fmla="*/ 61550 h 114512"/>
                <a:gd name="connsiteX1" fmla="*/ 98383 w 98274"/>
                <a:gd name="connsiteY1" fmla="*/ 57341 h 114512"/>
                <a:gd name="connsiteX2" fmla="*/ 91274 w 98274"/>
                <a:gd name="connsiteY2" fmla="*/ 52957 h 114512"/>
                <a:gd name="connsiteX3" fmla="*/ 8994 w 98274"/>
                <a:gd name="connsiteY3" fmla="*/ 52957 h 114512"/>
                <a:gd name="connsiteX4" fmla="*/ 60886 w 98274"/>
                <a:gd name="connsiteY4" fmla="*/ 8590 h 114512"/>
                <a:gd name="connsiteX5" fmla="*/ 91274 w 98274"/>
                <a:gd name="connsiteY5" fmla="*/ 8590 h 114512"/>
                <a:gd name="connsiteX6" fmla="*/ 98383 w 98274"/>
                <a:gd name="connsiteY6" fmla="*/ 4381 h 114512"/>
                <a:gd name="connsiteX7" fmla="*/ 91274 w 98274"/>
                <a:gd name="connsiteY7" fmla="*/ -3 h 114512"/>
                <a:gd name="connsiteX8" fmla="*/ 60175 w 98274"/>
                <a:gd name="connsiteY8" fmla="*/ -3 h 114512"/>
                <a:gd name="connsiteX9" fmla="*/ 108 w 98274"/>
                <a:gd name="connsiteY9" fmla="*/ 57166 h 114512"/>
                <a:gd name="connsiteX10" fmla="*/ 60175 w 98274"/>
                <a:gd name="connsiteY10" fmla="*/ 114510 h 114512"/>
                <a:gd name="connsiteX11" fmla="*/ 91274 w 98274"/>
                <a:gd name="connsiteY11" fmla="*/ 114510 h 114512"/>
                <a:gd name="connsiteX12" fmla="*/ 98383 w 98274"/>
                <a:gd name="connsiteY12" fmla="*/ 110301 h 114512"/>
                <a:gd name="connsiteX13" fmla="*/ 91274 w 98274"/>
                <a:gd name="connsiteY13" fmla="*/ 105917 h 114512"/>
                <a:gd name="connsiteX14" fmla="*/ 60886 w 98274"/>
                <a:gd name="connsiteY14" fmla="*/ 105917 h 114512"/>
                <a:gd name="connsiteX15" fmla="*/ 8994 w 98274"/>
                <a:gd name="connsiteY15" fmla="*/ 61550 h 114512"/>
                <a:gd name="connsiteX16" fmla="*/ 91274 w 98274"/>
                <a:gd name="connsiteY16" fmla="*/ 61550 h 11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274" h="114512">
                  <a:moveTo>
                    <a:pt x="91274" y="61550"/>
                  </a:moveTo>
                  <a:cubicBezTo>
                    <a:pt x="94117" y="61550"/>
                    <a:pt x="98383" y="61550"/>
                    <a:pt x="98383" y="57341"/>
                  </a:cubicBezTo>
                  <a:cubicBezTo>
                    <a:pt x="98383" y="52957"/>
                    <a:pt x="94295" y="52957"/>
                    <a:pt x="91274" y="52957"/>
                  </a:cubicBezTo>
                  <a:lnTo>
                    <a:pt x="8994" y="52957"/>
                  </a:lnTo>
                  <a:cubicBezTo>
                    <a:pt x="11660" y="27529"/>
                    <a:pt x="33163" y="8590"/>
                    <a:pt x="60886" y="8590"/>
                  </a:cubicBezTo>
                  <a:lnTo>
                    <a:pt x="91274" y="8590"/>
                  </a:lnTo>
                  <a:cubicBezTo>
                    <a:pt x="94117" y="8590"/>
                    <a:pt x="98383" y="8590"/>
                    <a:pt x="98383" y="4381"/>
                  </a:cubicBezTo>
                  <a:cubicBezTo>
                    <a:pt x="98383" y="-3"/>
                    <a:pt x="94295" y="-3"/>
                    <a:pt x="91274" y="-3"/>
                  </a:cubicBezTo>
                  <a:lnTo>
                    <a:pt x="60175" y="-3"/>
                  </a:lnTo>
                  <a:cubicBezTo>
                    <a:pt x="27120" y="-3"/>
                    <a:pt x="108" y="25600"/>
                    <a:pt x="108" y="57166"/>
                  </a:cubicBezTo>
                  <a:cubicBezTo>
                    <a:pt x="108" y="89433"/>
                    <a:pt x="27476" y="114510"/>
                    <a:pt x="60175" y="114510"/>
                  </a:cubicBezTo>
                  <a:lnTo>
                    <a:pt x="91274" y="114510"/>
                  </a:lnTo>
                  <a:cubicBezTo>
                    <a:pt x="94117" y="114510"/>
                    <a:pt x="98383" y="114510"/>
                    <a:pt x="98383" y="110301"/>
                  </a:cubicBezTo>
                  <a:cubicBezTo>
                    <a:pt x="98383" y="105917"/>
                    <a:pt x="94295" y="105917"/>
                    <a:pt x="91274" y="105917"/>
                  </a:cubicBezTo>
                  <a:lnTo>
                    <a:pt x="60886" y="105917"/>
                  </a:lnTo>
                  <a:cubicBezTo>
                    <a:pt x="33163" y="105917"/>
                    <a:pt x="11660" y="86978"/>
                    <a:pt x="8994" y="61550"/>
                  </a:cubicBezTo>
                  <a:lnTo>
                    <a:pt x="91274" y="61550"/>
                  </a:lnTo>
                  <a:close/>
                </a:path>
              </a:pathLst>
            </a:custGeom>
            <a:solidFill>
              <a:srgbClr val="000000"/>
            </a:solidFill>
            <a:ln w="25482" cap="flat">
              <a:noFill/>
              <a:prstDash val="solid"/>
              <a:miter/>
            </a:ln>
          </p:spPr>
          <p:txBody>
            <a:bodyPr rtlCol="0" anchor="ctr"/>
            <a:lstStyle/>
            <a:p>
              <a:endParaRPr lang="zh-CN" altLang="en-US"/>
            </a:p>
          </p:txBody>
        </p:sp>
        <p:sp>
          <p:nvSpPr>
            <p:cNvPr id="294" name="任意多边形: 形状 293">
              <a:extLst>
                <a:ext uri="{FF2B5EF4-FFF2-40B4-BE49-F238E27FC236}">
                  <a16:creationId xmlns:a16="http://schemas.microsoft.com/office/drawing/2014/main" id="{E4BB7303-8CA6-4E08-B297-5824D6DC6616}"/>
                </a:ext>
              </a:extLst>
            </p:cNvPr>
            <p:cNvSpPr/>
            <p:nvPr/>
          </p:nvSpPr>
          <p:spPr>
            <a:xfrm>
              <a:off x="5436566" y="2333970"/>
              <a:ext cx="194593" cy="146078"/>
            </a:xfrm>
            <a:custGeom>
              <a:avLst/>
              <a:gdLst>
                <a:gd name="connsiteX0" fmla="*/ 63023 w 194593"/>
                <a:gd name="connsiteY0" fmla="*/ 38402 h 146078"/>
                <a:gd name="connsiteX1" fmla="*/ 78484 w 194593"/>
                <a:gd name="connsiteY1" fmla="*/ 76281 h 146078"/>
                <a:gd name="connsiteX2" fmla="*/ 114560 w 194593"/>
                <a:gd name="connsiteY2" fmla="*/ 140815 h 146078"/>
                <a:gd name="connsiteX3" fmla="*/ 117225 w 194593"/>
                <a:gd name="connsiteY3" fmla="*/ 142042 h 146078"/>
                <a:gd name="connsiteX4" fmla="*/ 125933 w 194593"/>
                <a:gd name="connsiteY4" fmla="*/ 138535 h 146078"/>
                <a:gd name="connsiteX5" fmla="*/ 130909 w 194593"/>
                <a:gd name="connsiteY5" fmla="*/ 127838 h 146078"/>
                <a:gd name="connsiteX6" fmla="*/ 159520 w 194593"/>
                <a:gd name="connsiteY6" fmla="*/ 24899 h 146078"/>
                <a:gd name="connsiteX7" fmla="*/ 187243 w 194593"/>
                <a:gd name="connsiteY7" fmla="*/ 17358 h 146078"/>
                <a:gd name="connsiteX8" fmla="*/ 194707 w 194593"/>
                <a:gd name="connsiteY8" fmla="*/ 3329 h 146078"/>
                <a:gd name="connsiteX9" fmla="*/ 190442 w 194593"/>
                <a:gd name="connsiteY9" fmla="*/ -3 h 146078"/>
                <a:gd name="connsiteX10" fmla="*/ 158099 w 194593"/>
                <a:gd name="connsiteY10" fmla="*/ 12974 h 146078"/>
                <a:gd name="connsiteX11" fmla="*/ 124156 w 194593"/>
                <a:gd name="connsiteY11" fmla="*/ 126610 h 146078"/>
                <a:gd name="connsiteX12" fmla="*/ 102298 w 194593"/>
                <a:gd name="connsiteY12" fmla="*/ 88556 h 146078"/>
                <a:gd name="connsiteX13" fmla="*/ 73864 w 194593"/>
                <a:gd name="connsiteY13" fmla="*/ 19989 h 146078"/>
                <a:gd name="connsiteX14" fmla="*/ 71554 w 194593"/>
                <a:gd name="connsiteY14" fmla="*/ 14377 h 146078"/>
                <a:gd name="connsiteX15" fmla="*/ 69599 w 194593"/>
                <a:gd name="connsiteY15" fmla="*/ 13851 h 146078"/>
                <a:gd name="connsiteX16" fmla="*/ 60891 w 194593"/>
                <a:gd name="connsiteY16" fmla="*/ 17358 h 146078"/>
                <a:gd name="connsiteX17" fmla="*/ 57159 w 194593"/>
                <a:gd name="connsiteY17" fmla="*/ 24899 h 146078"/>
                <a:gd name="connsiteX18" fmla="*/ 32457 w 194593"/>
                <a:gd name="connsiteY18" fmla="*/ 121349 h 146078"/>
                <a:gd name="connsiteX19" fmla="*/ 23572 w 194593"/>
                <a:gd name="connsiteY19" fmla="*/ 128715 h 146078"/>
                <a:gd name="connsiteX20" fmla="*/ 8466 w 194593"/>
                <a:gd name="connsiteY20" fmla="*/ 123454 h 146078"/>
                <a:gd name="connsiteX21" fmla="*/ 7222 w 194593"/>
                <a:gd name="connsiteY21" fmla="*/ 122752 h 146078"/>
                <a:gd name="connsiteX22" fmla="*/ 114 w 194593"/>
                <a:gd name="connsiteY22" fmla="*/ 136781 h 146078"/>
                <a:gd name="connsiteX23" fmla="*/ 6867 w 194593"/>
                <a:gd name="connsiteY23" fmla="*/ 143621 h 146078"/>
                <a:gd name="connsiteX24" fmla="*/ 17885 w 194593"/>
                <a:gd name="connsiteY24" fmla="*/ 146076 h 146078"/>
                <a:gd name="connsiteX25" fmla="*/ 44364 w 194593"/>
                <a:gd name="connsiteY25" fmla="*/ 109249 h 146078"/>
                <a:gd name="connsiteX26" fmla="*/ 63023 w 194593"/>
                <a:gd name="connsiteY26" fmla="*/ 38402 h 14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4593" h="146078">
                  <a:moveTo>
                    <a:pt x="63023" y="38402"/>
                  </a:moveTo>
                  <a:cubicBezTo>
                    <a:pt x="65334" y="44189"/>
                    <a:pt x="70310" y="57341"/>
                    <a:pt x="78484" y="76281"/>
                  </a:cubicBezTo>
                  <a:cubicBezTo>
                    <a:pt x="92168" y="107496"/>
                    <a:pt x="101054" y="124331"/>
                    <a:pt x="114560" y="140815"/>
                  </a:cubicBezTo>
                  <a:cubicBezTo>
                    <a:pt x="115626" y="142042"/>
                    <a:pt x="116514" y="142042"/>
                    <a:pt x="117225" y="142042"/>
                  </a:cubicBezTo>
                  <a:cubicBezTo>
                    <a:pt x="120957" y="142042"/>
                    <a:pt x="125578" y="138710"/>
                    <a:pt x="125933" y="138535"/>
                  </a:cubicBezTo>
                  <a:cubicBezTo>
                    <a:pt x="128954" y="136255"/>
                    <a:pt x="129132" y="135554"/>
                    <a:pt x="130909" y="127838"/>
                  </a:cubicBezTo>
                  <a:cubicBezTo>
                    <a:pt x="142993" y="75579"/>
                    <a:pt x="157032" y="28231"/>
                    <a:pt x="159520" y="24899"/>
                  </a:cubicBezTo>
                  <a:cubicBezTo>
                    <a:pt x="162008" y="21216"/>
                    <a:pt x="170361" y="17534"/>
                    <a:pt x="187243" y="17358"/>
                  </a:cubicBezTo>
                  <a:cubicBezTo>
                    <a:pt x="190975" y="17358"/>
                    <a:pt x="194707" y="8415"/>
                    <a:pt x="194707" y="3329"/>
                  </a:cubicBezTo>
                  <a:cubicBezTo>
                    <a:pt x="194707" y="-3"/>
                    <a:pt x="193996" y="-3"/>
                    <a:pt x="190442" y="-3"/>
                  </a:cubicBezTo>
                  <a:cubicBezTo>
                    <a:pt x="171249" y="-3"/>
                    <a:pt x="161831" y="7187"/>
                    <a:pt x="158099" y="12974"/>
                  </a:cubicBezTo>
                  <a:cubicBezTo>
                    <a:pt x="148325" y="28231"/>
                    <a:pt x="132153" y="94168"/>
                    <a:pt x="124156" y="126610"/>
                  </a:cubicBezTo>
                  <a:cubicBezTo>
                    <a:pt x="114026" y="113107"/>
                    <a:pt x="106918" y="98201"/>
                    <a:pt x="102298" y="88556"/>
                  </a:cubicBezTo>
                  <a:cubicBezTo>
                    <a:pt x="93412" y="69442"/>
                    <a:pt x="83638" y="46820"/>
                    <a:pt x="73864" y="19989"/>
                  </a:cubicBezTo>
                  <a:cubicBezTo>
                    <a:pt x="72087" y="15079"/>
                    <a:pt x="72087" y="14728"/>
                    <a:pt x="71554" y="14377"/>
                  </a:cubicBezTo>
                  <a:cubicBezTo>
                    <a:pt x="70843" y="13851"/>
                    <a:pt x="70132" y="13851"/>
                    <a:pt x="69599" y="13851"/>
                  </a:cubicBezTo>
                  <a:cubicBezTo>
                    <a:pt x="66933" y="13851"/>
                    <a:pt x="63201" y="15780"/>
                    <a:pt x="60891" y="17358"/>
                  </a:cubicBezTo>
                  <a:cubicBezTo>
                    <a:pt x="57514" y="19989"/>
                    <a:pt x="57337" y="21216"/>
                    <a:pt x="57159" y="24899"/>
                  </a:cubicBezTo>
                  <a:cubicBezTo>
                    <a:pt x="53427" y="69617"/>
                    <a:pt x="36545" y="113984"/>
                    <a:pt x="32457" y="121349"/>
                  </a:cubicBezTo>
                  <a:cubicBezTo>
                    <a:pt x="30858" y="124155"/>
                    <a:pt x="28370" y="128715"/>
                    <a:pt x="23572" y="128715"/>
                  </a:cubicBezTo>
                  <a:cubicBezTo>
                    <a:pt x="23394" y="128715"/>
                    <a:pt x="15752" y="128715"/>
                    <a:pt x="8466" y="123454"/>
                  </a:cubicBezTo>
                  <a:cubicBezTo>
                    <a:pt x="7755" y="122928"/>
                    <a:pt x="7755" y="122752"/>
                    <a:pt x="7222" y="122752"/>
                  </a:cubicBezTo>
                  <a:cubicBezTo>
                    <a:pt x="4201" y="122752"/>
                    <a:pt x="114" y="131696"/>
                    <a:pt x="114" y="136781"/>
                  </a:cubicBezTo>
                  <a:cubicBezTo>
                    <a:pt x="114" y="138710"/>
                    <a:pt x="469" y="140815"/>
                    <a:pt x="6867" y="143621"/>
                  </a:cubicBezTo>
                  <a:cubicBezTo>
                    <a:pt x="11665" y="145725"/>
                    <a:pt x="16108" y="146076"/>
                    <a:pt x="17885" y="146076"/>
                  </a:cubicBezTo>
                  <a:cubicBezTo>
                    <a:pt x="31213" y="146076"/>
                    <a:pt x="40632" y="119771"/>
                    <a:pt x="44364" y="109249"/>
                  </a:cubicBezTo>
                  <a:cubicBezTo>
                    <a:pt x="56093" y="76807"/>
                    <a:pt x="59647" y="56991"/>
                    <a:pt x="63023" y="38402"/>
                  </a:cubicBezTo>
                  <a:close/>
                </a:path>
              </a:pathLst>
            </a:custGeom>
            <a:solidFill>
              <a:srgbClr val="000000"/>
            </a:solidFill>
            <a:ln w="25482" cap="flat">
              <a:noFill/>
              <a:prstDash val="solid"/>
              <a:miter/>
            </a:ln>
          </p:spPr>
          <p:txBody>
            <a:bodyPr rtlCol="0" anchor="ctr"/>
            <a:lstStyle/>
            <a:p>
              <a:endParaRPr lang="zh-CN" altLang="en-US"/>
            </a:p>
          </p:txBody>
        </p:sp>
        <p:sp>
          <p:nvSpPr>
            <p:cNvPr id="295" name="任意多边形: 形状 294">
              <a:extLst>
                <a:ext uri="{FF2B5EF4-FFF2-40B4-BE49-F238E27FC236}">
                  <a16:creationId xmlns:a16="http://schemas.microsoft.com/office/drawing/2014/main" id="{55202670-DA29-420E-A97F-EE495715E3C8}"/>
                </a:ext>
              </a:extLst>
            </p:cNvPr>
            <p:cNvSpPr/>
            <p:nvPr/>
          </p:nvSpPr>
          <p:spPr>
            <a:xfrm>
              <a:off x="5652646" y="2339582"/>
              <a:ext cx="46204" cy="175189"/>
            </a:xfrm>
            <a:custGeom>
              <a:avLst/>
              <a:gdLst>
                <a:gd name="connsiteX0" fmla="*/ 42772 w 46204"/>
                <a:gd name="connsiteY0" fmla="*/ -3 h 175189"/>
                <a:gd name="connsiteX1" fmla="*/ 121 w 46204"/>
                <a:gd name="connsiteY1" fmla="*/ 87504 h 175189"/>
                <a:gd name="connsiteX2" fmla="*/ 42772 w 46204"/>
                <a:gd name="connsiteY2" fmla="*/ 175186 h 175189"/>
                <a:gd name="connsiteX3" fmla="*/ 46326 w 46204"/>
                <a:gd name="connsiteY3" fmla="*/ 173082 h 175189"/>
                <a:gd name="connsiteX4" fmla="*/ 44549 w 46204"/>
                <a:gd name="connsiteY4" fmla="*/ 170451 h 175189"/>
                <a:gd name="connsiteX5" fmla="*/ 12206 w 46204"/>
                <a:gd name="connsiteY5" fmla="*/ 87679 h 175189"/>
                <a:gd name="connsiteX6" fmla="*/ 45082 w 46204"/>
                <a:gd name="connsiteY6" fmla="*/ 4206 h 175189"/>
                <a:gd name="connsiteX7" fmla="*/ 46326 w 46204"/>
                <a:gd name="connsiteY7" fmla="*/ 2102 h 175189"/>
                <a:gd name="connsiteX8" fmla="*/ 42772 w 46204"/>
                <a:gd name="connsiteY8" fmla="*/ -3 h 1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04" h="175189">
                  <a:moveTo>
                    <a:pt x="42772" y="-3"/>
                  </a:moveTo>
                  <a:cubicBezTo>
                    <a:pt x="9007" y="23496"/>
                    <a:pt x="121" y="60673"/>
                    <a:pt x="121" y="87504"/>
                  </a:cubicBezTo>
                  <a:cubicBezTo>
                    <a:pt x="121" y="112230"/>
                    <a:pt x="7585" y="150635"/>
                    <a:pt x="42772" y="175186"/>
                  </a:cubicBezTo>
                  <a:cubicBezTo>
                    <a:pt x="44194" y="175186"/>
                    <a:pt x="46326" y="175186"/>
                    <a:pt x="46326" y="173082"/>
                  </a:cubicBezTo>
                  <a:cubicBezTo>
                    <a:pt x="46326" y="172030"/>
                    <a:pt x="45793" y="171679"/>
                    <a:pt x="44549" y="170451"/>
                  </a:cubicBezTo>
                  <a:cubicBezTo>
                    <a:pt x="20914" y="149408"/>
                    <a:pt x="12206" y="119596"/>
                    <a:pt x="12206" y="87679"/>
                  </a:cubicBezTo>
                  <a:cubicBezTo>
                    <a:pt x="12206" y="40331"/>
                    <a:pt x="30510" y="17183"/>
                    <a:pt x="45082" y="4206"/>
                  </a:cubicBezTo>
                  <a:cubicBezTo>
                    <a:pt x="45793" y="3505"/>
                    <a:pt x="46326" y="2978"/>
                    <a:pt x="46326" y="2102"/>
                  </a:cubicBezTo>
                  <a:cubicBezTo>
                    <a:pt x="46326" y="-3"/>
                    <a:pt x="44194" y="-3"/>
                    <a:pt x="42772" y="-3"/>
                  </a:cubicBezTo>
                  <a:close/>
                </a:path>
              </a:pathLst>
            </a:custGeom>
            <a:solidFill>
              <a:srgbClr val="000000"/>
            </a:solidFill>
            <a:ln w="25482" cap="flat">
              <a:noFill/>
              <a:prstDash val="solid"/>
              <a:miter/>
            </a:ln>
          </p:spPr>
          <p:txBody>
            <a:bodyPr rtlCol="0" anchor="ctr"/>
            <a:lstStyle/>
            <a:p>
              <a:endParaRPr lang="zh-CN" altLang="en-US"/>
            </a:p>
          </p:txBody>
        </p:sp>
        <p:sp>
          <p:nvSpPr>
            <p:cNvPr id="296" name="任意多边形: 形状 295">
              <a:extLst>
                <a:ext uri="{FF2B5EF4-FFF2-40B4-BE49-F238E27FC236}">
                  <a16:creationId xmlns:a16="http://schemas.microsoft.com/office/drawing/2014/main" id="{2C7D64D0-8017-4B61-82ED-0C09559716FE}"/>
                </a:ext>
              </a:extLst>
            </p:cNvPr>
            <p:cNvSpPr/>
            <p:nvPr/>
          </p:nvSpPr>
          <p:spPr>
            <a:xfrm>
              <a:off x="5719898" y="2354839"/>
              <a:ext cx="53846" cy="118020"/>
            </a:xfrm>
            <a:custGeom>
              <a:avLst/>
              <a:gdLst>
                <a:gd name="connsiteX0" fmla="*/ 49350 w 53846"/>
                <a:gd name="connsiteY0" fmla="*/ 6661 h 118020"/>
                <a:gd name="connsiteX1" fmla="*/ 42242 w 53846"/>
                <a:gd name="connsiteY1" fmla="*/ -3 h 118020"/>
                <a:gd name="connsiteX2" fmla="*/ 32290 w 53846"/>
                <a:gd name="connsiteY2" fmla="*/ 9642 h 118020"/>
                <a:gd name="connsiteX3" fmla="*/ 39399 w 53846"/>
                <a:gd name="connsiteY3" fmla="*/ 16306 h 118020"/>
                <a:gd name="connsiteX4" fmla="*/ 49350 w 53846"/>
                <a:gd name="connsiteY4" fmla="*/ 6661 h 118020"/>
                <a:gd name="connsiteX5" fmla="*/ 13097 w 53846"/>
                <a:gd name="connsiteY5" fmla="*/ 95746 h 118020"/>
                <a:gd name="connsiteX6" fmla="*/ 11498 w 53846"/>
                <a:gd name="connsiteY6" fmla="*/ 103112 h 118020"/>
                <a:gd name="connsiteX7" fmla="*/ 28380 w 53846"/>
                <a:gd name="connsiteY7" fmla="*/ 118017 h 118020"/>
                <a:gd name="connsiteX8" fmla="*/ 53971 w 53846"/>
                <a:gd name="connsiteY8" fmla="*/ 91187 h 118020"/>
                <a:gd name="connsiteX9" fmla="*/ 51127 w 53846"/>
                <a:gd name="connsiteY9" fmla="*/ 88907 h 118020"/>
                <a:gd name="connsiteX10" fmla="*/ 47751 w 53846"/>
                <a:gd name="connsiteY10" fmla="*/ 91888 h 118020"/>
                <a:gd name="connsiteX11" fmla="*/ 28914 w 53846"/>
                <a:gd name="connsiteY11" fmla="*/ 113107 h 118020"/>
                <a:gd name="connsiteX12" fmla="*/ 24471 w 53846"/>
                <a:gd name="connsiteY12" fmla="*/ 106970 h 118020"/>
                <a:gd name="connsiteX13" fmla="*/ 27314 w 53846"/>
                <a:gd name="connsiteY13" fmla="*/ 95746 h 118020"/>
                <a:gd name="connsiteX14" fmla="*/ 33001 w 53846"/>
                <a:gd name="connsiteY14" fmla="*/ 81717 h 118020"/>
                <a:gd name="connsiteX15" fmla="*/ 41709 w 53846"/>
                <a:gd name="connsiteY15" fmla="*/ 59446 h 118020"/>
                <a:gd name="connsiteX16" fmla="*/ 42775 w 53846"/>
                <a:gd name="connsiteY16" fmla="*/ 53834 h 118020"/>
                <a:gd name="connsiteX17" fmla="*/ 25893 w 53846"/>
                <a:gd name="connsiteY17" fmla="*/ 38928 h 118020"/>
                <a:gd name="connsiteX18" fmla="*/ 124 w 53846"/>
                <a:gd name="connsiteY18" fmla="*/ 65759 h 118020"/>
                <a:gd name="connsiteX19" fmla="*/ 3146 w 53846"/>
                <a:gd name="connsiteY19" fmla="*/ 68039 h 118020"/>
                <a:gd name="connsiteX20" fmla="*/ 6344 w 53846"/>
                <a:gd name="connsiteY20" fmla="*/ 65233 h 118020"/>
                <a:gd name="connsiteX21" fmla="*/ 25359 w 53846"/>
                <a:gd name="connsiteY21" fmla="*/ 43838 h 118020"/>
                <a:gd name="connsiteX22" fmla="*/ 29802 w 53846"/>
                <a:gd name="connsiteY22" fmla="*/ 49976 h 118020"/>
                <a:gd name="connsiteX23" fmla="*/ 24293 w 53846"/>
                <a:gd name="connsiteY23" fmla="*/ 67513 h 118020"/>
                <a:gd name="connsiteX24" fmla="*/ 13097 w 53846"/>
                <a:gd name="connsiteY24" fmla="*/ 95746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18020">
                  <a:moveTo>
                    <a:pt x="49350" y="6661"/>
                  </a:moveTo>
                  <a:cubicBezTo>
                    <a:pt x="49350" y="3855"/>
                    <a:pt x="47218" y="-3"/>
                    <a:pt x="42242" y="-3"/>
                  </a:cubicBezTo>
                  <a:cubicBezTo>
                    <a:pt x="37444" y="-3"/>
                    <a:pt x="32290" y="4557"/>
                    <a:pt x="32290" y="9642"/>
                  </a:cubicBezTo>
                  <a:cubicBezTo>
                    <a:pt x="32290" y="12623"/>
                    <a:pt x="34600" y="16306"/>
                    <a:pt x="39399" y="16306"/>
                  </a:cubicBezTo>
                  <a:cubicBezTo>
                    <a:pt x="44552" y="16306"/>
                    <a:pt x="49350" y="11396"/>
                    <a:pt x="49350" y="6661"/>
                  </a:cubicBezTo>
                  <a:close/>
                  <a:moveTo>
                    <a:pt x="13097" y="95746"/>
                  </a:moveTo>
                  <a:cubicBezTo>
                    <a:pt x="12386" y="98026"/>
                    <a:pt x="11498" y="100130"/>
                    <a:pt x="11498" y="103112"/>
                  </a:cubicBezTo>
                  <a:cubicBezTo>
                    <a:pt x="11498" y="111354"/>
                    <a:pt x="18606" y="118017"/>
                    <a:pt x="28380" y="118017"/>
                  </a:cubicBezTo>
                  <a:cubicBezTo>
                    <a:pt x="46152" y="118017"/>
                    <a:pt x="53971" y="93817"/>
                    <a:pt x="53971" y="91187"/>
                  </a:cubicBezTo>
                  <a:cubicBezTo>
                    <a:pt x="53971" y="88907"/>
                    <a:pt x="51661" y="88907"/>
                    <a:pt x="51127" y="88907"/>
                  </a:cubicBezTo>
                  <a:cubicBezTo>
                    <a:pt x="48640" y="88907"/>
                    <a:pt x="48462" y="89959"/>
                    <a:pt x="47751" y="91888"/>
                  </a:cubicBezTo>
                  <a:cubicBezTo>
                    <a:pt x="43664" y="105917"/>
                    <a:pt x="35844" y="113107"/>
                    <a:pt x="28914" y="113107"/>
                  </a:cubicBezTo>
                  <a:cubicBezTo>
                    <a:pt x="25359" y="113107"/>
                    <a:pt x="24471" y="110828"/>
                    <a:pt x="24471" y="106970"/>
                  </a:cubicBezTo>
                  <a:cubicBezTo>
                    <a:pt x="24471" y="102936"/>
                    <a:pt x="25715" y="99604"/>
                    <a:pt x="27314" y="95746"/>
                  </a:cubicBezTo>
                  <a:cubicBezTo>
                    <a:pt x="29091" y="91011"/>
                    <a:pt x="31046" y="86277"/>
                    <a:pt x="33001" y="81717"/>
                  </a:cubicBezTo>
                  <a:cubicBezTo>
                    <a:pt x="34600" y="77508"/>
                    <a:pt x="40998" y="61550"/>
                    <a:pt x="41709" y="59446"/>
                  </a:cubicBezTo>
                  <a:cubicBezTo>
                    <a:pt x="42242" y="57692"/>
                    <a:pt x="42775" y="55588"/>
                    <a:pt x="42775" y="53834"/>
                  </a:cubicBezTo>
                  <a:cubicBezTo>
                    <a:pt x="42775" y="45592"/>
                    <a:pt x="35667" y="38928"/>
                    <a:pt x="25893" y="38928"/>
                  </a:cubicBezTo>
                  <a:cubicBezTo>
                    <a:pt x="8299" y="38928"/>
                    <a:pt x="124" y="62778"/>
                    <a:pt x="124" y="65759"/>
                  </a:cubicBezTo>
                  <a:cubicBezTo>
                    <a:pt x="124" y="68039"/>
                    <a:pt x="2612" y="68039"/>
                    <a:pt x="3146" y="68039"/>
                  </a:cubicBezTo>
                  <a:cubicBezTo>
                    <a:pt x="5633" y="68039"/>
                    <a:pt x="5811" y="67162"/>
                    <a:pt x="6344" y="65233"/>
                  </a:cubicBezTo>
                  <a:cubicBezTo>
                    <a:pt x="10965" y="50151"/>
                    <a:pt x="18784" y="43838"/>
                    <a:pt x="25359" y="43838"/>
                  </a:cubicBezTo>
                  <a:cubicBezTo>
                    <a:pt x="28203" y="43838"/>
                    <a:pt x="29802" y="45241"/>
                    <a:pt x="29802" y="49976"/>
                  </a:cubicBezTo>
                  <a:cubicBezTo>
                    <a:pt x="29802" y="54009"/>
                    <a:pt x="28736" y="56640"/>
                    <a:pt x="24293" y="67513"/>
                  </a:cubicBezTo>
                  <a:lnTo>
                    <a:pt x="13097" y="95746"/>
                  </a:lnTo>
                  <a:close/>
                </a:path>
              </a:pathLst>
            </a:custGeom>
            <a:solidFill>
              <a:srgbClr val="000000"/>
            </a:solidFill>
            <a:ln w="25482" cap="flat">
              <a:noFill/>
              <a:prstDash val="solid"/>
              <a:miter/>
            </a:ln>
          </p:spPr>
          <p:txBody>
            <a:bodyPr rtlCol="0" anchor="ctr"/>
            <a:lstStyle/>
            <a:p>
              <a:endParaRPr lang="zh-CN" altLang="en-US"/>
            </a:p>
          </p:txBody>
        </p:sp>
        <p:sp>
          <p:nvSpPr>
            <p:cNvPr id="297" name="任意多边形: 形状 296">
              <a:extLst>
                <a:ext uri="{FF2B5EF4-FFF2-40B4-BE49-F238E27FC236}">
                  <a16:creationId xmlns:a16="http://schemas.microsoft.com/office/drawing/2014/main" id="{B5C6A3BA-5756-4EE8-9E32-5B424F0019F3}"/>
                </a:ext>
              </a:extLst>
            </p:cNvPr>
            <p:cNvSpPr/>
            <p:nvPr/>
          </p:nvSpPr>
          <p:spPr>
            <a:xfrm>
              <a:off x="5795991" y="2339582"/>
              <a:ext cx="46027" cy="175189"/>
            </a:xfrm>
            <a:custGeom>
              <a:avLst/>
              <a:gdLst>
                <a:gd name="connsiteX0" fmla="*/ 3504 w 46027"/>
                <a:gd name="connsiteY0" fmla="*/ -3 h 175189"/>
                <a:gd name="connsiteX1" fmla="*/ 127 w 46027"/>
                <a:gd name="connsiteY1" fmla="*/ 2102 h 175189"/>
                <a:gd name="connsiteX2" fmla="*/ 1727 w 46027"/>
                <a:gd name="connsiteY2" fmla="*/ 4732 h 175189"/>
                <a:gd name="connsiteX3" fmla="*/ 34070 w 46027"/>
                <a:gd name="connsiteY3" fmla="*/ 87504 h 175189"/>
                <a:gd name="connsiteX4" fmla="*/ 3326 w 46027"/>
                <a:gd name="connsiteY4" fmla="*/ 169049 h 175189"/>
                <a:gd name="connsiteX5" fmla="*/ 127 w 46027"/>
                <a:gd name="connsiteY5" fmla="*/ 173082 h 175189"/>
                <a:gd name="connsiteX6" fmla="*/ 2438 w 46027"/>
                <a:gd name="connsiteY6" fmla="*/ 175186 h 175189"/>
                <a:gd name="connsiteX7" fmla="*/ 33182 w 46027"/>
                <a:gd name="connsiteY7" fmla="*/ 141692 h 175189"/>
                <a:gd name="connsiteX8" fmla="*/ 46154 w 46027"/>
                <a:gd name="connsiteY8" fmla="*/ 87679 h 175189"/>
                <a:gd name="connsiteX9" fmla="*/ 3504 w 46027"/>
                <a:gd name="connsiteY9" fmla="*/ -3 h 17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27" h="175189">
                  <a:moveTo>
                    <a:pt x="3504" y="-3"/>
                  </a:moveTo>
                  <a:cubicBezTo>
                    <a:pt x="2260" y="-3"/>
                    <a:pt x="127" y="-3"/>
                    <a:pt x="127" y="2102"/>
                  </a:cubicBezTo>
                  <a:cubicBezTo>
                    <a:pt x="127" y="2978"/>
                    <a:pt x="660" y="3505"/>
                    <a:pt x="1727" y="4732"/>
                  </a:cubicBezTo>
                  <a:cubicBezTo>
                    <a:pt x="17010" y="18586"/>
                    <a:pt x="34070" y="42260"/>
                    <a:pt x="34070" y="87504"/>
                  </a:cubicBezTo>
                  <a:cubicBezTo>
                    <a:pt x="34070" y="124155"/>
                    <a:pt x="22519" y="151863"/>
                    <a:pt x="3326" y="169049"/>
                  </a:cubicBezTo>
                  <a:cubicBezTo>
                    <a:pt x="305" y="172030"/>
                    <a:pt x="127" y="172205"/>
                    <a:pt x="127" y="173082"/>
                  </a:cubicBezTo>
                  <a:cubicBezTo>
                    <a:pt x="127" y="173959"/>
                    <a:pt x="660" y="175186"/>
                    <a:pt x="2438" y="175186"/>
                  </a:cubicBezTo>
                  <a:cubicBezTo>
                    <a:pt x="4570" y="175186"/>
                    <a:pt x="21453" y="163612"/>
                    <a:pt x="33182" y="141692"/>
                  </a:cubicBezTo>
                  <a:cubicBezTo>
                    <a:pt x="41001" y="127136"/>
                    <a:pt x="46154" y="108197"/>
                    <a:pt x="46154" y="87679"/>
                  </a:cubicBezTo>
                  <a:cubicBezTo>
                    <a:pt x="46154" y="62953"/>
                    <a:pt x="38691" y="24548"/>
                    <a:pt x="3504" y="-3"/>
                  </a:cubicBezTo>
                  <a:close/>
                </a:path>
              </a:pathLst>
            </a:custGeom>
            <a:solidFill>
              <a:srgbClr val="000000"/>
            </a:solidFill>
            <a:ln w="25482" cap="flat">
              <a:noFill/>
              <a:prstDash val="solid"/>
              <a:miter/>
            </a:ln>
          </p:spPr>
          <p:txBody>
            <a:bodyPr rtlCol="0" anchor="ctr"/>
            <a:lstStyle/>
            <a:p>
              <a:endParaRPr lang="zh-CN" altLang="en-US"/>
            </a:p>
          </p:txBody>
        </p:sp>
        <p:sp>
          <p:nvSpPr>
            <p:cNvPr id="298" name="任意多边形: 形状 297">
              <a:extLst>
                <a:ext uri="{FF2B5EF4-FFF2-40B4-BE49-F238E27FC236}">
                  <a16:creationId xmlns:a16="http://schemas.microsoft.com/office/drawing/2014/main" id="{17BA7D49-DDD0-4169-8B74-624407D2B699}"/>
                </a:ext>
              </a:extLst>
            </p:cNvPr>
            <p:cNvSpPr/>
            <p:nvPr/>
          </p:nvSpPr>
          <p:spPr>
            <a:xfrm>
              <a:off x="5908827" y="2049311"/>
              <a:ext cx="116527" cy="162086"/>
            </a:xfrm>
            <a:custGeom>
              <a:avLst/>
              <a:gdLst>
                <a:gd name="connsiteX0" fmla="*/ 115898 w 116527"/>
                <a:gd name="connsiteY0" fmla="*/ 16269 h 162086"/>
                <a:gd name="connsiteX1" fmla="*/ 116660 w 116527"/>
                <a:gd name="connsiteY1" fmla="*/ 11759 h 162086"/>
                <a:gd name="connsiteX2" fmla="*/ 109297 w 116527"/>
                <a:gd name="connsiteY2" fmla="*/ 4995 h 162086"/>
                <a:gd name="connsiteX3" fmla="*/ 98889 w 116527"/>
                <a:gd name="connsiteY3" fmla="*/ 15768 h 162086"/>
                <a:gd name="connsiteX4" fmla="*/ 75278 w 116527"/>
                <a:gd name="connsiteY4" fmla="*/ -15 h 162086"/>
                <a:gd name="connsiteX5" fmla="*/ 14857 w 116527"/>
                <a:gd name="connsiteY5" fmla="*/ 71133 h 162086"/>
                <a:gd name="connsiteX6" fmla="*/ 48622 w 116527"/>
                <a:gd name="connsiteY6" fmla="*/ 110715 h 162086"/>
                <a:gd name="connsiteX7" fmla="*/ 78071 w 116527"/>
                <a:gd name="connsiteY7" fmla="*/ 96185 h 162086"/>
                <a:gd name="connsiteX8" fmla="*/ 78325 w 116527"/>
                <a:gd name="connsiteY8" fmla="*/ 96435 h 162086"/>
                <a:gd name="connsiteX9" fmla="*/ 69947 w 116527"/>
                <a:gd name="connsiteY9" fmla="*/ 129504 h 162086"/>
                <a:gd name="connsiteX10" fmla="*/ 33389 w 116527"/>
                <a:gd name="connsiteY10" fmla="*/ 156560 h 162086"/>
                <a:gd name="connsiteX11" fmla="*/ 13080 w 116527"/>
                <a:gd name="connsiteY11" fmla="*/ 154055 h 162086"/>
                <a:gd name="connsiteX12" fmla="*/ 23488 w 116527"/>
                <a:gd name="connsiteY12" fmla="*/ 141028 h 162086"/>
                <a:gd name="connsiteX13" fmla="*/ 13841 w 116527"/>
                <a:gd name="connsiteY13" fmla="*/ 132260 h 162086"/>
                <a:gd name="connsiteX14" fmla="*/ 132 w 116527"/>
                <a:gd name="connsiteY14" fmla="*/ 146790 h 162086"/>
                <a:gd name="connsiteX15" fmla="*/ 33897 w 116527"/>
                <a:gd name="connsiteY15" fmla="*/ 162072 h 162086"/>
                <a:gd name="connsiteX16" fmla="*/ 87718 w 116527"/>
                <a:gd name="connsiteY16" fmla="*/ 127500 h 162086"/>
                <a:gd name="connsiteX17" fmla="*/ 115898 w 116527"/>
                <a:gd name="connsiteY17" fmla="*/ 16269 h 162086"/>
                <a:gd name="connsiteX18" fmla="*/ 82895 w 116527"/>
                <a:gd name="connsiteY18" fmla="*/ 78648 h 162086"/>
                <a:gd name="connsiteX19" fmla="*/ 69947 w 116527"/>
                <a:gd name="connsiteY19" fmla="*/ 96185 h 162086"/>
                <a:gd name="connsiteX20" fmla="*/ 49383 w 116527"/>
                <a:gd name="connsiteY20" fmla="*/ 105204 h 162086"/>
                <a:gd name="connsiteX21" fmla="*/ 32882 w 116527"/>
                <a:gd name="connsiteY21" fmla="*/ 82156 h 162086"/>
                <a:gd name="connsiteX22" fmla="*/ 47098 w 116527"/>
                <a:gd name="connsiteY22" fmla="*/ 27793 h 162086"/>
                <a:gd name="connsiteX23" fmla="*/ 75532 w 116527"/>
                <a:gd name="connsiteY23" fmla="*/ 5496 h 162086"/>
                <a:gd name="connsiteX24" fmla="*/ 95842 w 116527"/>
                <a:gd name="connsiteY24" fmla="*/ 27041 h 162086"/>
                <a:gd name="connsiteX25" fmla="*/ 95080 w 116527"/>
                <a:gd name="connsiteY25" fmla="*/ 30799 h 162086"/>
                <a:gd name="connsiteX26" fmla="*/ 82895 w 116527"/>
                <a:gd name="connsiteY26" fmla="*/ 78648 h 1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27" h="162086">
                  <a:moveTo>
                    <a:pt x="115898" y="16269"/>
                  </a:moveTo>
                  <a:cubicBezTo>
                    <a:pt x="116152" y="14766"/>
                    <a:pt x="116660" y="13513"/>
                    <a:pt x="116660" y="11759"/>
                  </a:cubicBezTo>
                  <a:cubicBezTo>
                    <a:pt x="116660" y="7501"/>
                    <a:pt x="113613" y="4995"/>
                    <a:pt x="109297" y="4995"/>
                  </a:cubicBezTo>
                  <a:cubicBezTo>
                    <a:pt x="106759" y="4995"/>
                    <a:pt x="99904" y="6749"/>
                    <a:pt x="98889" y="15768"/>
                  </a:cubicBezTo>
                  <a:cubicBezTo>
                    <a:pt x="94319" y="6498"/>
                    <a:pt x="85433" y="-15"/>
                    <a:pt x="75278" y="-15"/>
                  </a:cubicBezTo>
                  <a:cubicBezTo>
                    <a:pt x="46337" y="-15"/>
                    <a:pt x="14857" y="35058"/>
                    <a:pt x="14857" y="71133"/>
                  </a:cubicBezTo>
                  <a:cubicBezTo>
                    <a:pt x="14857" y="95934"/>
                    <a:pt x="30343" y="110715"/>
                    <a:pt x="48622" y="110715"/>
                  </a:cubicBezTo>
                  <a:cubicBezTo>
                    <a:pt x="63600" y="110715"/>
                    <a:pt x="75532" y="98941"/>
                    <a:pt x="78071" y="96185"/>
                  </a:cubicBezTo>
                  <a:lnTo>
                    <a:pt x="78325" y="96435"/>
                  </a:lnTo>
                  <a:cubicBezTo>
                    <a:pt x="72993" y="118732"/>
                    <a:pt x="69947" y="129003"/>
                    <a:pt x="69947" y="129504"/>
                  </a:cubicBezTo>
                  <a:cubicBezTo>
                    <a:pt x="68932" y="131759"/>
                    <a:pt x="60300" y="156560"/>
                    <a:pt x="33389" y="156560"/>
                  </a:cubicBezTo>
                  <a:cubicBezTo>
                    <a:pt x="28566" y="156560"/>
                    <a:pt x="20188" y="156310"/>
                    <a:pt x="13080" y="154055"/>
                  </a:cubicBezTo>
                  <a:cubicBezTo>
                    <a:pt x="20696" y="151800"/>
                    <a:pt x="23488" y="145287"/>
                    <a:pt x="23488" y="141028"/>
                  </a:cubicBezTo>
                  <a:cubicBezTo>
                    <a:pt x="23488" y="137020"/>
                    <a:pt x="20696" y="132260"/>
                    <a:pt x="13841" y="132260"/>
                  </a:cubicBezTo>
                  <a:cubicBezTo>
                    <a:pt x="8256" y="132260"/>
                    <a:pt x="132" y="136769"/>
                    <a:pt x="132" y="146790"/>
                  </a:cubicBezTo>
                  <a:cubicBezTo>
                    <a:pt x="132" y="157061"/>
                    <a:pt x="9525" y="162072"/>
                    <a:pt x="33897" y="162072"/>
                  </a:cubicBezTo>
                  <a:cubicBezTo>
                    <a:pt x="65631" y="162072"/>
                    <a:pt x="83910" y="142531"/>
                    <a:pt x="87718" y="127500"/>
                  </a:cubicBezTo>
                  <a:lnTo>
                    <a:pt x="115898" y="16269"/>
                  </a:lnTo>
                  <a:close/>
                  <a:moveTo>
                    <a:pt x="82895" y="78648"/>
                  </a:moveTo>
                  <a:cubicBezTo>
                    <a:pt x="81371" y="85162"/>
                    <a:pt x="75532" y="91425"/>
                    <a:pt x="69947" y="96185"/>
                  </a:cubicBezTo>
                  <a:cubicBezTo>
                    <a:pt x="64616" y="100694"/>
                    <a:pt x="56746" y="105204"/>
                    <a:pt x="49383" y="105204"/>
                  </a:cubicBezTo>
                  <a:cubicBezTo>
                    <a:pt x="36690" y="105204"/>
                    <a:pt x="32882" y="92176"/>
                    <a:pt x="32882" y="82156"/>
                  </a:cubicBezTo>
                  <a:cubicBezTo>
                    <a:pt x="32882" y="70131"/>
                    <a:pt x="40244" y="40569"/>
                    <a:pt x="47098" y="27793"/>
                  </a:cubicBezTo>
                  <a:cubicBezTo>
                    <a:pt x="53953" y="15517"/>
                    <a:pt x="64870" y="5496"/>
                    <a:pt x="75532" y="5496"/>
                  </a:cubicBezTo>
                  <a:cubicBezTo>
                    <a:pt x="92288" y="5496"/>
                    <a:pt x="95842" y="25789"/>
                    <a:pt x="95842" y="27041"/>
                  </a:cubicBezTo>
                  <a:cubicBezTo>
                    <a:pt x="95842" y="28294"/>
                    <a:pt x="95334" y="29797"/>
                    <a:pt x="95080" y="30799"/>
                  </a:cubicBezTo>
                  <a:lnTo>
                    <a:pt x="82895" y="78648"/>
                  </a:lnTo>
                  <a:close/>
                </a:path>
              </a:pathLst>
            </a:custGeom>
            <a:solidFill>
              <a:srgbClr val="000000"/>
            </a:solidFill>
            <a:ln w="25482" cap="flat">
              <a:noFill/>
              <a:prstDash val="solid"/>
              <a:miter/>
            </a:ln>
          </p:spPr>
          <p:txBody>
            <a:bodyPr rtlCol="0" anchor="ctr"/>
            <a:lstStyle/>
            <a:p>
              <a:endParaRPr lang="zh-CN" altLang="en-US"/>
            </a:p>
          </p:txBody>
        </p:sp>
        <p:sp>
          <p:nvSpPr>
            <p:cNvPr id="299" name="任意多边形: 形状 298">
              <a:extLst>
                <a:ext uri="{FF2B5EF4-FFF2-40B4-BE49-F238E27FC236}">
                  <a16:creationId xmlns:a16="http://schemas.microsoft.com/office/drawing/2014/main" id="{D819B881-C7AA-4952-8C0F-CFD62953AE09}"/>
                </a:ext>
              </a:extLst>
            </p:cNvPr>
            <p:cNvSpPr/>
            <p:nvPr/>
          </p:nvSpPr>
          <p:spPr>
            <a:xfrm>
              <a:off x="6045168" y="1929627"/>
              <a:ext cx="105737" cy="119072"/>
            </a:xfrm>
            <a:custGeom>
              <a:avLst/>
              <a:gdLst>
                <a:gd name="connsiteX0" fmla="*/ 100544 w 105737"/>
                <a:gd name="connsiteY0" fmla="*/ -20 h 119072"/>
                <a:gd name="connsiteX1" fmla="*/ 137 w 105737"/>
                <a:gd name="connsiteY1" fmla="*/ -20 h 119072"/>
                <a:gd name="connsiteX2" fmla="*/ 137 w 105737"/>
                <a:gd name="connsiteY2" fmla="*/ 6294 h 119072"/>
                <a:gd name="connsiteX3" fmla="*/ 4402 w 105737"/>
                <a:gd name="connsiteY3" fmla="*/ 6294 h 119072"/>
                <a:gd name="connsiteX4" fmla="*/ 18441 w 105737"/>
                <a:gd name="connsiteY4" fmla="*/ 14185 h 119072"/>
                <a:gd name="connsiteX5" fmla="*/ 18441 w 105737"/>
                <a:gd name="connsiteY5" fmla="*/ 104848 h 119072"/>
                <a:gd name="connsiteX6" fmla="*/ 4402 w 105737"/>
                <a:gd name="connsiteY6" fmla="*/ 112740 h 119072"/>
                <a:gd name="connsiteX7" fmla="*/ 137 w 105737"/>
                <a:gd name="connsiteY7" fmla="*/ 112740 h 119072"/>
                <a:gd name="connsiteX8" fmla="*/ 137 w 105737"/>
                <a:gd name="connsiteY8" fmla="*/ 119053 h 119072"/>
                <a:gd name="connsiteX9" fmla="*/ 27149 w 105737"/>
                <a:gd name="connsiteY9" fmla="*/ 118351 h 119072"/>
                <a:gd name="connsiteX10" fmla="*/ 58249 w 105737"/>
                <a:gd name="connsiteY10" fmla="*/ 119053 h 119072"/>
                <a:gd name="connsiteX11" fmla="*/ 58249 w 105737"/>
                <a:gd name="connsiteY11" fmla="*/ 112740 h 119072"/>
                <a:gd name="connsiteX12" fmla="*/ 52029 w 105737"/>
                <a:gd name="connsiteY12" fmla="*/ 112740 h 119072"/>
                <a:gd name="connsiteX13" fmla="*/ 35324 w 105737"/>
                <a:gd name="connsiteY13" fmla="*/ 104673 h 119072"/>
                <a:gd name="connsiteX14" fmla="*/ 35324 w 105737"/>
                <a:gd name="connsiteY14" fmla="*/ 13133 h 119072"/>
                <a:gd name="connsiteX15" fmla="*/ 43854 w 105737"/>
                <a:gd name="connsiteY15" fmla="*/ 6294 h 119072"/>
                <a:gd name="connsiteX16" fmla="*/ 65357 w 105737"/>
                <a:gd name="connsiteY16" fmla="*/ 6294 h 119072"/>
                <a:gd name="connsiteX17" fmla="*/ 99833 w 105737"/>
                <a:gd name="connsiteY17" fmla="*/ 40314 h 119072"/>
                <a:gd name="connsiteX18" fmla="*/ 105875 w 105737"/>
                <a:gd name="connsiteY18" fmla="*/ 40314 h 119072"/>
                <a:gd name="connsiteX19" fmla="*/ 100544 w 105737"/>
                <a:gd name="connsiteY19" fmla="*/ -20 h 1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737" h="119072">
                  <a:moveTo>
                    <a:pt x="100544" y="-20"/>
                  </a:moveTo>
                  <a:lnTo>
                    <a:pt x="137" y="-20"/>
                  </a:lnTo>
                  <a:lnTo>
                    <a:pt x="137" y="6294"/>
                  </a:lnTo>
                  <a:lnTo>
                    <a:pt x="4402" y="6294"/>
                  </a:lnTo>
                  <a:cubicBezTo>
                    <a:pt x="18086" y="6294"/>
                    <a:pt x="18441" y="8047"/>
                    <a:pt x="18441" y="14185"/>
                  </a:cubicBezTo>
                  <a:lnTo>
                    <a:pt x="18441" y="104848"/>
                  </a:lnTo>
                  <a:cubicBezTo>
                    <a:pt x="18441" y="110811"/>
                    <a:pt x="18086" y="112740"/>
                    <a:pt x="4402" y="112740"/>
                  </a:cubicBezTo>
                  <a:lnTo>
                    <a:pt x="137" y="112740"/>
                  </a:lnTo>
                  <a:lnTo>
                    <a:pt x="137" y="119053"/>
                  </a:lnTo>
                  <a:cubicBezTo>
                    <a:pt x="315" y="119053"/>
                    <a:pt x="20396" y="118351"/>
                    <a:pt x="27149" y="118351"/>
                  </a:cubicBezTo>
                  <a:cubicBezTo>
                    <a:pt x="34435" y="118351"/>
                    <a:pt x="55583" y="118878"/>
                    <a:pt x="58249" y="119053"/>
                  </a:cubicBezTo>
                  <a:lnTo>
                    <a:pt x="58249" y="112740"/>
                  </a:lnTo>
                  <a:lnTo>
                    <a:pt x="52029" y="112740"/>
                  </a:lnTo>
                  <a:cubicBezTo>
                    <a:pt x="35324" y="112740"/>
                    <a:pt x="35324" y="110460"/>
                    <a:pt x="35324" y="104673"/>
                  </a:cubicBezTo>
                  <a:lnTo>
                    <a:pt x="35324" y="13133"/>
                  </a:lnTo>
                  <a:cubicBezTo>
                    <a:pt x="35324" y="7696"/>
                    <a:pt x="35502" y="6294"/>
                    <a:pt x="43854" y="6294"/>
                  </a:cubicBezTo>
                  <a:lnTo>
                    <a:pt x="65357" y="6294"/>
                  </a:lnTo>
                  <a:cubicBezTo>
                    <a:pt x="92369" y="6294"/>
                    <a:pt x="96812" y="16114"/>
                    <a:pt x="99833" y="40314"/>
                  </a:cubicBezTo>
                  <a:lnTo>
                    <a:pt x="105875" y="40314"/>
                  </a:lnTo>
                  <a:lnTo>
                    <a:pt x="100544" y="-20"/>
                  </a:lnTo>
                  <a:close/>
                </a:path>
              </a:pathLst>
            </a:custGeom>
            <a:solidFill>
              <a:srgbClr val="000000"/>
            </a:solidFill>
            <a:ln w="25482" cap="flat">
              <a:noFill/>
              <a:prstDash val="solid"/>
              <a:miter/>
            </a:ln>
          </p:spPr>
          <p:txBody>
            <a:bodyPr rtlCol="0" anchor="ctr"/>
            <a:lstStyle/>
            <a:p>
              <a:endParaRPr lang="zh-CN" altLang="en-US"/>
            </a:p>
          </p:txBody>
        </p:sp>
        <p:sp>
          <p:nvSpPr>
            <p:cNvPr id="300" name="任意多边形: 形状 299">
              <a:extLst>
                <a:ext uri="{FF2B5EF4-FFF2-40B4-BE49-F238E27FC236}">
                  <a16:creationId xmlns:a16="http://schemas.microsoft.com/office/drawing/2014/main" id="{B669B81B-8CFC-4225-BBEA-67B19429EB8D}"/>
                </a:ext>
              </a:extLst>
            </p:cNvPr>
            <p:cNvSpPr/>
            <p:nvPr/>
          </p:nvSpPr>
          <p:spPr>
            <a:xfrm>
              <a:off x="6178387" y="2015505"/>
              <a:ext cx="58136" cy="53987"/>
            </a:xfrm>
            <a:custGeom>
              <a:avLst/>
              <a:gdLst>
                <a:gd name="connsiteX0" fmla="*/ 31368 w 58136"/>
                <a:gd name="connsiteY0" fmla="*/ 23656 h 53987"/>
                <a:gd name="connsiteX1" fmla="*/ 33653 w 58136"/>
                <a:gd name="connsiteY1" fmla="*/ 3990 h 53987"/>
                <a:gd name="connsiteX2" fmla="*/ 29211 w 58136"/>
                <a:gd name="connsiteY2" fmla="*/ -19 h 53987"/>
                <a:gd name="connsiteX3" fmla="*/ 24768 w 58136"/>
                <a:gd name="connsiteY3" fmla="*/ 3865 h 53987"/>
                <a:gd name="connsiteX4" fmla="*/ 27053 w 58136"/>
                <a:gd name="connsiteY4" fmla="*/ 23656 h 53987"/>
                <a:gd name="connsiteX5" fmla="*/ 7377 w 58136"/>
                <a:gd name="connsiteY5" fmla="*/ 12006 h 53987"/>
                <a:gd name="connsiteX6" fmla="*/ 4458 w 58136"/>
                <a:gd name="connsiteY6" fmla="*/ 10879 h 53987"/>
                <a:gd name="connsiteX7" fmla="*/ 142 w 58136"/>
                <a:gd name="connsiteY7" fmla="*/ 15514 h 53987"/>
                <a:gd name="connsiteX8" fmla="*/ 2808 w 58136"/>
                <a:gd name="connsiteY8" fmla="*/ 19272 h 53987"/>
                <a:gd name="connsiteX9" fmla="*/ 24133 w 58136"/>
                <a:gd name="connsiteY9" fmla="*/ 26912 h 53987"/>
                <a:gd name="connsiteX10" fmla="*/ 3189 w 58136"/>
                <a:gd name="connsiteY10" fmla="*/ 34553 h 53987"/>
                <a:gd name="connsiteX11" fmla="*/ 142 w 58136"/>
                <a:gd name="connsiteY11" fmla="*/ 38436 h 53987"/>
                <a:gd name="connsiteX12" fmla="*/ 4458 w 58136"/>
                <a:gd name="connsiteY12" fmla="*/ 43071 h 53987"/>
                <a:gd name="connsiteX13" fmla="*/ 27053 w 58136"/>
                <a:gd name="connsiteY13" fmla="*/ 30294 h 53987"/>
                <a:gd name="connsiteX14" fmla="*/ 24768 w 58136"/>
                <a:gd name="connsiteY14" fmla="*/ 50086 h 53987"/>
                <a:gd name="connsiteX15" fmla="*/ 29211 w 58136"/>
                <a:gd name="connsiteY15" fmla="*/ 53969 h 53987"/>
                <a:gd name="connsiteX16" fmla="*/ 33653 w 58136"/>
                <a:gd name="connsiteY16" fmla="*/ 49960 h 53987"/>
                <a:gd name="connsiteX17" fmla="*/ 31368 w 58136"/>
                <a:gd name="connsiteY17" fmla="*/ 30294 h 53987"/>
                <a:gd name="connsiteX18" fmla="*/ 51424 w 58136"/>
                <a:gd name="connsiteY18" fmla="*/ 42194 h 53987"/>
                <a:gd name="connsiteX19" fmla="*/ 53963 w 58136"/>
                <a:gd name="connsiteY19" fmla="*/ 43071 h 53987"/>
                <a:gd name="connsiteX20" fmla="*/ 58279 w 58136"/>
                <a:gd name="connsiteY20" fmla="*/ 38436 h 53987"/>
                <a:gd name="connsiteX21" fmla="*/ 55613 w 58136"/>
                <a:gd name="connsiteY21" fmla="*/ 34679 h 53987"/>
                <a:gd name="connsiteX22" fmla="*/ 34288 w 58136"/>
                <a:gd name="connsiteY22" fmla="*/ 27038 h 53987"/>
                <a:gd name="connsiteX23" fmla="*/ 55232 w 58136"/>
                <a:gd name="connsiteY23" fmla="*/ 19397 h 53987"/>
                <a:gd name="connsiteX24" fmla="*/ 58279 w 58136"/>
                <a:gd name="connsiteY24" fmla="*/ 15514 h 53987"/>
                <a:gd name="connsiteX25" fmla="*/ 53963 w 58136"/>
                <a:gd name="connsiteY25" fmla="*/ 10879 h 53987"/>
                <a:gd name="connsiteX26" fmla="*/ 51044 w 58136"/>
                <a:gd name="connsiteY26" fmla="*/ 12006 h 53987"/>
                <a:gd name="connsiteX27" fmla="*/ 31368 w 58136"/>
                <a:gd name="connsiteY27" fmla="*/ 23656 h 5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36" h="53987">
                  <a:moveTo>
                    <a:pt x="31368" y="23656"/>
                  </a:moveTo>
                  <a:cubicBezTo>
                    <a:pt x="31622" y="21150"/>
                    <a:pt x="33653" y="5117"/>
                    <a:pt x="33653" y="3990"/>
                  </a:cubicBezTo>
                  <a:cubicBezTo>
                    <a:pt x="33653" y="1735"/>
                    <a:pt x="31749" y="-19"/>
                    <a:pt x="29211" y="-19"/>
                  </a:cubicBezTo>
                  <a:cubicBezTo>
                    <a:pt x="26545" y="-19"/>
                    <a:pt x="24768" y="1986"/>
                    <a:pt x="24768" y="3865"/>
                  </a:cubicBezTo>
                  <a:cubicBezTo>
                    <a:pt x="24768" y="5117"/>
                    <a:pt x="26672" y="21025"/>
                    <a:pt x="27053" y="23656"/>
                  </a:cubicBezTo>
                  <a:lnTo>
                    <a:pt x="7377" y="12006"/>
                  </a:lnTo>
                  <a:cubicBezTo>
                    <a:pt x="6108" y="11255"/>
                    <a:pt x="5600" y="10879"/>
                    <a:pt x="4458" y="10879"/>
                  </a:cubicBezTo>
                  <a:cubicBezTo>
                    <a:pt x="2427" y="10879"/>
                    <a:pt x="142" y="12758"/>
                    <a:pt x="142" y="15514"/>
                  </a:cubicBezTo>
                  <a:cubicBezTo>
                    <a:pt x="142" y="17518"/>
                    <a:pt x="1411" y="18770"/>
                    <a:pt x="2808" y="19272"/>
                  </a:cubicBezTo>
                  <a:cubicBezTo>
                    <a:pt x="9789" y="22027"/>
                    <a:pt x="17025" y="24532"/>
                    <a:pt x="24133" y="26912"/>
                  </a:cubicBezTo>
                  <a:cubicBezTo>
                    <a:pt x="17025" y="29543"/>
                    <a:pt x="5346" y="33676"/>
                    <a:pt x="3189" y="34553"/>
                  </a:cubicBezTo>
                  <a:cubicBezTo>
                    <a:pt x="2300" y="34929"/>
                    <a:pt x="142" y="35681"/>
                    <a:pt x="142" y="38436"/>
                  </a:cubicBezTo>
                  <a:cubicBezTo>
                    <a:pt x="142" y="41192"/>
                    <a:pt x="2427" y="43071"/>
                    <a:pt x="4458" y="43071"/>
                  </a:cubicBezTo>
                  <a:cubicBezTo>
                    <a:pt x="5854" y="43071"/>
                    <a:pt x="9789" y="40691"/>
                    <a:pt x="27053" y="30294"/>
                  </a:cubicBezTo>
                  <a:cubicBezTo>
                    <a:pt x="26672" y="32925"/>
                    <a:pt x="24768" y="48833"/>
                    <a:pt x="24768" y="50086"/>
                  </a:cubicBezTo>
                  <a:cubicBezTo>
                    <a:pt x="24768" y="51964"/>
                    <a:pt x="26545" y="53969"/>
                    <a:pt x="29211" y="53969"/>
                  </a:cubicBezTo>
                  <a:cubicBezTo>
                    <a:pt x="31749" y="53969"/>
                    <a:pt x="33653" y="52215"/>
                    <a:pt x="33653" y="49960"/>
                  </a:cubicBezTo>
                  <a:cubicBezTo>
                    <a:pt x="33653" y="48833"/>
                    <a:pt x="31622" y="32800"/>
                    <a:pt x="31368" y="30294"/>
                  </a:cubicBezTo>
                  <a:lnTo>
                    <a:pt x="51424" y="42194"/>
                  </a:lnTo>
                  <a:cubicBezTo>
                    <a:pt x="52313" y="42695"/>
                    <a:pt x="52821" y="43071"/>
                    <a:pt x="53963" y="43071"/>
                  </a:cubicBezTo>
                  <a:cubicBezTo>
                    <a:pt x="55994" y="43071"/>
                    <a:pt x="58279" y="41192"/>
                    <a:pt x="58279" y="38436"/>
                  </a:cubicBezTo>
                  <a:cubicBezTo>
                    <a:pt x="58279" y="36432"/>
                    <a:pt x="57010" y="35180"/>
                    <a:pt x="55613" y="34679"/>
                  </a:cubicBezTo>
                  <a:cubicBezTo>
                    <a:pt x="48632" y="31923"/>
                    <a:pt x="41396" y="29418"/>
                    <a:pt x="34288" y="27038"/>
                  </a:cubicBezTo>
                  <a:cubicBezTo>
                    <a:pt x="41396" y="24407"/>
                    <a:pt x="53075" y="20274"/>
                    <a:pt x="55232" y="19397"/>
                  </a:cubicBezTo>
                  <a:cubicBezTo>
                    <a:pt x="56121" y="19021"/>
                    <a:pt x="58279" y="18269"/>
                    <a:pt x="58279" y="15514"/>
                  </a:cubicBezTo>
                  <a:cubicBezTo>
                    <a:pt x="58279" y="12758"/>
                    <a:pt x="55994" y="10879"/>
                    <a:pt x="53963" y="10879"/>
                  </a:cubicBezTo>
                  <a:cubicBezTo>
                    <a:pt x="52821" y="10879"/>
                    <a:pt x="52313" y="11255"/>
                    <a:pt x="51044" y="12006"/>
                  </a:cubicBezTo>
                  <a:lnTo>
                    <a:pt x="31368" y="23656"/>
                  </a:lnTo>
                  <a:close/>
                </a:path>
              </a:pathLst>
            </a:custGeom>
            <a:solidFill>
              <a:srgbClr val="000000"/>
            </a:solidFill>
            <a:ln w="25482" cap="flat">
              <a:noFill/>
              <a:prstDash val="solid"/>
              <a:miter/>
            </a:ln>
          </p:spPr>
          <p:txBody>
            <a:bodyPr rtlCol="0" anchor="ctr"/>
            <a:lstStyle/>
            <a:p>
              <a:endParaRPr lang="zh-CN" altLang="en-US"/>
            </a:p>
          </p:txBody>
        </p:sp>
        <p:sp>
          <p:nvSpPr>
            <p:cNvPr id="301" name="任意多边形: 形状 300">
              <a:extLst>
                <a:ext uri="{FF2B5EF4-FFF2-40B4-BE49-F238E27FC236}">
                  <a16:creationId xmlns:a16="http://schemas.microsoft.com/office/drawing/2014/main" id="{7599B909-B504-4ABA-8028-A3D5C3F6C135}"/>
                </a:ext>
              </a:extLst>
            </p:cNvPr>
            <p:cNvSpPr/>
            <p:nvPr/>
          </p:nvSpPr>
          <p:spPr>
            <a:xfrm>
              <a:off x="6031439" y="2154289"/>
              <a:ext cx="133993" cy="77335"/>
            </a:xfrm>
            <a:custGeom>
              <a:avLst/>
              <a:gdLst>
                <a:gd name="connsiteX0" fmla="*/ 119203 w 133993"/>
                <a:gd name="connsiteY0" fmla="*/ 16998 h 77335"/>
                <a:gd name="connsiteX1" fmla="*/ 134131 w 133993"/>
                <a:gd name="connsiteY1" fmla="*/ 6301 h 77335"/>
                <a:gd name="connsiteX2" fmla="*/ 134131 w 133993"/>
                <a:gd name="connsiteY2" fmla="*/ -12 h 77335"/>
                <a:gd name="connsiteX3" fmla="*/ 121336 w 133993"/>
                <a:gd name="connsiteY3" fmla="*/ 689 h 77335"/>
                <a:gd name="connsiteX4" fmla="*/ 103920 w 133993"/>
                <a:gd name="connsiteY4" fmla="*/ -12 h 77335"/>
                <a:gd name="connsiteX5" fmla="*/ 103920 w 133993"/>
                <a:gd name="connsiteY5" fmla="*/ 6301 h 77335"/>
                <a:gd name="connsiteX6" fmla="*/ 113161 w 133993"/>
                <a:gd name="connsiteY6" fmla="*/ 14017 h 77335"/>
                <a:gd name="connsiteX7" fmla="*/ 112095 w 133993"/>
                <a:gd name="connsiteY7" fmla="*/ 18226 h 77335"/>
                <a:gd name="connsiteX8" fmla="*/ 94857 w 133993"/>
                <a:gd name="connsiteY8" fmla="*/ 61891 h 77335"/>
                <a:gd name="connsiteX9" fmla="*/ 75664 w 133993"/>
                <a:gd name="connsiteY9" fmla="*/ 14017 h 77335"/>
                <a:gd name="connsiteX10" fmla="*/ 74775 w 133993"/>
                <a:gd name="connsiteY10" fmla="*/ 10685 h 77335"/>
                <a:gd name="connsiteX11" fmla="*/ 84372 w 133993"/>
                <a:gd name="connsiteY11" fmla="*/ 6301 h 77335"/>
                <a:gd name="connsiteX12" fmla="*/ 84372 w 133993"/>
                <a:gd name="connsiteY12" fmla="*/ -12 h 77335"/>
                <a:gd name="connsiteX13" fmla="*/ 65179 w 133993"/>
                <a:gd name="connsiteY13" fmla="*/ 689 h 77335"/>
                <a:gd name="connsiteX14" fmla="*/ 49540 w 133993"/>
                <a:gd name="connsiteY14" fmla="*/ -12 h 77335"/>
                <a:gd name="connsiteX15" fmla="*/ 49540 w 133993"/>
                <a:gd name="connsiteY15" fmla="*/ 6301 h 77335"/>
                <a:gd name="connsiteX16" fmla="*/ 59670 w 133993"/>
                <a:gd name="connsiteY16" fmla="*/ 7704 h 77335"/>
                <a:gd name="connsiteX17" fmla="*/ 63757 w 133993"/>
                <a:gd name="connsiteY17" fmla="*/ 15420 h 77335"/>
                <a:gd name="connsiteX18" fmla="*/ 63046 w 133993"/>
                <a:gd name="connsiteY18" fmla="*/ 17524 h 77335"/>
                <a:gd name="connsiteX19" fmla="*/ 46342 w 133993"/>
                <a:gd name="connsiteY19" fmla="*/ 59261 h 77335"/>
                <a:gd name="connsiteX20" fmla="*/ 28393 w 133993"/>
                <a:gd name="connsiteY20" fmla="*/ 14017 h 77335"/>
                <a:gd name="connsiteX21" fmla="*/ 27327 w 133993"/>
                <a:gd name="connsiteY21" fmla="*/ 10685 h 77335"/>
                <a:gd name="connsiteX22" fmla="*/ 36923 w 133993"/>
                <a:gd name="connsiteY22" fmla="*/ 6301 h 77335"/>
                <a:gd name="connsiteX23" fmla="*/ 36923 w 133993"/>
                <a:gd name="connsiteY23" fmla="*/ -12 h 77335"/>
                <a:gd name="connsiteX24" fmla="*/ 16842 w 133993"/>
                <a:gd name="connsiteY24" fmla="*/ 689 h 77335"/>
                <a:gd name="connsiteX25" fmla="*/ 137 w 133993"/>
                <a:gd name="connsiteY25" fmla="*/ -12 h 77335"/>
                <a:gd name="connsiteX26" fmla="*/ 137 w 133993"/>
                <a:gd name="connsiteY26" fmla="*/ 6301 h 77335"/>
                <a:gd name="connsiteX27" fmla="*/ 12932 w 133993"/>
                <a:gd name="connsiteY27" fmla="*/ 11386 h 77335"/>
                <a:gd name="connsiteX28" fmla="*/ 37634 w 133993"/>
                <a:gd name="connsiteY28" fmla="*/ 73290 h 77335"/>
                <a:gd name="connsiteX29" fmla="*/ 42432 w 133993"/>
                <a:gd name="connsiteY29" fmla="*/ 77323 h 77335"/>
                <a:gd name="connsiteX30" fmla="*/ 47052 w 133993"/>
                <a:gd name="connsiteY30" fmla="*/ 73641 h 77335"/>
                <a:gd name="connsiteX31" fmla="*/ 67134 w 133993"/>
                <a:gd name="connsiteY31" fmla="*/ 23487 h 77335"/>
                <a:gd name="connsiteX32" fmla="*/ 86860 w 133993"/>
                <a:gd name="connsiteY32" fmla="*/ 73115 h 77335"/>
                <a:gd name="connsiteX33" fmla="*/ 91836 w 133993"/>
                <a:gd name="connsiteY33" fmla="*/ 77323 h 77335"/>
                <a:gd name="connsiteX34" fmla="*/ 96634 w 133993"/>
                <a:gd name="connsiteY34" fmla="*/ 73290 h 77335"/>
                <a:gd name="connsiteX35" fmla="*/ 119203 w 133993"/>
                <a:gd name="connsiteY35" fmla="*/ 16998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993" h="77335">
                  <a:moveTo>
                    <a:pt x="119203" y="16998"/>
                  </a:moveTo>
                  <a:cubicBezTo>
                    <a:pt x="122757" y="8230"/>
                    <a:pt x="128622" y="6476"/>
                    <a:pt x="134131" y="6301"/>
                  </a:cubicBezTo>
                  <a:lnTo>
                    <a:pt x="134131" y="-12"/>
                  </a:lnTo>
                  <a:cubicBezTo>
                    <a:pt x="129333" y="514"/>
                    <a:pt x="126489" y="689"/>
                    <a:pt x="121336" y="689"/>
                  </a:cubicBezTo>
                  <a:cubicBezTo>
                    <a:pt x="116004" y="689"/>
                    <a:pt x="109251" y="514"/>
                    <a:pt x="103920" y="-12"/>
                  </a:cubicBezTo>
                  <a:lnTo>
                    <a:pt x="103920" y="6301"/>
                  </a:lnTo>
                  <a:cubicBezTo>
                    <a:pt x="110140" y="6476"/>
                    <a:pt x="113161" y="9808"/>
                    <a:pt x="113161" y="14017"/>
                  </a:cubicBezTo>
                  <a:cubicBezTo>
                    <a:pt x="113161" y="15420"/>
                    <a:pt x="113161" y="15770"/>
                    <a:pt x="112095" y="18226"/>
                  </a:cubicBezTo>
                  <a:lnTo>
                    <a:pt x="94857" y="61891"/>
                  </a:lnTo>
                  <a:lnTo>
                    <a:pt x="75664" y="14017"/>
                  </a:lnTo>
                  <a:cubicBezTo>
                    <a:pt x="75309" y="13140"/>
                    <a:pt x="74775" y="11737"/>
                    <a:pt x="74775" y="10685"/>
                  </a:cubicBezTo>
                  <a:cubicBezTo>
                    <a:pt x="74775" y="6827"/>
                    <a:pt x="79396" y="6301"/>
                    <a:pt x="84372" y="6301"/>
                  </a:cubicBezTo>
                  <a:lnTo>
                    <a:pt x="84372" y="-12"/>
                  </a:lnTo>
                  <a:cubicBezTo>
                    <a:pt x="77974" y="514"/>
                    <a:pt x="71577" y="689"/>
                    <a:pt x="65179" y="689"/>
                  </a:cubicBezTo>
                  <a:cubicBezTo>
                    <a:pt x="60025" y="689"/>
                    <a:pt x="54694" y="338"/>
                    <a:pt x="49540" y="-12"/>
                  </a:cubicBezTo>
                  <a:lnTo>
                    <a:pt x="49540" y="6301"/>
                  </a:lnTo>
                  <a:cubicBezTo>
                    <a:pt x="53628" y="6301"/>
                    <a:pt x="57360" y="6301"/>
                    <a:pt x="59670" y="7704"/>
                  </a:cubicBezTo>
                  <a:cubicBezTo>
                    <a:pt x="62158" y="9457"/>
                    <a:pt x="63757" y="15244"/>
                    <a:pt x="63757" y="15420"/>
                  </a:cubicBezTo>
                  <a:cubicBezTo>
                    <a:pt x="63757" y="15770"/>
                    <a:pt x="63402" y="16823"/>
                    <a:pt x="63046" y="17524"/>
                  </a:cubicBezTo>
                  <a:lnTo>
                    <a:pt x="46342" y="59261"/>
                  </a:lnTo>
                  <a:lnTo>
                    <a:pt x="28393" y="14017"/>
                  </a:lnTo>
                  <a:cubicBezTo>
                    <a:pt x="27327" y="11562"/>
                    <a:pt x="27327" y="11386"/>
                    <a:pt x="27327" y="10685"/>
                  </a:cubicBezTo>
                  <a:cubicBezTo>
                    <a:pt x="27327" y="6301"/>
                    <a:pt x="33724" y="6301"/>
                    <a:pt x="36923" y="6301"/>
                  </a:cubicBezTo>
                  <a:lnTo>
                    <a:pt x="36923" y="-12"/>
                  </a:lnTo>
                  <a:cubicBezTo>
                    <a:pt x="36568" y="-12"/>
                    <a:pt x="23950" y="689"/>
                    <a:pt x="16842" y="689"/>
                  </a:cubicBezTo>
                  <a:cubicBezTo>
                    <a:pt x="11333" y="689"/>
                    <a:pt x="5646" y="514"/>
                    <a:pt x="137" y="-12"/>
                  </a:cubicBezTo>
                  <a:lnTo>
                    <a:pt x="137" y="6301"/>
                  </a:lnTo>
                  <a:cubicBezTo>
                    <a:pt x="7068" y="6301"/>
                    <a:pt x="10977" y="6301"/>
                    <a:pt x="12932" y="11386"/>
                  </a:cubicBezTo>
                  <a:lnTo>
                    <a:pt x="37634" y="73290"/>
                  </a:lnTo>
                  <a:cubicBezTo>
                    <a:pt x="38700" y="75920"/>
                    <a:pt x="39233" y="77323"/>
                    <a:pt x="42432" y="77323"/>
                  </a:cubicBezTo>
                  <a:cubicBezTo>
                    <a:pt x="45631" y="77323"/>
                    <a:pt x="46164" y="75920"/>
                    <a:pt x="47052" y="73641"/>
                  </a:cubicBezTo>
                  <a:lnTo>
                    <a:pt x="67134" y="23487"/>
                  </a:lnTo>
                  <a:lnTo>
                    <a:pt x="86860" y="73115"/>
                  </a:lnTo>
                  <a:cubicBezTo>
                    <a:pt x="87926" y="75745"/>
                    <a:pt x="88637" y="77323"/>
                    <a:pt x="91836" y="77323"/>
                  </a:cubicBezTo>
                  <a:cubicBezTo>
                    <a:pt x="95034" y="77323"/>
                    <a:pt x="95568" y="76096"/>
                    <a:pt x="96634" y="73290"/>
                  </a:cubicBezTo>
                  <a:lnTo>
                    <a:pt x="119203" y="16998"/>
                  </a:lnTo>
                  <a:close/>
                </a:path>
              </a:pathLst>
            </a:custGeom>
            <a:solidFill>
              <a:srgbClr val="000000"/>
            </a:solidFill>
            <a:ln w="25482" cap="flat">
              <a:noFill/>
              <a:prstDash val="solid"/>
              <a:miter/>
            </a:ln>
          </p:spPr>
          <p:txBody>
            <a:bodyPr rtlCol="0" anchor="ctr"/>
            <a:lstStyle/>
            <a:p>
              <a:endParaRPr lang="zh-CN" altLang="en-US"/>
            </a:p>
          </p:txBody>
        </p:sp>
        <p:sp>
          <p:nvSpPr>
            <p:cNvPr id="302" name="任意多边形: 形状 301">
              <a:extLst>
                <a:ext uri="{FF2B5EF4-FFF2-40B4-BE49-F238E27FC236}">
                  <a16:creationId xmlns:a16="http://schemas.microsoft.com/office/drawing/2014/main" id="{6480DB7D-4C3D-44C8-825D-4B0D6D35DE6B}"/>
                </a:ext>
              </a:extLst>
            </p:cNvPr>
            <p:cNvSpPr/>
            <p:nvPr/>
          </p:nvSpPr>
          <p:spPr>
            <a:xfrm>
              <a:off x="6193664" y="2209705"/>
              <a:ext cx="22569" cy="54012"/>
            </a:xfrm>
            <a:custGeom>
              <a:avLst/>
              <a:gdLst>
                <a:gd name="connsiteX0" fmla="*/ 17736 w 22569"/>
                <a:gd name="connsiteY0" fmla="*/ 17349 h 54012"/>
                <a:gd name="connsiteX1" fmla="*/ 3875 w 22569"/>
                <a:gd name="connsiteY1" fmla="*/ 49440 h 54012"/>
                <a:gd name="connsiteX2" fmla="*/ 2631 w 22569"/>
                <a:gd name="connsiteY2" fmla="*/ 51545 h 54012"/>
                <a:gd name="connsiteX3" fmla="*/ 5119 w 22569"/>
                <a:gd name="connsiteY3" fmla="*/ 54000 h 54012"/>
                <a:gd name="connsiteX4" fmla="*/ 22712 w 22569"/>
                <a:gd name="connsiteY4" fmla="*/ 19102 h 54012"/>
                <a:gd name="connsiteX5" fmla="*/ 10272 w 22569"/>
                <a:gd name="connsiteY5" fmla="*/ -12 h 54012"/>
                <a:gd name="connsiteX6" fmla="*/ 143 w 22569"/>
                <a:gd name="connsiteY6" fmla="*/ 9983 h 54012"/>
                <a:gd name="connsiteX7" fmla="*/ 10450 w 22569"/>
                <a:gd name="connsiteY7" fmla="*/ 20155 h 54012"/>
                <a:gd name="connsiteX8" fmla="*/ 17736 w 22569"/>
                <a:gd name="connsiteY8" fmla="*/ 17349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9" h="54012">
                  <a:moveTo>
                    <a:pt x="17736" y="17349"/>
                  </a:moveTo>
                  <a:cubicBezTo>
                    <a:pt x="17736" y="26994"/>
                    <a:pt x="15959" y="38217"/>
                    <a:pt x="3875" y="49440"/>
                  </a:cubicBezTo>
                  <a:cubicBezTo>
                    <a:pt x="3164" y="50142"/>
                    <a:pt x="2631" y="50668"/>
                    <a:pt x="2631" y="51545"/>
                  </a:cubicBezTo>
                  <a:cubicBezTo>
                    <a:pt x="2631" y="52772"/>
                    <a:pt x="4052" y="54000"/>
                    <a:pt x="5119" y="54000"/>
                  </a:cubicBezTo>
                  <a:cubicBezTo>
                    <a:pt x="7606" y="54000"/>
                    <a:pt x="22712" y="39971"/>
                    <a:pt x="22712" y="19102"/>
                  </a:cubicBezTo>
                  <a:cubicBezTo>
                    <a:pt x="22712" y="8230"/>
                    <a:pt x="18447" y="-12"/>
                    <a:pt x="10272" y="-12"/>
                  </a:cubicBezTo>
                  <a:cubicBezTo>
                    <a:pt x="4408" y="-12"/>
                    <a:pt x="143" y="4547"/>
                    <a:pt x="143" y="9983"/>
                  </a:cubicBezTo>
                  <a:cubicBezTo>
                    <a:pt x="143" y="15595"/>
                    <a:pt x="4230" y="20155"/>
                    <a:pt x="10450" y="20155"/>
                  </a:cubicBezTo>
                  <a:cubicBezTo>
                    <a:pt x="14715" y="20155"/>
                    <a:pt x="17558" y="17349"/>
                    <a:pt x="17736" y="17349"/>
                  </a:cubicBezTo>
                  <a:close/>
                </a:path>
              </a:pathLst>
            </a:custGeom>
            <a:solidFill>
              <a:srgbClr val="000000"/>
            </a:solidFill>
            <a:ln w="25482" cap="flat">
              <a:noFill/>
              <a:prstDash val="solid"/>
              <a:miter/>
            </a:ln>
          </p:spPr>
          <p:txBody>
            <a:bodyPr rtlCol="0" anchor="ctr"/>
            <a:lstStyle/>
            <a:p>
              <a:endParaRPr lang="zh-CN" altLang="en-US"/>
            </a:p>
          </p:txBody>
        </p:sp>
        <p:sp>
          <p:nvSpPr>
            <p:cNvPr id="303" name="任意多边形: 形状 302">
              <a:extLst>
                <a:ext uri="{FF2B5EF4-FFF2-40B4-BE49-F238E27FC236}">
                  <a16:creationId xmlns:a16="http://schemas.microsoft.com/office/drawing/2014/main" id="{57C0FF17-DF1D-4D7B-987B-E92EA86D4FBB}"/>
                </a:ext>
              </a:extLst>
            </p:cNvPr>
            <p:cNvSpPr/>
            <p:nvPr/>
          </p:nvSpPr>
          <p:spPr>
            <a:xfrm>
              <a:off x="6242408" y="2113605"/>
              <a:ext cx="53846" cy="118020"/>
            </a:xfrm>
            <a:custGeom>
              <a:avLst/>
              <a:gdLst>
                <a:gd name="connsiteX0" fmla="*/ 49371 w 53846"/>
                <a:gd name="connsiteY0" fmla="*/ 6652 h 118020"/>
                <a:gd name="connsiteX1" fmla="*/ 42262 w 53846"/>
                <a:gd name="connsiteY1" fmla="*/ -12 h 118020"/>
                <a:gd name="connsiteX2" fmla="*/ 32311 w 53846"/>
                <a:gd name="connsiteY2" fmla="*/ 9633 h 118020"/>
                <a:gd name="connsiteX3" fmla="*/ 39419 w 53846"/>
                <a:gd name="connsiteY3" fmla="*/ 16297 h 118020"/>
                <a:gd name="connsiteX4" fmla="*/ 49371 w 53846"/>
                <a:gd name="connsiteY4" fmla="*/ 6652 h 118020"/>
                <a:gd name="connsiteX5" fmla="*/ 13118 w 53846"/>
                <a:gd name="connsiteY5" fmla="*/ 95737 h 118020"/>
                <a:gd name="connsiteX6" fmla="*/ 11518 w 53846"/>
                <a:gd name="connsiteY6" fmla="*/ 103102 h 118020"/>
                <a:gd name="connsiteX7" fmla="*/ 28401 w 53846"/>
                <a:gd name="connsiteY7" fmla="*/ 118008 h 118020"/>
                <a:gd name="connsiteX8" fmla="*/ 53991 w 53846"/>
                <a:gd name="connsiteY8" fmla="*/ 91177 h 118020"/>
                <a:gd name="connsiteX9" fmla="*/ 51148 w 53846"/>
                <a:gd name="connsiteY9" fmla="*/ 88897 h 118020"/>
                <a:gd name="connsiteX10" fmla="*/ 47771 w 53846"/>
                <a:gd name="connsiteY10" fmla="*/ 91879 h 118020"/>
                <a:gd name="connsiteX11" fmla="*/ 28934 w 53846"/>
                <a:gd name="connsiteY11" fmla="*/ 113098 h 118020"/>
                <a:gd name="connsiteX12" fmla="*/ 24491 w 53846"/>
                <a:gd name="connsiteY12" fmla="*/ 106960 h 118020"/>
                <a:gd name="connsiteX13" fmla="*/ 27335 w 53846"/>
                <a:gd name="connsiteY13" fmla="*/ 95737 h 118020"/>
                <a:gd name="connsiteX14" fmla="*/ 33021 w 53846"/>
                <a:gd name="connsiteY14" fmla="*/ 81707 h 118020"/>
                <a:gd name="connsiteX15" fmla="*/ 41729 w 53846"/>
                <a:gd name="connsiteY15" fmla="*/ 59436 h 118020"/>
                <a:gd name="connsiteX16" fmla="*/ 42796 w 53846"/>
                <a:gd name="connsiteY16" fmla="*/ 53825 h 118020"/>
                <a:gd name="connsiteX17" fmla="*/ 25913 w 53846"/>
                <a:gd name="connsiteY17" fmla="*/ 38919 h 118020"/>
                <a:gd name="connsiteX18" fmla="*/ 145 w 53846"/>
                <a:gd name="connsiteY18" fmla="*/ 65749 h 118020"/>
                <a:gd name="connsiteX19" fmla="*/ 3166 w 53846"/>
                <a:gd name="connsiteY19" fmla="*/ 68029 h 118020"/>
                <a:gd name="connsiteX20" fmla="*/ 6365 w 53846"/>
                <a:gd name="connsiteY20" fmla="*/ 65223 h 118020"/>
                <a:gd name="connsiteX21" fmla="*/ 25380 w 53846"/>
                <a:gd name="connsiteY21" fmla="*/ 43829 h 118020"/>
                <a:gd name="connsiteX22" fmla="*/ 29823 w 53846"/>
                <a:gd name="connsiteY22" fmla="*/ 49966 h 118020"/>
                <a:gd name="connsiteX23" fmla="*/ 24314 w 53846"/>
                <a:gd name="connsiteY23" fmla="*/ 67503 h 118020"/>
                <a:gd name="connsiteX24" fmla="*/ 13118 w 53846"/>
                <a:gd name="connsiteY24" fmla="*/ 95737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18020">
                  <a:moveTo>
                    <a:pt x="49371" y="6652"/>
                  </a:moveTo>
                  <a:cubicBezTo>
                    <a:pt x="49371" y="3846"/>
                    <a:pt x="47238" y="-12"/>
                    <a:pt x="42262" y="-12"/>
                  </a:cubicBezTo>
                  <a:cubicBezTo>
                    <a:pt x="37464" y="-12"/>
                    <a:pt x="32311" y="4547"/>
                    <a:pt x="32311" y="9633"/>
                  </a:cubicBezTo>
                  <a:cubicBezTo>
                    <a:pt x="32311" y="12614"/>
                    <a:pt x="34621" y="16297"/>
                    <a:pt x="39419" y="16297"/>
                  </a:cubicBezTo>
                  <a:cubicBezTo>
                    <a:pt x="44573" y="16297"/>
                    <a:pt x="49371" y="11386"/>
                    <a:pt x="49371" y="6652"/>
                  </a:cubicBezTo>
                  <a:close/>
                  <a:moveTo>
                    <a:pt x="13118" y="95737"/>
                  </a:moveTo>
                  <a:cubicBezTo>
                    <a:pt x="12407" y="98016"/>
                    <a:pt x="11518" y="100121"/>
                    <a:pt x="11518" y="103102"/>
                  </a:cubicBezTo>
                  <a:cubicBezTo>
                    <a:pt x="11518" y="111344"/>
                    <a:pt x="18627" y="118008"/>
                    <a:pt x="28401" y="118008"/>
                  </a:cubicBezTo>
                  <a:cubicBezTo>
                    <a:pt x="46172" y="118008"/>
                    <a:pt x="53991" y="93808"/>
                    <a:pt x="53991" y="91177"/>
                  </a:cubicBezTo>
                  <a:cubicBezTo>
                    <a:pt x="53991" y="88897"/>
                    <a:pt x="51681" y="88897"/>
                    <a:pt x="51148" y="88897"/>
                  </a:cubicBezTo>
                  <a:cubicBezTo>
                    <a:pt x="48660" y="88897"/>
                    <a:pt x="48482" y="89950"/>
                    <a:pt x="47771" y="91879"/>
                  </a:cubicBezTo>
                  <a:cubicBezTo>
                    <a:pt x="43684" y="105908"/>
                    <a:pt x="35865" y="113098"/>
                    <a:pt x="28934" y="113098"/>
                  </a:cubicBezTo>
                  <a:cubicBezTo>
                    <a:pt x="25380" y="113098"/>
                    <a:pt x="24491" y="110818"/>
                    <a:pt x="24491" y="106960"/>
                  </a:cubicBezTo>
                  <a:cubicBezTo>
                    <a:pt x="24491" y="102927"/>
                    <a:pt x="25735" y="99595"/>
                    <a:pt x="27335" y="95737"/>
                  </a:cubicBezTo>
                  <a:cubicBezTo>
                    <a:pt x="29112" y="91002"/>
                    <a:pt x="31067" y="86267"/>
                    <a:pt x="33021" y="81707"/>
                  </a:cubicBezTo>
                  <a:cubicBezTo>
                    <a:pt x="34621" y="77499"/>
                    <a:pt x="41018" y="61541"/>
                    <a:pt x="41729" y="59436"/>
                  </a:cubicBezTo>
                  <a:cubicBezTo>
                    <a:pt x="42262" y="57683"/>
                    <a:pt x="42796" y="55578"/>
                    <a:pt x="42796" y="53825"/>
                  </a:cubicBezTo>
                  <a:cubicBezTo>
                    <a:pt x="42796" y="45582"/>
                    <a:pt x="35687" y="38919"/>
                    <a:pt x="25913" y="38919"/>
                  </a:cubicBezTo>
                  <a:cubicBezTo>
                    <a:pt x="8320" y="38919"/>
                    <a:pt x="145" y="62768"/>
                    <a:pt x="145" y="65749"/>
                  </a:cubicBezTo>
                  <a:cubicBezTo>
                    <a:pt x="145" y="68029"/>
                    <a:pt x="2633" y="68029"/>
                    <a:pt x="3166" y="68029"/>
                  </a:cubicBezTo>
                  <a:cubicBezTo>
                    <a:pt x="5654" y="68029"/>
                    <a:pt x="5832" y="67152"/>
                    <a:pt x="6365" y="65223"/>
                  </a:cubicBezTo>
                  <a:cubicBezTo>
                    <a:pt x="10985" y="50142"/>
                    <a:pt x="18805" y="43829"/>
                    <a:pt x="25380" y="43829"/>
                  </a:cubicBezTo>
                  <a:cubicBezTo>
                    <a:pt x="28223" y="43829"/>
                    <a:pt x="29823" y="45232"/>
                    <a:pt x="29823" y="49966"/>
                  </a:cubicBezTo>
                  <a:cubicBezTo>
                    <a:pt x="29823" y="54000"/>
                    <a:pt x="28756" y="56630"/>
                    <a:pt x="24314" y="67503"/>
                  </a:cubicBezTo>
                  <a:lnTo>
                    <a:pt x="13118" y="95737"/>
                  </a:lnTo>
                  <a:close/>
                </a:path>
              </a:pathLst>
            </a:custGeom>
            <a:solidFill>
              <a:srgbClr val="000000"/>
            </a:solidFill>
            <a:ln w="25482" cap="flat">
              <a:noFill/>
              <a:prstDash val="solid"/>
              <a:miter/>
            </a:ln>
          </p:spPr>
          <p:txBody>
            <a:bodyPr rtlCol="0" anchor="ctr"/>
            <a:lstStyle/>
            <a:p>
              <a:endParaRPr lang="zh-CN" altLang="en-US"/>
            </a:p>
          </p:txBody>
        </p:sp>
        <p:sp>
          <p:nvSpPr>
            <p:cNvPr id="304" name="任意多边形: 形状 303">
              <a:extLst>
                <a:ext uri="{FF2B5EF4-FFF2-40B4-BE49-F238E27FC236}">
                  <a16:creationId xmlns:a16="http://schemas.microsoft.com/office/drawing/2014/main" id="{0797FD86-E901-4242-9600-1CA4A692EFD1}"/>
                </a:ext>
              </a:extLst>
            </p:cNvPr>
            <p:cNvSpPr/>
            <p:nvPr/>
          </p:nvSpPr>
          <p:spPr>
            <a:xfrm>
              <a:off x="6305883" y="2113605"/>
              <a:ext cx="78015" cy="152040"/>
            </a:xfrm>
            <a:custGeom>
              <a:avLst/>
              <a:gdLst>
                <a:gd name="connsiteX0" fmla="*/ 78163 w 78015"/>
                <a:gd name="connsiteY0" fmla="*/ 6652 h 152040"/>
                <a:gd name="connsiteX1" fmla="*/ 71054 w 78015"/>
                <a:gd name="connsiteY1" fmla="*/ -12 h 152040"/>
                <a:gd name="connsiteX2" fmla="*/ 61103 w 78015"/>
                <a:gd name="connsiteY2" fmla="*/ 9633 h 152040"/>
                <a:gd name="connsiteX3" fmla="*/ 68211 w 78015"/>
                <a:gd name="connsiteY3" fmla="*/ 16297 h 152040"/>
                <a:gd name="connsiteX4" fmla="*/ 78163 w 78015"/>
                <a:gd name="connsiteY4" fmla="*/ 6652 h 152040"/>
                <a:gd name="connsiteX5" fmla="*/ 40488 w 78015"/>
                <a:gd name="connsiteY5" fmla="*/ 124847 h 152040"/>
                <a:gd name="connsiteX6" fmla="*/ 17563 w 78015"/>
                <a:gd name="connsiteY6" fmla="*/ 147118 h 152040"/>
                <a:gd name="connsiteX7" fmla="*/ 11166 w 78015"/>
                <a:gd name="connsiteY7" fmla="*/ 146066 h 152040"/>
                <a:gd name="connsiteX8" fmla="*/ 17208 w 78015"/>
                <a:gd name="connsiteY8" fmla="*/ 137123 h 152040"/>
                <a:gd name="connsiteX9" fmla="*/ 10277 w 78015"/>
                <a:gd name="connsiteY9" fmla="*/ 130634 h 152040"/>
                <a:gd name="connsiteX10" fmla="*/ 148 w 78015"/>
                <a:gd name="connsiteY10" fmla="*/ 140981 h 152040"/>
                <a:gd name="connsiteX11" fmla="*/ 17741 w 78015"/>
                <a:gd name="connsiteY11" fmla="*/ 152029 h 152040"/>
                <a:gd name="connsiteX12" fmla="*/ 54705 w 78015"/>
                <a:gd name="connsiteY12" fmla="*/ 124321 h 152040"/>
                <a:gd name="connsiteX13" fmla="*/ 70699 w 78015"/>
                <a:gd name="connsiteY13" fmla="*/ 61541 h 152040"/>
                <a:gd name="connsiteX14" fmla="*/ 71588 w 78015"/>
                <a:gd name="connsiteY14" fmla="*/ 55403 h 152040"/>
                <a:gd name="connsiteX15" fmla="*/ 52572 w 78015"/>
                <a:gd name="connsiteY15" fmla="*/ 38919 h 152040"/>
                <a:gd name="connsiteX16" fmla="*/ 21473 w 78015"/>
                <a:gd name="connsiteY16" fmla="*/ 65749 h 152040"/>
                <a:gd name="connsiteX17" fmla="*/ 24494 w 78015"/>
                <a:gd name="connsiteY17" fmla="*/ 68029 h 152040"/>
                <a:gd name="connsiteX18" fmla="*/ 28048 w 78015"/>
                <a:gd name="connsiteY18" fmla="*/ 64872 h 152040"/>
                <a:gd name="connsiteX19" fmla="*/ 52039 w 78015"/>
                <a:gd name="connsiteY19" fmla="*/ 43829 h 152040"/>
                <a:gd name="connsiteX20" fmla="*/ 58082 w 78015"/>
                <a:gd name="connsiteY20" fmla="*/ 52422 h 152040"/>
                <a:gd name="connsiteX21" fmla="*/ 57548 w 78015"/>
                <a:gd name="connsiteY21" fmla="*/ 57683 h 152040"/>
                <a:gd name="connsiteX22" fmla="*/ 40488 w 78015"/>
                <a:gd name="connsiteY22" fmla="*/ 124847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15" h="152040">
                  <a:moveTo>
                    <a:pt x="78163" y="6652"/>
                  </a:moveTo>
                  <a:cubicBezTo>
                    <a:pt x="78163" y="3670"/>
                    <a:pt x="75853" y="-12"/>
                    <a:pt x="71054" y="-12"/>
                  </a:cubicBezTo>
                  <a:cubicBezTo>
                    <a:pt x="65901" y="-12"/>
                    <a:pt x="61103" y="4898"/>
                    <a:pt x="61103" y="9633"/>
                  </a:cubicBezTo>
                  <a:cubicBezTo>
                    <a:pt x="61103" y="12439"/>
                    <a:pt x="63235" y="16297"/>
                    <a:pt x="68211" y="16297"/>
                  </a:cubicBezTo>
                  <a:cubicBezTo>
                    <a:pt x="73009" y="16297"/>
                    <a:pt x="78163" y="11737"/>
                    <a:pt x="78163" y="6652"/>
                  </a:cubicBezTo>
                  <a:close/>
                  <a:moveTo>
                    <a:pt x="40488" y="124847"/>
                  </a:moveTo>
                  <a:cubicBezTo>
                    <a:pt x="37467" y="136947"/>
                    <a:pt x="28048" y="147118"/>
                    <a:pt x="17563" y="147118"/>
                  </a:cubicBezTo>
                  <a:cubicBezTo>
                    <a:pt x="15253" y="147118"/>
                    <a:pt x="13121" y="146768"/>
                    <a:pt x="11166" y="146066"/>
                  </a:cubicBezTo>
                  <a:cubicBezTo>
                    <a:pt x="15786" y="143962"/>
                    <a:pt x="17208" y="139753"/>
                    <a:pt x="17208" y="137123"/>
                  </a:cubicBezTo>
                  <a:cubicBezTo>
                    <a:pt x="17208" y="132914"/>
                    <a:pt x="13832" y="130634"/>
                    <a:pt x="10277" y="130634"/>
                  </a:cubicBezTo>
                  <a:cubicBezTo>
                    <a:pt x="4768" y="130634"/>
                    <a:pt x="148" y="135369"/>
                    <a:pt x="148" y="140981"/>
                  </a:cubicBezTo>
                  <a:cubicBezTo>
                    <a:pt x="148" y="147644"/>
                    <a:pt x="7079" y="152029"/>
                    <a:pt x="17741" y="152029"/>
                  </a:cubicBezTo>
                  <a:cubicBezTo>
                    <a:pt x="28404" y="152029"/>
                    <a:pt x="49196" y="145715"/>
                    <a:pt x="54705" y="124321"/>
                  </a:cubicBezTo>
                  <a:lnTo>
                    <a:pt x="70699" y="61541"/>
                  </a:lnTo>
                  <a:cubicBezTo>
                    <a:pt x="71232" y="59612"/>
                    <a:pt x="71588" y="58033"/>
                    <a:pt x="71588" y="55403"/>
                  </a:cubicBezTo>
                  <a:cubicBezTo>
                    <a:pt x="71588" y="45758"/>
                    <a:pt x="63235" y="38919"/>
                    <a:pt x="52572" y="38919"/>
                  </a:cubicBezTo>
                  <a:cubicBezTo>
                    <a:pt x="32847" y="38919"/>
                    <a:pt x="21473" y="63294"/>
                    <a:pt x="21473" y="65749"/>
                  </a:cubicBezTo>
                  <a:cubicBezTo>
                    <a:pt x="21473" y="68029"/>
                    <a:pt x="23961" y="68029"/>
                    <a:pt x="24494" y="68029"/>
                  </a:cubicBezTo>
                  <a:cubicBezTo>
                    <a:pt x="26627" y="68029"/>
                    <a:pt x="26804" y="67503"/>
                    <a:pt x="28048" y="64872"/>
                  </a:cubicBezTo>
                  <a:cubicBezTo>
                    <a:pt x="32491" y="54701"/>
                    <a:pt x="41732" y="43829"/>
                    <a:pt x="52039" y="43829"/>
                  </a:cubicBezTo>
                  <a:cubicBezTo>
                    <a:pt x="56482" y="43829"/>
                    <a:pt x="58082" y="46810"/>
                    <a:pt x="58082" y="52422"/>
                  </a:cubicBezTo>
                  <a:cubicBezTo>
                    <a:pt x="58082" y="54351"/>
                    <a:pt x="57726" y="56806"/>
                    <a:pt x="57548" y="57683"/>
                  </a:cubicBezTo>
                  <a:lnTo>
                    <a:pt x="40488" y="124847"/>
                  </a:lnTo>
                  <a:close/>
                </a:path>
              </a:pathLst>
            </a:custGeom>
            <a:solidFill>
              <a:srgbClr val="000000"/>
            </a:solidFill>
            <a:ln w="25482" cap="flat">
              <a:noFill/>
              <a:prstDash val="solid"/>
              <a:miter/>
            </a:ln>
          </p:spPr>
          <p:txBody>
            <a:bodyPr rtlCol="0" anchor="ctr"/>
            <a:lstStyle/>
            <a:p>
              <a:endParaRPr lang="zh-CN" altLang="en-US"/>
            </a:p>
          </p:txBody>
        </p:sp>
        <p:sp>
          <p:nvSpPr>
            <p:cNvPr id="305" name="任意多边形: 形状 304">
              <a:extLst>
                <a:ext uri="{FF2B5EF4-FFF2-40B4-BE49-F238E27FC236}">
                  <a16:creationId xmlns:a16="http://schemas.microsoft.com/office/drawing/2014/main" id="{51A42260-59E5-4304-A3E8-ACC38D941111}"/>
                </a:ext>
              </a:extLst>
            </p:cNvPr>
            <p:cNvSpPr/>
            <p:nvPr/>
          </p:nvSpPr>
          <p:spPr>
            <a:xfrm>
              <a:off x="6480298" y="1972151"/>
              <a:ext cx="58898" cy="250520"/>
            </a:xfrm>
            <a:custGeom>
              <a:avLst/>
              <a:gdLst>
                <a:gd name="connsiteX0" fmla="*/ 59052 w 58898"/>
                <a:gd name="connsiteY0" fmla="*/ 248000 h 250520"/>
                <a:gd name="connsiteX1" fmla="*/ 54736 w 58898"/>
                <a:gd name="connsiteY1" fmla="*/ 242489 h 250520"/>
                <a:gd name="connsiteX2" fmla="*/ 14878 w 58898"/>
                <a:gd name="connsiteY2" fmla="*/ 125245 h 250520"/>
                <a:gd name="connsiteX3" fmla="*/ 55752 w 58898"/>
                <a:gd name="connsiteY3" fmla="*/ 6749 h 250520"/>
                <a:gd name="connsiteX4" fmla="*/ 59052 w 58898"/>
                <a:gd name="connsiteY4" fmla="*/ 2490 h 250520"/>
                <a:gd name="connsiteX5" fmla="*/ 56513 w 58898"/>
                <a:gd name="connsiteY5" fmla="*/ -15 h 250520"/>
                <a:gd name="connsiteX6" fmla="*/ 16148 w 58898"/>
                <a:gd name="connsiteY6" fmla="*/ 48836 h 250520"/>
                <a:gd name="connsiteX7" fmla="*/ 154 w 58898"/>
                <a:gd name="connsiteY7" fmla="*/ 125245 h 250520"/>
                <a:gd name="connsiteX8" fmla="*/ 16909 w 58898"/>
                <a:gd name="connsiteY8" fmla="*/ 203408 h 250520"/>
                <a:gd name="connsiteX9" fmla="*/ 56513 w 58898"/>
                <a:gd name="connsiteY9" fmla="*/ 250505 h 250520"/>
                <a:gd name="connsiteX10" fmla="*/ 59052 w 58898"/>
                <a:gd name="connsiteY10" fmla="*/ 248000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98" h="250520">
                  <a:moveTo>
                    <a:pt x="59052" y="248000"/>
                  </a:moveTo>
                  <a:cubicBezTo>
                    <a:pt x="59052" y="247249"/>
                    <a:pt x="59052" y="246748"/>
                    <a:pt x="54736" y="242489"/>
                  </a:cubicBezTo>
                  <a:cubicBezTo>
                    <a:pt x="23002" y="210923"/>
                    <a:pt x="14878" y="163575"/>
                    <a:pt x="14878" y="125245"/>
                  </a:cubicBezTo>
                  <a:cubicBezTo>
                    <a:pt x="14878" y="81655"/>
                    <a:pt x="24525" y="38064"/>
                    <a:pt x="55752" y="6749"/>
                  </a:cubicBezTo>
                  <a:cubicBezTo>
                    <a:pt x="59052" y="3743"/>
                    <a:pt x="59052" y="3242"/>
                    <a:pt x="59052" y="2490"/>
                  </a:cubicBezTo>
                  <a:cubicBezTo>
                    <a:pt x="59052" y="736"/>
                    <a:pt x="58037" y="-15"/>
                    <a:pt x="56513" y="-15"/>
                  </a:cubicBezTo>
                  <a:cubicBezTo>
                    <a:pt x="53975" y="-15"/>
                    <a:pt x="31126" y="17020"/>
                    <a:pt x="16148" y="48836"/>
                  </a:cubicBezTo>
                  <a:cubicBezTo>
                    <a:pt x="3200" y="76394"/>
                    <a:pt x="154" y="104201"/>
                    <a:pt x="154" y="125245"/>
                  </a:cubicBezTo>
                  <a:cubicBezTo>
                    <a:pt x="154" y="144786"/>
                    <a:pt x="2946" y="175099"/>
                    <a:pt x="16909" y="203408"/>
                  </a:cubicBezTo>
                  <a:cubicBezTo>
                    <a:pt x="32142" y="234222"/>
                    <a:pt x="53975" y="250505"/>
                    <a:pt x="56513" y="250505"/>
                  </a:cubicBezTo>
                  <a:cubicBezTo>
                    <a:pt x="58037" y="250505"/>
                    <a:pt x="59052" y="249754"/>
                    <a:pt x="59052" y="248000"/>
                  </a:cubicBezTo>
                  <a:close/>
                </a:path>
              </a:pathLst>
            </a:custGeom>
            <a:solidFill>
              <a:srgbClr val="000000"/>
            </a:solidFill>
            <a:ln w="25482" cap="flat">
              <a:noFill/>
              <a:prstDash val="solid"/>
              <a:miter/>
            </a:ln>
          </p:spPr>
          <p:txBody>
            <a:bodyPr rtlCol="0" anchor="ctr"/>
            <a:lstStyle/>
            <a:p>
              <a:endParaRPr lang="zh-CN" altLang="en-US"/>
            </a:p>
          </p:txBody>
        </p:sp>
        <p:sp>
          <p:nvSpPr>
            <p:cNvPr id="306" name="任意多边形: 形状 305">
              <a:extLst>
                <a:ext uri="{FF2B5EF4-FFF2-40B4-BE49-F238E27FC236}">
                  <a16:creationId xmlns:a16="http://schemas.microsoft.com/office/drawing/2014/main" id="{80DBC4C9-BB9C-4E22-AB8C-DC779AFDEF0D}"/>
                </a:ext>
              </a:extLst>
            </p:cNvPr>
            <p:cNvSpPr/>
            <p:nvPr/>
          </p:nvSpPr>
          <p:spPr>
            <a:xfrm>
              <a:off x="6592964" y="2012234"/>
              <a:ext cx="91648" cy="7766"/>
            </a:xfrm>
            <a:custGeom>
              <a:avLst/>
              <a:gdLst>
                <a:gd name="connsiteX0" fmla="*/ 91806 w 91648"/>
                <a:gd name="connsiteY0" fmla="*/ 7751 h 7766"/>
                <a:gd name="connsiteX1" fmla="*/ 91806 w 91648"/>
                <a:gd name="connsiteY1" fmla="*/ -15 h 7766"/>
                <a:gd name="connsiteX2" fmla="*/ 158 w 91648"/>
                <a:gd name="connsiteY2" fmla="*/ -15 h 7766"/>
                <a:gd name="connsiteX3" fmla="*/ 158 w 91648"/>
                <a:gd name="connsiteY3" fmla="*/ 7751 h 7766"/>
                <a:gd name="connsiteX4" fmla="*/ 91806 w 91648"/>
                <a:gd name="connsiteY4" fmla="*/ 7751 h 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8" h="7766">
                  <a:moveTo>
                    <a:pt x="91806" y="7751"/>
                  </a:moveTo>
                  <a:lnTo>
                    <a:pt x="91806" y="-15"/>
                  </a:lnTo>
                  <a:lnTo>
                    <a:pt x="158" y="-15"/>
                  </a:lnTo>
                  <a:lnTo>
                    <a:pt x="158" y="7751"/>
                  </a:lnTo>
                  <a:lnTo>
                    <a:pt x="91806" y="7751"/>
                  </a:lnTo>
                  <a:close/>
                </a:path>
              </a:pathLst>
            </a:custGeom>
            <a:solidFill>
              <a:srgbClr val="000000"/>
            </a:solidFill>
            <a:ln w="25482" cap="flat">
              <a:noFill/>
              <a:prstDash val="solid"/>
              <a:miter/>
            </a:ln>
          </p:spPr>
          <p:txBody>
            <a:bodyPr rtlCol="0" anchor="ctr"/>
            <a:lstStyle/>
            <a:p>
              <a:endParaRPr lang="zh-CN" altLang="en-US"/>
            </a:p>
          </p:txBody>
        </p:sp>
        <p:sp>
          <p:nvSpPr>
            <p:cNvPr id="307" name="任意多边形: 形状 306">
              <a:extLst>
                <a:ext uri="{FF2B5EF4-FFF2-40B4-BE49-F238E27FC236}">
                  <a16:creationId xmlns:a16="http://schemas.microsoft.com/office/drawing/2014/main" id="{A9E5DFAF-0706-4C91-9B13-BE2C15442567}"/>
                </a:ext>
              </a:extLst>
            </p:cNvPr>
            <p:cNvSpPr/>
            <p:nvPr/>
          </p:nvSpPr>
          <p:spPr>
            <a:xfrm>
              <a:off x="6545769" y="2049311"/>
              <a:ext cx="132521" cy="159331"/>
            </a:xfrm>
            <a:custGeom>
              <a:avLst/>
              <a:gdLst>
                <a:gd name="connsiteX0" fmla="*/ 19706 w 132521"/>
                <a:gd name="connsiteY0" fmla="*/ 141278 h 159331"/>
                <a:gd name="connsiteX1" fmla="*/ 5997 w 132521"/>
                <a:gd name="connsiteY1" fmla="*/ 151550 h 159331"/>
                <a:gd name="connsiteX2" fmla="*/ 158 w 132521"/>
                <a:gd name="connsiteY2" fmla="*/ 156310 h 159331"/>
                <a:gd name="connsiteX3" fmla="*/ 3458 w 132521"/>
                <a:gd name="connsiteY3" fmla="*/ 159316 h 159331"/>
                <a:gd name="connsiteX4" fmla="*/ 24783 w 132521"/>
                <a:gd name="connsiteY4" fmla="*/ 158564 h 159331"/>
                <a:gd name="connsiteX5" fmla="*/ 49917 w 132521"/>
                <a:gd name="connsiteY5" fmla="*/ 159316 h 159331"/>
                <a:gd name="connsiteX6" fmla="*/ 54486 w 132521"/>
                <a:gd name="connsiteY6" fmla="*/ 154306 h 159331"/>
                <a:gd name="connsiteX7" fmla="*/ 48393 w 132521"/>
                <a:gd name="connsiteY7" fmla="*/ 151550 h 159331"/>
                <a:gd name="connsiteX8" fmla="*/ 35700 w 132521"/>
                <a:gd name="connsiteY8" fmla="*/ 147542 h 159331"/>
                <a:gd name="connsiteX9" fmla="*/ 48139 w 132521"/>
                <a:gd name="connsiteY9" fmla="*/ 97437 h 159331"/>
                <a:gd name="connsiteX10" fmla="*/ 71496 w 132521"/>
                <a:gd name="connsiteY10" fmla="*/ 113471 h 159331"/>
                <a:gd name="connsiteX11" fmla="*/ 132679 w 132521"/>
                <a:gd name="connsiteY11" fmla="*/ 40068 h 159331"/>
                <a:gd name="connsiteX12" fmla="*/ 98914 w 132521"/>
                <a:gd name="connsiteY12" fmla="*/ -15 h 159331"/>
                <a:gd name="connsiteX13" fmla="*/ 65657 w 132521"/>
                <a:gd name="connsiteY13" fmla="*/ 18774 h 159331"/>
                <a:gd name="connsiteX14" fmla="*/ 42808 w 132521"/>
                <a:gd name="connsiteY14" fmla="*/ -15 h 159331"/>
                <a:gd name="connsiteX15" fmla="*/ 24022 w 132521"/>
                <a:gd name="connsiteY15" fmla="*/ 14265 h 159331"/>
                <a:gd name="connsiteX16" fmla="*/ 16151 w 132521"/>
                <a:gd name="connsiteY16" fmla="*/ 38565 h 159331"/>
                <a:gd name="connsiteX17" fmla="*/ 19198 w 132521"/>
                <a:gd name="connsiteY17" fmla="*/ 41070 h 159331"/>
                <a:gd name="connsiteX18" fmla="*/ 23514 w 132521"/>
                <a:gd name="connsiteY18" fmla="*/ 35308 h 159331"/>
                <a:gd name="connsiteX19" fmla="*/ 42046 w 132521"/>
                <a:gd name="connsiteY19" fmla="*/ 5496 h 159331"/>
                <a:gd name="connsiteX20" fmla="*/ 49917 w 132521"/>
                <a:gd name="connsiteY20" fmla="*/ 17020 h 159331"/>
                <a:gd name="connsiteX21" fmla="*/ 48139 w 132521"/>
                <a:gd name="connsiteY21" fmla="*/ 29797 h 159331"/>
                <a:gd name="connsiteX22" fmla="*/ 19706 w 132521"/>
                <a:gd name="connsiteY22" fmla="*/ 141278 h 159331"/>
                <a:gd name="connsiteX23" fmla="*/ 64387 w 132521"/>
                <a:gd name="connsiteY23" fmla="*/ 32553 h 159331"/>
                <a:gd name="connsiteX24" fmla="*/ 77589 w 132521"/>
                <a:gd name="connsiteY24" fmla="*/ 15016 h 159331"/>
                <a:gd name="connsiteX25" fmla="*/ 98152 w 132521"/>
                <a:gd name="connsiteY25" fmla="*/ 5496 h 159331"/>
                <a:gd name="connsiteX26" fmla="*/ 114400 w 132521"/>
                <a:gd name="connsiteY26" fmla="*/ 29045 h 159331"/>
                <a:gd name="connsiteX27" fmla="*/ 101453 w 132521"/>
                <a:gd name="connsiteY27" fmla="*/ 82156 h 159331"/>
                <a:gd name="connsiteX28" fmla="*/ 71242 w 132521"/>
                <a:gd name="connsiteY28" fmla="*/ 107959 h 159331"/>
                <a:gd name="connsiteX29" fmla="*/ 51186 w 132521"/>
                <a:gd name="connsiteY29" fmla="*/ 85663 h 159331"/>
                <a:gd name="connsiteX30" fmla="*/ 51948 w 132521"/>
                <a:gd name="connsiteY30" fmla="*/ 81655 h 159331"/>
                <a:gd name="connsiteX31" fmla="*/ 64387 w 132521"/>
                <a:gd name="connsiteY31" fmla="*/ 32553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521" h="159331">
                  <a:moveTo>
                    <a:pt x="19706" y="141278"/>
                  </a:moveTo>
                  <a:cubicBezTo>
                    <a:pt x="17675" y="149796"/>
                    <a:pt x="17167" y="151550"/>
                    <a:pt x="5997" y="151550"/>
                  </a:cubicBezTo>
                  <a:cubicBezTo>
                    <a:pt x="2950" y="151550"/>
                    <a:pt x="158" y="151550"/>
                    <a:pt x="158" y="156310"/>
                  </a:cubicBezTo>
                  <a:cubicBezTo>
                    <a:pt x="158" y="158314"/>
                    <a:pt x="1427" y="159316"/>
                    <a:pt x="3458" y="159316"/>
                  </a:cubicBezTo>
                  <a:cubicBezTo>
                    <a:pt x="10312" y="159316"/>
                    <a:pt x="17675" y="158564"/>
                    <a:pt x="24783" y="158564"/>
                  </a:cubicBezTo>
                  <a:cubicBezTo>
                    <a:pt x="33161" y="158564"/>
                    <a:pt x="41793" y="159316"/>
                    <a:pt x="49917" y="159316"/>
                  </a:cubicBezTo>
                  <a:cubicBezTo>
                    <a:pt x="51186" y="159316"/>
                    <a:pt x="54486" y="159316"/>
                    <a:pt x="54486" y="154306"/>
                  </a:cubicBezTo>
                  <a:cubicBezTo>
                    <a:pt x="54486" y="151550"/>
                    <a:pt x="51948" y="151550"/>
                    <a:pt x="48393" y="151550"/>
                  </a:cubicBezTo>
                  <a:cubicBezTo>
                    <a:pt x="35700" y="151550"/>
                    <a:pt x="35700" y="149796"/>
                    <a:pt x="35700" y="147542"/>
                  </a:cubicBezTo>
                  <a:cubicBezTo>
                    <a:pt x="35700" y="144535"/>
                    <a:pt x="46362" y="103700"/>
                    <a:pt x="48139" y="97437"/>
                  </a:cubicBezTo>
                  <a:cubicBezTo>
                    <a:pt x="51440" y="104702"/>
                    <a:pt x="58548" y="113471"/>
                    <a:pt x="71496" y="113471"/>
                  </a:cubicBezTo>
                  <a:cubicBezTo>
                    <a:pt x="100945" y="113471"/>
                    <a:pt x="132679" y="76895"/>
                    <a:pt x="132679" y="40068"/>
                  </a:cubicBezTo>
                  <a:cubicBezTo>
                    <a:pt x="132679" y="16519"/>
                    <a:pt x="118208" y="-15"/>
                    <a:pt x="98914" y="-15"/>
                  </a:cubicBezTo>
                  <a:cubicBezTo>
                    <a:pt x="86220" y="-15"/>
                    <a:pt x="74034" y="9004"/>
                    <a:pt x="65657" y="18774"/>
                  </a:cubicBezTo>
                  <a:cubicBezTo>
                    <a:pt x="63118" y="5246"/>
                    <a:pt x="52201" y="-15"/>
                    <a:pt x="42808" y="-15"/>
                  </a:cubicBezTo>
                  <a:cubicBezTo>
                    <a:pt x="31130" y="-15"/>
                    <a:pt x="26306" y="9755"/>
                    <a:pt x="24022" y="14265"/>
                  </a:cubicBezTo>
                  <a:cubicBezTo>
                    <a:pt x="19452" y="22782"/>
                    <a:pt x="16151" y="37814"/>
                    <a:pt x="16151" y="38565"/>
                  </a:cubicBezTo>
                  <a:cubicBezTo>
                    <a:pt x="16151" y="41070"/>
                    <a:pt x="18690" y="41070"/>
                    <a:pt x="19198" y="41070"/>
                  </a:cubicBezTo>
                  <a:cubicBezTo>
                    <a:pt x="21737" y="41070"/>
                    <a:pt x="21991" y="40820"/>
                    <a:pt x="23514" y="35308"/>
                  </a:cubicBezTo>
                  <a:cubicBezTo>
                    <a:pt x="27830" y="17521"/>
                    <a:pt x="32907" y="5496"/>
                    <a:pt x="42046" y="5496"/>
                  </a:cubicBezTo>
                  <a:cubicBezTo>
                    <a:pt x="46362" y="5496"/>
                    <a:pt x="49917" y="7501"/>
                    <a:pt x="49917" y="17020"/>
                  </a:cubicBezTo>
                  <a:cubicBezTo>
                    <a:pt x="49917" y="22782"/>
                    <a:pt x="49155" y="25538"/>
                    <a:pt x="48139" y="29797"/>
                  </a:cubicBezTo>
                  <a:lnTo>
                    <a:pt x="19706" y="141278"/>
                  </a:lnTo>
                  <a:close/>
                  <a:moveTo>
                    <a:pt x="64387" y="32553"/>
                  </a:moveTo>
                  <a:cubicBezTo>
                    <a:pt x="66164" y="25789"/>
                    <a:pt x="73019" y="18774"/>
                    <a:pt x="77589" y="15016"/>
                  </a:cubicBezTo>
                  <a:cubicBezTo>
                    <a:pt x="86474" y="7250"/>
                    <a:pt x="93837" y="5496"/>
                    <a:pt x="98152" y="5496"/>
                  </a:cubicBezTo>
                  <a:cubicBezTo>
                    <a:pt x="108307" y="5496"/>
                    <a:pt x="114400" y="14265"/>
                    <a:pt x="114400" y="29045"/>
                  </a:cubicBezTo>
                  <a:cubicBezTo>
                    <a:pt x="114400" y="43826"/>
                    <a:pt x="106022" y="72636"/>
                    <a:pt x="101453" y="82156"/>
                  </a:cubicBezTo>
                  <a:cubicBezTo>
                    <a:pt x="92821" y="99692"/>
                    <a:pt x="80635" y="107959"/>
                    <a:pt x="71242" y="107959"/>
                  </a:cubicBezTo>
                  <a:cubicBezTo>
                    <a:pt x="54486" y="107959"/>
                    <a:pt x="51186" y="87166"/>
                    <a:pt x="51186" y="85663"/>
                  </a:cubicBezTo>
                  <a:cubicBezTo>
                    <a:pt x="51186" y="85162"/>
                    <a:pt x="51186" y="84661"/>
                    <a:pt x="51948" y="81655"/>
                  </a:cubicBezTo>
                  <a:lnTo>
                    <a:pt x="64387" y="32553"/>
                  </a:lnTo>
                  <a:close/>
                </a:path>
              </a:pathLst>
            </a:custGeom>
            <a:solidFill>
              <a:srgbClr val="000000"/>
            </a:solidFill>
            <a:ln w="25482" cap="flat">
              <a:noFill/>
              <a:prstDash val="solid"/>
              <a:miter/>
            </a:ln>
          </p:spPr>
          <p:txBody>
            <a:bodyPr rtlCol="0" anchor="ctr"/>
            <a:lstStyle/>
            <a:p>
              <a:endParaRPr lang="zh-CN" altLang="en-US"/>
            </a:p>
          </p:txBody>
        </p:sp>
        <p:sp>
          <p:nvSpPr>
            <p:cNvPr id="308" name="任意多边形: 形状 307">
              <a:extLst>
                <a:ext uri="{FF2B5EF4-FFF2-40B4-BE49-F238E27FC236}">
                  <a16:creationId xmlns:a16="http://schemas.microsoft.com/office/drawing/2014/main" id="{94EFA028-FDF3-4586-87F6-CAEF92EE1102}"/>
                </a:ext>
              </a:extLst>
            </p:cNvPr>
            <p:cNvSpPr/>
            <p:nvPr/>
          </p:nvSpPr>
          <p:spPr>
            <a:xfrm>
              <a:off x="6686954" y="2122037"/>
              <a:ext cx="133993" cy="77335"/>
            </a:xfrm>
            <a:custGeom>
              <a:avLst/>
              <a:gdLst>
                <a:gd name="connsiteX0" fmla="*/ 119229 w 133993"/>
                <a:gd name="connsiteY0" fmla="*/ 16997 h 77335"/>
                <a:gd name="connsiteX1" fmla="*/ 134157 w 133993"/>
                <a:gd name="connsiteY1" fmla="*/ 6300 h 77335"/>
                <a:gd name="connsiteX2" fmla="*/ 134157 w 133993"/>
                <a:gd name="connsiteY2" fmla="*/ -14 h 77335"/>
                <a:gd name="connsiteX3" fmla="*/ 121361 w 133993"/>
                <a:gd name="connsiteY3" fmla="*/ 688 h 77335"/>
                <a:gd name="connsiteX4" fmla="*/ 103946 w 133993"/>
                <a:gd name="connsiteY4" fmla="*/ -14 h 77335"/>
                <a:gd name="connsiteX5" fmla="*/ 103946 w 133993"/>
                <a:gd name="connsiteY5" fmla="*/ 6300 h 77335"/>
                <a:gd name="connsiteX6" fmla="*/ 113187 w 133993"/>
                <a:gd name="connsiteY6" fmla="*/ 14016 h 77335"/>
                <a:gd name="connsiteX7" fmla="*/ 112120 w 133993"/>
                <a:gd name="connsiteY7" fmla="*/ 18224 h 77335"/>
                <a:gd name="connsiteX8" fmla="*/ 94882 w 133993"/>
                <a:gd name="connsiteY8" fmla="*/ 61890 h 77335"/>
                <a:gd name="connsiteX9" fmla="*/ 75690 w 133993"/>
                <a:gd name="connsiteY9" fmla="*/ 14016 h 77335"/>
                <a:gd name="connsiteX10" fmla="*/ 74801 w 133993"/>
                <a:gd name="connsiteY10" fmla="*/ 10684 h 77335"/>
                <a:gd name="connsiteX11" fmla="*/ 84397 w 133993"/>
                <a:gd name="connsiteY11" fmla="*/ 6300 h 77335"/>
                <a:gd name="connsiteX12" fmla="*/ 84397 w 133993"/>
                <a:gd name="connsiteY12" fmla="*/ -14 h 77335"/>
                <a:gd name="connsiteX13" fmla="*/ 65205 w 133993"/>
                <a:gd name="connsiteY13" fmla="*/ 688 h 77335"/>
                <a:gd name="connsiteX14" fmla="*/ 49566 w 133993"/>
                <a:gd name="connsiteY14" fmla="*/ -14 h 77335"/>
                <a:gd name="connsiteX15" fmla="*/ 49566 w 133993"/>
                <a:gd name="connsiteY15" fmla="*/ 6300 h 77335"/>
                <a:gd name="connsiteX16" fmla="*/ 59696 w 133993"/>
                <a:gd name="connsiteY16" fmla="*/ 7702 h 77335"/>
                <a:gd name="connsiteX17" fmla="*/ 63783 w 133993"/>
                <a:gd name="connsiteY17" fmla="*/ 15418 h 77335"/>
                <a:gd name="connsiteX18" fmla="*/ 63072 w 133993"/>
                <a:gd name="connsiteY18" fmla="*/ 17523 h 77335"/>
                <a:gd name="connsiteX19" fmla="*/ 46367 w 133993"/>
                <a:gd name="connsiteY19" fmla="*/ 59260 h 77335"/>
                <a:gd name="connsiteX20" fmla="*/ 28419 w 133993"/>
                <a:gd name="connsiteY20" fmla="*/ 14016 h 77335"/>
                <a:gd name="connsiteX21" fmla="*/ 27352 w 133993"/>
                <a:gd name="connsiteY21" fmla="*/ 10684 h 77335"/>
                <a:gd name="connsiteX22" fmla="*/ 36949 w 133993"/>
                <a:gd name="connsiteY22" fmla="*/ 6300 h 77335"/>
                <a:gd name="connsiteX23" fmla="*/ 36949 w 133993"/>
                <a:gd name="connsiteY23" fmla="*/ -14 h 77335"/>
                <a:gd name="connsiteX24" fmla="*/ 16867 w 133993"/>
                <a:gd name="connsiteY24" fmla="*/ 688 h 77335"/>
                <a:gd name="connsiteX25" fmla="*/ 163 w 133993"/>
                <a:gd name="connsiteY25" fmla="*/ -14 h 77335"/>
                <a:gd name="connsiteX26" fmla="*/ 163 w 133993"/>
                <a:gd name="connsiteY26" fmla="*/ 6300 h 77335"/>
                <a:gd name="connsiteX27" fmla="*/ 12958 w 133993"/>
                <a:gd name="connsiteY27" fmla="*/ 11385 h 77335"/>
                <a:gd name="connsiteX28" fmla="*/ 37660 w 133993"/>
                <a:gd name="connsiteY28" fmla="*/ 73289 h 77335"/>
                <a:gd name="connsiteX29" fmla="*/ 42458 w 133993"/>
                <a:gd name="connsiteY29" fmla="*/ 77322 h 77335"/>
                <a:gd name="connsiteX30" fmla="*/ 47078 w 133993"/>
                <a:gd name="connsiteY30" fmla="*/ 73639 h 77335"/>
                <a:gd name="connsiteX31" fmla="*/ 67160 w 133993"/>
                <a:gd name="connsiteY31" fmla="*/ 23485 h 77335"/>
                <a:gd name="connsiteX32" fmla="*/ 86885 w 133993"/>
                <a:gd name="connsiteY32" fmla="*/ 73113 h 77335"/>
                <a:gd name="connsiteX33" fmla="*/ 91861 w 133993"/>
                <a:gd name="connsiteY33" fmla="*/ 77322 h 77335"/>
                <a:gd name="connsiteX34" fmla="*/ 96660 w 133993"/>
                <a:gd name="connsiteY34" fmla="*/ 73289 h 77335"/>
                <a:gd name="connsiteX35" fmla="*/ 119229 w 133993"/>
                <a:gd name="connsiteY35" fmla="*/ 16997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993" h="77335">
                  <a:moveTo>
                    <a:pt x="119229" y="16997"/>
                  </a:moveTo>
                  <a:cubicBezTo>
                    <a:pt x="122783" y="8229"/>
                    <a:pt x="128648" y="6475"/>
                    <a:pt x="134157" y="6300"/>
                  </a:cubicBezTo>
                  <a:lnTo>
                    <a:pt x="134157" y="-14"/>
                  </a:lnTo>
                  <a:cubicBezTo>
                    <a:pt x="129358" y="512"/>
                    <a:pt x="126515" y="688"/>
                    <a:pt x="121361" y="688"/>
                  </a:cubicBezTo>
                  <a:cubicBezTo>
                    <a:pt x="116030" y="688"/>
                    <a:pt x="109277" y="512"/>
                    <a:pt x="103946" y="-14"/>
                  </a:cubicBezTo>
                  <a:lnTo>
                    <a:pt x="103946" y="6300"/>
                  </a:lnTo>
                  <a:cubicBezTo>
                    <a:pt x="110166" y="6475"/>
                    <a:pt x="113187" y="9807"/>
                    <a:pt x="113187" y="14016"/>
                  </a:cubicBezTo>
                  <a:cubicBezTo>
                    <a:pt x="113187" y="15418"/>
                    <a:pt x="113187" y="15769"/>
                    <a:pt x="112120" y="18224"/>
                  </a:cubicBezTo>
                  <a:lnTo>
                    <a:pt x="94882" y="61890"/>
                  </a:lnTo>
                  <a:lnTo>
                    <a:pt x="75690" y="14016"/>
                  </a:lnTo>
                  <a:cubicBezTo>
                    <a:pt x="75334" y="13139"/>
                    <a:pt x="74801" y="11736"/>
                    <a:pt x="74801" y="10684"/>
                  </a:cubicBezTo>
                  <a:cubicBezTo>
                    <a:pt x="74801" y="6826"/>
                    <a:pt x="79422" y="6300"/>
                    <a:pt x="84397" y="6300"/>
                  </a:cubicBezTo>
                  <a:lnTo>
                    <a:pt x="84397" y="-14"/>
                  </a:lnTo>
                  <a:cubicBezTo>
                    <a:pt x="78000" y="512"/>
                    <a:pt x="71602" y="688"/>
                    <a:pt x="65205" y="688"/>
                  </a:cubicBezTo>
                  <a:cubicBezTo>
                    <a:pt x="60051" y="688"/>
                    <a:pt x="54720" y="337"/>
                    <a:pt x="49566" y="-14"/>
                  </a:cubicBezTo>
                  <a:lnTo>
                    <a:pt x="49566" y="6300"/>
                  </a:lnTo>
                  <a:cubicBezTo>
                    <a:pt x="53654" y="6300"/>
                    <a:pt x="57385" y="6300"/>
                    <a:pt x="59696" y="7702"/>
                  </a:cubicBezTo>
                  <a:cubicBezTo>
                    <a:pt x="62184" y="9456"/>
                    <a:pt x="63783" y="15243"/>
                    <a:pt x="63783" y="15418"/>
                  </a:cubicBezTo>
                  <a:cubicBezTo>
                    <a:pt x="63783" y="15769"/>
                    <a:pt x="63428" y="16821"/>
                    <a:pt x="63072" y="17523"/>
                  </a:cubicBezTo>
                  <a:lnTo>
                    <a:pt x="46367" y="59260"/>
                  </a:lnTo>
                  <a:lnTo>
                    <a:pt x="28419" y="14016"/>
                  </a:lnTo>
                  <a:cubicBezTo>
                    <a:pt x="27352" y="11560"/>
                    <a:pt x="27352" y="11385"/>
                    <a:pt x="27352" y="10684"/>
                  </a:cubicBezTo>
                  <a:cubicBezTo>
                    <a:pt x="27352" y="6300"/>
                    <a:pt x="33750" y="6300"/>
                    <a:pt x="36949" y="6300"/>
                  </a:cubicBezTo>
                  <a:lnTo>
                    <a:pt x="36949" y="-14"/>
                  </a:lnTo>
                  <a:cubicBezTo>
                    <a:pt x="36593" y="-14"/>
                    <a:pt x="23976" y="688"/>
                    <a:pt x="16867" y="688"/>
                  </a:cubicBezTo>
                  <a:cubicBezTo>
                    <a:pt x="11358" y="688"/>
                    <a:pt x="5672" y="512"/>
                    <a:pt x="163" y="-14"/>
                  </a:cubicBezTo>
                  <a:lnTo>
                    <a:pt x="163" y="6300"/>
                  </a:lnTo>
                  <a:cubicBezTo>
                    <a:pt x="7093" y="6300"/>
                    <a:pt x="11003" y="6300"/>
                    <a:pt x="12958" y="11385"/>
                  </a:cubicBezTo>
                  <a:lnTo>
                    <a:pt x="37660" y="73289"/>
                  </a:lnTo>
                  <a:cubicBezTo>
                    <a:pt x="38726" y="75919"/>
                    <a:pt x="39259" y="77322"/>
                    <a:pt x="42458" y="77322"/>
                  </a:cubicBezTo>
                  <a:cubicBezTo>
                    <a:pt x="45657" y="77322"/>
                    <a:pt x="46190" y="75919"/>
                    <a:pt x="47078" y="73639"/>
                  </a:cubicBezTo>
                  <a:lnTo>
                    <a:pt x="67160" y="23485"/>
                  </a:lnTo>
                  <a:lnTo>
                    <a:pt x="86885" y="73113"/>
                  </a:lnTo>
                  <a:cubicBezTo>
                    <a:pt x="87952" y="75744"/>
                    <a:pt x="88663" y="77322"/>
                    <a:pt x="91861" y="77322"/>
                  </a:cubicBezTo>
                  <a:cubicBezTo>
                    <a:pt x="95060" y="77322"/>
                    <a:pt x="95593" y="76095"/>
                    <a:pt x="96660" y="73289"/>
                  </a:cubicBezTo>
                  <a:lnTo>
                    <a:pt x="119229" y="16997"/>
                  </a:lnTo>
                  <a:close/>
                </a:path>
              </a:pathLst>
            </a:custGeom>
            <a:solidFill>
              <a:srgbClr val="000000"/>
            </a:solidFill>
            <a:ln w="25482" cap="flat">
              <a:noFill/>
              <a:prstDash val="solid"/>
              <a:miter/>
            </a:ln>
          </p:spPr>
          <p:txBody>
            <a:bodyPr rtlCol="0" anchor="ctr"/>
            <a:lstStyle/>
            <a:p>
              <a:endParaRPr lang="zh-CN" altLang="en-US"/>
            </a:p>
          </p:txBody>
        </p:sp>
        <p:sp>
          <p:nvSpPr>
            <p:cNvPr id="309" name="任意多边形: 形状 308">
              <a:extLst>
                <a:ext uri="{FF2B5EF4-FFF2-40B4-BE49-F238E27FC236}">
                  <a16:creationId xmlns:a16="http://schemas.microsoft.com/office/drawing/2014/main" id="{D7BDC39D-971B-4D2A-9D88-2ACBED0E247C}"/>
                </a:ext>
              </a:extLst>
            </p:cNvPr>
            <p:cNvSpPr/>
            <p:nvPr/>
          </p:nvSpPr>
          <p:spPr>
            <a:xfrm>
              <a:off x="6849178" y="2177452"/>
              <a:ext cx="22569" cy="54012"/>
            </a:xfrm>
            <a:custGeom>
              <a:avLst/>
              <a:gdLst>
                <a:gd name="connsiteX0" fmla="*/ 17762 w 22569"/>
                <a:gd name="connsiteY0" fmla="*/ 17347 h 54012"/>
                <a:gd name="connsiteX1" fmla="*/ 3900 w 22569"/>
                <a:gd name="connsiteY1" fmla="*/ 49439 h 54012"/>
                <a:gd name="connsiteX2" fmla="*/ 2656 w 22569"/>
                <a:gd name="connsiteY2" fmla="*/ 51544 h 54012"/>
                <a:gd name="connsiteX3" fmla="*/ 5144 w 22569"/>
                <a:gd name="connsiteY3" fmla="*/ 53999 h 54012"/>
                <a:gd name="connsiteX4" fmla="*/ 22738 w 22569"/>
                <a:gd name="connsiteY4" fmla="*/ 19101 h 54012"/>
                <a:gd name="connsiteX5" fmla="*/ 10298 w 22569"/>
                <a:gd name="connsiteY5" fmla="*/ -14 h 54012"/>
                <a:gd name="connsiteX6" fmla="*/ 168 w 22569"/>
                <a:gd name="connsiteY6" fmla="*/ 9982 h 54012"/>
                <a:gd name="connsiteX7" fmla="*/ 10476 w 22569"/>
                <a:gd name="connsiteY7" fmla="*/ 20153 h 54012"/>
                <a:gd name="connsiteX8" fmla="*/ 17762 w 22569"/>
                <a:gd name="connsiteY8" fmla="*/ 17347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9" h="54012">
                  <a:moveTo>
                    <a:pt x="17762" y="17347"/>
                  </a:moveTo>
                  <a:cubicBezTo>
                    <a:pt x="17762" y="26993"/>
                    <a:pt x="15985" y="38216"/>
                    <a:pt x="3900" y="49439"/>
                  </a:cubicBezTo>
                  <a:cubicBezTo>
                    <a:pt x="3189" y="50141"/>
                    <a:pt x="2656" y="50667"/>
                    <a:pt x="2656" y="51544"/>
                  </a:cubicBezTo>
                  <a:cubicBezTo>
                    <a:pt x="2656" y="52771"/>
                    <a:pt x="4078" y="53999"/>
                    <a:pt x="5144" y="53999"/>
                  </a:cubicBezTo>
                  <a:cubicBezTo>
                    <a:pt x="7632" y="53999"/>
                    <a:pt x="22738" y="39969"/>
                    <a:pt x="22738" y="19101"/>
                  </a:cubicBezTo>
                  <a:cubicBezTo>
                    <a:pt x="22738" y="8229"/>
                    <a:pt x="18473" y="-14"/>
                    <a:pt x="10298" y="-14"/>
                  </a:cubicBezTo>
                  <a:cubicBezTo>
                    <a:pt x="4433" y="-14"/>
                    <a:pt x="168" y="4546"/>
                    <a:pt x="168" y="9982"/>
                  </a:cubicBezTo>
                  <a:cubicBezTo>
                    <a:pt x="168" y="15594"/>
                    <a:pt x="4256" y="20153"/>
                    <a:pt x="10476" y="20153"/>
                  </a:cubicBezTo>
                  <a:cubicBezTo>
                    <a:pt x="14741" y="20153"/>
                    <a:pt x="17584" y="17347"/>
                    <a:pt x="17762" y="17347"/>
                  </a:cubicBezTo>
                  <a:close/>
                </a:path>
              </a:pathLst>
            </a:custGeom>
            <a:solidFill>
              <a:srgbClr val="000000"/>
            </a:solidFill>
            <a:ln w="25482" cap="flat">
              <a:noFill/>
              <a:prstDash val="solid"/>
              <a:miter/>
            </a:ln>
          </p:spPr>
          <p:txBody>
            <a:bodyPr rtlCol="0" anchor="ctr"/>
            <a:lstStyle/>
            <a:p>
              <a:endParaRPr lang="zh-CN" altLang="en-US"/>
            </a:p>
          </p:txBody>
        </p:sp>
        <p:sp>
          <p:nvSpPr>
            <p:cNvPr id="310" name="任意多边形: 形状 309">
              <a:extLst>
                <a:ext uri="{FF2B5EF4-FFF2-40B4-BE49-F238E27FC236}">
                  <a16:creationId xmlns:a16="http://schemas.microsoft.com/office/drawing/2014/main" id="{81B05076-2FE8-40AB-B704-0A9F766EC4F3}"/>
                </a:ext>
              </a:extLst>
            </p:cNvPr>
            <p:cNvSpPr/>
            <p:nvPr/>
          </p:nvSpPr>
          <p:spPr>
            <a:xfrm>
              <a:off x="6897922" y="2081352"/>
              <a:ext cx="53846" cy="118020"/>
            </a:xfrm>
            <a:custGeom>
              <a:avLst/>
              <a:gdLst>
                <a:gd name="connsiteX0" fmla="*/ 49397 w 53846"/>
                <a:gd name="connsiteY0" fmla="*/ 6650 h 118020"/>
                <a:gd name="connsiteX1" fmla="*/ 42288 w 53846"/>
                <a:gd name="connsiteY1" fmla="*/ -14 h 118020"/>
                <a:gd name="connsiteX2" fmla="*/ 32336 w 53846"/>
                <a:gd name="connsiteY2" fmla="*/ 9631 h 118020"/>
                <a:gd name="connsiteX3" fmla="*/ 39445 w 53846"/>
                <a:gd name="connsiteY3" fmla="*/ 16295 h 118020"/>
                <a:gd name="connsiteX4" fmla="*/ 49397 w 53846"/>
                <a:gd name="connsiteY4" fmla="*/ 6650 h 118020"/>
                <a:gd name="connsiteX5" fmla="*/ 13144 w 53846"/>
                <a:gd name="connsiteY5" fmla="*/ 95735 h 118020"/>
                <a:gd name="connsiteX6" fmla="*/ 11544 w 53846"/>
                <a:gd name="connsiteY6" fmla="*/ 103101 h 118020"/>
                <a:gd name="connsiteX7" fmla="*/ 28427 w 53846"/>
                <a:gd name="connsiteY7" fmla="*/ 118007 h 118020"/>
                <a:gd name="connsiteX8" fmla="*/ 54017 w 53846"/>
                <a:gd name="connsiteY8" fmla="*/ 91176 h 118020"/>
                <a:gd name="connsiteX9" fmla="*/ 51174 w 53846"/>
                <a:gd name="connsiteY9" fmla="*/ 88896 h 118020"/>
                <a:gd name="connsiteX10" fmla="*/ 47797 w 53846"/>
                <a:gd name="connsiteY10" fmla="*/ 91877 h 118020"/>
                <a:gd name="connsiteX11" fmla="*/ 28960 w 53846"/>
                <a:gd name="connsiteY11" fmla="*/ 113096 h 118020"/>
                <a:gd name="connsiteX12" fmla="*/ 24517 w 53846"/>
                <a:gd name="connsiteY12" fmla="*/ 106959 h 118020"/>
                <a:gd name="connsiteX13" fmla="*/ 27360 w 53846"/>
                <a:gd name="connsiteY13" fmla="*/ 95735 h 118020"/>
                <a:gd name="connsiteX14" fmla="*/ 33047 w 53846"/>
                <a:gd name="connsiteY14" fmla="*/ 81706 h 118020"/>
                <a:gd name="connsiteX15" fmla="*/ 41755 w 53846"/>
                <a:gd name="connsiteY15" fmla="*/ 59435 h 118020"/>
                <a:gd name="connsiteX16" fmla="*/ 42821 w 53846"/>
                <a:gd name="connsiteY16" fmla="*/ 53823 h 118020"/>
                <a:gd name="connsiteX17" fmla="*/ 25939 w 53846"/>
                <a:gd name="connsiteY17" fmla="*/ 38917 h 118020"/>
                <a:gd name="connsiteX18" fmla="*/ 171 w 53846"/>
                <a:gd name="connsiteY18" fmla="*/ 65748 h 118020"/>
                <a:gd name="connsiteX19" fmla="*/ 3192 w 53846"/>
                <a:gd name="connsiteY19" fmla="*/ 68028 h 118020"/>
                <a:gd name="connsiteX20" fmla="*/ 6391 w 53846"/>
                <a:gd name="connsiteY20" fmla="*/ 65222 h 118020"/>
                <a:gd name="connsiteX21" fmla="*/ 25406 w 53846"/>
                <a:gd name="connsiteY21" fmla="*/ 43827 h 118020"/>
                <a:gd name="connsiteX22" fmla="*/ 29848 w 53846"/>
                <a:gd name="connsiteY22" fmla="*/ 49965 h 118020"/>
                <a:gd name="connsiteX23" fmla="*/ 24339 w 53846"/>
                <a:gd name="connsiteY23" fmla="*/ 67502 h 118020"/>
                <a:gd name="connsiteX24" fmla="*/ 13144 w 53846"/>
                <a:gd name="connsiteY24" fmla="*/ 95735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18020">
                  <a:moveTo>
                    <a:pt x="49397" y="6650"/>
                  </a:moveTo>
                  <a:cubicBezTo>
                    <a:pt x="49397" y="3844"/>
                    <a:pt x="47264" y="-14"/>
                    <a:pt x="42288" y="-14"/>
                  </a:cubicBezTo>
                  <a:cubicBezTo>
                    <a:pt x="37490" y="-14"/>
                    <a:pt x="32336" y="4546"/>
                    <a:pt x="32336" y="9631"/>
                  </a:cubicBezTo>
                  <a:cubicBezTo>
                    <a:pt x="32336" y="12613"/>
                    <a:pt x="34647" y="16295"/>
                    <a:pt x="39445" y="16295"/>
                  </a:cubicBezTo>
                  <a:cubicBezTo>
                    <a:pt x="44598" y="16295"/>
                    <a:pt x="49397" y="11385"/>
                    <a:pt x="49397" y="6650"/>
                  </a:cubicBezTo>
                  <a:close/>
                  <a:moveTo>
                    <a:pt x="13144" y="95735"/>
                  </a:moveTo>
                  <a:cubicBezTo>
                    <a:pt x="12433" y="98015"/>
                    <a:pt x="11544" y="100119"/>
                    <a:pt x="11544" y="103101"/>
                  </a:cubicBezTo>
                  <a:cubicBezTo>
                    <a:pt x="11544" y="111343"/>
                    <a:pt x="18653" y="118007"/>
                    <a:pt x="28427" y="118007"/>
                  </a:cubicBezTo>
                  <a:cubicBezTo>
                    <a:pt x="46198" y="118007"/>
                    <a:pt x="54017" y="93806"/>
                    <a:pt x="54017" y="91176"/>
                  </a:cubicBezTo>
                  <a:cubicBezTo>
                    <a:pt x="54017" y="88896"/>
                    <a:pt x="51707" y="88896"/>
                    <a:pt x="51174" y="88896"/>
                  </a:cubicBezTo>
                  <a:cubicBezTo>
                    <a:pt x="48686" y="88896"/>
                    <a:pt x="48508" y="89948"/>
                    <a:pt x="47797" y="91877"/>
                  </a:cubicBezTo>
                  <a:cubicBezTo>
                    <a:pt x="43710" y="105906"/>
                    <a:pt x="35891" y="113096"/>
                    <a:pt x="28960" y="113096"/>
                  </a:cubicBezTo>
                  <a:cubicBezTo>
                    <a:pt x="25406" y="113096"/>
                    <a:pt x="24517" y="110817"/>
                    <a:pt x="24517" y="106959"/>
                  </a:cubicBezTo>
                  <a:cubicBezTo>
                    <a:pt x="24517" y="102925"/>
                    <a:pt x="25761" y="99593"/>
                    <a:pt x="27360" y="95735"/>
                  </a:cubicBezTo>
                  <a:cubicBezTo>
                    <a:pt x="29138" y="91001"/>
                    <a:pt x="31092" y="86266"/>
                    <a:pt x="33047" y="81706"/>
                  </a:cubicBezTo>
                  <a:cubicBezTo>
                    <a:pt x="34647" y="77497"/>
                    <a:pt x="41044" y="61539"/>
                    <a:pt x="41755" y="59435"/>
                  </a:cubicBezTo>
                  <a:cubicBezTo>
                    <a:pt x="42288" y="57681"/>
                    <a:pt x="42821" y="55577"/>
                    <a:pt x="42821" y="53823"/>
                  </a:cubicBezTo>
                  <a:cubicBezTo>
                    <a:pt x="42821" y="45581"/>
                    <a:pt x="35713" y="38917"/>
                    <a:pt x="25939" y="38917"/>
                  </a:cubicBezTo>
                  <a:cubicBezTo>
                    <a:pt x="8345" y="38917"/>
                    <a:pt x="171" y="62767"/>
                    <a:pt x="171" y="65748"/>
                  </a:cubicBezTo>
                  <a:cubicBezTo>
                    <a:pt x="171" y="68028"/>
                    <a:pt x="2659" y="68028"/>
                    <a:pt x="3192" y="68028"/>
                  </a:cubicBezTo>
                  <a:cubicBezTo>
                    <a:pt x="5680" y="68028"/>
                    <a:pt x="5857" y="67151"/>
                    <a:pt x="6391" y="65222"/>
                  </a:cubicBezTo>
                  <a:cubicBezTo>
                    <a:pt x="11011" y="50141"/>
                    <a:pt x="18830" y="43827"/>
                    <a:pt x="25406" y="43827"/>
                  </a:cubicBezTo>
                  <a:cubicBezTo>
                    <a:pt x="28249" y="43827"/>
                    <a:pt x="29848" y="45230"/>
                    <a:pt x="29848" y="49965"/>
                  </a:cubicBezTo>
                  <a:cubicBezTo>
                    <a:pt x="29848" y="53999"/>
                    <a:pt x="28782" y="56629"/>
                    <a:pt x="24339" y="67502"/>
                  </a:cubicBezTo>
                  <a:lnTo>
                    <a:pt x="13144" y="95735"/>
                  </a:lnTo>
                  <a:close/>
                </a:path>
              </a:pathLst>
            </a:custGeom>
            <a:solidFill>
              <a:srgbClr val="000000"/>
            </a:solidFill>
            <a:ln w="25482" cap="flat">
              <a:noFill/>
              <a:prstDash val="solid"/>
              <a:miter/>
            </a:ln>
          </p:spPr>
          <p:txBody>
            <a:bodyPr rtlCol="0" anchor="ctr"/>
            <a:lstStyle/>
            <a:p>
              <a:endParaRPr lang="zh-CN" altLang="en-US"/>
            </a:p>
          </p:txBody>
        </p:sp>
        <p:sp>
          <p:nvSpPr>
            <p:cNvPr id="311" name="任意多边形: 形状 310">
              <a:extLst>
                <a:ext uri="{FF2B5EF4-FFF2-40B4-BE49-F238E27FC236}">
                  <a16:creationId xmlns:a16="http://schemas.microsoft.com/office/drawing/2014/main" id="{B39A40A2-E240-40C7-9EEE-18974F8FC4A1}"/>
                </a:ext>
              </a:extLst>
            </p:cNvPr>
            <p:cNvSpPr/>
            <p:nvPr/>
          </p:nvSpPr>
          <p:spPr>
            <a:xfrm>
              <a:off x="7051577" y="2092401"/>
              <a:ext cx="155116" cy="10020"/>
            </a:xfrm>
            <a:custGeom>
              <a:avLst/>
              <a:gdLst>
                <a:gd name="connsiteX0" fmla="*/ 146407 w 155116"/>
                <a:gd name="connsiteY0" fmla="*/ 10006 h 10020"/>
                <a:gd name="connsiteX1" fmla="*/ 155292 w 155116"/>
                <a:gd name="connsiteY1" fmla="*/ 4995 h 10020"/>
                <a:gd name="connsiteX2" fmla="*/ 146407 w 155116"/>
                <a:gd name="connsiteY2" fmla="*/ -15 h 10020"/>
                <a:gd name="connsiteX3" fmla="*/ 9062 w 155116"/>
                <a:gd name="connsiteY3" fmla="*/ -15 h 10020"/>
                <a:gd name="connsiteX4" fmla="*/ 176 w 155116"/>
                <a:gd name="connsiteY4" fmla="*/ 4995 h 10020"/>
                <a:gd name="connsiteX5" fmla="*/ 9062 w 155116"/>
                <a:gd name="connsiteY5" fmla="*/ 10006 h 10020"/>
                <a:gd name="connsiteX6" fmla="*/ 146407 w 155116"/>
                <a:gd name="connsiteY6" fmla="*/ 10006 h 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16" h="10020">
                  <a:moveTo>
                    <a:pt x="146407" y="10006"/>
                  </a:moveTo>
                  <a:cubicBezTo>
                    <a:pt x="150723" y="10006"/>
                    <a:pt x="155292" y="10006"/>
                    <a:pt x="155292" y="4995"/>
                  </a:cubicBezTo>
                  <a:cubicBezTo>
                    <a:pt x="155292" y="-15"/>
                    <a:pt x="150723" y="-15"/>
                    <a:pt x="146407" y="-15"/>
                  </a:cubicBezTo>
                  <a:lnTo>
                    <a:pt x="9062" y="-15"/>
                  </a:lnTo>
                  <a:cubicBezTo>
                    <a:pt x="4746" y="-15"/>
                    <a:pt x="176" y="-15"/>
                    <a:pt x="176" y="4995"/>
                  </a:cubicBezTo>
                  <a:cubicBezTo>
                    <a:pt x="176" y="10006"/>
                    <a:pt x="4746" y="10006"/>
                    <a:pt x="9062" y="10006"/>
                  </a:cubicBezTo>
                  <a:lnTo>
                    <a:pt x="146407" y="10006"/>
                  </a:lnTo>
                  <a:close/>
                </a:path>
              </a:pathLst>
            </a:custGeom>
            <a:solidFill>
              <a:srgbClr val="000000"/>
            </a:solidFill>
            <a:ln w="25482" cap="flat">
              <a:noFill/>
              <a:prstDash val="solid"/>
              <a:miter/>
            </a:ln>
          </p:spPr>
          <p:txBody>
            <a:bodyPr rtlCol="0" anchor="ctr"/>
            <a:lstStyle/>
            <a:p>
              <a:endParaRPr lang="zh-CN" altLang="en-US"/>
            </a:p>
          </p:txBody>
        </p:sp>
        <p:sp>
          <p:nvSpPr>
            <p:cNvPr id="312" name="任意多边形: 形状 311">
              <a:extLst>
                <a:ext uri="{FF2B5EF4-FFF2-40B4-BE49-F238E27FC236}">
                  <a16:creationId xmlns:a16="http://schemas.microsoft.com/office/drawing/2014/main" id="{94F6FF8A-4562-431F-95E3-E9616CD85C89}"/>
                </a:ext>
              </a:extLst>
            </p:cNvPr>
            <p:cNvSpPr/>
            <p:nvPr/>
          </p:nvSpPr>
          <p:spPr>
            <a:xfrm>
              <a:off x="7323448" y="2012234"/>
              <a:ext cx="91648" cy="7766"/>
            </a:xfrm>
            <a:custGeom>
              <a:avLst/>
              <a:gdLst>
                <a:gd name="connsiteX0" fmla="*/ 91835 w 91648"/>
                <a:gd name="connsiteY0" fmla="*/ 7751 h 7766"/>
                <a:gd name="connsiteX1" fmla="*/ 91835 w 91648"/>
                <a:gd name="connsiteY1" fmla="*/ -15 h 7766"/>
                <a:gd name="connsiteX2" fmla="*/ 187 w 91648"/>
                <a:gd name="connsiteY2" fmla="*/ -15 h 7766"/>
                <a:gd name="connsiteX3" fmla="*/ 187 w 91648"/>
                <a:gd name="connsiteY3" fmla="*/ 7751 h 7766"/>
                <a:gd name="connsiteX4" fmla="*/ 91835 w 91648"/>
                <a:gd name="connsiteY4" fmla="*/ 7751 h 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8" h="7766">
                  <a:moveTo>
                    <a:pt x="91835" y="7751"/>
                  </a:moveTo>
                  <a:lnTo>
                    <a:pt x="91835" y="-15"/>
                  </a:lnTo>
                  <a:lnTo>
                    <a:pt x="187" y="-15"/>
                  </a:lnTo>
                  <a:lnTo>
                    <a:pt x="187" y="7751"/>
                  </a:lnTo>
                  <a:lnTo>
                    <a:pt x="91835" y="7751"/>
                  </a:lnTo>
                  <a:close/>
                </a:path>
              </a:pathLst>
            </a:custGeom>
            <a:solidFill>
              <a:srgbClr val="000000"/>
            </a:solidFill>
            <a:ln w="25482" cap="flat">
              <a:noFill/>
              <a:prstDash val="solid"/>
              <a:miter/>
            </a:ln>
          </p:spPr>
          <p:txBody>
            <a:bodyPr rtlCol="0" anchor="ctr"/>
            <a:lstStyle/>
            <a:p>
              <a:endParaRPr lang="zh-CN" altLang="en-US"/>
            </a:p>
          </p:txBody>
        </p:sp>
        <p:sp>
          <p:nvSpPr>
            <p:cNvPr id="313" name="任意多边形: 形状 312">
              <a:extLst>
                <a:ext uri="{FF2B5EF4-FFF2-40B4-BE49-F238E27FC236}">
                  <a16:creationId xmlns:a16="http://schemas.microsoft.com/office/drawing/2014/main" id="{03CFB390-8EAE-4555-864B-32A8A020B881}"/>
                </a:ext>
              </a:extLst>
            </p:cNvPr>
            <p:cNvSpPr/>
            <p:nvPr/>
          </p:nvSpPr>
          <p:spPr>
            <a:xfrm>
              <a:off x="7276253" y="2049311"/>
              <a:ext cx="132521" cy="159331"/>
            </a:xfrm>
            <a:custGeom>
              <a:avLst/>
              <a:gdLst>
                <a:gd name="connsiteX0" fmla="*/ 19734 w 132521"/>
                <a:gd name="connsiteY0" fmla="*/ 141278 h 159331"/>
                <a:gd name="connsiteX1" fmla="*/ 6025 w 132521"/>
                <a:gd name="connsiteY1" fmla="*/ 151550 h 159331"/>
                <a:gd name="connsiteX2" fmla="*/ 186 w 132521"/>
                <a:gd name="connsiteY2" fmla="*/ 156310 h 159331"/>
                <a:gd name="connsiteX3" fmla="*/ 3487 w 132521"/>
                <a:gd name="connsiteY3" fmla="*/ 159316 h 159331"/>
                <a:gd name="connsiteX4" fmla="*/ 24812 w 132521"/>
                <a:gd name="connsiteY4" fmla="*/ 158564 h 159331"/>
                <a:gd name="connsiteX5" fmla="*/ 49945 w 132521"/>
                <a:gd name="connsiteY5" fmla="*/ 159316 h 159331"/>
                <a:gd name="connsiteX6" fmla="*/ 54515 w 132521"/>
                <a:gd name="connsiteY6" fmla="*/ 154306 h 159331"/>
                <a:gd name="connsiteX7" fmla="*/ 48422 w 132521"/>
                <a:gd name="connsiteY7" fmla="*/ 151550 h 159331"/>
                <a:gd name="connsiteX8" fmla="*/ 35728 w 132521"/>
                <a:gd name="connsiteY8" fmla="*/ 147542 h 159331"/>
                <a:gd name="connsiteX9" fmla="*/ 48168 w 132521"/>
                <a:gd name="connsiteY9" fmla="*/ 97437 h 159331"/>
                <a:gd name="connsiteX10" fmla="*/ 71524 w 132521"/>
                <a:gd name="connsiteY10" fmla="*/ 113471 h 159331"/>
                <a:gd name="connsiteX11" fmla="*/ 132708 w 132521"/>
                <a:gd name="connsiteY11" fmla="*/ 40068 h 159331"/>
                <a:gd name="connsiteX12" fmla="*/ 98943 w 132521"/>
                <a:gd name="connsiteY12" fmla="*/ -15 h 159331"/>
                <a:gd name="connsiteX13" fmla="*/ 65685 w 132521"/>
                <a:gd name="connsiteY13" fmla="*/ 18774 h 159331"/>
                <a:gd name="connsiteX14" fmla="*/ 42837 w 132521"/>
                <a:gd name="connsiteY14" fmla="*/ -15 h 159331"/>
                <a:gd name="connsiteX15" fmla="*/ 24050 w 132521"/>
                <a:gd name="connsiteY15" fmla="*/ 14265 h 159331"/>
                <a:gd name="connsiteX16" fmla="*/ 16180 w 132521"/>
                <a:gd name="connsiteY16" fmla="*/ 38565 h 159331"/>
                <a:gd name="connsiteX17" fmla="*/ 19227 w 132521"/>
                <a:gd name="connsiteY17" fmla="*/ 41070 h 159331"/>
                <a:gd name="connsiteX18" fmla="*/ 23542 w 132521"/>
                <a:gd name="connsiteY18" fmla="*/ 35308 h 159331"/>
                <a:gd name="connsiteX19" fmla="*/ 42075 w 132521"/>
                <a:gd name="connsiteY19" fmla="*/ 5496 h 159331"/>
                <a:gd name="connsiteX20" fmla="*/ 49945 w 132521"/>
                <a:gd name="connsiteY20" fmla="*/ 17020 h 159331"/>
                <a:gd name="connsiteX21" fmla="*/ 48168 w 132521"/>
                <a:gd name="connsiteY21" fmla="*/ 29797 h 159331"/>
                <a:gd name="connsiteX22" fmla="*/ 19734 w 132521"/>
                <a:gd name="connsiteY22" fmla="*/ 141278 h 159331"/>
                <a:gd name="connsiteX23" fmla="*/ 64416 w 132521"/>
                <a:gd name="connsiteY23" fmla="*/ 32553 h 159331"/>
                <a:gd name="connsiteX24" fmla="*/ 77617 w 132521"/>
                <a:gd name="connsiteY24" fmla="*/ 15016 h 159331"/>
                <a:gd name="connsiteX25" fmla="*/ 98181 w 132521"/>
                <a:gd name="connsiteY25" fmla="*/ 5496 h 159331"/>
                <a:gd name="connsiteX26" fmla="*/ 114429 w 132521"/>
                <a:gd name="connsiteY26" fmla="*/ 29045 h 159331"/>
                <a:gd name="connsiteX27" fmla="*/ 101481 w 132521"/>
                <a:gd name="connsiteY27" fmla="*/ 82156 h 159331"/>
                <a:gd name="connsiteX28" fmla="*/ 71271 w 132521"/>
                <a:gd name="connsiteY28" fmla="*/ 107959 h 159331"/>
                <a:gd name="connsiteX29" fmla="*/ 51215 w 132521"/>
                <a:gd name="connsiteY29" fmla="*/ 85663 h 159331"/>
                <a:gd name="connsiteX30" fmla="*/ 51976 w 132521"/>
                <a:gd name="connsiteY30" fmla="*/ 81655 h 159331"/>
                <a:gd name="connsiteX31" fmla="*/ 64416 w 132521"/>
                <a:gd name="connsiteY31" fmla="*/ 32553 h 15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521" h="159331">
                  <a:moveTo>
                    <a:pt x="19734" y="141278"/>
                  </a:moveTo>
                  <a:cubicBezTo>
                    <a:pt x="17703" y="149796"/>
                    <a:pt x="17196" y="151550"/>
                    <a:pt x="6025" y="151550"/>
                  </a:cubicBezTo>
                  <a:cubicBezTo>
                    <a:pt x="2979" y="151550"/>
                    <a:pt x="186" y="151550"/>
                    <a:pt x="186" y="156310"/>
                  </a:cubicBezTo>
                  <a:cubicBezTo>
                    <a:pt x="186" y="158314"/>
                    <a:pt x="1456" y="159316"/>
                    <a:pt x="3487" y="159316"/>
                  </a:cubicBezTo>
                  <a:cubicBezTo>
                    <a:pt x="10341" y="159316"/>
                    <a:pt x="17703" y="158564"/>
                    <a:pt x="24812" y="158564"/>
                  </a:cubicBezTo>
                  <a:cubicBezTo>
                    <a:pt x="33190" y="158564"/>
                    <a:pt x="41821" y="159316"/>
                    <a:pt x="49945" y="159316"/>
                  </a:cubicBezTo>
                  <a:cubicBezTo>
                    <a:pt x="51215" y="159316"/>
                    <a:pt x="54515" y="159316"/>
                    <a:pt x="54515" y="154306"/>
                  </a:cubicBezTo>
                  <a:cubicBezTo>
                    <a:pt x="54515" y="151550"/>
                    <a:pt x="51976" y="151550"/>
                    <a:pt x="48422" y="151550"/>
                  </a:cubicBezTo>
                  <a:cubicBezTo>
                    <a:pt x="35728" y="151550"/>
                    <a:pt x="35728" y="149796"/>
                    <a:pt x="35728" y="147542"/>
                  </a:cubicBezTo>
                  <a:cubicBezTo>
                    <a:pt x="35728" y="144535"/>
                    <a:pt x="46391" y="103700"/>
                    <a:pt x="48168" y="97437"/>
                  </a:cubicBezTo>
                  <a:cubicBezTo>
                    <a:pt x="51468" y="104702"/>
                    <a:pt x="58577" y="113471"/>
                    <a:pt x="71524" y="113471"/>
                  </a:cubicBezTo>
                  <a:cubicBezTo>
                    <a:pt x="100974" y="113471"/>
                    <a:pt x="132708" y="76895"/>
                    <a:pt x="132708" y="40068"/>
                  </a:cubicBezTo>
                  <a:cubicBezTo>
                    <a:pt x="132708" y="16519"/>
                    <a:pt x="118237" y="-15"/>
                    <a:pt x="98943" y="-15"/>
                  </a:cubicBezTo>
                  <a:cubicBezTo>
                    <a:pt x="86249" y="-15"/>
                    <a:pt x="74063" y="9004"/>
                    <a:pt x="65685" y="18774"/>
                  </a:cubicBezTo>
                  <a:cubicBezTo>
                    <a:pt x="63147" y="5246"/>
                    <a:pt x="52230" y="-15"/>
                    <a:pt x="42837" y="-15"/>
                  </a:cubicBezTo>
                  <a:cubicBezTo>
                    <a:pt x="31159" y="-15"/>
                    <a:pt x="26335" y="9755"/>
                    <a:pt x="24050" y="14265"/>
                  </a:cubicBezTo>
                  <a:cubicBezTo>
                    <a:pt x="19480" y="22782"/>
                    <a:pt x="16180" y="37814"/>
                    <a:pt x="16180" y="38565"/>
                  </a:cubicBezTo>
                  <a:cubicBezTo>
                    <a:pt x="16180" y="41070"/>
                    <a:pt x="18719" y="41070"/>
                    <a:pt x="19227" y="41070"/>
                  </a:cubicBezTo>
                  <a:cubicBezTo>
                    <a:pt x="21765" y="41070"/>
                    <a:pt x="22019" y="40820"/>
                    <a:pt x="23542" y="35308"/>
                  </a:cubicBezTo>
                  <a:cubicBezTo>
                    <a:pt x="27858" y="17521"/>
                    <a:pt x="32936" y="5496"/>
                    <a:pt x="42075" y="5496"/>
                  </a:cubicBezTo>
                  <a:cubicBezTo>
                    <a:pt x="46391" y="5496"/>
                    <a:pt x="49945" y="7501"/>
                    <a:pt x="49945" y="17020"/>
                  </a:cubicBezTo>
                  <a:cubicBezTo>
                    <a:pt x="49945" y="22782"/>
                    <a:pt x="49184" y="25538"/>
                    <a:pt x="48168" y="29797"/>
                  </a:cubicBezTo>
                  <a:lnTo>
                    <a:pt x="19734" y="141278"/>
                  </a:lnTo>
                  <a:close/>
                  <a:moveTo>
                    <a:pt x="64416" y="32553"/>
                  </a:moveTo>
                  <a:cubicBezTo>
                    <a:pt x="66193" y="25789"/>
                    <a:pt x="73048" y="18774"/>
                    <a:pt x="77617" y="15016"/>
                  </a:cubicBezTo>
                  <a:cubicBezTo>
                    <a:pt x="86503" y="7250"/>
                    <a:pt x="93865" y="5496"/>
                    <a:pt x="98181" y="5496"/>
                  </a:cubicBezTo>
                  <a:cubicBezTo>
                    <a:pt x="108336" y="5496"/>
                    <a:pt x="114429" y="14265"/>
                    <a:pt x="114429" y="29045"/>
                  </a:cubicBezTo>
                  <a:cubicBezTo>
                    <a:pt x="114429" y="43826"/>
                    <a:pt x="106051" y="72636"/>
                    <a:pt x="101481" y="82156"/>
                  </a:cubicBezTo>
                  <a:cubicBezTo>
                    <a:pt x="92850" y="99692"/>
                    <a:pt x="80664" y="107959"/>
                    <a:pt x="71271" y="107959"/>
                  </a:cubicBezTo>
                  <a:cubicBezTo>
                    <a:pt x="54515" y="107959"/>
                    <a:pt x="51215" y="87166"/>
                    <a:pt x="51215" y="85663"/>
                  </a:cubicBezTo>
                  <a:cubicBezTo>
                    <a:pt x="51215" y="85162"/>
                    <a:pt x="51215" y="84661"/>
                    <a:pt x="51976" y="81655"/>
                  </a:cubicBezTo>
                  <a:lnTo>
                    <a:pt x="64416" y="32553"/>
                  </a:lnTo>
                  <a:close/>
                </a:path>
              </a:pathLst>
            </a:custGeom>
            <a:solidFill>
              <a:srgbClr val="000000"/>
            </a:solidFill>
            <a:ln w="25482" cap="flat">
              <a:noFill/>
              <a:prstDash val="solid"/>
              <a:miter/>
            </a:ln>
          </p:spPr>
          <p:txBody>
            <a:bodyPr rtlCol="0" anchor="ctr"/>
            <a:lstStyle/>
            <a:p>
              <a:endParaRPr lang="zh-CN" altLang="en-US"/>
            </a:p>
          </p:txBody>
        </p:sp>
        <p:sp>
          <p:nvSpPr>
            <p:cNvPr id="314" name="任意多边形: 形状 313">
              <a:extLst>
                <a:ext uri="{FF2B5EF4-FFF2-40B4-BE49-F238E27FC236}">
                  <a16:creationId xmlns:a16="http://schemas.microsoft.com/office/drawing/2014/main" id="{1BF6C761-F769-450C-8A2C-BE1A5620B603}"/>
                </a:ext>
              </a:extLst>
            </p:cNvPr>
            <p:cNvSpPr/>
            <p:nvPr/>
          </p:nvSpPr>
          <p:spPr>
            <a:xfrm>
              <a:off x="7417439" y="2122037"/>
              <a:ext cx="133993" cy="77335"/>
            </a:xfrm>
            <a:custGeom>
              <a:avLst/>
              <a:gdLst>
                <a:gd name="connsiteX0" fmla="*/ 119257 w 133993"/>
                <a:gd name="connsiteY0" fmla="*/ 16997 h 77335"/>
                <a:gd name="connsiteX1" fmla="*/ 134185 w 133993"/>
                <a:gd name="connsiteY1" fmla="*/ 6300 h 77335"/>
                <a:gd name="connsiteX2" fmla="*/ 134185 w 133993"/>
                <a:gd name="connsiteY2" fmla="*/ -14 h 77335"/>
                <a:gd name="connsiteX3" fmla="*/ 121390 w 133993"/>
                <a:gd name="connsiteY3" fmla="*/ 688 h 77335"/>
                <a:gd name="connsiteX4" fmla="*/ 103974 w 133993"/>
                <a:gd name="connsiteY4" fmla="*/ -14 h 77335"/>
                <a:gd name="connsiteX5" fmla="*/ 103974 w 133993"/>
                <a:gd name="connsiteY5" fmla="*/ 6300 h 77335"/>
                <a:gd name="connsiteX6" fmla="*/ 113215 w 133993"/>
                <a:gd name="connsiteY6" fmla="*/ 14016 h 77335"/>
                <a:gd name="connsiteX7" fmla="*/ 112149 w 133993"/>
                <a:gd name="connsiteY7" fmla="*/ 18224 h 77335"/>
                <a:gd name="connsiteX8" fmla="*/ 94911 w 133993"/>
                <a:gd name="connsiteY8" fmla="*/ 61890 h 77335"/>
                <a:gd name="connsiteX9" fmla="*/ 75718 w 133993"/>
                <a:gd name="connsiteY9" fmla="*/ 14016 h 77335"/>
                <a:gd name="connsiteX10" fmla="*/ 74830 w 133993"/>
                <a:gd name="connsiteY10" fmla="*/ 10684 h 77335"/>
                <a:gd name="connsiteX11" fmla="*/ 84426 w 133993"/>
                <a:gd name="connsiteY11" fmla="*/ 6300 h 77335"/>
                <a:gd name="connsiteX12" fmla="*/ 84426 w 133993"/>
                <a:gd name="connsiteY12" fmla="*/ -14 h 77335"/>
                <a:gd name="connsiteX13" fmla="*/ 65233 w 133993"/>
                <a:gd name="connsiteY13" fmla="*/ 688 h 77335"/>
                <a:gd name="connsiteX14" fmla="*/ 49595 w 133993"/>
                <a:gd name="connsiteY14" fmla="*/ -14 h 77335"/>
                <a:gd name="connsiteX15" fmla="*/ 49595 w 133993"/>
                <a:gd name="connsiteY15" fmla="*/ 6300 h 77335"/>
                <a:gd name="connsiteX16" fmla="*/ 59724 w 133993"/>
                <a:gd name="connsiteY16" fmla="*/ 7702 h 77335"/>
                <a:gd name="connsiteX17" fmla="*/ 63812 w 133993"/>
                <a:gd name="connsiteY17" fmla="*/ 15418 h 77335"/>
                <a:gd name="connsiteX18" fmla="*/ 63101 w 133993"/>
                <a:gd name="connsiteY18" fmla="*/ 17523 h 77335"/>
                <a:gd name="connsiteX19" fmla="*/ 46396 w 133993"/>
                <a:gd name="connsiteY19" fmla="*/ 59260 h 77335"/>
                <a:gd name="connsiteX20" fmla="*/ 28447 w 133993"/>
                <a:gd name="connsiteY20" fmla="*/ 14016 h 77335"/>
                <a:gd name="connsiteX21" fmla="*/ 27381 w 133993"/>
                <a:gd name="connsiteY21" fmla="*/ 10684 h 77335"/>
                <a:gd name="connsiteX22" fmla="*/ 36977 w 133993"/>
                <a:gd name="connsiteY22" fmla="*/ 6300 h 77335"/>
                <a:gd name="connsiteX23" fmla="*/ 36977 w 133993"/>
                <a:gd name="connsiteY23" fmla="*/ -14 h 77335"/>
                <a:gd name="connsiteX24" fmla="*/ 16896 w 133993"/>
                <a:gd name="connsiteY24" fmla="*/ 688 h 77335"/>
                <a:gd name="connsiteX25" fmla="*/ 191 w 133993"/>
                <a:gd name="connsiteY25" fmla="*/ -14 h 77335"/>
                <a:gd name="connsiteX26" fmla="*/ 191 w 133993"/>
                <a:gd name="connsiteY26" fmla="*/ 6300 h 77335"/>
                <a:gd name="connsiteX27" fmla="*/ 12986 w 133993"/>
                <a:gd name="connsiteY27" fmla="*/ 11385 h 77335"/>
                <a:gd name="connsiteX28" fmla="*/ 37688 w 133993"/>
                <a:gd name="connsiteY28" fmla="*/ 73289 h 77335"/>
                <a:gd name="connsiteX29" fmla="*/ 42486 w 133993"/>
                <a:gd name="connsiteY29" fmla="*/ 77322 h 77335"/>
                <a:gd name="connsiteX30" fmla="*/ 47107 w 133993"/>
                <a:gd name="connsiteY30" fmla="*/ 73639 h 77335"/>
                <a:gd name="connsiteX31" fmla="*/ 67188 w 133993"/>
                <a:gd name="connsiteY31" fmla="*/ 23485 h 77335"/>
                <a:gd name="connsiteX32" fmla="*/ 86914 w 133993"/>
                <a:gd name="connsiteY32" fmla="*/ 73113 h 77335"/>
                <a:gd name="connsiteX33" fmla="*/ 91890 w 133993"/>
                <a:gd name="connsiteY33" fmla="*/ 77322 h 77335"/>
                <a:gd name="connsiteX34" fmla="*/ 96688 w 133993"/>
                <a:gd name="connsiteY34" fmla="*/ 73289 h 77335"/>
                <a:gd name="connsiteX35" fmla="*/ 119257 w 133993"/>
                <a:gd name="connsiteY35" fmla="*/ 16997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993" h="77335">
                  <a:moveTo>
                    <a:pt x="119257" y="16997"/>
                  </a:moveTo>
                  <a:cubicBezTo>
                    <a:pt x="122812" y="8229"/>
                    <a:pt x="128676" y="6475"/>
                    <a:pt x="134185" y="6300"/>
                  </a:cubicBezTo>
                  <a:lnTo>
                    <a:pt x="134185" y="-14"/>
                  </a:lnTo>
                  <a:cubicBezTo>
                    <a:pt x="129387" y="512"/>
                    <a:pt x="126544" y="688"/>
                    <a:pt x="121390" y="688"/>
                  </a:cubicBezTo>
                  <a:cubicBezTo>
                    <a:pt x="116059" y="688"/>
                    <a:pt x="109306" y="512"/>
                    <a:pt x="103974" y="-14"/>
                  </a:cubicBezTo>
                  <a:lnTo>
                    <a:pt x="103974" y="6300"/>
                  </a:lnTo>
                  <a:cubicBezTo>
                    <a:pt x="110194" y="6475"/>
                    <a:pt x="113215" y="9807"/>
                    <a:pt x="113215" y="14016"/>
                  </a:cubicBezTo>
                  <a:cubicBezTo>
                    <a:pt x="113215" y="15418"/>
                    <a:pt x="113215" y="15769"/>
                    <a:pt x="112149" y="18224"/>
                  </a:cubicBezTo>
                  <a:lnTo>
                    <a:pt x="94911" y="61890"/>
                  </a:lnTo>
                  <a:lnTo>
                    <a:pt x="75718" y="14016"/>
                  </a:lnTo>
                  <a:cubicBezTo>
                    <a:pt x="75363" y="13139"/>
                    <a:pt x="74830" y="11736"/>
                    <a:pt x="74830" y="10684"/>
                  </a:cubicBezTo>
                  <a:cubicBezTo>
                    <a:pt x="74830" y="6826"/>
                    <a:pt x="79450" y="6300"/>
                    <a:pt x="84426" y="6300"/>
                  </a:cubicBezTo>
                  <a:lnTo>
                    <a:pt x="84426" y="-14"/>
                  </a:lnTo>
                  <a:cubicBezTo>
                    <a:pt x="78029" y="512"/>
                    <a:pt x="71631" y="688"/>
                    <a:pt x="65233" y="688"/>
                  </a:cubicBezTo>
                  <a:cubicBezTo>
                    <a:pt x="60080" y="688"/>
                    <a:pt x="54748" y="337"/>
                    <a:pt x="49595" y="-14"/>
                  </a:cubicBezTo>
                  <a:lnTo>
                    <a:pt x="49595" y="6300"/>
                  </a:lnTo>
                  <a:cubicBezTo>
                    <a:pt x="53682" y="6300"/>
                    <a:pt x="57414" y="6300"/>
                    <a:pt x="59724" y="7702"/>
                  </a:cubicBezTo>
                  <a:cubicBezTo>
                    <a:pt x="62212" y="9456"/>
                    <a:pt x="63812" y="15243"/>
                    <a:pt x="63812" y="15418"/>
                  </a:cubicBezTo>
                  <a:cubicBezTo>
                    <a:pt x="63812" y="15769"/>
                    <a:pt x="63456" y="16821"/>
                    <a:pt x="63101" y="17523"/>
                  </a:cubicBezTo>
                  <a:lnTo>
                    <a:pt x="46396" y="59260"/>
                  </a:lnTo>
                  <a:lnTo>
                    <a:pt x="28447" y="14016"/>
                  </a:lnTo>
                  <a:cubicBezTo>
                    <a:pt x="27381" y="11560"/>
                    <a:pt x="27381" y="11385"/>
                    <a:pt x="27381" y="10684"/>
                  </a:cubicBezTo>
                  <a:cubicBezTo>
                    <a:pt x="27381" y="6300"/>
                    <a:pt x="33779" y="6300"/>
                    <a:pt x="36977" y="6300"/>
                  </a:cubicBezTo>
                  <a:lnTo>
                    <a:pt x="36977" y="-14"/>
                  </a:lnTo>
                  <a:cubicBezTo>
                    <a:pt x="36622" y="-14"/>
                    <a:pt x="24004" y="688"/>
                    <a:pt x="16896" y="688"/>
                  </a:cubicBezTo>
                  <a:cubicBezTo>
                    <a:pt x="11387" y="688"/>
                    <a:pt x="5700" y="512"/>
                    <a:pt x="191" y="-14"/>
                  </a:cubicBezTo>
                  <a:lnTo>
                    <a:pt x="191" y="6300"/>
                  </a:lnTo>
                  <a:cubicBezTo>
                    <a:pt x="7122" y="6300"/>
                    <a:pt x="11032" y="6300"/>
                    <a:pt x="12986" y="11385"/>
                  </a:cubicBezTo>
                  <a:lnTo>
                    <a:pt x="37688" y="73289"/>
                  </a:lnTo>
                  <a:cubicBezTo>
                    <a:pt x="38754" y="75919"/>
                    <a:pt x="39288" y="77322"/>
                    <a:pt x="42486" y="77322"/>
                  </a:cubicBezTo>
                  <a:cubicBezTo>
                    <a:pt x="45685" y="77322"/>
                    <a:pt x="46218" y="75919"/>
                    <a:pt x="47107" y="73639"/>
                  </a:cubicBezTo>
                  <a:lnTo>
                    <a:pt x="67188" y="23485"/>
                  </a:lnTo>
                  <a:lnTo>
                    <a:pt x="86914" y="73113"/>
                  </a:lnTo>
                  <a:cubicBezTo>
                    <a:pt x="87980" y="75744"/>
                    <a:pt x="88691" y="77322"/>
                    <a:pt x="91890" y="77322"/>
                  </a:cubicBezTo>
                  <a:cubicBezTo>
                    <a:pt x="95089" y="77322"/>
                    <a:pt x="95622" y="76095"/>
                    <a:pt x="96688" y="73289"/>
                  </a:cubicBezTo>
                  <a:lnTo>
                    <a:pt x="119257" y="16997"/>
                  </a:lnTo>
                  <a:close/>
                </a:path>
              </a:pathLst>
            </a:custGeom>
            <a:solidFill>
              <a:srgbClr val="000000"/>
            </a:solidFill>
            <a:ln w="25482" cap="flat">
              <a:noFill/>
              <a:prstDash val="solid"/>
              <a:miter/>
            </a:ln>
          </p:spPr>
          <p:txBody>
            <a:bodyPr rtlCol="0" anchor="ctr"/>
            <a:lstStyle/>
            <a:p>
              <a:endParaRPr lang="zh-CN" altLang="en-US"/>
            </a:p>
          </p:txBody>
        </p:sp>
        <p:sp>
          <p:nvSpPr>
            <p:cNvPr id="315" name="任意多边形: 形状 314">
              <a:extLst>
                <a:ext uri="{FF2B5EF4-FFF2-40B4-BE49-F238E27FC236}">
                  <a16:creationId xmlns:a16="http://schemas.microsoft.com/office/drawing/2014/main" id="{5AF60609-458E-4A94-9856-83C4097B4622}"/>
                </a:ext>
              </a:extLst>
            </p:cNvPr>
            <p:cNvSpPr/>
            <p:nvPr/>
          </p:nvSpPr>
          <p:spPr>
            <a:xfrm>
              <a:off x="7579663" y="2177452"/>
              <a:ext cx="22569" cy="54012"/>
            </a:xfrm>
            <a:custGeom>
              <a:avLst/>
              <a:gdLst>
                <a:gd name="connsiteX0" fmla="*/ 17790 w 22569"/>
                <a:gd name="connsiteY0" fmla="*/ 17347 h 54012"/>
                <a:gd name="connsiteX1" fmla="*/ 3929 w 22569"/>
                <a:gd name="connsiteY1" fmla="*/ 49439 h 54012"/>
                <a:gd name="connsiteX2" fmla="*/ 2685 w 22569"/>
                <a:gd name="connsiteY2" fmla="*/ 51544 h 54012"/>
                <a:gd name="connsiteX3" fmla="*/ 5173 w 22569"/>
                <a:gd name="connsiteY3" fmla="*/ 53999 h 54012"/>
                <a:gd name="connsiteX4" fmla="*/ 22766 w 22569"/>
                <a:gd name="connsiteY4" fmla="*/ 19101 h 54012"/>
                <a:gd name="connsiteX5" fmla="*/ 10327 w 22569"/>
                <a:gd name="connsiteY5" fmla="*/ -14 h 54012"/>
                <a:gd name="connsiteX6" fmla="*/ 197 w 22569"/>
                <a:gd name="connsiteY6" fmla="*/ 9982 h 54012"/>
                <a:gd name="connsiteX7" fmla="*/ 10504 w 22569"/>
                <a:gd name="connsiteY7" fmla="*/ 20153 h 54012"/>
                <a:gd name="connsiteX8" fmla="*/ 17790 w 22569"/>
                <a:gd name="connsiteY8" fmla="*/ 17347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9" h="54012">
                  <a:moveTo>
                    <a:pt x="17790" y="17347"/>
                  </a:moveTo>
                  <a:cubicBezTo>
                    <a:pt x="17790" y="26993"/>
                    <a:pt x="16013" y="38216"/>
                    <a:pt x="3929" y="49439"/>
                  </a:cubicBezTo>
                  <a:cubicBezTo>
                    <a:pt x="3218" y="50141"/>
                    <a:pt x="2685" y="50667"/>
                    <a:pt x="2685" y="51544"/>
                  </a:cubicBezTo>
                  <a:cubicBezTo>
                    <a:pt x="2685" y="52771"/>
                    <a:pt x="4107" y="53999"/>
                    <a:pt x="5173" y="53999"/>
                  </a:cubicBezTo>
                  <a:cubicBezTo>
                    <a:pt x="7661" y="53999"/>
                    <a:pt x="22766" y="39969"/>
                    <a:pt x="22766" y="19101"/>
                  </a:cubicBezTo>
                  <a:cubicBezTo>
                    <a:pt x="22766" y="8229"/>
                    <a:pt x="18501" y="-14"/>
                    <a:pt x="10327" y="-14"/>
                  </a:cubicBezTo>
                  <a:cubicBezTo>
                    <a:pt x="4462" y="-14"/>
                    <a:pt x="197" y="4546"/>
                    <a:pt x="197" y="9982"/>
                  </a:cubicBezTo>
                  <a:cubicBezTo>
                    <a:pt x="197" y="15594"/>
                    <a:pt x="4284" y="20153"/>
                    <a:pt x="10504" y="20153"/>
                  </a:cubicBezTo>
                  <a:cubicBezTo>
                    <a:pt x="14769" y="20153"/>
                    <a:pt x="17613" y="17347"/>
                    <a:pt x="17790" y="17347"/>
                  </a:cubicBezTo>
                  <a:close/>
                </a:path>
              </a:pathLst>
            </a:custGeom>
            <a:solidFill>
              <a:srgbClr val="000000"/>
            </a:solidFill>
            <a:ln w="25482" cap="flat">
              <a:noFill/>
              <a:prstDash val="solid"/>
              <a:miter/>
            </a:ln>
          </p:spPr>
          <p:txBody>
            <a:bodyPr rtlCol="0" anchor="ctr"/>
            <a:lstStyle/>
            <a:p>
              <a:endParaRPr lang="zh-CN" altLang="en-US"/>
            </a:p>
          </p:txBody>
        </p:sp>
        <p:sp>
          <p:nvSpPr>
            <p:cNvPr id="316" name="任意多边形: 形状 315">
              <a:extLst>
                <a:ext uri="{FF2B5EF4-FFF2-40B4-BE49-F238E27FC236}">
                  <a16:creationId xmlns:a16="http://schemas.microsoft.com/office/drawing/2014/main" id="{61B8AF6D-4640-4305-BC72-10E37112569D}"/>
                </a:ext>
              </a:extLst>
            </p:cNvPr>
            <p:cNvSpPr/>
            <p:nvPr/>
          </p:nvSpPr>
          <p:spPr>
            <a:xfrm>
              <a:off x="7620054" y="2081352"/>
              <a:ext cx="78015" cy="152040"/>
            </a:xfrm>
            <a:custGeom>
              <a:avLst/>
              <a:gdLst>
                <a:gd name="connsiteX0" fmla="*/ 78214 w 78015"/>
                <a:gd name="connsiteY0" fmla="*/ 6650 h 152040"/>
                <a:gd name="connsiteX1" fmla="*/ 71106 w 78015"/>
                <a:gd name="connsiteY1" fmla="*/ -14 h 152040"/>
                <a:gd name="connsiteX2" fmla="*/ 61154 w 78015"/>
                <a:gd name="connsiteY2" fmla="*/ 9631 h 152040"/>
                <a:gd name="connsiteX3" fmla="*/ 68263 w 78015"/>
                <a:gd name="connsiteY3" fmla="*/ 16295 h 152040"/>
                <a:gd name="connsiteX4" fmla="*/ 78214 w 78015"/>
                <a:gd name="connsiteY4" fmla="*/ 6650 h 152040"/>
                <a:gd name="connsiteX5" fmla="*/ 40540 w 78015"/>
                <a:gd name="connsiteY5" fmla="*/ 124846 h 152040"/>
                <a:gd name="connsiteX6" fmla="*/ 17615 w 78015"/>
                <a:gd name="connsiteY6" fmla="*/ 147117 h 152040"/>
                <a:gd name="connsiteX7" fmla="*/ 11217 w 78015"/>
                <a:gd name="connsiteY7" fmla="*/ 146065 h 152040"/>
                <a:gd name="connsiteX8" fmla="*/ 17260 w 78015"/>
                <a:gd name="connsiteY8" fmla="*/ 137121 h 152040"/>
                <a:gd name="connsiteX9" fmla="*/ 10329 w 78015"/>
                <a:gd name="connsiteY9" fmla="*/ 130633 h 152040"/>
                <a:gd name="connsiteX10" fmla="*/ 199 w 78015"/>
                <a:gd name="connsiteY10" fmla="*/ 140979 h 152040"/>
                <a:gd name="connsiteX11" fmla="*/ 17793 w 78015"/>
                <a:gd name="connsiteY11" fmla="*/ 152027 h 152040"/>
                <a:gd name="connsiteX12" fmla="*/ 54757 w 78015"/>
                <a:gd name="connsiteY12" fmla="*/ 124320 h 152040"/>
                <a:gd name="connsiteX13" fmla="*/ 70751 w 78015"/>
                <a:gd name="connsiteY13" fmla="*/ 61539 h 152040"/>
                <a:gd name="connsiteX14" fmla="*/ 71639 w 78015"/>
                <a:gd name="connsiteY14" fmla="*/ 55402 h 152040"/>
                <a:gd name="connsiteX15" fmla="*/ 52624 w 78015"/>
                <a:gd name="connsiteY15" fmla="*/ 38917 h 152040"/>
                <a:gd name="connsiteX16" fmla="*/ 21525 w 78015"/>
                <a:gd name="connsiteY16" fmla="*/ 65748 h 152040"/>
                <a:gd name="connsiteX17" fmla="*/ 24546 w 78015"/>
                <a:gd name="connsiteY17" fmla="*/ 68028 h 152040"/>
                <a:gd name="connsiteX18" fmla="*/ 28100 w 78015"/>
                <a:gd name="connsiteY18" fmla="*/ 64871 h 152040"/>
                <a:gd name="connsiteX19" fmla="*/ 52091 w 78015"/>
                <a:gd name="connsiteY19" fmla="*/ 43827 h 152040"/>
                <a:gd name="connsiteX20" fmla="*/ 58133 w 78015"/>
                <a:gd name="connsiteY20" fmla="*/ 52420 h 152040"/>
                <a:gd name="connsiteX21" fmla="*/ 57600 w 78015"/>
                <a:gd name="connsiteY21" fmla="*/ 57681 h 152040"/>
                <a:gd name="connsiteX22" fmla="*/ 40540 w 78015"/>
                <a:gd name="connsiteY22" fmla="*/ 124846 h 1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015" h="152040">
                  <a:moveTo>
                    <a:pt x="78214" y="6650"/>
                  </a:moveTo>
                  <a:cubicBezTo>
                    <a:pt x="78214" y="3669"/>
                    <a:pt x="75904" y="-14"/>
                    <a:pt x="71106" y="-14"/>
                  </a:cubicBezTo>
                  <a:cubicBezTo>
                    <a:pt x="65952" y="-14"/>
                    <a:pt x="61154" y="4897"/>
                    <a:pt x="61154" y="9631"/>
                  </a:cubicBezTo>
                  <a:cubicBezTo>
                    <a:pt x="61154" y="12437"/>
                    <a:pt x="63287" y="16295"/>
                    <a:pt x="68263" y="16295"/>
                  </a:cubicBezTo>
                  <a:cubicBezTo>
                    <a:pt x="73061" y="16295"/>
                    <a:pt x="78214" y="11736"/>
                    <a:pt x="78214" y="6650"/>
                  </a:cubicBezTo>
                  <a:close/>
                  <a:moveTo>
                    <a:pt x="40540" y="124846"/>
                  </a:moveTo>
                  <a:cubicBezTo>
                    <a:pt x="37519" y="136946"/>
                    <a:pt x="28100" y="147117"/>
                    <a:pt x="17615" y="147117"/>
                  </a:cubicBezTo>
                  <a:cubicBezTo>
                    <a:pt x="15305" y="147117"/>
                    <a:pt x="13172" y="146766"/>
                    <a:pt x="11217" y="146065"/>
                  </a:cubicBezTo>
                  <a:cubicBezTo>
                    <a:pt x="15838" y="143961"/>
                    <a:pt x="17260" y="139752"/>
                    <a:pt x="17260" y="137121"/>
                  </a:cubicBezTo>
                  <a:cubicBezTo>
                    <a:pt x="17260" y="132913"/>
                    <a:pt x="13883" y="130633"/>
                    <a:pt x="10329" y="130633"/>
                  </a:cubicBezTo>
                  <a:cubicBezTo>
                    <a:pt x="4820" y="130633"/>
                    <a:pt x="199" y="135368"/>
                    <a:pt x="199" y="140979"/>
                  </a:cubicBezTo>
                  <a:cubicBezTo>
                    <a:pt x="199" y="147643"/>
                    <a:pt x="7130" y="152027"/>
                    <a:pt x="17793" y="152027"/>
                  </a:cubicBezTo>
                  <a:cubicBezTo>
                    <a:pt x="28455" y="152027"/>
                    <a:pt x="49248" y="145714"/>
                    <a:pt x="54757" y="124320"/>
                  </a:cubicBezTo>
                  <a:lnTo>
                    <a:pt x="70751" y="61539"/>
                  </a:lnTo>
                  <a:cubicBezTo>
                    <a:pt x="71284" y="59610"/>
                    <a:pt x="71639" y="58032"/>
                    <a:pt x="71639" y="55402"/>
                  </a:cubicBezTo>
                  <a:cubicBezTo>
                    <a:pt x="71639" y="45756"/>
                    <a:pt x="63287" y="38917"/>
                    <a:pt x="52624" y="38917"/>
                  </a:cubicBezTo>
                  <a:cubicBezTo>
                    <a:pt x="32898" y="38917"/>
                    <a:pt x="21525" y="63293"/>
                    <a:pt x="21525" y="65748"/>
                  </a:cubicBezTo>
                  <a:cubicBezTo>
                    <a:pt x="21525" y="68028"/>
                    <a:pt x="24013" y="68028"/>
                    <a:pt x="24546" y="68028"/>
                  </a:cubicBezTo>
                  <a:cubicBezTo>
                    <a:pt x="26678" y="68028"/>
                    <a:pt x="26856" y="67502"/>
                    <a:pt x="28100" y="64871"/>
                  </a:cubicBezTo>
                  <a:cubicBezTo>
                    <a:pt x="32543" y="54700"/>
                    <a:pt x="41784" y="43827"/>
                    <a:pt x="52091" y="43827"/>
                  </a:cubicBezTo>
                  <a:cubicBezTo>
                    <a:pt x="56534" y="43827"/>
                    <a:pt x="58133" y="46809"/>
                    <a:pt x="58133" y="52420"/>
                  </a:cubicBezTo>
                  <a:cubicBezTo>
                    <a:pt x="58133" y="54349"/>
                    <a:pt x="57778" y="56804"/>
                    <a:pt x="57600" y="57681"/>
                  </a:cubicBezTo>
                  <a:lnTo>
                    <a:pt x="40540" y="124846"/>
                  </a:lnTo>
                  <a:close/>
                </a:path>
              </a:pathLst>
            </a:custGeom>
            <a:solidFill>
              <a:srgbClr val="000000"/>
            </a:solidFill>
            <a:ln w="25482" cap="flat">
              <a:noFill/>
              <a:prstDash val="solid"/>
              <a:miter/>
            </a:ln>
          </p:spPr>
          <p:txBody>
            <a:bodyPr rtlCol="0" anchor="ctr"/>
            <a:lstStyle/>
            <a:p>
              <a:endParaRPr lang="zh-CN" altLang="en-US"/>
            </a:p>
          </p:txBody>
        </p:sp>
        <p:sp>
          <p:nvSpPr>
            <p:cNvPr id="317" name="任意多边形: 形状 316">
              <a:extLst>
                <a:ext uri="{FF2B5EF4-FFF2-40B4-BE49-F238E27FC236}">
                  <a16:creationId xmlns:a16="http://schemas.microsoft.com/office/drawing/2014/main" id="{066A8DC7-240A-4548-B6DD-412988496785}"/>
                </a:ext>
              </a:extLst>
            </p:cNvPr>
            <p:cNvSpPr/>
            <p:nvPr/>
          </p:nvSpPr>
          <p:spPr>
            <a:xfrm>
              <a:off x="7741495" y="1972151"/>
              <a:ext cx="58898" cy="250520"/>
            </a:xfrm>
            <a:custGeom>
              <a:avLst/>
              <a:gdLst>
                <a:gd name="connsiteX0" fmla="*/ 59102 w 58898"/>
                <a:gd name="connsiteY0" fmla="*/ 125245 h 250520"/>
                <a:gd name="connsiteX1" fmla="*/ 42346 w 58898"/>
                <a:gd name="connsiteY1" fmla="*/ 47083 h 250520"/>
                <a:gd name="connsiteX2" fmla="*/ 2742 w 58898"/>
                <a:gd name="connsiteY2" fmla="*/ -15 h 250520"/>
                <a:gd name="connsiteX3" fmla="*/ 204 w 58898"/>
                <a:gd name="connsiteY3" fmla="*/ 2490 h 250520"/>
                <a:gd name="connsiteX4" fmla="*/ 5027 w 58898"/>
                <a:gd name="connsiteY4" fmla="*/ 8252 h 250520"/>
                <a:gd name="connsiteX5" fmla="*/ 44377 w 58898"/>
                <a:gd name="connsiteY5" fmla="*/ 125245 h 250520"/>
                <a:gd name="connsiteX6" fmla="*/ 3504 w 58898"/>
                <a:gd name="connsiteY6" fmla="*/ 243741 h 250520"/>
                <a:gd name="connsiteX7" fmla="*/ 204 w 58898"/>
                <a:gd name="connsiteY7" fmla="*/ 248000 h 250520"/>
                <a:gd name="connsiteX8" fmla="*/ 2742 w 58898"/>
                <a:gd name="connsiteY8" fmla="*/ 250505 h 250520"/>
                <a:gd name="connsiteX9" fmla="*/ 43108 w 58898"/>
                <a:gd name="connsiteY9" fmla="*/ 201654 h 250520"/>
                <a:gd name="connsiteX10" fmla="*/ 59102 w 58898"/>
                <a:gd name="connsiteY10" fmla="*/ 125245 h 2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98" h="250520">
                  <a:moveTo>
                    <a:pt x="59102" y="125245"/>
                  </a:moveTo>
                  <a:cubicBezTo>
                    <a:pt x="59102" y="105705"/>
                    <a:pt x="56309" y="75392"/>
                    <a:pt x="42346" y="47083"/>
                  </a:cubicBezTo>
                  <a:cubicBezTo>
                    <a:pt x="27114" y="16269"/>
                    <a:pt x="5281" y="-15"/>
                    <a:pt x="2742" y="-15"/>
                  </a:cubicBezTo>
                  <a:cubicBezTo>
                    <a:pt x="1219" y="-15"/>
                    <a:pt x="204" y="987"/>
                    <a:pt x="204" y="2490"/>
                  </a:cubicBezTo>
                  <a:cubicBezTo>
                    <a:pt x="204" y="3242"/>
                    <a:pt x="204" y="3743"/>
                    <a:pt x="5027" y="8252"/>
                  </a:cubicBezTo>
                  <a:cubicBezTo>
                    <a:pt x="29907" y="33054"/>
                    <a:pt x="44377" y="72886"/>
                    <a:pt x="44377" y="125245"/>
                  </a:cubicBezTo>
                  <a:cubicBezTo>
                    <a:pt x="44377" y="168084"/>
                    <a:pt x="34984" y="212176"/>
                    <a:pt x="3504" y="243741"/>
                  </a:cubicBezTo>
                  <a:cubicBezTo>
                    <a:pt x="204" y="246748"/>
                    <a:pt x="204" y="247249"/>
                    <a:pt x="204" y="248000"/>
                  </a:cubicBezTo>
                  <a:cubicBezTo>
                    <a:pt x="204" y="249503"/>
                    <a:pt x="1219" y="250505"/>
                    <a:pt x="2742" y="250505"/>
                  </a:cubicBezTo>
                  <a:cubicBezTo>
                    <a:pt x="5281" y="250505"/>
                    <a:pt x="28130" y="233470"/>
                    <a:pt x="43108" y="201654"/>
                  </a:cubicBezTo>
                  <a:cubicBezTo>
                    <a:pt x="56056" y="174097"/>
                    <a:pt x="59102" y="146289"/>
                    <a:pt x="59102" y="125245"/>
                  </a:cubicBezTo>
                  <a:close/>
                </a:path>
              </a:pathLst>
            </a:custGeom>
            <a:solidFill>
              <a:srgbClr val="000000"/>
            </a:solidFill>
            <a:ln w="25482" cap="flat">
              <a:noFill/>
              <a:prstDash val="solid"/>
              <a:miter/>
            </a:ln>
          </p:spPr>
          <p:txBody>
            <a:bodyPr rtlCol="0" anchor="ctr"/>
            <a:lstStyle/>
            <a:p>
              <a:endParaRPr lang="zh-CN" altLang="en-US"/>
            </a:p>
          </p:txBody>
        </p:sp>
        <p:sp>
          <p:nvSpPr>
            <p:cNvPr id="318" name="任意多边形: 形状 317">
              <a:extLst>
                <a:ext uri="{FF2B5EF4-FFF2-40B4-BE49-F238E27FC236}">
                  <a16:creationId xmlns:a16="http://schemas.microsoft.com/office/drawing/2014/main" id="{23601A7E-603A-4999-8075-DD256069A1DE}"/>
                </a:ext>
              </a:extLst>
            </p:cNvPr>
            <p:cNvSpPr/>
            <p:nvPr/>
          </p:nvSpPr>
          <p:spPr>
            <a:xfrm>
              <a:off x="7910488" y="2068100"/>
              <a:ext cx="168825" cy="58621"/>
            </a:xfrm>
            <a:custGeom>
              <a:avLst/>
              <a:gdLst>
                <a:gd name="connsiteX0" fmla="*/ 160404 w 168825"/>
                <a:gd name="connsiteY0" fmla="*/ 10006 h 58621"/>
                <a:gd name="connsiteX1" fmla="*/ 169036 w 168825"/>
                <a:gd name="connsiteY1" fmla="*/ 4995 h 58621"/>
                <a:gd name="connsiteX2" fmla="*/ 160658 w 168825"/>
                <a:gd name="connsiteY2" fmla="*/ -15 h 58621"/>
                <a:gd name="connsiteX3" fmla="*/ 8588 w 168825"/>
                <a:gd name="connsiteY3" fmla="*/ -15 h 58621"/>
                <a:gd name="connsiteX4" fmla="*/ 210 w 168825"/>
                <a:gd name="connsiteY4" fmla="*/ 4995 h 58621"/>
                <a:gd name="connsiteX5" fmla="*/ 8842 w 168825"/>
                <a:gd name="connsiteY5" fmla="*/ 10006 h 58621"/>
                <a:gd name="connsiteX6" fmla="*/ 160404 w 168825"/>
                <a:gd name="connsiteY6" fmla="*/ 10006 h 58621"/>
                <a:gd name="connsiteX7" fmla="*/ 160658 w 168825"/>
                <a:gd name="connsiteY7" fmla="*/ 58607 h 58621"/>
                <a:gd name="connsiteX8" fmla="*/ 169036 w 168825"/>
                <a:gd name="connsiteY8" fmla="*/ 53596 h 58621"/>
                <a:gd name="connsiteX9" fmla="*/ 160404 w 168825"/>
                <a:gd name="connsiteY9" fmla="*/ 48586 h 58621"/>
                <a:gd name="connsiteX10" fmla="*/ 8842 w 168825"/>
                <a:gd name="connsiteY10" fmla="*/ 48586 h 58621"/>
                <a:gd name="connsiteX11" fmla="*/ 210 w 168825"/>
                <a:gd name="connsiteY11" fmla="*/ 53596 h 58621"/>
                <a:gd name="connsiteX12" fmla="*/ 8588 w 168825"/>
                <a:gd name="connsiteY12" fmla="*/ 58607 h 58621"/>
                <a:gd name="connsiteX13" fmla="*/ 160658 w 168825"/>
                <a:gd name="connsiteY13" fmla="*/ 58607 h 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825" h="58621">
                  <a:moveTo>
                    <a:pt x="160404" y="10006"/>
                  </a:moveTo>
                  <a:cubicBezTo>
                    <a:pt x="164212" y="10006"/>
                    <a:pt x="169036" y="10006"/>
                    <a:pt x="169036" y="4995"/>
                  </a:cubicBezTo>
                  <a:cubicBezTo>
                    <a:pt x="169036" y="-15"/>
                    <a:pt x="164212" y="-15"/>
                    <a:pt x="160658" y="-15"/>
                  </a:cubicBezTo>
                  <a:lnTo>
                    <a:pt x="8588" y="-15"/>
                  </a:lnTo>
                  <a:cubicBezTo>
                    <a:pt x="5034" y="-15"/>
                    <a:pt x="210" y="-15"/>
                    <a:pt x="210" y="4995"/>
                  </a:cubicBezTo>
                  <a:cubicBezTo>
                    <a:pt x="210" y="10006"/>
                    <a:pt x="5034" y="10006"/>
                    <a:pt x="8842" y="10006"/>
                  </a:cubicBezTo>
                  <a:lnTo>
                    <a:pt x="160404" y="10006"/>
                  </a:lnTo>
                  <a:close/>
                  <a:moveTo>
                    <a:pt x="160658" y="58607"/>
                  </a:moveTo>
                  <a:cubicBezTo>
                    <a:pt x="164212" y="58607"/>
                    <a:pt x="169036" y="58607"/>
                    <a:pt x="169036" y="53596"/>
                  </a:cubicBezTo>
                  <a:cubicBezTo>
                    <a:pt x="169036" y="48586"/>
                    <a:pt x="164212" y="48586"/>
                    <a:pt x="160404" y="48586"/>
                  </a:cubicBezTo>
                  <a:lnTo>
                    <a:pt x="8842" y="48586"/>
                  </a:lnTo>
                  <a:cubicBezTo>
                    <a:pt x="5034" y="48586"/>
                    <a:pt x="210" y="48586"/>
                    <a:pt x="210" y="53596"/>
                  </a:cubicBezTo>
                  <a:cubicBezTo>
                    <a:pt x="210" y="58607"/>
                    <a:pt x="5034" y="58607"/>
                    <a:pt x="8588" y="58607"/>
                  </a:cubicBezTo>
                  <a:lnTo>
                    <a:pt x="160658" y="58607"/>
                  </a:lnTo>
                  <a:close/>
                </a:path>
              </a:pathLst>
            </a:custGeom>
            <a:solidFill>
              <a:srgbClr val="000000"/>
            </a:solidFill>
            <a:ln w="25482" cap="flat">
              <a:noFill/>
              <a:prstDash val="solid"/>
              <a:miter/>
            </a:ln>
          </p:spPr>
          <p:txBody>
            <a:bodyPr rtlCol="0" anchor="ctr"/>
            <a:lstStyle/>
            <a:p>
              <a:endParaRPr lang="zh-CN" altLang="en-US"/>
            </a:p>
          </p:txBody>
        </p:sp>
        <p:sp>
          <p:nvSpPr>
            <p:cNvPr id="319" name="任意多边形: 形状 318">
              <a:extLst>
                <a:ext uri="{FF2B5EF4-FFF2-40B4-BE49-F238E27FC236}">
                  <a16:creationId xmlns:a16="http://schemas.microsoft.com/office/drawing/2014/main" id="{E9B18209-6671-4799-8A80-149D7A0B69D4}"/>
                </a:ext>
              </a:extLst>
            </p:cNvPr>
            <p:cNvSpPr/>
            <p:nvPr/>
          </p:nvSpPr>
          <p:spPr>
            <a:xfrm>
              <a:off x="8176179" y="1980668"/>
              <a:ext cx="187358" cy="179372"/>
            </a:xfrm>
            <a:custGeom>
              <a:avLst/>
              <a:gdLst>
                <a:gd name="connsiteX0" fmla="*/ 100500 w 187358"/>
                <a:gd name="connsiteY0" fmla="*/ 4494 h 179372"/>
                <a:gd name="connsiteX1" fmla="*/ 93900 w 187358"/>
                <a:gd name="connsiteY1" fmla="*/ -15 h 179372"/>
                <a:gd name="connsiteX2" fmla="*/ 87299 w 187358"/>
                <a:gd name="connsiteY2" fmla="*/ 4494 h 179372"/>
                <a:gd name="connsiteX3" fmla="*/ 1490 w 187358"/>
                <a:gd name="connsiteY3" fmla="*/ 174347 h 179372"/>
                <a:gd name="connsiteX4" fmla="*/ 221 w 187358"/>
                <a:gd name="connsiteY4" fmla="*/ 177353 h 179372"/>
                <a:gd name="connsiteX5" fmla="*/ 5806 w 187358"/>
                <a:gd name="connsiteY5" fmla="*/ 179358 h 179372"/>
                <a:gd name="connsiteX6" fmla="*/ 181994 w 187358"/>
                <a:gd name="connsiteY6" fmla="*/ 179358 h 179372"/>
                <a:gd name="connsiteX7" fmla="*/ 187579 w 187358"/>
                <a:gd name="connsiteY7" fmla="*/ 177353 h 179372"/>
                <a:gd name="connsiteX8" fmla="*/ 186309 w 187358"/>
                <a:gd name="connsiteY8" fmla="*/ 174347 h 179372"/>
                <a:gd name="connsiteX9" fmla="*/ 100500 w 187358"/>
                <a:gd name="connsiteY9" fmla="*/ 4494 h 179372"/>
                <a:gd name="connsiteX10" fmla="*/ 85776 w 187358"/>
                <a:gd name="connsiteY10" fmla="*/ 25037 h 179372"/>
                <a:gd name="connsiteX11" fmla="*/ 154068 w 187358"/>
                <a:gd name="connsiteY11" fmla="*/ 160318 h 179372"/>
                <a:gd name="connsiteX12" fmla="*/ 17230 w 187358"/>
                <a:gd name="connsiteY12" fmla="*/ 160318 h 179372"/>
                <a:gd name="connsiteX13" fmla="*/ 85776 w 187358"/>
                <a:gd name="connsiteY13" fmla="*/ 25037 h 17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358" h="179372">
                  <a:moveTo>
                    <a:pt x="100500" y="4494"/>
                  </a:moveTo>
                  <a:cubicBezTo>
                    <a:pt x="98723" y="1237"/>
                    <a:pt x="98216" y="-15"/>
                    <a:pt x="93900" y="-15"/>
                  </a:cubicBezTo>
                  <a:cubicBezTo>
                    <a:pt x="89584" y="-15"/>
                    <a:pt x="89076" y="1237"/>
                    <a:pt x="87299" y="4494"/>
                  </a:cubicBezTo>
                  <a:lnTo>
                    <a:pt x="1490" y="174347"/>
                  </a:lnTo>
                  <a:cubicBezTo>
                    <a:pt x="221" y="176602"/>
                    <a:pt x="221" y="177103"/>
                    <a:pt x="221" y="177353"/>
                  </a:cubicBezTo>
                  <a:cubicBezTo>
                    <a:pt x="221" y="179358"/>
                    <a:pt x="1744" y="179358"/>
                    <a:pt x="5806" y="179358"/>
                  </a:cubicBezTo>
                  <a:lnTo>
                    <a:pt x="181994" y="179358"/>
                  </a:lnTo>
                  <a:cubicBezTo>
                    <a:pt x="186056" y="179358"/>
                    <a:pt x="187579" y="179358"/>
                    <a:pt x="187579" y="177353"/>
                  </a:cubicBezTo>
                  <a:cubicBezTo>
                    <a:pt x="187579" y="177103"/>
                    <a:pt x="187579" y="176602"/>
                    <a:pt x="186309" y="174347"/>
                  </a:cubicBezTo>
                  <a:lnTo>
                    <a:pt x="100500" y="4494"/>
                  </a:lnTo>
                  <a:close/>
                  <a:moveTo>
                    <a:pt x="85776" y="25037"/>
                  </a:moveTo>
                  <a:lnTo>
                    <a:pt x="154068" y="160318"/>
                  </a:lnTo>
                  <a:lnTo>
                    <a:pt x="17230" y="160318"/>
                  </a:lnTo>
                  <a:lnTo>
                    <a:pt x="85776" y="25037"/>
                  </a:lnTo>
                  <a:close/>
                </a:path>
              </a:pathLst>
            </a:custGeom>
            <a:solidFill>
              <a:srgbClr val="000000"/>
            </a:solidFill>
            <a:ln w="25482" cap="flat">
              <a:noFill/>
              <a:prstDash val="solid"/>
              <a:miter/>
            </a:ln>
          </p:spPr>
          <p:txBody>
            <a:bodyPr rtlCol="0" anchor="ctr"/>
            <a:lstStyle/>
            <a:p>
              <a:endParaRPr lang="zh-CN" altLang="en-US"/>
            </a:p>
          </p:txBody>
        </p:sp>
        <p:sp>
          <p:nvSpPr>
            <p:cNvPr id="320" name="任意多边形: 形状 319">
              <a:extLst>
                <a:ext uri="{FF2B5EF4-FFF2-40B4-BE49-F238E27FC236}">
                  <a16:creationId xmlns:a16="http://schemas.microsoft.com/office/drawing/2014/main" id="{4BDACD80-0588-47A2-BBB6-F96D42A2493F}"/>
                </a:ext>
              </a:extLst>
            </p:cNvPr>
            <p:cNvSpPr/>
            <p:nvPr/>
          </p:nvSpPr>
          <p:spPr>
            <a:xfrm>
              <a:off x="8390025" y="1988936"/>
              <a:ext cx="181011" cy="176616"/>
            </a:xfrm>
            <a:custGeom>
              <a:avLst/>
              <a:gdLst>
                <a:gd name="connsiteX0" fmla="*/ 145444 w 181011"/>
                <a:gd name="connsiteY0" fmla="*/ 28544 h 176616"/>
                <a:gd name="connsiteX1" fmla="*/ 177940 w 181011"/>
                <a:gd name="connsiteY1" fmla="*/ 7751 h 176616"/>
                <a:gd name="connsiteX2" fmla="*/ 181240 w 181011"/>
                <a:gd name="connsiteY2" fmla="*/ 2991 h 176616"/>
                <a:gd name="connsiteX3" fmla="*/ 177940 w 181011"/>
                <a:gd name="connsiteY3" fmla="*/ -15 h 176616"/>
                <a:gd name="connsiteX4" fmla="*/ 157122 w 181011"/>
                <a:gd name="connsiteY4" fmla="*/ 736 h 176616"/>
                <a:gd name="connsiteX5" fmla="*/ 131989 w 181011"/>
                <a:gd name="connsiteY5" fmla="*/ -15 h 176616"/>
                <a:gd name="connsiteX6" fmla="*/ 127165 w 181011"/>
                <a:gd name="connsiteY6" fmla="*/ 4745 h 176616"/>
                <a:gd name="connsiteX7" fmla="*/ 131227 w 181011"/>
                <a:gd name="connsiteY7" fmla="*/ 7751 h 176616"/>
                <a:gd name="connsiteX8" fmla="*/ 142905 w 181011"/>
                <a:gd name="connsiteY8" fmla="*/ 16018 h 176616"/>
                <a:gd name="connsiteX9" fmla="*/ 139097 w 181011"/>
                <a:gd name="connsiteY9" fmla="*/ 25538 h 176616"/>
                <a:gd name="connsiteX10" fmla="*/ 61158 w 181011"/>
                <a:gd name="connsiteY10" fmla="*/ 147792 h 176616"/>
                <a:gd name="connsiteX11" fmla="*/ 43895 w 181011"/>
                <a:gd name="connsiteY11" fmla="*/ 15267 h 176616"/>
                <a:gd name="connsiteX12" fmla="*/ 61412 w 181011"/>
                <a:gd name="connsiteY12" fmla="*/ 7751 h 176616"/>
                <a:gd name="connsiteX13" fmla="*/ 67759 w 181011"/>
                <a:gd name="connsiteY13" fmla="*/ 2741 h 176616"/>
                <a:gd name="connsiteX14" fmla="*/ 64205 w 181011"/>
                <a:gd name="connsiteY14" fmla="*/ -15 h 176616"/>
                <a:gd name="connsiteX15" fmla="*/ 32725 w 181011"/>
                <a:gd name="connsiteY15" fmla="*/ 736 h 176616"/>
                <a:gd name="connsiteX16" fmla="*/ 18762 w 181011"/>
                <a:gd name="connsiteY16" fmla="*/ 486 h 176616"/>
                <a:gd name="connsiteX17" fmla="*/ 5053 w 181011"/>
                <a:gd name="connsiteY17" fmla="*/ -15 h 176616"/>
                <a:gd name="connsiteX18" fmla="*/ 229 w 181011"/>
                <a:gd name="connsiteY18" fmla="*/ 4745 h 176616"/>
                <a:gd name="connsiteX19" fmla="*/ 6576 w 181011"/>
                <a:gd name="connsiteY19" fmla="*/ 7751 h 176616"/>
                <a:gd name="connsiteX20" fmla="*/ 21808 w 181011"/>
                <a:gd name="connsiteY20" fmla="*/ 16269 h 176616"/>
                <a:gd name="connsiteX21" fmla="*/ 41864 w 181011"/>
                <a:gd name="connsiteY21" fmla="*/ 170840 h 176616"/>
                <a:gd name="connsiteX22" fmla="*/ 46942 w 181011"/>
                <a:gd name="connsiteY22" fmla="*/ 176602 h 176616"/>
                <a:gd name="connsiteX23" fmla="*/ 54050 w 181011"/>
                <a:gd name="connsiteY23" fmla="*/ 172093 h 176616"/>
                <a:gd name="connsiteX24" fmla="*/ 145444 w 181011"/>
                <a:gd name="connsiteY24" fmla="*/ 28544 h 17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011" h="176616">
                  <a:moveTo>
                    <a:pt x="145444" y="28544"/>
                  </a:moveTo>
                  <a:cubicBezTo>
                    <a:pt x="157884" y="9004"/>
                    <a:pt x="168547" y="8252"/>
                    <a:pt x="177940" y="7751"/>
                  </a:cubicBezTo>
                  <a:cubicBezTo>
                    <a:pt x="180986" y="7501"/>
                    <a:pt x="181240" y="3242"/>
                    <a:pt x="181240" y="2991"/>
                  </a:cubicBezTo>
                  <a:cubicBezTo>
                    <a:pt x="181240" y="987"/>
                    <a:pt x="179971" y="-15"/>
                    <a:pt x="177940" y="-15"/>
                  </a:cubicBezTo>
                  <a:cubicBezTo>
                    <a:pt x="171339" y="-15"/>
                    <a:pt x="163977" y="736"/>
                    <a:pt x="157122" y="736"/>
                  </a:cubicBezTo>
                  <a:cubicBezTo>
                    <a:pt x="148745" y="736"/>
                    <a:pt x="140113" y="-15"/>
                    <a:pt x="131989" y="-15"/>
                  </a:cubicBezTo>
                  <a:cubicBezTo>
                    <a:pt x="130466" y="-15"/>
                    <a:pt x="127165" y="-15"/>
                    <a:pt x="127165" y="4745"/>
                  </a:cubicBezTo>
                  <a:cubicBezTo>
                    <a:pt x="127165" y="7501"/>
                    <a:pt x="129450" y="7751"/>
                    <a:pt x="131227" y="7751"/>
                  </a:cubicBezTo>
                  <a:cubicBezTo>
                    <a:pt x="138082" y="8252"/>
                    <a:pt x="142905" y="10757"/>
                    <a:pt x="142905" y="16018"/>
                  </a:cubicBezTo>
                  <a:cubicBezTo>
                    <a:pt x="142905" y="19776"/>
                    <a:pt x="139097" y="25287"/>
                    <a:pt x="139097" y="25538"/>
                  </a:cubicBezTo>
                  <a:lnTo>
                    <a:pt x="61158" y="147792"/>
                  </a:lnTo>
                  <a:lnTo>
                    <a:pt x="43895" y="15267"/>
                  </a:lnTo>
                  <a:cubicBezTo>
                    <a:pt x="43895" y="11008"/>
                    <a:pt x="49734" y="7751"/>
                    <a:pt x="61412" y="7751"/>
                  </a:cubicBezTo>
                  <a:cubicBezTo>
                    <a:pt x="64967" y="7751"/>
                    <a:pt x="67759" y="7751"/>
                    <a:pt x="67759" y="2741"/>
                  </a:cubicBezTo>
                  <a:cubicBezTo>
                    <a:pt x="67759" y="486"/>
                    <a:pt x="65728" y="-15"/>
                    <a:pt x="64205" y="-15"/>
                  </a:cubicBezTo>
                  <a:cubicBezTo>
                    <a:pt x="54050" y="-15"/>
                    <a:pt x="43133" y="736"/>
                    <a:pt x="32725" y="736"/>
                  </a:cubicBezTo>
                  <a:cubicBezTo>
                    <a:pt x="28155" y="736"/>
                    <a:pt x="23331" y="486"/>
                    <a:pt x="18762" y="486"/>
                  </a:cubicBezTo>
                  <a:cubicBezTo>
                    <a:pt x="14192" y="486"/>
                    <a:pt x="9368" y="-15"/>
                    <a:pt x="5053" y="-15"/>
                  </a:cubicBezTo>
                  <a:cubicBezTo>
                    <a:pt x="3275" y="-15"/>
                    <a:pt x="229" y="-15"/>
                    <a:pt x="229" y="4745"/>
                  </a:cubicBezTo>
                  <a:cubicBezTo>
                    <a:pt x="229" y="7751"/>
                    <a:pt x="2514" y="7751"/>
                    <a:pt x="6576" y="7751"/>
                  </a:cubicBezTo>
                  <a:cubicBezTo>
                    <a:pt x="20793" y="7751"/>
                    <a:pt x="21047" y="10006"/>
                    <a:pt x="21808" y="16269"/>
                  </a:cubicBezTo>
                  <a:lnTo>
                    <a:pt x="41864" y="170840"/>
                  </a:lnTo>
                  <a:cubicBezTo>
                    <a:pt x="42626" y="175850"/>
                    <a:pt x="43641" y="176602"/>
                    <a:pt x="46942" y="176602"/>
                  </a:cubicBezTo>
                  <a:cubicBezTo>
                    <a:pt x="51004" y="176602"/>
                    <a:pt x="52019" y="175349"/>
                    <a:pt x="54050" y="172093"/>
                  </a:cubicBezTo>
                  <a:lnTo>
                    <a:pt x="145444" y="28544"/>
                  </a:lnTo>
                  <a:close/>
                </a:path>
              </a:pathLst>
            </a:custGeom>
            <a:solidFill>
              <a:srgbClr val="000000"/>
            </a:solidFill>
            <a:ln w="25482" cap="flat">
              <a:noFill/>
              <a:prstDash val="solid"/>
              <a:miter/>
            </a:ln>
          </p:spPr>
          <p:txBody>
            <a:bodyPr rtlCol="0" anchor="ctr"/>
            <a:lstStyle/>
            <a:p>
              <a:endParaRPr lang="zh-CN" altLang="en-US"/>
            </a:p>
          </p:txBody>
        </p:sp>
        <p:sp>
          <p:nvSpPr>
            <p:cNvPr id="321" name="任意多边形: 形状 320">
              <a:extLst>
                <a:ext uri="{FF2B5EF4-FFF2-40B4-BE49-F238E27FC236}">
                  <a16:creationId xmlns:a16="http://schemas.microsoft.com/office/drawing/2014/main" id="{F382CE44-7E77-4B08-80A7-0162C9D736BE}"/>
                </a:ext>
              </a:extLst>
            </p:cNvPr>
            <p:cNvSpPr/>
            <p:nvPr/>
          </p:nvSpPr>
          <p:spPr>
            <a:xfrm>
              <a:off x="8529232" y="2122037"/>
              <a:ext cx="133993" cy="77335"/>
            </a:xfrm>
            <a:custGeom>
              <a:avLst/>
              <a:gdLst>
                <a:gd name="connsiteX0" fmla="*/ 119301 w 133993"/>
                <a:gd name="connsiteY0" fmla="*/ 16997 h 77335"/>
                <a:gd name="connsiteX1" fmla="*/ 134229 w 133993"/>
                <a:gd name="connsiteY1" fmla="*/ 6300 h 77335"/>
                <a:gd name="connsiteX2" fmla="*/ 134229 w 133993"/>
                <a:gd name="connsiteY2" fmla="*/ -14 h 77335"/>
                <a:gd name="connsiteX3" fmla="*/ 121434 w 133993"/>
                <a:gd name="connsiteY3" fmla="*/ 688 h 77335"/>
                <a:gd name="connsiteX4" fmla="*/ 104018 w 133993"/>
                <a:gd name="connsiteY4" fmla="*/ -14 h 77335"/>
                <a:gd name="connsiteX5" fmla="*/ 104018 w 133993"/>
                <a:gd name="connsiteY5" fmla="*/ 6300 h 77335"/>
                <a:gd name="connsiteX6" fmla="*/ 113259 w 133993"/>
                <a:gd name="connsiteY6" fmla="*/ 14016 h 77335"/>
                <a:gd name="connsiteX7" fmla="*/ 112193 w 133993"/>
                <a:gd name="connsiteY7" fmla="*/ 18224 h 77335"/>
                <a:gd name="connsiteX8" fmla="*/ 94955 w 133993"/>
                <a:gd name="connsiteY8" fmla="*/ 61890 h 77335"/>
                <a:gd name="connsiteX9" fmla="*/ 75762 w 133993"/>
                <a:gd name="connsiteY9" fmla="*/ 14016 h 77335"/>
                <a:gd name="connsiteX10" fmla="*/ 74873 w 133993"/>
                <a:gd name="connsiteY10" fmla="*/ 10684 h 77335"/>
                <a:gd name="connsiteX11" fmla="*/ 84470 w 133993"/>
                <a:gd name="connsiteY11" fmla="*/ 6300 h 77335"/>
                <a:gd name="connsiteX12" fmla="*/ 84470 w 133993"/>
                <a:gd name="connsiteY12" fmla="*/ -14 h 77335"/>
                <a:gd name="connsiteX13" fmla="*/ 65277 w 133993"/>
                <a:gd name="connsiteY13" fmla="*/ 688 h 77335"/>
                <a:gd name="connsiteX14" fmla="*/ 49638 w 133993"/>
                <a:gd name="connsiteY14" fmla="*/ -14 h 77335"/>
                <a:gd name="connsiteX15" fmla="*/ 49638 w 133993"/>
                <a:gd name="connsiteY15" fmla="*/ 6300 h 77335"/>
                <a:gd name="connsiteX16" fmla="*/ 59768 w 133993"/>
                <a:gd name="connsiteY16" fmla="*/ 7702 h 77335"/>
                <a:gd name="connsiteX17" fmla="*/ 63855 w 133993"/>
                <a:gd name="connsiteY17" fmla="*/ 15418 h 77335"/>
                <a:gd name="connsiteX18" fmla="*/ 63144 w 133993"/>
                <a:gd name="connsiteY18" fmla="*/ 17523 h 77335"/>
                <a:gd name="connsiteX19" fmla="*/ 46440 w 133993"/>
                <a:gd name="connsiteY19" fmla="*/ 59260 h 77335"/>
                <a:gd name="connsiteX20" fmla="*/ 28491 w 133993"/>
                <a:gd name="connsiteY20" fmla="*/ 14016 h 77335"/>
                <a:gd name="connsiteX21" fmla="*/ 27425 w 133993"/>
                <a:gd name="connsiteY21" fmla="*/ 10684 h 77335"/>
                <a:gd name="connsiteX22" fmla="*/ 37021 w 133993"/>
                <a:gd name="connsiteY22" fmla="*/ 6300 h 77335"/>
                <a:gd name="connsiteX23" fmla="*/ 37021 w 133993"/>
                <a:gd name="connsiteY23" fmla="*/ -14 h 77335"/>
                <a:gd name="connsiteX24" fmla="*/ 16940 w 133993"/>
                <a:gd name="connsiteY24" fmla="*/ 688 h 77335"/>
                <a:gd name="connsiteX25" fmla="*/ 235 w 133993"/>
                <a:gd name="connsiteY25" fmla="*/ -14 h 77335"/>
                <a:gd name="connsiteX26" fmla="*/ 235 w 133993"/>
                <a:gd name="connsiteY26" fmla="*/ 6300 h 77335"/>
                <a:gd name="connsiteX27" fmla="*/ 13030 w 133993"/>
                <a:gd name="connsiteY27" fmla="*/ 11385 h 77335"/>
                <a:gd name="connsiteX28" fmla="*/ 37732 w 133993"/>
                <a:gd name="connsiteY28" fmla="*/ 73289 h 77335"/>
                <a:gd name="connsiteX29" fmla="*/ 42530 w 133993"/>
                <a:gd name="connsiteY29" fmla="*/ 77322 h 77335"/>
                <a:gd name="connsiteX30" fmla="*/ 47150 w 133993"/>
                <a:gd name="connsiteY30" fmla="*/ 73639 h 77335"/>
                <a:gd name="connsiteX31" fmla="*/ 67232 w 133993"/>
                <a:gd name="connsiteY31" fmla="*/ 23485 h 77335"/>
                <a:gd name="connsiteX32" fmla="*/ 86958 w 133993"/>
                <a:gd name="connsiteY32" fmla="*/ 73113 h 77335"/>
                <a:gd name="connsiteX33" fmla="*/ 91934 w 133993"/>
                <a:gd name="connsiteY33" fmla="*/ 77322 h 77335"/>
                <a:gd name="connsiteX34" fmla="*/ 96732 w 133993"/>
                <a:gd name="connsiteY34" fmla="*/ 73289 h 77335"/>
                <a:gd name="connsiteX35" fmla="*/ 119301 w 133993"/>
                <a:gd name="connsiteY35" fmla="*/ 16997 h 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993" h="77335">
                  <a:moveTo>
                    <a:pt x="119301" y="16997"/>
                  </a:moveTo>
                  <a:cubicBezTo>
                    <a:pt x="122855" y="8229"/>
                    <a:pt x="128720" y="6475"/>
                    <a:pt x="134229" y="6300"/>
                  </a:cubicBezTo>
                  <a:lnTo>
                    <a:pt x="134229" y="-14"/>
                  </a:lnTo>
                  <a:cubicBezTo>
                    <a:pt x="129431" y="512"/>
                    <a:pt x="126587" y="688"/>
                    <a:pt x="121434" y="688"/>
                  </a:cubicBezTo>
                  <a:cubicBezTo>
                    <a:pt x="116102" y="688"/>
                    <a:pt x="109349" y="512"/>
                    <a:pt x="104018" y="-14"/>
                  </a:cubicBezTo>
                  <a:lnTo>
                    <a:pt x="104018" y="6300"/>
                  </a:lnTo>
                  <a:cubicBezTo>
                    <a:pt x="110238" y="6475"/>
                    <a:pt x="113259" y="9807"/>
                    <a:pt x="113259" y="14016"/>
                  </a:cubicBezTo>
                  <a:cubicBezTo>
                    <a:pt x="113259" y="15418"/>
                    <a:pt x="113259" y="15769"/>
                    <a:pt x="112193" y="18224"/>
                  </a:cubicBezTo>
                  <a:lnTo>
                    <a:pt x="94955" y="61890"/>
                  </a:lnTo>
                  <a:lnTo>
                    <a:pt x="75762" y="14016"/>
                  </a:lnTo>
                  <a:cubicBezTo>
                    <a:pt x="75407" y="13139"/>
                    <a:pt x="74873" y="11736"/>
                    <a:pt x="74873" y="10684"/>
                  </a:cubicBezTo>
                  <a:cubicBezTo>
                    <a:pt x="74873" y="6826"/>
                    <a:pt x="79494" y="6300"/>
                    <a:pt x="84470" y="6300"/>
                  </a:cubicBezTo>
                  <a:lnTo>
                    <a:pt x="84470" y="-14"/>
                  </a:lnTo>
                  <a:cubicBezTo>
                    <a:pt x="78072" y="512"/>
                    <a:pt x="71675" y="688"/>
                    <a:pt x="65277" y="688"/>
                  </a:cubicBezTo>
                  <a:cubicBezTo>
                    <a:pt x="60123" y="688"/>
                    <a:pt x="54792" y="337"/>
                    <a:pt x="49638" y="-14"/>
                  </a:cubicBezTo>
                  <a:lnTo>
                    <a:pt x="49638" y="6300"/>
                  </a:lnTo>
                  <a:cubicBezTo>
                    <a:pt x="53726" y="6300"/>
                    <a:pt x="57458" y="6300"/>
                    <a:pt x="59768" y="7702"/>
                  </a:cubicBezTo>
                  <a:cubicBezTo>
                    <a:pt x="62256" y="9456"/>
                    <a:pt x="63855" y="15243"/>
                    <a:pt x="63855" y="15418"/>
                  </a:cubicBezTo>
                  <a:cubicBezTo>
                    <a:pt x="63855" y="15769"/>
                    <a:pt x="63500" y="16821"/>
                    <a:pt x="63144" y="17523"/>
                  </a:cubicBezTo>
                  <a:lnTo>
                    <a:pt x="46440" y="59260"/>
                  </a:lnTo>
                  <a:lnTo>
                    <a:pt x="28491" y="14016"/>
                  </a:lnTo>
                  <a:cubicBezTo>
                    <a:pt x="27425" y="11560"/>
                    <a:pt x="27425" y="11385"/>
                    <a:pt x="27425" y="10684"/>
                  </a:cubicBezTo>
                  <a:cubicBezTo>
                    <a:pt x="27425" y="6300"/>
                    <a:pt x="33822" y="6300"/>
                    <a:pt x="37021" y="6300"/>
                  </a:cubicBezTo>
                  <a:lnTo>
                    <a:pt x="37021" y="-14"/>
                  </a:lnTo>
                  <a:cubicBezTo>
                    <a:pt x="36666" y="-14"/>
                    <a:pt x="24048" y="688"/>
                    <a:pt x="16940" y="688"/>
                  </a:cubicBezTo>
                  <a:cubicBezTo>
                    <a:pt x="11431" y="688"/>
                    <a:pt x="5744" y="512"/>
                    <a:pt x="235" y="-14"/>
                  </a:cubicBezTo>
                  <a:lnTo>
                    <a:pt x="235" y="6300"/>
                  </a:lnTo>
                  <a:cubicBezTo>
                    <a:pt x="7166" y="6300"/>
                    <a:pt x="11075" y="6300"/>
                    <a:pt x="13030" y="11385"/>
                  </a:cubicBezTo>
                  <a:lnTo>
                    <a:pt x="37732" y="73289"/>
                  </a:lnTo>
                  <a:cubicBezTo>
                    <a:pt x="38798" y="75919"/>
                    <a:pt x="39331" y="77322"/>
                    <a:pt x="42530" y="77322"/>
                  </a:cubicBezTo>
                  <a:cubicBezTo>
                    <a:pt x="45729" y="77322"/>
                    <a:pt x="46262" y="75919"/>
                    <a:pt x="47150" y="73639"/>
                  </a:cubicBezTo>
                  <a:lnTo>
                    <a:pt x="67232" y="23485"/>
                  </a:lnTo>
                  <a:lnTo>
                    <a:pt x="86958" y="73113"/>
                  </a:lnTo>
                  <a:cubicBezTo>
                    <a:pt x="88024" y="75744"/>
                    <a:pt x="88735" y="77322"/>
                    <a:pt x="91934" y="77322"/>
                  </a:cubicBezTo>
                  <a:cubicBezTo>
                    <a:pt x="95132" y="77322"/>
                    <a:pt x="95666" y="76095"/>
                    <a:pt x="96732" y="73289"/>
                  </a:cubicBezTo>
                  <a:lnTo>
                    <a:pt x="119301" y="16997"/>
                  </a:lnTo>
                  <a:close/>
                </a:path>
              </a:pathLst>
            </a:custGeom>
            <a:solidFill>
              <a:srgbClr val="000000"/>
            </a:solidFill>
            <a:ln w="25482" cap="flat">
              <a:noFill/>
              <a:prstDash val="solid"/>
              <a:miter/>
            </a:ln>
          </p:spPr>
          <p:txBody>
            <a:bodyPr rtlCol="0" anchor="ctr"/>
            <a:lstStyle/>
            <a:p>
              <a:endParaRPr lang="zh-CN" altLang="en-US"/>
            </a:p>
          </p:txBody>
        </p:sp>
        <p:sp>
          <p:nvSpPr>
            <p:cNvPr id="322" name="任意多边形: 形状 321">
              <a:extLst>
                <a:ext uri="{FF2B5EF4-FFF2-40B4-BE49-F238E27FC236}">
                  <a16:creationId xmlns:a16="http://schemas.microsoft.com/office/drawing/2014/main" id="{813C03AA-33AB-4BF1-AFE2-B2D78B999540}"/>
                </a:ext>
              </a:extLst>
            </p:cNvPr>
            <p:cNvSpPr/>
            <p:nvPr/>
          </p:nvSpPr>
          <p:spPr>
            <a:xfrm>
              <a:off x="8691456" y="2177452"/>
              <a:ext cx="22569" cy="54012"/>
            </a:xfrm>
            <a:custGeom>
              <a:avLst/>
              <a:gdLst>
                <a:gd name="connsiteX0" fmla="*/ 17834 w 22569"/>
                <a:gd name="connsiteY0" fmla="*/ 17347 h 54012"/>
                <a:gd name="connsiteX1" fmla="*/ 3973 w 22569"/>
                <a:gd name="connsiteY1" fmla="*/ 49439 h 54012"/>
                <a:gd name="connsiteX2" fmla="*/ 2729 w 22569"/>
                <a:gd name="connsiteY2" fmla="*/ 51544 h 54012"/>
                <a:gd name="connsiteX3" fmla="*/ 5217 w 22569"/>
                <a:gd name="connsiteY3" fmla="*/ 53999 h 54012"/>
                <a:gd name="connsiteX4" fmla="*/ 22810 w 22569"/>
                <a:gd name="connsiteY4" fmla="*/ 19101 h 54012"/>
                <a:gd name="connsiteX5" fmla="*/ 10370 w 22569"/>
                <a:gd name="connsiteY5" fmla="*/ -14 h 54012"/>
                <a:gd name="connsiteX6" fmla="*/ 241 w 22569"/>
                <a:gd name="connsiteY6" fmla="*/ 9982 h 54012"/>
                <a:gd name="connsiteX7" fmla="*/ 10548 w 22569"/>
                <a:gd name="connsiteY7" fmla="*/ 20153 h 54012"/>
                <a:gd name="connsiteX8" fmla="*/ 17834 w 22569"/>
                <a:gd name="connsiteY8" fmla="*/ 17347 h 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9" h="54012">
                  <a:moveTo>
                    <a:pt x="17834" y="17347"/>
                  </a:moveTo>
                  <a:cubicBezTo>
                    <a:pt x="17834" y="26993"/>
                    <a:pt x="16057" y="38216"/>
                    <a:pt x="3973" y="49439"/>
                  </a:cubicBezTo>
                  <a:cubicBezTo>
                    <a:pt x="3262" y="50141"/>
                    <a:pt x="2729" y="50667"/>
                    <a:pt x="2729" y="51544"/>
                  </a:cubicBezTo>
                  <a:cubicBezTo>
                    <a:pt x="2729" y="52771"/>
                    <a:pt x="4150" y="53999"/>
                    <a:pt x="5217" y="53999"/>
                  </a:cubicBezTo>
                  <a:cubicBezTo>
                    <a:pt x="7704" y="53999"/>
                    <a:pt x="22810" y="39969"/>
                    <a:pt x="22810" y="19101"/>
                  </a:cubicBezTo>
                  <a:cubicBezTo>
                    <a:pt x="22810" y="8229"/>
                    <a:pt x="18545" y="-14"/>
                    <a:pt x="10370" y="-14"/>
                  </a:cubicBezTo>
                  <a:cubicBezTo>
                    <a:pt x="4506" y="-14"/>
                    <a:pt x="241" y="4546"/>
                    <a:pt x="241" y="9982"/>
                  </a:cubicBezTo>
                  <a:cubicBezTo>
                    <a:pt x="241" y="15594"/>
                    <a:pt x="4328" y="20153"/>
                    <a:pt x="10548" y="20153"/>
                  </a:cubicBezTo>
                  <a:cubicBezTo>
                    <a:pt x="14813" y="20153"/>
                    <a:pt x="17656" y="17347"/>
                    <a:pt x="17834" y="17347"/>
                  </a:cubicBezTo>
                  <a:close/>
                </a:path>
              </a:pathLst>
            </a:custGeom>
            <a:solidFill>
              <a:srgbClr val="000000"/>
            </a:solidFill>
            <a:ln w="25482" cap="flat">
              <a:noFill/>
              <a:prstDash val="solid"/>
              <a:miter/>
            </a:ln>
          </p:spPr>
          <p:txBody>
            <a:bodyPr rtlCol="0" anchor="ctr"/>
            <a:lstStyle/>
            <a:p>
              <a:endParaRPr lang="zh-CN" altLang="en-US"/>
            </a:p>
          </p:txBody>
        </p:sp>
        <p:sp>
          <p:nvSpPr>
            <p:cNvPr id="323" name="任意多边形: 形状 322">
              <a:extLst>
                <a:ext uri="{FF2B5EF4-FFF2-40B4-BE49-F238E27FC236}">
                  <a16:creationId xmlns:a16="http://schemas.microsoft.com/office/drawing/2014/main" id="{ABC639C2-4BAC-4CF9-B43F-D71AE3EA9579}"/>
                </a:ext>
              </a:extLst>
            </p:cNvPr>
            <p:cNvSpPr/>
            <p:nvPr/>
          </p:nvSpPr>
          <p:spPr>
            <a:xfrm>
              <a:off x="8740200" y="2081352"/>
              <a:ext cx="53846" cy="118020"/>
            </a:xfrm>
            <a:custGeom>
              <a:avLst/>
              <a:gdLst>
                <a:gd name="connsiteX0" fmla="*/ 49469 w 53846"/>
                <a:gd name="connsiteY0" fmla="*/ 6650 h 118020"/>
                <a:gd name="connsiteX1" fmla="*/ 42360 w 53846"/>
                <a:gd name="connsiteY1" fmla="*/ -14 h 118020"/>
                <a:gd name="connsiteX2" fmla="*/ 32409 w 53846"/>
                <a:gd name="connsiteY2" fmla="*/ 9631 h 118020"/>
                <a:gd name="connsiteX3" fmla="*/ 39517 w 53846"/>
                <a:gd name="connsiteY3" fmla="*/ 16295 h 118020"/>
                <a:gd name="connsiteX4" fmla="*/ 49469 w 53846"/>
                <a:gd name="connsiteY4" fmla="*/ 6650 h 118020"/>
                <a:gd name="connsiteX5" fmla="*/ 13216 w 53846"/>
                <a:gd name="connsiteY5" fmla="*/ 95735 h 118020"/>
                <a:gd name="connsiteX6" fmla="*/ 11616 w 53846"/>
                <a:gd name="connsiteY6" fmla="*/ 103101 h 118020"/>
                <a:gd name="connsiteX7" fmla="*/ 28499 w 53846"/>
                <a:gd name="connsiteY7" fmla="*/ 118007 h 118020"/>
                <a:gd name="connsiteX8" fmla="*/ 54089 w 53846"/>
                <a:gd name="connsiteY8" fmla="*/ 91176 h 118020"/>
                <a:gd name="connsiteX9" fmla="*/ 51246 w 53846"/>
                <a:gd name="connsiteY9" fmla="*/ 88896 h 118020"/>
                <a:gd name="connsiteX10" fmla="*/ 47869 w 53846"/>
                <a:gd name="connsiteY10" fmla="*/ 91877 h 118020"/>
                <a:gd name="connsiteX11" fmla="*/ 29032 w 53846"/>
                <a:gd name="connsiteY11" fmla="*/ 113096 h 118020"/>
                <a:gd name="connsiteX12" fmla="*/ 24589 w 53846"/>
                <a:gd name="connsiteY12" fmla="*/ 106959 h 118020"/>
                <a:gd name="connsiteX13" fmla="*/ 27433 w 53846"/>
                <a:gd name="connsiteY13" fmla="*/ 95735 h 118020"/>
                <a:gd name="connsiteX14" fmla="*/ 33119 w 53846"/>
                <a:gd name="connsiteY14" fmla="*/ 81706 h 118020"/>
                <a:gd name="connsiteX15" fmla="*/ 41827 w 53846"/>
                <a:gd name="connsiteY15" fmla="*/ 59435 h 118020"/>
                <a:gd name="connsiteX16" fmla="*/ 42894 w 53846"/>
                <a:gd name="connsiteY16" fmla="*/ 53823 h 118020"/>
                <a:gd name="connsiteX17" fmla="*/ 26011 w 53846"/>
                <a:gd name="connsiteY17" fmla="*/ 38917 h 118020"/>
                <a:gd name="connsiteX18" fmla="*/ 243 w 53846"/>
                <a:gd name="connsiteY18" fmla="*/ 65748 h 118020"/>
                <a:gd name="connsiteX19" fmla="*/ 3264 w 53846"/>
                <a:gd name="connsiteY19" fmla="*/ 68028 h 118020"/>
                <a:gd name="connsiteX20" fmla="*/ 6463 w 53846"/>
                <a:gd name="connsiteY20" fmla="*/ 65222 h 118020"/>
                <a:gd name="connsiteX21" fmla="*/ 25478 w 53846"/>
                <a:gd name="connsiteY21" fmla="*/ 43827 h 118020"/>
                <a:gd name="connsiteX22" fmla="*/ 29921 w 53846"/>
                <a:gd name="connsiteY22" fmla="*/ 49965 h 118020"/>
                <a:gd name="connsiteX23" fmla="*/ 24412 w 53846"/>
                <a:gd name="connsiteY23" fmla="*/ 67502 h 118020"/>
                <a:gd name="connsiteX24" fmla="*/ 13216 w 53846"/>
                <a:gd name="connsiteY24" fmla="*/ 95735 h 1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846" h="118020">
                  <a:moveTo>
                    <a:pt x="49469" y="6650"/>
                  </a:moveTo>
                  <a:cubicBezTo>
                    <a:pt x="49469" y="3844"/>
                    <a:pt x="47336" y="-14"/>
                    <a:pt x="42360" y="-14"/>
                  </a:cubicBezTo>
                  <a:cubicBezTo>
                    <a:pt x="37562" y="-14"/>
                    <a:pt x="32409" y="4546"/>
                    <a:pt x="32409" y="9631"/>
                  </a:cubicBezTo>
                  <a:cubicBezTo>
                    <a:pt x="32409" y="12613"/>
                    <a:pt x="34719" y="16295"/>
                    <a:pt x="39517" y="16295"/>
                  </a:cubicBezTo>
                  <a:cubicBezTo>
                    <a:pt x="44671" y="16295"/>
                    <a:pt x="49469" y="11385"/>
                    <a:pt x="49469" y="6650"/>
                  </a:cubicBezTo>
                  <a:close/>
                  <a:moveTo>
                    <a:pt x="13216" y="95735"/>
                  </a:moveTo>
                  <a:cubicBezTo>
                    <a:pt x="12505" y="98015"/>
                    <a:pt x="11616" y="100119"/>
                    <a:pt x="11616" y="103101"/>
                  </a:cubicBezTo>
                  <a:cubicBezTo>
                    <a:pt x="11616" y="111343"/>
                    <a:pt x="18725" y="118007"/>
                    <a:pt x="28499" y="118007"/>
                  </a:cubicBezTo>
                  <a:cubicBezTo>
                    <a:pt x="46270" y="118007"/>
                    <a:pt x="54089" y="93806"/>
                    <a:pt x="54089" y="91176"/>
                  </a:cubicBezTo>
                  <a:cubicBezTo>
                    <a:pt x="54089" y="88896"/>
                    <a:pt x="51779" y="88896"/>
                    <a:pt x="51246" y="88896"/>
                  </a:cubicBezTo>
                  <a:cubicBezTo>
                    <a:pt x="48758" y="88896"/>
                    <a:pt x="48580" y="89948"/>
                    <a:pt x="47869" y="91877"/>
                  </a:cubicBezTo>
                  <a:cubicBezTo>
                    <a:pt x="43782" y="105906"/>
                    <a:pt x="35963" y="113096"/>
                    <a:pt x="29032" y="113096"/>
                  </a:cubicBezTo>
                  <a:cubicBezTo>
                    <a:pt x="25478" y="113096"/>
                    <a:pt x="24589" y="110817"/>
                    <a:pt x="24589" y="106959"/>
                  </a:cubicBezTo>
                  <a:cubicBezTo>
                    <a:pt x="24589" y="102925"/>
                    <a:pt x="25833" y="99593"/>
                    <a:pt x="27433" y="95735"/>
                  </a:cubicBezTo>
                  <a:cubicBezTo>
                    <a:pt x="29210" y="91001"/>
                    <a:pt x="31165" y="86266"/>
                    <a:pt x="33119" y="81706"/>
                  </a:cubicBezTo>
                  <a:cubicBezTo>
                    <a:pt x="34719" y="77497"/>
                    <a:pt x="41116" y="61539"/>
                    <a:pt x="41827" y="59435"/>
                  </a:cubicBezTo>
                  <a:cubicBezTo>
                    <a:pt x="42360" y="57681"/>
                    <a:pt x="42894" y="55577"/>
                    <a:pt x="42894" y="53823"/>
                  </a:cubicBezTo>
                  <a:cubicBezTo>
                    <a:pt x="42894" y="45581"/>
                    <a:pt x="35785" y="38917"/>
                    <a:pt x="26011" y="38917"/>
                  </a:cubicBezTo>
                  <a:cubicBezTo>
                    <a:pt x="8418" y="38917"/>
                    <a:pt x="243" y="62767"/>
                    <a:pt x="243" y="65748"/>
                  </a:cubicBezTo>
                  <a:cubicBezTo>
                    <a:pt x="243" y="68028"/>
                    <a:pt x="2731" y="68028"/>
                    <a:pt x="3264" y="68028"/>
                  </a:cubicBezTo>
                  <a:cubicBezTo>
                    <a:pt x="5752" y="68028"/>
                    <a:pt x="5930" y="67151"/>
                    <a:pt x="6463" y="65222"/>
                  </a:cubicBezTo>
                  <a:cubicBezTo>
                    <a:pt x="11083" y="50141"/>
                    <a:pt x="18903" y="43827"/>
                    <a:pt x="25478" y="43827"/>
                  </a:cubicBezTo>
                  <a:cubicBezTo>
                    <a:pt x="28321" y="43827"/>
                    <a:pt x="29921" y="45230"/>
                    <a:pt x="29921" y="49965"/>
                  </a:cubicBezTo>
                  <a:cubicBezTo>
                    <a:pt x="29921" y="53999"/>
                    <a:pt x="28854" y="56629"/>
                    <a:pt x="24412" y="67502"/>
                  </a:cubicBezTo>
                  <a:lnTo>
                    <a:pt x="13216" y="95735"/>
                  </a:lnTo>
                  <a:close/>
                </a:path>
              </a:pathLst>
            </a:custGeom>
            <a:solidFill>
              <a:srgbClr val="000000"/>
            </a:solidFill>
            <a:ln w="25482" cap="flat">
              <a:noFill/>
              <a:prstDash val="solid"/>
              <a:miter/>
            </a:ln>
          </p:spPr>
          <p:txBody>
            <a:bodyPr rtlCol="0" anchor="ctr"/>
            <a:lstStyle/>
            <a:p>
              <a:endParaRPr lang="zh-CN" altLang="en-US"/>
            </a:p>
          </p:txBody>
        </p:sp>
        <p:sp>
          <p:nvSpPr>
            <p:cNvPr id="324" name="任意多边形: 形状 323">
              <a:extLst>
                <a:ext uri="{FF2B5EF4-FFF2-40B4-BE49-F238E27FC236}">
                  <a16:creationId xmlns:a16="http://schemas.microsoft.com/office/drawing/2014/main" id="{2945033A-730B-4BDC-816A-C469E22D0709}"/>
                </a:ext>
              </a:extLst>
            </p:cNvPr>
            <p:cNvSpPr/>
            <p:nvPr/>
          </p:nvSpPr>
          <p:spPr>
            <a:xfrm>
              <a:off x="8838202" y="2133486"/>
              <a:ext cx="26910" cy="26555"/>
            </a:xfrm>
            <a:custGeom>
              <a:avLst/>
              <a:gdLst>
                <a:gd name="connsiteX0" fmla="*/ 27157 w 26910"/>
                <a:gd name="connsiteY0" fmla="*/ 13262 h 26555"/>
                <a:gd name="connsiteX1" fmla="*/ 13702 w 26910"/>
                <a:gd name="connsiteY1" fmla="*/ -15 h 26555"/>
                <a:gd name="connsiteX2" fmla="*/ 246 w 26910"/>
                <a:gd name="connsiteY2" fmla="*/ 13262 h 26555"/>
                <a:gd name="connsiteX3" fmla="*/ 13702 w 26910"/>
                <a:gd name="connsiteY3" fmla="*/ 26540 h 26555"/>
                <a:gd name="connsiteX4" fmla="*/ 27157 w 26910"/>
                <a:gd name="connsiteY4" fmla="*/ 13262 h 2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0" h="26555">
                  <a:moveTo>
                    <a:pt x="27157" y="13262"/>
                  </a:moveTo>
                  <a:cubicBezTo>
                    <a:pt x="27157" y="5997"/>
                    <a:pt x="21064" y="-15"/>
                    <a:pt x="13702" y="-15"/>
                  </a:cubicBezTo>
                  <a:cubicBezTo>
                    <a:pt x="6339" y="-15"/>
                    <a:pt x="246" y="5997"/>
                    <a:pt x="246" y="13262"/>
                  </a:cubicBezTo>
                  <a:cubicBezTo>
                    <a:pt x="246" y="20528"/>
                    <a:pt x="6339" y="26540"/>
                    <a:pt x="13702" y="26540"/>
                  </a:cubicBezTo>
                  <a:cubicBezTo>
                    <a:pt x="21064" y="26540"/>
                    <a:pt x="27157" y="20528"/>
                    <a:pt x="27157" y="13262"/>
                  </a:cubicBezTo>
                  <a:close/>
                </a:path>
              </a:pathLst>
            </a:custGeom>
            <a:solidFill>
              <a:srgbClr val="000000"/>
            </a:solidFill>
            <a:ln w="25482" cap="flat">
              <a:noFill/>
              <a:prstDash val="solid"/>
              <a:miter/>
            </a:ln>
          </p:spPr>
          <p:txBody>
            <a:bodyPr rtlCol="0" anchor="ctr"/>
            <a:lstStyle/>
            <a:p>
              <a:endParaRPr lang="zh-CN" altLang="en-US"/>
            </a:p>
          </p:txBody>
        </p:sp>
      </p:grpSp>
      <p:sp>
        <p:nvSpPr>
          <p:cNvPr id="342" name="文本框 341">
            <a:extLst>
              <a:ext uri="{FF2B5EF4-FFF2-40B4-BE49-F238E27FC236}">
                <a16:creationId xmlns:a16="http://schemas.microsoft.com/office/drawing/2014/main" id="{7265F19C-5167-4FC8-8BD6-85C8727E1BA2}"/>
              </a:ext>
            </a:extLst>
          </p:cNvPr>
          <p:cNvSpPr txBox="1"/>
          <p:nvPr/>
        </p:nvSpPr>
        <p:spPr>
          <a:xfrm>
            <a:off x="799427" y="1703630"/>
            <a:ext cx="857097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Time-integrated liquid flux ∆</a:t>
            </a:r>
            <a:r>
              <a:rPr lang="en-US" altLang="zh-CN" sz="2000" i="1" dirty="0" err="1">
                <a:latin typeface="Times New Roman" panose="02020603050405020304" pitchFamily="18" charset="0"/>
                <a:cs typeface="Times New Roman" panose="02020603050405020304" pitchFamily="18" charset="0"/>
              </a:rPr>
              <a:t>V</a:t>
            </a:r>
            <a:r>
              <a:rPr lang="en-US" altLang="zh-CN" sz="2000" baseline="-25000" dirty="0" err="1">
                <a:latin typeface="Times New Roman" panose="02020603050405020304" pitchFamily="18" charset="0"/>
                <a:cs typeface="Times New Roman" panose="02020603050405020304" pitchFamily="18" charset="0"/>
              </a:rPr>
              <a:t>w,</a:t>
            </a:r>
            <a:r>
              <a:rPr lang="en-US" altLang="zh-CN" sz="2000" i="1" baseline="-25000" dirty="0" err="1">
                <a:latin typeface="Times New Roman" panose="02020603050405020304" pitchFamily="18" charset="0"/>
                <a:cs typeface="Times New Roman" panose="02020603050405020304" pitchFamily="18" charset="0"/>
              </a:rPr>
              <a:t>ij</a:t>
            </a:r>
            <a:r>
              <a:rPr lang="en-US" altLang="zh-CN" sz="2000" baseline="-25000" dirty="0">
                <a:latin typeface="Times New Roman" panose="02020603050405020304" pitchFamily="18" charset="0"/>
                <a:cs typeface="Times New Roman" panose="02020603050405020304" pitchFamily="18" charset="0"/>
              </a:rPr>
              <a:t> </a:t>
            </a:r>
            <a:r>
              <a:rPr lang="en-US" altLang="zh-CN" sz="2000" dirty="0">
                <a:latin typeface="Arial" panose="020B0604020202020204" pitchFamily="34" charset="0"/>
                <a:cs typeface="Arial" panose="020B0604020202020204" pitchFamily="34" charset="0"/>
              </a:rPr>
              <a:t>through pore throat:</a:t>
            </a:r>
          </a:p>
        </p:txBody>
      </p:sp>
    </p:spTree>
    <p:extLst>
      <p:ext uri="{BB962C8B-B14F-4D97-AF65-F5344CB8AC3E}">
        <p14:creationId xmlns:p14="http://schemas.microsoft.com/office/powerpoint/2010/main" val="8514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42"/>
                                        </p:tgtEl>
                                        <p:attrNameLst>
                                          <p:attrName>style.visibility</p:attrName>
                                        </p:attrNameLst>
                                      </p:cBhvr>
                                      <p:to>
                                        <p:strVal val="visible"/>
                                      </p:to>
                                    </p:set>
                                    <p:animEffect transition="in" filter="fade">
                                      <p:cBhvr>
                                        <p:cTn id="16" dur="500"/>
                                        <p:tgtEl>
                                          <p:spTgt spid="342"/>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par>
                                <p:cTn id="28" presetID="10" presetClass="entr" presetSubtype="0" fill="hold" nodeType="withEffect">
                                  <p:stCondLst>
                                    <p:cond delay="0"/>
                                  </p:stCondLst>
                                  <p:childTnLst>
                                    <p:set>
                                      <p:cBhvr>
                                        <p:cTn id="29" dur="1" fill="hold">
                                          <p:stCondLst>
                                            <p:cond delay="0"/>
                                          </p:stCondLst>
                                        </p:cTn>
                                        <p:tgtEl>
                                          <p:spTgt spid="285"/>
                                        </p:tgtEl>
                                        <p:attrNameLst>
                                          <p:attrName>style.visibility</p:attrName>
                                        </p:attrNameLst>
                                      </p:cBhvr>
                                      <p:to>
                                        <p:strVal val="visible"/>
                                      </p:to>
                                    </p:set>
                                    <p:animEffect transition="in" filter="fade">
                                      <p:cBhvr>
                                        <p:cTn id="30" dur="500"/>
                                        <p:tgtEl>
                                          <p:spTgt spid="28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3"/>
                                        </p:tgtEl>
                                        <p:attrNameLst>
                                          <p:attrName>style.visibility</p:attrName>
                                        </p:attrNameLst>
                                      </p:cBhvr>
                                      <p:to>
                                        <p:strVal val="visible"/>
                                      </p:to>
                                    </p:set>
                                    <p:animEffect transition="in" filter="fade">
                                      <p:cBhvr>
                                        <p:cTn id="35" dur="500"/>
                                        <p:tgtEl>
                                          <p:spTgt spid="173"/>
                                        </p:tgtEl>
                                      </p:cBhvr>
                                    </p:animEffect>
                                  </p:childTnLst>
                                </p:cTn>
                              </p:par>
                              <p:par>
                                <p:cTn id="36" presetID="10" presetClass="entr" presetSubtype="0" fill="hold" nodeType="withEffect">
                                  <p:stCondLst>
                                    <p:cond delay="0"/>
                                  </p:stCondLst>
                                  <p:childTnLst>
                                    <p:set>
                                      <p:cBhvr>
                                        <p:cTn id="37" dur="1" fill="hold">
                                          <p:stCondLst>
                                            <p:cond delay="0"/>
                                          </p:stCondLst>
                                        </p:cTn>
                                        <p:tgtEl>
                                          <p:spTgt spid="200"/>
                                        </p:tgtEl>
                                        <p:attrNameLst>
                                          <p:attrName>style.visibility</p:attrName>
                                        </p:attrNameLst>
                                      </p:cBhvr>
                                      <p:to>
                                        <p:strVal val="visible"/>
                                      </p:to>
                                    </p:set>
                                    <p:animEffect transition="in" filter="fade">
                                      <p:cBhvr>
                                        <p:cTn id="38" dur="500"/>
                                        <p:tgtEl>
                                          <p:spTgt spid="20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1"/>
                                        </p:tgtEl>
                                        <p:attrNameLst>
                                          <p:attrName>style.visibility</p:attrName>
                                        </p:attrNameLst>
                                      </p:cBhvr>
                                      <p:to>
                                        <p:strVal val="visible"/>
                                      </p:to>
                                    </p:set>
                                    <p:animEffect transition="in" filter="fade">
                                      <p:cBhvr>
                                        <p:cTn id="43" dur="500"/>
                                        <p:tgtEl>
                                          <p:spTgt spid="201"/>
                                        </p:tgtEl>
                                      </p:cBhvr>
                                    </p:animEffect>
                                  </p:childTnLst>
                                </p:cTn>
                              </p:par>
                              <p:par>
                                <p:cTn id="44" presetID="10" presetClass="entr" presetSubtype="0" fill="hold" nodeType="withEffect">
                                  <p:stCondLst>
                                    <p:cond delay="0"/>
                                  </p:stCondLst>
                                  <p:childTnLst>
                                    <p:set>
                                      <p:cBhvr>
                                        <p:cTn id="45" dur="1" fill="hold">
                                          <p:stCondLst>
                                            <p:cond delay="0"/>
                                          </p:stCondLst>
                                        </p:cTn>
                                        <p:tgtEl>
                                          <p:spTgt spid="225"/>
                                        </p:tgtEl>
                                        <p:attrNameLst>
                                          <p:attrName>style.visibility</p:attrName>
                                        </p:attrNameLst>
                                      </p:cBhvr>
                                      <p:to>
                                        <p:strVal val="visible"/>
                                      </p:to>
                                    </p:set>
                                    <p:animEffect transition="in" filter="fade">
                                      <p:cBhvr>
                                        <p:cTn id="46" dur="500"/>
                                        <p:tgtEl>
                                          <p:spTgt spid="225"/>
                                        </p:tgtEl>
                                      </p:cBhvr>
                                    </p:animEffect>
                                  </p:childTnLst>
                                </p:cTn>
                              </p:par>
                              <p:par>
                                <p:cTn id="47" presetID="10" presetClass="entr" presetSubtype="0" fill="hold" nodeType="withEffect">
                                  <p:stCondLst>
                                    <p:cond delay="0"/>
                                  </p:stCondLst>
                                  <p:childTnLst>
                                    <p:set>
                                      <p:cBhvr>
                                        <p:cTn id="48" dur="1" fill="hold">
                                          <p:stCondLst>
                                            <p:cond delay="0"/>
                                          </p:stCondLst>
                                        </p:cTn>
                                        <p:tgtEl>
                                          <p:spTgt spid="288"/>
                                        </p:tgtEl>
                                        <p:attrNameLst>
                                          <p:attrName>style.visibility</p:attrName>
                                        </p:attrNameLst>
                                      </p:cBhvr>
                                      <p:to>
                                        <p:strVal val="visible"/>
                                      </p:to>
                                    </p:set>
                                    <p:animEffect transition="in" filter="fade">
                                      <p:cBhvr>
                                        <p:cTn id="49" dur="500"/>
                                        <p:tgtEl>
                                          <p:spTgt spid="28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7"/>
                                        </p:tgtEl>
                                        <p:attrNameLst>
                                          <p:attrName>style.visibility</p:attrName>
                                        </p:attrNameLst>
                                      </p:cBhvr>
                                      <p:to>
                                        <p:strVal val="visible"/>
                                      </p:to>
                                    </p:set>
                                    <p:animEffect transition="in" filter="fade">
                                      <p:cBhvr>
                                        <p:cTn id="54" dur="500"/>
                                        <p:tgtEl>
                                          <p:spTgt spid="227"/>
                                        </p:tgtEl>
                                      </p:cBhvr>
                                    </p:animEffect>
                                  </p:childTnLst>
                                </p:cTn>
                              </p:par>
                              <p:par>
                                <p:cTn id="55" presetID="10" presetClass="entr" presetSubtype="0" fill="hold" nodeType="withEffect">
                                  <p:stCondLst>
                                    <p:cond delay="0"/>
                                  </p:stCondLst>
                                  <p:childTnLst>
                                    <p:set>
                                      <p:cBhvr>
                                        <p:cTn id="56" dur="1" fill="hold">
                                          <p:stCondLst>
                                            <p:cond delay="0"/>
                                          </p:stCondLst>
                                        </p:cTn>
                                        <p:tgtEl>
                                          <p:spTgt spid="275"/>
                                        </p:tgtEl>
                                        <p:attrNameLst>
                                          <p:attrName>style.visibility</p:attrName>
                                        </p:attrNameLst>
                                      </p:cBhvr>
                                      <p:to>
                                        <p:strVal val="visible"/>
                                      </p:to>
                                    </p:set>
                                    <p:animEffect transition="in" filter="fade">
                                      <p:cBhvr>
                                        <p:cTn id="57" dur="500"/>
                                        <p:tgtEl>
                                          <p:spTgt spid="27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8"/>
                                        </p:tgtEl>
                                        <p:attrNameLst>
                                          <p:attrName>style.visibility</p:attrName>
                                        </p:attrNameLst>
                                      </p:cBhvr>
                                      <p:to>
                                        <p:strVal val="visible"/>
                                      </p:to>
                                    </p:set>
                                    <p:animEffect transition="in" filter="fade">
                                      <p:cBhvr>
                                        <p:cTn id="6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110" grpId="0"/>
      <p:bldP spid="173" grpId="0"/>
      <p:bldP spid="201" grpId="0"/>
      <p:bldP spid="268" grpId="0"/>
      <p:bldP spid="342" grpId="0"/>
    </p:bldLst>
  </p:timing>
</p:sld>
</file>

<file path=ppt/tags/tag1.xml><?xml version="1.0" encoding="utf-8"?>
<p:tagLst xmlns:a="http://schemas.openxmlformats.org/drawingml/2006/main" xmlns:r="http://schemas.openxmlformats.org/officeDocument/2006/relationships" xmlns:p="http://schemas.openxmlformats.org/presentationml/2006/main">
  <p:tag name="ORIGINALHEIGHT" val=" 20.71487"/>
  <p:tag name="ORIGINALWIDTH" val=" 43.63001"/>
  <p:tag name="OUTPUTTYPE" val="SVG"/>
  <p:tag name="IGUANATEXVERSION" val="162"/>
  <p:tag name="LATEXADDIN" val="\documentclass[preview]{standalone}&#10;\usepackage[utf8]{inputenc}&#10;\usepackage{amsmath}&#10;&#10;\begin{document}&#10;&#10;\begin{flalign*}&#10;\frac{\tau_{\mathrm{vap}}}{\tau_{\mathrm{cap}}} &gt;&gt; 1 \end{flalign*}&#10;&#10;\end{document}&#10;"/>
  <p:tag name="IGUANATEXSIZE" val="18"/>
  <p:tag name="IGUANATEXCURSOR" val="173"/>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 4.42839"/>
  <p:tag name="ORIGINALWIDTH" val=" 3.752187"/>
  <p:tag name="EMFCHILD" val="True"/>
</p:tagLst>
</file>

<file path=ppt/tags/tag100.xml><?xml version="1.0" encoding="utf-8"?>
<p:tagLst xmlns:a="http://schemas.openxmlformats.org/drawingml/2006/main" xmlns:r="http://schemas.openxmlformats.org/officeDocument/2006/relationships" xmlns:p="http://schemas.openxmlformats.org/presentationml/2006/main">
  <p:tag name="ORIGINALHEIGHT" val=" 2.921693"/>
  <p:tag name="ORIGINALWIDTH" val=" 5.276772"/>
  <p:tag name="EMFCHILD" val="True"/>
</p:tagLst>
</file>

<file path=ppt/tags/tag1000.xml><?xml version="1.0" encoding="utf-8"?>
<p:tagLst xmlns:a="http://schemas.openxmlformats.org/drawingml/2006/main" xmlns:r="http://schemas.openxmlformats.org/officeDocument/2006/relationships" xmlns:p="http://schemas.openxmlformats.org/presentationml/2006/main">
  <p:tag name="ORIGINALHEIGHT" val=" 5.778303"/>
  <p:tag name="ORIGINALWIDTH" val=" 4.981277"/>
  <p:tag name="EMFCHILD" val="True"/>
</p:tagLst>
</file>

<file path=ppt/tags/tag1001.xml><?xml version="1.0" encoding="utf-8"?>
<p:tagLst xmlns:a="http://schemas.openxmlformats.org/drawingml/2006/main" xmlns:r="http://schemas.openxmlformats.org/officeDocument/2006/relationships" xmlns:p="http://schemas.openxmlformats.org/presentationml/2006/main">
  <p:tag name="ORIGINALHEIGHT" val=" 7.242826"/>
  <p:tag name="ORIGINALWIDTH" val=" 7.073447"/>
  <p:tag name="EMFCHILD" val="True"/>
</p:tagLst>
</file>

<file path=ppt/tags/tag1002.xml><?xml version="1.0" encoding="utf-8"?>
<p:tagLst xmlns:a="http://schemas.openxmlformats.org/drawingml/2006/main" xmlns:r="http://schemas.openxmlformats.org/officeDocument/2006/relationships" xmlns:p="http://schemas.openxmlformats.org/presentationml/2006/main">
  <p:tag name="ORIGINALHEIGHT" val=" 4.90958"/>
  <p:tag name="ORIGINALWIDTH" val=" 3.431103"/>
  <p:tag name="EMFCHILD" val="True"/>
</p:tagLst>
</file>

<file path=ppt/tags/tag1003.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1004.xml><?xml version="1.0" encoding="utf-8"?>
<p:tagLst xmlns:a="http://schemas.openxmlformats.org/drawingml/2006/main" xmlns:r="http://schemas.openxmlformats.org/officeDocument/2006/relationships" xmlns:p="http://schemas.openxmlformats.org/presentationml/2006/main">
  <p:tag name="ORIGINALHEIGHT" val=" 30.54272"/>
  <p:tag name="ORIGINALWIDTH" val=" 172.5561"/>
  <p:tag name="OUTPUTTYPE" val="SVG"/>
  <p:tag name="IGUANATEXVERSION" val="162"/>
  <p:tag name="LATEXADDIN" val="\documentclass[preview]{standalone}&#10;\usepackage[utf8]{inputenc}&#10;\usepackage{amsmath}&#10;&#10;\begin{document}&#10;&#10;\begin{flalign*}&#10;\frac{C_i^{t^{n+1}}-C_i^{t^n}}{\Delta t}=\frac{1}{V_{\mathrm{w},i}}\sum_{j\in\mathcal{N}(i)}J_{\mathrm{diff},ij}^{\mathrm{NaCl,t^n}}A_{\mathrm{w},ij} \end{flalign*}&#10;&#10;\end{document}&#10;"/>
  <p:tag name="IGUANATEXSIZE" val="20"/>
  <p:tag name="IGUANATEXCURSOR" val="27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005.xml><?xml version="1.0" encoding="utf-8"?>
<p:tagLst xmlns:a="http://schemas.openxmlformats.org/drawingml/2006/main" xmlns:r="http://schemas.openxmlformats.org/officeDocument/2006/relationships" xmlns:p="http://schemas.openxmlformats.org/presentationml/2006/main">
  <p:tag name="ORIGINALHEIGHT" val=" 23.76992"/>
  <p:tag name="ORIGINALWIDTH" val=" 108.6191"/>
  <p:tag name="OUTPUTTYPE" val="SVG"/>
  <p:tag name="IGUANATEXVERSION" val="162"/>
  <p:tag name="LATEXADDIN" val="\documentclass[preview]{standalone}&#10;\usepackage[utf8]{inputenc}&#10;\usepackage{amsmath}&#10;&#10;\begin{document}&#10;&#10;\begin{flalign*}&#10;J_{\mathrm{diff},ij}^\mathrm{NaCl}=-D_\mathrm{w}^\mathrm{NaCl}\frac{C_i-C_j}{l_{ij}}\end{flalign*}&#10;&#10;\end{document}&#10;"/>
  <p:tag name="IGUANATEXSIZE" val="20"/>
  <p:tag name="IGUANATEXCURSOR" val="20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006.xml><?xml version="1.0" encoding="utf-8"?>
<p:tagLst xmlns:a="http://schemas.openxmlformats.org/drawingml/2006/main" xmlns:r="http://schemas.openxmlformats.org/officeDocument/2006/relationships" xmlns:p="http://schemas.openxmlformats.org/presentationml/2006/main">
  <p:tag name="ORIGINALHEIGHT" val=" 35.84575"/>
  <p:tag name="ORIGINALWIDTH" val=" 317.8009"/>
  <p:tag name="OUTPUTTYPE" val="SVG"/>
  <p:tag name="IGUANATEXVERSION" val="162"/>
  <p:tag name="LATEXADDIN" val="\documentclass[preview]{standalone}&#10;\usepackage[utf8]{inputenc}&#10;\usepackage{amsmath}&#10;&#10;\begin{document}&#10;&#10;\begin{flalign*}&#10;C_{i}^{t^{n+1}}=C_{i}^{t^{n}}\left(1-\frac{\Delta t}{V_{\mathrm{w},i}}\sum_{j\in\mathcal{N}(i)}D_{\mathrm{w}}^{\mathrm{NaCl}}\frac{A_{\mathrm{w},ij}}{l_{ij}}\right)+\frac{\Delta t}{V_{\mathrm{w},i}}\sum_{j\in\mathcal{N}(i)}D_{\mathrm{w}}^{\mathrm{NaCl}}\frac{A_{\mathrm{w},ij}}{l_{ij}}C_{j}^{t^{n}}\end{flalign*}&#10;&#10;\end{document}&#10;"/>
  <p:tag name="IGUANATEXSIZE" val="20"/>
  <p:tag name="IGUANATEXCURSOR" val="41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007.xml><?xml version="1.0" encoding="utf-8"?>
<p:tagLst xmlns:a="http://schemas.openxmlformats.org/drawingml/2006/main" xmlns:r="http://schemas.openxmlformats.org/officeDocument/2006/relationships" xmlns:p="http://schemas.openxmlformats.org/presentationml/2006/main">
  <p:tag name="ORIGINALHEIGHT" val=" 27.47248"/>
  <p:tag name="ORIGINALWIDTH" val=" 131.2601"/>
  <p:tag name="OUTPUTTYPE" val="SVG"/>
  <p:tag name="IGUANATEXVERSION" val="162"/>
  <p:tag name="LATEXADDIN" val="\documentclass[preview]{standalone}&#10;\usepackage[utf8]{inputenc}&#10;\usepackage{amsmath}&#10;&#10;\begin{document}&#10;&#10;\begin{flalign*}&#10;\Delta t\leq\min_{i\in\mathcal{N}}\frac{V_{\mathrm{w},i}}{\sum_{j\in\mathcal{N}(i)}D_{\mathrm{w}}^{\mathrm{NaCl}}\frac{A_{\mathrm{w},ij}}{l_{ij}}}\end{flalign*}&#10;&#10;\end{document}&#10;"/>
  <p:tag name="IGUANATEXSIZE" val="20"/>
  <p:tag name="IGUANATEXCURSOR" val="26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008.xml><?xml version="1.0" encoding="utf-8"?>
<p:tagLst xmlns:a="http://schemas.openxmlformats.org/drawingml/2006/main" xmlns:r="http://schemas.openxmlformats.org/officeDocument/2006/relationships" xmlns:p="http://schemas.openxmlformats.org/presentationml/2006/main">
  <p:tag name="ORIGINALHEIGHT" val=" 7.069528"/>
  <p:tag name="ORIGINALWIDTH" val=" 7.352402"/>
  <p:tag name="LATEXADDIN" val="\documentclass[preview]{standalone}&#10;\usepackage[utf8]{inputenc}&#10;\usepackage{amsmath}&#10;&#10;\begin{document}&#10;&#10;\begin{flalign*}&#10;\Delta t\leq\min_{i\in\mathcal{N}}\frac{V_{\mathrm{w},i}}{\sum_{j\in\mathcal{N}(i)}D_{\mathrm{w}}^{\mathrm{NaCl}}\frac{A_{\mathrm{w},ij}}{l_{ij}}}\end{flalign*}&#10;&#10;\end{document}&#10;"/>
  <p:tag name="IGUANATEXSIZE" val="20"/>
  <p:tag name="IGUANATEXCURSOR" val="26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009.xml><?xml version="1.0" encoding="utf-8"?>
<p:tagLst xmlns:a="http://schemas.openxmlformats.org/drawingml/2006/main" xmlns:r="http://schemas.openxmlformats.org/officeDocument/2006/relationships" xmlns:p="http://schemas.openxmlformats.org/presentationml/2006/main">
  <p:tag name="ORIGINALHEIGHT" val=" 6.289527"/>
  <p:tag name="ORIGINALWIDTH" val=" 3.058504"/>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 2.040512"/>
  <p:tag name="ORIGINALWIDTH" val=" .8887795"/>
  <p:tag name="EMFCHILD" val="True"/>
</p:tagLst>
</file>

<file path=ppt/tags/tag1010.xml><?xml version="1.0" encoding="utf-8"?>
<p:tagLst xmlns:a="http://schemas.openxmlformats.org/drawingml/2006/main" xmlns:r="http://schemas.openxmlformats.org/officeDocument/2006/relationships" xmlns:p="http://schemas.openxmlformats.org/presentationml/2006/main">
  <p:tag name="ORIGINALHEIGHT" val=" 7.632323"/>
  <p:tag name="ORIGINALWIDTH" val=" 6.087165"/>
  <p:tag name="EMFCHILD" val="True"/>
</p:tagLst>
</file>

<file path=ppt/tags/tag1011.xml><?xml version="1.0" encoding="utf-8"?>
<p:tagLst xmlns:a="http://schemas.openxmlformats.org/drawingml/2006/main" xmlns:r="http://schemas.openxmlformats.org/officeDocument/2006/relationships" xmlns:p="http://schemas.openxmlformats.org/presentationml/2006/main">
  <p:tag name="ORIGINALHEIGHT" val=" 4.364134"/>
  <p:tag name="ORIGINALWIDTH" val=" 7.780787"/>
  <p:tag name="EMFCHILD" val="True"/>
</p:tagLst>
</file>

<file path=ppt/tags/tag1012.xml><?xml version="1.0" encoding="utf-8"?>
<p:tagLst xmlns:a="http://schemas.openxmlformats.org/drawingml/2006/main" xmlns:r="http://schemas.openxmlformats.org/officeDocument/2006/relationships" xmlns:p="http://schemas.openxmlformats.org/presentationml/2006/main">
  <p:tag name="ORIGINALHEIGHT" val=" 6.605473"/>
  <p:tag name="ORIGINALWIDTH" val=" 2.131968"/>
  <p:tag name="EMFCHILD" val="True"/>
</p:tagLst>
</file>

<file path=ppt/tags/tag1013.xml><?xml version="1.0" encoding="utf-8"?>
<p:tagLst xmlns:a="http://schemas.openxmlformats.org/drawingml/2006/main" xmlns:r="http://schemas.openxmlformats.org/officeDocument/2006/relationships" xmlns:p="http://schemas.openxmlformats.org/presentationml/2006/main">
  <p:tag name="ORIGINALHEIGHT" val=" 4.364134"/>
  <p:tag name="ORIGINALWIDTH" val=" 5.011181"/>
  <p:tag name="EMFCHILD" val="True"/>
</p:tagLst>
</file>

<file path=ppt/tags/tag1014.xml><?xml version="1.0" encoding="utf-8"?>
<p:tagLst xmlns:a="http://schemas.openxmlformats.org/drawingml/2006/main" xmlns:r="http://schemas.openxmlformats.org/officeDocument/2006/relationships" xmlns:p="http://schemas.openxmlformats.org/presentationml/2006/main">
  <p:tag name="ORIGINALHEIGHT" val=" 4.651457"/>
  <p:tag name="ORIGINALWIDTH" val=" 2.113071"/>
  <p:tag name="EMFCHILD" val="True"/>
</p:tagLst>
</file>

<file path=ppt/tags/tag1015.xml><?xml version="1.0" encoding="utf-8"?>
<p:tagLst xmlns:a="http://schemas.openxmlformats.org/drawingml/2006/main" xmlns:r="http://schemas.openxmlformats.org/officeDocument/2006/relationships" xmlns:p="http://schemas.openxmlformats.org/presentationml/2006/main">
  <p:tag name="ORIGINALHEIGHT" val=" 4.513228"/>
  <p:tag name="ORIGINALWIDTH" val=" 3.856535"/>
  <p:tag name="EMFCHILD" val="True"/>
</p:tagLst>
</file>

<file path=ppt/tags/tag1016.xml><?xml version="1.0" encoding="utf-8"?>
<p:tagLst xmlns:a="http://schemas.openxmlformats.org/drawingml/2006/main" xmlns:r="http://schemas.openxmlformats.org/officeDocument/2006/relationships" xmlns:p="http://schemas.openxmlformats.org/presentationml/2006/main">
  <p:tag name="ORIGINALHEIGHT" val=" 5.757323"/>
  <p:tag name="ORIGINALWIDTH" val=" 7.636339"/>
  <p:tag name="EMFCHILD" val="True"/>
</p:tagLst>
</file>

<file path=ppt/tags/tag1017.xml><?xml version="1.0" encoding="utf-8"?>
<p:tagLst xmlns:a="http://schemas.openxmlformats.org/drawingml/2006/main" xmlns:r="http://schemas.openxmlformats.org/officeDocument/2006/relationships" xmlns:p="http://schemas.openxmlformats.org/presentationml/2006/main">
  <p:tag name="ORIGINALHEIGHT" val=" 6.960945"/>
  <p:tag name="ORIGINALWIDTH" val=" 7.103346"/>
  <p:tag name="EMFCHILD" val="True"/>
</p:tagLst>
</file>

<file path=ppt/tags/tag1018.xml><?xml version="1.0" encoding="utf-8"?>
<p:tagLst xmlns:a="http://schemas.openxmlformats.org/drawingml/2006/main" xmlns:r="http://schemas.openxmlformats.org/officeDocument/2006/relationships" xmlns:p="http://schemas.openxmlformats.org/presentationml/2006/main">
  <p:tag name="ORIGINALHEIGHT" val=" 3.047992"/>
  <p:tag name="ORIGINALWIDTH" val=" 5.258268"/>
  <p:tag name="EMFCHILD" val="True"/>
</p:tagLst>
</file>

<file path=ppt/tags/tag1019.xml><?xml version="1.0" encoding="utf-8"?>
<p:tagLst xmlns:a="http://schemas.openxmlformats.org/drawingml/2006/main" xmlns:r="http://schemas.openxmlformats.org/officeDocument/2006/relationships" xmlns:p="http://schemas.openxmlformats.org/presentationml/2006/main">
  <p:tag name="ORIGINALHEIGHT" val=" 2.12874"/>
  <p:tag name="ORIGINALWIDTH" val=" .8856693"/>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 4.458701"/>
  <p:tag name="ORIGINALWIDTH" val=" 2.120512"/>
  <p:tag name="EMFCHILD" val="True"/>
</p:tagLst>
</file>

<file path=ppt/tags/tag1020.xml><?xml version="1.0" encoding="utf-8"?>
<p:tagLst xmlns:a="http://schemas.openxmlformats.org/drawingml/2006/main" xmlns:r="http://schemas.openxmlformats.org/officeDocument/2006/relationships" xmlns:p="http://schemas.openxmlformats.org/presentationml/2006/main">
  <p:tag name="ORIGINALHEIGHT" val=" 4.651457"/>
  <p:tag name="ORIGINALWIDTH" val=" 2.113071"/>
  <p:tag name="EMFCHILD" val="True"/>
</p:tagLst>
</file>

<file path=ppt/tags/tag1021.xml><?xml version="1.0" encoding="utf-8"?>
<p:tagLst xmlns:a="http://schemas.openxmlformats.org/drawingml/2006/main" xmlns:r="http://schemas.openxmlformats.org/officeDocument/2006/relationships" xmlns:p="http://schemas.openxmlformats.org/presentationml/2006/main">
  <p:tag name="ORIGINALHEIGHT" val=" .3949213"/>
  <p:tag name="ORIGINALWIDTH" val=" 87.08472"/>
  <p:tag name="EMFCHILD" val="True"/>
</p:tagLst>
</file>

<file path=ppt/tags/tag1022.xml><?xml version="1.0" encoding="utf-8"?>
<p:tagLst xmlns:a="http://schemas.openxmlformats.org/drawingml/2006/main" xmlns:r="http://schemas.openxmlformats.org/officeDocument/2006/relationships" xmlns:p="http://schemas.openxmlformats.org/presentationml/2006/main">
  <p:tag name="ORIGINALHEIGHT" val=" 9.873661"/>
  <p:tag name="ORIGINALWIDTH" val=" 9.394764"/>
  <p:tag name="EMFCHILD" val="True"/>
</p:tagLst>
</file>

<file path=ppt/tags/tag1023.xml><?xml version="1.0" encoding="utf-8"?>
<p:tagLst xmlns:a="http://schemas.openxmlformats.org/drawingml/2006/main" xmlns:r="http://schemas.openxmlformats.org/officeDocument/2006/relationships" xmlns:p="http://schemas.openxmlformats.org/presentationml/2006/main">
  <p:tag name="ORIGINALHEIGHT" val=" 5.992323"/>
  <p:tag name="ORIGINALWIDTH" val=" 3.061496"/>
  <p:tag name="EMFCHILD" val="True"/>
</p:tagLst>
</file>

<file path=ppt/tags/tag1024.xml><?xml version="1.0" encoding="utf-8"?>
<p:tagLst xmlns:a="http://schemas.openxmlformats.org/drawingml/2006/main" xmlns:r="http://schemas.openxmlformats.org/officeDocument/2006/relationships" xmlns:p="http://schemas.openxmlformats.org/presentationml/2006/main">
  <p:tag name="ORIGINALHEIGHT" val=" 4.513228"/>
  <p:tag name="ORIGINALWIDTH" val=" 3.856535"/>
  <p:tag name="EMFCHILD" val="True"/>
</p:tagLst>
</file>

<file path=ppt/tags/tag1025.xml><?xml version="1.0" encoding="utf-8"?>
<p:tagLst xmlns:a="http://schemas.openxmlformats.org/drawingml/2006/main" xmlns:r="http://schemas.openxmlformats.org/officeDocument/2006/relationships" xmlns:p="http://schemas.openxmlformats.org/presentationml/2006/main">
  <p:tag name="ORIGINALHEIGHT" val=" 5.757323"/>
  <p:tag name="ORIGINALWIDTH" val=" 7.636339"/>
  <p:tag name="EMFCHILD" val="True"/>
</p:tagLst>
</file>

<file path=ppt/tags/tag1026.xml><?xml version="1.0" encoding="utf-8"?>
<p:tagLst xmlns:a="http://schemas.openxmlformats.org/drawingml/2006/main" xmlns:r="http://schemas.openxmlformats.org/officeDocument/2006/relationships" xmlns:p="http://schemas.openxmlformats.org/presentationml/2006/main">
  <p:tag name="ORIGINALHEIGHT" val=" 6.904645"/>
  <p:tag name="ORIGINALWIDTH" val=" 1.813189"/>
  <p:tag name="EMFCHILD" val="True"/>
</p:tagLst>
</file>

<file path=ppt/tags/tag1027.xml><?xml version="1.0" encoding="utf-8"?>
<p:tagLst xmlns:a="http://schemas.openxmlformats.org/drawingml/2006/main" xmlns:r="http://schemas.openxmlformats.org/officeDocument/2006/relationships" xmlns:p="http://schemas.openxmlformats.org/presentationml/2006/main">
  <p:tag name="ORIGINALHEIGHT" val=" 4.651457"/>
  <p:tag name="ORIGINALWIDTH" val=" 2.113071"/>
  <p:tag name="EMFCHILD" val="True"/>
</p:tagLst>
</file>

<file path=ppt/tags/tag1028.xml><?xml version="1.0" encoding="utf-8"?>
<p:tagLst xmlns:a="http://schemas.openxmlformats.org/drawingml/2006/main" xmlns:r="http://schemas.openxmlformats.org/officeDocument/2006/relationships" xmlns:p="http://schemas.openxmlformats.org/presentationml/2006/main">
  <p:tag name="ORIGINALHEIGHT" val=" 6.904645"/>
  <p:tag name="ORIGINALWIDTH" val=" 1.806221"/>
  <p:tag name="EMFCHILD" val="True"/>
</p:tagLst>
</file>

<file path=ppt/tags/tag1029.xml><?xml version="1.0" encoding="utf-8"?>
<p:tagLst xmlns:a="http://schemas.openxmlformats.org/drawingml/2006/main" xmlns:r="http://schemas.openxmlformats.org/officeDocument/2006/relationships" xmlns:p="http://schemas.openxmlformats.org/presentationml/2006/main">
  <p:tag name="ORIGINALHEIGHT" val=" 6.743701"/>
  <p:tag name="ORIGINALWIDTH" val=" 7.611457"/>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 5.743977"/>
  <p:tag name="ORIGINALWIDTH" val=" 3.072284"/>
  <p:tag name="EMFCHILD" val="True"/>
</p:tagLst>
</file>

<file path=ppt/tags/tag1030.xml><?xml version="1.0" encoding="utf-8"?>
<p:tagLst xmlns:a="http://schemas.openxmlformats.org/drawingml/2006/main" xmlns:r="http://schemas.openxmlformats.org/officeDocument/2006/relationships" xmlns:p="http://schemas.openxmlformats.org/presentationml/2006/main">
  <p:tag name="ORIGINALHEIGHT" val=" 4.720591"/>
  <p:tag name="ORIGINALWIDTH" val=" 5.090906"/>
  <p:tag name="EMFCHILD" val="True"/>
</p:tagLst>
</file>

<file path=ppt/tags/tag1031.xml><?xml version="1.0" encoding="utf-8"?>
<p:tagLst xmlns:a="http://schemas.openxmlformats.org/drawingml/2006/main" xmlns:r="http://schemas.openxmlformats.org/officeDocument/2006/relationships" xmlns:p="http://schemas.openxmlformats.org/presentationml/2006/main">
  <p:tag name="ORIGINALHEIGHT" val=" 3.151654"/>
  <p:tag name="ORIGINALWIDTH" val=" 3.479921"/>
  <p:tag name="EMFCHILD" val="True"/>
</p:tagLst>
</file>

<file path=ppt/tags/tag1032.xml><?xml version="1.0" encoding="utf-8"?>
<p:tagLst xmlns:a="http://schemas.openxmlformats.org/drawingml/2006/main" xmlns:r="http://schemas.openxmlformats.org/officeDocument/2006/relationships" xmlns:p="http://schemas.openxmlformats.org/presentationml/2006/main">
  <p:tag name="ORIGINALHEIGHT" val=" 4.997047"/>
  <p:tag name="ORIGINALWIDTH" val=" 4.700354"/>
  <p:tag name="EMFCHILD" val="True"/>
</p:tagLst>
</file>

<file path=ppt/tags/tag1033.xml><?xml version="1.0" encoding="utf-8"?>
<p:tagLst xmlns:a="http://schemas.openxmlformats.org/drawingml/2006/main" xmlns:r="http://schemas.openxmlformats.org/officeDocument/2006/relationships" xmlns:p="http://schemas.openxmlformats.org/presentationml/2006/main">
  <p:tag name="ORIGINALHEIGHT" val=" 4.796614"/>
  <p:tag name="ORIGINALWIDTH" val=" 1.569095"/>
  <p:tag name="EMFCHILD" val="True"/>
</p:tagLst>
</file>

<file path=ppt/tags/tag1034.xml><?xml version="1.0" encoding="utf-8"?>
<p:tagLst xmlns:a="http://schemas.openxmlformats.org/drawingml/2006/main" xmlns:r="http://schemas.openxmlformats.org/officeDocument/2006/relationships" xmlns:p="http://schemas.openxmlformats.org/presentationml/2006/main">
  <p:tag name="ORIGINALHEIGHT" val=" 3.047992"/>
  <p:tag name="ORIGINALWIDTH" val=" 5.258268"/>
  <p:tag name="EMFCHILD" val="True"/>
</p:tagLst>
</file>

<file path=ppt/tags/tag1035.xml><?xml version="1.0" encoding="utf-8"?>
<p:tagLst xmlns:a="http://schemas.openxmlformats.org/drawingml/2006/main" xmlns:r="http://schemas.openxmlformats.org/officeDocument/2006/relationships" xmlns:p="http://schemas.openxmlformats.org/presentationml/2006/main">
  <p:tag name="ORIGINALHEIGHT" val=" 4.927953"/>
  <p:tag name="ORIGINALWIDTH" val=" 5.251299"/>
  <p:tag name="EMFCHILD" val="True"/>
</p:tagLst>
</file>

<file path=ppt/tags/tag1036.xml><?xml version="1.0" encoding="utf-8"?>
<p:tagLst xmlns:a="http://schemas.openxmlformats.org/drawingml/2006/main" xmlns:r="http://schemas.openxmlformats.org/officeDocument/2006/relationships" xmlns:p="http://schemas.openxmlformats.org/presentationml/2006/main">
  <p:tag name="ORIGINALHEIGHT" val=" 2.182047"/>
  <p:tag name="ORIGINALWIDTH" val=" 4.229134"/>
  <p:tag name="EMFCHILD" val="True"/>
</p:tagLst>
</file>

<file path=ppt/tags/tag1037.xml><?xml version="1.0" encoding="utf-8"?>
<p:tagLst xmlns:a="http://schemas.openxmlformats.org/drawingml/2006/main" xmlns:r="http://schemas.openxmlformats.org/officeDocument/2006/relationships" xmlns:p="http://schemas.openxmlformats.org/presentationml/2006/main">
  <p:tag name="ORIGINALHEIGHT" val=" 1.560039"/>
  <p:tag name="ORIGINALWIDTH" val=" .6774409"/>
  <p:tag name="EMFCHILD" val="True"/>
</p:tagLst>
</file>

<file path=ppt/tags/tag1038.xml><?xml version="1.0" encoding="utf-8"?>
<p:tagLst xmlns:a="http://schemas.openxmlformats.org/drawingml/2006/main" xmlns:r="http://schemas.openxmlformats.org/officeDocument/2006/relationships" xmlns:p="http://schemas.openxmlformats.org/presentationml/2006/main">
  <p:tag name="ORIGINALHEIGHT" val=" 3.347165"/>
  <p:tag name="ORIGINALWIDTH" val=" 1.753386"/>
  <p:tag name="EMFCHILD" val="True"/>
</p:tagLst>
</file>

<file path=ppt/tags/tag1039.xml><?xml version="1.0" encoding="utf-8"?>
<p:tagLst xmlns:a="http://schemas.openxmlformats.org/drawingml/2006/main" xmlns:r="http://schemas.openxmlformats.org/officeDocument/2006/relationships" xmlns:p="http://schemas.openxmlformats.org/presentationml/2006/main">
  <p:tag name="ORIGINALHEIGHT" val=" 4.304921"/>
  <p:tag name="ORIGINALWIDTH" val=" 2.356142"/>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040.xml><?xml version="1.0" encoding="utf-8"?>
<p:tagLst xmlns:a="http://schemas.openxmlformats.org/drawingml/2006/main" xmlns:r="http://schemas.openxmlformats.org/officeDocument/2006/relationships" xmlns:p="http://schemas.openxmlformats.org/presentationml/2006/main">
  <p:tag name="ORIGINALHEIGHT" val=" .3949213"/>
  <p:tag name="ORIGINALWIDTH" val=" 19.51465"/>
  <p:tag name="EMFCHILD" val="True"/>
</p:tagLst>
</file>

<file path=ppt/tags/tag1041.xml><?xml version="1.0" encoding="utf-8"?>
<p:tagLst xmlns:a="http://schemas.openxmlformats.org/drawingml/2006/main" xmlns:r="http://schemas.openxmlformats.org/officeDocument/2006/relationships" xmlns:p="http://schemas.openxmlformats.org/presentationml/2006/main">
  <p:tag name="ORIGINALHEIGHT" val=" 4.865748"/>
  <p:tag name="ORIGINALWIDTH" val=" 1.562126"/>
  <p:tag name="EMFCHILD" val="True"/>
</p:tagLst>
</file>

<file path=ppt/tags/tag1042.xml><?xml version="1.0" encoding="utf-8"?>
<p:tagLst xmlns:a="http://schemas.openxmlformats.org/drawingml/2006/main" xmlns:r="http://schemas.openxmlformats.org/officeDocument/2006/relationships" xmlns:p="http://schemas.openxmlformats.org/presentationml/2006/main">
  <p:tag name="ORIGINALHEIGHT" val=" 3.347165"/>
  <p:tag name="ORIGINALWIDTH" val=" 1.753386"/>
  <p:tag name="EMFCHILD" val="True"/>
</p:tagLst>
</file>

<file path=ppt/tags/tag1043.xml><?xml version="1.0" encoding="utf-8"?>
<p:tagLst xmlns:a="http://schemas.openxmlformats.org/drawingml/2006/main" xmlns:r="http://schemas.openxmlformats.org/officeDocument/2006/relationships" xmlns:p="http://schemas.openxmlformats.org/presentationml/2006/main">
  <p:tag name="ORIGINALHEIGHT" val=" 4.304921"/>
  <p:tag name="ORIGINALWIDTH" val=" 2.356142"/>
  <p:tag name="EMFCHILD" val="True"/>
</p:tagLst>
</file>

<file path=ppt/tags/tag1044.xml><?xml version="1.0" encoding="utf-8"?>
<p:tagLst xmlns:a="http://schemas.openxmlformats.org/drawingml/2006/main" xmlns:r="http://schemas.openxmlformats.org/officeDocument/2006/relationships" xmlns:p="http://schemas.openxmlformats.org/presentationml/2006/main">
  <p:tag name="ORIGINALHEIGHT" val=" 7.242835"/>
  <p:tag name="ORIGINALWIDTH" val=" 7.067914"/>
  <p:tag name="LATEXADDIN" val="\documentclass[preview]{standalone}&#10;\usepackage[utf8]{inputenc}&#10;\usepackage{amsmath}&#10;&#10;\begin{document}&#10;&#10;\begin{flalign*}&#10;C_{i}^{t^{n+1}}=C_{i}^{t^{n}}\left(1-\frac{\Delta t}{V_{\mathrm{w},i}}\sum_{j\in\mathcal{N}(i)}D_{\mathrm{w}}^{\mathrm{NaCl}}\frac{A_{\mathrm{w},ij}}{l_{ij}}\right)+\frac{\Delta t}{V_{\mathrm{w},i}}\sum_{j\in\mathcal{N}(i)}D_{\mathrm{w}}^{\mathrm{NaCl}}\frac{A_{\mathrm{w},ij}}{l_{ij}}C_{j}^{t^{n}}\end{flalign*}&#10;&#10;\end{document}&#10;"/>
  <p:tag name="IGUANATEXSIZE" val="20"/>
  <p:tag name="IGUANATEXCURSOR" val="41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045.xml><?xml version="1.0" encoding="utf-8"?>
<p:tagLst xmlns:a="http://schemas.openxmlformats.org/drawingml/2006/main" xmlns:r="http://schemas.openxmlformats.org/officeDocument/2006/relationships" xmlns:p="http://schemas.openxmlformats.org/presentationml/2006/main">
  <p:tag name="ORIGINALHEIGHT" val=" 4.428386"/>
  <p:tag name="ORIGINALWIDTH" val=" 2.355276"/>
  <p:tag name="EMFCHILD" val="True"/>
</p:tagLst>
</file>

<file path=ppt/tags/tag1046.xml><?xml version="1.0" encoding="utf-8"?>
<p:tagLst xmlns:a="http://schemas.openxmlformats.org/drawingml/2006/main" xmlns:r="http://schemas.openxmlformats.org/officeDocument/2006/relationships" xmlns:p="http://schemas.openxmlformats.org/presentationml/2006/main">
  <p:tag name="ORIGINALHEIGHT" val=" 2.256536"/>
  <p:tag name="ORIGINALWIDTH" val=" 3.484173"/>
  <p:tag name="EMFCHILD" val="True"/>
</p:tagLst>
</file>

<file path=ppt/tags/tag1047.xml><?xml version="1.0" encoding="utf-8"?>
<p:tagLst xmlns:a="http://schemas.openxmlformats.org/drawingml/2006/main" xmlns:r="http://schemas.openxmlformats.org/officeDocument/2006/relationships" xmlns:p="http://schemas.openxmlformats.org/presentationml/2006/main">
  <p:tag name="ORIGINALHEIGHT" val=" 4.154409"/>
  <p:tag name="ORIGINALWIDTH" val=" 4.146181"/>
  <p:tag name="EMFCHILD" val="True"/>
</p:tagLst>
</file>

<file path=ppt/tags/tag1048.xml><?xml version="1.0" encoding="utf-8"?>
<p:tagLst xmlns:a="http://schemas.openxmlformats.org/drawingml/2006/main" xmlns:r="http://schemas.openxmlformats.org/officeDocument/2006/relationships" xmlns:p="http://schemas.openxmlformats.org/presentationml/2006/main">
  <p:tag name="ORIGINALHEIGHT" val=" 3.31752"/>
  <p:tag name="ORIGINALWIDTH" val=" 2.045709"/>
  <p:tag name="EMFCHILD" val="True"/>
</p:tagLst>
</file>

<file path=ppt/tags/tag1049.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 6.028858"/>
  <p:tag name="ORIGINALWIDTH" val=" 3.069291"/>
  <p:tag name="EMFCHILD" val="True"/>
</p:tagLst>
</file>

<file path=ppt/tags/tag1050.xml><?xml version="1.0" encoding="utf-8"?>
<p:tagLst xmlns:a="http://schemas.openxmlformats.org/drawingml/2006/main" xmlns:r="http://schemas.openxmlformats.org/officeDocument/2006/relationships" xmlns:p="http://schemas.openxmlformats.org/presentationml/2006/main">
  <p:tag name="ORIGINALHEIGHT" val=" 2.33122"/>
  <p:tag name="ORIGINALWIDTH" val=" 6.619961"/>
  <p:tag name="EMFCHILD" val="True"/>
</p:tagLst>
</file>

<file path=ppt/tags/tag1051.xml><?xml version="1.0" encoding="utf-8"?>
<p:tagLst xmlns:a="http://schemas.openxmlformats.org/drawingml/2006/main" xmlns:r="http://schemas.openxmlformats.org/officeDocument/2006/relationships" xmlns:p="http://schemas.openxmlformats.org/presentationml/2006/main">
  <p:tag name="ORIGINALHEIGHT" val=" 7.242835"/>
  <p:tag name="ORIGINALWIDTH" val=" 7.067914"/>
  <p:tag name="EMFCHILD" val="True"/>
</p:tagLst>
</file>

<file path=ppt/tags/tag1052.xml><?xml version="1.0" encoding="utf-8"?>
<p:tagLst xmlns:a="http://schemas.openxmlformats.org/drawingml/2006/main" xmlns:r="http://schemas.openxmlformats.org/officeDocument/2006/relationships" xmlns:p="http://schemas.openxmlformats.org/presentationml/2006/main">
  <p:tag name="ORIGINALHEIGHT" val=" 4.428386"/>
  <p:tag name="ORIGINALWIDTH" val=" 2.355276"/>
  <p:tag name="EMFCHILD" val="True"/>
</p:tagLst>
</file>

<file path=ppt/tags/tag1053.xml><?xml version="1.0" encoding="utf-8"?>
<p:tagLst xmlns:a="http://schemas.openxmlformats.org/drawingml/2006/main" xmlns:r="http://schemas.openxmlformats.org/officeDocument/2006/relationships" xmlns:p="http://schemas.openxmlformats.org/presentationml/2006/main">
  <p:tag name="ORIGINALHEIGHT" val=" 2.256536"/>
  <p:tag name="ORIGINALWIDTH" val=" 3.484173"/>
  <p:tag name="EMFCHILD" val="True"/>
</p:tagLst>
</file>

<file path=ppt/tags/tag1054.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55.xml><?xml version="1.0" encoding="utf-8"?>
<p:tagLst xmlns:a="http://schemas.openxmlformats.org/drawingml/2006/main" xmlns:r="http://schemas.openxmlformats.org/officeDocument/2006/relationships" xmlns:p="http://schemas.openxmlformats.org/presentationml/2006/main">
  <p:tag name="ORIGINALHEIGHT" val=" 18.0224"/>
  <p:tag name="ORIGINALWIDTH" val=" 5.485079"/>
  <p:tag name="EMFCHILD" val="True"/>
</p:tagLst>
</file>

<file path=ppt/tags/tag1056.xml><?xml version="1.0" encoding="utf-8"?>
<p:tagLst xmlns:a="http://schemas.openxmlformats.org/drawingml/2006/main" xmlns:r="http://schemas.openxmlformats.org/officeDocument/2006/relationships" xmlns:p="http://schemas.openxmlformats.org/presentationml/2006/main">
  <p:tag name="ORIGINALHEIGHT" val=" 18.0224"/>
  <p:tag name="ORIGINALWIDTH" val=" 5.485079"/>
  <p:tag name="EMFCHILD" val="True"/>
</p:tagLst>
</file>

<file path=ppt/tags/tag1057.xml><?xml version="1.0" encoding="utf-8"?>
<p:tagLst xmlns:a="http://schemas.openxmlformats.org/drawingml/2006/main" xmlns:r="http://schemas.openxmlformats.org/officeDocument/2006/relationships" xmlns:p="http://schemas.openxmlformats.org/presentationml/2006/main">
  <p:tag name="ORIGINALHEIGHT" val=" 6.635079"/>
  <p:tag name="ORIGINALWIDTH" val=" 3.285079"/>
  <p:tag name="EMFCHILD" val="True"/>
</p:tagLst>
</file>

<file path=ppt/tags/tag1058.xml><?xml version="1.0" encoding="utf-8"?>
<p:tagLst xmlns:a="http://schemas.openxmlformats.org/drawingml/2006/main" xmlns:r="http://schemas.openxmlformats.org/officeDocument/2006/relationships" xmlns:p="http://schemas.openxmlformats.org/presentationml/2006/main">
  <p:tag name="ORIGINALHEIGHT" val=" .3985039"/>
  <p:tag name="ORIGINALWIDTH" val=" 6.082402"/>
  <p:tag name="EMFCHILD" val="True"/>
</p:tagLst>
</file>

<file path=ppt/tags/tag1059.xml><?xml version="1.0" encoding="utf-8"?>
<p:tagLst xmlns:a="http://schemas.openxmlformats.org/drawingml/2006/main" xmlns:r="http://schemas.openxmlformats.org/officeDocument/2006/relationships" xmlns:p="http://schemas.openxmlformats.org/presentationml/2006/main">
  <p:tag name="ORIGINALHEIGHT" val=" 7.133228"/>
  <p:tag name="ORIGINALWIDTH" val=" 7.346653"/>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060.xml><?xml version="1.0" encoding="utf-8"?>
<p:tagLst xmlns:a="http://schemas.openxmlformats.org/drawingml/2006/main" xmlns:r="http://schemas.openxmlformats.org/officeDocument/2006/relationships" xmlns:p="http://schemas.openxmlformats.org/presentationml/2006/main">
  <p:tag name="ORIGINALHEIGHT" val=" 6.346181"/>
  <p:tag name="ORIGINALWIDTH" val=" 3.056102"/>
  <p:tag name="EMFCHILD" val="True"/>
</p:tagLst>
</file>

<file path=ppt/tags/tag1061.xml><?xml version="1.0" encoding="utf-8"?>
<p:tagLst xmlns:a="http://schemas.openxmlformats.org/drawingml/2006/main" xmlns:r="http://schemas.openxmlformats.org/officeDocument/2006/relationships" xmlns:p="http://schemas.openxmlformats.org/presentationml/2006/main">
  <p:tag name="ORIGINALHEIGHT" val=" .3984646"/>
  <p:tag name="ORIGINALWIDTH" val=" 17.2752"/>
  <p:tag name="EMFCHILD" val="True"/>
</p:tagLst>
</file>

<file path=ppt/tags/tag1062.xml><?xml version="1.0" encoding="utf-8"?>
<p:tagLst xmlns:a="http://schemas.openxmlformats.org/drawingml/2006/main" xmlns:r="http://schemas.openxmlformats.org/officeDocument/2006/relationships" xmlns:p="http://schemas.openxmlformats.org/presentationml/2006/main">
  <p:tag name="ORIGINALHEIGHT" val=" 7.023622"/>
  <p:tag name="ORIGINALWIDTH" val=" 7.097756"/>
  <p:tag name="EMFCHILD" val="True"/>
</p:tagLst>
</file>

<file path=ppt/tags/tag1063.xml><?xml version="1.0" encoding="utf-8"?>
<p:tagLst xmlns:a="http://schemas.openxmlformats.org/drawingml/2006/main" xmlns:r="http://schemas.openxmlformats.org/officeDocument/2006/relationships" xmlns:p="http://schemas.openxmlformats.org/presentationml/2006/main">
  <p:tag name="ORIGINALHEIGHT" val=" 3.075433"/>
  <p:tag name="ORIGINALWIDTH" val=" 5.254134"/>
  <p:tag name="EMFCHILD" val="True"/>
</p:tagLst>
</file>

<file path=ppt/tags/tag1064.xml><?xml version="1.0" encoding="utf-8"?>
<p:tagLst xmlns:a="http://schemas.openxmlformats.org/drawingml/2006/main" xmlns:r="http://schemas.openxmlformats.org/officeDocument/2006/relationships" xmlns:p="http://schemas.openxmlformats.org/presentationml/2006/main">
  <p:tag name="ORIGINALHEIGHT" val=" 2.147913"/>
  <p:tag name="ORIGINALWIDTH" val=" .8849607"/>
  <p:tag name="EMFCHILD" val="True"/>
</p:tagLst>
</file>

<file path=ppt/tags/tag1065.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66.xml><?xml version="1.0" encoding="utf-8"?>
<p:tagLst xmlns:a="http://schemas.openxmlformats.org/drawingml/2006/main" xmlns:r="http://schemas.openxmlformats.org/officeDocument/2006/relationships" xmlns:p="http://schemas.openxmlformats.org/presentationml/2006/main">
  <p:tag name="ORIGINALHEIGHT" val=" 13.94768"/>
  <p:tag name="ORIGINALWIDTH" val=" 13.24988"/>
  <p:tag name="EMFCHILD" val="True"/>
</p:tagLst>
</file>

<file path=ppt/tags/tag1067.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068.xml><?xml version="1.0" encoding="utf-8"?>
<p:tagLst xmlns:a="http://schemas.openxmlformats.org/drawingml/2006/main" xmlns:r="http://schemas.openxmlformats.org/officeDocument/2006/relationships" xmlns:p="http://schemas.openxmlformats.org/presentationml/2006/main">
  <p:tag name="ORIGINALHEIGHT" val=" 4.553898"/>
  <p:tag name="ORIGINALWIDTH" val=" 3.853504"/>
  <p:tag name="EMFCHILD" val="True"/>
</p:tagLst>
</file>

<file path=ppt/tags/tag1069.xml><?xml version="1.0" encoding="utf-8"?>
<p:tagLst xmlns:a="http://schemas.openxmlformats.org/drawingml/2006/main" xmlns:r="http://schemas.openxmlformats.org/officeDocument/2006/relationships" xmlns:p="http://schemas.openxmlformats.org/presentationml/2006/main">
  <p:tag name="ORIGINALHEIGHT" val=" 5.809213"/>
  <p:tag name="ORIGINALWIDTH" val=" 7.630354"/>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 2.214685"/>
  <p:tag name="ORIGINALWIDTH" val=" 6.648465"/>
  <p:tag name="EMFCHILD" val="True"/>
</p:tagLst>
</file>

<file path=ppt/tags/tag1070.xml><?xml version="1.0" encoding="utf-8"?>
<p:tagLst xmlns:a="http://schemas.openxmlformats.org/drawingml/2006/main" xmlns:r="http://schemas.openxmlformats.org/officeDocument/2006/relationships" xmlns:p="http://schemas.openxmlformats.org/presentationml/2006/main">
  <p:tag name="ORIGINALHEIGHT" val=" 6.96685"/>
  <p:tag name="ORIGINALWIDTH" val=" 1.811772"/>
  <p:tag name="EMFCHILD" val="True"/>
</p:tagLst>
</file>

<file path=ppt/tags/tag1071.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72.xml><?xml version="1.0" encoding="utf-8"?>
<p:tagLst xmlns:a="http://schemas.openxmlformats.org/drawingml/2006/main" xmlns:r="http://schemas.openxmlformats.org/officeDocument/2006/relationships" xmlns:p="http://schemas.openxmlformats.org/presentationml/2006/main">
  <p:tag name="ORIGINALHEIGHT" val=" 6.96685"/>
  <p:tag name="ORIGINALWIDTH" val=" 1.804803"/>
  <p:tag name="EMFCHILD" val="True"/>
</p:tagLst>
</file>

<file path=ppt/tags/tag1073.xml><?xml version="1.0" encoding="utf-8"?>
<p:tagLst xmlns:a="http://schemas.openxmlformats.org/drawingml/2006/main" xmlns:r="http://schemas.openxmlformats.org/officeDocument/2006/relationships" xmlns:p="http://schemas.openxmlformats.org/presentationml/2006/main">
  <p:tag name="ORIGINALHEIGHT" val=" 6.804449"/>
  <p:tag name="ORIGINALWIDTH" val=" 7.605473"/>
  <p:tag name="EMFCHILD" val="True"/>
</p:tagLst>
</file>

<file path=ppt/tags/tag1074.xml><?xml version="1.0" encoding="utf-8"?>
<p:tagLst xmlns:a="http://schemas.openxmlformats.org/drawingml/2006/main" xmlns:r="http://schemas.openxmlformats.org/officeDocument/2006/relationships" xmlns:p="http://schemas.openxmlformats.org/presentationml/2006/main">
  <p:tag name="ORIGINALHEIGHT" val=" 4.76311"/>
  <p:tag name="ORIGINALWIDTH" val=" 5.08689"/>
  <p:tag name="EMFCHILD" val="True"/>
</p:tagLst>
</file>

<file path=ppt/tags/tag1075.xml><?xml version="1.0" encoding="utf-8"?>
<p:tagLst xmlns:a="http://schemas.openxmlformats.org/drawingml/2006/main" xmlns:r="http://schemas.openxmlformats.org/officeDocument/2006/relationships" xmlns:p="http://schemas.openxmlformats.org/presentationml/2006/main">
  <p:tag name="ORIGINALHEIGHT" val=" 3.180039"/>
  <p:tag name="ORIGINALWIDTH" val=" 3.477205"/>
  <p:tag name="EMFCHILD" val="True"/>
</p:tagLst>
</file>

<file path=ppt/tags/tag1076.xml><?xml version="1.0" encoding="utf-8"?>
<p:tagLst xmlns:a="http://schemas.openxmlformats.org/drawingml/2006/main" xmlns:r="http://schemas.openxmlformats.org/officeDocument/2006/relationships" xmlns:p="http://schemas.openxmlformats.org/presentationml/2006/main">
  <p:tag name="ORIGINALHEIGHT" val=" 5.042087"/>
  <p:tag name="ORIGINALWIDTH" val=" 4.696653"/>
  <p:tag name="EMFCHILD" val="True"/>
</p:tagLst>
</file>

<file path=ppt/tags/tag1077.xml><?xml version="1.0" encoding="utf-8"?>
<p:tagLst xmlns:a="http://schemas.openxmlformats.org/drawingml/2006/main" xmlns:r="http://schemas.openxmlformats.org/officeDocument/2006/relationships" xmlns:p="http://schemas.openxmlformats.org/presentationml/2006/main">
  <p:tag name="ORIGINALHEIGHT" val=" 4.839842"/>
  <p:tag name="ORIGINALWIDTH" val=" 1.567874"/>
  <p:tag name="EMFCHILD" val="True"/>
</p:tagLst>
</file>

<file path=ppt/tags/tag1078.xml><?xml version="1.0" encoding="utf-8"?>
<p:tagLst xmlns:a="http://schemas.openxmlformats.org/drawingml/2006/main" xmlns:r="http://schemas.openxmlformats.org/officeDocument/2006/relationships" xmlns:p="http://schemas.openxmlformats.org/presentationml/2006/main">
  <p:tag name="ORIGINALHEIGHT" val=" 3.075433"/>
  <p:tag name="ORIGINALWIDTH" val=" 5.254134"/>
  <p:tag name="EMFCHILD" val="True"/>
</p:tagLst>
</file>

<file path=ppt/tags/tag1079.xml><?xml version="1.0" encoding="utf-8"?>
<p:tagLst xmlns:a="http://schemas.openxmlformats.org/drawingml/2006/main" xmlns:r="http://schemas.openxmlformats.org/officeDocument/2006/relationships" xmlns:p="http://schemas.openxmlformats.org/presentationml/2006/main">
  <p:tag name="ORIGINALHEIGHT" val=" 7.133228"/>
  <p:tag name="ORIGINALWIDTH" val=" 6.829016"/>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 6.123504"/>
  <p:tag name="ORIGINALWIDTH" val=" 4.588937"/>
  <p:tag name="EMFCHILD" val="True"/>
</p:tagLst>
</file>

<file path=ppt/tags/tag1080.xml><?xml version="1.0" encoding="utf-8"?>
<p:tagLst xmlns:a="http://schemas.openxmlformats.org/drawingml/2006/main" xmlns:r="http://schemas.openxmlformats.org/officeDocument/2006/relationships" xmlns:p="http://schemas.openxmlformats.org/presentationml/2006/main">
  <p:tag name="ORIGINALHEIGHT" val=" 3.075433"/>
  <p:tag name="ORIGINALWIDTH" val=" 5.254134"/>
  <p:tag name="EMFCHILD" val="True"/>
</p:tagLst>
</file>

<file path=ppt/tags/tag1081.xml><?xml version="1.0" encoding="utf-8"?>
<p:tagLst xmlns:a="http://schemas.openxmlformats.org/drawingml/2006/main" xmlns:r="http://schemas.openxmlformats.org/officeDocument/2006/relationships" xmlns:p="http://schemas.openxmlformats.org/presentationml/2006/main">
  <p:tag name="ORIGINALHEIGHT" val=" 2.147913"/>
  <p:tag name="ORIGINALWIDTH" val=" .8849607"/>
  <p:tag name="EMFCHILD" val="True"/>
</p:tagLst>
</file>

<file path=ppt/tags/tag1082.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83.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084.xml><?xml version="1.0" encoding="utf-8"?>
<p:tagLst xmlns:a="http://schemas.openxmlformats.org/drawingml/2006/main" xmlns:r="http://schemas.openxmlformats.org/officeDocument/2006/relationships" xmlns:p="http://schemas.openxmlformats.org/presentationml/2006/main">
  <p:tag name="ORIGINALHEIGHT" val=" .3984646"/>
  <p:tag name="ORIGINALWIDTH" val=" 22.63114"/>
  <p:tag name="EMFCHILD" val="True"/>
</p:tagLst>
</file>

<file path=ppt/tags/tag1085.xml><?xml version="1.0" encoding="utf-8"?>
<p:tagLst xmlns:a="http://schemas.openxmlformats.org/drawingml/2006/main" xmlns:r="http://schemas.openxmlformats.org/officeDocument/2006/relationships" xmlns:p="http://schemas.openxmlformats.org/presentationml/2006/main">
  <p:tag name="ORIGINALHEIGHT" val=" 7.023622"/>
  <p:tag name="ORIGINALWIDTH" val=" 2.130315"/>
  <p:tag name="EMFCHILD" val="True"/>
</p:tagLst>
</file>

<file path=ppt/tags/tag1086.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87.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088.xml><?xml version="1.0" encoding="utf-8"?>
<p:tagLst xmlns:a="http://schemas.openxmlformats.org/drawingml/2006/main" xmlns:r="http://schemas.openxmlformats.org/officeDocument/2006/relationships" xmlns:p="http://schemas.openxmlformats.org/presentationml/2006/main">
  <p:tag name="ORIGINALHEIGHT" val=" 18.0224"/>
  <p:tag name="ORIGINALWIDTH" val=" 5.485079"/>
  <p:tag name="EMFCHILD" val="True"/>
</p:tagLst>
</file>

<file path=ppt/tags/tag1089.xml><?xml version="1.0" encoding="utf-8"?>
<p:tagLst xmlns:a="http://schemas.openxmlformats.org/drawingml/2006/main" xmlns:r="http://schemas.openxmlformats.org/officeDocument/2006/relationships" xmlns:p="http://schemas.openxmlformats.org/presentationml/2006/main">
  <p:tag name="ORIGINALHEIGHT" val=" 18.0224"/>
  <p:tag name="ORIGINALWIDTH" val=" 5.485079"/>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 4.498465"/>
  <p:tag name="ORIGINALWIDTH" val=" 4.164016"/>
  <p:tag name="EMFCHILD" val="True"/>
</p:tagLst>
</file>

<file path=ppt/tags/tag1090.xml><?xml version="1.0" encoding="utf-8"?>
<p:tagLst xmlns:a="http://schemas.openxmlformats.org/drawingml/2006/main" xmlns:r="http://schemas.openxmlformats.org/officeDocument/2006/relationships" xmlns:p="http://schemas.openxmlformats.org/presentationml/2006/main">
  <p:tag name="ORIGINALHEIGHT" val=" 6.635079"/>
  <p:tag name="ORIGINALWIDTH" val=" 6.619961"/>
  <p:tag name="EMFCHILD" val="True"/>
</p:tagLst>
</file>

<file path=ppt/tags/tag1091.xml><?xml version="1.0" encoding="utf-8"?>
<p:tagLst xmlns:a="http://schemas.openxmlformats.org/drawingml/2006/main" xmlns:r="http://schemas.openxmlformats.org/officeDocument/2006/relationships" xmlns:p="http://schemas.openxmlformats.org/presentationml/2006/main">
  <p:tag name="ORIGINALHEIGHT" val=" 7.133228"/>
  <p:tag name="ORIGINALWIDTH" val=" 7.346653"/>
  <p:tag name="EMFCHILD" val="True"/>
</p:tagLst>
</file>

<file path=ppt/tags/tag1092.xml><?xml version="1.0" encoding="utf-8"?>
<p:tagLst xmlns:a="http://schemas.openxmlformats.org/drawingml/2006/main" xmlns:r="http://schemas.openxmlformats.org/officeDocument/2006/relationships" xmlns:p="http://schemas.openxmlformats.org/presentationml/2006/main">
  <p:tag name="ORIGINALHEIGHT" val=" 6.346181"/>
  <p:tag name="ORIGINALWIDTH" val=" 3.056102"/>
  <p:tag name="EMFCHILD" val="True"/>
</p:tagLst>
</file>

<file path=ppt/tags/tag1093.xml><?xml version="1.0" encoding="utf-8"?>
<p:tagLst xmlns:a="http://schemas.openxmlformats.org/drawingml/2006/main" xmlns:r="http://schemas.openxmlformats.org/officeDocument/2006/relationships" xmlns:p="http://schemas.openxmlformats.org/presentationml/2006/main">
  <p:tag name="ORIGINALHEIGHT" val=" .3984646"/>
  <p:tag name="ORIGINALWIDTH" val=" 17.2752"/>
  <p:tag name="EMFCHILD" val="True"/>
</p:tagLst>
</file>

<file path=ppt/tags/tag1094.xml><?xml version="1.0" encoding="utf-8"?>
<p:tagLst xmlns:a="http://schemas.openxmlformats.org/drawingml/2006/main" xmlns:r="http://schemas.openxmlformats.org/officeDocument/2006/relationships" xmlns:p="http://schemas.openxmlformats.org/presentationml/2006/main">
  <p:tag name="ORIGINALHEIGHT" val=" 7.023622"/>
  <p:tag name="ORIGINALWIDTH" val=" 7.097756"/>
  <p:tag name="EMFCHILD" val="True"/>
</p:tagLst>
</file>

<file path=ppt/tags/tag1095.xml><?xml version="1.0" encoding="utf-8"?>
<p:tagLst xmlns:a="http://schemas.openxmlformats.org/drawingml/2006/main" xmlns:r="http://schemas.openxmlformats.org/officeDocument/2006/relationships" xmlns:p="http://schemas.openxmlformats.org/presentationml/2006/main">
  <p:tag name="ORIGINALHEIGHT" val=" 3.075433"/>
  <p:tag name="ORIGINALWIDTH" val=" 5.254134"/>
  <p:tag name="EMFCHILD" val="True"/>
</p:tagLst>
</file>

<file path=ppt/tags/tag1096.xml><?xml version="1.0" encoding="utf-8"?>
<p:tagLst xmlns:a="http://schemas.openxmlformats.org/drawingml/2006/main" xmlns:r="http://schemas.openxmlformats.org/officeDocument/2006/relationships" xmlns:p="http://schemas.openxmlformats.org/presentationml/2006/main">
  <p:tag name="ORIGINALHEIGHT" val=" 2.147913"/>
  <p:tag name="ORIGINALWIDTH" val=" .8849607"/>
  <p:tag name="EMFCHILD" val="True"/>
</p:tagLst>
</file>

<file path=ppt/tags/tag1097.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098.xml><?xml version="1.0" encoding="utf-8"?>
<p:tagLst xmlns:a="http://schemas.openxmlformats.org/drawingml/2006/main" xmlns:r="http://schemas.openxmlformats.org/officeDocument/2006/relationships" xmlns:p="http://schemas.openxmlformats.org/presentationml/2006/main">
  <p:tag name="ORIGINALHEIGHT" val=" 13.94768"/>
  <p:tag name="ORIGINALWIDTH" val=" 13.24988"/>
  <p:tag name="EMFCHILD" val="True"/>
</p:tagLst>
</file>

<file path=ppt/tags/tag1099.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 5.778303"/>
  <p:tag name="ORIGINALWIDTH" val=" 6.121741"/>
  <p:tag name="EMFCHILD" val="True"/>
</p:tagLst>
</file>

<file path=ppt/tags/tag110.xml><?xml version="1.0" encoding="utf-8"?>
<p:tagLst xmlns:a="http://schemas.openxmlformats.org/drawingml/2006/main" xmlns:r="http://schemas.openxmlformats.org/officeDocument/2006/relationships" xmlns:p="http://schemas.openxmlformats.org/presentationml/2006/main">
  <p:tag name="ORIGINALHEIGHT" val=" 6.618504"/>
  <p:tag name="ORIGINALWIDTH" val=" 1.819567"/>
  <p:tag name="EMFCHILD" val="True"/>
</p:tagLst>
</file>

<file path=ppt/tags/tag1100.xml><?xml version="1.0" encoding="utf-8"?>
<p:tagLst xmlns:a="http://schemas.openxmlformats.org/drawingml/2006/main" xmlns:r="http://schemas.openxmlformats.org/officeDocument/2006/relationships" xmlns:p="http://schemas.openxmlformats.org/presentationml/2006/main">
  <p:tag name="ORIGINALHEIGHT" val=" 4.553898"/>
  <p:tag name="ORIGINALWIDTH" val=" 3.853504"/>
  <p:tag name="EMFCHILD" val="True"/>
</p:tagLst>
</file>

<file path=ppt/tags/tag1101.xml><?xml version="1.0" encoding="utf-8"?>
<p:tagLst xmlns:a="http://schemas.openxmlformats.org/drawingml/2006/main" xmlns:r="http://schemas.openxmlformats.org/officeDocument/2006/relationships" xmlns:p="http://schemas.openxmlformats.org/presentationml/2006/main">
  <p:tag name="ORIGINALHEIGHT" val=" 5.809213"/>
  <p:tag name="ORIGINALWIDTH" val=" 7.630354"/>
  <p:tag name="EMFCHILD" val="True"/>
</p:tagLst>
</file>

<file path=ppt/tags/tag1102.xml><?xml version="1.0" encoding="utf-8"?>
<p:tagLst xmlns:a="http://schemas.openxmlformats.org/drawingml/2006/main" xmlns:r="http://schemas.openxmlformats.org/officeDocument/2006/relationships" xmlns:p="http://schemas.openxmlformats.org/presentationml/2006/main">
  <p:tag name="ORIGINALHEIGHT" val=" 6.96685"/>
  <p:tag name="ORIGINALWIDTH" val=" 1.811772"/>
  <p:tag name="EMFCHILD" val="True"/>
</p:tagLst>
</file>

<file path=ppt/tags/tag1103.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104.xml><?xml version="1.0" encoding="utf-8"?>
<p:tagLst xmlns:a="http://schemas.openxmlformats.org/drawingml/2006/main" xmlns:r="http://schemas.openxmlformats.org/officeDocument/2006/relationships" xmlns:p="http://schemas.openxmlformats.org/presentationml/2006/main">
  <p:tag name="ORIGINALHEIGHT" val=" 6.96685"/>
  <p:tag name="ORIGINALWIDTH" val=" 1.804803"/>
  <p:tag name="EMFCHILD" val="True"/>
</p:tagLst>
</file>

<file path=ppt/tags/tag1105.xml><?xml version="1.0" encoding="utf-8"?>
<p:tagLst xmlns:a="http://schemas.openxmlformats.org/drawingml/2006/main" xmlns:r="http://schemas.openxmlformats.org/officeDocument/2006/relationships" xmlns:p="http://schemas.openxmlformats.org/presentationml/2006/main">
  <p:tag name="ORIGINALHEIGHT" val=" 6.804449"/>
  <p:tag name="ORIGINALWIDTH" val=" 7.605473"/>
  <p:tag name="EMFCHILD" val="True"/>
</p:tagLst>
</file>

<file path=ppt/tags/tag1106.xml><?xml version="1.0" encoding="utf-8"?>
<p:tagLst xmlns:a="http://schemas.openxmlformats.org/drawingml/2006/main" xmlns:r="http://schemas.openxmlformats.org/officeDocument/2006/relationships" xmlns:p="http://schemas.openxmlformats.org/presentationml/2006/main">
  <p:tag name="ORIGINALHEIGHT" val=" 4.76311"/>
  <p:tag name="ORIGINALWIDTH" val=" 5.08689"/>
  <p:tag name="EMFCHILD" val="True"/>
</p:tagLst>
</file>

<file path=ppt/tags/tag1107.xml><?xml version="1.0" encoding="utf-8"?>
<p:tagLst xmlns:a="http://schemas.openxmlformats.org/drawingml/2006/main" xmlns:r="http://schemas.openxmlformats.org/officeDocument/2006/relationships" xmlns:p="http://schemas.openxmlformats.org/presentationml/2006/main">
  <p:tag name="ORIGINALHEIGHT" val=" 3.180039"/>
  <p:tag name="ORIGINALWIDTH" val=" 3.477205"/>
  <p:tag name="EMFCHILD" val="True"/>
</p:tagLst>
</file>

<file path=ppt/tags/tag1108.xml><?xml version="1.0" encoding="utf-8"?>
<p:tagLst xmlns:a="http://schemas.openxmlformats.org/drawingml/2006/main" xmlns:r="http://schemas.openxmlformats.org/officeDocument/2006/relationships" xmlns:p="http://schemas.openxmlformats.org/presentationml/2006/main">
  <p:tag name="ORIGINALHEIGHT" val=" 5.042087"/>
  <p:tag name="ORIGINALWIDTH" val=" 4.696653"/>
  <p:tag name="EMFCHILD" val="True"/>
</p:tagLst>
</file>

<file path=ppt/tags/tag1109.xml><?xml version="1.0" encoding="utf-8"?>
<p:tagLst xmlns:a="http://schemas.openxmlformats.org/drawingml/2006/main" xmlns:r="http://schemas.openxmlformats.org/officeDocument/2006/relationships" xmlns:p="http://schemas.openxmlformats.org/presentationml/2006/main">
  <p:tag name="ORIGINALHEIGHT" val=" 4.839842"/>
  <p:tag name="ORIGINALWIDTH" val=" 1.567874"/>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 4.206968"/>
  <p:tag name="ORIGINALWIDTH" val=" 2.365433"/>
  <p:tag name="EMFCHILD" val="True"/>
</p:tagLst>
</file>

<file path=ppt/tags/tag1110.xml><?xml version="1.0" encoding="utf-8"?>
<p:tagLst xmlns:a="http://schemas.openxmlformats.org/drawingml/2006/main" xmlns:r="http://schemas.openxmlformats.org/officeDocument/2006/relationships" xmlns:p="http://schemas.openxmlformats.org/presentationml/2006/main">
  <p:tag name="ORIGINALHEIGHT" val=" 3.075433"/>
  <p:tag name="ORIGINALWIDTH" val=" 5.254134"/>
  <p:tag name="EMFCHILD" val="True"/>
</p:tagLst>
</file>

<file path=ppt/tags/tag1111.xml><?xml version="1.0" encoding="utf-8"?>
<p:tagLst xmlns:a="http://schemas.openxmlformats.org/drawingml/2006/main" xmlns:r="http://schemas.openxmlformats.org/officeDocument/2006/relationships" xmlns:p="http://schemas.openxmlformats.org/presentationml/2006/main">
  <p:tag name="ORIGINALHEIGHT" val=" 7.133228"/>
  <p:tag name="ORIGINALWIDTH" val=" 6.829016"/>
  <p:tag name="EMFCHILD" val="True"/>
</p:tagLst>
</file>

<file path=ppt/tags/tag1112.xml><?xml version="1.0" encoding="utf-8"?>
<p:tagLst xmlns:a="http://schemas.openxmlformats.org/drawingml/2006/main" xmlns:r="http://schemas.openxmlformats.org/officeDocument/2006/relationships" xmlns:p="http://schemas.openxmlformats.org/presentationml/2006/main">
  <p:tag name="ORIGINALHEIGHT" val=" 3.075433"/>
  <p:tag name="ORIGINALWIDTH" val=" 5.254134"/>
  <p:tag name="EMFCHILD" val="True"/>
</p:tagLst>
</file>

<file path=ppt/tags/tag1113.xml><?xml version="1.0" encoding="utf-8"?>
<p:tagLst xmlns:a="http://schemas.openxmlformats.org/drawingml/2006/main" xmlns:r="http://schemas.openxmlformats.org/officeDocument/2006/relationships" xmlns:p="http://schemas.openxmlformats.org/presentationml/2006/main">
  <p:tag name="ORIGINALHEIGHT" val=" 2.147913"/>
  <p:tag name="ORIGINALWIDTH" val=" .8849607"/>
  <p:tag name="EMFCHILD" val="True"/>
</p:tagLst>
</file>

<file path=ppt/tags/tag1114.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115.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116.xml><?xml version="1.0" encoding="utf-8"?>
<p:tagLst xmlns:a="http://schemas.openxmlformats.org/drawingml/2006/main" xmlns:r="http://schemas.openxmlformats.org/officeDocument/2006/relationships" xmlns:p="http://schemas.openxmlformats.org/presentationml/2006/main">
  <p:tag name="ORIGINALHEIGHT" val=" .3984646"/>
  <p:tag name="ORIGINALWIDTH" val=" 22.63114"/>
  <p:tag name="EMFCHILD" val="True"/>
</p:tagLst>
</file>

<file path=ppt/tags/tag1117.xml><?xml version="1.0" encoding="utf-8"?>
<p:tagLst xmlns:a="http://schemas.openxmlformats.org/drawingml/2006/main" xmlns:r="http://schemas.openxmlformats.org/officeDocument/2006/relationships" xmlns:p="http://schemas.openxmlformats.org/presentationml/2006/main">
  <p:tag name="ORIGINALHEIGHT" val=" 7.023622"/>
  <p:tag name="ORIGINALWIDTH" val=" 2.130315"/>
  <p:tag name="EMFCHILD" val="True"/>
</p:tagLst>
</file>

<file path=ppt/tags/tag1118.xml><?xml version="1.0" encoding="utf-8"?>
<p:tagLst xmlns:a="http://schemas.openxmlformats.org/drawingml/2006/main" xmlns:r="http://schemas.openxmlformats.org/officeDocument/2006/relationships" xmlns:p="http://schemas.openxmlformats.org/presentationml/2006/main">
  <p:tag name="ORIGINALHEIGHT" val=" 4.693386"/>
  <p:tag name="ORIGINALWIDTH" val=" 2.111417"/>
  <p:tag name="EMFCHILD" val="True"/>
</p:tagLst>
</file>

<file path=ppt/tags/tag1119.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 6.618504"/>
  <p:tag name="ORIGINALWIDTH" val=" 1.812559"/>
  <p:tag name="EMFCHILD" val="True"/>
</p:tagLst>
</file>

<file path=ppt/tags/tag1120.xml><?xml version="1.0" encoding="utf-8"?>
<p:tagLst xmlns:a="http://schemas.openxmlformats.org/drawingml/2006/main" xmlns:r="http://schemas.openxmlformats.org/officeDocument/2006/relationships" xmlns:p="http://schemas.openxmlformats.org/presentationml/2006/main">
  <p:tag name="ORIGINALHEIGHT" val=" 7.242835"/>
  <p:tag name="ORIGINALWIDTH" val=" 7.067914"/>
  <p:tag name="EMFCHILD" val="True"/>
</p:tagLst>
</file>

<file path=ppt/tags/tag1121.xml><?xml version="1.0" encoding="utf-8"?>
<p:tagLst xmlns:a="http://schemas.openxmlformats.org/drawingml/2006/main" xmlns:r="http://schemas.openxmlformats.org/officeDocument/2006/relationships" xmlns:p="http://schemas.openxmlformats.org/presentationml/2006/main">
  <p:tag name="ORIGINALHEIGHT" val=" 4.428386"/>
  <p:tag name="ORIGINALWIDTH" val=" 2.355276"/>
  <p:tag name="EMFCHILD" val="True"/>
</p:tagLst>
</file>

<file path=ppt/tags/tag1122.xml><?xml version="1.0" encoding="utf-8"?>
<p:tagLst xmlns:a="http://schemas.openxmlformats.org/drawingml/2006/main" xmlns:r="http://schemas.openxmlformats.org/officeDocument/2006/relationships" xmlns:p="http://schemas.openxmlformats.org/presentationml/2006/main">
  <p:tag name="ORIGINALHEIGHT" val=" 2.256536"/>
  <p:tag name="ORIGINALWIDTH" val=" 3.484173"/>
  <p:tag name="EMFCHILD" val="True"/>
</p:tagLst>
</file>

<file path=ppt/tags/tag1123.xml><?xml version="1.0" encoding="utf-8"?>
<p:tagLst xmlns:a="http://schemas.openxmlformats.org/drawingml/2006/main" xmlns:r="http://schemas.openxmlformats.org/officeDocument/2006/relationships" xmlns:p="http://schemas.openxmlformats.org/presentationml/2006/main">
  <p:tag name="ORIGINALHEIGHT" val=" 6.046299"/>
  <p:tag name="ORIGINALWIDTH" val=" 3.059094"/>
  <p:tag name="EMFCHILD" val="True"/>
</p:tagLst>
</file>

<file path=ppt/tags/tag1124.xml><?xml version="1.0" encoding="utf-8"?>
<p:tagLst xmlns:a="http://schemas.openxmlformats.org/drawingml/2006/main" xmlns:r="http://schemas.openxmlformats.org/officeDocument/2006/relationships" xmlns:p="http://schemas.openxmlformats.org/presentationml/2006/main">
  <p:tag name="ORIGINALHEIGHT" val=" 7.1"/>
  <p:tag name="ORIGINALWIDTH" val=" 5.573543"/>
  <p:tag name="LATEXADDIN" val="\documentclass[preview]{standalone}&#10;\usepackage[utf8]{inputenc}&#10;\usepackage{amsmath}&#10;&#10;\begin{document}&#10;&#10;\begin{flalign*}&#10;J_{\mathrm{diff},ij}^\mathrm{NaCl}=-D_\mathrm{w}^\mathrm{NaCl}\frac{C_i-C_j}{l_{ij}}\end{flalign*}&#10;&#10;\end{document}&#10;"/>
  <p:tag name="IGUANATEXSIZE" val="20"/>
  <p:tag name="IGUANATEXCURSOR" val="20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125.xml><?xml version="1.0" encoding="utf-8"?>
<p:tagLst xmlns:a="http://schemas.openxmlformats.org/drawingml/2006/main" xmlns:r="http://schemas.openxmlformats.org/officeDocument/2006/relationships" xmlns:p="http://schemas.openxmlformats.org/presentationml/2006/main">
  <p:tag name="ORIGINALHEIGHT" val=" 4.814882"/>
  <p:tag name="ORIGINALWIDTH" val=" 5.067756"/>
  <p:tag name="EMFCHILD" val="True"/>
</p:tagLst>
</file>

<file path=ppt/tags/tag1126.xml><?xml version="1.0" encoding="utf-8"?>
<p:tagLst xmlns:a="http://schemas.openxmlformats.org/drawingml/2006/main" xmlns:r="http://schemas.openxmlformats.org/officeDocument/2006/relationships" xmlns:p="http://schemas.openxmlformats.org/presentationml/2006/main">
  <p:tag name="ORIGINALHEIGHT" val=" 3.214606"/>
  <p:tag name="ORIGINALWIDTH" val=" 3.464094"/>
  <p:tag name="EMFCHILD" val="True"/>
</p:tagLst>
</file>

<file path=ppt/tags/tag1127.xml><?xml version="1.0" encoding="utf-8"?>
<p:tagLst xmlns:a="http://schemas.openxmlformats.org/drawingml/2006/main" xmlns:r="http://schemas.openxmlformats.org/officeDocument/2006/relationships" xmlns:p="http://schemas.openxmlformats.org/presentationml/2006/main">
  <p:tag name="ORIGINALHEIGHT" val=" 5.09689"/>
  <p:tag name="ORIGINALWIDTH" val=" 4.678977"/>
  <p:tag name="EMFCHILD" val="True"/>
</p:tagLst>
</file>

<file path=ppt/tags/tag1128.xml><?xml version="1.0" encoding="utf-8"?>
<p:tagLst xmlns:a="http://schemas.openxmlformats.org/drawingml/2006/main" xmlns:r="http://schemas.openxmlformats.org/officeDocument/2006/relationships" xmlns:p="http://schemas.openxmlformats.org/presentationml/2006/main">
  <p:tag name="ORIGINALHEIGHT" val=" 4.892441"/>
  <p:tag name="ORIGINALWIDTH" val=" 1.561968"/>
  <p:tag name="EMFCHILD" val="True"/>
</p:tagLst>
</file>

<file path=ppt/tags/tag1129.xml><?xml version="1.0" encoding="utf-8"?>
<p:tagLst xmlns:a="http://schemas.openxmlformats.org/drawingml/2006/main" xmlns:r="http://schemas.openxmlformats.org/officeDocument/2006/relationships" xmlns:p="http://schemas.openxmlformats.org/presentationml/2006/main">
  <p:tag name="ORIGINALHEIGHT" val=" 4.962953"/>
  <p:tag name="ORIGINALWIDTH" val=" 3.714016"/>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 2.921693"/>
  <p:tag name="ORIGINALWIDTH" val=" 5.276772"/>
  <p:tag name="EMFCHILD" val="True"/>
</p:tagLst>
</file>

<file path=ppt/tags/tag1130.xml><?xml version="1.0" encoding="utf-8"?>
<p:tagLst xmlns:a="http://schemas.openxmlformats.org/drawingml/2006/main" xmlns:r="http://schemas.openxmlformats.org/officeDocument/2006/relationships" xmlns:p="http://schemas.openxmlformats.org/presentationml/2006/main">
  <p:tag name="ORIGINALHEIGHT" val=" 4.751457"/>
  <p:tag name="ORIGINALWIDTH" val=" 1.513386"/>
  <p:tag name="EMFCHILD" val="True"/>
</p:tagLst>
</file>

<file path=ppt/tags/tag1131.xml><?xml version="1.0" encoding="utf-8"?>
<p:tagLst xmlns:a="http://schemas.openxmlformats.org/drawingml/2006/main" xmlns:r="http://schemas.openxmlformats.org/officeDocument/2006/relationships" xmlns:p="http://schemas.openxmlformats.org/presentationml/2006/main">
  <p:tag name="ORIGINALHEIGHT" val=" 4.962953"/>
  <p:tag name="ORIGINALWIDTH" val=" 4.699803"/>
  <p:tag name="EMFCHILD" val="True"/>
</p:tagLst>
</file>

<file path=ppt/tags/tag1132.xml><?xml version="1.0" encoding="utf-8"?>
<p:tagLst xmlns:a="http://schemas.openxmlformats.org/drawingml/2006/main" xmlns:r="http://schemas.openxmlformats.org/officeDocument/2006/relationships" xmlns:p="http://schemas.openxmlformats.org/presentationml/2006/main">
  <p:tag name="ORIGINALHEIGHT" val=" 2.17126"/>
  <p:tag name="ORIGINALWIDTH" val=" .8816141"/>
  <p:tag name="EMFCHILD" val="True"/>
</p:tagLst>
</file>

<file path=ppt/tags/tag1133.xml><?xml version="1.0" encoding="utf-8"?>
<p:tagLst xmlns:a="http://schemas.openxmlformats.org/drawingml/2006/main" xmlns:r="http://schemas.openxmlformats.org/officeDocument/2006/relationships" xmlns:p="http://schemas.openxmlformats.org/presentationml/2006/main">
  <p:tag name="ORIGINALHEIGHT" val=" 4.74441"/>
  <p:tag name="ORIGINALWIDTH" val=" 2.103465"/>
  <p:tag name="EMFCHILD" val="True"/>
</p:tagLst>
</file>

<file path=ppt/tags/tag1134.xml><?xml version="1.0" encoding="utf-8"?>
<p:tagLst xmlns:a="http://schemas.openxmlformats.org/drawingml/2006/main" xmlns:r="http://schemas.openxmlformats.org/officeDocument/2006/relationships" xmlns:p="http://schemas.openxmlformats.org/presentationml/2006/main">
  <p:tag name="ORIGINALHEIGHT" val=" 6.112008"/>
  <p:tag name="ORIGINALWIDTH" val=" 3.047598"/>
  <p:tag name="EMFCHILD" val="True"/>
</p:tagLst>
</file>

<file path=ppt/tags/tag1135.xml><?xml version="1.0" encoding="utf-8"?>
<p:tagLst xmlns:a="http://schemas.openxmlformats.org/drawingml/2006/main" xmlns:r="http://schemas.openxmlformats.org/officeDocument/2006/relationships" xmlns:p="http://schemas.openxmlformats.org/presentationml/2006/main">
  <p:tag name="ORIGINALHEIGHT" val=" 2.356575"/>
  <p:tag name="ORIGINALWIDTH" val=" 6.595039"/>
  <p:tag name="EMFCHILD" val="True"/>
</p:tagLst>
</file>

<file path=ppt/tags/tag1136.xml><?xml version="1.0" encoding="utf-8"?>
<p:tagLst xmlns:a="http://schemas.openxmlformats.org/drawingml/2006/main" xmlns:r="http://schemas.openxmlformats.org/officeDocument/2006/relationships" xmlns:p="http://schemas.openxmlformats.org/presentationml/2006/main">
  <p:tag name="ORIGINALHEIGHT" val=" .4028347"/>
  <p:tag name="ORIGINALWIDTH" val=" 6.059488"/>
  <p:tag name="EMFCHILD" val="True"/>
</p:tagLst>
</file>

<file path=ppt/tags/tag1137.xml><?xml version="1.0" encoding="utf-8"?>
<p:tagLst xmlns:a="http://schemas.openxmlformats.org/drawingml/2006/main" xmlns:r="http://schemas.openxmlformats.org/officeDocument/2006/relationships" xmlns:p="http://schemas.openxmlformats.org/presentationml/2006/main">
  <p:tag name="ORIGINALHEIGHT" val=" 6.878425"/>
  <p:tag name="ORIGINALWIDTH" val=" 7.57685"/>
  <p:tag name="EMFCHILD" val="True"/>
</p:tagLst>
</file>

<file path=ppt/tags/tag1138.xml><?xml version="1.0" encoding="utf-8"?>
<p:tagLst xmlns:a="http://schemas.openxmlformats.org/drawingml/2006/main" xmlns:r="http://schemas.openxmlformats.org/officeDocument/2006/relationships" xmlns:p="http://schemas.openxmlformats.org/presentationml/2006/main">
  <p:tag name="ORIGINALHEIGHT" val=" 4.814882"/>
  <p:tag name="ORIGINALWIDTH" val=" 5.067756"/>
  <p:tag name="EMFCHILD" val="True"/>
</p:tagLst>
</file>

<file path=ppt/tags/tag1139.xml><?xml version="1.0" encoding="utf-8"?>
<p:tagLst xmlns:a="http://schemas.openxmlformats.org/drawingml/2006/main" xmlns:r="http://schemas.openxmlformats.org/officeDocument/2006/relationships" xmlns:p="http://schemas.openxmlformats.org/presentationml/2006/main">
  <p:tag name="ORIGINALHEIGHT" val=" 3.214606"/>
  <p:tag name="ORIGINALWIDTH" val=" 3.464094"/>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 2.040512"/>
  <p:tag name="ORIGINALWIDTH" val=" .8887795"/>
  <p:tag name="EMFCHILD" val="True"/>
</p:tagLst>
</file>

<file path=ppt/tags/tag1140.xml><?xml version="1.0" encoding="utf-8"?>
<p:tagLst xmlns:a="http://schemas.openxmlformats.org/drawingml/2006/main" xmlns:r="http://schemas.openxmlformats.org/officeDocument/2006/relationships" xmlns:p="http://schemas.openxmlformats.org/presentationml/2006/main">
  <p:tag name="ORIGINALHEIGHT" val=" 5.09689"/>
  <p:tag name="ORIGINALWIDTH" val=" 4.678977"/>
  <p:tag name="EMFCHILD" val="True"/>
</p:tagLst>
</file>

<file path=ppt/tags/tag1141.xml><?xml version="1.0" encoding="utf-8"?>
<p:tagLst xmlns:a="http://schemas.openxmlformats.org/drawingml/2006/main" xmlns:r="http://schemas.openxmlformats.org/officeDocument/2006/relationships" xmlns:p="http://schemas.openxmlformats.org/presentationml/2006/main">
  <p:tag name="ORIGINALHEIGHT" val=" 4.892441"/>
  <p:tag name="ORIGINALWIDTH" val=" 1.561968"/>
  <p:tag name="EMFCHILD" val="True"/>
</p:tagLst>
</file>

<file path=ppt/tags/tag1142.xml><?xml version="1.0" encoding="utf-8"?>
<p:tagLst xmlns:a="http://schemas.openxmlformats.org/drawingml/2006/main" xmlns:r="http://schemas.openxmlformats.org/officeDocument/2006/relationships" xmlns:p="http://schemas.openxmlformats.org/presentationml/2006/main">
  <p:tag name="ORIGINALHEIGHT" val=" 3.108858"/>
  <p:tag name="ORIGINALWIDTH" val=" 5.23437"/>
  <p:tag name="EMFCHILD" val="True"/>
</p:tagLst>
</file>

<file path=ppt/tags/tag1143.xml><?xml version="1.0" encoding="utf-8"?>
<p:tagLst xmlns:a="http://schemas.openxmlformats.org/drawingml/2006/main" xmlns:r="http://schemas.openxmlformats.org/officeDocument/2006/relationships" xmlns:p="http://schemas.openxmlformats.org/presentationml/2006/main">
  <p:tag name="ORIGINALHEIGHT" val=" 7.321536"/>
  <p:tag name="ORIGINALWIDTH" val=" 7.041299"/>
  <p:tag name="EMFCHILD" val="True"/>
</p:tagLst>
</file>

<file path=ppt/tags/tag1144.xml><?xml version="1.0" encoding="utf-8"?>
<p:tagLst xmlns:a="http://schemas.openxmlformats.org/drawingml/2006/main" xmlns:r="http://schemas.openxmlformats.org/officeDocument/2006/relationships" xmlns:p="http://schemas.openxmlformats.org/presentationml/2006/main">
  <p:tag name="ORIGINALHEIGHT" val=" 4.74441"/>
  <p:tag name="ORIGINALWIDTH" val=" 2.103465"/>
  <p:tag name="EMFCHILD" val="True"/>
</p:tagLst>
</file>

<file path=ppt/tags/tag1145.xml><?xml version="1.0" encoding="utf-8"?>
<p:tagLst xmlns:a="http://schemas.openxmlformats.org/drawingml/2006/main" xmlns:r="http://schemas.openxmlformats.org/officeDocument/2006/relationships" xmlns:p="http://schemas.openxmlformats.org/presentationml/2006/main">
  <p:tag name="ORIGINALHEIGHT" val=" .4028347"/>
  <p:tag name="ORIGINALWIDTH" val=" 6.059488"/>
  <p:tag name="EMFCHILD" val="True"/>
</p:tagLst>
</file>

<file path=ppt/tags/tag1146.xml><?xml version="1.0" encoding="utf-8"?>
<p:tagLst xmlns:a="http://schemas.openxmlformats.org/drawingml/2006/main" xmlns:r="http://schemas.openxmlformats.org/officeDocument/2006/relationships" xmlns:p="http://schemas.openxmlformats.org/presentationml/2006/main">
  <p:tag name="ORIGINALHEIGHT" val=" 7.321536"/>
  <p:tag name="ORIGINALWIDTH" val=" 7.041299"/>
  <p:tag name="EMFCHILD" val="True"/>
</p:tagLst>
</file>

<file path=ppt/tags/tag1147.xml><?xml version="1.0" encoding="utf-8"?>
<p:tagLst xmlns:a="http://schemas.openxmlformats.org/drawingml/2006/main" xmlns:r="http://schemas.openxmlformats.org/officeDocument/2006/relationships" xmlns:p="http://schemas.openxmlformats.org/presentationml/2006/main">
  <p:tag name="ORIGINALHEIGHT" val=" 6.112008"/>
  <p:tag name="ORIGINALWIDTH" val=" 3.047598"/>
  <p:tag name="EMFCHILD" val="True"/>
</p:tagLst>
</file>

<file path=ppt/tags/tag1148.xml><?xml version="1.0" encoding="utf-8"?>
<p:tagLst xmlns:a="http://schemas.openxmlformats.org/drawingml/2006/main" xmlns:r="http://schemas.openxmlformats.org/officeDocument/2006/relationships" xmlns:p="http://schemas.openxmlformats.org/presentationml/2006/main">
  <p:tag name="ORIGINALHEIGHT" val=" .4027953"/>
  <p:tag name="ORIGINALWIDTH" val=" 33.77791"/>
  <p:tag name="EMFCHILD" val="True"/>
</p:tagLst>
</file>

<file path=ppt/tags/tag1149.xml><?xml version="1.0" encoding="utf-8"?>
<p:tagLst xmlns:a="http://schemas.openxmlformats.org/drawingml/2006/main" xmlns:r="http://schemas.openxmlformats.org/officeDocument/2006/relationships" xmlns:p="http://schemas.openxmlformats.org/presentationml/2006/main">
  <p:tag name="ORIGINALHEIGHT" val=" 7.1"/>
  <p:tag name="ORIGINALWIDTH" val=" 2.122283"/>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 4.458701"/>
  <p:tag name="ORIGINALWIDTH" val=" 2.120512"/>
  <p:tag name="EMFCHILD" val="True"/>
</p:tagLst>
</file>

<file path=ppt/tags/tag1150.xml><?xml version="1.0" encoding="utf-8"?>
<p:tagLst xmlns:a="http://schemas.openxmlformats.org/drawingml/2006/main" xmlns:r="http://schemas.openxmlformats.org/officeDocument/2006/relationships" xmlns:p="http://schemas.openxmlformats.org/presentationml/2006/main">
  <p:tag name="ORIGINALHEIGHT" val=" 4.74441"/>
  <p:tag name="ORIGINALWIDTH" val=" 2.103465"/>
  <p:tag name="EMFCHILD" val="True"/>
</p:tagLst>
</file>

<file path=ppt/tags/tag1151.xml><?xml version="1.0" encoding="utf-8"?>
<p:tagLst xmlns:a="http://schemas.openxmlformats.org/drawingml/2006/main" xmlns:r="http://schemas.openxmlformats.org/officeDocument/2006/relationships" xmlns:p="http://schemas.openxmlformats.org/presentationml/2006/main">
  <p:tag name="ORIGINALHEIGHT" val=" 6.112008"/>
  <p:tag name="ORIGINALWIDTH" val=" 3.047598"/>
  <p:tag name="EMFCHILD" val="True"/>
</p:tagLst>
</file>

<file path=ppt/tags/tag1152.xml><?xml version="1.0" encoding="utf-8"?>
<p:tagLst xmlns:a="http://schemas.openxmlformats.org/drawingml/2006/main" xmlns:r="http://schemas.openxmlformats.org/officeDocument/2006/relationships" xmlns:p="http://schemas.openxmlformats.org/presentationml/2006/main">
  <p:tag name="ORIGINALHEIGHT" val=" 7.18441"/>
  <p:tag name="ORIGINALWIDTH" val=" 7.083662"/>
  <p:tag name="LATEXADDIN" val="\documentclass[preview]{standalone}&#10;\usepackage[utf8]{inputenc}&#10;\usepackage{amsmath}&#10;&#10;\begin{document}&#10;&#10;\begin{flalign*}&#10;\frac{C_i^{t^{n+1}}-C_i^{t^n}}{\Delta t}=\frac{1}{V_{\mathrm{w},i}}\sum_{j\in\mathcal{N}(i)}J_{\mathrm{diff},ij}^{\mathrm{NaCl,t^n}}A_{\mathrm{w},ij} \end{flalign*}&#10;&#10;\end{document}&#10;"/>
  <p:tag name="IGUANATEXSIZE" val="20"/>
  <p:tag name="IGUANATEXCURSOR" val="27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153.xml><?xml version="1.0" encoding="utf-8"?>
<p:tagLst xmlns:a="http://schemas.openxmlformats.org/drawingml/2006/main" xmlns:r="http://schemas.openxmlformats.org/officeDocument/2006/relationships" xmlns:p="http://schemas.openxmlformats.org/presentationml/2006/main">
  <p:tag name="ORIGINALHEIGHT" val=" 4.392677"/>
  <p:tag name="ORIGINALWIDTH" val=" 2.360551"/>
  <p:tag name="EMFCHILD" val="True"/>
</p:tagLst>
</file>

<file path=ppt/tags/tag1154.xml><?xml version="1.0" encoding="utf-8"?>
<p:tagLst xmlns:a="http://schemas.openxmlformats.org/drawingml/2006/main" xmlns:r="http://schemas.openxmlformats.org/officeDocument/2006/relationships" xmlns:p="http://schemas.openxmlformats.org/presentationml/2006/main">
  <p:tag name="ORIGINALHEIGHT" val=" 2.238307"/>
  <p:tag name="ORIGINALWIDTH" val=" 3.491929"/>
  <p:tag name="EMFCHILD" val="True"/>
</p:tagLst>
</file>

<file path=ppt/tags/tag1155.xml><?xml version="1.0" encoding="utf-8"?>
<p:tagLst xmlns:a="http://schemas.openxmlformats.org/drawingml/2006/main" xmlns:r="http://schemas.openxmlformats.org/officeDocument/2006/relationships" xmlns:p="http://schemas.openxmlformats.org/presentationml/2006/main">
  <p:tag name="ORIGINALHEIGHT" val=" 4.120905"/>
  <p:tag name="ORIGINALWIDTH" val=" 4.155433"/>
  <p:tag name="EMFCHILD" val="True"/>
</p:tagLst>
</file>

<file path=ppt/tags/tag1156.xml><?xml version="1.0" encoding="utf-8"?>
<p:tagLst xmlns:a="http://schemas.openxmlformats.org/drawingml/2006/main" xmlns:r="http://schemas.openxmlformats.org/officeDocument/2006/relationships" xmlns:p="http://schemas.openxmlformats.org/presentationml/2006/main">
  <p:tag name="ORIGINALHEIGHT" val=" 3.290787"/>
  <p:tag name="ORIGINALWIDTH" val=" 2.050276"/>
  <p:tag name="EMFCHILD" val="True"/>
</p:tagLst>
</file>

<file path=ppt/tags/tag1157.xml><?xml version="1.0" encoding="utf-8"?>
<p:tagLst xmlns:a="http://schemas.openxmlformats.org/drawingml/2006/main" xmlns:r="http://schemas.openxmlformats.org/officeDocument/2006/relationships" xmlns:p="http://schemas.openxmlformats.org/presentationml/2006/main">
  <p:tag name="ORIGINALHEIGHT" val=" 4.655512"/>
  <p:tag name="ORIGINALWIDTH" val=" 2.116102"/>
  <p:tag name="EMFCHILD" val="True"/>
</p:tagLst>
</file>

<file path=ppt/tags/tag1158.xml><?xml version="1.0" encoding="utf-8"?>
<p:tagLst xmlns:a="http://schemas.openxmlformats.org/drawingml/2006/main" xmlns:r="http://schemas.openxmlformats.org/officeDocument/2006/relationships" xmlns:p="http://schemas.openxmlformats.org/presentationml/2006/main">
  <p:tag name="ORIGINALHEIGHT" val=" .3952756"/>
  <p:tag name="ORIGINALWIDTH" val=" 6.095945"/>
  <p:tag name="EMFCHILD" val="True"/>
</p:tagLst>
</file>

<file path=ppt/tags/tag1159.xml><?xml version="1.0" encoding="utf-8"?>
<p:tagLst xmlns:a="http://schemas.openxmlformats.org/drawingml/2006/main" xmlns:r="http://schemas.openxmlformats.org/officeDocument/2006/relationships" xmlns:p="http://schemas.openxmlformats.org/presentationml/2006/main">
  <p:tag name="ORIGINALHEIGHT" val=" 7.18441"/>
  <p:tag name="ORIGINALWIDTH" val=" 7.083662"/>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 5.743977"/>
  <p:tag name="ORIGINALWIDTH" val=" 3.072284"/>
  <p:tag name="EMFCHILD" val="True"/>
</p:tagLst>
</file>

<file path=ppt/tags/tag1160.xml><?xml version="1.0" encoding="utf-8"?>
<p:tagLst xmlns:a="http://schemas.openxmlformats.org/drawingml/2006/main" xmlns:r="http://schemas.openxmlformats.org/officeDocument/2006/relationships" xmlns:p="http://schemas.openxmlformats.org/presentationml/2006/main">
  <p:tag name="ORIGINALHEIGHT" val=" 4.392677"/>
  <p:tag name="ORIGINALWIDTH" val=" 2.360551"/>
  <p:tag name="EMFCHILD" val="True"/>
</p:tagLst>
</file>

<file path=ppt/tags/tag1161.xml><?xml version="1.0" encoding="utf-8"?>
<p:tagLst xmlns:a="http://schemas.openxmlformats.org/drawingml/2006/main" xmlns:r="http://schemas.openxmlformats.org/officeDocument/2006/relationships" xmlns:p="http://schemas.openxmlformats.org/presentationml/2006/main">
  <p:tag name="ORIGINALHEIGHT" val=" 2.238307"/>
  <p:tag name="ORIGINALWIDTH" val=" 3.491929"/>
  <p:tag name="EMFCHILD" val="True"/>
</p:tagLst>
</file>

<file path=ppt/tags/tag1162.xml><?xml version="1.0" encoding="utf-8"?>
<p:tagLst xmlns:a="http://schemas.openxmlformats.org/drawingml/2006/main" xmlns:r="http://schemas.openxmlformats.org/officeDocument/2006/relationships" xmlns:p="http://schemas.openxmlformats.org/presentationml/2006/main">
  <p:tag name="ORIGINALHEIGHT" val=" 4.655512"/>
  <p:tag name="ORIGINALWIDTH" val=" 2.116102"/>
  <p:tag name="EMFCHILD" val="True"/>
</p:tagLst>
</file>

<file path=ppt/tags/tag1163.xml><?xml version="1.0" encoding="utf-8"?>
<p:tagLst xmlns:a="http://schemas.openxmlformats.org/drawingml/2006/main" xmlns:r="http://schemas.openxmlformats.org/officeDocument/2006/relationships" xmlns:p="http://schemas.openxmlformats.org/presentationml/2006/main">
  <p:tag name="ORIGINALHEIGHT" val=" .3952362"/>
  <p:tag name="ORIGINALWIDTH" val=" 53.2161"/>
  <p:tag name="EMFCHILD" val="True"/>
</p:tagLst>
</file>

<file path=ppt/tags/tag1164.xml><?xml version="1.0" encoding="utf-8"?>
<p:tagLst xmlns:a="http://schemas.openxmlformats.org/drawingml/2006/main" xmlns:r="http://schemas.openxmlformats.org/officeDocument/2006/relationships" xmlns:p="http://schemas.openxmlformats.org/presentationml/2006/main">
  <p:tag name="ORIGINALHEIGHT" val=" 7.075709"/>
  <p:tag name="ORIGINALWIDTH" val=" 7.363031"/>
  <p:tag name="EMFCHILD" val="True"/>
</p:tagLst>
</file>

<file path=ppt/tags/tag1165.xml><?xml version="1.0" encoding="utf-8"?>
<p:tagLst xmlns:a="http://schemas.openxmlformats.org/drawingml/2006/main" xmlns:r="http://schemas.openxmlformats.org/officeDocument/2006/relationships" xmlns:p="http://schemas.openxmlformats.org/presentationml/2006/main">
  <p:tag name="ORIGINALHEIGHT" val=" 6.295"/>
  <p:tag name="ORIGINALWIDTH" val=" 3.062913"/>
  <p:tag name="EMFCHILD" val="True"/>
</p:tagLst>
</file>

<file path=ppt/tags/tag1166.xml><?xml version="1.0" encoding="utf-8"?>
<p:tagLst xmlns:a="http://schemas.openxmlformats.org/drawingml/2006/main" xmlns:r="http://schemas.openxmlformats.org/officeDocument/2006/relationships" xmlns:p="http://schemas.openxmlformats.org/presentationml/2006/main">
  <p:tag name="ORIGINALHEIGHT" val=" 2.312441"/>
  <p:tag name="ORIGINALWIDTH" val=" 6.634725"/>
  <p:tag name="EMFCHILD" val="True"/>
</p:tagLst>
</file>

<file path=ppt/tags/tag1167.xml><?xml version="1.0" encoding="utf-8"?>
<p:tagLst xmlns:a="http://schemas.openxmlformats.org/drawingml/2006/main" xmlns:r="http://schemas.openxmlformats.org/officeDocument/2006/relationships" xmlns:p="http://schemas.openxmlformats.org/presentationml/2006/main">
  <p:tag name="ORIGINALHEIGHT" val=" 6.581575"/>
  <p:tag name="ORIGINALWIDTH" val=" 3.292402"/>
  <p:tag name="EMFCHILD" val="True"/>
</p:tagLst>
</file>

<file path=ppt/tags/tag1168.xml><?xml version="1.0" encoding="utf-8"?>
<p:tagLst xmlns:a="http://schemas.openxmlformats.org/drawingml/2006/main" xmlns:r="http://schemas.openxmlformats.org/officeDocument/2006/relationships" xmlns:p="http://schemas.openxmlformats.org/presentationml/2006/main">
  <p:tag name="ORIGINALHEIGHT" val=" .3952362"/>
  <p:tag name="ORIGINALWIDTH" val=" 17.31374"/>
  <p:tag name="EMFCHILD" val="True"/>
</p:tagLst>
</file>

<file path=ppt/tags/tag1169.xml><?xml version="1.0" encoding="utf-8"?>
<p:tagLst xmlns:a="http://schemas.openxmlformats.org/drawingml/2006/main" xmlns:r="http://schemas.openxmlformats.org/officeDocument/2006/relationships" xmlns:p="http://schemas.openxmlformats.org/presentationml/2006/main">
  <p:tag name="ORIGINALHEIGHT" val=" 6.967008"/>
  <p:tag name="ORIGINALWIDTH" val=" 7.113622"/>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170.xml><?xml version="1.0" encoding="utf-8"?>
<p:tagLst xmlns:a="http://schemas.openxmlformats.org/drawingml/2006/main" xmlns:r="http://schemas.openxmlformats.org/officeDocument/2006/relationships" xmlns:p="http://schemas.openxmlformats.org/presentationml/2006/main">
  <p:tag name="ORIGINALHEIGHT" val=" 3.05063"/>
  <p:tag name="ORIGINALWIDTH" val=" 5.265866"/>
  <p:tag name="EMFCHILD" val="True"/>
</p:tagLst>
</file>

<file path=ppt/tags/tag1171.xml><?xml version="1.0" encoding="utf-8"?>
<p:tagLst xmlns:a="http://schemas.openxmlformats.org/drawingml/2006/main" xmlns:r="http://schemas.openxmlformats.org/officeDocument/2006/relationships" xmlns:p="http://schemas.openxmlformats.org/presentationml/2006/main">
  <p:tag name="ORIGINALHEIGHT" val=" 2.13059"/>
  <p:tag name="ORIGINALWIDTH" val=" .8869292"/>
  <p:tag name="EMFCHILD" val="True"/>
</p:tagLst>
</file>

<file path=ppt/tags/tag1172.xml><?xml version="1.0" encoding="utf-8"?>
<p:tagLst xmlns:a="http://schemas.openxmlformats.org/drawingml/2006/main" xmlns:r="http://schemas.openxmlformats.org/officeDocument/2006/relationships" xmlns:p="http://schemas.openxmlformats.org/presentationml/2006/main">
  <p:tag name="ORIGINALHEIGHT" val=" 4.655512"/>
  <p:tag name="ORIGINALWIDTH" val=" 2.116102"/>
  <p:tag name="EMFCHILD" val="True"/>
</p:tagLst>
</file>

<file path=ppt/tags/tag1173.xml><?xml version="1.0" encoding="utf-8"?>
<p:tagLst xmlns:a="http://schemas.openxmlformats.org/drawingml/2006/main" xmlns:r="http://schemas.openxmlformats.org/officeDocument/2006/relationships" xmlns:p="http://schemas.openxmlformats.org/presentationml/2006/main">
  <p:tag name="ORIGINALHEIGHT" val=" 13.8352"/>
  <p:tag name="ORIGINALWIDTH" val=" 13.27941"/>
  <p:tag name="EMFCHILD" val="True"/>
</p:tagLst>
</file>

<file path=ppt/tags/tag1174.xml><?xml version="1.0" encoding="utf-8"?>
<p:tagLst xmlns:a="http://schemas.openxmlformats.org/drawingml/2006/main" xmlns:r="http://schemas.openxmlformats.org/officeDocument/2006/relationships" xmlns:p="http://schemas.openxmlformats.org/presentationml/2006/main">
  <p:tag name="ORIGINALHEIGHT" val=" 5.997559"/>
  <p:tag name="ORIGINALWIDTH" val=" 3.065906"/>
  <p:tag name="EMFCHILD" val="True"/>
</p:tagLst>
</file>

<file path=ppt/tags/tag1175.xml><?xml version="1.0" encoding="utf-8"?>
<p:tagLst xmlns:a="http://schemas.openxmlformats.org/drawingml/2006/main" xmlns:r="http://schemas.openxmlformats.org/officeDocument/2006/relationships" xmlns:p="http://schemas.openxmlformats.org/presentationml/2006/main">
  <p:tag name="ORIGINALHEIGHT" val=" 4.517165"/>
  <p:tag name="ORIGINALWIDTH" val=" 3.862087"/>
  <p:tag name="EMFCHILD" val="True"/>
</p:tagLst>
</file>

<file path=ppt/tags/tag1176.xml><?xml version="1.0" encoding="utf-8"?>
<p:tagLst xmlns:a="http://schemas.openxmlformats.org/drawingml/2006/main" xmlns:r="http://schemas.openxmlformats.org/officeDocument/2006/relationships" xmlns:p="http://schemas.openxmlformats.org/presentationml/2006/main">
  <p:tag name="ORIGINALHEIGHT" val=" 5.762362"/>
  <p:tag name="ORIGINALWIDTH" val=" 7.647362"/>
  <p:tag name="EMFCHILD" val="True"/>
</p:tagLst>
</file>

<file path=ppt/tags/tag1177.xml><?xml version="1.0" encoding="utf-8"?>
<p:tagLst xmlns:a="http://schemas.openxmlformats.org/drawingml/2006/main" xmlns:r="http://schemas.openxmlformats.org/officeDocument/2006/relationships" xmlns:p="http://schemas.openxmlformats.org/presentationml/2006/main">
  <p:tag name="ORIGINALHEIGHT" val=" 6.910669"/>
  <p:tag name="ORIGINALWIDTH" val=" 1.815787"/>
  <p:tag name="EMFCHILD" val="True"/>
</p:tagLst>
</file>

<file path=ppt/tags/tag1178.xml><?xml version="1.0" encoding="utf-8"?>
<p:tagLst xmlns:a="http://schemas.openxmlformats.org/drawingml/2006/main" xmlns:r="http://schemas.openxmlformats.org/officeDocument/2006/relationships" xmlns:p="http://schemas.openxmlformats.org/presentationml/2006/main">
  <p:tag name="ORIGINALHEIGHT" val=" 4.655512"/>
  <p:tag name="ORIGINALWIDTH" val=" 2.116102"/>
  <p:tag name="EMFCHILD" val="True"/>
</p:tagLst>
</file>

<file path=ppt/tags/tag1179.xml><?xml version="1.0" encoding="utf-8"?>
<p:tagLst xmlns:a="http://schemas.openxmlformats.org/drawingml/2006/main" xmlns:r="http://schemas.openxmlformats.org/officeDocument/2006/relationships" xmlns:p="http://schemas.openxmlformats.org/presentationml/2006/main">
  <p:tag name="ORIGINALHEIGHT" val=" 6.910669"/>
  <p:tag name="ORIGINALWIDTH" val=" 1.808819"/>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 6.01941"/>
  <p:tag name="ORIGINALWIDTH" val=" 5.21878"/>
  <p:tag name="EMFCHILD" val="True"/>
</p:tagLst>
</file>

<file path=ppt/tags/tag1180.xml><?xml version="1.0" encoding="utf-8"?>
<p:tagLst xmlns:a="http://schemas.openxmlformats.org/drawingml/2006/main" xmlns:r="http://schemas.openxmlformats.org/officeDocument/2006/relationships" xmlns:p="http://schemas.openxmlformats.org/presentationml/2006/main">
  <p:tag name="ORIGINALHEIGHT" val=" 6.967008"/>
  <p:tag name="ORIGINALWIDTH" val=" 5.607087"/>
  <p:tag name="EMFCHILD" val="True"/>
</p:tagLst>
</file>

<file path=ppt/tags/tag1181.xml><?xml version="1.0" encoding="utf-8"?>
<p:tagLst xmlns:a="http://schemas.openxmlformats.org/drawingml/2006/main" xmlns:r="http://schemas.openxmlformats.org/officeDocument/2006/relationships" xmlns:p="http://schemas.openxmlformats.org/presentationml/2006/main">
  <p:tag name="ORIGINALHEIGHT" val=" 4.724724"/>
  <p:tag name="ORIGINALWIDTH" val=" 5.098228"/>
  <p:tag name="EMFCHILD" val="True"/>
</p:tagLst>
</file>

<file path=ppt/tags/tag1182.xml><?xml version="1.0" encoding="utf-8"?>
<p:tagLst xmlns:a="http://schemas.openxmlformats.org/drawingml/2006/main" xmlns:r="http://schemas.openxmlformats.org/officeDocument/2006/relationships" xmlns:p="http://schemas.openxmlformats.org/presentationml/2006/main">
  <p:tag name="ORIGINALHEIGHT" val=" 3.154409"/>
  <p:tag name="ORIGINALWIDTH" val=" 3.484961"/>
  <p:tag name="EMFCHILD" val="True"/>
</p:tagLst>
</file>

<file path=ppt/tags/tag1183.xml><?xml version="1.0" encoding="utf-8"?>
<p:tagLst xmlns:a="http://schemas.openxmlformats.org/drawingml/2006/main" xmlns:r="http://schemas.openxmlformats.org/officeDocument/2006/relationships" xmlns:p="http://schemas.openxmlformats.org/presentationml/2006/main">
  <p:tag name="ORIGINALHEIGHT" val=" 5.001417"/>
  <p:tag name="ORIGINALWIDTH" val=" 4.707165"/>
  <p:tag name="EMFCHILD" val="True"/>
</p:tagLst>
</file>

<file path=ppt/tags/tag1184.xml><?xml version="1.0" encoding="utf-8"?>
<p:tagLst xmlns:a="http://schemas.openxmlformats.org/drawingml/2006/main" xmlns:r="http://schemas.openxmlformats.org/officeDocument/2006/relationships" xmlns:p="http://schemas.openxmlformats.org/presentationml/2006/main">
  <p:tag name="ORIGINALHEIGHT" val=" 4.800787"/>
  <p:tag name="ORIGINALWIDTH" val=" 1.571378"/>
  <p:tag name="EMFCHILD" val="True"/>
</p:tagLst>
</file>

<file path=ppt/tags/tag1185.xml><?xml version="1.0" encoding="utf-8"?>
<p:tagLst xmlns:a="http://schemas.openxmlformats.org/drawingml/2006/main" xmlns:r="http://schemas.openxmlformats.org/officeDocument/2006/relationships" xmlns:p="http://schemas.openxmlformats.org/presentationml/2006/main">
  <p:tag name="ORIGINALHEIGHT" val=" 2.13059"/>
  <p:tag name="ORIGINALWIDTH" val=" .8869292"/>
  <p:tag name="EMFCHILD" val="True"/>
</p:tagLst>
</file>

<file path=ppt/tags/tag1186.xml><?xml version="1.0" encoding="utf-8"?>
<p:tagLst xmlns:a="http://schemas.openxmlformats.org/drawingml/2006/main" xmlns:r="http://schemas.openxmlformats.org/officeDocument/2006/relationships" xmlns:p="http://schemas.openxmlformats.org/presentationml/2006/main">
  <p:tag name="ORIGINALHEIGHT" val=" 4.323504"/>
  <p:tag name="ORIGINALWIDTH" val=" 2.416417"/>
  <p:tag name="EMFCHILD" val="True"/>
</p:tagLst>
</file>

<file path=ppt/tags/tag1187.xml><?xml version="1.0" encoding="utf-8"?>
<p:tagLst xmlns:a="http://schemas.openxmlformats.org/drawingml/2006/main" xmlns:r="http://schemas.openxmlformats.org/officeDocument/2006/relationships" xmlns:p="http://schemas.openxmlformats.org/presentationml/2006/main">
  <p:tag name="ORIGINALHEIGHT" val=" 2.183976"/>
  <p:tag name="ORIGINALWIDTH" val=" 2.998071"/>
  <p:tag name="EMFCHILD" val="True"/>
</p:tagLst>
</file>

<file path=ppt/tags/tag1188.xml><?xml version="1.0" encoding="utf-8"?>
<p:tagLst xmlns:a="http://schemas.openxmlformats.org/drawingml/2006/main" xmlns:r="http://schemas.openxmlformats.org/officeDocument/2006/relationships" xmlns:p="http://schemas.openxmlformats.org/presentationml/2006/main">
  <p:tag name="ORIGINALHEIGHT" val=" 4.869961"/>
  <p:tag name="ORIGINALWIDTH" val=" 3.736378"/>
  <p:tag name="EMFCHILD" val="True"/>
</p:tagLst>
</file>

<file path=ppt/tags/tag1189.xml><?xml version="1.0" encoding="utf-8"?>
<p:tagLst xmlns:a="http://schemas.openxmlformats.org/drawingml/2006/main" xmlns:r="http://schemas.openxmlformats.org/officeDocument/2006/relationships" xmlns:p="http://schemas.openxmlformats.org/presentationml/2006/main">
  <p:tag name="ORIGINALHEIGHT" val=" 4.662441"/>
  <p:tag name="ORIGINALWIDTH" val=" 1.52248"/>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 2.921693"/>
  <p:tag name="ORIGINALWIDTH" val=" 5.276772"/>
  <p:tag name="EMFCHILD" val="True"/>
</p:tagLst>
</file>

<file path=ppt/tags/tag1190.xml><?xml version="1.0" encoding="utf-8"?>
<p:tagLst xmlns:a="http://schemas.openxmlformats.org/drawingml/2006/main" xmlns:r="http://schemas.openxmlformats.org/officeDocument/2006/relationships" xmlns:p="http://schemas.openxmlformats.org/presentationml/2006/main">
  <p:tag name="ORIGINALHEIGHT" val=" 4.869961"/>
  <p:tag name="ORIGINALWIDTH" val=" 4.72811"/>
  <p:tag name="EMFCHILD" val="True"/>
</p:tagLst>
</file>

<file path=ppt/tags/tag1191.xml><?xml version="1.0" encoding="utf-8"?>
<p:tagLst xmlns:a="http://schemas.openxmlformats.org/drawingml/2006/main" xmlns:r="http://schemas.openxmlformats.org/officeDocument/2006/relationships" xmlns:p="http://schemas.openxmlformats.org/presentationml/2006/main">
  <p:tag name="ORIGINALHEIGHT" val=" 2.13059"/>
  <p:tag name="ORIGINALWIDTH" val=" .8869292"/>
  <p:tag name="EMFCHILD" val="True"/>
</p:tagLst>
</file>

<file path=ppt/tags/tag1192.xml><?xml version="1.0" encoding="utf-8"?>
<p:tagLst xmlns:a="http://schemas.openxmlformats.org/drawingml/2006/main" xmlns:r="http://schemas.openxmlformats.org/officeDocument/2006/relationships" xmlns:p="http://schemas.openxmlformats.org/presentationml/2006/main">
  <p:tag name="ORIGINALHEIGHT" val=" 4.655512"/>
  <p:tag name="ORIGINALWIDTH" val=" 2.116102"/>
  <p:tag name="EMFCHILD" val="True"/>
</p:tagLst>
</file>

<file path=ppt/tags/tag1193.xml><?xml version="1.0" encoding="utf-8"?>
<p:tagLst xmlns:a="http://schemas.openxmlformats.org/drawingml/2006/main" xmlns:r="http://schemas.openxmlformats.org/officeDocument/2006/relationships" xmlns:p="http://schemas.openxmlformats.org/presentationml/2006/main">
  <p:tag name="ORIGINALHEIGHT" val=" 5.997559"/>
  <p:tag name="ORIGINALWIDTH" val=" 3.065906"/>
  <p:tag name="EMFCHILD" val="True"/>
</p:tagLst>
</file>

<file path=ppt/tags/tag1194.xml><?xml version="1.0" encoding="utf-8"?>
<p:tagLst xmlns:a="http://schemas.openxmlformats.org/drawingml/2006/main" xmlns:r="http://schemas.openxmlformats.org/officeDocument/2006/relationships" xmlns:p="http://schemas.openxmlformats.org/presentationml/2006/main">
  <p:tag name="ORIGINALHEIGHT" val=" 7.075709"/>
  <p:tag name="ORIGINALWIDTH" val=" 6.844213"/>
  <p:tag name="EMFCHILD" val="True"/>
</p:tagLst>
</file>

<file path=ppt/tags/tag1195.xml><?xml version="1.0" encoding="utf-8"?>
<p:tagLst xmlns:a="http://schemas.openxmlformats.org/drawingml/2006/main" xmlns:r="http://schemas.openxmlformats.org/officeDocument/2006/relationships" xmlns:p="http://schemas.openxmlformats.org/presentationml/2006/main">
  <p:tag name="ORIGINALHEIGHT" val=" 3.05063"/>
  <p:tag name="ORIGINALWIDTH" val=" 5.265866"/>
  <p:tag name="EMFCHILD" val="True"/>
</p:tagLst>
</file>

<file path=ppt/tags/tag1196.xml><?xml version="1.0" encoding="utf-8"?>
<p:tagLst xmlns:a="http://schemas.openxmlformats.org/drawingml/2006/main" xmlns:r="http://schemas.openxmlformats.org/officeDocument/2006/relationships" xmlns:p="http://schemas.openxmlformats.org/presentationml/2006/main">
  <p:tag name="ORIGINALHEIGHT" val=" 2.13059"/>
  <p:tag name="ORIGINALWIDTH" val=" .8869292"/>
  <p:tag name="EMFCHILD" val="True"/>
</p:tagLst>
</file>

<file path=ppt/tags/tag1197.xml><?xml version="1.0" encoding="utf-8"?>
<p:tagLst xmlns:a="http://schemas.openxmlformats.org/drawingml/2006/main" xmlns:r="http://schemas.openxmlformats.org/officeDocument/2006/relationships" xmlns:p="http://schemas.openxmlformats.org/presentationml/2006/main">
  <p:tag name="ORIGINALHEIGHT" val=" 4.655512"/>
  <p:tag name="ORIGINALWIDTH" val=" 2.116102"/>
  <p:tag name="EMFCHILD" val="True"/>
</p:tagLst>
</file>

<file path=ppt/tags/tag1198.xml><?xml version="1.0" encoding="utf-8"?>
<p:tagLst xmlns:a="http://schemas.openxmlformats.org/drawingml/2006/main" xmlns:r="http://schemas.openxmlformats.org/officeDocument/2006/relationships" xmlns:p="http://schemas.openxmlformats.org/presentationml/2006/main">
  <p:tag name="ORIGINALHEIGHT" val=" 5.997559"/>
  <p:tag name="ORIGINALWIDTH" val=" 3.065906"/>
  <p:tag name="EMFCHILD" val="True"/>
</p:tagLst>
</file>

<file path=ppt/tags/tag1199.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12.xml><?xml version="1.0" encoding="utf-8"?>
<p:tagLst xmlns:a="http://schemas.openxmlformats.org/drawingml/2006/main" xmlns:r="http://schemas.openxmlformats.org/officeDocument/2006/relationships" xmlns:p="http://schemas.openxmlformats.org/presentationml/2006/main">
  <p:tag name="ORIGINALHEIGHT" val=" 5.778303"/>
  <p:tag name="ORIGINALWIDTH" val=" 6.121741"/>
  <p:tag name="EMFCHILD" val="True"/>
</p:tagLst>
</file>

<file path=ppt/tags/tag120.xml><?xml version="1.0" encoding="utf-8"?>
<p:tagLst xmlns:a="http://schemas.openxmlformats.org/drawingml/2006/main" xmlns:r="http://schemas.openxmlformats.org/officeDocument/2006/relationships" xmlns:p="http://schemas.openxmlformats.org/presentationml/2006/main">
  <p:tag name="ORIGINALHEIGHT" val=" 2.040512"/>
  <p:tag name="ORIGINALWIDTH" val=" .8887795"/>
  <p:tag name="EMFCHILD" val="True"/>
</p:tagLst>
</file>

<file path=ppt/tags/tag1200.xml><?xml version="1.0" encoding="utf-8"?>
<p:tagLst xmlns:a="http://schemas.openxmlformats.org/drawingml/2006/main" xmlns:r="http://schemas.openxmlformats.org/officeDocument/2006/relationships" xmlns:p="http://schemas.openxmlformats.org/presentationml/2006/main">
  <p:tag name="ORIGINALHEIGHT" val=" 23.54921"/>
  <p:tag name="ORIGINALWIDTH" val=" 143.9706"/>
  <p:tag name="OUTPUTTYPE" val="SVG"/>
  <p:tag name="IGUANATEXVERSION" val="162"/>
  <p:tag name="LATEXADDIN" val="\documentclass[preview]{standalone}&#10;\usepackage[utf8]{inputenc}&#10;\usepackage{amsmath}&#10;&#10;\begin{document}&#10;&#10;\begin{flalign*}&#10;s_i^\mathrm{NaCl}=-\rho_{\mathrm{w,mol}}^\mathrm{max}\frac{(x_{\mathrm{w,}i}^\mathrm{NaCl}-x_{\mathrm{w,max}}^\mathrm{NaCl})}{\Delta t}\end{flalign*}&#10;&#10;\end{document}&#10;"/>
  <p:tag name="IGUANATEXSIZE" val="20"/>
  <p:tag name="IGUANATEXCURSOR" val="25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201.xml><?xml version="1.0" encoding="utf-8"?>
<p:tagLst xmlns:a="http://schemas.openxmlformats.org/drawingml/2006/main" xmlns:r="http://schemas.openxmlformats.org/officeDocument/2006/relationships" xmlns:p="http://schemas.openxmlformats.org/presentationml/2006/main">
  <p:tag name="ORIGINALHEIGHT" val=" 24.68268"/>
  <p:tag name="ORIGINALWIDTH" val=" 61.95185"/>
  <p:tag name="OUTPUTTYPE" val="SVG"/>
  <p:tag name="IGUANATEXVERSION" val="162"/>
  <p:tag name="LATEXADDIN" val="\documentclass[preview]{standalone}&#10;\usepackage[utf8]{inputenc}&#10;\usepackage{amsmath}&#10;&#10;\begin{document}&#10;&#10;\begin{flalign*}&#10;\phi_\mathrm{s}=\frac{s_i^\mathrm{NaCl}\Delta t}{\rho_\mathrm{m,s}V_{i,\mathrm{ini}}}\end{flalign*}&#10;&#10;\end{document}&#10;"/>
  <p:tag name="IGUANATEXSIZE" val="20"/>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202.xml><?xml version="1.0" encoding="utf-8"?>
<p:tagLst xmlns:a="http://schemas.openxmlformats.org/drawingml/2006/main" xmlns:r="http://schemas.openxmlformats.org/officeDocument/2006/relationships" xmlns:p="http://schemas.openxmlformats.org/presentationml/2006/main">
  <p:tag name="ORIGINALHEIGHT" val=" 10.82787"/>
  <p:tag name="ORIGINALWIDTH" val=" 76.00732"/>
  <p:tag name="OUTPUTTYPE" val="SVG"/>
  <p:tag name="IGUANATEXVERSION" val="162"/>
  <p:tag name="LATEXADDIN" val="\documentclass[preview]{standalone}&#10;\usepackage[utf8]{inputenc}&#10;\usepackage{amsmath}&#10;&#10;\begin{document}&#10;&#10;\begin{flalign*}&#10;V_i=V_{i,\mathrm{ini}}(1-\phi_\mathrm{s})\end{flalign*}&#10;&#10;\end{document}&#10;"/>
  <p:tag name="IGUANATEXSIZE" val="20"/>
  <p:tag name="IGUANATEXCURSOR" val="162"/>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203.xml><?xml version="1.0" encoding="utf-8"?>
<p:tagLst xmlns:a="http://schemas.openxmlformats.org/drawingml/2006/main" xmlns:r="http://schemas.openxmlformats.org/officeDocument/2006/relationships" xmlns:p="http://schemas.openxmlformats.org/presentationml/2006/main">
  <p:tag name="ORIGINALHEIGHT" val=" 26.66776"/>
  <p:tag name="ORIGINALWIDTH" val=" 58.87894"/>
  <p:tag name="OUTPUTTYPE" val="SVG"/>
  <p:tag name="IGUANATEXVERSION" val="162"/>
  <p:tag name="LATEXADDIN" val="\documentclass[preview]{standalone}&#10;\usepackage[utf8]{inputenc}&#10;\usepackage{amsmath}&#10;&#10;\begin{document}&#10;&#10;\begin{flalign*}&#10;r_i=\left(\frac{V_i}{8}\right)^{1/3}\end{flalign*}&#10;&#10;\end{document}&#10;"/>
  <p:tag name="IGUANATEXSIZE" val="20"/>
  <p:tag name="IGUANATEXCURSOR" val="15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204.xml><?xml version="1.0" encoding="utf-8"?>
<p:tagLst xmlns:a="http://schemas.openxmlformats.org/drawingml/2006/main" xmlns:r="http://schemas.openxmlformats.org/officeDocument/2006/relationships" xmlns:p="http://schemas.openxmlformats.org/presentationml/2006/main">
  <p:tag name="ORIGINALHEIGHT" val=" 31.21878"/>
  <p:tag name="ORIGINALWIDTH" val=" 176.3707"/>
  <p:tag name="OUTPUTTYPE" val="SVG"/>
  <p:tag name="IGUANATEXVERSION" val="162"/>
  <p:tag name="LATEXADDIN" val="\documentclass[preview]{standalone}&#10;\usepackage[utf8]{inputenc}&#10;\usepackage{amsmath}&#10;&#10;\begin{document}&#10;&#10;\begin{flalign*}&#10;\Delta V_{ij}^{t^n}=\frac{1}{2}\left(\frac{s_i^{\mathrm{NaCl},t^n}}{A_i^{t^n}}+\frac{s_j^{\mathrm{NaCl},t^n}}{A_j^{t^n}}\right)\frac{A_{ij}^{t^n}\Delta t}{\rho_{\mathrm{m,s}}}\end{flalign*}&#10;&#10;\end{document}&#10;"/>
  <p:tag name="IGUANATEXSIZE" val="20"/>
  <p:tag name="IGUANATEXCURSOR" val="29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205.xml><?xml version="1.0" encoding="utf-8"?>
<p:tagLst xmlns:a="http://schemas.openxmlformats.org/drawingml/2006/main" xmlns:r="http://schemas.openxmlformats.org/officeDocument/2006/relationships" xmlns:p="http://schemas.openxmlformats.org/presentationml/2006/main">
  <p:tag name="ORIGINALHEIGHT" val=" 32.64536"/>
  <p:tag name="ORIGINALWIDTH" val=" 127.2576"/>
  <p:tag name="OUTPUTTYPE" val="SVG"/>
  <p:tag name="IGUANATEXVERSION" val="162"/>
  <p:tag name="LATEXADDIN" val="\documentclass[preview]{standalone}&#10;\usepackage[utf8]{inputenc}&#10;\usepackage{amsmath}&#10;&#10;\begin{document}&#10;&#10;\begin{flalign*}&#10;r_{ij}^{t^{n+1}}=\frac{1}{2}\left(\frac{V_{ij}^{t^n}+\Delta V_{ij}^{t^n}}{l_{ij}}\right)^{1/2}\end{flalign*}&#10;&#10;\end{document}&#10;"/>
  <p:tag name="IGUANATEXSIZE" val="20"/>
  <p:tag name="IGUANATEXCURSOR" val="21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206.xml><?xml version="1.0" encoding="utf-8"?>
<p:tagLst xmlns:a="http://schemas.openxmlformats.org/drawingml/2006/main" xmlns:r="http://schemas.openxmlformats.org/officeDocument/2006/relationships" xmlns:p="http://schemas.openxmlformats.org/presentationml/2006/main">
  <p:tag name="ORIGINALHEIGHT" val=" 4.513071"/>
  <p:tag name="ORIGINALWIDTH" val=" 4.070748"/>
  <p:tag name="LATEXADDIN" val="\documentclass[preview]{standalone}&#10;\usepackage[utf8]{inputenc}&#10;\usepackage{amsmath}&#10;&#10;\begin{document}&#10;&#10;\begin{flalign*}&#10;r_{ij}^{t^{n+1}}=\frac{1}{2}\left(\frac{V_{ij}^{t^n}+\Delta V_{ij}^{t^n}}{l_{ij}}\right)^{1/2}\end{flalign*}&#10;&#10;\end{document}&#10;"/>
  <p:tag name="IGUANATEXSIZE" val="20"/>
  <p:tag name="IGUANATEXCURSOR" val="21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207.xml><?xml version="1.0" encoding="utf-8"?>
<p:tagLst xmlns:a="http://schemas.openxmlformats.org/drawingml/2006/main" xmlns:r="http://schemas.openxmlformats.org/officeDocument/2006/relationships" xmlns:p="http://schemas.openxmlformats.org/presentationml/2006/main">
  <p:tag name="ORIGINALHEIGHT" val=" 4.428386"/>
  <p:tag name="ORIGINALWIDTH" val=" 2.366417"/>
  <p:tag name="EMFCHILD" val="True"/>
</p:tagLst>
</file>

<file path=ppt/tags/tag1208.xml><?xml version="1.0" encoding="utf-8"?>
<p:tagLst xmlns:a="http://schemas.openxmlformats.org/drawingml/2006/main" xmlns:r="http://schemas.openxmlformats.org/officeDocument/2006/relationships" xmlns:p="http://schemas.openxmlformats.org/presentationml/2006/main">
  <p:tag name="ORIGINALHEIGHT" val=" 2.256536"/>
  <p:tag name="ORIGINALWIDTH" val=" 3.50063"/>
  <p:tag name="EMFCHILD" val="True"/>
</p:tagLst>
</file>

<file path=ppt/tags/tag1209.xml><?xml version="1.0" encoding="utf-8"?>
<p:tagLst xmlns:a="http://schemas.openxmlformats.org/drawingml/2006/main" xmlns:r="http://schemas.openxmlformats.org/officeDocument/2006/relationships" xmlns:p="http://schemas.openxmlformats.org/presentationml/2006/main">
  <p:tag name="ORIGINALHEIGHT" val=" 4.154409"/>
  <p:tag name="ORIGINALWIDTH" val=" 4.165748"/>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 4.458701"/>
  <p:tag name="ORIGINALWIDTH" val=" 2.120512"/>
  <p:tag name="EMFCHILD" val="True"/>
</p:tagLst>
</file>

<file path=ppt/tags/tag1210.xml><?xml version="1.0" encoding="utf-8"?>
<p:tagLst xmlns:a="http://schemas.openxmlformats.org/drawingml/2006/main" xmlns:r="http://schemas.openxmlformats.org/officeDocument/2006/relationships" xmlns:p="http://schemas.openxmlformats.org/presentationml/2006/main">
  <p:tag name="ORIGINALHEIGHT" val=" 3.31752"/>
  <p:tag name="ORIGINALWIDTH" val=" 2.055354"/>
  <p:tag name="EMFCHILD" val="True"/>
</p:tagLst>
</file>

<file path=ppt/tags/tag1211.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1212.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1213.xml><?xml version="1.0" encoding="utf-8"?>
<p:tagLst xmlns:a="http://schemas.openxmlformats.org/drawingml/2006/main" xmlns:r="http://schemas.openxmlformats.org/officeDocument/2006/relationships" xmlns:p="http://schemas.openxmlformats.org/presentationml/2006/main">
  <p:tag name="ORIGINALHEIGHT" val=" 2.33122"/>
  <p:tag name="ORIGINALWIDTH" val=" 6.65122"/>
  <p:tag name="EMFCHILD" val="True"/>
</p:tagLst>
</file>

<file path=ppt/tags/tag1214.xml><?xml version="1.0" encoding="utf-8"?>
<p:tagLst xmlns:a="http://schemas.openxmlformats.org/drawingml/2006/main" xmlns:r="http://schemas.openxmlformats.org/officeDocument/2006/relationships" xmlns:p="http://schemas.openxmlformats.org/presentationml/2006/main">
  <p:tag name="ORIGINALHEIGHT" val=" 6.635079"/>
  <p:tag name="ORIGINALWIDTH" val=" 3.300591"/>
  <p:tag name="EMFCHILD" val="True"/>
</p:tagLst>
</file>

<file path=ppt/tags/tag1215.xml><?xml version="1.0" encoding="utf-8"?>
<p:tagLst xmlns:a="http://schemas.openxmlformats.org/drawingml/2006/main" xmlns:r="http://schemas.openxmlformats.org/officeDocument/2006/relationships" xmlns:p="http://schemas.openxmlformats.org/presentationml/2006/main">
  <p:tag name="ORIGINALHEIGHT" val=" .3984646"/>
  <p:tag name="ORIGINALWIDTH" val=" 5.000945"/>
  <p:tag name="EMFCHILD" val="True"/>
</p:tagLst>
</file>

<file path=ppt/tags/tag1216.xml><?xml version="1.0" encoding="utf-8"?>
<p:tagLst xmlns:a="http://schemas.openxmlformats.org/drawingml/2006/main" xmlns:r="http://schemas.openxmlformats.org/officeDocument/2006/relationships" xmlns:p="http://schemas.openxmlformats.org/presentationml/2006/main">
  <p:tag name="ORIGINALHEIGHT" val=" 6.635079"/>
  <p:tag name="ORIGINALWIDTH" val=" 3.990709"/>
  <p:tag name="EMFCHILD" val="True"/>
</p:tagLst>
</file>

<file path=ppt/tags/tag1217.xml><?xml version="1.0" encoding="utf-8"?>
<p:tagLst xmlns:a="http://schemas.openxmlformats.org/drawingml/2006/main" xmlns:r="http://schemas.openxmlformats.org/officeDocument/2006/relationships" xmlns:p="http://schemas.openxmlformats.org/presentationml/2006/main">
  <p:tag name="ORIGINALHEIGHT" val=" 29.87795"/>
  <p:tag name="ORIGINALWIDTH" val=" 5.210945"/>
  <p:tag name="EMFCHILD" val="True"/>
</p:tagLst>
</file>

<file path=ppt/tags/tag1218.xml><?xml version="1.0" encoding="utf-8"?>
<p:tagLst xmlns:a="http://schemas.openxmlformats.org/drawingml/2006/main" xmlns:r="http://schemas.openxmlformats.org/officeDocument/2006/relationships" xmlns:p="http://schemas.openxmlformats.org/presentationml/2006/main">
  <p:tag name="ORIGINALHEIGHT" val=" 7.023622"/>
  <p:tag name="ORIGINALWIDTH" val=" 7.131299"/>
  <p:tag name="EMFCHILD" val="True"/>
</p:tagLst>
</file>

<file path=ppt/tags/tag1219.xml><?xml version="1.0" encoding="utf-8"?>
<p:tagLst xmlns:a="http://schemas.openxmlformats.org/drawingml/2006/main" xmlns:r="http://schemas.openxmlformats.org/officeDocument/2006/relationships" xmlns:p="http://schemas.openxmlformats.org/presentationml/2006/main">
  <p:tag name="ORIGINALHEIGHT" val=" 4.428386"/>
  <p:tag name="ORIGINALWIDTH" val=" 2.366417"/>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220.xml><?xml version="1.0" encoding="utf-8"?>
<p:tagLst xmlns:a="http://schemas.openxmlformats.org/drawingml/2006/main" xmlns:r="http://schemas.openxmlformats.org/officeDocument/2006/relationships" xmlns:p="http://schemas.openxmlformats.org/presentationml/2006/main">
  <p:tag name="ORIGINALHEIGHT" val=" 2.256536"/>
  <p:tag name="ORIGINALWIDTH" val=" 3.50063"/>
  <p:tag name="EMFCHILD" val="True"/>
</p:tagLst>
</file>

<file path=ppt/tags/tag1221.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1222.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1223.xml><?xml version="1.0" encoding="utf-8"?>
<p:tagLst xmlns:a="http://schemas.openxmlformats.org/drawingml/2006/main" xmlns:r="http://schemas.openxmlformats.org/officeDocument/2006/relationships" xmlns:p="http://schemas.openxmlformats.org/presentationml/2006/main">
  <p:tag name="ORIGINALHEIGHT" val=" 6.635079"/>
  <p:tag name="ORIGINALWIDTH" val=" 6.65122"/>
  <p:tag name="EMFCHILD" val="True"/>
</p:tagLst>
</file>

<file path=ppt/tags/tag1224.xml><?xml version="1.0" encoding="utf-8"?>
<p:tagLst xmlns:a="http://schemas.openxmlformats.org/drawingml/2006/main" xmlns:r="http://schemas.openxmlformats.org/officeDocument/2006/relationships" xmlns:p="http://schemas.openxmlformats.org/presentationml/2006/main">
  <p:tag name="ORIGINALHEIGHT" val=" 7.133228"/>
  <p:tag name="ORIGINALWIDTH" val=" 7.381339"/>
  <p:tag name="EMFCHILD" val="True"/>
</p:tagLst>
</file>

<file path=ppt/tags/tag1225.xml><?xml version="1.0" encoding="utf-8"?>
<p:tagLst xmlns:a="http://schemas.openxmlformats.org/drawingml/2006/main" xmlns:r="http://schemas.openxmlformats.org/officeDocument/2006/relationships" xmlns:p="http://schemas.openxmlformats.org/presentationml/2006/main">
  <p:tag name="ORIGINALHEIGHT" val=" 7.023622"/>
  <p:tag name="ORIGINALWIDTH" val=" 7.131299"/>
  <p:tag name="EMFCHILD" val="True"/>
</p:tagLst>
</file>

<file path=ppt/tags/tag1226.xml><?xml version="1.0" encoding="utf-8"?>
<p:tagLst xmlns:a="http://schemas.openxmlformats.org/drawingml/2006/main" xmlns:r="http://schemas.openxmlformats.org/officeDocument/2006/relationships" xmlns:p="http://schemas.openxmlformats.org/presentationml/2006/main">
  <p:tag name="ORIGINALHEIGHT" val=" 4.428386"/>
  <p:tag name="ORIGINALWIDTH" val=" 2.366417"/>
  <p:tag name="EMFCHILD" val="True"/>
</p:tagLst>
</file>

<file path=ppt/tags/tag1227.xml><?xml version="1.0" encoding="utf-8"?>
<p:tagLst xmlns:a="http://schemas.openxmlformats.org/drawingml/2006/main" xmlns:r="http://schemas.openxmlformats.org/officeDocument/2006/relationships" xmlns:p="http://schemas.openxmlformats.org/presentationml/2006/main">
  <p:tag name="ORIGINALHEIGHT" val=" 2.256536"/>
  <p:tag name="ORIGINALWIDTH" val=" 3.50063"/>
  <p:tag name="EMFCHILD" val="True"/>
</p:tagLst>
</file>

<file path=ppt/tags/tag1228.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1229.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 6.028858"/>
  <p:tag name="ORIGINALWIDTH" val=" 3.069291"/>
  <p:tag name="EMFCHILD" val="True"/>
</p:tagLst>
</file>

<file path=ppt/tags/tag1230.xml><?xml version="1.0" encoding="utf-8"?>
<p:tagLst xmlns:a="http://schemas.openxmlformats.org/drawingml/2006/main" xmlns:r="http://schemas.openxmlformats.org/officeDocument/2006/relationships" xmlns:p="http://schemas.openxmlformats.org/presentationml/2006/main">
  <p:tag name="ORIGINALHEIGHT" val=" .3984646"/>
  <p:tag name="ORIGINALWIDTH" val=" 53.52622"/>
  <p:tag name="EMFCHILD" val="True"/>
</p:tagLst>
</file>

<file path=ppt/tags/tag1231.xml><?xml version="1.0" encoding="utf-8"?>
<p:tagLst xmlns:a="http://schemas.openxmlformats.org/drawingml/2006/main" xmlns:r="http://schemas.openxmlformats.org/officeDocument/2006/relationships" xmlns:p="http://schemas.openxmlformats.org/presentationml/2006/main">
  <p:tag name="ORIGINALHEIGHT" val=" 7.023622"/>
  <p:tag name="ORIGINALWIDTH" val=" 2.140394"/>
  <p:tag name="EMFCHILD" val="True"/>
</p:tagLst>
</file>

<file path=ppt/tags/tag1232.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1233.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1234.xml><?xml version="1.0" encoding="utf-8"?>
<p:tagLst xmlns:a="http://schemas.openxmlformats.org/drawingml/2006/main" xmlns:r="http://schemas.openxmlformats.org/officeDocument/2006/relationships" xmlns:p="http://schemas.openxmlformats.org/presentationml/2006/main">
  <p:tag name="ORIGINALHEIGHT" val=" 29.87795"/>
  <p:tag name="ORIGINALWIDTH" val=" 5.210945"/>
  <p:tag name="EMFCHILD" val="True"/>
</p:tagLst>
</file>

<file path=ppt/tags/tag1235.xml><?xml version="1.0" encoding="utf-8"?>
<p:tagLst xmlns:a="http://schemas.openxmlformats.org/drawingml/2006/main" xmlns:r="http://schemas.openxmlformats.org/officeDocument/2006/relationships" xmlns:p="http://schemas.openxmlformats.org/presentationml/2006/main">
  <p:tag name="ORIGINALHEIGHT" val=" 4.63063"/>
  <p:tag name="ORIGINALWIDTH" val=" 2.548465"/>
  <p:tag name="EMFCHILD" val="True"/>
</p:tagLst>
</file>

<file path=ppt/tags/tag1236.xml><?xml version="1.0" encoding="utf-8"?>
<p:tagLst xmlns:a="http://schemas.openxmlformats.org/drawingml/2006/main" xmlns:r="http://schemas.openxmlformats.org/officeDocument/2006/relationships" xmlns:p="http://schemas.openxmlformats.org/presentationml/2006/main">
  <p:tag name="ORIGINALHEIGHT" val=" 6.973819"/>
  <p:tag name="ORIGINALWIDTH" val=" 3.010551"/>
  <p:tag name="EMFCHILD" val="True"/>
</p:tagLst>
</file>

<file path=ppt/tags/tag1237.xml><?xml version="1.0" encoding="utf-8"?>
<p:tagLst xmlns:a="http://schemas.openxmlformats.org/drawingml/2006/main" xmlns:r="http://schemas.openxmlformats.org/officeDocument/2006/relationships" xmlns:p="http://schemas.openxmlformats.org/presentationml/2006/main">
  <p:tag name="ORIGINALHEIGHT" val=" 4.63063"/>
  <p:tag name="ORIGINALWIDTH" val=" 3.094567"/>
  <p:tag name="EMFCHILD" val="True"/>
</p:tagLst>
</file>

<file path=ppt/tags/tag1238.xml><?xml version="1.0" encoding="utf-8"?>
<p:tagLst xmlns:a="http://schemas.openxmlformats.org/drawingml/2006/main" xmlns:r="http://schemas.openxmlformats.org/officeDocument/2006/relationships" xmlns:p="http://schemas.openxmlformats.org/presentationml/2006/main">
  <p:tag name="ORIGINALHEIGHT" val=" 7.311575"/>
  <p:tag name="ORIGINALWIDTH" val=" 7.352402"/>
  <p:tag name="LATEXADDIN" val="\documentclass[preview]{standalone}&#10;\usepackage[utf8]{inputenc}&#10;\usepackage{amsmath}&#10;&#10;\begin{document}&#10;&#10;\begin{flalign*}&#10;\Delta V_{ij}^{t^n}=\frac{1}{2}\left(\frac{s_i^{\mathrm{NaCl},t^n}}{A_i^{t^n}}+\frac{s_j^{\mathrm{NaCl},t^n}}{A_j^{t^n}}\right)\frac{A_{ij}^{t^n}\Delta t}{\rho_{\mathrm{m,s}}}\end{flalign*}&#10;&#10;\end{document}&#10;"/>
  <p:tag name="IGUANATEXSIZE" val="20"/>
  <p:tag name="IGUANATEXCURSOR" val="29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239.xml><?xml version="1.0" encoding="utf-8"?>
<p:tagLst xmlns:a="http://schemas.openxmlformats.org/drawingml/2006/main" xmlns:r="http://schemas.openxmlformats.org/officeDocument/2006/relationships" xmlns:p="http://schemas.openxmlformats.org/presentationml/2006/main">
  <p:tag name="ORIGINALHEIGHT" val=" 7.199252"/>
  <p:tag name="ORIGINALWIDTH" val=" 7.103346"/>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240.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1241.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1242.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1243.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1244.xml><?xml version="1.0" encoding="utf-8"?>
<p:tagLst xmlns:a="http://schemas.openxmlformats.org/drawingml/2006/main" xmlns:r="http://schemas.openxmlformats.org/officeDocument/2006/relationships" xmlns:p="http://schemas.openxmlformats.org/presentationml/2006/main">
  <p:tag name="ORIGINALHEIGHT" val=" 2.389528"/>
  <p:tag name="ORIGINALWIDTH" val=" 6.625118"/>
  <p:tag name="EMFCHILD" val="True"/>
</p:tagLst>
</file>

<file path=ppt/tags/tag1245.xml><?xml version="1.0" encoding="utf-8"?>
<p:tagLst xmlns:a="http://schemas.openxmlformats.org/drawingml/2006/main" xmlns:r="http://schemas.openxmlformats.org/officeDocument/2006/relationships" xmlns:p="http://schemas.openxmlformats.org/presentationml/2006/main">
  <p:tag name="ORIGINALHEIGHT" val=" 6.800984"/>
  <p:tag name="ORIGINALWIDTH" val=" 3.287638"/>
  <p:tag name="EMFCHILD" val="True"/>
</p:tagLst>
</file>

<file path=ppt/tags/tag1246.xml><?xml version="1.0" encoding="utf-8"?>
<p:tagLst xmlns:a="http://schemas.openxmlformats.org/drawingml/2006/main" xmlns:r="http://schemas.openxmlformats.org/officeDocument/2006/relationships" xmlns:p="http://schemas.openxmlformats.org/presentationml/2006/main">
  <p:tag name="ORIGINALHEIGHT" val=" .4084252"/>
  <p:tag name="ORIGINALWIDTH" val=" 4.981299"/>
  <p:tag name="EMFCHILD" val="True"/>
</p:tagLst>
</file>

<file path=ppt/tags/tag1247.xml><?xml version="1.0" encoding="utf-8"?>
<p:tagLst xmlns:a="http://schemas.openxmlformats.org/drawingml/2006/main" xmlns:r="http://schemas.openxmlformats.org/officeDocument/2006/relationships" xmlns:p="http://schemas.openxmlformats.org/presentationml/2006/main">
  <p:tag name="ORIGINALHEIGHT" val=" 6.800984"/>
  <p:tag name="ORIGINALWIDTH" val=" 3.975079"/>
  <p:tag name="EMFCHILD" val="True"/>
</p:tagLst>
</file>

<file path=ppt/tags/tag1248.xml><?xml version="1.0" encoding="utf-8"?>
<p:tagLst xmlns:a="http://schemas.openxmlformats.org/drawingml/2006/main" xmlns:r="http://schemas.openxmlformats.org/officeDocument/2006/relationships" xmlns:p="http://schemas.openxmlformats.org/presentationml/2006/main">
  <p:tag name="ORIGINALHEIGHT" val=" 30.62488"/>
  <p:tag name="ORIGINALWIDTH" val=" 5.190512"/>
  <p:tag name="EMFCHILD" val="True"/>
</p:tagLst>
</file>

<file path=ppt/tags/tag1249.xml><?xml version="1.0" encoding="utf-8"?>
<p:tagLst xmlns:a="http://schemas.openxmlformats.org/drawingml/2006/main" xmlns:r="http://schemas.openxmlformats.org/officeDocument/2006/relationships" xmlns:p="http://schemas.openxmlformats.org/presentationml/2006/main">
  <p:tag name="ORIGINALHEIGHT" val=" 4.625866"/>
  <p:tag name="ORIGINALWIDTH" val=" 3.66622"/>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 .3785433"/>
  <p:tag name="ORIGINALWIDTH" val=" 6.108582"/>
  <p:tag name="EMFCHILD" val="True"/>
</p:tagLst>
</file>

<file path=ppt/tags/tag1250.xml><?xml version="1.0" encoding="utf-8"?>
<p:tagLst xmlns:a="http://schemas.openxmlformats.org/drawingml/2006/main" xmlns:r="http://schemas.openxmlformats.org/officeDocument/2006/relationships" xmlns:p="http://schemas.openxmlformats.org/presentationml/2006/main">
  <p:tag name="ORIGINALHEIGHT" val=" 4.882205"/>
  <p:tag name="ORIGINALWIDTH" val=" 5.090906"/>
  <p:tag name="EMFCHILD" val="True"/>
</p:tagLst>
</file>

<file path=ppt/tags/tag1251.xml><?xml version="1.0" encoding="utf-8"?>
<p:tagLst xmlns:a="http://schemas.openxmlformats.org/drawingml/2006/main" xmlns:r="http://schemas.openxmlformats.org/officeDocument/2006/relationships" xmlns:p="http://schemas.openxmlformats.org/presentationml/2006/main">
  <p:tag name="ORIGINALHEIGHT" val=" 3.259567"/>
  <p:tag name="ORIGINALWIDTH" val=" 3.479921"/>
  <p:tag name="EMFCHILD" val="True"/>
</p:tagLst>
</file>

<file path=ppt/tags/tag1252.xml><?xml version="1.0" encoding="utf-8"?>
<p:tagLst xmlns:a="http://schemas.openxmlformats.org/drawingml/2006/main" xmlns:r="http://schemas.openxmlformats.org/officeDocument/2006/relationships" xmlns:p="http://schemas.openxmlformats.org/presentationml/2006/main">
  <p:tag name="ORIGINALHEIGHT" val=" 5.16811"/>
  <p:tag name="ORIGINALWIDTH" val=" 4.700354"/>
  <p:tag name="EMFCHILD" val="True"/>
</p:tagLst>
</file>

<file path=ppt/tags/tag1253.xml><?xml version="1.0" encoding="utf-8"?>
<p:tagLst xmlns:a="http://schemas.openxmlformats.org/drawingml/2006/main" xmlns:r="http://schemas.openxmlformats.org/officeDocument/2006/relationships" xmlns:p="http://schemas.openxmlformats.org/presentationml/2006/main">
  <p:tag name="ORIGINALHEIGHT" val=" 4.960827"/>
  <p:tag name="ORIGINALWIDTH" val=" 1.569095"/>
  <p:tag name="EMFCHILD" val="True"/>
</p:tagLst>
</file>

<file path=ppt/tags/tag1254.xml><?xml version="1.0" encoding="utf-8"?>
<p:tagLst xmlns:a="http://schemas.openxmlformats.org/drawingml/2006/main" xmlns:r="http://schemas.openxmlformats.org/officeDocument/2006/relationships" xmlns:p="http://schemas.openxmlformats.org/presentationml/2006/main">
  <p:tag name="ORIGINALHEIGHT" val=" 2.201614"/>
  <p:tag name="ORIGINALWIDTH" val=" .8856693"/>
  <p:tag name="EMFCHILD" val="True"/>
</p:tagLst>
</file>

<file path=ppt/tags/tag1255.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1256.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1257.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1258.xml><?xml version="1.0" encoding="utf-8"?>
<p:tagLst xmlns:a="http://schemas.openxmlformats.org/drawingml/2006/main" xmlns:r="http://schemas.openxmlformats.org/officeDocument/2006/relationships" xmlns:p="http://schemas.openxmlformats.org/presentationml/2006/main">
  <p:tag name="ORIGINALHEIGHT" val=" .4084252"/>
  <p:tag name="ORIGINALWIDTH" val=" 33.22394"/>
  <p:tag name="EMFCHILD" val="True"/>
</p:tagLst>
</file>

<file path=ppt/tags/tag1259.xml><?xml version="1.0" encoding="utf-8"?>
<p:tagLst xmlns:a="http://schemas.openxmlformats.org/drawingml/2006/main" xmlns:r="http://schemas.openxmlformats.org/officeDocument/2006/relationships" xmlns:p="http://schemas.openxmlformats.org/presentationml/2006/main">
  <p:tag name="ORIGINALHEIGHT" val=" 7.311575"/>
  <p:tag name="ORIGINALWIDTH" val=" 6.83437"/>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 6.01941"/>
  <p:tag name="ORIGINALWIDTH" val=" 5.21878"/>
  <p:tag name="EMFCHILD" val="True"/>
</p:tagLst>
</file>

<file path=ppt/tags/tag1260.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1261.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1262.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1263.xml><?xml version="1.0" encoding="utf-8"?>
<p:tagLst xmlns:a="http://schemas.openxmlformats.org/drawingml/2006/main" xmlns:r="http://schemas.openxmlformats.org/officeDocument/2006/relationships" xmlns:p="http://schemas.openxmlformats.org/presentationml/2006/main">
  <p:tag name="ORIGINALHEIGHT" val=" 6.800984"/>
  <p:tag name="ORIGINALWIDTH" val=" 6.625118"/>
  <p:tag name="EMFCHILD" val="True"/>
</p:tagLst>
</file>

<file path=ppt/tags/tag1264.xml><?xml version="1.0" encoding="utf-8"?>
<p:tagLst xmlns:a="http://schemas.openxmlformats.org/drawingml/2006/main" xmlns:r="http://schemas.openxmlformats.org/officeDocument/2006/relationships" xmlns:p="http://schemas.openxmlformats.org/presentationml/2006/main">
  <p:tag name="ORIGINALHEIGHT" val=" 4.625866"/>
  <p:tag name="ORIGINALWIDTH" val=" 3.66622"/>
  <p:tag name="EMFCHILD" val="True"/>
</p:tagLst>
</file>

<file path=ppt/tags/tag1265.xml><?xml version="1.0" encoding="utf-8"?>
<p:tagLst xmlns:a="http://schemas.openxmlformats.org/drawingml/2006/main" xmlns:r="http://schemas.openxmlformats.org/officeDocument/2006/relationships" xmlns:p="http://schemas.openxmlformats.org/presentationml/2006/main">
  <p:tag name="ORIGINALHEIGHT" val=" 4.882205"/>
  <p:tag name="ORIGINALWIDTH" val=" 5.090906"/>
  <p:tag name="EMFCHILD" val="True"/>
</p:tagLst>
</file>

<file path=ppt/tags/tag1266.xml><?xml version="1.0" encoding="utf-8"?>
<p:tagLst xmlns:a="http://schemas.openxmlformats.org/drawingml/2006/main" xmlns:r="http://schemas.openxmlformats.org/officeDocument/2006/relationships" xmlns:p="http://schemas.openxmlformats.org/presentationml/2006/main">
  <p:tag name="ORIGINALHEIGHT" val=" 3.259567"/>
  <p:tag name="ORIGINALWIDTH" val=" 3.479921"/>
  <p:tag name="EMFCHILD" val="True"/>
</p:tagLst>
</file>

<file path=ppt/tags/tag1267.xml><?xml version="1.0" encoding="utf-8"?>
<p:tagLst xmlns:a="http://schemas.openxmlformats.org/drawingml/2006/main" xmlns:r="http://schemas.openxmlformats.org/officeDocument/2006/relationships" xmlns:p="http://schemas.openxmlformats.org/presentationml/2006/main">
  <p:tag name="ORIGINALHEIGHT" val=" 5.16811"/>
  <p:tag name="ORIGINALWIDTH" val=" 4.700354"/>
  <p:tag name="EMFCHILD" val="True"/>
</p:tagLst>
</file>

<file path=ppt/tags/tag1268.xml><?xml version="1.0" encoding="utf-8"?>
<p:tagLst xmlns:a="http://schemas.openxmlformats.org/drawingml/2006/main" xmlns:r="http://schemas.openxmlformats.org/officeDocument/2006/relationships" xmlns:p="http://schemas.openxmlformats.org/presentationml/2006/main">
  <p:tag name="ORIGINALHEIGHT" val=" 4.960827"/>
  <p:tag name="ORIGINALWIDTH" val=" 1.569095"/>
  <p:tag name="EMFCHILD" val="True"/>
</p:tagLst>
</file>

<file path=ppt/tags/tag1269.xml><?xml version="1.0" encoding="utf-8"?>
<p:tagLst xmlns:a="http://schemas.openxmlformats.org/drawingml/2006/main" xmlns:r="http://schemas.openxmlformats.org/officeDocument/2006/relationships" xmlns:p="http://schemas.openxmlformats.org/presentationml/2006/main">
  <p:tag name="ORIGINALHEIGHT" val=" 2.201614"/>
  <p:tag name="ORIGINALWIDTH" val=" .8856693"/>
  <p:tag name="EMFCHILD" val="True"/>
</p:tagLst>
</file>

<file path=ppt/tags/tag127.xml><?xml version="1.0" encoding="utf-8"?>
<p:tagLst xmlns:a="http://schemas.openxmlformats.org/drawingml/2006/main" xmlns:r="http://schemas.openxmlformats.org/officeDocument/2006/relationships" xmlns:p="http://schemas.openxmlformats.org/presentationml/2006/main">
  <p:tag name="ORIGINALHEIGHT" val=" 2.921693"/>
  <p:tag name="ORIGINALWIDTH" val=" 5.276772"/>
  <p:tag name="EMFCHILD" val="True"/>
</p:tagLst>
</file>

<file path=ppt/tags/tag1270.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1271.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1272.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1273.xml><?xml version="1.0" encoding="utf-8"?>
<p:tagLst xmlns:a="http://schemas.openxmlformats.org/drawingml/2006/main" xmlns:r="http://schemas.openxmlformats.org/officeDocument/2006/relationships" xmlns:p="http://schemas.openxmlformats.org/presentationml/2006/main">
  <p:tag name="ORIGINALHEIGHT" val=" .4084252"/>
  <p:tag name="ORIGINALWIDTH" val=" 33.22394"/>
  <p:tag name="EMFCHILD" val="True"/>
</p:tagLst>
</file>

<file path=ppt/tags/tag1274.xml><?xml version="1.0" encoding="utf-8"?>
<p:tagLst xmlns:a="http://schemas.openxmlformats.org/drawingml/2006/main" xmlns:r="http://schemas.openxmlformats.org/officeDocument/2006/relationships" xmlns:p="http://schemas.openxmlformats.org/presentationml/2006/main">
  <p:tag name="ORIGINALHEIGHT" val=" 7.311575"/>
  <p:tag name="ORIGINALWIDTH" val=" 6.83437"/>
  <p:tag name="EMFCHILD" val="True"/>
</p:tagLst>
</file>

<file path=ppt/tags/tag1275.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1276.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1277.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1278.xml><?xml version="1.0" encoding="utf-8"?>
<p:tagLst xmlns:a="http://schemas.openxmlformats.org/drawingml/2006/main" xmlns:r="http://schemas.openxmlformats.org/officeDocument/2006/relationships" xmlns:p="http://schemas.openxmlformats.org/presentationml/2006/main">
  <p:tag name="ORIGINALHEIGHT" val=" 30.62488"/>
  <p:tag name="ORIGINALWIDTH" val=" 5.190512"/>
  <p:tag name="EMFCHILD" val="True"/>
</p:tagLst>
</file>

<file path=ppt/tags/tag1279.xml><?xml version="1.0" encoding="utf-8"?>
<p:tagLst xmlns:a="http://schemas.openxmlformats.org/drawingml/2006/main" xmlns:r="http://schemas.openxmlformats.org/officeDocument/2006/relationships" xmlns:p="http://schemas.openxmlformats.org/presentationml/2006/main">
  <p:tag name="ORIGINALHEIGHT" val=" 7.311575"/>
  <p:tag name="ORIGINALWIDTH" val=" 6.83437"/>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 2.040512"/>
  <p:tag name="ORIGINALWIDTH" val=" .8887795"/>
  <p:tag name="EMFCHILD" val="True"/>
</p:tagLst>
</file>

<file path=ppt/tags/tag1280.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1281.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1282.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1283.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1284.xml><?xml version="1.0" encoding="utf-8"?>
<p:tagLst xmlns:a="http://schemas.openxmlformats.org/drawingml/2006/main" xmlns:r="http://schemas.openxmlformats.org/officeDocument/2006/relationships" xmlns:p="http://schemas.openxmlformats.org/presentationml/2006/main">
  <p:tag name="ORIGINALHEIGHT" val=" 7.311575"/>
  <p:tag name="ORIGINALWIDTH" val=" 7.352402"/>
  <p:tag name="EMFCHILD" val="True"/>
</p:tagLst>
</file>

<file path=ppt/tags/tag1285.xml><?xml version="1.0" encoding="utf-8"?>
<p:tagLst xmlns:a="http://schemas.openxmlformats.org/drawingml/2006/main" xmlns:r="http://schemas.openxmlformats.org/officeDocument/2006/relationships" xmlns:p="http://schemas.openxmlformats.org/presentationml/2006/main">
  <p:tag name="ORIGINALHEIGHT" val=" 6.504842"/>
  <p:tag name="ORIGINALWIDTH" val=" 3.058504"/>
  <p:tag name="EMFCHILD" val="True"/>
</p:tagLst>
</file>

<file path=ppt/tags/tag1286.xml><?xml version="1.0" encoding="utf-8"?>
<p:tagLst xmlns:a="http://schemas.openxmlformats.org/drawingml/2006/main" xmlns:r="http://schemas.openxmlformats.org/officeDocument/2006/relationships" xmlns:p="http://schemas.openxmlformats.org/presentationml/2006/main">
  <p:tag name="ORIGINALHEIGHT" val=" .4084252"/>
  <p:tag name="ORIGINALWIDTH" val=" 27.7652"/>
  <p:tag name="EMFCHILD" val="True"/>
</p:tagLst>
</file>

<file path=ppt/tags/tag1287.xml><?xml version="1.0" encoding="utf-8"?>
<p:tagLst xmlns:a="http://schemas.openxmlformats.org/drawingml/2006/main" xmlns:r="http://schemas.openxmlformats.org/officeDocument/2006/relationships" xmlns:p="http://schemas.openxmlformats.org/presentationml/2006/main">
  <p:tag name="ORIGINALHEIGHT" val=" 6.719291"/>
  <p:tag name="ORIGINALWIDTH" val=" 4.702362"/>
  <p:tag name="EMFCHILD" val="True"/>
</p:tagLst>
</file>

<file path=ppt/tags/tag1288.xml><?xml version="1.0" encoding="utf-8"?>
<p:tagLst xmlns:a="http://schemas.openxmlformats.org/drawingml/2006/main" xmlns:r="http://schemas.openxmlformats.org/officeDocument/2006/relationships" xmlns:p="http://schemas.openxmlformats.org/presentationml/2006/main">
  <p:tag name="ORIGINALHEIGHT" val=" 3.152323"/>
  <p:tag name="ORIGINALWIDTH" val=" 5.878937"/>
  <p:tag name="EMFCHILD" val="True"/>
</p:tagLst>
</file>

<file path=ppt/tags/tag1289.xml><?xml version="1.0" encoding="utf-8"?>
<p:tagLst xmlns:a="http://schemas.openxmlformats.org/drawingml/2006/main" xmlns:r="http://schemas.openxmlformats.org/officeDocument/2006/relationships" xmlns:p="http://schemas.openxmlformats.org/presentationml/2006/main">
  <p:tag name="ORIGINALHEIGHT" val=" 2.201614"/>
  <p:tag name="ORIGINALWIDTH" val=" .8856693"/>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 5.743977"/>
  <p:tag name="ORIGINALWIDTH" val=" 3.072284"/>
  <p:tag name="EMFCHILD" val="True"/>
</p:tagLst>
</file>

<file path=ppt/tags/tag1290.xml><?xml version="1.0" encoding="utf-8"?>
<p:tagLst xmlns:a="http://schemas.openxmlformats.org/drawingml/2006/main" xmlns:r="http://schemas.openxmlformats.org/officeDocument/2006/relationships" xmlns:p="http://schemas.openxmlformats.org/presentationml/2006/main">
  <p:tag name="ORIGINALHEIGHT" val=" 3.259567"/>
  <p:tag name="ORIGINALWIDTH" val=" 2.524528"/>
  <p:tag name="EMFCHILD" val="True"/>
</p:tagLst>
</file>

<file path=ppt/tags/tag1291.xml><?xml version="1.0" encoding="utf-8"?>
<p:tagLst xmlns:a="http://schemas.openxmlformats.org/drawingml/2006/main" xmlns:r="http://schemas.openxmlformats.org/officeDocument/2006/relationships" xmlns:p="http://schemas.openxmlformats.org/presentationml/2006/main">
  <p:tag name="ORIGINALHEIGHT" val=" 4.513071"/>
  <p:tag name="ORIGINALWIDTH" val=" 4.071969"/>
  <p:tag name="LATEXADDIN" val="\documentclass[preview]{standalone}&#10;\usepackage[utf8]{inputenc}&#10;\usepackage{amsmath}&#10;&#10;\begin{document}&#10;&#10;\begin{flalign*}&#10;r_i=\left(\frac{V_i}{8}\right)^{1/3}\end{flalign*}&#10;&#10;\end{document}&#10;"/>
  <p:tag name="IGUANATEXSIZE" val="20"/>
  <p:tag name="IGUANATEXCURSOR" val="15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292.xml><?xml version="1.0" encoding="utf-8"?>
<p:tagLst xmlns:a="http://schemas.openxmlformats.org/drawingml/2006/main" xmlns:r="http://schemas.openxmlformats.org/officeDocument/2006/relationships" xmlns:p="http://schemas.openxmlformats.org/presentationml/2006/main">
  <p:tag name="ORIGINALHEIGHT" val=" 4.693386"/>
  <p:tag name="ORIGINALWIDTH" val=" 2.122008"/>
  <p:tag name="EMFCHILD" val="True"/>
</p:tagLst>
</file>

<file path=ppt/tags/tag1293.xml><?xml version="1.0" encoding="utf-8"?>
<p:tagLst xmlns:a="http://schemas.openxmlformats.org/drawingml/2006/main" xmlns:r="http://schemas.openxmlformats.org/officeDocument/2006/relationships" xmlns:p="http://schemas.openxmlformats.org/presentationml/2006/main">
  <p:tag name="ORIGINALHEIGHT" val=" 2.33122"/>
  <p:tag name="ORIGINALWIDTH" val=" 6.653228"/>
  <p:tag name="EMFCHILD" val="True"/>
</p:tagLst>
</file>

<file path=ppt/tags/tag1294.xml><?xml version="1.0" encoding="utf-8"?>
<p:tagLst xmlns:a="http://schemas.openxmlformats.org/drawingml/2006/main" xmlns:r="http://schemas.openxmlformats.org/officeDocument/2006/relationships" xmlns:p="http://schemas.openxmlformats.org/presentationml/2006/main">
  <p:tag name="ORIGINALHEIGHT" val=" 23.90035"/>
  <p:tag name="ORIGINALWIDTH" val=" 4.922362"/>
  <p:tag name="EMFCHILD" val="True"/>
</p:tagLst>
</file>

<file path=ppt/tags/tag1295.xml><?xml version="1.0" encoding="utf-8"?>
<p:tagLst xmlns:a="http://schemas.openxmlformats.org/drawingml/2006/main" xmlns:r="http://schemas.openxmlformats.org/officeDocument/2006/relationships" xmlns:p="http://schemas.openxmlformats.org/presentationml/2006/main">
  <p:tag name="ORIGINALHEIGHT" val=" 7.023622"/>
  <p:tag name="ORIGINALWIDTH" val=" 7.133425"/>
  <p:tag name="EMFCHILD" val="True"/>
</p:tagLst>
</file>

<file path=ppt/tags/tag1296.xml><?xml version="1.0" encoding="utf-8"?>
<p:tagLst xmlns:a="http://schemas.openxmlformats.org/drawingml/2006/main" xmlns:r="http://schemas.openxmlformats.org/officeDocument/2006/relationships" xmlns:p="http://schemas.openxmlformats.org/presentationml/2006/main">
  <p:tag name="ORIGINALHEIGHT" val=" 4.693386"/>
  <p:tag name="ORIGINALWIDTH" val=" 2.122008"/>
  <p:tag name="EMFCHILD" val="True"/>
</p:tagLst>
</file>

<file path=ppt/tags/tag1297.xml><?xml version="1.0" encoding="utf-8"?>
<p:tagLst xmlns:a="http://schemas.openxmlformats.org/drawingml/2006/main" xmlns:r="http://schemas.openxmlformats.org/officeDocument/2006/relationships" xmlns:p="http://schemas.openxmlformats.org/presentationml/2006/main">
  <p:tag name="ORIGINALHEIGHT" val=" .3984646"/>
  <p:tag name="ORIGINALWIDTH" val=" 9.167048"/>
  <p:tag name="EMFCHILD" val="True"/>
</p:tagLst>
</file>

<file path=ppt/tags/tag1298.xml><?xml version="1.0" encoding="utf-8"?>
<p:tagLst xmlns:a="http://schemas.openxmlformats.org/drawingml/2006/main" xmlns:r="http://schemas.openxmlformats.org/officeDocument/2006/relationships" xmlns:p="http://schemas.openxmlformats.org/presentationml/2006/main">
  <p:tag name="ORIGINALHEIGHT" val=" 6.854291"/>
  <p:tag name="ORIGINALWIDTH" val=" 4.152008"/>
  <p:tag name="EMFCHILD" val="True"/>
</p:tagLst>
</file>

<file path=ppt/tags/tag1299.xml><?xml version="1.0" encoding="utf-8"?>
<p:tagLst xmlns:a="http://schemas.openxmlformats.org/drawingml/2006/main" xmlns:r="http://schemas.openxmlformats.org/officeDocument/2006/relationships" xmlns:p="http://schemas.openxmlformats.org/presentationml/2006/main">
  <p:tag name="ORIGINALHEIGHT" val=" 23.90035"/>
  <p:tag name="ORIGINALWIDTH" val=" 4.922362"/>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 6.635083"/>
  <p:tag name="ORIGINALWIDTH" val=" 3.306343"/>
  <p:tag name="EMFCHILD" val="True"/>
</p:tagLst>
</file>

<file path=ppt/tags/tag130.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300.xml><?xml version="1.0" encoding="utf-8"?>
<p:tagLst xmlns:a="http://schemas.openxmlformats.org/drawingml/2006/main" xmlns:r="http://schemas.openxmlformats.org/officeDocument/2006/relationships" xmlns:p="http://schemas.openxmlformats.org/presentationml/2006/main">
  <p:tag name="ORIGINALHEIGHT" val=" 4.63063"/>
  <p:tag name="ORIGINALWIDTH" val=" 2.549213"/>
  <p:tag name="EMFCHILD" val="True"/>
</p:tagLst>
</file>

<file path=ppt/tags/tag1301.xml><?xml version="1.0" encoding="utf-8"?>
<p:tagLst xmlns:a="http://schemas.openxmlformats.org/drawingml/2006/main" xmlns:r="http://schemas.openxmlformats.org/officeDocument/2006/relationships" xmlns:p="http://schemas.openxmlformats.org/presentationml/2006/main">
  <p:tag name="ORIGINALHEIGHT" val=" 6.973819"/>
  <p:tag name="ORIGINALWIDTH" val=" 3.011457"/>
  <p:tag name="EMFCHILD" val="True"/>
</p:tagLst>
</file>

<file path=ppt/tags/tag1302.xml><?xml version="1.0" encoding="utf-8"?>
<p:tagLst xmlns:a="http://schemas.openxmlformats.org/drawingml/2006/main" xmlns:r="http://schemas.openxmlformats.org/officeDocument/2006/relationships" xmlns:p="http://schemas.openxmlformats.org/presentationml/2006/main">
  <p:tag name="ORIGINALHEIGHT" val=" 4.770079"/>
  <p:tag name="ORIGINALWIDTH" val=" 3.221535"/>
  <p:tag name="EMFCHILD" val="True"/>
</p:tagLst>
</file>

<file path=ppt/tags/tag1303.xml><?xml version="1.0" encoding="utf-8"?>
<p:tagLst xmlns:a="http://schemas.openxmlformats.org/drawingml/2006/main" xmlns:r="http://schemas.openxmlformats.org/officeDocument/2006/relationships" xmlns:p="http://schemas.openxmlformats.org/presentationml/2006/main">
  <p:tag name="ORIGINALHEIGHT" val=" 7.374843"/>
  <p:tag name="ORIGINALWIDTH" val=" 7.126417"/>
  <p:tag name="LATEXADDIN" val="\documentclass[preview]{standalone}&#10;\usepackage[utf8]{inputenc}&#10;\usepackage{amsmath}&#10;&#10;\begin{document}&#10;&#10;\begin{flalign*}&#10;V_i=V_{i,\mathrm{ini}}(1-\phi_\mathrm{s})\end{flalign*}&#10;&#10;\end{document}&#10;"/>
  <p:tag name="IGUANATEXSIZE" val="20"/>
  <p:tag name="IGUANATEXCURSOR" val="162"/>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304.xml><?xml version="1.0" encoding="utf-8"?>
<p:tagLst xmlns:a="http://schemas.openxmlformats.org/drawingml/2006/main" xmlns:r="http://schemas.openxmlformats.org/officeDocument/2006/relationships" xmlns:p="http://schemas.openxmlformats.org/presentationml/2006/main">
  <p:tag name="ORIGINALHEIGHT" val=" 4.928031"/>
  <p:tag name="ORIGINALWIDTH" val=" 2.119921"/>
  <p:tag name="EMFCHILD" val="True"/>
</p:tagLst>
</file>

<file path=ppt/tags/tag1305.xml><?xml version="1.0" encoding="utf-8"?>
<p:tagLst xmlns:a="http://schemas.openxmlformats.org/drawingml/2006/main" xmlns:r="http://schemas.openxmlformats.org/officeDocument/2006/relationships" xmlns:p="http://schemas.openxmlformats.org/presentationml/2006/main">
  <p:tag name="ORIGINALHEIGHT" val=" 2.447795"/>
  <p:tag name="ORIGINALWIDTH" val=" 6.646654"/>
  <p:tag name="EMFCHILD" val="True"/>
</p:tagLst>
</file>

<file path=ppt/tags/tag1306.xml><?xml version="1.0" encoding="utf-8"?>
<p:tagLst xmlns:a="http://schemas.openxmlformats.org/drawingml/2006/main" xmlns:r="http://schemas.openxmlformats.org/officeDocument/2006/relationships" xmlns:p="http://schemas.openxmlformats.org/presentationml/2006/main">
  <p:tag name="ORIGINALHEIGHT" val=" 7.374843"/>
  <p:tag name="ORIGINALWIDTH" val=" 7.126417"/>
  <p:tag name="EMFCHILD" val="True"/>
</p:tagLst>
</file>

<file path=ppt/tags/tag1307.xml><?xml version="1.0" encoding="utf-8"?>
<p:tagLst xmlns:a="http://schemas.openxmlformats.org/drawingml/2006/main" xmlns:r="http://schemas.openxmlformats.org/officeDocument/2006/relationships" xmlns:p="http://schemas.openxmlformats.org/presentationml/2006/main">
  <p:tag name="ORIGINALHEIGHT" val=" 4.928031"/>
  <p:tag name="ORIGINALWIDTH" val=" 2.119921"/>
  <p:tag name="EMFCHILD" val="True"/>
</p:tagLst>
</file>

<file path=ppt/tags/tag1308.xml><?xml version="1.0" encoding="utf-8"?>
<p:tagLst xmlns:a="http://schemas.openxmlformats.org/drawingml/2006/main" xmlns:r="http://schemas.openxmlformats.org/officeDocument/2006/relationships" xmlns:p="http://schemas.openxmlformats.org/presentationml/2006/main">
  <p:tag name="ORIGINALHEIGHT" val=" 2.255315"/>
  <p:tag name="ORIGINALWIDTH" val=" .8885433"/>
  <p:tag name="EMFCHILD" val="True"/>
</p:tagLst>
</file>

<file path=ppt/tags/tag1309.xml><?xml version="1.0" encoding="utf-8"?>
<p:tagLst xmlns:a="http://schemas.openxmlformats.org/drawingml/2006/main" xmlns:r="http://schemas.openxmlformats.org/officeDocument/2006/relationships" xmlns:p="http://schemas.openxmlformats.org/presentationml/2006/main">
  <p:tag name="ORIGINALHEIGHT" val=" 4.935354"/>
  <p:tag name="ORIGINALWIDTH" val=" 1.525197"/>
  <p:tag name="EMFCHILD" val="True"/>
</p:tagLst>
</file>

<file path=ppt/tags/tag131.xml><?xml version="1.0" encoding="utf-8"?>
<p:tagLst xmlns:a="http://schemas.openxmlformats.org/drawingml/2006/main" xmlns:r="http://schemas.openxmlformats.org/officeDocument/2006/relationships" xmlns:p="http://schemas.openxmlformats.org/presentationml/2006/main">
  <p:tag name="ORIGINALHEIGHT" val=" 6.028858"/>
  <p:tag name="ORIGINALWIDTH" val=" 3.069291"/>
  <p:tag name="EMFCHILD" val="True"/>
</p:tagLst>
</file>

<file path=ppt/tags/tag1310.xml><?xml version="1.0" encoding="utf-8"?>
<p:tagLst xmlns:a="http://schemas.openxmlformats.org/drawingml/2006/main" xmlns:r="http://schemas.openxmlformats.org/officeDocument/2006/relationships" xmlns:p="http://schemas.openxmlformats.org/presentationml/2006/main">
  <p:tag name="ORIGINALHEIGHT" val=" 3.229213"/>
  <p:tag name="ORIGINALWIDTH" val=" 3.750118"/>
  <p:tag name="EMFCHILD" val="True"/>
</p:tagLst>
</file>

<file path=ppt/tags/tag1311.xml><?xml version="1.0" encoding="utf-8"?>
<p:tagLst xmlns:a="http://schemas.openxmlformats.org/drawingml/2006/main" xmlns:r="http://schemas.openxmlformats.org/officeDocument/2006/relationships" xmlns:p="http://schemas.openxmlformats.org/presentationml/2006/main">
  <p:tag name="ORIGINALHEIGHT" val=" 4.935354"/>
  <p:tag name="ORIGINALWIDTH" val=" 1.525197"/>
  <p:tag name="EMFCHILD" val="True"/>
</p:tagLst>
</file>

<file path=ppt/tags/tag1312.xml><?xml version="1.0" encoding="utf-8"?>
<p:tagLst xmlns:a="http://schemas.openxmlformats.org/drawingml/2006/main" xmlns:r="http://schemas.openxmlformats.org/officeDocument/2006/relationships" xmlns:p="http://schemas.openxmlformats.org/presentationml/2006/main">
  <p:tag name="ORIGINALHEIGHT" val=" 10.46075"/>
  <p:tag name="ORIGINALWIDTH" val=" 2.318819"/>
  <p:tag name="EMFCHILD" val="True"/>
</p:tagLst>
</file>

<file path=ppt/tags/tag1313.xml><?xml version="1.0" encoding="utf-8"?>
<p:tagLst xmlns:a="http://schemas.openxmlformats.org/drawingml/2006/main" xmlns:r="http://schemas.openxmlformats.org/officeDocument/2006/relationships" xmlns:p="http://schemas.openxmlformats.org/presentationml/2006/main">
  <p:tag name="ORIGINALHEIGHT" val=" 6.96685"/>
  <p:tag name="ORIGINALWIDTH" val=" 3.298307"/>
  <p:tag name="EMFCHILD" val="True"/>
</p:tagLst>
</file>

<file path=ppt/tags/tag1314.xml><?xml version="1.0" encoding="utf-8"?>
<p:tagLst xmlns:a="http://schemas.openxmlformats.org/drawingml/2006/main" xmlns:r="http://schemas.openxmlformats.org/officeDocument/2006/relationships" xmlns:p="http://schemas.openxmlformats.org/presentationml/2006/main">
  <p:tag name="ORIGINALHEIGHT" val=" .4184252"/>
  <p:tag name="ORIGINALWIDTH" val=" 6.106929"/>
  <p:tag name="EMFCHILD" val="True"/>
</p:tagLst>
</file>

<file path=ppt/tags/tag1315.xml><?xml version="1.0" encoding="utf-8"?>
<p:tagLst xmlns:a="http://schemas.openxmlformats.org/drawingml/2006/main" xmlns:r="http://schemas.openxmlformats.org/officeDocument/2006/relationships" xmlns:p="http://schemas.openxmlformats.org/presentationml/2006/main">
  <p:tag name="ORIGINALHEIGHT" val=" 9.404213"/>
  <p:tag name="ORIGINALWIDTH" val=" 5.237362"/>
  <p:tag name="EMFCHILD" val="True"/>
</p:tagLst>
</file>

<file path=ppt/tags/tag1316.xml><?xml version="1.0" encoding="utf-8"?>
<p:tagLst xmlns:a="http://schemas.openxmlformats.org/drawingml/2006/main" xmlns:r="http://schemas.openxmlformats.org/officeDocument/2006/relationships" xmlns:p="http://schemas.openxmlformats.org/presentationml/2006/main">
  <p:tag name="ORIGINALHEIGHT" val=" 3.339055"/>
  <p:tag name="ORIGINALWIDTH" val=" 2.532717"/>
  <p:tag name="EMFCHILD" val="True"/>
</p:tagLst>
</file>

<file path=ppt/tags/tag1317.xml><?xml version="1.0" encoding="utf-8"?>
<p:tagLst xmlns:a="http://schemas.openxmlformats.org/drawingml/2006/main" xmlns:r="http://schemas.openxmlformats.org/officeDocument/2006/relationships" xmlns:p="http://schemas.openxmlformats.org/presentationml/2006/main">
  <p:tag name="ORIGINALHEIGHT" val=" 10.46075"/>
  <p:tag name="ORIGINALWIDTH" val=" 2.318819"/>
  <p:tag name="EMFCHILD" val="True"/>
</p:tagLst>
</file>

<file path=ppt/tags/tag1318.xml><?xml version="1.0" encoding="utf-8"?>
<p:tagLst xmlns:a="http://schemas.openxmlformats.org/drawingml/2006/main" xmlns:r="http://schemas.openxmlformats.org/officeDocument/2006/relationships" xmlns:p="http://schemas.openxmlformats.org/presentationml/2006/main">
  <p:tag name="ORIGINALHEIGHT" val=" 8.866811"/>
  <p:tag name="ORIGINALWIDTH" val=" 5.241457"/>
  <p:tag name="LATEXADDIN" val="\documentclass[preview]{standalone}&#10;\usepackage[utf8]{inputenc}&#10;\usepackage{amsmath}&#10;&#10;\begin{document}&#10;&#10;\begin{flalign*}&#10;\phi_\mathrm{s}=\frac{s_i^\mathrm{NaCl}\Delta t}{\rho_\mathrm{m,s}V_{i,\mathrm{ini}}}\end{flalign*}&#10;&#10;\end{document}&#10;"/>
  <p:tag name="IGUANATEXSIZE" val="20"/>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319.xml><?xml version="1.0" encoding="utf-8"?>
<p:tagLst xmlns:a="http://schemas.openxmlformats.org/drawingml/2006/main" xmlns:r="http://schemas.openxmlformats.org/officeDocument/2006/relationships" xmlns:p="http://schemas.openxmlformats.org/presentationml/2006/main">
  <p:tag name="ORIGINALHEIGHT" val=" 3.148268"/>
  <p:tag name="ORIGINALWIDTH" val=" 2.534685"/>
  <p:tag name="EMFCHILD" val="True"/>
</p:tagLst>
</file>

<file path=ppt/tags/tag132.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320.xml><?xml version="1.0" encoding="utf-8"?>
<p:tagLst xmlns:a="http://schemas.openxmlformats.org/drawingml/2006/main" xmlns:r="http://schemas.openxmlformats.org/officeDocument/2006/relationships" xmlns:p="http://schemas.openxmlformats.org/presentationml/2006/main">
  <p:tag name="ORIGINALHEIGHT" val=" 2.307913"/>
  <p:tag name="ORIGINALWIDTH" val=" 6.65185"/>
  <p:tag name="EMFCHILD" val="True"/>
</p:tagLst>
</file>

<file path=ppt/tags/tag1321.xml><?xml version="1.0" encoding="utf-8"?>
<p:tagLst xmlns:a="http://schemas.openxmlformats.org/drawingml/2006/main" xmlns:r="http://schemas.openxmlformats.org/officeDocument/2006/relationships" xmlns:p="http://schemas.openxmlformats.org/presentationml/2006/main">
  <p:tag name="ORIGINALHEIGHT" val=" 4.467913"/>
  <p:tag name="ORIGINALWIDTH" val=" 3.681024"/>
  <p:tag name="EMFCHILD" val="True"/>
</p:tagLst>
</file>

<file path=ppt/tags/tag1322.xml><?xml version="1.0" encoding="utf-8"?>
<p:tagLst xmlns:a="http://schemas.openxmlformats.org/drawingml/2006/main" xmlns:r="http://schemas.openxmlformats.org/officeDocument/2006/relationships" xmlns:p="http://schemas.openxmlformats.org/presentationml/2006/main">
  <p:tag name="ORIGINALHEIGHT" val=" 4.715472"/>
  <p:tag name="ORIGINALWIDTH" val=" 5.111417"/>
  <p:tag name="EMFCHILD" val="True"/>
</p:tagLst>
</file>

<file path=ppt/tags/tag1323.xml><?xml version="1.0" encoding="utf-8"?>
<p:tagLst xmlns:a="http://schemas.openxmlformats.org/drawingml/2006/main" xmlns:r="http://schemas.openxmlformats.org/officeDocument/2006/relationships" xmlns:p="http://schemas.openxmlformats.org/presentationml/2006/main">
  <p:tag name="ORIGINALHEIGHT" val=" 3.148268"/>
  <p:tag name="ORIGINALWIDTH" val=" 3.493976"/>
  <p:tag name="EMFCHILD" val="True"/>
</p:tagLst>
</file>

<file path=ppt/tags/tag1324.xml><?xml version="1.0" encoding="utf-8"?>
<p:tagLst xmlns:a="http://schemas.openxmlformats.org/drawingml/2006/main" xmlns:r="http://schemas.openxmlformats.org/officeDocument/2006/relationships" xmlns:p="http://schemas.openxmlformats.org/presentationml/2006/main">
  <p:tag name="ORIGINALHEIGHT" val=" 4.991653"/>
  <p:tag name="ORIGINALWIDTH" val=" 4.719291"/>
  <p:tag name="EMFCHILD" val="True"/>
</p:tagLst>
</file>

<file path=ppt/tags/tag1325.xml><?xml version="1.0" encoding="utf-8"?>
<p:tagLst xmlns:a="http://schemas.openxmlformats.org/drawingml/2006/main" xmlns:r="http://schemas.openxmlformats.org/officeDocument/2006/relationships" xmlns:p="http://schemas.openxmlformats.org/presentationml/2006/main">
  <p:tag name="ORIGINALHEIGHT" val=" 4.791417"/>
  <p:tag name="ORIGINALWIDTH" val=" 1.575433"/>
  <p:tag name="EMFCHILD" val="True"/>
</p:tagLst>
</file>

<file path=ppt/tags/tag1326.xml><?xml version="1.0" encoding="utf-8"?>
<p:tagLst xmlns:a="http://schemas.openxmlformats.org/drawingml/2006/main" xmlns:r="http://schemas.openxmlformats.org/officeDocument/2006/relationships" xmlns:p="http://schemas.openxmlformats.org/presentationml/2006/main">
  <p:tag name="ORIGINALHEIGHT" val=" 4.646457"/>
  <p:tag name="ORIGINALWIDTH" val=" 2.121575"/>
  <p:tag name="EMFCHILD" val="True"/>
</p:tagLst>
</file>

<file path=ppt/tags/tag1327.xml><?xml version="1.0" encoding="utf-8"?>
<p:tagLst xmlns:a="http://schemas.openxmlformats.org/drawingml/2006/main" xmlns:r="http://schemas.openxmlformats.org/officeDocument/2006/relationships" xmlns:p="http://schemas.openxmlformats.org/presentationml/2006/main">
  <p:tag name="ORIGINALHEIGHT" val=" 7.06189"/>
  <p:tag name="ORIGINALWIDTH" val=" 7.382047"/>
  <p:tag name="EMFCHILD" val="True"/>
</p:tagLst>
</file>

<file path=ppt/tags/tag1328.xml><?xml version="1.0" encoding="utf-8"?>
<p:tagLst xmlns:a="http://schemas.openxmlformats.org/drawingml/2006/main" xmlns:r="http://schemas.openxmlformats.org/officeDocument/2006/relationships" xmlns:p="http://schemas.openxmlformats.org/presentationml/2006/main">
  <p:tag name="ORIGINALHEIGHT" val=" 6.282717"/>
  <p:tag name="ORIGINALWIDTH" val=" 3.070827"/>
  <p:tag name="EMFCHILD" val="True"/>
</p:tagLst>
</file>

<file path=ppt/tags/tag1329.xml><?xml version="1.0" encoding="utf-8"?>
<p:tagLst xmlns:a="http://schemas.openxmlformats.org/drawingml/2006/main" xmlns:r="http://schemas.openxmlformats.org/officeDocument/2006/relationships" xmlns:p="http://schemas.openxmlformats.org/presentationml/2006/main">
  <p:tag name="ORIGINALHEIGHT" val=" .3944882"/>
  <p:tag name="ORIGINALWIDTH" val=" 38.27555"/>
  <p:tag name="EMFCHILD" val="True"/>
</p:tagLst>
</file>

<file path=ppt/tags/tag133.xml><?xml version="1.0" encoding="utf-8"?>
<p:tagLst xmlns:a="http://schemas.openxmlformats.org/drawingml/2006/main" xmlns:r="http://schemas.openxmlformats.org/officeDocument/2006/relationships" xmlns:p="http://schemas.openxmlformats.org/presentationml/2006/main">
  <p:tag name="ORIGINALHEIGHT" val=" 9.464488"/>
  <p:tag name="ORIGINALWIDTH" val=" 2.319449"/>
  <p:tag name="EMFCHILD" val="True"/>
</p:tagLst>
</file>

<file path=ppt/tags/tag1330.xml><?xml version="1.0" encoding="utf-8"?>
<p:tagLst xmlns:a="http://schemas.openxmlformats.org/drawingml/2006/main" xmlns:r="http://schemas.openxmlformats.org/officeDocument/2006/relationships" xmlns:p="http://schemas.openxmlformats.org/presentationml/2006/main">
  <p:tag name="ORIGINALHEIGHT" val=" 6.489842"/>
  <p:tag name="ORIGINALWIDTH" val=" 4.721299"/>
  <p:tag name="EMFCHILD" val="True"/>
</p:tagLst>
</file>

<file path=ppt/tags/tag1331.xml><?xml version="1.0" encoding="utf-8"?>
<p:tagLst xmlns:a="http://schemas.openxmlformats.org/drawingml/2006/main" xmlns:r="http://schemas.openxmlformats.org/officeDocument/2006/relationships" xmlns:p="http://schemas.openxmlformats.org/presentationml/2006/main">
  <p:tag name="ORIGINALHEIGHT" val=" 3.044685"/>
  <p:tag name="ORIGINALWIDTH" val=" 5.902638"/>
  <p:tag name="EMFCHILD" val="True"/>
</p:tagLst>
</file>

<file path=ppt/tags/tag1332.xml><?xml version="1.0" encoding="utf-8"?>
<p:tagLst xmlns:a="http://schemas.openxmlformats.org/drawingml/2006/main" xmlns:r="http://schemas.openxmlformats.org/officeDocument/2006/relationships" xmlns:p="http://schemas.openxmlformats.org/presentationml/2006/main">
  <p:tag name="ORIGINALHEIGHT" val=" 2.126457"/>
  <p:tag name="ORIGINALWIDTH" val=" .8892126"/>
  <p:tag name="EMFCHILD" val="True"/>
</p:tagLst>
</file>

<file path=ppt/tags/tag1333.xml><?xml version="1.0" encoding="utf-8"?>
<p:tagLst xmlns:a="http://schemas.openxmlformats.org/drawingml/2006/main" xmlns:r="http://schemas.openxmlformats.org/officeDocument/2006/relationships" xmlns:p="http://schemas.openxmlformats.org/presentationml/2006/main">
  <p:tag name="ORIGINALHEIGHT" val=" 3.148268"/>
  <p:tag name="ORIGINALWIDTH" val=" 2.534685"/>
  <p:tag name="EMFCHILD" val="True"/>
</p:tagLst>
</file>

<file path=ppt/tags/tag1334.xml><?xml version="1.0" encoding="utf-8"?>
<p:tagLst xmlns:a="http://schemas.openxmlformats.org/drawingml/2006/main" xmlns:r="http://schemas.openxmlformats.org/officeDocument/2006/relationships" xmlns:p="http://schemas.openxmlformats.org/presentationml/2006/main">
  <p:tag name="ORIGINALHEIGHT" val=" 6.953386"/>
  <p:tag name="ORIGINALWIDTH" val=" 7.131968"/>
  <p:tag name="EMFCHILD" val="True"/>
</p:tagLst>
</file>

<file path=ppt/tags/tag1335.xml><?xml version="1.0" encoding="utf-8"?>
<p:tagLst xmlns:a="http://schemas.openxmlformats.org/drawingml/2006/main" xmlns:r="http://schemas.openxmlformats.org/officeDocument/2006/relationships" xmlns:p="http://schemas.openxmlformats.org/presentationml/2006/main">
  <p:tag name="ORIGINALHEIGHT" val=" 4.646457"/>
  <p:tag name="ORIGINALWIDTH" val=" 2.121575"/>
  <p:tag name="EMFCHILD" val="True"/>
</p:tagLst>
</file>

<file path=ppt/tags/tag1336.xml><?xml version="1.0" encoding="utf-8"?>
<p:tagLst xmlns:a="http://schemas.openxmlformats.org/drawingml/2006/main" xmlns:r="http://schemas.openxmlformats.org/officeDocument/2006/relationships" xmlns:p="http://schemas.openxmlformats.org/presentationml/2006/main">
  <p:tag name="ORIGINALHEIGHT" val=" 2.126457"/>
  <p:tag name="ORIGINALWIDTH" val=" .8892126"/>
  <p:tag name="EMFCHILD" val="True"/>
</p:tagLst>
</file>

<file path=ppt/tags/tag1337.xml><?xml version="1.0" encoding="utf-8"?>
<p:tagLst xmlns:a="http://schemas.openxmlformats.org/drawingml/2006/main" xmlns:r="http://schemas.openxmlformats.org/officeDocument/2006/relationships" xmlns:p="http://schemas.openxmlformats.org/presentationml/2006/main">
  <p:tag name="ORIGINALHEIGHT" val=" 4.653347"/>
  <p:tag name="ORIGINALWIDTH" val=" 1.526417"/>
  <p:tag name="EMFCHILD" val="True"/>
</p:tagLst>
</file>

<file path=ppt/tags/tag1338.xml><?xml version="1.0" encoding="utf-8"?>
<p:tagLst xmlns:a="http://schemas.openxmlformats.org/drawingml/2006/main" xmlns:r="http://schemas.openxmlformats.org/officeDocument/2006/relationships" xmlns:p="http://schemas.openxmlformats.org/presentationml/2006/main">
  <p:tag name="ORIGINALHEIGHT" val=" 3.044685"/>
  <p:tag name="ORIGINALWIDTH" val=" 3.753031"/>
  <p:tag name="EMFCHILD" val="True"/>
</p:tagLst>
</file>

<file path=ppt/tags/tag1339.xml><?xml version="1.0" encoding="utf-8"?>
<p:tagLst xmlns:a="http://schemas.openxmlformats.org/drawingml/2006/main" xmlns:r="http://schemas.openxmlformats.org/officeDocument/2006/relationships" xmlns:p="http://schemas.openxmlformats.org/presentationml/2006/main">
  <p:tag name="ORIGINALHEIGHT" val=" 4.653347"/>
  <p:tag name="ORIGINALWIDTH" val=" 1.526417"/>
  <p:tag name="EMFCHILD" val="True"/>
</p:tagLst>
</file>

<file path=ppt/tags/tag134.xml><?xml version="1.0" encoding="utf-8"?>
<p:tagLst xmlns:a="http://schemas.openxmlformats.org/drawingml/2006/main" xmlns:r="http://schemas.openxmlformats.org/officeDocument/2006/relationships" xmlns:p="http://schemas.openxmlformats.org/presentationml/2006/main">
  <p:tag name="ORIGINALHEIGHT" val=" 7.06189"/>
  <p:tag name="ORIGINALWIDTH" val=" 7.304055"/>
  <p:tag name="LATEXADDIN" val="\documentclass[preview]{standalone}&#10;\usepackage{amsmath}&#10;&#10;\begin{document}&#10;\begin{flalign*}&#10;\Delta V_{\mathrm{w},ij}=\int_t^{t+\delta t}q_{\mathrm{w},ij}(t)\mathrm{d}t,&#10;\end{flalign*}&#10;\end{document}&#10;&#10;"/>
  <p:tag name="IGUANATEXSIZE" val="20"/>
  <p:tag name="IGUANATEXCURSOR" val="16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340.xml><?xml version="1.0" encoding="utf-8"?>
<p:tagLst xmlns:a="http://schemas.openxmlformats.org/drawingml/2006/main" xmlns:r="http://schemas.openxmlformats.org/officeDocument/2006/relationships" xmlns:p="http://schemas.openxmlformats.org/presentationml/2006/main">
  <p:tag name="ORIGINALHEIGHT" val=" 4.562126"/>
  <p:tag name="ORIGINALWIDTH" val=" 3.659921"/>
  <p:tag name="LATEXADDIN" val="\documentclass[preview]{standalone}&#10;\usepackage[utf8]{inputenc}&#10;\usepackage{amsmath}&#10;&#10;\begin{document}&#10;&#10;\begin{flalign*}&#10;s_i^\mathrm{NaCl}=-\rho_{\mathrm{w,mol}}^\mathrm{max}\frac{(x_{\mathrm{w,}i}^\mathrm{NaCl}-x_{\mathrm{w,max}}^\mathrm{NaCl})}{\Delta t}\end{flalign*}&#10;&#10;\end{document}&#10;"/>
  <p:tag name="IGUANATEXSIZE" val="20"/>
  <p:tag name="IGUANATEXCURSOR" val="25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341.xml><?xml version="1.0" encoding="utf-8"?>
<p:tagLst xmlns:a="http://schemas.openxmlformats.org/drawingml/2006/main" xmlns:r="http://schemas.openxmlformats.org/officeDocument/2006/relationships" xmlns:p="http://schemas.openxmlformats.org/presentationml/2006/main">
  <p:tag name="ORIGINALHEIGHT" val=" 4.814882"/>
  <p:tag name="ORIGINALWIDTH" val=" 5.082126"/>
  <p:tag name="EMFCHILD" val="True"/>
</p:tagLst>
</file>

<file path=ppt/tags/tag1342.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1343.xml><?xml version="1.0" encoding="utf-8"?>
<p:tagLst xmlns:a="http://schemas.openxmlformats.org/drawingml/2006/main" xmlns:r="http://schemas.openxmlformats.org/officeDocument/2006/relationships" xmlns:p="http://schemas.openxmlformats.org/presentationml/2006/main">
  <p:tag name="ORIGINALHEIGHT" val=" 5.09689"/>
  <p:tag name="ORIGINALWIDTH" val=" 4.692244"/>
  <p:tag name="EMFCHILD" val="True"/>
</p:tagLst>
</file>

<file path=ppt/tags/tag1344.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1345.xml><?xml version="1.0" encoding="utf-8"?>
<p:tagLst xmlns:a="http://schemas.openxmlformats.org/drawingml/2006/main" xmlns:r="http://schemas.openxmlformats.org/officeDocument/2006/relationships" xmlns:p="http://schemas.openxmlformats.org/presentationml/2006/main">
  <p:tag name="ORIGINALHEIGHT" val=" 4.74441"/>
  <p:tag name="ORIGINALWIDTH" val=" 2.109409"/>
  <p:tag name="EMFCHILD" val="True"/>
</p:tagLst>
</file>

<file path=ppt/tags/tag1346.xml><?xml version="1.0" encoding="utf-8"?>
<p:tagLst xmlns:a="http://schemas.openxmlformats.org/drawingml/2006/main" xmlns:r="http://schemas.openxmlformats.org/officeDocument/2006/relationships" xmlns:p="http://schemas.openxmlformats.org/presentationml/2006/main">
  <p:tag name="ORIGINALHEIGHT" val=" 2.356575"/>
  <p:tag name="ORIGINALWIDTH" val=" 6.613701"/>
  <p:tag name="EMFCHILD" val="True"/>
</p:tagLst>
</file>

<file path=ppt/tags/tag1347.xml><?xml version="1.0" encoding="utf-8"?>
<p:tagLst xmlns:a="http://schemas.openxmlformats.org/drawingml/2006/main" xmlns:r="http://schemas.openxmlformats.org/officeDocument/2006/relationships" xmlns:p="http://schemas.openxmlformats.org/presentationml/2006/main">
  <p:tag name="ORIGINALHEIGHT" val=" .4028347"/>
  <p:tag name="ORIGINALWIDTH" val=" 6.076653"/>
  <p:tag name="EMFCHILD" val="True"/>
</p:tagLst>
</file>

<file path=ppt/tags/tag1348.xml><?xml version="1.0" encoding="utf-8"?>
<p:tagLst xmlns:a="http://schemas.openxmlformats.org/drawingml/2006/main" xmlns:r="http://schemas.openxmlformats.org/officeDocument/2006/relationships" xmlns:p="http://schemas.openxmlformats.org/presentationml/2006/main">
  <p:tag name="ORIGINALHEIGHT" val=" 6.626654"/>
  <p:tag name="ORIGINALWIDTH" val=" 4.694252"/>
  <p:tag name="EMFCHILD" val="True"/>
</p:tagLst>
</file>

<file path=ppt/tags/tag1349.xml><?xml version="1.0" encoding="utf-8"?>
<p:tagLst xmlns:a="http://schemas.openxmlformats.org/drawingml/2006/main" xmlns:r="http://schemas.openxmlformats.org/officeDocument/2006/relationships" xmlns:p="http://schemas.openxmlformats.org/presentationml/2006/main">
  <p:tag name="ORIGINALHEIGHT" val=" 3.108858"/>
  <p:tag name="ORIGINALWIDTH" val=" 5.86878"/>
  <p:tag name="EMFCHILD" val="True"/>
</p:tagLst>
</file>

<file path=ppt/tags/tag135.xml><?xml version="1.0" encoding="utf-8"?>
<p:tagLst xmlns:a="http://schemas.openxmlformats.org/drawingml/2006/main" xmlns:r="http://schemas.openxmlformats.org/officeDocument/2006/relationships" xmlns:p="http://schemas.openxmlformats.org/presentationml/2006/main">
  <p:tag name="ORIGINALHEIGHT" val=" 6.953386"/>
  <p:tag name="ORIGINALWIDTH" val=" 7.056614"/>
  <p:tag name="EMFCHILD" val="True"/>
</p:tagLst>
</file>

<file path=ppt/tags/tag1350.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1351.xml><?xml version="1.0" encoding="utf-8"?>
<p:tagLst xmlns:a="http://schemas.openxmlformats.org/drawingml/2006/main" xmlns:r="http://schemas.openxmlformats.org/officeDocument/2006/relationships" xmlns:p="http://schemas.openxmlformats.org/presentationml/2006/main">
  <p:tag name="ORIGINALHEIGHT" val=" 3.038386"/>
  <p:tag name="ORIGINALWIDTH" val=" 3.815079"/>
  <p:tag name="EMFCHILD" val="True"/>
</p:tagLst>
</file>

<file path=ppt/tags/tag1352.xml><?xml version="1.0" encoding="utf-8"?>
<p:tagLst xmlns:a="http://schemas.openxmlformats.org/drawingml/2006/main" xmlns:r="http://schemas.openxmlformats.org/officeDocument/2006/relationships" xmlns:p="http://schemas.openxmlformats.org/presentationml/2006/main">
  <p:tag name="ORIGINALHEIGHT" val=" 3.108858"/>
  <p:tag name="ORIGINALWIDTH" val=" 5.249213"/>
  <p:tag name="EMFCHILD" val="True"/>
</p:tagLst>
</file>

<file path=ppt/tags/tag1353.xml><?xml version="1.0" encoding="utf-8"?>
<p:tagLst xmlns:a="http://schemas.openxmlformats.org/drawingml/2006/main" xmlns:r="http://schemas.openxmlformats.org/officeDocument/2006/relationships" xmlns:p="http://schemas.openxmlformats.org/presentationml/2006/main">
  <p:tag name="ORIGINALHEIGHT" val=" 2.17126"/>
  <p:tag name="ORIGINALWIDTH" val=" .8841339"/>
  <p:tag name="EMFCHILD" val="True"/>
</p:tagLst>
</file>

<file path=ppt/tags/tag1354.xml><?xml version="1.0" encoding="utf-8"?>
<p:tagLst xmlns:a="http://schemas.openxmlformats.org/drawingml/2006/main" xmlns:r="http://schemas.openxmlformats.org/officeDocument/2006/relationships" xmlns:p="http://schemas.openxmlformats.org/presentationml/2006/main">
  <p:tag name="ORIGINALHEIGHT" val=" 3.108858"/>
  <p:tag name="ORIGINALWIDTH" val=" 5.86878"/>
  <p:tag name="EMFCHILD" val="True"/>
</p:tagLst>
</file>

<file path=ppt/tags/tag1355.xml><?xml version="1.0" encoding="utf-8"?>
<p:tagLst xmlns:a="http://schemas.openxmlformats.org/drawingml/2006/main" xmlns:r="http://schemas.openxmlformats.org/officeDocument/2006/relationships" xmlns:p="http://schemas.openxmlformats.org/presentationml/2006/main">
  <p:tag name="ORIGINALHEIGHT" val=" 3.214606"/>
  <p:tag name="ORIGINALWIDTH" val=" 3.41126"/>
  <p:tag name="EMFCHILD" val="True"/>
</p:tagLst>
</file>

<file path=ppt/tags/tag1356.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1357.xml><?xml version="1.0" encoding="utf-8"?>
<p:tagLst xmlns:a="http://schemas.openxmlformats.org/drawingml/2006/main" xmlns:r="http://schemas.openxmlformats.org/officeDocument/2006/relationships" xmlns:p="http://schemas.openxmlformats.org/presentationml/2006/main">
  <p:tag name="ORIGINALHEIGHT" val=" 10.07091"/>
  <p:tag name="ORIGINALWIDTH" val=" 2.307323"/>
  <p:tag name="EMFCHILD" val="True"/>
</p:tagLst>
</file>

<file path=ppt/tags/tag1358.xml><?xml version="1.0" encoding="utf-8"?>
<p:tagLst xmlns:a="http://schemas.openxmlformats.org/drawingml/2006/main" xmlns:r="http://schemas.openxmlformats.org/officeDocument/2006/relationships" xmlns:p="http://schemas.openxmlformats.org/presentationml/2006/main">
  <p:tag name="ORIGINALHEIGHT" val=" 4.562126"/>
  <p:tag name="ORIGINALWIDTH" val=" 4.952835"/>
  <p:tag name="EMFCHILD" val="True"/>
</p:tagLst>
</file>

<file path=ppt/tags/tag1359.xml><?xml version="1.0" encoding="utf-8"?>
<p:tagLst xmlns:a="http://schemas.openxmlformats.org/drawingml/2006/main" xmlns:r="http://schemas.openxmlformats.org/officeDocument/2006/relationships" xmlns:p="http://schemas.openxmlformats.org/presentationml/2006/main">
  <p:tag name="ORIGINALHEIGHT" val=" 4.814882"/>
  <p:tag name="ORIGINALWIDTH" val=" 5.082126"/>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 3.044685"/>
  <p:tag name="ORIGINALWIDTH" val=" 5.223661"/>
  <p:tag name="EMFCHILD" val="True"/>
</p:tagLst>
</file>

<file path=ppt/tags/tag1360.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1361.xml><?xml version="1.0" encoding="utf-8"?>
<p:tagLst xmlns:a="http://schemas.openxmlformats.org/drawingml/2006/main" xmlns:r="http://schemas.openxmlformats.org/officeDocument/2006/relationships" xmlns:p="http://schemas.openxmlformats.org/presentationml/2006/main">
  <p:tag name="ORIGINALHEIGHT" val=" 5.09689"/>
  <p:tag name="ORIGINALWIDTH" val=" 4.692244"/>
  <p:tag name="EMFCHILD" val="True"/>
</p:tagLst>
</file>

<file path=ppt/tags/tag1362.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1363.xml><?xml version="1.0" encoding="utf-8"?>
<p:tagLst xmlns:a="http://schemas.openxmlformats.org/drawingml/2006/main" xmlns:r="http://schemas.openxmlformats.org/officeDocument/2006/relationships" xmlns:p="http://schemas.openxmlformats.org/presentationml/2006/main">
  <p:tag name="ORIGINALHEIGHT" val=" 3.108858"/>
  <p:tag name="ORIGINALWIDTH" val=" 5.249213"/>
  <p:tag name="EMFCHILD" val="True"/>
</p:tagLst>
</file>

<file path=ppt/tags/tag1364.xml><?xml version="1.0" encoding="utf-8"?>
<p:tagLst xmlns:a="http://schemas.openxmlformats.org/drawingml/2006/main" xmlns:r="http://schemas.openxmlformats.org/officeDocument/2006/relationships" xmlns:p="http://schemas.openxmlformats.org/presentationml/2006/main">
  <p:tag name="ORIGINALHEIGHT" val=" 2.17126"/>
  <p:tag name="ORIGINALWIDTH" val=" .8841339"/>
  <p:tag name="EMFCHILD" val="True"/>
</p:tagLst>
</file>

<file path=ppt/tags/tag1365.xml><?xml version="1.0" encoding="utf-8"?>
<p:tagLst xmlns:a="http://schemas.openxmlformats.org/drawingml/2006/main" xmlns:r="http://schemas.openxmlformats.org/officeDocument/2006/relationships" xmlns:p="http://schemas.openxmlformats.org/presentationml/2006/main">
  <p:tag name="ORIGINALHEIGHT" val=" 4.74441"/>
  <p:tag name="ORIGINALWIDTH" val=" 2.109409"/>
  <p:tag name="EMFCHILD" val="True"/>
</p:tagLst>
</file>

<file path=ppt/tags/tag1366.xml><?xml version="1.0" encoding="utf-8"?>
<p:tagLst xmlns:a="http://schemas.openxmlformats.org/drawingml/2006/main" xmlns:r="http://schemas.openxmlformats.org/officeDocument/2006/relationships" xmlns:p="http://schemas.openxmlformats.org/presentationml/2006/main">
  <p:tag name="ORIGINALHEIGHT" val=" .4028347"/>
  <p:tag name="ORIGINALWIDTH" val=" 6.076653"/>
  <p:tag name="EMFCHILD" val="True"/>
</p:tagLst>
</file>

<file path=ppt/tags/tag1367.xml><?xml version="1.0" encoding="utf-8"?>
<p:tagLst xmlns:a="http://schemas.openxmlformats.org/drawingml/2006/main" xmlns:r="http://schemas.openxmlformats.org/officeDocument/2006/relationships" xmlns:p="http://schemas.openxmlformats.org/presentationml/2006/main">
  <p:tag name="ORIGINALHEIGHT" val=" 4.562126"/>
  <p:tag name="ORIGINALWIDTH" val=" 4.952835"/>
  <p:tag name="EMFCHILD" val="True"/>
</p:tagLst>
</file>

<file path=ppt/tags/tag1368.xml><?xml version="1.0" encoding="utf-8"?>
<p:tagLst xmlns:a="http://schemas.openxmlformats.org/drawingml/2006/main" xmlns:r="http://schemas.openxmlformats.org/officeDocument/2006/relationships" xmlns:p="http://schemas.openxmlformats.org/presentationml/2006/main">
  <p:tag name="ORIGINALHEIGHT" val=" 4.814882"/>
  <p:tag name="ORIGINALWIDTH" val=" 5.082126"/>
  <p:tag name="EMFCHILD" val="True"/>
</p:tagLst>
</file>

<file path=ppt/tags/tag1369.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RIGINALHEIGHT" val=" 2.126457"/>
  <p:tag name="ORIGINALWIDTH" val=" .8798425"/>
  <p:tag name="EMFCHILD" val="True"/>
</p:tagLst>
</file>

<file path=ppt/tags/tag1370.xml><?xml version="1.0" encoding="utf-8"?>
<p:tagLst xmlns:a="http://schemas.openxmlformats.org/drawingml/2006/main" xmlns:r="http://schemas.openxmlformats.org/officeDocument/2006/relationships" xmlns:p="http://schemas.openxmlformats.org/presentationml/2006/main">
  <p:tag name="ORIGINALHEIGHT" val=" 5.09689"/>
  <p:tag name="ORIGINALWIDTH" val=" 4.692244"/>
  <p:tag name="EMFCHILD" val="True"/>
</p:tagLst>
</file>

<file path=ppt/tags/tag1371.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1372.xml><?xml version="1.0" encoding="utf-8"?>
<p:tagLst xmlns:a="http://schemas.openxmlformats.org/drawingml/2006/main" xmlns:r="http://schemas.openxmlformats.org/officeDocument/2006/relationships" xmlns:p="http://schemas.openxmlformats.org/presentationml/2006/main">
  <p:tag name="ORIGINALHEIGHT" val=" 3.108858"/>
  <p:tag name="ORIGINALWIDTH" val=" 5.249213"/>
  <p:tag name="EMFCHILD" val="True"/>
</p:tagLst>
</file>

<file path=ppt/tags/tag1373.xml><?xml version="1.0" encoding="utf-8"?>
<p:tagLst xmlns:a="http://schemas.openxmlformats.org/drawingml/2006/main" xmlns:r="http://schemas.openxmlformats.org/officeDocument/2006/relationships" xmlns:p="http://schemas.openxmlformats.org/presentationml/2006/main">
  <p:tag name="ORIGINALHEIGHT" val=" 2.17126"/>
  <p:tag name="ORIGINALWIDTH" val=" .8841339"/>
  <p:tag name="EMFCHILD" val="True"/>
</p:tagLst>
</file>

<file path=ppt/tags/tag1374.xml><?xml version="1.0" encoding="utf-8"?>
<p:tagLst xmlns:a="http://schemas.openxmlformats.org/drawingml/2006/main" xmlns:r="http://schemas.openxmlformats.org/officeDocument/2006/relationships" xmlns:p="http://schemas.openxmlformats.org/presentationml/2006/main">
  <p:tag name="ORIGINALHEIGHT" val=" 3.108858"/>
  <p:tag name="ORIGINALWIDTH" val=" 5.86878"/>
  <p:tag name="EMFCHILD" val="True"/>
</p:tagLst>
</file>

<file path=ppt/tags/tag1375.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1376.xml><?xml version="1.0" encoding="utf-8"?>
<p:tagLst xmlns:a="http://schemas.openxmlformats.org/drawingml/2006/main" xmlns:r="http://schemas.openxmlformats.org/officeDocument/2006/relationships" xmlns:p="http://schemas.openxmlformats.org/presentationml/2006/main">
  <p:tag name="ORIGINALHEIGHT" val=" 3.038386"/>
  <p:tag name="ORIGINALWIDTH" val=" 3.815079"/>
  <p:tag name="EMFCHILD" val="True"/>
</p:tagLst>
</file>

<file path=ppt/tags/tag1377.xml><?xml version="1.0" encoding="utf-8"?>
<p:tagLst xmlns:a="http://schemas.openxmlformats.org/drawingml/2006/main" xmlns:r="http://schemas.openxmlformats.org/officeDocument/2006/relationships" xmlns:p="http://schemas.openxmlformats.org/presentationml/2006/main">
  <p:tag name="ORIGINALHEIGHT" val=" 10.07091"/>
  <p:tag name="ORIGINALWIDTH" val=" 2.307323"/>
  <p:tag name="EMFCHILD" val="True"/>
</p:tagLst>
</file>

<file path=ppt/tags/tag1378.xml><?xml version="1.0" encoding="utf-8"?>
<p:tagLst xmlns:a="http://schemas.openxmlformats.org/drawingml/2006/main" xmlns:r="http://schemas.openxmlformats.org/officeDocument/2006/relationships" xmlns:p="http://schemas.openxmlformats.org/presentationml/2006/main">
  <p:tag name="ORIGINALHEIGHT" val=" .4027953"/>
  <p:tag name="ORIGINALWIDTH" val=" 72.84023"/>
  <p:tag name="EMFCHILD" val="True"/>
</p:tagLst>
</file>

<file path=ppt/tags/tag1379.xml><?xml version="1.0" encoding="utf-8"?>
<p:tagLst xmlns:a="http://schemas.openxmlformats.org/drawingml/2006/main" xmlns:r="http://schemas.openxmlformats.org/officeDocument/2006/relationships" xmlns:p="http://schemas.openxmlformats.org/presentationml/2006/main">
  <p:tag name="ORIGINALHEIGHT" val=" 7.210748"/>
  <p:tag name="ORIGINALWIDTH" val=" 7.339725"/>
  <p:tag name="EMFCHILD" val="True"/>
</p:tagLst>
</file>

<file path=ppt/tags/tag138.xml><?xml version="1.0" encoding="utf-8"?>
<p:tagLst xmlns:a="http://schemas.openxmlformats.org/drawingml/2006/main" xmlns:r="http://schemas.openxmlformats.org/officeDocument/2006/relationships" xmlns:p="http://schemas.openxmlformats.org/presentationml/2006/main">
  <p:tag name="ORIGINALHEIGHT" val=" 4.646457"/>
  <p:tag name="ORIGINALWIDTH" val=" 2.099173"/>
  <p:tag name="EMFCHILD" val="True"/>
</p:tagLst>
</file>

<file path=ppt/tags/tag1380.xml><?xml version="1.0" encoding="utf-8"?>
<p:tagLst xmlns:a="http://schemas.openxmlformats.org/drawingml/2006/main" xmlns:r="http://schemas.openxmlformats.org/officeDocument/2006/relationships" xmlns:p="http://schemas.openxmlformats.org/presentationml/2006/main">
  <p:tag name="ORIGINALHEIGHT" val=" 6.415157"/>
  <p:tag name="ORIGINALWIDTH" val=" 3.053228"/>
  <p:tag name="EMFCHILD" val="True"/>
</p:tagLst>
</file>

<file path=ppt/tags/tag139.xml><?xml version="1.0" encoding="utf-8"?>
<p:tagLst xmlns:a="http://schemas.openxmlformats.org/drawingml/2006/main" xmlns:r="http://schemas.openxmlformats.org/officeDocument/2006/relationships" xmlns:p="http://schemas.openxmlformats.org/presentationml/2006/main">
  <p:tag name="ORIGINALHEIGHT" val=" 5.985827"/>
  <p:tag name="ORIGINALWIDTH" val=" 3.041339"/>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 8.969134"/>
  <p:tag name="ORIGINALWIDTH" val=" 64.73586"/>
  <p:tag name="OUTPUTTYPE" val="SVG"/>
  <p:tag name="IGUANATEXVERSION" val="162"/>
  <p:tag name="LATEXADDIN" val="\documentclass[preview]{standalone}&#10;\usepackage{amsmath}&#10;&#10;\begin{document}&#10;\begin{flalign*}&#10;&amp;\Delta t_\star=t_{\mathrm{inv}}-t_n &amp;&#10;\end{flalign*}&#10;\end{document}&#10;&#10;"/>
  <p:tag name="IGUANATEXSIZE" val="20"/>
  <p:tag name="IGUANATEXCURSOR" val="10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140.xml><?xml version="1.0" encoding="utf-8"?>
<p:tagLst xmlns:a="http://schemas.openxmlformats.org/drawingml/2006/main" xmlns:r="http://schemas.openxmlformats.org/officeDocument/2006/relationships" xmlns:p="http://schemas.openxmlformats.org/presentationml/2006/main">
  <p:tag name="ORIGINALHEIGHT" val=" 2.307913"/>
  <p:tag name="ORIGINALWIDTH" val=" 6.581535"/>
  <p:tag name="EMFCHILD" val="True"/>
</p:tagLst>
</file>

<file path=ppt/tags/tag141.xml><?xml version="1.0" encoding="utf-8"?>
<p:tagLst xmlns:a="http://schemas.openxmlformats.org/drawingml/2006/main" xmlns:r="http://schemas.openxmlformats.org/officeDocument/2006/relationships" xmlns:p="http://schemas.openxmlformats.org/presentationml/2006/main">
  <p:tag name="ORIGINALHEIGHT" val=" 21.91559"/>
  <p:tag name="ORIGINALWIDTH" val=" 8.778701"/>
  <p:tag name="EMFCHILD" val="True"/>
</p:tagLst>
</file>

<file path=ppt/tags/tag142.xml><?xml version="1.0" encoding="utf-8"?>
<p:tagLst xmlns:a="http://schemas.openxmlformats.org/drawingml/2006/main" xmlns:r="http://schemas.openxmlformats.org/officeDocument/2006/relationships" xmlns:p="http://schemas.openxmlformats.org/presentationml/2006/main">
  <p:tag name="ORIGINALHEIGHT" val=" 4.384095"/>
  <p:tag name="ORIGINALWIDTH" val=" 2.341614"/>
  <p:tag name="EMFCHILD" val="True"/>
</p:tagLst>
</file>

<file path=ppt/tags/tag143.xml><?xml version="1.0" encoding="utf-8"?>
<p:tagLst xmlns:a="http://schemas.openxmlformats.org/drawingml/2006/main" xmlns:r="http://schemas.openxmlformats.org/officeDocument/2006/relationships" xmlns:p="http://schemas.openxmlformats.org/presentationml/2006/main">
  <p:tag name="ORIGINALHEIGHT" val=" 5.088307"/>
  <p:tag name="ORIGINALWIDTH" val=" 5.098977"/>
  <p:tag name="EMFCHILD" val="True"/>
</p:tagLst>
</file>

<file path=ppt/tags/tag144.xml><?xml version="1.0" encoding="utf-8"?>
<p:tagLst xmlns:a="http://schemas.openxmlformats.org/drawingml/2006/main" xmlns:r="http://schemas.openxmlformats.org/officeDocument/2006/relationships" xmlns:p="http://schemas.openxmlformats.org/presentationml/2006/main">
  <p:tag name="ORIGINALHEIGHT" val=" 5.012362"/>
  <p:tag name="ORIGINALWIDTH" val=" 3.055197"/>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 4.384095"/>
  <p:tag name="ORIGINALWIDTH" val=" 2.341614"/>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 4.384095"/>
  <p:tag name="ORIGINALWIDTH" val=" 2.341614"/>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 6.272874"/>
  <p:tag name="ORIGINALWIDTH" val=" 4.077599"/>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 3.044685"/>
  <p:tag name="ORIGINALWIDTH" val=" 5.223661"/>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 2.126457"/>
  <p:tag name="ORIGINALWIDTH" val=" .8798425"/>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 7.356142"/>
  <p:tag name="ORIGINALWIDTH" val=" 7.380669"/>
  <p:tag name="LATEXADDIN" val="\documentclass[preview]{standalone}&#10;\usepackage{amsmath}&#10;&#10;\begin{document}&#10;\begin{flalign*}&#10;&amp;\Delta t_\star=t_{\mathrm{inv}}-t_n &amp;&#10;\end{flalign*}&#10;\end{document}&#10;&#10;"/>
  <p:tag name="IGUANATEXSIZE" val="20"/>
  <p:tag name="IGUANATEXCURSOR" val="10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50.xml><?xml version="1.0" encoding="utf-8"?>
<p:tagLst xmlns:a="http://schemas.openxmlformats.org/drawingml/2006/main" xmlns:r="http://schemas.openxmlformats.org/officeDocument/2006/relationships" xmlns:p="http://schemas.openxmlformats.org/presentationml/2006/main">
  <p:tag name="ORIGINALHEIGHT" val=" 4.646457"/>
  <p:tag name="ORIGINALWIDTH" val=" 2.099173"/>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 5.985827"/>
  <p:tag name="ORIGINALWIDTH" val=" 3.041339"/>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 9.862992"/>
  <p:tag name="ORIGINALWIDTH" val=" 2.296102"/>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 6.282717"/>
  <p:tag name="ORIGINALWIDTH" val=" 3.038386"/>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 9.862992"/>
  <p:tag name="ORIGINALWIDTH" val=" 2.296102"/>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 6.953386"/>
  <p:tag name="ORIGINALWIDTH" val=" 4.879252"/>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 6.282717"/>
  <p:tag name="ORIGINALWIDTH" val=" 3.038386"/>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 2.949016"/>
  <p:tag name="ORIGINALWIDTH" val=" 1.157953"/>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 .2895276"/>
  <p:tag name="ORIGINALWIDTH" val=" 3.433032"/>
  <p:tag name="LATEXADDIN" val="\documentclass[preview]{standalone}&#10;\usepackage[utf8]{inputenc}&#10;\usepackage{amsmath}&#10;&#10;\begin{document}&#10;&#10;\begin{flalign*}&#10;\bar{p}_\mathrm{w} \end{flalign*}&#10;&#10;\end{document}&#10;"/>
  <p:tag name="IGUANATEXSIZE" val="20"/>
  <p:tag name="IGUANATEXCURSOR" val="13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 5.940197"/>
  <p:tag name="ORIGINALWIDTH" val=" 4.964095"/>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 6.544488"/>
  <p:tag name="ORIGINALWIDTH" val=" 3.070276"/>
  <p:tag name="EMFCHILD" val="True"/>
</p:tagLst>
</file>

<file path=ppt/tags/tag160.xml><?xml version="1.0" encoding="utf-8"?>
<p:tagLst xmlns:a="http://schemas.openxmlformats.org/drawingml/2006/main" xmlns:r="http://schemas.openxmlformats.org/officeDocument/2006/relationships" xmlns:p="http://schemas.openxmlformats.org/presentationml/2006/main">
  <p:tag name="ORIGINALHEIGHT" val=" 2.883228"/>
  <p:tag name="ORIGINALWIDTH" val=" 5.019252"/>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 13.80819"/>
  <p:tag name="ORIGINALWIDTH" val=" 13.29409"/>
  <p:tag name="LATEXADDIN" val="\documentclass[preview]{standalone}&#10;\usepackage[utf8]{inputenc}&#10;\usepackage{amsmath}&#10;&#10;\begin{document}&#10;&#10;\begin{flalign*}&#10;\sum_{j\in\mathcal{N}(i)}\Delta V_{\mathrm{w},ij}=\Delta V_{\mathrm{w},i}, \end{flalign*}&#10;&#10;\end{document}&#10;"/>
  <p:tag name="IGUANATEXSIZE" val="20"/>
  <p:tag name="IGUANATEXCURSOR" val="19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 5.985827"/>
  <p:tag name="ORIGINALWIDTH" val=" 3.069291"/>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 4.508347"/>
  <p:tag name="ORIGINALWIDTH" val=" 3.866338"/>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 5.751102"/>
  <p:tag name="ORIGINALWIDTH" val=" 7.655827"/>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 6.897205"/>
  <p:tag name="ORIGINALWIDTH" val=" 1.817795"/>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 4.646457"/>
  <p:tag name="ORIGINALWIDTH" val=" 2.118464"/>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 6.897205"/>
  <p:tag name="ORIGINALWIDTH" val=" 1.810827"/>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 7.06189"/>
  <p:tag name="ORIGINALWIDTH" val=" 7.371181"/>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 6.953386"/>
  <p:tag name="ORIGINALWIDTH" val=" 7.121457"/>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 3.444843"/>
  <p:tag name="ORIGINALWIDTH" val=" 3.514331"/>
  <p:tag name="EMFCHILD" val="True"/>
</p:tagLst>
</file>

<file path=ppt/tags/tag170.xml><?xml version="1.0" encoding="utf-8"?>
<p:tagLst xmlns:a="http://schemas.openxmlformats.org/drawingml/2006/main" xmlns:r="http://schemas.openxmlformats.org/officeDocument/2006/relationships" xmlns:p="http://schemas.openxmlformats.org/presentationml/2006/main">
  <p:tag name="ORIGINALHEIGHT" val=" 3.044685"/>
  <p:tag name="ORIGINALWIDTH" val=" 5.271693"/>
  <p:tag name="EMFCHILD" val="True"/>
</p:tagLst>
</file>

<file path=ppt/tags/tag171.xml><?xml version="1.0" encoding="utf-8"?>
<p:tagLst xmlns:a="http://schemas.openxmlformats.org/drawingml/2006/main" xmlns:r="http://schemas.openxmlformats.org/officeDocument/2006/relationships" xmlns:p="http://schemas.openxmlformats.org/presentationml/2006/main">
  <p:tag name="ORIGINALHEIGHT" val=" 2.126457"/>
  <p:tag name="ORIGINALWIDTH" val=" .8879134"/>
  <p:tag name="EMFCHILD" val="True"/>
</p:tagLst>
</file>

<file path=ppt/tags/tag172.xml><?xml version="1.0" encoding="utf-8"?>
<p:tagLst xmlns:a="http://schemas.openxmlformats.org/drawingml/2006/main" xmlns:r="http://schemas.openxmlformats.org/officeDocument/2006/relationships" xmlns:p="http://schemas.openxmlformats.org/presentationml/2006/main">
  <p:tag name="ORIGINALHEIGHT" val=" 4.646457"/>
  <p:tag name="ORIGINALWIDTH" val=" 2.118464"/>
  <p:tag name="EMFCHILD" val="True"/>
</p:tagLst>
</file>

<file path=ppt/tags/tag173.xml><?xml version="1.0" encoding="utf-8"?>
<p:tagLst xmlns:a="http://schemas.openxmlformats.org/drawingml/2006/main" xmlns:r="http://schemas.openxmlformats.org/officeDocument/2006/relationships" xmlns:p="http://schemas.openxmlformats.org/presentationml/2006/main">
  <p:tag name="ORIGINALHEIGHT" val=" 5.985827"/>
  <p:tag name="ORIGINALWIDTH" val=" 3.069291"/>
  <p:tag name="EMFCHILD" val="True"/>
</p:tagLst>
</file>

<file path=ppt/tags/tag174.xml><?xml version="1.0" encoding="utf-8"?>
<p:tagLst xmlns:a="http://schemas.openxmlformats.org/drawingml/2006/main" xmlns:r="http://schemas.openxmlformats.org/officeDocument/2006/relationships" xmlns:p="http://schemas.openxmlformats.org/presentationml/2006/main">
  <p:tag name="ORIGINALHEIGHT" val=" 2.307913"/>
  <p:tag name="ORIGINALWIDTH" val=" 6.642047"/>
  <p:tag name="EMFCHILD" val="True"/>
</p:tagLst>
</file>

<file path=ppt/tags/tag175.xml><?xml version="1.0" encoding="utf-8"?>
<p:tagLst xmlns:a="http://schemas.openxmlformats.org/drawingml/2006/main" xmlns:r="http://schemas.openxmlformats.org/officeDocument/2006/relationships" xmlns:p="http://schemas.openxmlformats.org/presentationml/2006/main">
  <p:tag name="ORIGINALHEIGHT" val=" 7.06189"/>
  <p:tag name="ORIGINALWIDTH" val=" 7.371181"/>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 6.953386"/>
  <p:tag name="ORIGINALWIDTH" val=" 7.121457"/>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 3.044685"/>
  <p:tag name="ORIGINALWIDTH" val=" 5.271693"/>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 2.126457"/>
  <p:tag name="ORIGINALWIDTH" val=" .8879134"/>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 4.646457"/>
  <p:tag name="ORIGINALWIDTH" val=" 2.118464"/>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 2.404094"/>
  <p:tag name="ORIGINALWIDTH" val=" 6.65063"/>
  <p:tag name="EMFCHILD" val="True"/>
</p:tagLst>
</file>

<file path=ppt/tags/tag180.xml><?xml version="1.0" encoding="utf-8"?>
<p:tagLst xmlns:a="http://schemas.openxmlformats.org/drawingml/2006/main" xmlns:r="http://schemas.openxmlformats.org/officeDocument/2006/relationships" xmlns:p="http://schemas.openxmlformats.org/presentationml/2006/main">
  <p:tag name="ORIGINALHEIGHT" val=" 2.949016"/>
  <p:tag name="ORIGINALWIDTH" val=" 1.168583"/>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 7.133228"/>
  <p:tag name="ORIGINALWIDTH" val=" 7.335551"/>
  <p:tag name="LATEXADDIN" val="\documentclass[preview]{standalone}&#10;\usepackage[utf8]{inputenc}&#10;\usepackage{amsmath}&#10;&#10;\begin{document}&#10;&#10;\begin{flalign*}&#10;\Delta V_{\mathrm{w},i}=V_i\left(S_{\mathrm{w},i}^{\Gamma_\mathrm{f}}-S_{\mathrm{w},i}^{\Gamma_\mathrm{i}}\right) \end{flalign*}&#10;&#10;\end{document}&#10;"/>
  <p:tag name="IGUANATEXSIZE" val="20"/>
  <p:tag name="IGUANATEXCURSOR" val="234"/>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 7.023622"/>
  <p:tag name="ORIGINALWIDTH" val=" 7.087047"/>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RIGINALHEIGHT" val=" 3.075433"/>
  <p:tag name="ORIGINALWIDTH" val=" 5.246221"/>
  <p:tag name="EMFCHILD" val="True"/>
</p:tagLst>
</file>

<file path=ppt/tags/tag184.xml><?xml version="1.0" encoding="utf-8"?>
<p:tagLst xmlns:a="http://schemas.openxmlformats.org/drawingml/2006/main" xmlns:r="http://schemas.openxmlformats.org/officeDocument/2006/relationships" xmlns:p="http://schemas.openxmlformats.org/presentationml/2006/main">
  <p:tag name="ORIGINALHEIGHT" val=" 2.147913"/>
  <p:tag name="ORIGINALWIDTH" val=" .8836221"/>
  <p:tag name="EMFCHILD" val="True"/>
</p:tagLst>
</file>

<file path=ppt/tags/tag185.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228"/>
  <p:tag name="EMFCHILD" val="True"/>
</p:tagLst>
</file>

<file path=ppt/tags/tag186.xml><?xml version="1.0" encoding="utf-8"?>
<p:tagLst xmlns:a="http://schemas.openxmlformats.org/drawingml/2006/main" xmlns:r="http://schemas.openxmlformats.org/officeDocument/2006/relationships" xmlns:p="http://schemas.openxmlformats.org/presentationml/2006/main">
  <p:tag name="ORIGINALHEIGHT" val=" 2.33122"/>
  <p:tag name="ORIGINALWIDTH" val=" 6.609961"/>
  <p:tag name="EMFCHILD" val="True"/>
</p:tagLst>
</file>

<file path=ppt/tags/tag187.xml><?xml version="1.0" encoding="utf-8"?>
<p:tagLst xmlns:a="http://schemas.openxmlformats.org/drawingml/2006/main" xmlns:r="http://schemas.openxmlformats.org/officeDocument/2006/relationships" xmlns:p="http://schemas.openxmlformats.org/presentationml/2006/main">
  <p:tag name="ORIGINALHEIGHT" val=" 7.023622"/>
  <p:tag name="ORIGINALWIDTH" val=" 7.087047"/>
  <p:tag name="EMFCHILD" val="True"/>
</p:tagLst>
</file>

<file path=ppt/tags/tag188.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228"/>
  <p:tag name="EMFCHILD" val="True"/>
</p:tagLst>
</file>

<file path=ppt/tags/tag189.xml><?xml version="1.0" encoding="utf-8"?>
<p:tagLst xmlns:a="http://schemas.openxmlformats.org/drawingml/2006/main" xmlns:r="http://schemas.openxmlformats.org/officeDocument/2006/relationships" xmlns:p="http://schemas.openxmlformats.org/presentationml/2006/main">
  <p:tag name="ORIGINALHEIGHT" val=" 17.92276"/>
  <p:tag name="ORIGINALWIDTH" val=" 3.777086"/>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 6.544488"/>
  <p:tag name="ORIGINALWIDTH" val=" 3.070276"/>
  <p:tag name="EMFCHILD" val="True"/>
</p:tagLst>
</file>

<file path=ppt/tags/tag190.xml><?xml version="1.0" encoding="utf-8"?>
<p:tagLst xmlns:a="http://schemas.openxmlformats.org/drawingml/2006/main" xmlns:r="http://schemas.openxmlformats.org/officeDocument/2006/relationships" xmlns:p="http://schemas.openxmlformats.org/presentationml/2006/main">
  <p:tag name="ORIGINALHEIGHT" val=" 7.242835"/>
  <p:tag name="ORIGINALWIDTH" val=" 5.894291"/>
  <p:tag name="EMFCHILD" val="True"/>
</p:tagLst>
</file>

<file path=ppt/tags/tag191.xml><?xml version="1.0" encoding="utf-8"?>
<p:tagLst xmlns:a="http://schemas.openxmlformats.org/drawingml/2006/main" xmlns:r="http://schemas.openxmlformats.org/officeDocument/2006/relationships" xmlns:p="http://schemas.openxmlformats.org/presentationml/2006/main">
  <p:tag name="ORIGINALHEIGHT" val=" 4.735236"/>
  <p:tag name="ORIGINALWIDTH" val=" 4.139921"/>
  <p:tag name="EMFCHILD" val="True"/>
</p:tagLst>
</file>

<file path=ppt/tags/tag192.xml><?xml version="1.0" encoding="utf-8"?>
<p:tagLst xmlns:a="http://schemas.openxmlformats.org/drawingml/2006/main" xmlns:r="http://schemas.openxmlformats.org/officeDocument/2006/relationships" xmlns:p="http://schemas.openxmlformats.org/presentationml/2006/main">
  <p:tag name="ORIGINALHEIGHT" val=" 3.511811"/>
  <p:tag name="ORIGINALWIDTH" val=" 1.977992"/>
  <p:tag name="EMFCHILD" val="True"/>
</p:tagLst>
</file>

<file path=ppt/tags/tag193.xml><?xml version="1.0" encoding="utf-8"?>
<p:tagLst xmlns:a="http://schemas.openxmlformats.org/drawingml/2006/main" xmlns:r="http://schemas.openxmlformats.org/officeDocument/2006/relationships" xmlns:p="http://schemas.openxmlformats.org/presentationml/2006/main">
  <p:tag name="ORIGINALHEIGHT" val=" 3.075433"/>
  <p:tag name="ORIGINALWIDTH" val=" 5.246221"/>
  <p:tag name="EMFCHILD" val="True"/>
</p:tagLst>
</file>

<file path=ppt/tags/tag194.xml><?xml version="1.0" encoding="utf-8"?>
<p:tagLst xmlns:a="http://schemas.openxmlformats.org/drawingml/2006/main" xmlns:r="http://schemas.openxmlformats.org/officeDocument/2006/relationships" xmlns:p="http://schemas.openxmlformats.org/presentationml/2006/main">
  <p:tag name="ORIGINALHEIGHT" val=" 2.147913"/>
  <p:tag name="ORIGINALWIDTH" val=" .8836221"/>
  <p:tag name="EMFCHILD" val="True"/>
</p:tagLst>
</file>

<file path=ppt/tags/tag195.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228"/>
  <p:tag name="EMFCHILD" val="True"/>
</p:tagLst>
</file>

<file path=ppt/tags/tag196.xml><?xml version="1.0" encoding="utf-8"?>
<p:tagLst xmlns:a="http://schemas.openxmlformats.org/drawingml/2006/main" xmlns:r="http://schemas.openxmlformats.org/officeDocument/2006/relationships" xmlns:p="http://schemas.openxmlformats.org/presentationml/2006/main">
  <p:tag name="ORIGINALHEIGHT" val=" .3985039"/>
  <p:tag name="ORIGINALWIDTH" val=" 6.073189"/>
  <p:tag name="EMFCHILD" val="True"/>
</p:tagLst>
</file>

<file path=ppt/tags/tag197.xml><?xml version="1.0" encoding="utf-8"?>
<p:tagLst xmlns:a="http://schemas.openxmlformats.org/drawingml/2006/main" xmlns:r="http://schemas.openxmlformats.org/officeDocument/2006/relationships" xmlns:p="http://schemas.openxmlformats.org/presentationml/2006/main">
  <p:tag name="ORIGINALHEIGHT" val=" 7.242835"/>
  <p:tag name="ORIGINALWIDTH" val=" 5.894291"/>
  <p:tag name="EMFCHILD" val="True"/>
</p:tagLst>
</file>

<file path=ppt/tags/tag198.xml><?xml version="1.0" encoding="utf-8"?>
<p:tagLst xmlns:a="http://schemas.openxmlformats.org/drawingml/2006/main" xmlns:r="http://schemas.openxmlformats.org/officeDocument/2006/relationships" xmlns:p="http://schemas.openxmlformats.org/presentationml/2006/main">
  <p:tag name="ORIGINALHEIGHT" val=" 4.735236"/>
  <p:tag name="ORIGINALWIDTH" val=" 4.139921"/>
  <p:tag name="EMFCHILD" val="True"/>
</p:tagLst>
</file>

<file path=ppt/tags/tag199.xml><?xml version="1.0" encoding="utf-8"?>
<p:tagLst xmlns:a="http://schemas.openxmlformats.org/drawingml/2006/main" xmlns:r="http://schemas.openxmlformats.org/officeDocument/2006/relationships" xmlns:p="http://schemas.openxmlformats.org/presentationml/2006/main">
  <p:tag name="ORIGINALHEIGHT" val=" 3.372323"/>
  <p:tag name="ORIGINALWIDTH" val=" 1.207677"/>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 4.41343"/>
  <p:tag name="ORIGINALWIDTH" val=" 4.8493"/>
  <p:tag name="LATEXADDIN" val="\documentclass[preview]{standalone}&#10;\usepackage[utf8]{inputenc}&#10;\usepackage{amsmath}&#10;&#10;\begin{document}&#10;&#10;\begin{flalign*}&#10;\frac{\tau_{\mathrm{vap}}}{\tau_{\mathrm{cap}}} &gt;&gt; 1 \end{flalign*}&#10;&#10;\end{document}&#10;"/>
  <p:tag name="IGUANATEXSIZE" val="18"/>
  <p:tag name="IGUANATEXCURSOR" val="173"/>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20.xml><?xml version="1.0" encoding="utf-8"?>
<p:tagLst xmlns:a="http://schemas.openxmlformats.org/drawingml/2006/main" xmlns:r="http://schemas.openxmlformats.org/officeDocument/2006/relationships" xmlns:p="http://schemas.openxmlformats.org/presentationml/2006/main">
  <p:tag name="ORIGINALHEIGHT" val=" 4.847244"/>
  <p:tag name="ORIGINALWIDTH" val=" 1.526142"/>
  <p:tag name="EMFCHILD" val="True"/>
</p:tagLst>
</file>

<file path=ppt/tags/tag200.xml><?xml version="1.0" encoding="utf-8"?>
<p:tagLst xmlns:a="http://schemas.openxmlformats.org/drawingml/2006/main" xmlns:r="http://schemas.openxmlformats.org/officeDocument/2006/relationships" xmlns:p="http://schemas.openxmlformats.org/presentationml/2006/main">
  <p:tag name="ORIGINALHEIGHT" val=" 3.075433"/>
  <p:tag name="ORIGINALWIDTH" val=" 5.246221"/>
  <p:tag name="EMFCHILD" val="True"/>
</p:tagLst>
</file>

<file path=ppt/tags/tag201.xml><?xml version="1.0" encoding="utf-8"?>
<p:tagLst xmlns:a="http://schemas.openxmlformats.org/drawingml/2006/main" xmlns:r="http://schemas.openxmlformats.org/officeDocument/2006/relationships" xmlns:p="http://schemas.openxmlformats.org/presentationml/2006/main">
  <p:tag name="ORIGINALHEIGHT" val=" 2.147913"/>
  <p:tag name="ORIGINALWIDTH" val=" .8836221"/>
  <p:tag name="EMFCHILD" val="True"/>
</p:tagLst>
</file>

<file path=ppt/tags/tag202.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228"/>
  <p:tag name="EMFCHILD" val="True"/>
</p:tagLst>
</file>

<file path=ppt/tags/tag203.xml><?xml version="1.0" encoding="utf-8"?>
<p:tagLst xmlns:a="http://schemas.openxmlformats.org/drawingml/2006/main" xmlns:r="http://schemas.openxmlformats.org/officeDocument/2006/relationships" xmlns:p="http://schemas.openxmlformats.org/presentationml/2006/main">
  <p:tag name="ORIGINALHEIGHT" val=" 17.92276"/>
  <p:tag name="ORIGINALWIDTH" val=" 3.777086"/>
  <p:tag name="EMFCHILD" val="True"/>
</p:tagLst>
</file>

<file path=ppt/tags/tag204.xml><?xml version="1.0" encoding="utf-8"?>
<p:tagLst xmlns:a="http://schemas.openxmlformats.org/drawingml/2006/main" xmlns:r="http://schemas.openxmlformats.org/officeDocument/2006/relationships" xmlns:p="http://schemas.openxmlformats.org/presentationml/2006/main">
  <p:tag name="ORIGINALHEIGHT" val=" 48.4087"/>
  <p:tag name="ORIGINALWIDTH" val=" 229.7911"/>
  <p:tag name="OUTPUTTYPE" val="SVG"/>
  <p:tag name="IGUANATEXVERSION" val="162"/>
  <p:tag name="LATEXADDIN" val="\documentclass[preview]{standalone}&#10;  \usepackage{amsmath}&#10;&#10;  \begin{document}&#10;  \begin{flalign*}&#10;  &amp;x_{\mathrm{w},i}^{\mathrm{salt},\Gamma_{\mathrm{b}}}&#10;  \rho_{\mathrm{mol},\mathrm{w},i}^{\Gamma_{\mathrm{b}}}&#10;  V_{i}S_{\mathrm{w},i}^{\Gamma_{\mathrm{b}}}&#10;  +\sum_{m\to i}|\Delta V_{mi}|&#10;  x_{\mathrm{w},m}^{\mathrm{salt},\Gamma_{\mathrm{f}}}&#10;  \rho_{\mathrm{mol},\mathrm{w},m}^{\Gamma_{\mathrm{f}}} \\&#10;  &amp;\quad&#10;  -\sum_{i\to k}|\Delta V_{ik}|&#10;  x_{\mathrm{w},i}^{\mathrm{salt},\Gamma_{\mathrm{f}}}&#10;  \rho_{\mathrm{mol},\mathrm{w},i}^{\Gamma_{\mathrm{f}}}&#10;  =&#10;  x_{\mathrm{w},i}^{\mathrm{salt},\Gamma_{\mathrm{f}}}&#10;  \rho_{\mathrm{mol},\mathrm{w},i}^{\Gamma_{\mathrm{f}}}&#10;  V_{i}S_{\mathrm{w},i}^{\Gamma_{\mathrm{f}}},&#10;  \end{flalign*}&#10;  \end{document}"/>
  <p:tag name="IGUANATEXSIZE" val="20"/>
  <p:tag name="IGUANATEXCURSOR" val="561"/>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205.xml><?xml version="1.0" encoding="utf-8"?>
<p:tagLst xmlns:a="http://schemas.openxmlformats.org/drawingml/2006/main" xmlns:r="http://schemas.openxmlformats.org/officeDocument/2006/relationships" xmlns:p="http://schemas.openxmlformats.org/presentationml/2006/main">
  <p:tag name="ORIGINALHEIGHT" val=" 29.87795"/>
  <p:tag name="ORIGINALWIDTH" val=" 240.964"/>
  <p:tag name="OUTPUTTYPE" val="SVG"/>
  <p:tag name="IGUANATEXVERSION" val="162"/>
  <p:tag name="LATEXADDIN" val="\documentclass[preview]{standalone}&#10;\usepackage{amsmath}&#10;&#10;\begin{document}&#10;\[&#10;\left(&#10;V_iS_{\mathrm{w},i}^{\Gamma_\mathrm{f}}&#10;+\sum_{i\to k}|\Delta V_{ik}|&#10;\right)&#10;c_i^{\Gamma_\mathrm{f}}&#10;-\sum_{m\to i}|\Delta V_{mi}|c_m^{\Gamma_\mathrm{f}}&#10;=&#10;c_i^{\Gamma_\mathrm{b}}V_iS_{\mathrm{w},i}^{\Gamma_\mathrm{b}}.&#10;\]&#10;\end{document}"/>
  <p:tag name="IGUANATEXSIZE" val="20"/>
  <p:tag name="IGUANATEXCURSOR" val="323"/>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206.xml><?xml version="1.0" encoding="utf-8"?>
<p:tagLst xmlns:a="http://schemas.openxmlformats.org/drawingml/2006/main" xmlns:r="http://schemas.openxmlformats.org/officeDocument/2006/relationships" xmlns:p="http://schemas.openxmlformats.org/presentationml/2006/main">
  <p:tag name="ORIGINALHEIGHT" val=" 12.51677"/>
  <p:tag name="ORIGINALWIDTH" val=" 69.5878"/>
  <p:tag name="OUTPUTTYPE" val="SVG"/>
  <p:tag name="IGUANATEXVERSION" val="162"/>
  <p:tag name="LATEXADDIN" val="\documentclass[preview]{standalone}&#10;\usepackage{amsmath}&#10;&#10;\begin{document}&#10;\[&#10;c_i=x_{\mathrm{w},i}^{\mathrm{salt}}\rho_{\mathrm{mol},\mathrm{w},i}&#10;\]&#10;\end{document}"/>
  <p:tag name="IGUANATEXSIZE" val="20"/>
  <p:tag name="IGUANATEXCURSOR" val="14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207.xml><?xml version="1.0" encoding="utf-8"?>
<p:tagLst xmlns:a="http://schemas.openxmlformats.org/drawingml/2006/main" xmlns:r="http://schemas.openxmlformats.org/officeDocument/2006/relationships" xmlns:p="http://schemas.openxmlformats.org/presentationml/2006/main">
  <p:tag name="ORIGINALHEIGHT" val=" 4.42626"/>
  <p:tag name="ORIGINALWIDTH" val=" 3.84815"/>
  <p:tag name="LATEXADDIN" val="\documentclass[preview]{standalone}&#10;\usepackage{amsmath}&#10;&#10;\begin{document}&#10;\[&#10;c_i=x_{\mathrm{w},i}^{\mathrm{salt}}\rho_{\mathrm{mol},\mathrm{w},i}&#10;\]&#10;\end{document}"/>
  <p:tag name="IGUANATEXSIZE" val="20"/>
  <p:tag name="IGUANATEXCURSOR" val="14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208.xml><?xml version="1.0" encoding="utf-8"?>
<p:tagLst xmlns:a="http://schemas.openxmlformats.org/drawingml/2006/main" xmlns:r="http://schemas.openxmlformats.org/officeDocument/2006/relationships" xmlns:p="http://schemas.openxmlformats.org/presentationml/2006/main">
  <p:tag name="ORIGINALHEIGHT" val=" 4.60311"/>
  <p:tag name="ORIGINALWIDTH" val=" 2.098189"/>
  <p:tag name="EMFCHILD" val="True"/>
</p:tagLst>
</file>

<file path=ppt/tags/tag209.xml><?xml version="1.0" encoding="utf-8"?>
<p:tagLst xmlns:a="http://schemas.openxmlformats.org/drawingml/2006/main" xmlns:r="http://schemas.openxmlformats.org/officeDocument/2006/relationships" xmlns:p="http://schemas.openxmlformats.org/presentationml/2006/main">
  <p:tag name="ORIGINALHEIGHT" val=" 2.286417"/>
  <p:tag name="ORIGINALWIDTH" val=" 6.578465"/>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 3.171575"/>
  <p:tag name="ORIGINALWIDTH" val=" 3.752323"/>
  <p:tag name="EMFCHILD" val="True"/>
</p:tagLst>
</file>

<file path=ppt/tags/tag210.xml><?xml version="1.0" encoding="utf-8"?>
<p:tagLst xmlns:a="http://schemas.openxmlformats.org/drawingml/2006/main" xmlns:r="http://schemas.openxmlformats.org/officeDocument/2006/relationships" xmlns:p="http://schemas.openxmlformats.org/presentationml/2006/main">
  <p:tag name="ORIGINALHEIGHT" val=" 4.42626"/>
  <p:tag name="ORIGINALWIDTH" val=" 4.926417"/>
  <p:tag name="EMFCHILD" val="True"/>
</p:tagLst>
</file>

<file path=ppt/tags/tag211.xml><?xml version="1.0" encoding="utf-8"?>
<p:tagLst xmlns:a="http://schemas.openxmlformats.org/drawingml/2006/main" xmlns:r="http://schemas.openxmlformats.org/officeDocument/2006/relationships" xmlns:p="http://schemas.openxmlformats.org/presentationml/2006/main">
  <p:tag name="ORIGINALHEIGHT" val=" 3.118898"/>
  <p:tag name="ORIGINALWIDTH" val=" 2.506732"/>
  <p:tag name="EMFCHILD" val="True"/>
</p:tagLst>
</file>

<file path=ppt/tags/tag212.xml><?xml version="1.0" encoding="utf-8"?>
<p:tagLst xmlns:a="http://schemas.openxmlformats.org/drawingml/2006/main" xmlns:r="http://schemas.openxmlformats.org/officeDocument/2006/relationships" xmlns:p="http://schemas.openxmlformats.org/presentationml/2006/main">
  <p:tag name="ORIGINALHEIGHT" val=" 3.118898"/>
  <p:tag name="ORIGINALWIDTH" val=" 3.455433"/>
  <p:tag name="EMFCHILD" val="True"/>
</p:tagLst>
</file>

<file path=ppt/tags/tag213.xml><?xml version="1.0" encoding="utf-8"?>
<p:tagLst xmlns:a="http://schemas.openxmlformats.org/drawingml/2006/main" xmlns:r="http://schemas.openxmlformats.org/officeDocument/2006/relationships" xmlns:p="http://schemas.openxmlformats.org/presentationml/2006/main">
  <p:tag name="ORIGINALHEIGHT" val=" 4.746772"/>
  <p:tag name="ORIGINALWIDTH" val=" 1.558031"/>
  <p:tag name="EMFCHILD" val="True"/>
</p:tagLst>
</file>

<file path=ppt/tags/tag214.xml><?xml version="1.0" encoding="utf-8"?>
<p:tagLst xmlns:a="http://schemas.openxmlformats.org/drawingml/2006/main" xmlns:r="http://schemas.openxmlformats.org/officeDocument/2006/relationships" xmlns:p="http://schemas.openxmlformats.org/presentationml/2006/main">
  <p:tag name="ORIGINALHEIGHT" val=" 4.274803"/>
  <p:tag name="ORIGINALWIDTH" val=" 2.395945"/>
  <p:tag name="EMFCHILD" val="True"/>
</p:tagLst>
</file>

<file path=ppt/tags/tag215.xml><?xml version="1.0" encoding="utf-8"?>
<p:tagLst xmlns:a="http://schemas.openxmlformats.org/drawingml/2006/main" xmlns:r="http://schemas.openxmlformats.org/officeDocument/2006/relationships" xmlns:p="http://schemas.openxmlformats.org/presentationml/2006/main">
  <p:tag name="ORIGINALHEIGHT" val=" 3.016299"/>
  <p:tag name="ORIGINALWIDTH" val=" 5.22122"/>
  <p:tag name="EMFCHILD" val="True"/>
</p:tagLst>
</file>

<file path=ppt/tags/tag216.xml><?xml version="1.0" encoding="utf-8"?>
<p:tagLst xmlns:a="http://schemas.openxmlformats.org/drawingml/2006/main" xmlns:r="http://schemas.openxmlformats.org/officeDocument/2006/relationships" xmlns:p="http://schemas.openxmlformats.org/presentationml/2006/main">
  <p:tag name="ORIGINALHEIGHT" val=" 2.106614"/>
  <p:tag name="ORIGINALWIDTH" val=" .8794094"/>
  <p:tag name="EMFCHILD" val="True"/>
</p:tagLst>
</file>

<file path=ppt/tags/tag217.xml><?xml version="1.0" encoding="utf-8"?>
<p:tagLst xmlns:a="http://schemas.openxmlformats.org/drawingml/2006/main" xmlns:r="http://schemas.openxmlformats.org/officeDocument/2006/relationships" xmlns:p="http://schemas.openxmlformats.org/presentationml/2006/main">
  <p:tag name="ORIGINALHEIGHT" val=" 4.60311"/>
  <p:tag name="ORIGINALWIDTH" val=" 2.098189"/>
  <p:tag name="EMFCHILD" val="True"/>
</p:tagLst>
</file>

<file path=ppt/tags/tag218.xml><?xml version="1.0" encoding="utf-8"?>
<p:tagLst xmlns:a="http://schemas.openxmlformats.org/drawingml/2006/main" xmlns:r="http://schemas.openxmlformats.org/officeDocument/2006/relationships" xmlns:p="http://schemas.openxmlformats.org/presentationml/2006/main">
  <p:tag name="ORIGINALHEIGHT" val=" 6.429331"/>
  <p:tag name="ORIGINALWIDTH" val=" 4.669213"/>
  <p:tag name="EMFCHILD" val="True"/>
</p:tagLst>
</file>

<file path=ppt/tags/tag219.xml><?xml version="1.0" encoding="utf-8"?>
<p:tagLst xmlns:a="http://schemas.openxmlformats.org/drawingml/2006/main" xmlns:r="http://schemas.openxmlformats.org/officeDocument/2006/relationships" xmlns:p="http://schemas.openxmlformats.org/presentationml/2006/main">
  <p:tag name="ORIGINALHEIGHT" val=" 3.016299"/>
  <p:tag name="ORIGINALWIDTH" val=" 5.83752"/>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 3.171575"/>
  <p:tag name="ORIGINALWIDTH" val=" 3.759331"/>
  <p:tag name="EMFCHILD" val="True"/>
</p:tagLst>
</file>

<file path=ppt/tags/tag220.xml><?xml version="1.0" encoding="utf-8"?>
<p:tagLst xmlns:a="http://schemas.openxmlformats.org/drawingml/2006/main" xmlns:r="http://schemas.openxmlformats.org/officeDocument/2006/relationships" xmlns:p="http://schemas.openxmlformats.org/presentationml/2006/main">
  <p:tag name="ORIGINALHEIGHT" val=" 3.118898"/>
  <p:tag name="ORIGINALWIDTH" val=" 3.39311"/>
  <p:tag name="EMFCHILD" val="True"/>
</p:tagLst>
</file>

<file path=ppt/tags/tag221.xml><?xml version="1.0" encoding="utf-8"?>
<p:tagLst xmlns:a="http://schemas.openxmlformats.org/drawingml/2006/main" xmlns:r="http://schemas.openxmlformats.org/officeDocument/2006/relationships" xmlns:p="http://schemas.openxmlformats.org/presentationml/2006/main">
  <p:tag name="ORIGINALHEIGHT" val=" 4.746772"/>
  <p:tag name="ORIGINALWIDTH" val=" 1.558031"/>
  <p:tag name="EMFCHILD" val="True"/>
</p:tagLst>
</file>

<file path=ppt/tags/tag222.xml><?xml version="1.0" encoding="utf-8"?>
<p:tagLst xmlns:a="http://schemas.openxmlformats.org/drawingml/2006/main" xmlns:r="http://schemas.openxmlformats.org/officeDocument/2006/relationships" xmlns:p="http://schemas.openxmlformats.org/presentationml/2006/main">
  <p:tag name="ORIGINALHEIGHT" val=" 2.106614"/>
  <p:tag name="ORIGINALWIDTH" val=" .8794094"/>
  <p:tag name="EMFCHILD" val="True"/>
</p:tagLst>
</file>

<file path=ppt/tags/tag223.xml><?xml version="1.0" encoding="utf-8"?>
<p:tagLst xmlns:a="http://schemas.openxmlformats.org/drawingml/2006/main" xmlns:r="http://schemas.openxmlformats.org/officeDocument/2006/relationships" xmlns:p="http://schemas.openxmlformats.org/presentationml/2006/main">
  <p:tag name="ORIGINALHEIGHT" val=" 3.016299"/>
  <p:tag name="ORIGINALWIDTH" val=" 5.22122"/>
  <p:tag name="EMFCHILD" val="True"/>
</p:tagLst>
</file>

<file path=ppt/tags/tag224.xml><?xml version="1.0" encoding="utf-8"?>
<p:tagLst xmlns:a="http://schemas.openxmlformats.org/drawingml/2006/main" xmlns:r="http://schemas.openxmlformats.org/officeDocument/2006/relationships" xmlns:p="http://schemas.openxmlformats.org/presentationml/2006/main">
  <p:tag name="ORIGINALHEIGHT" val=" 2.106614"/>
  <p:tag name="ORIGINALWIDTH" val=" .8794094"/>
  <p:tag name="EMFCHILD" val="True"/>
</p:tagLst>
</file>

<file path=ppt/tags/tag225.xml><?xml version="1.0" encoding="utf-8"?>
<p:tagLst xmlns:a="http://schemas.openxmlformats.org/drawingml/2006/main" xmlns:r="http://schemas.openxmlformats.org/officeDocument/2006/relationships" xmlns:p="http://schemas.openxmlformats.org/presentationml/2006/main">
  <p:tag name="ORIGINALHEIGHT" val=" 4.60311"/>
  <p:tag name="ORIGINALWIDTH" val=" 2.098189"/>
  <p:tag name="EMFCHILD" val="True"/>
</p:tagLst>
</file>

<file path=ppt/tags/tag226.xml><?xml version="1.0" encoding="utf-8"?>
<p:tagLst xmlns:a="http://schemas.openxmlformats.org/drawingml/2006/main" xmlns:r="http://schemas.openxmlformats.org/officeDocument/2006/relationships" xmlns:p="http://schemas.openxmlformats.org/presentationml/2006/main">
  <p:tag name="ORIGINALHEIGHT" val=" 29.87795"/>
  <p:tag name="ORIGINALWIDTH" val=" 5.179921"/>
  <p:tag name="LATEXADDIN" val="\documentclass[preview]{standalone}&#10;\usepackage{amsmath}&#10;&#10;\begin{document}&#10;\[&#10;\left(&#10;V_iS_{\mathrm{w},i}^{\Gamma_\mathrm{f}}&#10;+\sum_{i\to k}|\Delta V_{ik}|&#10;\right)&#10;c_i^{\Gamma_\mathrm{f}}&#10;-\sum_{m\to i}|\Delta V_{mi}|c_m^{\Gamma_\mathrm{f}}&#10;=&#10;c_i^{\Gamma_\mathrm{b}}V_iS_{\mathrm{w},i}^{\Gamma_\mathrm{b}}.&#10;\]&#10;\end{document}"/>
  <p:tag name="IGUANATEXSIZE" val="20"/>
  <p:tag name="IGUANATEXCURSOR" val="323"/>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227.xml><?xml version="1.0" encoding="utf-8"?>
<p:tagLst xmlns:a="http://schemas.openxmlformats.org/drawingml/2006/main" xmlns:r="http://schemas.openxmlformats.org/officeDocument/2006/relationships" xmlns:p="http://schemas.openxmlformats.org/presentationml/2006/main">
  <p:tag name="ORIGINALHEIGHT" val=" 7.023622"/>
  <p:tag name="ORIGINALWIDTH" val=" 7.088858"/>
  <p:tag name="EMFCHILD" val="True"/>
</p:tagLst>
</file>

<file path=ppt/tags/tag228.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29.xml><?xml version="1.0" encoding="utf-8"?>
<p:tagLst xmlns:a="http://schemas.openxmlformats.org/drawingml/2006/main" xmlns:r="http://schemas.openxmlformats.org/officeDocument/2006/relationships" xmlns:p="http://schemas.openxmlformats.org/presentationml/2006/main">
  <p:tag name="ORIGINALHEIGHT" val=" 7.242835"/>
  <p:tag name="ORIGINALWIDTH" val=" 5.895787"/>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 .4109449"/>
  <p:tag name="ORIGINALWIDTH" val=" 6.110551"/>
  <p:tag name="EMFCHILD" val="True"/>
</p:tagLst>
</file>

<file path=ppt/tags/tag230.xml><?xml version="1.0" encoding="utf-8"?>
<p:tagLst xmlns:a="http://schemas.openxmlformats.org/drawingml/2006/main" xmlns:r="http://schemas.openxmlformats.org/officeDocument/2006/relationships" xmlns:p="http://schemas.openxmlformats.org/presentationml/2006/main">
  <p:tag name="ORIGINALHEIGHT" val=" 4.735236"/>
  <p:tag name="ORIGINALWIDTH" val=" 4.140945"/>
  <p:tag name="EMFCHILD" val="True"/>
</p:tagLst>
</file>

<file path=ppt/tags/tag231.xml><?xml version="1.0" encoding="utf-8"?>
<p:tagLst xmlns:a="http://schemas.openxmlformats.org/drawingml/2006/main" xmlns:r="http://schemas.openxmlformats.org/officeDocument/2006/relationships" xmlns:p="http://schemas.openxmlformats.org/presentationml/2006/main">
  <p:tag name="ORIGINALHEIGHT" val=" 3.511811"/>
  <p:tag name="ORIGINALWIDTH" val=" 1.978504"/>
  <p:tag name="EMFCHILD" val="True"/>
</p:tagLst>
</file>

<file path=ppt/tags/tag232.xml><?xml version="1.0" encoding="utf-8"?>
<p:tagLst xmlns:a="http://schemas.openxmlformats.org/drawingml/2006/main" xmlns:r="http://schemas.openxmlformats.org/officeDocument/2006/relationships" xmlns:p="http://schemas.openxmlformats.org/presentationml/2006/main">
  <p:tag name="ORIGINALHEIGHT" val=" 3.075433"/>
  <p:tag name="ORIGINALWIDTH" val=" 5.247519"/>
  <p:tag name="EMFCHILD" val="True"/>
</p:tagLst>
</file>

<file path=ppt/tags/tag233.xml><?xml version="1.0" encoding="utf-8"?>
<p:tagLst xmlns:a="http://schemas.openxmlformats.org/drawingml/2006/main" xmlns:r="http://schemas.openxmlformats.org/officeDocument/2006/relationships" xmlns:p="http://schemas.openxmlformats.org/presentationml/2006/main">
  <p:tag name="ORIGINALHEIGHT" val=" 2.147913"/>
  <p:tag name="ORIGINALWIDTH" val=" .8838583"/>
  <p:tag name="EMFCHILD" val="True"/>
</p:tagLst>
</file>

<file path=ppt/tags/tag234.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35.xml><?xml version="1.0" encoding="utf-8"?>
<p:tagLst xmlns:a="http://schemas.openxmlformats.org/drawingml/2006/main" xmlns:r="http://schemas.openxmlformats.org/officeDocument/2006/relationships" xmlns:p="http://schemas.openxmlformats.org/presentationml/2006/main">
  <p:tag name="ORIGINALHEIGHT" val=" 6.635079"/>
  <p:tag name="ORIGINALWIDTH" val=" 6.611614"/>
  <p:tag name="EMFCHILD" val="True"/>
</p:tagLst>
</file>

<file path=ppt/tags/tag236.xml><?xml version="1.0" encoding="utf-8"?>
<p:tagLst xmlns:a="http://schemas.openxmlformats.org/drawingml/2006/main" xmlns:r="http://schemas.openxmlformats.org/officeDocument/2006/relationships" xmlns:p="http://schemas.openxmlformats.org/presentationml/2006/main">
  <p:tag name="ORIGINALHEIGHT" val=" 13.94768"/>
  <p:tag name="ORIGINALWIDTH" val=" 13.23319"/>
  <p:tag name="EMFCHILD" val="True"/>
</p:tagLst>
</file>

<file path=ppt/tags/tag237.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38.xml><?xml version="1.0" encoding="utf-8"?>
<p:tagLst xmlns:a="http://schemas.openxmlformats.org/drawingml/2006/main" xmlns:r="http://schemas.openxmlformats.org/officeDocument/2006/relationships" xmlns:p="http://schemas.openxmlformats.org/presentationml/2006/main">
  <p:tag name="ORIGINALHEIGHT" val=" 3.675197"/>
  <p:tag name="ORIGINALWIDTH" val=" 6.848228"/>
  <p:tag name="EMFCHILD" val="True"/>
</p:tagLst>
</file>

<file path=ppt/tags/tag239.xml><?xml version="1.0" encoding="utf-8"?>
<p:tagLst xmlns:a="http://schemas.openxmlformats.org/drawingml/2006/main" xmlns:r="http://schemas.openxmlformats.org/officeDocument/2006/relationships" xmlns:p="http://schemas.openxmlformats.org/presentationml/2006/main">
  <p:tag name="ORIGINALHEIGHT" val=" 4.909567"/>
  <p:tag name="ORIGINALWIDTH" val=" 3.424094"/>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 6.544488"/>
  <p:tag name="ORIGINALWIDTH" val=" 3.070276"/>
  <p:tag name="EMFCHILD" val="True"/>
</p:tagLst>
</file>

<file path=ppt/tags/tag240.xml><?xml version="1.0" encoding="utf-8"?>
<p:tagLst xmlns:a="http://schemas.openxmlformats.org/drawingml/2006/main" xmlns:r="http://schemas.openxmlformats.org/officeDocument/2006/relationships" xmlns:p="http://schemas.openxmlformats.org/presentationml/2006/main">
  <p:tag name="ORIGINALHEIGHT" val=" 9.962638"/>
  <p:tag name="ORIGINALWIDTH" val=" .3976772"/>
  <p:tag name="EMFCHILD" val="True"/>
</p:tagLst>
</file>

<file path=ppt/tags/tag241.xml><?xml version="1.0" encoding="utf-8"?>
<p:tagLst xmlns:a="http://schemas.openxmlformats.org/drawingml/2006/main" xmlns:r="http://schemas.openxmlformats.org/officeDocument/2006/relationships" xmlns:p="http://schemas.openxmlformats.org/presentationml/2006/main">
  <p:tag name="ORIGINALHEIGHT" val=" 7.133228"/>
  <p:tag name="ORIGINALWIDTH" val=" 7.337401"/>
  <p:tag name="EMFCHILD" val="True"/>
</p:tagLst>
</file>

<file path=ppt/tags/tag242.xml><?xml version="1.0" encoding="utf-8"?>
<p:tagLst xmlns:a="http://schemas.openxmlformats.org/drawingml/2006/main" xmlns:r="http://schemas.openxmlformats.org/officeDocument/2006/relationships" xmlns:p="http://schemas.openxmlformats.org/presentationml/2006/main">
  <p:tag name="ORIGINALHEIGHT" val=" 7.023622"/>
  <p:tag name="ORIGINALWIDTH" val=" 7.088858"/>
  <p:tag name="EMFCHILD" val="True"/>
</p:tagLst>
</file>

<file path=ppt/tags/tag243.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44.xml><?xml version="1.0" encoding="utf-8"?>
<p:tagLst xmlns:a="http://schemas.openxmlformats.org/drawingml/2006/main" xmlns:r="http://schemas.openxmlformats.org/officeDocument/2006/relationships" xmlns:p="http://schemas.openxmlformats.org/presentationml/2006/main">
  <p:tag name="ORIGINALHEIGHT" val=" 4.909567"/>
  <p:tag name="ORIGINALWIDTH" val=" 3.424094"/>
  <p:tag name="EMFCHILD" val="True"/>
</p:tagLst>
</file>

<file path=ppt/tags/tag245.xml><?xml version="1.0" encoding="utf-8"?>
<p:tagLst xmlns:a="http://schemas.openxmlformats.org/drawingml/2006/main" xmlns:r="http://schemas.openxmlformats.org/officeDocument/2006/relationships" xmlns:p="http://schemas.openxmlformats.org/presentationml/2006/main">
  <p:tag name="ORIGINALHEIGHT" val=" 9.962638"/>
  <p:tag name="ORIGINALWIDTH" val=" .3976772"/>
  <p:tag name="EMFCHILD" val="True"/>
</p:tagLst>
</file>

<file path=ppt/tags/tag246.xml><?xml version="1.0" encoding="utf-8"?>
<p:tagLst xmlns:a="http://schemas.openxmlformats.org/drawingml/2006/main" xmlns:r="http://schemas.openxmlformats.org/officeDocument/2006/relationships" xmlns:p="http://schemas.openxmlformats.org/presentationml/2006/main">
  <p:tag name="ORIGINALHEIGHT" val=" 29.87795"/>
  <p:tag name="ORIGINALWIDTH" val=" 5.179921"/>
  <p:tag name="EMFCHILD" val="True"/>
</p:tagLst>
</file>

<file path=ppt/tags/tag247.xml><?xml version="1.0" encoding="utf-8"?>
<p:tagLst xmlns:a="http://schemas.openxmlformats.org/drawingml/2006/main" xmlns:r="http://schemas.openxmlformats.org/officeDocument/2006/relationships" xmlns:p="http://schemas.openxmlformats.org/presentationml/2006/main">
  <p:tag name="ORIGINALHEIGHT" val=" 4.513071"/>
  <p:tag name="ORIGINALWIDTH" val=" 3.86752"/>
  <p:tag name="EMFCHILD" val="True"/>
</p:tagLst>
</file>

<file path=ppt/tags/tag248.xml><?xml version="1.0" encoding="utf-8"?>
<p:tagLst xmlns:a="http://schemas.openxmlformats.org/drawingml/2006/main" xmlns:r="http://schemas.openxmlformats.org/officeDocument/2006/relationships" xmlns:p="http://schemas.openxmlformats.org/presentationml/2006/main">
  <p:tag name="ORIGINALHEIGHT" val=" 4.735236"/>
  <p:tag name="ORIGINALWIDTH" val=" 4.140945"/>
  <p:tag name="EMFCHILD" val="True"/>
</p:tagLst>
</file>

<file path=ppt/tags/tag249.xml><?xml version="1.0" encoding="utf-8"?>
<p:tagLst xmlns:a="http://schemas.openxmlformats.org/drawingml/2006/main" xmlns:r="http://schemas.openxmlformats.org/officeDocument/2006/relationships" xmlns:p="http://schemas.openxmlformats.org/presentationml/2006/main">
  <p:tag name="ORIGINALHEIGHT" val=" 3.511811"/>
  <p:tag name="ORIGINALWIDTH" val=" 1.978504"/>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 3.243464"/>
  <p:tag name="ORIGINALWIDTH" val=" 4.277401"/>
  <p:tag name="EMFCHILD" val="True"/>
</p:tagLst>
</file>

<file path=ppt/tags/tag250.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51.xml><?xml version="1.0" encoding="utf-8"?>
<p:tagLst xmlns:a="http://schemas.openxmlformats.org/drawingml/2006/main" xmlns:r="http://schemas.openxmlformats.org/officeDocument/2006/relationships" xmlns:p="http://schemas.openxmlformats.org/presentationml/2006/main">
  <p:tag name="ORIGINALHEIGHT" val=" .3985039"/>
  <p:tag name="ORIGINALWIDTH" val=" 6.074724"/>
  <p:tag name="EMFCHILD" val="True"/>
</p:tagLst>
</file>

<file path=ppt/tags/tag252.xml><?xml version="1.0" encoding="utf-8"?>
<p:tagLst xmlns:a="http://schemas.openxmlformats.org/drawingml/2006/main" xmlns:r="http://schemas.openxmlformats.org/officeDocument/2006/relationships" xmlns:p="http://schemas.openxmlformats.org/presentationml/2006/main">
  <p:tag name="ORIGINALHEIGHT" val=" 13.94768"/>
  <p:tag name="ORIGINALWIDTH" val=" 13.23319"/>
  <p:tag name="EMFCHILD" val="True"/>
</p:tagLst>
</file>

<file path=ppt/tags/tag253.xml><?xml version="1.0" encoding="utf-8"?>
<p:tagLst xmlns:a="http://schemas.openxmlformats.org/drawingml/2006/main" xmlns:r="http://schemas.openxmlformats.org/officeDocument/2006/relationships" xmlns:p="http://schemas.openxmlformats.org/presentationml/2006/main">
  <p:tag name="ORIGINALHEIGHT" val=" 3.145197"/>
  <p:tag name="ORIGINALWIDTH" val=" 6.388897"/>
  <p:tag name="EMFCHILD" val="True"/>
</p:tagLst>
</file>

<file path=ppt/tags/tag254.xml><?xml version="1.0" encoding="utf-8"?>
<p:tagLst xmlns:a="http://schemas.openxmlformats.org/drawingml/2006/main" xmlns:r="http://schemas.openxmlformats.org/officeDocument/2006/relationships" xmlns:p="http://schemas.openxmlformats.org/presentationml/2006/main">
  <p:tag name="ORIGINALHEIGHT" val=" 3.675197"/>
  <p:tag name="ORIGINALWIDTH" val=" 6.848228"/>
  <p:tag name="EMFCHILD" val="True"/>
</p:tagLst>
</file>

<file path=ppt/tags/tag255.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56.xml><?xml version="1.0" encoding="utf-8"?>
<p:tagLst xmlns:a="http://schemas.openxmlformats.org/drawingml/2006/main" xmlns:r="http://schemas.openxmlformats.org/officeDocument/2006/relationships" xmlns:p="http://schemas.openxmlformats.org/presentationml/2006/main">
  <p:tag name="ORIGINALHEIGHT" val=" 9.962638"/>
  <p:tag name="ORIGINALWIDTH" val=" .3976772"/>
  <p:tag name="EMFCHILD" val="True"/>
</p:tagLst>
</file>

<file path=ppt/tags/tag257.xml><?xml version="1.0" encoding="utf-8"?>
<p:tagLst xmlns:a="http://schemas.openxmlformats.org/drawingml/2006/main" xmlns:r="http://schemas.openxmlformats.org/officeDocument/2006/relationships" xmlns:p="http://schemas.openxmlformats.org/presentationml/2006/main">
  <p:tag name="ORIGINALHEIGHT" val=" 7.133228"/>
  <p:tag name="ORIGINALWIDTH" val=" 7.337401"/>
  <p:tag name="EMFCHILD" val="True"/>
</p:tagLst>
</file>

<file path=ppt/tags/tag258.xml><?xml version="1.0" encoding="utf-8"?>
<p:tagLst xmlns:a="http://schemas.openxmlformats.org/drawingml/2006/main" xmlns:r="http://schemas.openxmlformats.org/officeDocument/2006/relationships" xmlns:p="http://schemas.openxmlformats.org/presentationml/2006/main">
  <p:tag name="ORIGINALHEIGHT" val=" 7.023622"/>
  <p:tag name="ORIGINALWIDTH" val=" 7.088858"/>
  <p:tag name="EMFCHILD" val="True"/>
</p:tagLst>
</file>

<file path=ppt/tags/tag259.xml><?xml version="1.0" encoding="utf-8"?>
<p:tagLst xmlns:a="http://schemas.openxmlformats.org/drawingml/2006/main" xmlns:r="http://schemas.openxmlformats.org/officeDocument/2006/relationships" xmlns:p="http://schemas.openxmlformats.org/presentationml/2006/main">
  <p:tag name="ORIGINALHEIGHT" val=" 3.145197"/>
  <p:tag name="ORIGINALWIDTH" val=" 6.388897"/>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 6.346181"/>
  <p:tag name="ORIGINALWIDTH" val=" 3.070276"/>
  <p:tag name="LATEXADDIN" val="\documentclass[preview]{standalone}&#10;\usepackage{amsmath}&#10;&#10;\begin{document}&#10;\begin{flalign*}&#10;&amp; t_{n+1}=t_{n}+\Delta t &amp;&#10;\end{flalign*}&#10;\end{document}&#10;&#10;"/>
  <p:tag name="IGUANATEXSIZE" val="20"/>
  <p:tag name="IGUANATEXCURSOR" val="11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260.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61.xml><?xml version="1.0" encoding="utf-8"?>
<p:tagLst xmlns:a="http://schemas.openxmlformats.org/drawingml/2006/main" xmlns:r="http://schemas.openxmlformats.org/officeDocument/2006/relationships" xmlns:p="http://schemas.openxmlformats.org/presentationml/2006/main">
  <p:tag name="ORIGINALHEIGHT" val=" 9.962638"/>
  <p:tag name="ORIGINALWIDTH" val=" .3976772"/>
  <p:tag name="EMFCHILD" val="True"/>
</p:tagLst>
</file>

<file path=ppt/tags/tag262.xml><?xml version="1.0" encoding="utf-8"?>
<p:tagLst xmlns:a="http://schemas.openxmlformats.org/drawingml/2006/main" xmlns:r="http://schemas.openxmlformats.org/officeDocument/2006/relationships" xmlns:p="http://schemas.openxmlformats.org/presentationml/2006/main">
  <p:tag name="ORIGINALHEIGHT" val=" 4.513071"/>
  <p:tag name="ORIGINALWIDTH" val=" 3.86752"/>
  <p:tag name="EMFCHILD" val="True"/>
</p:tagLst>
</file>

<file path=ppt/tags/tag263.xml><?xml version="1.0" encoding="utf-8"?>
<p:tagLst xmlns:a="http://schemas.openxmlformats.org/drawingml/2006/main" xmlns:r="http://schemas.openxmlformats.org/officeDocument/2006/relationships" xmlns:p="http://schemas.openxmlformats.org/presentationml/2006/main">
  <p:tag name="ORIGINALHEIGHT" val=" 4.735236"/>
  <p:tag name="ORIGINALWIDTH" val=" 4.140945"/>
  <p:tag name="EMFCHILD" val="True"/>
</p:tagLst>
</file>

<file path=ppt/tags/tag264.xml><?xml version="1.0" encoding="utf-8"?>
<p:tagLst xmlns:a="http://schemas.openxmlformats.org/drawingml/2006/main" xmlns:r="http://schemas.openxmlformats.org/officeDocument/2006/relationships" xmlns:p="http://schemas.openxmlformats.org/presentationml/2006/main">
  <p:tag name="ORIGINALHEIGHT" val=" 3.511811"/>
  <p:tag name="ORIGINALWIDTH" val=" 1.978504"/>
  <p:tag name="EMFCHILD" val="True"/>
</p:tagLst>
</file>

<file path=ppt/tags/tag265.xml><?xml version="1.0" encoding="utf-8"?>
<p:tagLst xmlns:a="http://schemas.openxmlformats.org/drawingml/2006/main" xmlns:r="http://schemas.openxmlformats.org/officeDocument/2006/relationships" xmlns:p="http://schemas.openxmlformats.org/presentationml/2006/main">
  <p:tag name="ORIGINALHEIGHT" val=" 3.145197"/>
  <p:tag name="ORIGINALWIDTH" val=" 6.388897"/>
  <p:tag name="EMFCHILD" val="True"/>
</p:tagLst>
</file>

<file path=ppt/tags/tag266.xml><?xml version="1.0" encoding="utf-8"?>
<p:tagLst xmlns:a="http://schemas.openxmlformats.org/drawingml/2006/main" xmlns:r="http://schemas.openxmlformats.org/officeDocument/2006/relationships" xmlns:p="http://schemas.openxmlformats.org/presentationml/2006/main">
  <p:tag name="ORIGINALHEIGHT" val=" 2.33122"/>
  <p:tag name="ORIGINALWIDTH" val=" 6.611614"/>
  <p:tag name="EMFCHILD" val="True"/>
</p:tagLst>
</file>

<file path=ppt/tags/tag267.xml><?xml version="1.0" encoding="utf-8"?>
<p:tagLst xmlns:a="http://schemas.openxmlformats.org/drawingml/2006/main" xmlns:r="http://schemas.openxmlformats.org/officeDocument/2006/relationships" xmlns:p="http://schemas.openxmlformats.org/presentationml/2006/main">
  <p:tag name="ORIGINALHEIGHT" val=" 4.513071"/>
  <p:tag name="ORIGINALWIDTH" val=" 3.86752"/>
  <p:tag name="EMFCHILD" val="True"/>
</p:tagLst>
</file>

<file path=ppt/tags/tag268.xml><?xml version="1.0" encoding="utf-8"?>
<p:tagLst xmlns:a="http://schemas.openxmlformats.org/drawingml/2006/main" xmlns:r="http://schemas.openxmlformats.org/officeDocument/2006/relationships" xmlns:p="http://schemas.openxmlformats.org/presentationml/2006/main">
  <p:tag name="ORIGINALHEIGHT" val=" 4.735236"/>
  <p:tag name="ORIGINALWIDTH" val=" 4.140945"/>
  <p:tag name="EMFCHILD" val="True"/>
</p:tagLst>
</file>

<file path=ppt/tags/tag269.xml><?xml version="1.0" encoding="utf-8"?>
<p:tagLst xmlns:a="http://schemas.openxmlformats.org/drawingml/2006/main" xmlns:r="http://schemas.openxmlformats.org/officeDocument/2006/relationships" xmlns:p="http://schemas.openxmlformats.org/presentationml/2006/main">
  <p:tag name="ORIGINALHEIGHT" val=" 3.511811"/>
  <p:tag name="ORIGINALWIDTH" val=" 2.987638"/>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 3.145197"/>
  <p:tag name="ORIGINALWIDTH" val=" 4.277401"/>
  <p:tag name="EMFCHILD" val="True"/>
</p:tagLst>
</file>

<file path=ppt/tags/tag270.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71.xml><?xml version="1.0" encoding="utf-8"?>
<p:tagLst xmlns:a="http://schemas.openxmlformats.org/drawingml/2006/main" xmlns:r="http://schemas.openxmlformats.org/officeDocument/2006/relationships" xmlns:p="http://schemas.openxmlformats.org/presentationml/2006/main">
  <p:tag name="ORIGINALHEIGHT" val=" 7.023622"/>
  <p:tag name="ORIGINALWIDTH" val=" 7.088858"/>
  <p:tag name="EMFCHILD" val="True"/>
</p:tagLst>
</file>

<file path=ppt/tags/tag272.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73.xml><?xml version="1.0" encoding="utf-8"?>
<p:tagLst xmlns:a="http://schemas.openxmlformats.org/drawingml/2006/main" xmlns:r="http://schemas.openxmlformats.org/officeDocument/2006/relationships" xmlns:p="http://schemas.openxmlformats.org/presentationml/2006/main">
  <p:tag name="ORIGINALHEIGHT" val=" 7.242835"/>
  <p:tag name="ORIGINALWIDTH" val=" 5.895787"/>
  <p:tag name="EMFCHILD" val="True"/>
</p:tagLst>
</file>

<file path=ppt/tags/tag274.xml><?xml version="1.0" encoding="utf-8"?>
<p:tagLst xmlns:a="http://schemas.openxmlformats.org/drawingml/2006/main" xmlns:r="http://schemas.openxmlformats.org/officeDocument/2006/relationships" xmlns:p="http://schemas.openxmlformats.org/presentationml/2006/main">
  <p:tag name="ORIGINALHEIGHT" val=" 4.735236"/>
  <p:tag name="ORIGINALWIDTH" val=" 4.140945"/>
  <p:tag name="EMFCHILD" val="True"/>
</p:tagLst>
</file>

<file path=ppt/tags/tag275.xml><?xml version="1.0" encoding="utf-8"?>
<p:tagLst xmlns:a="http://schemas.openxmlformats.org/drawingml/2006/main" xmlns:r="http://schemas.openxmlformats.org/officeDocument/2006/relationships" xmlns:p="http://schemas.openxmlformats.org/presentationml/2006/main">
  <p:tag name="ORIGINALHEIGHT" val=" 3.511811"/>
  <p:tag name="ORIGINALWIDTH" val=" 2.987638"/>
  <p:tag name="EMFCHILD" val="True"/>
</p:tagLst>
</file>

<file path=ppt/tags/tag276.xml><?xml version="1.0" encoding="utf-8"?>
<p:tagLst xmlns:a="http://schemas.openxmlformats.org/drawingml/2006/main" xmlns:r="http://schemas.openxmlformats.org/officeDocument/2006/relationships" xmlns:p="http://schemas.openxmlformats.org/presentationml/2006/main">
  <p:tag name="ORIGINALHEIGHT" val=" 3.075433"/>
  <p:tag name="ORIGINALWIDTH" val=" 5.247519"/>
  <p:tag name="EMFCHILD" val="True"/>
</p:tagLst>
</file>

<file path=ppt/tags/tag277.xml><?xml version="1.0" encoding="utf-8"?>
<p:tagLst xmlns:a="http://schemas.openxmlformats.org/drawingml/2006/main" xmlns:r="http://schemas.openxmlformats.org/officeDocument/2006/relationships" xmlns:p="http://schemas.openxmlformats.org/presentationml/2006/main">
  <p:tag name="ORIGINALHEIGHT" val=" 2.147913"/>
  <p:tag name="ORIGINALWIDTH" val=" .8838583"/>
  <p:tag name="EMFCHILD" val="True"/>
</p:tagLst>
</file>

<file path=ppt/tags/tag278.xml><?xml version="1.0" encoding="utf-8"?>
<p:tagLst xmlns:a="http://schemas.openxmlformats.org/drawingml/2006/main" xmlns:r="http://schemas.openxmlformats.org/officeDocument/2006/relationships" xmlns:p="http://schemas.openxmlformats.org/presentationml/2006/main">
  <p:tag name="ORIGINALHEIGHT" val=" 4.693386"/>
  <p:tag name="ORIGINALWIDTH" val=" 2.10874"/>
  <p:tag name="EMFCHILD" val="True"/>
</p:tagLst>
</file>

<file path=ppt/tags/tag279.xml><?xml version="1.0" encoding="utf-8"?>
<p:tagLst xmlns:a="http://schemas.openxmlformats.org/drawingml/2006/main" xmlns:r="http://schemas.openxmlformats.org/officeDocument/2006/relationships" xmlns:p="http://schemas.openxmlformats.org/presentationml/2006/main">
  <p:tag name="ORIGINALHEIGHT" val=" 4.467913"/>
  <p:tag name="ORIGINALWIDTH" val=" 4.961378"/>
  <p:tag name="LATEXADDIN" val="\documentclass[preview]{standalone}&#10;  \usepackage{amsmath}&#10;&#10;  \begin{document}&#10;  \begin{flalign*}&#10;  &amp;x_{\mathrm{w},i}^{\mathrm{salt},\Gamma_{\mathrm{b}}}&#10;  \rho_{\mathrm{mol},\mathrm{w},i}^{\Gamma_{\mathrm{b}}}&#10;  V_{i}S_{\mathrm{w},i}^{\Gamma_{\mathrm{b}}}&#10;  +\sum_{m\to i}|\Delta V_{mi}|&#10;  x_{\mathrm{w},m}^{\mathrm{salt},\Gamma_{\mathrm{f}}}&#10;  \rho_{\mathrm{mol},\mathrm{w},m}^{\Gamma_{\mathrm{f}}} \\&#10;  &amp;\quad&#10;  -\sum_{i\to k}|\Delta V_{ik}|&#10;  x_{\mathrm{w},i}^{\mathrm{salt},\Gamma_{\mathrm{f}}}&#10;  \rho_{\mathrm{mol},\mathrm{w},i}^{\Gamma_{\mathrm{f}}}&#10;  =&#10;  x_{\mathrm{w},i}^{\mathrm{salt},\Gamma_{\mathrm{f}}}&#10;  \rho_{\mathrm{mol},\mathrm{w},i}^{\Gamma_{\mathrm{f}}}&#10;  V_{i}S_{\mathrm{w},i}^{\Gamma_{\mathrm{f}}},&#10;  \end{flalign*}&#10;  \end{document}"/>
  <p:tag name="IGUANATEXSIZE" val="20"/>
  <p:tag name="IGUANATEXCURSOR" val="561"/>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 5.139724"/>
  <p:tag name="ORIGINALWIDTH" val=" 5.15248"/>
  <p:tag name="EMFCHILD" val="True"/>
</p:tagLst>
</file>

<file path=ppt/tags/tag280.xml><?xml version="1.0" encoding="utf-8"?>
<p:tagLst xmlns:a="http://schemas.openxmlformats.org/drawingml/2006/main" xmlns:r="http://schemas.openxmlformats.org/officeDocument/2006/relationships" xmlns:p="http://schemas.openxmlformats.org/presentationml/2006/main">
  <p:tag name="ORIGINALHEIGHT" val=" 3.148268"/>
  <p:tag name="ORIGINALWIDTH" val=" 2.524528"/>
  <p:tag name="EMFCHILD" val="True"/>
</p:tagLst>
</file>

<file path=ppt/tags/tag281.xml><?xml version="1.0" encoding="utf-8"?>
<p:tagLst xmlns:a="http://schemas.openxmlformats.org/drawingml/2006/main" xmlns:r="http://schemas.openxmlformats.org/officeDocument/2006/relationships" xmlns:p="http://schemas.openxmlformats.org/presentationml/2006/main">
  <p:tag name="ORIGINALHEIGHT" val=" 3.148268"/>
  <p:tag name="ORIGINALWIDTH" val=" 3.479921"/>
  <p:tag name="EMFCHILD" val="True"/>
</p:tagLst>
</file>

<file path=ppt/tags/tag282.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283.xml><?xml version="1.0" encoding="utf-8"?>
<p:tagLst xmlns:a="http://schemas.openxmlformats.org/drawingml/2006/main" xmlns:r="http://schemas.openxmlformats.org/officeDocument/2006/relationships" xmlns:p="http://schemas.openxmlformats.org/presentationml/2006/main">
  <p:tag name="ORIGINALHEIGHT" val=" 4.315039"/>
  <p:tag name="ORIGINALWIDTH" val=" 2.412913"/>
  <p:tag name="EMFCHILD" val="True"/>
</p:tagLst>
</file>

<file path=ppt/tags/tag284.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285.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286.xml><?xml version="1.0" encoding="utf-8"?>
<p:tagLst xmlns:a="http://schemas.openxmlformats.org/drawingml/2006/main" xmlns:r="http://schemas.openxmlformats.org/officeDocument/2006/relationships" xmlns:p="http://schemas.openxmlformats.org/presentationml/2006/main">
  <p:tag name="ORIGINALHEIGHT" val=" 3.476693"/>
  <p:tag name="ORIGINALWIDTH" val=" 2.99374"/>
  <p:tag name="EMFCHILD" val="True"/>
</p:tagLst>
</file>

<file path=ppt/tags/tag287.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288.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289.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 4.63063"/>
  <p:tag name="ORIGINALWIDTH" val=" 2.548228"/>
  <p:tag name="EMFCHILD" val="True"/>
</p:tagLst>
</file>

<file path=ppt/tags/tag290.xml><?xml version="1.0" encoding="utf-8"?>
<p:tagLst xmlns:a="http://schemas.openxmlformats.org/drawingml/2006/main" xmlns:r="http://schemas.openxmlformats.org/officeDocument/2006/relationships" xmlns:p="http://schemas.openxmlformats.org/presentationml/2006/main">
  <p:tag name="ORIGINALHEIGHT" val=" 6.489842"/>
  <p:tag name="ORIGINALWIDTH" val=" 4.702362"/>
  <p:tag name="EMFCHILD" val="True"/>
</p:tagLst>
</file>

<file path=ppt/tags/tag291.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292.xml><?xml version="1.0" encoding="utf-8"?>
<p:tagLst xmlns:a="http://schemas.openxmlformats.org/drawingml/2006/main" xmlns:r="http://schemas.openxmlformats.org/officeDocument/2006/relationships" xmlns:p="http://schemas.openxmlformats.org/presentationml/2006/main">
  <p:tag name="ORIGINALHEIGHT" val=" 3.476693"/>
  <p:tag name="ORIGINALWIDTH" val=" 2.99374"/>
  <p:tag name="EMFCHILD" val="True"/>
</p:tagLst>
</file>

<file path=ppt/tags/tag293.xml><?xml version="1.0" encoding="utf-8"?>
<p:tagLst xmlns:a="http://schemas.openxmlformats.org/drawingml/2006/main" xmlns:r="http://schemas.openxmlformats.org/officeDocument/2006/relationships" xmlns:p="http://schemas.openxmlformats.org/presentationml/2006/main">
  <p:tag name="ORIGINALHEIGHT" val=" 3.044685"/>
  <p:tag name="ORIGINALWIDTH" val=" 5.878937"/>
  <p:tag name="EMFCHILD" val="True"/>
</p:tagLst>
</file>

<file path=ppt/tags/tag294.xml><?xml version="1.0" encoding="utf-8"?>
<p:tagLst xmlns:a="http://schemas.openxmlformats.org/drawingml/2006/main" xmlns:r="http://schemas.openxmlformats.org/officeDocument/2006/relationships" xmlns:p="http://schemas.openxmlformats.org/presentationml/2006/main">
  <p:tag name="ORIGINALHEIGHT" val=" 3.148268"/>
  <p:tag name="ORIGINALWIDTH" val=" 3.417165"/>
  <p:tag name="EMFCHILD" val="True"/>
</p:tagLst>
</file>

<file path=ppt/tags/tag295.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296.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297.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298.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299.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 3.075459"/>
  <p:tag name="ORIGINALWIDTH" val=" 3.766229"/>
  <p:tag name="EMFCHILD" val="True"/>
</p:tagLst>
</file>

<file path=ppt/tags/tag30.xml><?xml version="1.0" encoding="utf-8"?>
<p:tagLst xmlns:a="http://schemas.openxmlformats.org/drawingml/2006/main" xmlns:r="http://schemas.openxmlformats.org/officeDocument/2006/relationships" xmlns:p="http://schemas.openxmlformats.org/presentationml/2006/main">
  <p:tag name="ORIGINALHEIGHT" val=" 2.33122"/>
  <p:tag name="ORIGINALWIDTH" val=" 6.65063"/>
  <p:tag name="EMFCHILD" val="True"/>
</p:tagLst>
</file>

<file path=ppt/tags/tag300.xml><?xml version="1.0" encoding="utf-8"?>
<p:tagLst xmlns:a="http://schemas.openxmlformats.org/drawingml/2006/main" xmlns:r="http://schemas.openxmlformats.org/officeDocument/2006/relationships" xmlns:p="http://schemas.openxmlformats.org/presentationml/2006/main">
  <p:tag name="ORIGINALHEIGHT" val=" 6.953386"/>
  <p:tag name="ORIGINALWIDTH" val=" 7.103346"/>
  <p:tag name="EMFCHILD" val="True"/>
</p:tagLst>
</file>

<file path=ppt/tags/tag301.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02.xml><?xml version="1.0" encoding="utf-8"?>
<p:tagLst xmlns:a="http://schemas.openxmlformats.org/drawingml/2006/main" xmlns:r="http://schemas.openxmlformats.org/officeDocument/2006/relationships" xmlns:p="http://schemas.openxmlformats.org/presentationml/2006/main">
  <p:tag name="ORIGINALHEIGHT" val=" 7.170393"/>
  <p:tag name="ORIGINALWIDTH" val=" 5.907835"/>
  <p:tag name="EMFCHILD" val="True"/>
</p:tagLst>
</file>

<file path=ppt/tags/tag303.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04.xml><?xml version="1.0" encoding="utf-8"?>
<p:tagLst xmlns:a="http://schemas.openxmlformats.org/drawingml/2006/main" xmlns:r="http://schemas.openxmlformats.org/officeDocument/2006/relationships" xmlns:p="http://schemas.openxmlformats.org/presentationml/2006/main">
  <p:tag name="ORIGINALHEIGHT" val=" 3.476693"/>
  <p:tag name="ORIGINALWIDTH" val=" 2.99374"/>
  <p:tag name="EMFCHILD" val="True"/>
</p:tagLst>
</file>

<file path=ppt/tags/tag305.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06.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07.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08.xml><?xml version="1.0" encoding="utf-8"?>
<p:tagLst xmlns:a="http://schemas.openxmlformats.org/drawingml/2006/main" xmlns:r="http://schemas.openxmlformats.org/officeDocument/2006/relationships" xmlns:p="http://schemas.openxmlformats.org/presentationml/2006/main">
  <p:tag name="ORIGINALHEIGHT" val=" 6.56874"/>
  <p:tag name="ORIGINALWIDTH" val=" 6.625118"/>
  <p:tag name="EMFCHILD" val="True"/>
</p:tagLst>
</file>

<file path=ppt/tags/tag309.xml><?xml version="1.0" encoding="utf-8"?>
<p:tagLst xmlns:a="http://schemas.openxmlformats.org/drawingml/2006/main" xmlns:r="http://schemas.openxmlformats.org/officeDocument/2006/relationships" xmlns:p="http://schemas.openxmlformats.org/presentationml/2006/main">
  <p:tag name="ORIGINALHEIGHT" val=" 13.80819"/>
  <p:tag name="ORIGINALWIDTH" val=" 13.26024"/>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 6.346181"/>
  <p:tag name="ORIGINALWIDTH" val=" 3.070276"/>
  <p:tag name="EMFCHILD" val="True"/>
</p:tagLst>
</file>

<file path=ppt/tags/tag310.xml><?xml version="1.0" encoding="utf-8"?>
<p:tagLst xmlns:a="http://schemas.openxmlformats.org/drawingml/2006/main" xmlns:r="http://schemas.openxmlformats.org/officeDocument/2006/relationships" xmlns:p="http://schemas.openxmlformats.org/presentationml/2006/main">
  <p:tag name="ORIGINALHEIGHT" val=" 3.11374"/>
  <p:tag name="ORIGINALWIDTH" val=" 6.401968"/>
  <p:tag name="EMFCHILD" val="True"/>
</p:tagLst>
</file>

<file path=ppt/tags/tag311.xml><?xml version="1.0" encoding="utf-8"?>
<p:tagLst xmlns:a="http://schemas.openxmlformats.org/drawingml/2006/main" xmlns:r="http://schemas.openxmlformats.org/officeDocument/2006/relationships" xmlns:p="http://schemas.openxmlformats.org/presentationml/2006/main">
  <p:tag name="ORIGINALHEIGHT" val=" 3.638464"/>
  <p:tag name="ORIGINALWIDTH" val=" 6.862244"/>
  <p:tag name="EMFCHILD" val="True"/>
</p:tagLst>
</file>

<file path=ppt/tags/tag312.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13.xml><?xml version="1.0" encoding="utf-8"?>
<p:tagLst xmlns:a="http://schemas.openxmlformats.org/drawingml/2006/main" xmlns:r="http://schemas.openxmlformats.org/officeDocument/2006/relationships" xmlns:p="http://schemas.openxmlformats.org/presentationml/2006/main">
  <p:tag name="ORIGINALHEIGHT" val=" 9.862992"/>
  <p:tag name="ORIGINALWIDTH" val=" .3985039"/>
  <p:tag name="EMFCHILD" val="True"/>
</p:tagLst>
</file>

<file path=ppt/tags/tag314.xml><?xml version="1.0" encoding="utf-8"?>
<p:tagLst xmlns:a="http://schemas.openxmlformats.org/drawingml/2006/main" xmlns:r="http://schemas.openxmlformats.org/officeDocument/2006/relationships" xmlns:p="http://schemas.openxmlformats.org/presentationml/2006/main">
  <p:tag name="ORIGINALHEIGHT" val=" 7.06189"/>
  <p:tag name="ORIGINALWIDTH" val=" 7.352402"/>
  <p:tag name="EMFCHILD" val="True"/>
</p:tagLst>
</file>

<file path=ppt/tags/tag315.xml><?xml version="1.0" encoding="utf-8"?>
<p:tagLst xmlns:a="http://schemas.openxmlformats.org/drawingml/2006/main" xmlns:r="http://schemas.openxmlformats.org/officeDocument/2006/relationships" xmlns:p="http://schemas.openxmlformats.org/presentationml/2006/main">
  <p:tag name="ORIGINALHEIGHT" val=" 6.953386"/>
  <p:tag name="ORIGINALWIDTH" val=" 7.103346"/>
  <p:tag name="EMFCHILD" val="True"/>
</p:tagLst>
</file>

<file path=ppt/tags/tag316.xml><?xml version="1.0" encoding="utf-8"?>
<p:tagLst xmlns:a="http://schemas.openxmlformats.org/drawingml/2006/main" xmlns:r="http://schemas.openxmlformats.org/officeDocument/2006/relationships" xmlns:p="http://schemas.openxmlformats.org/presentationml/2006/main">
  <p:tag name="ORIGINALHEIGHT" val=" 3.11374"/>
  <p:tag name="ORIGINALWIDTH" val=" 6.401968"/>
  <p:tag name="EMFCHILD" val="True"/>
</p:tagLst>
</file>

<file path=ppt/tags/tag317.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18.xml><?xml version="1.0" encoding="utf-8"?>
<p:tagLst xmlns:a="http://schemas.openxmlformats.org/drawingml/2006/main" xmlns:r="http://schemas.openxmlformats.org/officeDocument/2006/relationships" xmlns:p="http://schemas.openxmlformats.org/presentationml/2006/main">
  <p:tag name="ORIGINALHEIGHT" val=" 9.862992"/>
  <p:tag name="ORIGINALWIDTH" val=" .3985039"/>
  <p:tag name="EMFCHILD" val="True"/>
</p:tagLst>
</file>

<file path=ppt/tags/tag319.xml><?xml version="1.0" encoding="utf-8"?>
<p:tagLst xmlns:a="http://schemas.openxmlformats.org/drawingml/2006/main" xmlns:r="http://schemas.openxmlformats.org/officeDocument/2006/relationships" xmlns:p="http://schemas.openxmlformats.org/presentationml/2006/main">
  <p:tag name="ORIGINALHEIGHT" val=" 4.467913"/>
  <p:tag name="ORIGINALWIDTH" val=" 4.961378"/>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 3.145197"/>
  <p:tag name="ORIGINALWIDTH" val=" 4.277401"/>
  <p:tag name="EMFCHILD" val="True"/>
</p:tagLst>
</file>

<file path=ppt/tags/tag320.xml><?xml version="1.0" encoding="utf-8"?>
<p:tagLst xmlns:a="http://schemas.openxmlformats.org/drawingml/2006/main" xmlns:r="http://schemas.openxmlformats.org/officeDocument/2006/relationships" xmlns:p="http://schemas.openxmlformats.org/presentationml/2006/main">
  <p:tag name="ORIGINALHEIGHT" val=" 3.148268"/>
  <p:tag name="ORIGINALWIDTH" val=" 2.524528"/>
  <p:tag name="EMFCHILD" val="True"/>
</p:tagLst>
</file>

<file path=ppt/tags/tag321.xml><?xml version="1.0" encoding="utf-8"?>
<p:tagLst xmlns:a="http://schemas.openxmlformats.org/drawingml/2006/main" xmlns:r="http://schemas.openxmlformats.org/officeDocument/2006/relationships" xmlns:p="http://schemas.openxmlformats.org/presentationml/2006/main">
  <p:tag name="ORIGINALHEIGHT" val=" 3.148268"/>
  <p:tag name="ORIGINALWIDTH" val=" 3.479921"/>
  <p:tag name="EMFCHILD" val="True"/>
</p:tagLst>
</file>

<file path=ppt/tags/tag322.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323.xml><?xml version="1.0" encoding="utf-8"?>
<p:tagLst xmlns:a="http://schemas.openxmlformats.org/drawingml/2006/main" xmlns:r="http://schemas.openxmlformats.org/officeDocument/2006/relationships" xmlns:p="http://schemas.openxmlformats.org/presentationml/2006/main">
  <p:tag name="ORIGINALHEIGHT" val=" 4.315039"/>
  <p:tag name="ORIGINALWIDTH" val=" 2.412913"/>
  <p:tag name="EMFCHILD" val="True"/>
</p:tagLst>
</file>

<file path=ppt/tags/tag324.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25.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26.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27.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28.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29.xml><?xml version="1.0" encoding="utf-8"?>
<p:tagLst xmlns:a="http://schemas.openxmlformats.org/drawingml/2006/main" xmlns:r="http://schemas.openxmlformats.org/officeDocument/2006/relationships" xmlns:p="http://schemas.openxmlformats.org/presentationml/2006/main">
  <p:tag name="ORIGINALHEIGHT" val=" 3.11374"/>
  <p:tag name="ORIGINALWIDTH" val=" 6.401968"/>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 6.635079"/>
  <p:tag name="ORIGINALWIDTH" val=" 6.65063"/>
  <p:tag name="EMFCHILD" val="True"/>
</p:tagLst>
</file>

<file path=ppt/tags/tag330.xml><?xml version="1.0" encoding="utf-8"?>
<p:tagLst xmlns:a="http://schemas.openxmlformats.org/drawingml/2006/main" xmlns:r="http://schemas.openxmlformats.org/officeDocument/2006/relationships" xmlns:p="http://schemas.openxmlformats.org/presentationml/2006/main">
  <p:tag name="ORIGINALHEIGHT" val=" 6.489842"/>
  <p:tag name="ORIGINALWIDTH" val=" 4.702362"/>
  <p:tag name="EMFCHILD" val="True"/>
</p:tagLst>
</file>

<file path=ppt/tags/tag331.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32.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33.xml><?xml version="1.0" encoding="utf-8"?>
<p:tagLst xmlns:a="http://schemas.openxmlformats.org/drawingml/2006/main" xmlns:r="http://schemas.openxmlformats.org/officeDocument/2006/relationships" xmlns:p="http://schemas.openxmlformats.org/presentationml/2006/main">
  <p:tag name="ORIGINALHEIGHT" val=" 3.044685"/>
  <p:tag name="ORIGINALWIDTH" val=" 5.878937"/>
  <p:tag name="EMFCHILD" val="True"/>
</p:tagLst>
</file>

<file path=ppt/tags/tag334.xml><?xml version="1.0" encoding="utf-8"?>
<p:tagLst xmlns:a="http://schemas.openxmlformats.org/drawingml/2006/main" xmlns:r="http://schemas.openxmlformats.org/officeDocument/2006/relationships" xmlns:p="http://schemas.openxmlformats.org/presentationml/2006/main">
  <p:tag name="ORIGINALHEIGHT" val=" 3.148268"/>
  <p:tag name="ORIGINALWIDTH" val=" 3.417165"/>
  <p:tag name="EMFCHILD" val="True"/>
</p:tagLst>
</file>

<file path=ppt/tags/tag335.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336.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37.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38.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39.xml><?xml version="1.0" encoding="utf-8"?>
<p:tagLst xmlns:a="http://schemas.openxmlformats.org/drawingml/2006/main" xmlns:r="http://schemas.openxmlformats.org/officeDocument/2006/relationships" xmlns:p="http://schemas.openxmlformats.org/presentationml/2006/main">
  <p:tag name="ORIGINALHEIGHT" val=" 3.11374"/>
  <p:tag name="ORIGINALWIDTH" val=" 6.401968"/>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 7.133228"/>
  <p:tag name="ORIGINALWIDTH" val=" 7.380669"/>
  <p:tag name="EMFCHILD" val="True"/>
</p:tagLst>
</file>

<file path=ppt/tags/tag340.xml><?xml version="1.0" encoding="utf-8"?>
<p:tagLst xmlns:a="http://schemas.openxmlformats.org/drawingml/2006/main" xmlns:r="http://schemas.openxmlformats.org/officeDocument/2006/relationships" xmlns:p="http://schemas.openxmlformats.org/presentationml/2006/main">
  <p:tag name="ORIGINALHEIGHT" val=" .3944882"/>
  <p:tag name="ORIGINALWIDTH" val=" 6.087165"/>
  <p:tag name="EMFCHILD" val="True"/>
</p:tagLst>
</file>

<file path=ppt/tags/tag341.xml><?xml version="1.0" encoding="utf-8"?>
<p:tagLst xmlns:a="http://schemas.openxmlformats.org/drawingml/2006/main" xmlns:r="http://schemas.openxmlformats.org/officeDocument/2006/relationships" xmlns:p="http://schemas.openxmlformats.org/presentationml/2006/main">
  <p:tag name="ORIGINALHEIGHT" val=" 13.80819"/>
  <p:tag name="ORIGINALWIDTH" val=" 13.26024"/>
  <p:tag name="EMFCHILD" val="True"/>
</p:tagLst>
</file>

<file path=ppt/tags/tag342.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43.xml><?xml version="1.0" encoding="utf-8"?>
<p:tagLst xmlns:a="http://schemas.openxmlformats.org/drawingml/2006/main" xmlns:r="http://schemas.openxmlformats.org/officeDocument/2006/relationships" xmlns:p="http://schemas.openxmlformats.org/presentationml/2006/main">
  <p:tag name="ORIGINALHEIGHT" val=" 3.638464"/>
  <p:tag name="ORIGINALWIDTH" val=" 6.862244"/>
  <p:tag name="EMFCHILD" val="True"/>
</p:tagLst>
</file>

<file path=ppt/tags/tag344.xml><?xml version="1.0" encoding="utf-8"?>
<p:tagLst xmlns:a="http://schemas.openxmlformats.org/drawingml/2006/main" xmlns:r="http://schemas.openxmlformats.org/officeDocument/2006/relationships" xmlns:p="http://schemas.openxmlformats.org/presentationml/2006/main">
  <p:tag name="ORIGINALHEIGHT" val=" 4.860473"/>
  <p:tag name="ORIGINALWIDTH" val=" 3.431102"/>
  <p:tag name="EMFCHILD" val="True"/>
</p:tagLst>
</file>

<file path=ppt/tags/tag345.xml><?xml version="1.0" encoding="utf-8"?>
<p:tagLst xmlns:a="http://schemas.openxmlformats.org/drawingml/2006/main" xmlns:r="http://schemas.openxmlformats.org/officeDocument/2006/relationships" xmlns:p="http://schemas.openxmlformats.org/presentationml/2006/main">
  <p:tag name="ORIGINALHEIGHT" val=" 9.862992"/>
  <p:tag name="ORIGINALWIDTH" val=" .3985039"/>
  <p:tag name="EMFCHILD" val="True"/>
</p:tagLst>
</file>

<file path=ppt/tags/tag346.xml><?xml version="1.0" encoding="utf-8"?>
<p:tagLst xmlns:a="http://schemas.openxmlformats.org/drawingml/2006/main" xmlns:r="http://schemas.openxmlformats.org/officeDocument/2006/relationships" xmlns:p="http://schemas.openxmlformats.org/presentationml/2006/main">
  <p:tag name="ORIGINALHEIGHT" val=" 7.06189"/>
  <p:tag name="ORIGINALWIDTH" val=" 7.352402"/>
  <p:tag name="EMFCHILD" val="True"/>
</p:tagLst>
</file>

<file path=ppt/tags/tag347.xml><?xml version="1.0" encoding="utf-8"?>
<p:tagLst xmlns:a="http://schemas.openxmlformats.org/drawingml/2006/main" xmlns:r="http://schemas.openxmlformats.org/officeDocument/2006/relationships" xmlns:p="http://schemas.openxmlformats.org/presentationml/2006/main">
  <p:tag name="ORIGINALHEIGHT" val=" 6.953386"/>
  <p:tag name="ORIGINALWIDTH" val=" 7.103346"/>
  <p:tag name="EMFCHILD" val="True"/>
</p:tagLst>
</file>

<file path=ppt/tags/tag348.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49.xml><?xml version="1.0" encoding="utf-8"?>
<p:tagLst xmlns:a="http://schemas.openxmlformats.org/drawingml/2006/main" xmlns:r="http://schemas.openxmlformats.org/officeDocument/2006/relationships" xmlns:p="http://schemas.openxmlformats.org/presentationml/2006/main">
  <p:tag name="ORIGINALHEIGHT" val=" 4.860473"/>
  <p:tag name="ORIGINALWIDTH" val=" 3.431102"/>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 6.346181"/>
  <p:tag name="ORIGINALWIDTH" val=" 3.070276"/>
  <p:tag name="EMFCHILD" val="True"/>
</p:tagLst>
</file>

<file path=ppt/tags/tag350.xml><?xml version="1.0" encoding="utf-8"?>
<p:tagLst xmlns:a="http://schemas.openxmlformats.org/drawingml/2006/main" xmlns:r="http://schemas.openxmlformats.org/officeDocument/2006/relationships" xmlns:p="http://schemas.openxmlformats.org/presentationml/2006/main">
  <p:tag name="ORIGINALHEIGHT" val=" 9.862992"/>
  <p:tag name="ORIGINALWIDTH" val=" .3985039"/>
  <p:tag name="EMFCHILD" val="True"/>
</p:tagLst>
</file>

<file path=ppt/tags/tag351.xml><?xml version="1.0" encoding="utf-8"?>
<p:tagLst xmlns:a="http://schemas.openxmlformats.org/drawingml/2006/main" xmlns:r="http://schemas.openxmlformats.org/officeDocument/2006/relationships" xmlns:p="http://schemas.openxmlformats.org/presentationml/2006/main">
  <p:tag name="ORIGINALHEIGHT" val=" 4.467913"/>
  <p:tag name="ORIGINALWIDTH" val=" 4.961378"/>
  <p:tag name="EMFCHILD" val="True"/>
</p:tagLst>
</file>

<file path=ppt/tags/tag352.xml><?xml version="1.0" encoding="utf-8"?>
<p:tagLst xmlns:a="http://schemas.openxmlformats.org/drawingml/2006/main" xmlns:r="http://schemas.openxmlformats.org/officeDocument/2006/relationships" xmlns:p="http://schemas.openxmlformats.org/presentationml/2006/main">
  <p:tag name="ORIGINALHEIGHT" val=" 3.148268"/>
  <p:tag name="ORIGINALWIDTH" val=" 2.524528"/>
  <p:tag name="EMFCHILD" val="True"/>
</p:tagLst>
</file>

<file path=ppt/tags/tag353.xml><?xml version="1.0" encoding="utf-8"?>
<p:tagLst xmlns:a="http://schemas.openxmlformats.org/drawingml/2006/main" xmlns:r="http://schemas.openxmlformats.org/officeDocument/2006/relationships" xmlns:p="http://schemas.openxmlformats.org/presentationml/2006/main">
  <p:tag name="ORIGINALHEIGHT" val=" 3.148268"/>
  <p:tag name="ORIGINALWIDTH" val=" 3.479921"/>
  <p:tag name="EMFCHILD" val="True"/>
</p:tagLst>
</file>

<file path=ppt/tags/tag354.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355.xml><?xml version="1.0" encoding="utf-8"?>
<p:tagLst xmlns:a="http://schemas.openxmlformats.org/drawingml/2006/main" xmlns:r="http://schemas.openxmlformats.org/officeDocument/2006/relationships" xmlns:p="http://schemas.openxmlformats.org/presentationml/2006/main">
  <p:tag name="ORIGINALHEIGHT" val=" 4.315039"/>
  <p:tag name="ORIGINALWIDTH" val=" 2.412913"/>
  <p:tag name="EMFCHILD" val="True"/>
</p:tagLst>
</file>

<file path=ppt/tags/tag356.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57.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58.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59.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 17.92276"/>
  <p:tag name="ORIGINALWIDTH" val=" 106.3937"/>
  <p:tag name="OUTPUTTYPE" val="SVG"/>
  <p:tag name="IGUANATEXVERSION" val="162"/>
  <p:tag name="LATEXADDIN" val="\documentclass[preview]{standalone}&#10;\usepackage[utf8]{inputenc}&#10;\usepackage{amsmath}&#10;&#10;\begin{document}&#10;&#10;\begin{flalign*}&#10;\Delta V_{\mathrm{w},i}=V_i\left(S_{\mathrm{w},i}^{\Gamma_\mathrm{f}}-S_{\mathrm{w},i}^{\Gamma_\mathrm{i}}\right) \end{flalign*}&#10;&#10;\end{document}&#10;"/>
  <p:tag name="IGUANATEXSIZE" val="20"/>
  <p:tag name="IGUANATEXCURSOR" val="234"/>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360.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61.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62.xml><?xml version="1.0" encoding="utf-8"?>
<p:tagLst xmlns:a="http://schemas.openxmlformats.org/drawingml/2006/main" xmlns:r="http://schemas.openxmlformats.org/officeDocument/2006/relationships" xmlns:p="http://schemas.openxmlformats.org/presentationml/2006/main">
  <p:tag name="ORIGINALHEIGHT" val=" 6.489842"/>
  <p:tag name="ORIGINALWIDTH" val=" 4.702362"/>
  <p:tag name="EMFCHILD" val="True"/>
</p:tagLst>
</file>

<file path=ppt/tags/tag363.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64.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65.xml><?xml version="1.0" encoding="utf-8"?>
<p:tagLst xmlns:a="http://schemas.openxmlformats.org/drawingml/2006/main" xmlns:r="http://schemas.openxmlformats.org/officeDocument/2006/relationships" xmlns:p="http://schemas.openxmlformats.org/presentationml/2006/main">
  <p:tag name="ORIGINALHEIGHT" val=" 3.044685"/>
  <p:tag name="ORIGINALWIDTH" val=" 5.878937"/>
  <p:tag name="EMFCHILD" val="True"/>
</p:tagLst>
</file>

<file path=ppt/tags/tag366.xml><?xml version="1.0" encoding="utf-8"?>
<p:tagLst xmlns:a="http://schemas.openxmlformats.org/drawingml/2006/main" xmlns:r="http://schemas.openxmlformats.org/officeDocument/2006/relationships" xmlns:p="http://schemas.openxmlformats.org/presentationml/2006/main">
  <p:tag name="ORIGINALHEIGHT" val=" 3.148268"/>
  <p:tag name="ORIGINALWIDTH" val=" 3.417165"/>
  <p:tag name="EMFCHILD" val="True"/>
</p:tagLst>
</file>

<file path=ppt/tags/tag367.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368.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69.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 23.33571"/>
  <p:tag name="ORIGINALWIDTH" val=" 97.78346"/>
  <p:tag name="OUTPUTTYPE" val="SVG"/>
  <p:tag name="IGUANATEXVERSION" val="162"/>
  <p:tag name="LATEXADDIN" val="\documentclass[preview]{standalone}&#10;\usepackage[utf8]{inputenc}&#10;\usepackage{amsmath}&#10;&#10;\begin{document}&#10;&#10;\begin{flalign*}&#10;\sum_{j\in\mathcal{N}(i)}\Delta V_{\mathrm{w},ij}=\Delta V_{\mathrm{w},i}, \end{flalign*}&#10;&#10;\end{document}&#10;"/>
  <p:tag name="IGUANATEXSIZE" val="20"/>
  <p:tag name="IGUANATEXCURSOR" val="19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370.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71.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72.xml><?xml version="1.0" encoding="utf-8"?>
<p:tagLst xmlns:a="http://schemas.openxmlformats.org/drawingml/2006/main" xmlns:r="http://schemas.openxmlformats.org/officeDocument/2006/relationships" xmlns:p="http://schemas.openxmlformats.org/presentationml/2006/main">
  <p:tag name="ORIGINALHEIGHT" val=" 2.307913"/>
  <p:tag name="ORIGINALWIDTH" val=" 6.625118"/>
  <p:tag name="EMFCHILD" val="True"/>
</p:tagLst>
</file>

<file path=ppt/tags/tag373.xml><?xml version="1.0" encoding="utf-8"?>
<p:tagLst xmlns:a="http://schemas.openxmlformats.org/drawingml/2006/main" xmlns:r="http://schemas.openxmlformats.org/officeDocument/2006/relationships" xmlns:p="http://schemas.openxmlformats.org/presentationml/2006/main">
  <p:tag name="ORIGINALHEIGHT" val=" 4.467913"/>
  <p:tag name="ORIGINALWIDTH" val=" 4.961378"/>
  <p:tag name="EMFCHILD" val="True"/>
</p:tagLst>
</file>

<file path=ppt/tags/tag374.xml><?xml version="1.0" encoding="utf-8"?>
<p:tagLst xmlns:a="http://schemas.openxmlformats.org/drawingml/2006/main" xmlns:r="http://schemas.openxmlformats.org/officeDocument/2006/relationships" xmlns:p="http://schemas.openxmlformats.org/presentationml/2006/main">
  <p:tag name="ORIGINALHEIGHT" val=" 3.148268"/>
  <p:tag name="ORIGINALWIDTH" val=" 2.524528"/>
  <p:tag name="EMFCHILD" val="True"/>
</p:tagLst>
</file>

<file path=ppt/tags/tag375.xml><?xml version="1.0" encoding="utf-8"?>
<p:tagLst xmlns:a="http://schemas.openxmlformats.org/drawingml/2006/main" xmlns:r="http://schemas.openxmlformats.org/officeDocument/2006/relationships" xmlns:p="http://schemas.openxmlformats.org/presentationml/2006/main">
  <p:tag name="ORIGINALHEIGHT" val=" 3.148268"/>
  <p:tag name="ORIGINALWIDTH" val=" 3.479921"/>
  <p:tag name="EMFCHILD" val="True"/>
</p:tagLst>
</file>

<file path=ppt/tags/tag376.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377.xml><?xml version="1.0" encoding="utf-8"?>
<p:tagLst xmlns:a="http://schemas.openxmlformats.org/drawingml/2006/main" xmlns:r="http://schemas.openxmlformats.org/officeDocument/2006/relationships" xmlns:p="http://schemas.openxmlformats.org/presentationml/2006/main">
  <p:tag name="ORIGINALHEIGHT" val=" 4.315039"/>
  <p:tag name="ORIGINALWIDTH" val=" 2.412913"/>
  <p:tag name="EMFCHILD" val="True"/>
</p:tagLst>
</file>

<file path=ppt/tags/tag378.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79.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 7.32248"/>
  <p:tag name="ORIGINALWIDTH" val=" 10.30791"/>
  <p:tag name="OUTPUTTYPE" val="SVG"/>
  <p:tag name="IGUANATEXVERSION" val="162"/>
  <p:tag name="LATEXADDIN" val="\documentclass[preview]{standalone}&#10;\usepackage[utf8]{inputenc}&#10;\usepackage{amsmath}&#10;&#10;\begin{document}&#10;&#10;\begin{flalign*}&#10;\bar{p}_\mathrm{w} \end{flalign*}&#10;&#10;\end{document}&#10;"/>
  <p:tag name="IGUANATEXSIZE" val="20"/>
  <p:tag name="IGUANATEXCURSOR" val="13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380.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81.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82.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83.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84.xml><?xml version="1.0" encoding="utf-8"?>
<p:tagLst xmlns:a="http://schemas.openxmlformats.org/drawingml/2006/main" xmlns:r="http://schemas.openxmlformats.org/officeDocument/2006/relationships" xmlns:p="http://schemas.openxmlformats.org/presentationml/2006/main">
  <p:tag name="ORIGINALHEIGHT" val=" 6.489842"/>
  <p:tag name="ORIGINALWIDTH" val=" 4.702362"/>
  <p:tag name="EMFCHILD" val="True"/>
</p:tagLst>
</file>

<file path=ppt/tags/tag385.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86.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87.xml><?xml version="1.0" encoding="utf-8"?>
<p:tagLst xmlns:a="http://schemas.openxmlformats.org/drawingml/2006/main" xmlns:r="http://schemas.openxmlformats.org/officeDocument/2006/relationships" xmlns:p="http://schemas.openxmlformats.org/presentationml/2006/main">
  <p:tag name="ORIGINALHEIGHT" val=" 3.044685"/>
  <p:tag name="ORIGINALWIDTH" val=" 5.878937"/>
  <p:tag name="EMFCHILD" val="True"/>
</p:tagLst>
</file>

<file path=ppt/tags/tag388.xml><?xml version="1.0" encoding="utf-8"?>
<p:tagLst xmlns:a="http://schemas.openxmlformats.org/drawingml/2006/main" xmlns:r="http://schemas.openxmlformats.org/officeDocument/2006/relationships" xmlns:p="http://schemas.openxmlformats.org/presentationml/2006/main">
  <p:tag name="ORIGINALHEIGHT" val=" 3.148268"/>
  <p:tag name="ORIGINALWIDTH" val=" 3.417165"/>
  <p:tag name="EMFCHILD" val="True"/>
</p:tagLst>
</file>

<file path=ppt/tags/tag389.xml><?xml version="1.0" encoding="utf-8"?>
<p:tagLst xmlns:a="http://schemas.openxmlformats.org/drawingml/2006/main" xmlns:r="http://schemas.openxmlformats.org/officeDocument/2006/relationships" xmlns:p="http://schemas.openxmlformats.org/presentationml/2006/main">
  <p:tag name="ORIGINALHEIGHT" val=" 4.791417"/>
  <p:tag name="ORIGINALWIDTH" val=" 1.569095"/>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 24.97142"/>
  <p:tag name="ORIGINALWIDTH" val=" 111.6226"/>
  <p:tag name="OUTPUTTYPE" val="SVG"/>
  <p:tag name="IGUANATEXVERSION" val="162"/>
  <p:tag name="LATEXADDIN" val="\documentclass[preview]{standalone}&#10;\usepackage{amsmath}&#10;&#10;\begin{document}&#10;\begin{flalign*}&#10;\Delta V_{\mathrm{w},ij}=\int_t^{t+\delta t}q_{\mathrm{w},ij}(t)\mathrm{d}t,&#10;\end{flalign*}&#10;\end{document}&#10;&#10;"/>
  <p:tag name="IGUANATEXSIZE" val="20"/>
  <p:tag name="IGUANATEXCURSOR" val="16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390.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91.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392.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393.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94.xml><?xml version="1.0" encoding="utf-8"?>
<p:tagLst xmlns:a="http://schemas.openxmlformats.org/drawingml/2006/main" xmlns:r="http://schemas.openxmlformats.org/officeDocument/2006/relationships" xmlns:p="http://schemas.openxmlformats.org/presentationml/2006/main">
  <p:tag name="ORIGINALHEIGHT" val=" 6.953386"/>
  <p:tag name="ORIGINALWIDTH" val=" 7.103346"/>
  <p:tag name="EMFCHILD" val="True"/>
</p:tagLst>
</file>

<file path=ppt/tags/tag395.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396.xml><?xml version="1.0" encoding="utf-8"?>
<p:tagLst xmlns:a="http://schemas.openxmlformats.org/drawingml/2006/main" xmlns:r="http://schemas.openxmlformats.org/officeDocument/2006/relationships" xmlns:p="http://schemas.openxmlformats.org/presentationml/2006/main">
  <p:tag name="ORIGINALHEIGHT" val=" 7.170393"/>
  <p:tag name="ORIGINALWIDTH" val=" 5.907835"/>
  <p:tag name="EMFCHILD" val="True"/>
</p:tagLst>
</file>

<file path=ppt/tags/tag397.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398.xml><?xml version="1.0" encoding="utf-8"?>
<p:tagLst xmlns:a="http://schemas.openxmlformats.org/drawingml/2006/main" xmlns:r="http://schemas.openxmlformats.org/officeDocument/2006/relationships" xmlns:p="http://schemas.openxmlformats.org/presentationml/2006/main">
  <p:tag name="ORIGINALHEIGHT" val=" 3.476693"/>
  <p:tag name="ORIGINALWIDTH" val=" 1.982559"/>
  <p:tag name="EMFCHILD" val="True"/>
</p:tagLst>
</file>

<file path=ppt/tags/tag399.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 3.180053"/>
  <p:tag name="ORIGINALWIDTH" val=" 3.499694"/>
  <p:tag name="EMFCHILD" val="True"/>
</p:tagLst>
</file>

<file path=ppt/tags/tag40.xml><?xml version="1.0" encoding="utf-8"?>
<p:tagLst xmlns:a="http://schemas.openxmlformats.org/drawingml/2006/main" xmlns:r="http://schemas.openxmlformats.org/officeDocument/2006/relationships" xmlns:p="http://schemas.openxmlformats.org/presentationml/2006/main">
  <p:tag name="ORIGINALHEIGHT" val=" 13.8748"/>
  <p:tag name="ORIGINALWIDTH" val=" 141.4242"/>
  <p:tag name="OUTPUTTYPE" val="SVG"/>
  <p:tag name="IGUANATEXVERSION" val="162"/>
  <p:tag name="LATEXADDIN" val="\documentclass[preview]{standalone}&#10;\usepackage{amsmath}&#10;&#10;\begin{document}&#10;\begin{flalign*}&#10;q_{\mathrm{w},ij}(t)=g_{\mathrm{w},ij}^{\Gamma(t)}\left(p_{\mathrm{w},i}(t)-p_{\mathrm{w},j}(t)\right)&#10;\end{flalign*}&#10;\end{document}&#10;&#10;"/>
  <p:tag name="IGUANATEXSIZE" val="20"/>
  <p:tag name="IGUANATEXCURSOR" val="194"/>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00.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401.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402.xml><?xml version="1.0" encoding="utf-8"?>
<p:tagLst xmlns:a="http://schemas.openxmlformats.org/drawingml/2006/main" xmlns:r="http://schemas.openxmlformats.org/officeDocument/2006/relationships" xmlns:p="http://schemas.openxmlformats.org/presentationml/2006/main">
  <p:tag name="ORIGINALHEIGHT" val=" 2.949016"/>
  <p:tag name="ORIGINALWIDTH" val=" 1.165591"/>
  <p:tag name="EMFCHILD" val="True"/>
</p:tagLst>
</file>

<file path=ppt/tags/tag403.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404.xml><?xml version="1.0" encoding="utf-8"?>
<p:tagLst xmlns:a="http://schemas.openxmlformats.org/drawingml/2006/main" xmlns:r="http://schemas.openxmlformats.org/officeDocument/2006/relationships" xmlns:p="http://schemas.openxmlformats.org/presentationml/2006/main">
  <p:tag name="ORIGINALHEIGHT" val=" 23.54921"/>
  <p:tag name="ORIGINALWIDTH" val=" 143.9706"/>
  <p:tag name="OUTPUTTYPE" val="SVG"/>
  <p:tag name="IGUANATEXVERSION" val="162"/>
  <p:tag name="LATEXADDIN" val="\documentclass[preview]{standalone}&#10;\usepackage[utf8]{inputenc}&#10;\usepackage{amsmath}&#10;&#10;\begin{document}&#10;&#10;\begin{flalign*}&#10;s_i^\mathrm{NaCl}=-\rho_{\mathrm{w,mol}}^\mathrm{max}\frac{(x_{\mathrm{w,}i}^\mathrm{NaCl}-x_{\mathrm{w,max}}^\mathrm{NaCl})}{\Delta t}\end{flalign*}&#10;&#10;\end{document}&#10;"/>
  <p:tag name="IGUANATEXSIZE" val="20"/>
  <p:tag name="IGUANATEXCURSOR" val="25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05.xml><?xml version="1.0" encoding="utf-8"?>
<p:tagLst xmlns:a="http://schemas.openxmlformats.org/drawingml/2006/main" xmlns:r="http://schemas.openxmlformats.org/officeDocument/2006/relationships" xmlns:p="http://schemas.openxmlformats.org/presentationml/2006/main">
  <p:tag name="ORIGINALHEIGHT" val=" 24.68268"/>
  <p:tag name="ORIGINALWIDTH" val=" 61.95185"/>
  <p:tag name="OUTPUTTYPE" val="SVG"/>
  <p:tag name="IGUANATEXVERSION" val="162"/>
  <p:tag name="LATEXADDIN" val="\documentclass[preview]{standalone}&#10;\usepackage[utf8]{inputenc}&#10;\usepackage{amsmath}&#10;&#10;\begin{document}&#10;&#10;\begin{flalign*}&#10;\phi_\mathrm{s}=\frac{s_i^\mathrm{NaCl}\Delta t}{\rho_\mathrm{m,s}V_{i,\mathrm{ini}}}\end{flalign*}&#10;&#10;\end{document}&#10;"/>
  <p:tag name="IGUANATEXSIZE" val="20"/>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06.xml><?xml version="1.0" encoding="utf-8"?>
<p:tagLst xmlns:a="http://schemas.openxmlformats.org/drawingml/2006/main" xmlns:r="http://schemas.openxmlformats.org/officeDocument/2006/relationships" xmlns:p="http://schemas.openxmlformats.org/presentationml/2006/main">
  <p:tag name="ORIGINALHEIGHT" val=" 10.82787"/>
  <p:tag name="ORIGINALWIDTH" val=" 76.00732"/>
  <p:tag name="OUTPUTTYPE" val="SVG"/>
  <p:tag name="IGUANATEXVERSION" val="162"/>
  <p:tag name="LATEXADDIN" val="\documentclass[preview]{standalone}&#10;\usepackage[utf8]{inputenc}&#10;\usepackage{amsmath}&#10;&#10;\begin{document}&#10;&#10;\begin{flalign*}&#10;V_i=V_{i,\mathrm{ini}}(1-\phi_\mathrm{s})\end{flalign*}&#10;&#10;\end{document}&#10;"/>
  <p:tag name="IGUANATEXSIZE" val="20"/>
  <p:tag name="IGUANATEXCURSOR" val="162"/>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07.xml><?xml version="1.0" encoding="utf-8"?>
<p:tagLst xmlns:a="http://schemas.openxmlformats.org/drawingml/2006/main" xmlns:r="http://schemas.openxmlformats.org/officeDocument/2006/relationships" xmlns:p="http://schemas.openxmlformats.org/presentationml/2006/main">
  <p:tag name="ORIGINALHEIGHT" val=" 26.66776"/>
  <p:tag name="ORIGINALWIDTH" val=" 58.87894"/>
  <p:tag name="OUTPUTTYPE" val="SVG"/>
  <p:tag name="IGUANATEXVERSION" val="162"/>
  <p:tag name="LATEXADDIN" val="\documentclass[preview]{standalone}&#10;\usepackage[utf8]{inputenc}&#10;\usepackage{amsmath}&#10;&#10;\begin{document}&#10;&#10;\begin{flalign*}&#10;r_i=\left(\frac{V_i}{8}\right)^{1/3}\end{flalign*}&#10;&#10;\end{document}&#10;"/>
  <p:tag name="IGUANATEXSIZE" val="20"/>
  <p:tag name="IGUANATEXCURSOR" val="15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08.xml><?xml version="1.0" encoding="utf-8"?>
<p:tagLst xmlns:a="http://schemas.openxmlformats.org/drawingml/2006/main" xmlns:r="http://schemas.openxmlformats.org/officeDocument/2006/relationships" xmlns:p="http://schemas.openxmlformats.org/presentationml/2006/main">
  <p:tag name="ORIGINALHEIGHT" val=" 31.21878"/>
  <p:tag name="ORIGINALWIDTH" val=" 176.3707"/>
  <p:tag name="OUTPUTTYPE" val="SVG"/>
  <p:tag name="IGUANATEXVERSION" val="162"/>
  <p:tag name="LATEXADDIN" val="\documentclass[preview]{standalone}&#10;\usepackage[utf8]{inputenc}&#10;\usepackage{amsmath}&#10;&#10;\begin{document}&#10;&#10;\begin{flalign*}&#10;\Delta V_{ij}^{t^n}=\frac{1}{2}\left(\frac{s_i^{\mathrm{NaCl},t^n}}{A_i^{t^n}}+\frac{s_j^{\mathrm{NaCl},t^n}}{A_j^{t^n}}\right)\frac{A_{ij}^{t^n}\Delta t}{\rho_{\mathrm{m,s}}}\end{flalign*}&#10;&#10;\end{document}&#10;"/>
  <p:tag name="IGUANATEXSIZE" val="20"/>
  <p:tag name="IGUANATEXCURSOR" val="29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09.xml><?xml version="1.0" encoding="utf-8"?>
<p:tagLst xmlns:a="http://schemas.openxmlformats.org/drawingml/2006/main" xmlns:r="http://schemas.openxmlformats.org/officeDocument/2006/relationships" xmlns:p="http://schemas.openxmlformats.org/presentationml/2006/main">
  <p:tag name="ORIGINALHEIGHT" val=" 32.64536"/>
  <p:tag name="ORIGINALWIDTH" val=" 127.2576"/>
  <p:tag name="OUTPUTTYPE" val="SVG"/>
  <p:tag name="IGUANATEXVERSION" val="162"/>
  <p:tag name="LATEXADDIN" val="\documentclass[preview]{standalone}&#10;\usepackage[utf8]{inputenc}&#10;\usepackage{amsmath}&#10;&#10;\begin{document}&#10;&#10;\begin{flalign*}&#10;r_{ij}^{t^{n+1}}=\frac{1}{2}\left(\frac{V_{ij}^{t^n}+\Delta V_{ij}^{t^n}}{l_{ij}}\right)^{1/2}\end{flalign*}&#10;&#10;\end{document}&#10;"/>
  <p:tag name="IGUANATEXSIZE" val="20"/>
  <p:tag name="IGUANATEXCURSOR" val="21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1.xml><?xml version="1.0" encoding="utf-8"?>
<p:tagLst xmlns:a="http://schemas.openxmlformats.org/drawingml/2006/main" xmlns:r="http://schemas.openxmlformats.org/officeDocument/2006/relationships" xmlns:p="http://schemas.openxmlformats.org/presentationml/2006/main">
  <p:tag name="ORIGINALHEIGHT" val=" 24.97142"/>
  <p:tag name="ORIGINALWIDTH" val=" 254.0496"/>
  <p:tag name="OUTPUTTYPE" val="SVG"/>
  <p:tag name="IGUANATEXVERSION" val="162"/>
  <p:tag name="LATEXADDIN" val="\documentclass[preview]{standalone}&#10;\usepackage{amsmath}&#10;&#10;\begin{document}&#10;\begin{flalign*}&#10;\Delta V_{\mathrm{w},ij}\approx g_{\mathrm{w},ij}^{\Gamma_{*}}\left(\bar{p}_{\mathrm{w},i}-\bar{p}_{\mathrm{w},j}\right)\delta t,\quad\bar{p}_{\mathrm{w},i}:=\frac{1}{\delta t}\int_{t}^{t+\delta t}p_{\mathrm{w},i}(t)\mathrm{d}t,&#10;\end{flalign*}&#10;\end{document}&#10;&#10;"/>
  <p:tag name="IGUANATEXSIZE" val="20"/>
  <p:tag name="IGUANATEXCURSOR" val="32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410.xml><?xml version="1.0" encoding="utf-8"?>
<p:tagLst xmlns:a="http://schemas.openxmlformats.org/drawingml/2006/main" xmlns:r="http://schemas.openxmlformats.org/officeDocument/2006/relationships" xmlns:p="http://schemas.openxmlformats.org/presentationml/2006/main">
  <p:tag name="ORIGINALHEIGHT" val=" 4.513071"/>
  <p:tag name="ORIGINALWIDTH" val=" 4.070748"/>
  <p:tag name="LATEXADDIN" val="\documentclass[preview]{standalone}&#10;\usepackage[utf8]{inputenc}&#10;\usepackage{amsmath}&#10;&#10;\begin{document}&#10;&#10;\begin{flalign*}&#10;r_{ij}^{t^{n+1}}=\frac{1}{2}\left(\frac{V_{ij}^{t^n}+\Delta V_{ij}^{t^n}}{l_{ij}}\right)^{1/2}\end{flalign*}&#10;&#10;\end{document}&#10;"/>
  <p:tag name="IGUANATEXSIZE" val="20"/>
  <p:tag name="IGUANATEXCURSOR" val="215"/>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411.xml><?xml version="1.0" encoding="utf-8"?>
<p:tagLst xmlns:a="http://schemas.openxmlformats.org/drawingml/2006/main" xmlns:r="http://schemas.openxmlformats.org/officeDocument/2006/relationships" xmlns:p="http://schemas.openxmlformats.org/presentationml/2006/main">
  <p:tag name="ORIGINALHEIGHT" val=" 4.428386"/>
  <p:tag name="ORIGINALWIDTH" val=" 2.366417"/>
  <p:tag name="EMFCHILD" val="True"/>
</p:tagLst>
</file>

<file path=ppt/tags/tag412.xml><?xml version="1.0" encoding="utf-8"?>
<p:tagLst xmlns:a="http://schemas.openxmlformats.org/drawingml/2006/main" xmlns:r="http://schemas.openxmlformats.org/officeDocument/2006/relationships" xmlns:p="http://schemas.openxmlformats.org/presentationml/2006/main">
  <p:tag name="ORIGINALHEIGHT" val=" 2.256536"/>
  <p:tag name="ORIGINALWIDTH" val=" 3.50063"/>
  <p:tag name="EMFCHILD" val="True"/>
</p:tagLst>
</file>

<file path=ppt/tags/tag413.xml><?xml version="1.0" encoding="utf-8"?>
<p:tagLst xmlns:a="http://schemas.openxmlformats.org/drawingml/2006/main" xmlns:r="http://schemas.openxmlformats.org/officeDocument/2006/relationships" xmlns:p="http://schemas.openxmlformats.org/presentationml/2006/main">
  <p:tag name="ORIGINALHEIGHT" val=" 4.154409"/>
  <p:tag name="ORIGINALWIDTH" val=" 4.165748"/>
  <p:tag name="EMFCHILD" val="True"/>
</p:tagLst>
</file>

<file path=ppt/tags/tag414.xml><?xml version="1.0" encoding="utf-8"?>
<p:tagLst xmlns:a="http://schemas.openxmlformats.org/drawingml/2006/main" xmlns:r="http://schemas.openxmlformats.org/officeDocument/2006/relationships" xmlns:p="http://schemas.openxmlformats.org/presentationml/2006/main">
  <p:tag name="ORIGINALHEIGHT" val=" 3.31752"/>
  <p:tag name="ORIGINALWIDTH" val=" 2.055354"/>
  <p:tag name="EMFCHILD" val="True"/>
</p:tagLst>
</file>

<file path=ppt/tags/tag415.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416.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417.xml><?xml version="1.0" encoding="utf-8"?>
<p:tagLst xmlns:a="http://schemas.openxmlformats.org/drawingml/2006/main" xmlns:r="http://schemas.openxmlformats.org/officeDocument/2006/relationships" xmlns:p="http://schemas.openxmlformats.org/presentationml/2006/main">
  <p:tag name="ORIGINALHEIGHT" val=" 2.33122"/>
  <p:tag name="ORIGINALWIDTH" val=" 6.65122"/>
  <p:tag name="EMFCHILD" val="True"/>
</p:tagLst>
</file>

<file path=ppt/tags/tag418.xml><?xml version="1.0" encoding="utf-8"?>
<p:tagLst xmlns:a="http://schemas.openxmlformats.org/drawingml/2006/main" xmlns:r="http://schemas.openxmlformats.org/officeDocument/2006/relationships" xmlns:p="http://schemas.openxmlformats.org/presentationml/2006/main">
  <p:tag name="ORIGINALHEIGHT" val=" 6.635079"/>
  <p:tag name="ORIGINALWIDTH" val=" 3.300591"/>
  <p:tag name="EMFCHILD" val="True"/>
</p:tagLst>
</file>

<file path=ppt/tags/tag419.xml><?xml version="1.0" encoding="utf-8"?>
<p:tagLst xmlns:a="http://schemas.openxmlformats.org/drawingml/2006/main" xmlns:r="http://schemas.openxmlformats.org/officeDocument/2006/relationships" xmlns:p="http://schemas.openxmlformats.org/presentationml/2006/main">
  <p:tag name="ORIGINALHEIGHT" val=" .3984646"/>
  <p:tag name="ORIGINALWIDTH" val=" 5.000945"/>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 7.06189"/>
  <p:tag name="ORIGINALWIDTH" val=" 7.352402"/>
  <p:tag name="LATEXADDIN" val="\documentclass[preview]{standalone}&#10;\usepackage{amsmath}&#10;&#10;\begin{document}&#10;\begin{flalign*}&#10;\Delta V_{\mathrm{w},ij}\approx g_{\mathrm{w},ij}^{\Gamma_{*}}\left(\bar{p}_{\mathrm{w},i}-\bar{p}_{\mathrm{w},j}\right)\delta t,\quad\bar{p}_{\mathrm{w},i}:=\frac{1}{\delta t}\int_{t}^{t+\delta t}p_{\mathrm{w},i}(t)\mathrm{d}t,&#10;\end{flalign*}&#10;\end{document}&#10;&#10;"/>
  <p:tag name="IGUANATEXSIZE" val="20"/>
  <p:tag name="IGUANATEXCURSOR" val="32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420.xml><?xml version="1.0" encoding="utf-8"?>
<p:tagLst xmlns:a="http://schemas.openxmlformats.org/drawingml/2006/main" xmlns:r="http://schemas.openxmlformats.org/officeDocument/2006/relationships" xmlns:p="http://schemas.openxmlformats.org/presentationml/2006/main">
  <p:tag name="ORIGINALHEIGHT" val=" 6.635079"/>
  <p:tag name="ORIGINALWIDTH" val=" 3.990709"/>
  <p:tag name="EMFCHILD" val="True"/>
</p:tagLst>
</file>

<file path=ppt/tags/tag421.xml><?xml version="1.0" encoding="utf-8"?>
<p:tagLst xmlns:a="http://schemas.openxmlformats.org/drawingml/2006/main" xmlns:r="http://schemas.openxmlformats.org/officeDocument/2006/relationships" xmlns:p="http://schemas.openxmlformats.org/presentationml/2006/main">
  <p:tag name="ORIGINALHEIGHT" val=" 29.87795"/>
  <p:tag name="ORIGINALWIDTH" val=" 5.210945"/>
  <p:tag name="EMFCHILD" val="True"/>
</p:tagLst>
</file>

<file path=ppt/tags/tag422.xml><?xml version="1.0" encoding="utf-8"?>
<p:tagLst xmlns:a="http://schemas.openxmlformats.org/drawingml/2006/main" xmlns:r="http://schemas.openxmlformats.org/officeDocument/2006/relationships" xmlns:p="http://schemas.openxmlformats.org/presentationml/2006/main">
  <p:tag name="ORIGINALHEIGHT" val=" 7.023622"/>
  <p:tag name="ORIGINALWIDTH" val=" 7.131299"/>
  <p:tag name="EMFCHILD" val="True"/>
</p:tagLst>
</file>

<file path=ppt/tags/tag423.xml><?xml version="1.0" encoding="utf-8"?>
<p:tagLst xmlns:a="http://schemas.openxmlformats.org/drawingml/2006/main" xmlns:r="http://schemas.openxmlformats.org/officeDocument/2006/relationships" xmlns:p="http://schemas.openxmlformats.org/presentationml/2006/main">
  <p:tag name="ORIGINALHEIGHT" val=" 4.428386"/>
  <p:tag name="ORIGINALWIDTH" val=" 2.366417"/>
  <p:tag name="EMFCHILD" val="True"/>
</p:tagLst>
</file>

<file path=ppt/tags/tag424.xml><?xml version="1.0" encoding="utf-8"?>
<p:tagLst xmlns:a="http://schemas.openxmlformats.org/drawingml/2006/main" xmlns:r="http://schemas.openxmlformats.org/officeDocument/2006/relationships" xmlns:p="http://schemas.openxmlformats.org/presentationml/2006/main">
  <p:tag name="ORIGINALHEIGHT" val=" 2.256536"/>
  <p:tag name="ORIGINALWIDTH" val=" 3.50063"/>
  <p:tag name="EMFCHILD" val="True"/>
</p:tagLst>
</file>

<file path=ppt/tags/tag425.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426.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427.xml><?xml version="1.0" encoding="utf-8"?>
<p:tagLst xmlns:a="http://schemas.openxmlformats.org/drawingml/2006/main" xmlns:r="http://schemas.openxmlformats.org/officeDocument/2006/relationships" xmlns:p="http://schemas.openxmlformats.org/presentationml/2006/main">
  <p:tag name="ORIGINALHEIGHT" val=" 6.635079"/>
  <p:tag name="ORIGINALWIDTH" val=" 6.65122"/>
  <p:tag name="EMFCHILD" val="True"/>
</p:tagLst>
</file>

<file path=ppt/tags/tag428.xml><?xml version="1.0" encoding="utf-8"?>
<p:tagLst xmlns:a="http://schemas.openxmlformats.org/drawingml/2006/main" xmlns:r="http://schemas.openxmlformats.org/officeDocument/2006/relationships" xmlns:p="http://schemas.openxmlformats.org/presentationml/2006/main">
  <p:tag name="ORIGINALHEIGHT" val=" 7.133228"/>
  <p:tag name="ORIGINALWIDTH" val=" 7.381339"/>
  <p:tag name="EMFCHILD" val="True"/>
</p:tagLst>
</file>

<file path=ppt/tags/tag429.xml><?xml version="1.0" encoding="utf-8"?>
<p:tagLst xmlns:a="http://schemas.openxmlformats.org/drawingml/2006/main" xmlns:r="http://schemas.openxmlformats.org/officeDocument/2006/relationships" xmlns:p="http://schemas.openxmlformats.org/presentationml/2006/main">
  <p:tag name="ORIGINALHEIGHT" val=" 7.023622"/>
  <p:tag name="ORIGINALWIDTH" val=" 7.131299"/>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 6.953386"/>
  <p:tag name="ORIGINALWIDTH" val=" 7.103346"/>
  <p:tag name="EMFCHILD" val="True"/>
</p:tagLst>
</file>

<file path=ppt/tags/tag430.xml><?xml version="1.0" encoding="utf-8"?>
<p:tagLst xmlns:a="http://schemas.openxmlformats.org/drawingml/2006/main" xmlns:r="http://schemas.openxmlformats.org/officeDocument/2006/relationships" xmlns:p="http://schemas.openxmlformats.org/presentationml/2006/main">
  <p:tag name="ORIGINALHEIGHT" val=" 4.428386"/>
  <p:tag name="ORIGINALWIDTH" val=" 2.366417"/>
  <p:tag name="EMFCHILD" val="True"/>
</p:tagLst>
</file>

<file path=ppt/tags/tag431.xml><?xml version="1.0" encoding="utf-8"?>
<p:tagLst xmlns:a="http://schemas.openxmlformats.org/drawingml/2006/main" xmlns:r="http://schemas.openxmlformats.org/officeDocument/2006/relationships" xmlns:p="http://schemas.openxmlformats.org/presentationml/2006/main">
  <p:tag name="ORIGINALHEIGHT" val=" 2.256536"/>
  <p:tag name="ORIGINALWIDTH" val=" 3.50063"/>
  <p:tag name="EMFCHILD" val="True"/>
</p:tagLst>
</file>

<file path=ppt/tags/tag432.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433.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434.xml><?xml version="1.0" encoding="utf-8"?>
<p:tagLst xmlns:a="http://schemas.openxmlformats.org/drawingml/2006/main" xmlns:r="http://schemas.openxmlformats.org/officeDocument/2006/relationships" xmlns:p="http://schemas.openxmlformats.org/presentationml/2006/main">
  <p:tag name="ORIGINALHEIGHT" val=" .3984646"/>
  <p:tag name="ORIGINALWIDTH" val=" 53.52622"/>
  <p:tag name="EMFCHILD" val="True"/>
</p:tagLst>
</file>

<file path=ppt/tags/tag435.xml><?xml version="1.0" encoding="utf-8"?>
<p:tagLst xmlns:a="http://schemas.openxmlformats.org/drawingml/2006/main" xmlns:r="http://schemas.openxmlformats.org/officeDocument/2006/relationships" xmlns:p="http://schemas.openxmlformats.org/presentationml/2006/main">
  <p:tag name="ORIGINALHEIGHT" val=" 7.023622"/>
  <p:tag name="ORIGINALWIDTH" val=" 2.140394"/>
  <p:tag name="EMFCHILD" val="True"/>
</p:tagLst>
</file>

<file path=ppt/tags/tag436.xml><?xml version="1.0" encoding="utf-8"?>
<p:tagLst xmlns:a="http://schemas.openxmlformats.org/drawingml/2006/main" xmlns:r="http://schemas.openxmlformats.org/officeDocument/2006/relationships" xmlns:p="http://schemas.openxmlformats.org/presentationml/2006/main">
  <p:tag name="ORIGINALHEIGHT" val=" 4.693386"/>
  <p:tag name="ORIGINALWIDTH" val=" 2.121378"/>
  <p:tag name="EMFCHILD" val="True"/>
</p:tagLst>
</file>

<file path=ppt/tags/tag437.xml><?xml version="1.0" encoding="utf-8"?>
<p:tagLst xmlns:a="http://schemas.openxmlformats.org/drawingml/2006/main" xmlns:r="http://schemas.openxmlformats.org/officeDocument/2006/relationships" xmlns:p="http://schemas.openxmlformats.org/presentationml/2006/main">
  <p:tag name="ORIGINALHEIGHT" val=" 6.046299"/>
  <p:tag name="ORIGINALWIDTH" val=" 3.073543"/>
  <p:tag name="EMFCHILD" val="True"/>
</p:tagLst>
</file>

<file path=ppt/tags/tag438.xml><?xml version="1.0" encoding="utf-8"?>
<p:tagLst xmlns:a="http://schemas.openxmlformats.org/drawingml/2006/main" xmlns:r="http://schemas.openxmlformats.org/officeDocument/2006/relationships" xmlns:p="http://schemas.openxmlformats.org/presentationml/2006/main">
  <p:tag name="ORIGINALHEIGHT" val=" 29.87795"/>
  <p:tag name="ORIGINALWIDTH" val=" 5.210945"/>
  <p:tag name="EMFCHILD" val="True"/>
</p:tagLst>
</file>

<file path=ppt/tags/tag439.xml><?xml version="1.0" encoding="utf-8"?>
<p:tagLst xmlns:a="http://schemas.openxmlformats.org/drawingml/2006/main" xmlns:r="http://schemas.openxmlformats.org/officeDocument/2006/relationships" xmlns:p="http://schemas.openxmlformats.org/presentationml/2006/main">
  <p:tag name="ORIGINALHEIGHT" val=" 4.63063"/>
  <p:tag name="ORIGINALWIDTH" val=" 2.548465"/>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440.xml><?xml version="1.0" encoding="utf-8"?>
<p:tagLst xmlns:a="http://schemas.openxmlformats.org/drawingml/2006/main" xmlns:r="http://schemas.openxmlformats.org/officeDocument/2006/relationships" xmlns:p="http://schemas.openxmlformats.org/presentationml/2006/main">
  <p:tag name="ORIGINALHEIGHT" val=" 6.973819"/>
  <p:tag name="ORIGINALWIDTH" val=" 3.010551"/>
  <p:tag name="EMFCHILD" val="True"/>
</p:tagLst>
</file>

<file path=ppt/tags/tag441.xml><?xml version="1.0" encoding="utf-8"?>
<p:tagLst xmlns:a="http://schemas.openxmlformats.org/drawingml/2006/main" xmlns:r="http://schemas.openxmlformats.org/officeDocument/2006/relationships" xmlns:p="http://schemas.openxmlformats.org/presentationml/2006/main">
  <p:tag name="ORIGINALHEIGHT" val=" 4.63063"/>
  <p:tag name="ORIGINALWIDTH" val=" 3.094567"/>
  <p:tag name="EMFCHILD" val="True"/>
</p:tagLst>
</file>

<file path=ppt/tags/tag442.xml><?xml version="1.0" encoding="utf-8"?>
<p:tagLst xmlns:a="http://schemas.openxmlformats.org/drawingml/2006/main" xmlns:r="http://schemas.openxmlformats.org/officeDocument/2006/relationships" xmlns:p="http://schemas.openxmlformats.org/presentationml/2006/main">
  <p:tag name="ORIGINALHEIGHT" val=" 7.311575"/>
  <p:tag name="ORIGINALWIDTH" val=" 7.352402"/>
  <p:tag name="LATEXADDIN" val="\documentclass[preview]{standalone}&#10;\usepackage[utf8]{inputenc}&#10;\usepackage{amsmath}&#10;&#10;\begin{document}&#10;&#10;\begin{flalign*}&#10;\Delta V_{ij}^{t^n}=\frac{1}{2}\left(\frac{s_i^{\mathrm{NaCl},t^n}}{A_i^{t^n}}+\frac{s_j^{\mathrm{NaCl},t^n}}{A_j^{t^n}}\right)\frac{A_{ij}^{t^n}\Delta t}{\rho_{\mathrm{m,s}}}\end{flalign*}&#10;&#10;\end{document}&#10;"/>
  <p:tag name="IGUANATEXSIZE" val="20"/>
  <p:tag name="IGUANATEXCURSOR" val="29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443.xml><?xml version="1.0" encoding="utf-8"?>
<p:tagLst xmlns:a="http://schemas.openxmlformats.org/drawingml/2006/main" xmlns:r="http://schemas.openxmlformats.org/officeDocument/2006/relationships" xmlns:p="http://schemas.openxmlformats.org/presentationml/2006/main">
  <p:tag name="ORIGINALHEIGHT" val=" 7.199252"/>
  <p:tag name="ORIGINALWIDTH" val=" 7.103346"/>
  <p:tag name="EMFCHILD" val="True"/>
</p:tagLst>
</file>

<file path=ppt/tags/tag444.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445.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446.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447.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448.xml><?xml version="1.0" encoding="utf-8"?>
<p:tagLst xmlns:a="http://schemas.openxmlformats.org/drawingml/2006/main" xmlns:r="http://schemas.openxmlformats.org/officeDocument/2006/relationships" xmlns:p="http://schemas.openxmlformats.org/presentationml/2006/main">
  <p:tag name="ORIGINALHEIGHT" val=" 2.389528"/>
  <p:tag name="ORIGINALWIDTH" val=" 6.625118"/>
  <p:tag name="EMFCHILD" val="True"/>
</p:tagLst>
</file>

<file path=ppt/tags/tag449.xml><?xml version="1.0" encoding="utf-8"?>
<p:tagLst xmlns:a="http://schemas.openxmlformats.org/drawingml/2006/main" xmlns:r="http://schemas.openxmlformats.org/officeDocument/2006/relationships" xmlns:p="http://schemas.openxmlformats.org/presentationml/2006/main">
  <p:tag name="ORIGINALHEIGHT" val=" 6.800984"/>
  <p:tag name="ORIGINALWIDTH" val=" 3.287638"/>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450.xml><?xml version="1.0" encoding="utf-8"?>
<p:tagLst xmlns:a="http://schemas.openxmlformats.org/drawingml/2006/main" xmlns:r="http://schemas.openxmlformats.org/officeDocument/2006/relationships" xmlns:p="http://schemas.openxmlformats.org/presentationml/2006/main">
  <p:tag name="ORIGINALHEIGHT" val=" .4084252"/>
  <p:tag name="ORIGINALWIDTH" val=" 4.981299"/>
  <p:tag name="EMFCHILD" val="True"/>
</p:tagLst>
</file>

<file path=ppt/tags/tag451.xml><?xml version="1.0" encoding="utf-8"?>
<p:tagLst xmlns:a="http://schemas.openxmlformats.org/drawingml/2006/main" xmlns:r="http://schemas.openxmlformats.org/officeDocument/2006/relationships" xmlns:p="http://schemas.openxmlformats.org/presentationml/2006/main">
  <p:tag name="ORIGINALHEIGHT" val=" 6.800984"/>
  <p:tag name="ORIGINALWIDTH" val=" 3.975079"/>
  <p:tag name="EMFCHILD" val="True"/>
</p:tagLst>
</file>

<file path=ppt/tags/tag452.xml><?xml version="1.0" encoding="utf-8"?>
<p:tagLst xmlns:a="http://schemas.openxmlformats.org/drawingml/2006/main" xmlns:r="http://schemas.openxmlformats.org/officeDocument/2006/relationships" xmlns:p="http://schemas.openxmlformats.org/presentationml/2006/main">
  <p:tag name="ORIGINALHEIGHT" val=" 30.62488"/>
  <p:tag name="ORIGINALWIDTH" val=" 5.190512"/>
  <p:tag name="EMFCHILD" val="True"/>
</p:tagLst>
</file>

<file path=ppt/tags/tag453.xml><?xml version="1.0" encoding="utf-8"?>
<p:tagLst xmlns:a="http://schemas.openxmlformats.org/drawingml/2006/main" xmlns:r="http://schemas.openxmlformats.org/officeDocument/2006/relationships" xmlns:p="http://schemas.openxmlformats.org/presentationml/2006/main">
  <p:tag name="ORIGINALHEIGHT" val=" 4.625866"/>
  <p:tag name="ORIGINALWIDTH" val=" 3.66622"/>
  <p:tag name="EMFCHILD" val="True"/>
</p:tagLst>
</file>

<file path=ppt/tags/tag454.xml><?xml version="1.0" encoding="utf-8"?>
<p:tagLst xmlns:a="http://schemas.openxmlformats.org/drawingml/2006/main" xmlns:r="http://schemas.openxmlformats.org/officeDocument/2006/relationships" xmlns:p="http://schemas.openxmlformats.org/presentationml/2006/main">
  <p:tag name="ORIGINALHEIGHT" val=" 4.882205"/>
  <p:tag name="ORIGINALWIDTH" val=" 5.090906"/>
  <p:tag name="EMFCHILD" val="True"/>
</p:tagLst>
</file>

<file path=ppt/tags/tag455.xml><?xml version="1.0" encoding="utf-8"?>
<p:tagLst xmlns:a="http://schemas.openxmlformats.org/drawingml/2006/main" xmlns:r="http://schemas.openxmlformats.org/officeDocument/2006/relationships" xmlns:p="http://schemas.openxmlformats.org/presentationml/2006/main">
  <p:tag name="ORIGINALHEIGHT" val=" 3.259567"/>
  <p:tag name="ORIGINALWIDTH" val=" 3.479921"/>
  <p:tag name="EMFCHILD" val="True"/>
</p:tagLst>
</file>

<file path=ppt/tags/tag456.xml><?xml version="1.0" encoding="utf-8"?>
<p:tagLst xmlns:a="http://schemas.openxmlformats.org/drawingml/2006/main" xmlns:r="http://schemas.openxmlformats.org/officeDocument/2006/relationships" xmlns:p="http://schemas.openxmlformats.org/presentationml/2006/main">
  <p:tag name="ORIGINALHEIGHT" val=" 5.16811"/>
  <p:tag name="ORIGINALWIDTH" val=" 4.700354"/>
  <p:tag name="EMFCHILD" val="True"/>
</p:tagLst>
</file>

<file path=ppt/tags/tag457.xml><?xml version="1.0" encoding="utf-8"?>
<p:tagLst xmlns:a="http://schemas.openxmlformats.org/drawingml/2006/main" xmlns:r="http://schemas.openxmlformats.org/officeDocument/2006/relationships" xmlns:p="http://schemas.openxmlformats.org/presentationml/2006/main">
  <p:tag name="ORIGINALHEIGHT" val=" 4.960827"/>
  <p:tag name="ORIGINALWIDTH" val=" 1.569095"/>
  <p:tag name="EMFCHILD" val="True"/>
</p:tagLst>
</file>

<file path=ppt/tags/tag458.xml><?xml version="1.0" encoding="utf-8"?>
<p:tagLst xmlns:a="http://schemas.openxmlformats.org/drawingml/2006/main" xmlns:r="http://schemas.openxmlformats.org/officeDocument/2006/relationships" xmlns:p="http://schemas.openxmlformats.org/presentationml/2006/main">
  <p:tag name="ORIGINALHEIGHT" val=" 2.201614"/>
  <p:tag name="ORIGINALWIDTH" val=" .8856693"/>
  <p:tag name="EMFCHILD" val="True"/>
</p:tagLst>
</file>

<file path=ppt/tags/tag459.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460.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461.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462.xml><?xml version="1.0" encoding="utf-8"?>
<p:tagLst xmlns:a="http://schemas.openxmlformats.org/drawingml/2006/main" xmlns:r="http://schemas.openxmlformats.org/officeDocument/2006/relationships" xmlns:p="http://schemas.openxmlformats.org/presentationml/2006/main">
  <p:tag name="ORIGINALHEIGHT" val=" .4084252"/>
  <p:tag name="ORIGINALWIDTH" val=" 33.22394"/>
  <p:tag name="EMFCHILD" val="True"/>
</p:tagLst>
</file>

<file path=ppt/tags/tag463.xml><?xml version="1.0" encoding="utf-8"?>
<p:tagLst xmlns:a="http://schemas.openxmlformats.org/drawingml/2006/main" xmlns:r="http://schemas.openxmlformats.org/officeDocument/2006/relationships" xmlns:p="http://schemas.openxmlformats.org/presentationml/2006/main">
  <p:tag name="ORIGINALHEIGHT" val=" 7.311575"/>
  <p:tag name="ORIGINALWIDTH" val=" 6.83437"/>
  <p:tag name="EMFCHILD" val="True"/>
</p:tagLst>
</file>

<file path=ppt/tags/tag464.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465.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466.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467.xml><?xml version="1.0" encoding="utf-8"?>
<p:tagLst xmlns:a="http://schemas.openxmlformats.org/drawingml/2006/main" xmlns:r="http://schemas.openxmlformats.org/officeDocument/2006/relationships" xmlns:p="http://schemas.openxmlformats.org/presentationml/2006/main">
  <p:tag name="ORIGINALHEIGHT" val=" 6.800984"/>
  <p:tag name="ORIGINALWIDTH" val=" 6.625118"/>
  <p:tag name="EMFCHILD" val="True"/>
</p:tagLst>
</file>

<file path=ppt/tags/tag468.xml><?xml version="1.0" encoding="utf-8"?>
<p:tagLst xmlns:a="http://schemas.openxmlformats.org/drawingml/2006/main" xmlns:r="http://schemas.openxmlformats.org/officeDocument/2006/relationships" xmlns:p="http://schemas.openxmlformats.org/presentationml/2006/main">
  <p:tag name="ORIGINALHEIGHT" val=" 4.625866"/>
  <p:tag name="ORIGINALWIDTH" val=" 3.66622"/>
  <p:tag name="EMFCHILD" val="True"/>
</p:tagLst>
</file>

<file path=ppt/tags/tag469.xml><?xml version="1.0" encoding="utf-8"?>
<p:tagLst xmlns:a="http://schemas.openxmlformats.org/drawingml/2006/main" xmlns:r="http://schemas.openxmlformats.org/officeDocument/2006/relationships" xmlns:p="http://schemas.openxmlformats.org/presentationml/2006/main">
  <p:tag name="ORIGINALHEIGHT" val=" 4.882205"/>
  <p:tag name="ORIGINALWIDTH" val=" 5.090906"/>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 5.985827"/>
  <p:tag name="ORIGINALWIDTH" val=" 3.061496"/>
  <p:tag name="EMFCHILD" val="True"/>
</p:tagLst>
</file>

<file path=ppt/tags/tag470.xml><?xml version="1.0" encoding="utf-8"?>
<p:tagLst xmlns:a="http://schemas.openxmlformats.org/drawingml/2006/main" xmlns:r="http://schemas.openxmlformats.org/officeDocument/2006/relationships" xmlns:p="http://schemas.openxmlformats.org/presentationml/2006/main">
  <p:tag name="ORIGINALHEIGHT" val=" 3.259567"/>
  <p:tag name="ORIGINALWIDTH" val=" 3.479921"/>
  <p:tag name="EMFCHILD" val="True"/>
</p:tagLst>
</file>

<file path=ppt/tags/tag471.xml><?xml version="1.0" encoding="utf-8"?>
<p:tagLst xmlns:a="http://schemas.openxmlformats.org/drawingml/2006/main" xmlns:r="http://schemas.openxmlformats.org/officeDocument/2006/relationships" xmlns:p="http://schemas.openxmlformats.org/presentationml/2006/main">
  <p:tag name="ORIGINALHEIGHT" val=" 5.16811"/>
  <p:tag name="ORIGINALWIDTH" val=" 4.700354"/>
  <p:tag name="EMFCHILD" val="True"/>
</p:tagLst>
</file>

<file path=ppt/tags/tag472.xml><?xml version="1.0" encoding="utf-8"?>
<p:tagLst xmlns:a="http://schemas.openxmlformats.org/drawingml/2006/main" xmlns:r="http://schemas.openxmlformats.org/officeDocument/2006/relationships" xmlns:p="http://schemas.openxmlformats.org/presentationml/2006/main">
  <p:tag name="ORIGINALHEIGHT" val=" 4.960827"/>
  <p:tag name="ORIGINALWIDTH" val=" 1.569095"/>
  <p:tag name="EMFCHILD" val="True"/>
</p:tagLst>
</file>

<file path=ppt/tags/tag473.xml><?xml version="1.0" encoding="utf-8"?>
<p:tagLst xmlns:a="http://schemas.openxmlformats.org/drawingml/2006/main" xmlns:r="http://schemas.openxmlformats.org/officeDocument/2006/relationships" xmlns:p="http://schemas.openxmlformats.org/presentationml/2006/main">
  <p:tag name="ORIGINALHEIGHT" val=" 2.201614"/>
  <p:tag name="ORIGINALWIDTH" val=" .8856693"/>
  <p:tag name="EMFCHILD" val="True"/>
</p:tagLst>
</file>

<file path=ppt/tags/tag474.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475.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476.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477.xml><?xml version="1.0" encoding="utf-8"?>
<p:tagLst xmlns:a="http://schemas.openxmlformats.org/drawingml/2006/main" xmlns:r="http://schemas.openxmlformats.org/officeDocument/2006/relationships" xmlns:p="http://schemas.openxmlformats.org/presentationml/2006/main">
  <p:tag name="ORIGINALHEIGHT" val=" .4084252"/>
  <p:tag name="ORIGINALWIDTH" val=" 33.22394"/>
  <p:tag name="EMFCHILD" val="True"/>
</p:tagLst>
</file>

<file path=ppt/tags/tag478.xml><?xml version="1.0" encoding="utf-8"?>
<p:tagLst xmlns:a="http://schemas.openxmlformats.org/drawingml/2006/main" xmlns:r="http://schemas.openxmlformats.org/officeDocument/2006/relationships" xmlns:p="http://schemas.openxmlformats.org/presentationml/2006/main">
  <p:tag name="ORIGINALHEIGHT" val=" 7.311575"/>
  <p:tag name="ORIGINALWIDTH" val=" 6.83437"/>
  <p:tag name="EMFCHILD" val="True"/>
</p:tagLst>
</file>

<file path=ppt/tags/tag479.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 4.211496"/>
  <p:tag name="ORIGINALWIDTH" val=" 6.645079"/>
  <p:tag name="EMFCHILD" val="True"/>
</p:tagLst>
</file>

<file path=ppt/tags/tag480.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481.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482.xml><?xml version="1.0" encoding="utf-8"?>
<p:tagLst xmlns:a="http://schemas.openxmlformats.org/drawingml/2006/main" xmlns:r="http://schemas.openxmlformats.org/officeDocument/2006/relationships" xmlns:p="http://schemas.openxmlformats.org/presentationml/2006/main">
  <p:tag name="ORIGINALHEIGHT" val=" 30.62488"/>
  <p:tag name="ORIGINALWIDTH" val=" 5.190512"/>
  <p:tag name="EMFCHILD" val="True"/>
</p:tagLst>
</file>

<file path=ppt/tags/tag483.xml><?xml version="1.0" encoding="utf-8"?>
<p:tagLst xmlns:a="http://schemas.openxmlformats.org/drawingml/2006/main" xmlns:r="http://schemas.openxmlformats.org/officeDocument/2006/relationships" xmlns:p="http://schemas.openxmlformats.org/presentationml/2006/main">
  <p:tag name="ORIGINALHEIGHT" val=" 7.311575"/>
  <p:tag name="ORIGINALWIDTH" val=" 6.83437"/>
  <p:tag name="EMFCHILD" val="True"/>
</p:tagLst>
</file>

<file path=ppt/tags/tag484.xml><?xml version="1.0" encoding="utf-8"?>
<p:tagLst xmlns:a="http://schemas.openxmlformats.org/drawingml/2006/main" xmlns:r="http://schemas.openxmlformats.org/officeDocument/2006/relationships" xmlns:p="http://schemas.openxmlformats.org/presentationml/2006/main">
  <p:tag name="ORIGINALHEIGHT" val=" 4.539094"/>
  <p:tag name="ORIGINALWIDTH" val=" 2.357126"/>
  <p:tag name="EMFCHILD" val="True"/>
</p:tagLst>
</file>

<file path=ppt/tags/tag485.xml><?xml version="1.0" encoding="utf-8"?>
<p:tagLst xmlns:a="http://schemas.openxmlformats.org/drawingml/2006/main" xmlns:r="http://schemas.openxmlformats.org/officeDocument/2006/relationships" xmlns:p="http://schemas.openxmlformats.org/presentationml/2006/main">
  <p:tag name="ORIGINALHEIGHT" val=" 2.312913"/>
  <p:tag name="ORIGINALWIDTH" val=" 3.48689"/>
  <p:tag name="EMFCHILD" val="True"/>
</p:tagLst>
</file>

<file path=ppt/tags/tag486.xml><?xml version="1.0" encoding="utf-8"?>
<p:tagLst xmlns:a="http://schemas.openxmlformats.org/drawingml/2006/main" xmlns:r="http://schemas.openxmlformats.org/officeDocument/2006/relationships" xmlns:p="http://schemas.openxmlformats.org/presentationml/2006/main">
  <p:tag name="ORIGINALHEIGHT" val=" 4.810709"/>
  <p:tag name="ORIGINALWIDTH" val=" 2.113071"/>
  <p:tag name="EMFCHILD" val="True"/>
</p:tagLst>
</file>

<file path=ppt/tags/tag487.xml><?xml version="1.0" encoding="utf-8"?>
<p:tagLst xmlns:a="http://schemas.openxmlformats.org/drawingml/2006/main" xmlns:r="http://schemas.openxmlformats.org/officeDocument/2006/relationships" xmlns:p="http://schemas.openxmlformats.org/presentationml/2006/main">
  <p:tag name="ORIGINALHEIGHT" val=" 6.19748"/>
  <p:tag name="ORIGINALWIDTH" val=" 3.061496"/>
  <p:tag name="EMFCHILD" val="True"/>
</p:tagLst>
</file>

<file path=ppt/tags/tag488.xml><?xml version="1.0" encoding="utf-8"?>
<p:tagLst xmlns:a="http://schemas.openxmlformats.org/drawingml/2006/main" xmlns:r="http://schemas.openxmlformats.org/officeDocument/2006/relationships" xmlns:p="http://schemas.openxmlformats.org/presentationml/2006/main">
  <p:tag name="ORIGINALHEIGHT" val=" 7.311575"/>
  <p:tag name="ORIGINALWIDTH" val=" 7.352402"/>
  <p:tag name="EMFCHILD" val="True"/>
</p:tagLst>
</file>

<file path=ppt/tags/tag489.xml><?xml version="1.0" encoding="utf-8"?>
<p:tagLst xmlns:a="http://schemas.openxmlformats.org/drawingml/2006/main" xmlns:r="http://schemas.openxmlformats.org/officeDocument/2006/relationships" xmlns:p="http://schemas.openxmlformats.org/presentationml/2006/main">
  <p:tag name="ORIGINALHEIGHT" val=" 6.504842"/>
  <p:tag name="ORIGINALWIDTH" val=" 3.058504"/>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 6.381339"/>
  <p:tag name="ORIGINALWIDTH" val=" 4.572834"/>
  <p:tag name="EMFCHILD" val="True"/>
</p:tagLst>
</file>

<file path=ppt/tags/tag490.xml><?xml version="1.0" encoding="utf-8"?>
<p:tagLst xmlns:a="http://schemas.openxmlformats.org/drawingml/2006/main" xmlns:r="http://schemas.openxmlformats.org/officeDocument/2006/relationships" xmlns:p="http://schemas.openxmlformats.org/presentationml/2006/main">
  <p:tag name="ORIGINALHEIGHT" val=" .4084252"/>
  <p:tag name="ORIGINALWIDTH" val=" 27.7652"/>
  <p:tag name="EMFCHILD" val="True"/>
</p:tagLst>
</file>

<file path=ppt/tags/tag491.xml><?xml version="1.0" encoding="utf-8"?>
<p:tagLst xmlns:a="http://schemas.openxmlformats.org/drawingml/2006/main" xmlns:r="http://schemas.openxmlformats.org/officeDocument/2006/relationships" xmlns:p="http://schemas.openxmlformats.org/presentationml/2006/main">
  <p:tag name="ORIGINALHEIGHT" val=" 6.719291"/>
  <p:tag name="ORIGINALWIDTH" val=" 4.702362"/>
  <p:tag name="EMFCHILD" val="True"/>
</p:tagLst>
</file>

<file path=ppt/tags/tag492.xml><?xml version="1.0" encoding="utf-8"?>
<p:tagLst xmlns:a="http://schemas.openxmlformats.org/drawingml/2006/main" xmlns:r="http://schemas.openxmlformats.org/officeDocument/2006/relationships" xmlns:p="http://schemas.openxmlformats.org/presentationml/2006/main">
  <p:tag name="ORIGINALHEIGHT" val=" 3.152323"/>
  <p:tag name="ORIGINALWIDTH" val=" 5.878937"/>
  <p:tag name="EMFCHILD" val="True"/>
</p:tagLst>
</file>

<file path=ppt/tags/tag493.xml><?xml version="1.0" encoding="utf-8"?>
<p:tagLst xmlns:a="http://schemas.openxmlformats.org/drawingml/2006/main" xmlns:r="http://schemas.openxmlformats.org/officeDocument/2006/relationships" xmlns:p="http://schemas.openxmlformats.org/presentationml/2006/main">
  <p:tag name="ORIGINALHEIGHT" val=" 2.201614"/>
  <p:tag name="ORIGINALWIDTH" val=" .8856693"/>
  <p:tag name="EMFCHILD" val="True"/>
</p:tagLst>
</file>

<file path=ppt/tags/tag494.xml><?xml version="1.0" encoding="utf-8"?>
<p:tagLst xmlns:a="http://schemas.openxmlformats.org/drawingml/2006/main" xmlns:r="http://schemas.openxmlformats.org/officeDocument/2006/relationships" xmlns:p="http://schemas.openxmlformats.org/presentationml/2006/main">
  <p:tag name="ORIGINALHEIGHT" val=" 3.259567"/>
  <p:tag name="ORIGINALWIDTH" val=" 2.524528"/>
  <p:tag name="EMFCHILD" val="True"/>
</p:tagLst>
</file>

<file path=ppt/tags/tag495.xml><?xml version="1.0" encoding="utf-8"?>
<p:tagLst xmlns:a="http://schemas.openxmlformats.org/drawingml/2006/main" xmlns:r="http://schemas.openxmlformats.org/officeDocument/2006/relationships" xmlns:p="http://schemas.openxmlformats.org/presentationml/2006/main">
  <p:tag name="ORIGINALHEIGHT" val=" 4.513071"/>
  <p:tag name="ORIGINALWIDTH" val=" 4.071969"/>
  <p:tag name="LATEXADDIN" val="\documentclass[preview]{standalone}&#10;\usepackage[utf8]{inputenc}&#10;\usepackage{amsmath}&#10;&#10;\begin{document}&#10;&#10;\begin{flalign*}&#10;r_i=\left(\frac{V_i}{8}\right)^{1/3}\end{flalign*}&#10;&#10;\end{document}&#10;"/>
  <p:tag name="IGUANATEXSIZE" val="20"/>
  <p:tag name="IGUANATEXCURSOR" val="15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496.xml><?xml version="1.0" encoding="utf-8"?>
<p:tagLst xmlns:a="http://schemas.openxmlformats.org/drawingml/2006/main" xmlns:r="http://schemas.openxmlformats.org/officeDocument/2006/relationships" xmlns:p="http://schemas.openxmlformats.org/presentationml/2006/main">
  <p:tag name="ORIGINALHEIGHT" val=" 4.693386"/>
  <p:tag name="ORIGINALWIDTH" val=" 2.122008"/>
  <p:tag name="EMFCHILD" val="True"/>
</p:tagLst>
</file>

<file path=ppt/tags/tag497.xml><?xml version="1.0" encoding="utf-8"?>
<p:tagLst xmlns:a="http://schemas.openxmlformats.org/drawingml/2006/main" xmlns:r="http://schemas.openxmlformats.org/officeDocument/2006/relationships" xmlns:p="http://schemas.openxmlformats.org/presentationml/2006/main">
  <p:tag name="ORIGINALHEIGHT" val=" 2.33122"/>
  <p:tag name="ORIGINALWIDTH" val=" 6.653228"/>
  <p:tag name="EMFCHILD" val="True"/>
</p:tagLst>
</file>

<file path=ppt/tags/tag498.xml><?xml version="1.0" encoding="utf-8"?>
<p:tagLst xmlns:a="http://schemas.openxmlformats.org/drawingml/2006/main" xmlns:r="http://schemas.openxmlformats.org/officeDocument/2006/relationships" xmlns:p="http://schemas.openxmlformats.org/presentationml/2006/main">
  <p:tag name="ORIGINALHEIGHT" val=" 23.90035"/>
  <p:tag name="ORIGINALWIDTH" val=" 4.922362"/>
  <p:tag name="EMFCHILD" val="True"/>
</p:tagLst>
</file>

<file path=ppt/tags/tag499.xml><?xml version="1.0" encoding="utf-8"?>
<p:tagLst xmlns:a="http://schemas.openxmlformats.org/drawingml/2006/main" xmlns:r="http://schemas.openxmlformats.org/officeDocument/2006/relationships" xmlns:p="http://schemas.openxmlformats.org/presentationml/2006/main">
  <p:tag name="ORIGINALHEIGHT" val=" 7.023622"/>
  <p:tag name="ORIGINALWIDTH" val=" 7.133425"/>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 4.42839"/>
  <p:tag name="ORIGINALWIDTH" val=" 3.752187"/>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 4.687874"/>
  <p:tag name="ORIGINALWIDTH" val=" 4.149409"/>
  <p:tag name="EMFCHILD" val="True"/>
</p:tagLst>
</file>

<file path=ppt/tags/tag500.xml><?xml version="1.0" encoding="utf-8"?>
<p:tagLst xmlns:a="http://schemas.openxmlformats.org/drawingml/2006/main" xmlns:r="http://schemas.openxmlformats.org/officeDocument/2006/relationships" xmlns:p="http://schemas.openxmlformats.org/presentationml/2006/main">
  <p:tag name="ORIGINALHEIGHT" val=" 4.693386"/>
  <p:tag name="ORIGINALWIDTH" val=" 2.122008"/>
  <p:tag name="EMFCHILD" val="True"/>
</p:tagLst>
</file>

<file path=ppt/tags/tag501.xml><?xml version="1.0" encoding="utf-8"?>
<p:tagLst xmlns:a="http://schemas.openxmlformats.org/drawingml/2006/main" xmlns:r="http://schemas.openxmlformats.org/officeDocument/2006/relationships" xmlns:p="http://schemas.openxmlformats.org/presentationml/2006/main">
  <p:tag name="ORIGINALHEIGHT" val=" .3984646"/>
  <p:tag name="ORIGINALWIDTH" val=" 9.167048"/>
  <p:tag name="EMFCHILD" val="True"/>
</p:tagLst>
</file>

<file path=ppt/tags/tag502.xml><?xml version="1.0" encoding="utf-8"?>
<p:tagLst xmlns:a="http://schemas.openxmlformats.org/drawingml/2006/main" xmlns:r="http://schemas.openxmlformats.org/officeDocument/2006/relationships" xmlns:p="http://schemas.openxmlformats.org/presentationml/2006/main">
  <p:tag name="ORIGINALHEIGHT" val=" 6.854291"/>
  <p:tag name="ORIGINALWIDTH" val=" 4.152008"/>
  <p:tag name="EMFCHILD" val="True"/>
</p:tagLst>
</file>

<file path=ppt/tags/tag503.xml><?xml version="1.0" encoding="utf-8"?>
<p:tagLst xmlns:a="http://schemas.openxmlformats.org/drawingml/2006/main" xmlns:r="http://schemas.openxmlformats.org/officeDocument/2006/relationships" xmlns:p="http://schemas.openxmlformats.org/presentationml/2006/main">
  <p:tag name="ORIGINALHEIGHT" val=" 23.90035"/>
  <p:tag name="ORIGINALWIDTH" val=" 4.922362"/>
  <p:tag name="EMFCHILD" val="True"/>
</p:tagLst>
</file>

<file path=ppt/tags/tag504.xml><?xml version="1.0" encoding="utf-8"?>
<p:tagLst xmlns:a="http://schemas.openxmlformats.org/drawingml/2006/main" xmlns:r="http://schemas.openxmlformats.org/officeDocument/2006/relationships" xmlns:p="http://schemas.openxmlformats.org/presentationml/2006/main">
  <p:tag name="ORIGINALHEIGHT" val=" 4.63063"/>
  <p:tag name="ORIGINALWIDTH" val=" 2.549213"/>
  <p:tag name="EMFCHILD" val="True"/>
</p:tagLst>
</file>

<file path=ppt/tags/tag505.xml><?xml version="1.0" encoding="utf-8"?>
<p:tagLst xmlns:a="http://schemas.openxmlformats.org/drawingml/2006/main" xmlns:r="http://schemas.openxmlformats.org/officeDocument/2006/relationships" xmlns:p="http://schemas.openxmlformats.org/presentationml/2006/main">
  <p:tag name="ORIGINALHEIGHT" val=" 6.973819"/>
  <p:tag name="ORIGINALWIDTH" val=" 3.011457"/>
  <p:tag name="EMFCHILD" val="True"/>
</p:tagLst>
</file>

<file path=ppt/tags/tag506.xml><?xml version="1.0" encoding="utf-8"?>
<p:tagLst xmlns:a="http://schemas.openxmlformats.org/drawingml/2006/main" xmlns:r="http://schemas.openxmlformats.org/officeDocument/2006/relationships" xmlns:p="http://schemas.openxmlformats.org/presentationml/2006/main">
  <p:tag name="ORIGINALHEIGHT" val=" 4.770079"/>
  <p:tag name="ORIGINALWIDTH" val=" 3.221535"/>
  <p:tag name="EMFCHILD" val="True"/>
</p:tagLst>
</file>

<file path=ppt/tags/tag507.xml><?xml version="1.0" encoding="utf-8"?>
<p:tagLst xmlns:a="http://schemas.openxmlformats.org/drawingml/2006/main" xmlns:r="http://schemas.openxmlformats.org/officeDocument/2006/relationships" xmlns:p="http://schemas.openxmlformats.org/presentationml/2006/main">
  <p:tag name="ORIGINALHEIGHT" val=" 7.374843"/>
  <p:tag name="ORIGINALWIDTH" val=" 7.126417"/>
  <p:tag name="LATEXADDIN" val="\documentclass[preview]{standalone}&#10;\usepackage[utf8]{inputenc}&#10;\usepackage{amsmath}&#10;&#10;\begin{document}&#10;&#10;\begin{flalign*}&#10;V_i=V_{i,\mathrm{ini}}(1-\phi_\mathrm{s})\end{flalign*}&#10;&#10;\end{document}&#10;"/>
  <p:tag name="IGUANATEXSIZE" val="20"/>
  <p:tag name="IGUANATEXCURSOR" val="162"/>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508.xml><?xml version="1.0" encoding="utf-8"?>
<p:tagLst xmlns:a="http://schemas.openxmlformats.org/drawingml/2006/main" xmlns:r="http://schemas.openxmlformats.org/officeDocument/2006/relationships" xmlns:p="http://schemas.openxmlformats.org/presentationml/2006/main">
  <p:tag name="ORIGINALHEIGHT" val=" 4.928031"/>
  <p:tag name="ORIGINALWIDTH" val=" 2.119921"/>
  <p:tag name="EMFCHILD" val="True"/>
</p:tagLst>
</file>

<file path=ppt/tags/tag509.xml><?xml version="1.0" encoding="utf-8"?>
<p:tagLst xmlns:a="http://schemas.openxmlformats.org/drawingml/2006/main" xmlns:r="http://schemas.openxmlformats.org/officeDocument/2006/relationships" xmlns:p="http://schemas.openxmlformats.org/presentationml/2006/main">
  <p:tag name="ORIGINALHEIGHT" val=" 2.447795"/>
  <p:tag name="ORIGINALWIDTH" val=" 6.646654"/>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 2.125473"/>
  <p:tag name="ORIGINALWIDTH" val=" 2.281417"/>
  <p:tag name="EMFCHILD" val="True"/>
</p:tagLst>
</file>

<file path=ppt/tags/tag510.xml><?xml version="1.0" encoding="utf-8"?>
<p:tagLst xmlns:a="http://schemas.openxmlformats.org/drawingml/2006/main" xmlns:r="http://schemas.openxmlformats.org/officeDocument/2006/relationships" xmlns:p="http://schemas.openxmlformats.org/presentationml/2006/main">
  <p:tag name="ORIGINALHEIGHT" val=" 7.374843"/>
  <p:tag name="ORIGINALWIDTH" val=" 7.126417"/>
  <p:tag name="EMFCHILD" val="True"/>
</p:tagLst>
</file>

<file path=ppt/tags/tag511.xml><?xml version="1.0" encoding="utf-8"?>
<p:tagLst xmlns:a="http://schemas.openxmlformats.org/drawingml/2006/main" xmlns:r="http://schemas.openxmlformats.org/officeDocument/2006/relationships" xmlns:p="http://schemas.openxmlformats.org/presentationml/2006/main">
  <p:tag name="ORIGINALHEIGHT" val=" 4.928031"/>
  <p:tag name="ORIGINALWIDTH" val=" 2.119921"/>
  <p:tag name="EMFCHILD" val="True"/>
</p:tagLst>
</file>

<file path=ppt/tags/tag512.xml><?xml version="1.0" encoding="utf-8"?>
<p:tagLst xmlns:a="http://schemas.openxmlformats.org/drawingml/2006/main" xmlns:r="http://schemas.openxmlformats.org/officeDocument/2006/relationships" xmlns:p="http://schemas.openxmlformats.org/presentationml/2006/main">
  <p:tag name="ORIGINALHEIGHT" val=" 2.255315"/>
  <p:tag name="ORIGINALWIDTH" val=" .8885433"/>
  <p:tag name="EMFCHILD" val="True"/>
</p:tagLst>
</file>

<file path=ppt/tags/tag513.xml><?xml version="1.0" encoding="utf-8"?>
<p:tagLst xmlns:a="http://schemas.openxmlformats.org/drawingml/2006/main" xmlns:r="http://schemas.openxmlformats.org/officeDocument/2006/relationships" xmlns:p="http://schemas.openxmlformats.org/presentationml/2006/main">
  <p:tag name="ORIGINALHEIGHT" val=" 4.935354"/>
  <p:tag name="ORIGINALWIDTH" val=" 1.525197"/>
  <p:tag name="EMFCHILD" val="True"/>
</p:tagLst>
</file>

<file path=ppt/tags/tag514.xml><?xml version="1.0" encoding="utf-8"?>
<p:tagLst xmlns:a="http://schemas.openxmlformats.org/drawingml/2006/main" xmlns:r="http://schemas.openxmlformats.org/officeDocument/2006/relationships" xmlns:p="http://schemas.openxmlformats.org/presentationml/2006/main">
  <p:tag name="ORIGINALHEIGHT" val=" 3.229213"/>
  <p:tag name="ORIGINALWIDTH" val=" 3.750118"/>
  <p:tag name="EMFCHILD" val="True"/>
</p:tagLst>
</file>

<file path=ppt/tags/tag515.xml><?xml version="1.0" encoding="utf-8"?>
<p:tagLst xmlns:a="http://schemas.openxmlformats.org/drawingml/2006/main" xmlns:r="http://schemas.openxmlformats.org/officeDocument/2006/relationships" xmlns:p="http://schemas.openxmlformats.org/presentationml/2006/main">
  <p:tag name="ORIGINALHEIGHT" val=" 4.935354"/>
  <p:tag name="ORIGINALWIDTH" val=" 1.525197"/>
  <p:tag name="EMFCHILD" val="True"/>
</p:tagLst>
</file>

<file path=ppt/tags/tag516.xml><?xml version="1.0" encoding="utf-8"?>
<p:tagLst xmlns:a="http://schemas.openxmlformats.org/drawingml/2006/main" xmlns:r="http://schemas.openxmlformats.org/officeDocument/2006/relationships" xmlns:p="http://schemas.openxmlformats.org/presentationml/2006/main">
  <p:tag name="ORIGINALHEIGHT" val=" 10.46075"/>
  <p:tag name="ORIGINALWIDTH" val=" 2.318819"/>
  <p:tag name="EMFCHILD" val="True"/>
</p:tagLst>
</file>

<file path=ppt/tags/tag517.xml><?xml version="1.0" encoding="utf-8"?>
<p:tagLst xmlns:a="http://schemas.openxmlformats.org/drawingml/2006/main" xmlns:r="http://schemas.openxmlformats.org/officeDocument/2006/relationships" xmlns:p="http://schemas.openxmlformats.org/presentationml/2006/main">
  <p:tag name="ORIGINALHEIGHT" val=" 6.96685"/>
  <p:tag name="ORIGINALWIDTH" val=" 3.298307"/>
  <p:tag name="EMFCHILD" val="True"/>
</p:tagLst>
</file>

<file path=ppt/tags/tag518.xml><?xml version="1.0" encoding="utf-8"?>
<p:tagLst xmlns:a="http://schemas.openxmlformats.org/drawingml/2006/main" xmlns:r="http://schemas.openxmlformats.org/officeDocument/2006/relationships" xmlns:p="http://schemas.openxmlformats.org/presentationml/2006/main">
  <p:tag name="ORIGINALHEIGHT" val=" .4184252"/>
  <p:tag name="ORIGINALWIDTH" val=" 6.106929"/>
  <p:tag name="EMFCHILD" val="True"/>
</p:tagLst>
</file>

<file path=ppt/tags/tag519.xml><?xml version="1.0" encoding="utf-8"?>
<p:tagLst xmlns:a="http://schemas.openxmlformats.org/drawingml/2006/main" xmlns:r="http://schemas.openxmlformats.org/officeDocument/2006/relationships" xmlns:p="http://schemas.openxmlformats.org/presentationml/2006/main">
  <p:tag name="ORIGINALHEIGHT" val=" 9.404213"/>
  <p:tag name="ORIGINALWIDTH" val=" 5.237362"/>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520.xml><?xml version="1.0" encoding="utf-8"?>
<p:tagLst xmlns:a="http://schemas.openxmlformats.org/drawingml/2006/main" xmlns:r="http://schemas.openxmlformats.org/officeDocument/2006/relationships" xmlns:p="http://schemas.openxmlformats.org/presentationml/2006/main">
  <p:tag name="ORIGINALHEIGHT" val=" 3.339055"/>
  <p:tag name="ORIGINALWIDTH" val=" 2.532717"/>
  <p:tag name="EMFCHILD" val="True"/>
</p:tagLst>
</file>

<file path=ppt/tags/tag521.xml><?xml version="1.0" encoding="utf-8"?>
<p:tagLst xmlns:a="http://schemas.openxmlformats.org/drawingml/2006/main" xmlns:r="http://schemas.openxmlformats.org/officeDocument/2006/relationships" xmlns:p="http://schemas.openxmlformats.org/presentationml/2006/main">
  <p:tag name="ORIGINALHEIGHT" val=" 10.46075"/>
  <p:tag name="ORIGINALWIDTH" val=" 2.318819"/>
  <p:tag name="EMFCHILD" val="True"/>
</p:tagLst>
</file>

<file path=ppt/tags/tag522.xml><?xml version="1.0" encoding="utf-8"?>
<p:tagLst xmlns:a="http://schemas.openxmlformats.org/drawingml/2006/main" xmlns:r="http://schemas.openxmlformats.org/officeDocument/2006/relationships" xmlns:p="http://schemas.openxmlformats.org/presentationml/2006/main">
  <p:tag name="ORIGINALHEIGHT" val=" 8.866811"/>
  <p:tag name="ORIGINALWIDTH" val=" 5.241457"/>
  <p:tag name="LATEXADDIN" val="\documentclass[preview]{standalone}&#10;\usepackage[utf8]{inputenc}&#10;\usepackage{amsmath}&#10;&#10;\begin{document}&#10;&#10;\begin{flalign*}&#10;\phi_\mathrm{s}=\frac{s_i^\mathrm{NaCl}\Delta t}{\rho_\mathrm{m,s}V_{i,\mathrm{ini}}}\end{flalign*}&#10;&#10;\end{document}&#10;"/>
  <p:tag name="IGUANATEXSIZE" val="20"/>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523.xml><?xml version="1.0" encoding="utf-8"?>
<p:tagLst xmlns:a="http://schemas.openxmlformats.org/drawingml/2006/main" xmlns:r="http://schemas.openxmlformats.org/officeDocument/2006/relationships" xmlns:p="http://schemas.openxmlformats.org/presentationml/2006/main">
  <p:tag name="ORIGINALHEIGHT" val=" 3.148268"/>
  <p:tag name="ORIGINALWIDTH" val=" 2.534685"/>
  <p:tag name="EMFCHILD" val="True"/>
</p:tagLst>
</file>

<file path=ppt/tags/tag524.xml><?xml version="1.0" encoding="utf-8"?>
<p:tagLst xmlns:a="http://schemas.openxmlformats.org/drawingml/2006/main" xmlns:r="http://schemas.openxmlformats.org/officeDocument/2006/relationships" xmlns:p="http://schemas.openxmlformats.org/presentationml/2006/main">
  <p:tag name="ORIGINALHEIGHT" val=" 2.307913"/>
  <p:tag name="ORIGINALWIDTH" val=" 6.65185"/>
  <p:tag name="EMFCHILD" val="True"/>
</p:tagLst>
</file>

<file path=ppt/tags/tag525.xml><?xml version="1.0" encoding="utf-8"?>
<p:tagLst xmlns:a="http://schemas.openxmlformats.org/drawingml/2006/main" xmlns:r="http://schemas.openxmlformats.org/officeDocument/2006/relationships" xmlns:p="http://schemas.openxmlformats.org/presentationml/2006/main">
  <p:tag name="ORIGINALHEIGHT" val=" 4.467913"/>
  <p:tag name="ORIGINALWIDTH" val=" 3.681024"/>
  <p:tag name="EMFCHILD" val="True"/>
</p:tagLst>
</file>

<file path=ppt/tags/tag526.xml><?xml version="1.0" encoding="utf-8"?>
<p:tagLst xmlns:a="http://schemas.openxmlformats.org/drawingml/2006/main" xmlns:r="http://schemas.openxmlformats.org/officeDocument/2006/relationships" xmlns:p="http://schemas.openxmlformats.org/presentationml/2006/main">
  <p:tag name="ORIGINALHEIGHT" val=" 4.715472"/>
  <p:tag name="ORIGINALWIDTH" val=" 5.111417"/>
  <p:tag name="EMFCHILD" val="True"/>
</p:tagLst>
</file>

<file path=ppt/tags/tag527.xml><?xml version="1.0" encoding="utf-8"?>
<p:tagLst xmlns:a="http://schemas.openxmlformats.org/drawingml/2006/main" xmlns:r="http://schemas.openxmlformats.org/officeDocument/2006/relationships" xmlns:p="http://schemas.openxmlformats.org/presentationml/2006/main">
  <p:tag name="ORIGINALHEIGHT" val=" 3.148268"/>
  <p:tag name="ORIGINALWIDTH" val=" 3.493976"/>
  <p:tag name="EMFCHILD" val="True"/>
</p:tagLst>
</file>

<file path=ppt/tags/tag528.xml><?xml version="1.0" encoding="utf-8"?>
<p:tagLst xmlns:a="http://schemas.openxmlformats.org/drawingml/2006/main" xmlns:r="http://schemas.openxmlformats.org/officeDocument/2006/relationships" xmlns:p="http://schemas.openxmlformats.org/presentationml/2006/main">
  <p:tag name="ORIGINALHEIGHT" val=" 4.991653"/>
  <p:tag name="ORIGINALWIDTH" val=" 4.719291"/>
  <p:tag name="EMFCHILD" val="True"/>
</p:tagLst>
</file>

<file path=ppt/tags/tag529.xml><?xml version="1.0" encoding="utf-8"?>
<p:tagLst xmlns:a="http://schemas.openxmlformats.org/drawingml/2006/main" xmlns:r="http://schemas.openxmlformats.org/officeDocument/2006/relationships" xmlns:p="http://schemas.openxmlformats.org/presentationml/2006/main">
  <p:tag name="ORIGINALHEIGHT" val=" 4.791417"/>
  <p:tag name="ORIGINALWIDTH" val=" 1.575433"/>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530.xml><?xml version="1.0" encoding="utf-8"?>
<p:tagLst xmlns:a="http://schemas.openxmlformats.org/drawingml/2006/main" xmlns:r="http://schemas.openxmlformats.org/officeDocument/2006/relationships" xmlns:p="http://schemas.openxmlformats.org/presentationml/2006/main">
  <p:tag name="ORIGINALHEIGHT" val=" 4.646457"/>
  <p:tag name="ORIGINALWIDTH" val=" 2.121575"/>
  <p:tag name="EMFCHILD" val="True"/>
</p:tagLst>
</file>

<file path=ppt/tags/tag531.xml><?xml version="1.0" encoding="utf-8"?>
<p:tagLst xmlns:a="http://schemas.openxmlformats.org/drawingml/2006/main" xmlns:r="http://schemas.openxmlformats.org/officeDocument/2006/relationships" xmlns:p="http://schemas.openxmlformats.org/presentationml/2006/main">
  <p:tag name="ORIGINALHEIGHT" val=" 7.06189"/>
  <p:tag name="ORIGINALWIDTH" val=" 7.382047"/>
  <p:tag name="EMFCHILD" val="True"/>
</p:tagLst>
</file>

<file path=ppt/tags/tag532.xml><?xml version="1.0" encoding="utf-8"?>
<p:tagLst xmlns:a="http://schemas.openxmlformats.org/drawingml/2006/main" xmlns:r="http://schemas.openxmlformats.org/officeDocument/2006/relationships" xmlns:p="http://schemas.openxmlformats.org/presentationml/2006/main">
  <p:tag name="ORIGINALHEIGHT" val=" 6.282717"/>
  <p:tag name="ORIGINALWIDTH" val=" 3.070827"/>
  <p:tag name="EMFCHILD" val="True"/>
</p:tagLst>
</file>

<file path=ppt/tags/tag533.xml><?xml version="1.0" encoding="utf-8"?>
<p:tagLst xmlns:a="http://schemas.openxmlformats.org/drawingml/2006/main" xmlns:r="http://schemas.openxmlformats.org/officeDocument/2006/relationships" xmlns:p="http://schemas.openxmlformats.org/presentationml/2006/main">
  <p:tag name="ORIGINALHEIGHT" val=" .3944882"/>
  <p:tag name="ORIGINALWIDTH" val=" 38.27555"/>
  <p:tag name="EMFCHILD" val="True"/>
</p:tagLst>
</file>

<file path=ppt/tags/tag534.xml><?xml version="1.0" encoding="utf-8"?>
<p:tagLst xmlns:a="http://schemas.openxmlformats.org/drawingml/2006/main" xmlns:r="http://schemas.openxmlformats.org/officeDocument/2006/relationships" xmlns:p="http://schemas.openxmlformats.org/presentationml/2006/main">
  <p:tag name="ORIGINALHEIGHT" val=" 6.489842"/>
  <p:tag name="ORIGINALWIDTH" val=" 4.721299"/>
  <p:tag name="EMFCHILD" val="True"/>
</p:tagLst>
</file>

<file path=ppt/tags/tag535.xml><?xml version="1.0" encoding="utf-8"?>
<p:tagLst xmlns:a="http://schemas.openxmlformats.org/drawingml/2006/main" xmlns:r="http://schemas.openxmlformats.org/officeDocument/2006/relationships" xmlns:p="http://schemas.openxmlformats.org/presentationml/2006/main">
  <p:tag name="ORIGINALHEIGHT" val=" 3.044685"/>
  <p:tag name="ORIGINALWIDTH" val=" 5.902638"/>
  <p:tag name="EMFCHILD" val="True"/>
</p:tagLst>
</file>

<file path=ppt/tags/tag536.xml><?xml version="1.0" encoding="utf-8"?>
<p:tagLst xmlns:a="http://schemas.openxmlformats.org/drawingml/2006/main" xmlns:r="http://schemas.openxmlformats.org/officeDocument/2006/relationships" xmlns:p="http://schemas.openxmlformats.org/presentationml/2006/main">
  <p:tag name="ORIGINALHEIGHT" val=" 2.126457"/>
  <p:tag name="ORIGINALWIDTH" val=" .8892126"/>
  <p:tag name="EMFCHILD" val="True"/>
</p:tagLst>
</file>

<file path=ppt/tags/tag537.xml><?xml version="1.0" encoding="utf-8"?>
<p:tagLst xmlns:a="http://schemas.openxmlformats.org/drawingml/2006/main" xmlns:r="http://schemas.openxmlformats.org/officeDocument/2006/relationships" xmlns:p="http://schemas.openxmlformats.org/presentationml/2006/main">
  <p:tag name="ORIGINALHEIGHT" val=" 3.148268"/>
  <p:tag name="ORIGINALWIDTH" val=" 2.534685"/>
  <p:tag name="EMFCHILD" val="True"/>
</p:tagLst>
</file>

<file path=ppt/tags/tag538.xml><?xml version="1.0" encoding="utf-8"?>
<p:tagLst xmlns:a="http://schemas.openxmlformats.org/drawingml/2006/main" xmlns:r="http://schemas.openxmlformats.org/officeDocument/2006/relationships" xmlns:p="http://schemas.openxmlformats.org/presentationml/2006/main">
  <p:tag name="ORIGINALHEIGHT" val=" 6.953386"/>
  <p:tag name="ORIGINALWIDTH" val=" 7.131968"/>
  <p:tag name="EMFCHILD" val="True"/>
</p:tagLst>
</file>

<file path=ppt/tags/tag539.xml><?xml version="1.0" encoding="utf-8"?>
<p:tagLst xmlns:a="http://schemas.openxmlformats.org/drawingml/2006/main" xmlns:r="http://schemas.openxmlformats.org/officeDocument/2006/relationships" xmlns:p="http://schemas.openxmlformats.org/presentationml/2006/main">
  <p:tag name="ORIGINALHEIGHT" val=" 4.646457"/>
  <p:tag name="ORIGINALWIDTH" val=" 2.121575"/>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540.xml><?xml version="1.0" encoding="utf-8"?>
<p:tagLst xmlns:a="http://schemas.openxmlformats.org/drawingml/2006/main" xmlns:r="http://schemas.openxmlformats.org/officeDocument/2006/relationships" xmlns:p="http://schemas.openxmlformats.org/presentationml/2006/main">
  <p:tag name="ORIGINALHEIGHT" val=" 2.126457"/>
  <p:tag name="ORIGINALWIDTH" val=" .8892126"/>
  <p:tag name="EMFCHILD" val="True"/>
</p:tagLst>
</file>

<file path=ppt/tags/tag541.xml><?xml version="1.0" encoding="utf-8"?>
<p:tagLst xmlns:a="http://schemas.openxmlformats.org/drawingml/2006/main" xmlns:r="http://schemas.openxmlformats.org/officeDocument/2006/relationships" xmlns:p="http://schemas.openxmlformats.org/presentationml/2006/main">
  <p:tag name="ORIGINALHEIGHT" val=" 4.653347"/>
  <p:tag name="ORIGINALWIDTH" val=" 1.526417"/>
  <p:tag name="EMFCHILD" val="True"/>
</p:tagLst>
</file>

<file path=ppt/tags/tag542.xml><?xml version="1.0" encoding="utf-8"?>
<p:tagLst xmlns:a="http://schemas.openxmlformats.org/drawingml/2006/main" xmlns:r="http://schemas.openxmlformats.org/officeDocument/2006/relationships" xmlns:p="http://schemas.openxmlformats.org/presentationml/2006/main">
  <p:tag name="ORIGINALHEIGHT" val=" 3.044685"/>
  <p:tag name="ORIGINALWIDTH" val=" 3.753031"/>
  <p:tag name="EMFCHILD" val="True"/>
</p:tagLst>
</file>

<file path=ppt/tags/tag543.xml><?xml version="1.0" encoding="utf-8"?>
<p:tagLst xmlns:a="http://schemas.openxmlformats.org/drawingml/2006/main" xmlns:r="http://schemas.openxmlformats.org/officeDocument/2006/relationships" xmlns:p="http://schemas.openxmlformats.org/presentationml/2006/main">
  <p:tag name="ORIGINALHEIGHT" val=" 4.653347"/>
  <p:tag name="ORIGINALWIDTH" val=" 1.526417"/>
  <p:tag name="EMFCHILD" val="True"/>
</p:tagLst>
</file>

<file path=ppt/tags/tag544.xml><?xml version="1.0" encoding="utf-8"?>
<p:tagLst xmlns:a="http://schemas.openxmlformats.org/drawingml/2006/main" xmlns:r="http://schemas.openxmlformats.org/officeDocument/2006/relationships" xmlns:p="http://schemas.openxmlformats.org/presentationml/2006/main">
  <p:tag name="ORIGINALHEIGHT" val=" 4.562126"/>
  <p:tag name="ORIGINALWIDTH" val=" 3.659921"/>
  <p:tag name="LATEXADDIN" val="\documentclass[preview]{standalone}&#10;\usepackage[utf8]{inputenc}&#10;\usepackage{amsmath}&#10;&#10;\begin{document}&#10;&#10;\begin{flalign*}&#10;s_i^\mathrm{NaCl}=-\rho_{\mathrm{w,mol}}^\mathrm{max}\frac{(x_{\mathrm{w,}i}^\mathrm{NaCl}-x_{\mathrm{w,max}}^\mathrm{NaCl})}{\Delta t}\end{flalign*}&#10;&#10;\end{document}&#10;"/>
  <p:tag name="IGUANATEXSIZE" val="20"/>
  <p:tag name="IGUANATEXCURSOR" val="25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545.xml><?xml version="1.0" encoding="utf-8"?>
<p:tagLst xmlns:a="http://schemas.openxmlformats.org/drawingml/2006/main" xmlns:r="http://schemas.openxmlformats.org/officeDocument/2006/relationships" xmlns:p="http://schemas.openxmlformats.org/presentationml/2006/main">
  <p:tag name="ORIGINALHEIGHT" val=" 4.814882"/>
  <p:tag name="ORIGINALWIDTH" val=" 5.082126"/>
  <p:tag name="EMFCHILD" val="True"/>
</p:tagLst>
</file>

<file path=ppt/tags/tag546.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547.xml><?xml version="1.0" encoding="utf-8"?>
<p:tagLst xmlns:a="http://schemas.openxmlformats.org/drawingml/2006/main" xmlns:r="http://schemas.openxmlformats.org/officeDocument/2006/relationships" xmlns:p="http://schemas.openxmlformats.org/presentationml/2006/main">
  <p:tag name="ORIGINALHEIGHT" val=" 5.09689"/>
  <p:tag name="ORIGINALWIDTH" val=" 4.692244"/>
  <p:tag name="EMFCHILD" val="True"/>
</p:tagLst>
</file>

<file path=ppt/tags/tag548.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549.xml><?xml version="1.0" encoding="utf-8"?>
<p:tagLst xmlns:a="http://schemas.openxmlformats.org/drawingml/2006/main" xmlns:r="http://schemas.openxmlformats.org/officeDocument/2006/relationships" xmlns:p="http://schemas.openxmlformats.org/presentationml/2006/main">
  <p:tag name="ORIGINALHEIGHT" val=" 4.74441"/>
  <p:tag name="ORIGINALWIDTH" val=" 2.109409"/>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 5.985827"/>
  <p:tag name="ORIGINALWIDTH" val=" 3.061496"/>
  <p:tag name="EMFCHILD" val="True"/>
</p:tagLst>
</file>

<file path=ppt/tags/tag550.xml><?xml version="1.0" encoding="utf-8"?>
<p:tagLst xmlns:a="http://schemas.openxmlformats.org/drawingml/2006/main" xmlns:r="http://schemas.openxmlformats.org/officeDocument/2006/relationships" xmlns:p="http://schemas.openxmlformats.org/presentationml/2006/main">
  <p:tag name="ORIGINALHEIGHT" val=" 2.356575"/>
  <p:tag name="ORIGINALWIDTH" val=" 6.613701"/>
  <p:tag name="EMFCHILD" val="True"/>
</p:tagLst>
</file>

<file path=ppt/tags/tag551.xml><?xml version="1.0" encoding="utf-8"?>
<p:tagLst xmlns:a="http://schemas.openxmlformats.org/drawingml/2006/main" xmlns:r="http://schemas.openxmlformats.org/officeDocument/2006/relationships" xmlns:p="http://schemas.openxmlformats.org/presentationml/2006/main">
  <p:tag name="ORIGINALHEIGHT" val=" .4028347"/>
  <p:tag name="ORIGINALWIDTH" val=" 6.076653"/>
  <p:tag name="EMFCHILD" val="True"/>
</p:tagLst>
</file>

<file path=ppt/tags/tag552.xml><?xml version="1.0" encoding="utf-8"?>
<p:tagLst xmlns:a="http://schemas.openxmlformats.org/drawingml/2006/main" xmlns:r="http://schemas.openxmlformats.org/officeDocument/2006/relationships" xmlns:p="http://schemas.openxmlformats.org/presentationml/2006/main">
  <p:tag name="ORIGINALHEIGHT" val=" 6.626654"/>
  <p:tag name="ORIGINALWIDTH" val=" 4.694252"/>
  <p:tag name="EMFCHILD" val="True"/>
</p:tagLst>
</file>

<file path=ppt/tags/tag553.xml><?xml version="1.0" encoding="utf-8"?>
<p:tagLst xmlns:a="http://schemas.openxmlformats.org/drawingml/2006/main" xmlns:r="http://schemas.openxmlformats.org/officeDocument/2006/relationships" xmlns:p="http://schemas.openxmlformats.org/presentationml/2006/main">
  <p:tag name="ORIGINALHEIGHT" val=" 3.108858"/>
  <p:tag name="ORIGINALWIDTH" val=" 5.86878"/>
  <p:tag name="EMFCHILD" val="True"/>
</p:tagLst>
</file>

<file path=ppt/tags/tag554.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555.xml><?xml version="1.0" encoding="utf-8"?>
<p:tagLst xmlns:a="http://schemas.openxmlformats.org/drawingml/2006/main" xmlns:r="http://schemas.openxmlformats.org/officeDocument/2006/relationships" xmlns:p="http://schemas.openxmlformats.org/presentationml/2006/main">
  <p:tag name="ORIGINALHEIGHT" val=" 3.038386"/>
  <p:tag name="ORIGINALWIDTH" val=" 3.815079"/>
  <p:tag name="EMFCHILD" val="True"/>
</p:tagLst>
</file>

<file path=ppt/tags/tag556.xml><?xml version="1.0" encoding="utf-8"?>
<p:tagLst xmlns:a="http://schemas.openxmlformats.org/drawingml/2006/main" xmlns:r="http://schemas.openxmlformats.org/officeDocument/2006/relationships" xmlns:p="http://schemas.openxmlformats.org/presentationml/2006/main">
  <p:tag name="ORIGINALHEIGHT" val=" 3.108858"/>
  <p:tag name="ORIGINALWIDTH" val=" 5.249213"/>
  <p:tag name="EMFCHILD" val="True"/>
</p:tagLst>
</file>

<file path=ppt/tags/tag557.xml><?xml version="1.0" encoding="utf-8"?>
<p:tagLst xmlns:a="http://schemas.openxmlformats.org/drawingml/2006/main" xmlns:r="http://schemas.openxmlformats.org/officeDocument/2006/relationships" xmlns:p="http://schemas.openxmlformats.org/presentationml/2006/main">
  <p:tag name="ORIGINALHEIGHT" val=" 2.17126"/>
  <p:tag name="ORIGINALWIDTH" val=" .8841339"/>
  <p:tag name="EMFCHILD" val="True"/>
</p:tagLst>
</file>

<file path=ppt/tags/tag558.xml><?xml version="1.0" encoding="utf-8"?>
<p:tagLst xmlns:a="http://schemas.openxmlformats.org/drawingml/2006/main" xmlns:r="http://schemas.openxmlformats.org/officeDocument/2006/relationships" xmlns:p="http://schemas.openxmlformats.org/presentationml/2006/main">
  <p:tag name="ORIGINALHEIGHT" val=" 3.108858"/>
  <p:tag name="ORIGINALWIDTH" val=" 5.86878"/>
  <p:tag name="EMFCHILD" val="True"/>
</p:tagLst>
</file>

<file path=ppt/tags/tag559.xml><?xml version="1.0" encoding="utf-8"?>
<p:tagLst xmlns:a="http://schemas.openxmlformats.org/drawingml/2006/main" xmlns:r="http://schemas.openxmlformats.org/officeDocument/2006/relationships" xmlns:p="http://schemas.openxmlformats.org/presentationml/2006/main">
  <p:tag name="ORIGINALHEIGHT" val=" 3.214606"/>
  <p:tag name="ORIGINALWIDTH" val=" 3.41126"/>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 9.862992"/>
  <p:tag name="ORIGINALWIDTH" val=" 2.311299"/>
  <p:tag name="EMFCHILD" val="True"/>
</p:tagLst>
</file>

<file path=ppt/tags/tag560.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561.xml><?xml version="1.0" encoding="utf-8"?>
<p:tagLst xmlns:a="http://schemas.openxmlformats.org/drawingml/2006/main" xmlns:r="http://schemas.openxmlformats.org/officeDocument/2006/relationships" xmlns:p="http://schemas.openxmlformats.org/presentationml/2006/main">
  <p:tag name="ORIGINALHEIGHT" val=" 10.07091"/>
  <p:tag name="ORIGINALWIDTH" val=" 2.307323"/>
  <p:tag name="EMFCHILD" val="True"/>
</p:tagLst>
</file>

<file path=ppt/tags/tag562.xml><?xml version="1.0" encoding="utf-8"?>
<p:tagLst xmlns:a="http://schemas.openxmlformats.org/drawingml/2006/main" xmlns:r="http://schemas.openxmlformats.org/officeDocument/2006/relationships" xmlns:p="http://schemas.openxmlformats.org/presentationml/2006/main">
  <p:tag name="ORIGINALHEIGHT" val=" 4.562126"/>
  <p:tag name="ORIGINALWIDTH" val=" 4.952835"/>
  <p:tag name="EMFCHILD" val="True"/>
</p:tagLst>
</file>

<file path=ppt/tags/tag563.xml><?xml version="1.0" encoding="utf-8"?>
<p:tagLst xmlns:a="http://schemas.openxmlformats.org/drawingml/2006/main" xmlns:r="http://schemas.openxmlformats.org/officeDocument/2006/relationships" xmlns:p="http://schemas.openxmlformats.org/presentationml/2006/main">
  <p:tag name="ORIGINALHEIGHT" val=" 4.814882"/>
  <p:tag name="ORIGINALWIDTH" val=" 5.082126"/>
  <p:tag name="EMFCHILD" val="True"/>
</p:tagLst>
</file>

<file path=ppt/tags/tag564.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565.xml><?xml version="1.0" encoding="utf-8"?>
<p:tagLst xmlns:a="http://schemas.openxmlformats.org/drawingml/2006/main" xmlns:r="http://schemas.openxmlformats.org/officeDocument/2006/relationships" xmlns:p="http://schemas.openxmlformats.org/presentationml/2006/main">
  <p:tag name="ORIGINALHEIGHT" val=" 5.09689"/>
  <p:tag name="ORIGINALWIDTH" val=" 4.692244"/>
  <p:tag name="EMFCHILD" val="True"/>
</p:tagLst>
</file>

<file path=ppt/tags/tag566.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567.xml><?xml version="1.0" encoding="utf-8"?>
<p:tagLst xmlns:a="http://schemas.openxmlformats.org/drawingml/2006/main" xmlns:r="http://schemas.openxmlformats.org/officeDocument/2006/relationships" xmlns:p="http://schemas.openxmlformats.org/presentationml/2006/main">
  <p:tag name="ORIGINALHEIGHT" val=" 3.108858"/>
  <p:tag name="ORIGINALWIDTH" val=" 5.249213"/>
  <p:tag name="EMFCHILD" val="True"/>
</p:tagLst>
</file>

<file path=ppt/tags/tag568.xml><?xml version="1.0" encoding="utf-8"?>
<p:tagLst xmlns:a="http://schemas.openxmlformats.org/drawingml/2006/main" xmlns:r="http://schemas.openxmlformats.org/officeDocument/2006/relationships" xmlns:p="http://schemas.openxmlformats.org/presentationml/2006/main">
  <p:tag name="ORIGINALHEIGHT" val=" 2.17126"/>
  <p:tag name="ORIGINALWIDTH" val=" .8841339"/>
  <p:tag name="EMFCHILD" val="True"/>
</p:tagLst>
</file>

<file path=ppt/tags/tag569.xml><?xml version="1.0" encoding="utf-8"?>
<p:tagLst xmlns:a="http://schemas.openxmlformats.org/drawingml/2006/main" xmlns:r="http://schemas.openxmlformats.org/officeDocument/2006/relationships" xmlns:p="http://schemas.openxmlformats.org/presentationml/2006/main">
  <p:tag name="ORIGINALHEIGHT" val=" 4.74441"/>
  <p:tag name="ORIGINALWIDTH" val=" 2.109409"/>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 .305748"/>
  <p:tag name="ORIGINALWIDTH" val=" 3.596496"/>
  <p:tag name="EMFCHILD" val="True"/>
</p:tagLst>
</file>

<file path=ppt/tags/tag570.xml><?xml version="1.0" encoding="utf-8"?>
<p:tagLst xmlns:a="http://schemas.openxmlformats.org/drawingml/2006/main" xmlns:r="http://schemas.openxmlformats.org/officeDocument/2006/relationships" xmlns:p="http://schemas.openxmlformats.org/presentationml/2006/main">
  <p:tag name="ORIGINALHEIGHT" val=" .4028347"/>
  <p:tag name="ORIGINALWIDTH" val=" 6.076653"/>
  <p:tag name="EMFCHILD" val="True"/>
</p:tagLst>
</file>

<file path=ppt/tags/tag571.xml><?xml version="1.0" encoding="utf-8"?>
<p:tagLst xmlns:a="http://schemas.openxmlformats.org/drawingml/2006/main" xmlns:r="http://schemas.openxmlformats.org/officeDocument/2006/relationships" xmlns:p="http://schemas.openxmlformats.org/presentationml/2006/main">
  <p:tag name="ORIGINALHEIGHT" val=" 4.562126"/>
  <p:tag name="ORIGINALWIDTH" val=" 4.952835"/>
  <p:tag name="EMFCHILD" val="True"/>
</p:tagLst>
</file>

<file path=ppt/tags/tag572.xml><?xml version="1.0" encoding="utf-8"?>
<p:tagLst xmlns:a="http://schemas.openxmlformats.org/drawingml/2006/main" xmlns:r="http://schemas.openxmlformats.org/officeDocument/2006/relationships" xmlns:p="http://schemas.openxmlformats.org/presentationml/2006/main">
  <p:tag name="ORIGINALHEIGHT" val=" 4.814882"/>
  <p:tag name="ORIGINALWIDTH" val=" 5.082126"/>
  <p:tag name="EMFCHILD" val="True"/>
</p:tagLst>
</file>

<file path=ppt/tags/tag573.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574.xml><?xml version="1.0" encoding="utf-8"?>
<p:tagLst xmlns:a="http://schemas.openxmlformats.org/drawingml/2006/main" xmlns:r="http://schemas.openxmlformats.org/officeDocument/2006/relationships" xmlns:p="http://schemas.openxmlformats.org/presentationml/2006/main">
  <p:tag name="ORIGINALHEIGHT" val=" 5.09689"/>
  <p:tag name="ORIGINALWIDTH" val=" 4.692244"/>
  <p:tag name="EMFCHILD" val="True"/>
</p:tagLst>
</file>

<file path=ppt/tags/tag575.xml><?xml version="1.0" encoding="utf-8"?>
<p:tagLst xmlns:a="http://schemas.openxmlformats.org/drawingml/2006/main" xmlns:r="http://schemas.openxmlformats.org/officeDocument/2006/relationships" xmlns:p="http://schemas.openxmlformats.org/presentationml/2006/main">
  <p:tag name="ORIGINALHEIGHT" val=" 4.892441"/>
  <p:tag name="ORIGINALWIDTH" val=" 1.566378"/>
  <p:tag name="EMFCHILD" val="True"/>
</p:tagLst>
</file>

<file path=ppt/tags/tag576.xml><?xml version="1.0" encoding="utf-8"?>
<p:tagLst xmlns:a="http://schemas.openxmlformats.org/drawingml/2006/main" xmlns:r="http://schemas.openxmlformats.org/officeDocument/2006/relationships" xmlns:p="http://schemas.openxmlformats.org/presentationml/2006/main">
  <p:tag name="ORIGINALHEIGHT" val=" 3.108858"/>
  <p:tag name="ORIGINALWIDTH" val=" 5.249213"/>
  <p:tag name="EMFCHILD" val="True"/>
</p:tagLst>
</file>

<file path=ppt/tags/tag577.xml><?xml version="1.0" encoding="utf-8"?>
<p:tagLst xmlns:a="http://schemas.openxmlformats.org/drawingml/2006/main" xmlns:r="http://schemas.openxmlformats.org/officeDocument/2006/relationships" xmlns:p="http://schemas.openxmlformats.org/presentationml/2006/main">
  <p:tag name="ORIGINALHEIGHT" val=" 2.17126"/>
  <p:tag name="ORIGINALWIDTH" val=" .8841339"/>
  <p:tag name="EMFCHILD" val="True"/>
</p:tagLst>
</file>

<file path=ppt/tags/tag578.xml><?xml version="1.0" encoding="utf-8"?>
<p:tagLst xmlns:a="http://schemas.openxmlformats.org/drawingml/2006/main" xmlns:r="http://schemas.openxmlformats.org/officeDocument/2006/relationships" xmlns:p="http://schemas.openxmlformats.org/presentationml/2006/main">
  <p:tag name="ORIGINALHEIGHT" val=" 3.108858"/>
  <p:tag name="ORIGINALWIDTH" val=" 5.86878"/>
  <p:tag name="EMFCHILD" val="True"/>
</p:tagLst>
</file>

<file path=ppt/tags/tag579.xml><?xml version="1.0" encoding="utf-8"?>
<p:tagLst xmlns:a="http://schemas.openxmlformats.org/drawingml/2006/main" xmlns:r="http://schemas.openxmlformats.org/officeDocument/2006/relationships" xmlns:p="http://schemas.openxmlformats.org/presentationml/2006/main">
  <p:tag name="ORIGINALHEIGHT" val=" 3.214606"/>
  <p:tag name="ORIGINALWIDTH" val=" 3.473937"/>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 6.272874"/>
  <p:tag name="ORIGINALWIDTH" val=" 5.200472"/>
  <p:tag name="EMFCHILD" val="True"/>
</p:tagLst>
</file>

<file path=ppt/tags/tag580.xml><?xml version="1.0" encoding="utf-8"?>
<p:tagLst xmlns:a="http://schemas.openxmlformats.org/drawingml/2006/main" xmlns:r="http://schemas.openxmlformats.org/officeDocument/2006/relationships" xmlns:p="http://schemas.openxmlformats.org/presentationml/2006/main">
  <p:tag name="ORIGINALHEIGHT" val=" 3.038386"/>
  <p:tag name="ORIGINALWIDTH" val=" 3.815079"/>
  <p:tag name="EMFCHILD" val="True"/>
</p:tagLst>
</file>

<file path=ppt/tags/tag581.xml><?xml version="1.0" encoding="utf-8"?>
<p:tagLst xmlns:a="http://schemas.openxmlformats.org/drawingml/2006/main" xmlns:r="http://schemas.openxmlformats.org/officeDocument/2006/relationships" xmlns:p="http://schemas.openxmlformats.org/presentationml/2006/main">
  <p:tag name="ORIGINALHEIGHT" val=" 10.07091"/>
  <p:tag name="ORIGINALWIDTH" val=" 2.307323"/>
  <p:tag name="EMFCHILD" val="True"/>
</p:tagLst>
</file>

<file path=ppt/tags/tag582.xml><?xml version="1.0" encoding="utf-8"?>
<p:tagLst xmlns:a="http://schemas.openxmlformats.org/drawingml/2006/main" xmlns:r="http://schemas.openxmlformats.org/officeDocument/2006/relationships" xmlns:p="http://schemas.openxmlformats.org/presentationml/2006/main">
  <p:tag name="ORIGINALHEIGHT" val=" .4027953"/>
  <p:tag name="ORIGINALWIDTH" val=" 72.84023"/>
  <p:tag name="EMFCHILD" val="True"/>
</p:tagLst>
</file>

<file path=ppt/tags/tag583.xml><?xml version="1.0" encoding="utf-8"?>
<p:tagLst xmlns:a="http://schemas.openxmlformats.org/drawingml/2006/main" xmlns:r="http://schemas.openxmlformats.org/officeDocument/2006/relationships" xmlns:p="http://schemas.openxmlformats.org/presentationml/2006/main">
  <p:tag name="ORIGINALHEIGHT" val=" 7.210748"/>
  <p:tag name="ORIGINALWIDTH" val=" 7.339725"/>
  <p:tag name="EMFCHILD" val="True"/>
</p:tagLst>
</file>

<file path=ppt/tags/tag584.xml><?xml version="1.0" encoding="utf-8"?>
<p:tagLst xmlns:a="http://schemas.openxmlformats.org/drawingml/2006/main" xmlns:r="http://schemas.openxmlformats.org/officeDocument/2006/relationships" xmlns:p="http://schemas.openxmlformats.org/presentationml/2006/main">
  <p:tag name="ORIGINALHEIGHT" val=" 6.415157"/>
  <p:tag name="ORIGINALWIDTH" val=" 3.053228"/>
  <p:tag name="EMFCHILD" val="True"/>
</p:tagLst>
</file>

<file path=ppt/tags/tag585.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586.xml><?xml version="1.0" encoding="utf-8"?>
<p:tagLst xmlns:a="http://schemas.openxmlformats.org/drawingml/2006/main" xmlns:r="http://schemas.openxmlformats.org/officeDocument/2006/relationships" xmlns:p="http://schemas.openxmlformats.org/presentationml/2006/main">
  <p:tag name="ORIGINALHEIGHT" val=" 20.05551"/>
  <p:tag name="ORIGINALWIDTH" val=" 98.2915"/>
  <p:tag name="OUTPUTTYPE" val="SVG"/>
  <p:tag name="IGUANATEXVERSION" val="162"/>
  <p:tag name="LATEXADDIN" val="\documentclass[preview]{standalone}&#10;\usepackage{amsmath}&#10;&#10;\begin{document}&#10;\[&#10;\mathrm{Ca}=\frac{\mu_\mathrm{w}q_\mathrm{e}}{A_\mathrm{e}\sigma}&#10;&lt; 3 \times 10^{-9}&#10;\]&#10;\end{document}"/>
  <p:tag name="IGUANATEXSIZE" val="20"/>
  <p:tag name="IGUANATEXCURSOR" val="18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587.xml><?xml version="1.0" encoding="utf-8"?>
<p:tagLst xmlns:a="http://schemas.openxmlformats.org/drawingml/2006/main" xmlns:r="http://schemas.openxmlformats.org/officeDocument/2006/relationships" xmlns:p="http://schemas.openxmlformats.org/presentationml/2006/main">
  <p:tag name="ORIGINALHEIGHT" val=" 7.433425"/>
  <p:tag name="ORIGINALWIDTH" val=" 6.067244"/>
  <p:tag name="LATEXADDIN" val="\documentclass[preview]{standalone}&#10;\usepackage{amsmath}&#10;&#10;\begin{document}&#10;\[&#10;\mathrm{Ca}=\frac{\mu_\mathrm{w}q_\mathrm{e}}{A_\mathrm{e}\sigma}&#10;&lt; 3 \times 10^{-9}&#10;\]&#10;\end{document}"/>
  <p:tag name="IGUANATEXSIZE" val="20"/>
  <p:tag name="IGUANATEXCURSOR" val="18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588.xml><?xml version="1.0" encoding="utf-8"?>
<p:tagLst xmlns:a="http://schemas.openxmlformats.org/drawingml/2006/main" xmlns:r="http://schemas.openxmlformats.org/officeDocument/2006/relationships" xmlns:p="http://schemas.openxmlformats.org/presentationml/2006/main">
  <p:tag name="ORIGINALHEIGHT" val=" 4.693189"/>
  <p:tag name="ORIGINALWIDTH" val=" 4.49315"/>
  <p:tag name="EMFCHILD" val="True"/>
</p:tagLst>
</file>

<file path=ppt/tags/tag589.xml><?xml version="1.0" encoding="utf-8"?>
<p:tagLst xmlns:a="http://schemas.openxmlformats.org/drawingml/2006/main" xmlns:r="http://schemas.openxmlformats.org/officeDocument/2006/relationships" xmlns:p="http://schemas.openxmlformats.org/presentationml/2006/main">
  <p:tag name="ORIGINALHEIGHT" val=" 2.392598"/>
  <p:tag name="ORIGINALWIDTH" val=" 6.625118"/>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590.xml><?xml version="1.0" encoding="utf-8"?>
<p:tagLst xmlns:a="http://schemas.openxmlformats.org/drawingml/2006/main" xmlns:r="http://schemas.openxmlformats.org/officeDocument/2006/relationships" xmlns:p="http://schemas.openxmlformats.org/presentationml/2006/main">
  <p:tag name="ORIGINALHEIGHT" val=" 6.727913"/>
  <p:tag name="ORIGINALWIDTH" val=" 5.399724"/>
  <p:tag name="EMFCHILD" val="True"/>
</p:tagLst>
</file>

<file path=ppt/tags/tag591.xml><?xml version="1.0" encoding="utf-8"?>
<p:tagLst xmlns:a="http://schemas.openxmlformats.org/drawingml/2006/main" xmlns:r="http://schemas.openxmlformats.org/officeDocument/2006/relationships" xmlns:p="http://schemas.openxmlformats.org/presentationml/2006/main">
  <p:tag name="ORIGINALHEIGHT" val=" 3.156378"/>
  <p:tag name="ORIGINALWIDTH" val=" 5.258268"/>
  <p:tag name="EMFCHILD" val="True"/>
</p:tagLst>
</file>

<file path=ppt/tags/tag592.xml><?xml version="1.0" encoding="utf-8"?>
<p:tagLst xmlns:a="http://schemas.openxmlformats.org/drawingml/2006/main" xmlns:r="http://schemas.openxmlformats.org/officeDocument/2006/relationships" xmlns:p="http://schemas.openxmlformats.org/presentationml/2006/main">
  <p:tag name="ORIGINALHEIGHT" val=" 6.502953"/>
  <p:tag name="ORIGINALWIDTH" val=" 4.104606"/>
  <p:tag name="EMFCHILD" val="True"/>
</p:tagLst>
</file>

<file path=ppt/tags/tag593.xml><?xml version="1.0" encoding="utf-8"?>
<p:tagLst xmlns:a="http://schemas.openxmlformats.org/drawingml/2006/main" xmlns:r="http://schemas.openxmlformats.org/officeDocument/2006/relationships" xmlns:p="http://schemas.openxmlformats.org/presentationml/2006/main">
  <p:tag name="ORIGINALHEIGHT" val=" 3.26374"/>
  <p:tag name="ORIGINALWIDTH" val=" 2.991772"/>
  <p:tag name="EMFCHILD" val="True"/>
</p:tagLst>
</file>

<file path=ppt/tags/tag594.xml><?xml version="1.0" encoding="utf-8"?>
<p:tagLst xmlns:a="http://schemas.openxmlformats.org/drawingml/2006/main" xmlns:r="http://schemas.openxmlformats.org/officeDocument/2006/relationships" xmlns:p="http://schemas.openxmlformats.org/presentationml/2006/main">
  <p:tag name="ORIGINALHEIGHT" val=" .408937"/>
  <p:tag name="ORIGINALWIDTH" val=" 20.78319"/>
  <p:tag name="EMFCHILD" val="True"/>
</p:tagLst>
</file>

<file path=ppt/tags/tag595.xml><?xml version="1.0" encoding="utf-8"?>
<p:tagLst xmlns:a="http://schemas.openxmlformats.org/drawingml/2006/main" xmlns:r="http://schemas.openxmlformats.org/officeDocument/2006/relationships" xmlns:p="http://schemas.openxmlformats.org/presentationml/2006/main">
  <p:tag name="ORIGINALHEIGHT" val=" 7.320945"/>
  <p:tag name="ORIGINALWIDTH" val=" 6.83437"/>
  <p:tag name="EMFCHILD" val="True"/>
</p:tagLst>
</file>

<file path=ppt/tags/tag596.xml><?xml version="1.0" encoding="utf-8"?>
<p:tagLst xmlns:a="http://schemas.openxmlformats.org/drawingml/2006/main" xmlns:r="http://schemas.openxmlformats.org/officeDocument/2006/relationships" xmlns:p="http://schemas.openxmlformats.org/presentationml/2006/main">
  <p:tag name="ORIGINALHEIGHT" val=" 3.26374"/>
  <p:tag name="ORIGINALWIDTH" val=" 2.991772"/>
  <p:tag name="EMFCHILD" val="True"/>
</p:tagLst>
</file>

<file path=ppt/tags/tag597.xml><?xml version="1.0" encoding="utf-8"?>
<p:tagLst xmlns:a="http://schemas.openxmlformats.org/drawingml/2006/main" xmlns:r="http://schemas.openxmlformats.org/officeDocument/2006/relationships" xmlns:p="http://schemas.openxmlformats.org/presentationml/2006/main">
  <p:tag name="ORIGINALHEIGHT" val=" 4.519331"/>
  <p:tag name="ORIGINALWIDTH" val=" 5.270236"/>
  <p:tag name="EMFCHILD" val="True"/>
</p:tagLst>
</file>

<file path=ppt/tags/tag598.xml><?xml version="1.0" encoding="utf-8"?>
<p:tagLst xmlns:a="http://schemas.openxmlformats.org/drawingml/2006/main" xmlns:r="http://schemas.openxmlformats.org/officeDocument/2006/relationships" xmlns:p="http://schemas.openxmlformats.org/presentationml/2006/main">
  <p:tag name="ORIGINALHEIGHT" val=" 5.930354"/>
  <p:tag name="ORIGINALWIDTH" val=" 6.087165"/>
  <p:tag name="EMFCHILD" val="True"/>
</p:tagLst>
</file>

<file path=ppt/tags/tag599.xml><?xml version="1.0" encoding="utf-8"?>
<p:tagLst xmlns:a="http://schemas.openxmlformats.org/drawingml/2006/main" xmlns:r="http://schemas.openxmlformats.org/officeDocument/2006/relationships" xmlns:p="http://schemas.openxmlformats.org/presentationml/2006/main">
  <p:tag name="ORIGINALHEIGHT" val=" 7.034646"/>
  <p:tag name="ORIGINALWIDTH" val=" 4.134488"/>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 .3984689"/>
  <p:tag name="ORIGINALWIDTH" val=" 17.078"/>
  <p:tag name="EMFCHILD" val="True"/>
</p:tagLst>
</file>

<file path=ppt/tags/tag60.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600.xml><?xml version="1.0" encoding="utf-8"?>
<p:tagLst xmlns:a="http://schemas.openxmlformats.org/drawingml/2006/main" xmlns:r="http://schemas.openxmlformats.org/officeDocument/2006/relationships" xmlns:p="http://schemas.openxmlformats.org/presentationml/2006/main">
  <p:tag name="ORIGINALHEIGHT" val=" 4.928347"/>
  <p:tag name="ORIGINALWIDTH" val=" 4.811929"/>
  <p:tag name="EMFCHILD" val="True"/>
</p:tagLst>
</file>

<file path=ppt/tags/tag601.xml><?xml version="1.0" encoding="utf-8"?>
<p:tagLst xmlns:a="http://schemas.openxmlformats.org/drawingml/2006/main" xmlns:r="http://schemas.openxmlformats.org/officeDocument/2006/relationships" xmlns:p="http://schemas.openxmlformats.org/presentationml/2006/main">
  <p:tag name="ORIGINALHEIGHT" val=" 6.809724"/>
  <p:tag name="ORIGINALWIDTH" val=" 3.287638"/>
  <p:tag name="EMFCHILD" val="True"/>
</p:tagLst>
</file>

<file path=ppt/tags/tag602.xml><?xml version="1.0" encoding="utf-8"?>
<p:tagLst xmlns:a="http://schemas.openxmlformats.org/drawingml/2006/main" xmlns:r="http://schemas.openxmlformats.org/officeDocument/2006/relationships" xmlns:p="http://schemas.openxmlformats.org/presentationml/2006/main">
  <p:tag name="ORIGINALHEIGHT" val=" 7.034646"/>
  <p:tag name="ORIGINALWIDTH" val=" 4.194252"/>
  <p:tag name="EMFCHILD" val="True"/>
</p:tagLst>
</file>

<file path=ppt/tags/tag603.xml><?xml version="1.0" encoding="utf-8"?>
<p:tagLst xmlns:a="http://schemas.openxmlformats.org/drawingml/2006/main" xmlns:r="http://schemas.openxmlformats.org/officeDocument/2006/relationships" xmlns:p="http://schemas.openxmlformats.org/presentationml/2006/main">
  <p:tag name="ORIGINALHEIGHT" val=" .3507087"/>
  <p:tag name="ORIGINALWIDTH" val=" 4.714292"/>
  <p:tag name="EMFCHILD" val="True"/>
</p:tagLst>
</file>

<file path=ppt/tags/tag604.xml><?xml version="1.0" encoding="utf-8"?>
<p:tagLst xmlns:a="http://schemas.openxmlformats.org/drawingml/2006/main" xmlns:r="http://schemas.openxmlformats.org/officeDocument/2006/relationships" xmlns:p="http://schemas.openxmlformats.org/presentationml/2006/main">
  <p:tag name="ORIGINALHEIGHT" val=" 4.89563"/>
  <p:tag name="ORIGINALWIDTH" val=" 3.207953"/>
  <p:tag name="EMFCHILD" val="True"/>
</p:tagLst>
</file>

<file path=ppt/tags/tag605.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606.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607.xml><?xml version="1.0" encoding="utf-8"?>
<p:tagLst xmlns:a="http://schemas.openxmlformats.org/drawingml/2006/main" xmlns:r="http://schemas.openxmlformats.org/officeDocument/2006/relationships" xmlns:p="http://schemas.openxmlformats.org/presentationml/2006/main">
  <p:tag name="ORIGINALHEIGHT" val=" 29.88791"/>
  <p:tag name="ORIGINALWIDTH" val=" 169.4173"/>
  <p:tag name="OUTPUTTYPE" val="SVG"/>
  <p:tag name="IGUANATEXVERSION" val="162"/>
  <p:tag name="LATEXADDIN" val="\documentclass[preview]{standalone}&#10;\usepackage{amsmath}&#10;&#10;\begin{document}&#10;\[&#10;E_u(y)=\sqrt{\frac{\sum_{n}\sum_{i\in\mathcal{N}}V_{\mathrm{ini},i}(\hat{y}_i^{t_n}-y_i^{t_n})^2}{\sum_{n}\sum_{i\in\mathcal{N}}V_{\mathrm{ini},i}}}&#10;\]&#10;\end{document}"/>
  <p:tag name="IGUANATEXSIZE" val="20"/>
  <p:tag name="IGUANATEXCURSOR" val="22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608.xml><?xml version="1.0" encoding="utf-8"?>
<p:tagLst xmlns:a="http://schemas.openxmlformats.org/drawingml/2006/main" xmlns:r="http://schemas.openxmlformats.org/officeDocument/2006/relationships" xmlns:p="http://schemas.openxmlformats.org/presentationml/2006/main">
  <p:tag name="ORIGINALHEIGHT" val=" 6.774567"/>
  <p:tag name="ORIGINALWIDTH" val=" 7.252047"/>
  <p:tag name="LATEXADDIN" val="\documentclass[preview]{standalone}&#10;\usepackage{amsmath}&#10;&#10;\begin{document}&#10;\[&#10;E_u(y)=\sqrt{\frac{\sum_{n}\sum_{i\in\mathcal{N}}V_{\mathrm{ini},i}(\hat{y}_i^{t_n}-y_i^{t_n})^2}{\sum_{n}\sum_{i\in\mathcal{N}}V_{\mathrm{ini},i}}}&#10;\]&#10;\end{document}"/>
  <p:tag name="IGUANATEXSIZE" val="20"/>
  <p:tag name="IGUANATEXCURSOR" val="22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609.xml><?xml version="1.0" encoding="utf-8"?>
<p:tagLst xmlns:a="http://schemas.openxmlformats.org/drawingml/2006/main" xmlns:r="http://schemas.openxmlformats.org/officeDocument/2006/relationships" xmlns:p="http://schemas.openxmlformats.org/presentationml/2006/main">
  <p:tag name="ORIGINALHEIGHT" val=" 3.145197"/>
  <p:tag name="ORIGINALWIDTH" val=" 4.063779"/>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610.xml><?xml version="1.0" encoding="utf-8"?>
<p:tagLst xmlns:a="http://schemas.openxmlformats.org/drawingml/2006/main" xmlns:r="http://schemas.openxmlformats.org/officeDocument/2006/relationships" xmlns:p="http://schemas.openxmlformats.org/presentationml/2006/main">
  <p:tag name="ORIGINALHEIGHT" val=" 9.962638"/>
  <p:tag name="ORIGINALWIDTH" val=" 2.31815"/>
  <p:tag name="EMFCHILD" val="True"/>
</p:tagLst>
</file>

<file path=ppt/tags/tag611.xml><?xml version="1.0" encoding="utf-8"?>
<p:tagLst xmlns:a="http://schemas.openxmlformats.org/drawingml/2006/main" xmlns:r="http://schemas.openxmlformats.org/officeDocument/2006/relationships" xmlns:p="http://schemas.openxmlformats.org/presentationml/2006/main">
  <p:tag name="ORIGINALHEIGHT" val=" 6.445827"/>
  <p:tag name="ORIGINALWIDTH" val=" 4.606339"/>
  <p:tag name="EMFCHILD" val="True"/>
</p:tagLst>
</file>

<file path=ppt/tags/tag612.xml><?xml version="1.0" encoding="utf-8"?>
<p:tagLst xmlns:a="http://schemas.openxmlformats.org/drawingml/2006/main" xmlns:r="http://schemas.openxmlformats.org/officeDocument/2006/relationships" xmlns:p="http://schemas.openxmlformats.org/presentationml/2006/main">
  <p:tag name="ORIGINALHEIGHT" val=" 9.962638"/>
  <p:tag name="ORIGINALWIDTH" val=" 2.31815"/>
  <p:tag name="EMFCHILD" val="True"/>
</p:tagLst>
</file>

<file path=ppt/tags/tag613.xml><?xml version="1.0" encoding="utf-8"?>
<p:tagLst xmlns:a="http://schemas.openxmlformats.org/drawingml/2006/main" xmlns:r="http://schemas.openxmlformats.org/officeDocument/2006/relationships" xmlns:p="http://schemas.openxmlformats.org/presentationml/2006/main">
  <p:tag name="ORIGINALHEIGHT" val=" 2.33122"/>
  <p:tag name="ORIGINALWIDTH" val=" 6.644724"/>
  <p:tag name="EMFCHILD" val="True"/>
</p:tagLst>
</file>

<file path=ppt/tags/tag614.xml><?xml version="1.0" encoding="utf-8"?>
<p:tagLst xmlns:a="http://schemas.openxmlformats.org/drawingml/2006/main" xmlns:r="http://schemas.openxmlformats.org/officeDocument/2006/relationships" xmlns:p="http://schemas.openxmlformats.org/presentationml/2006/main">
  <p:tag name="ORIGINALHEIGHT" val=" 29.88791"/>
  <p:tag name="ORIGINALWIDTH" val=" 9.082795"/>
  <p:tag name="EMFCHILD" val="True"/>
</p:tagLst>
</file>

<file path=ppt/tags/tag615.xml><?xml version="1.0" encoding="utf-8"?>
<p:tagLst xmlns:a="http://schemas.openxmlformats.org/drawingml/2006/main" xmlns:r="http://schemas.openxmlformats.org/officeDocument/2006/relationships" xmlns:p="http://schemas.openxmlformats.org/presentationml/2006/main">
  <p:tag name="ORIGINALHEIGHT" val=" .3984646"/>
  <p:tag name="ORIGINALWIDTH" val=" 120.8529"/>
  <p:tag name="EMFCHILD" val="True"/>
</p:tagLst>
</file>

<file path=ppt/tags/tag616.xml><?xml version="1.0" encoding="utf-8"?>
<p:tagLst xmlns:a="http://schemas.openxmlformats.org/drawingml/2006/main" xmlns:r="http://schemas.openxmlformats.org/officeDocument/2006/relationships" xmlns:p="http://schemas.openxmlformats.org/presentationml/2006/main">
  <p:tag name="ORIGINALHEIGHT" val=" 9.962638"/>
  <p:tag name="ORIGINALWIDTH" val=" 9.422559"/>
  <p:tag name="EMFCHILD" val="True"/>
</p:tagLst>
</file>

<file path=ppt/tags/tag617.xml><?xml version="1.0" encoding="utf-8"?>
<p:tagLst xmlns:a="http://schemas.openxmlformats.org/drawingml/2006/main" xmlns:r="http://schemas.openxmlformats.org/officeDocument/2006/relationships" xmlns:p="http://schemas.openxmlformats.org/presentationml/2006/main">
  <p:tag name="ORIGINALHEIGHT" val=" 3.145197"/>
  <p:tag name="ORIGINALWIDTH" val=" 4.273622"/>
  <p:tag name="EMFCHILD" val="True"/>
</p:tagLst>
</file>

<file path=ppt/tags/tag618.xml><?xml version="1.0" encoding="utf-8"?>
<p:tagLst xmlns:a="http://schemas.openxmlformats.org/drawingml/2006/main" xmlns:r="http://schemas.openxmlformats.org/officeDocument/2006/relationships" xmlns:p="http://schemas.openxmlformats.org/presentationml/2006/main">
  <p:tag name="ORIGINALHEIGHT" val=" 9.962638"/>
  <p:tag name="ORIGINALWIDTH" val=" 9.422559"/>
  <p:tag name="EMFCHILD" val="True"/>
</p:tagLst>
</file>

<file path=ppt/tags/tag619.xml><?xml version="1.0" encoding="utf-8"?>
<p:tagLst xmlns:a="http://schemas.openxmlformats.org/drawingml/2006/main" xmlns:r="http://schemas.openxmlformats.org/officeDocument/2006/relationships" xmlns:p="http://schemas.openxmlformats.org/presentationml/2006/main">
  <p:tag name="ORIGINALHEIGHT" val=" 4.693386"/>
  <p:tag name="ORIGINALWIDTH" val=" 2.119291"/>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 .3944882"/>
  <p:tag name="ORIGINALWIDTH" val=" 6.087165"/>
  <p:tag name="EMFCHILD" val="True"/>
</p:tagLst>
</file>

<file path=ppt/tags/tag620.xml><?xml version="1.0" encoding="utf-8"?>
<p:tagLst xmlns:a="http://schemas.openxmlformats.org/drawingml/2006/main" xmlns:r="http://schemas.openxmlformats.org/officeDocument/2006/relationships" xmlns:p="http://schemas.openxmlformats.org/presentationml/2006/main">
  <p:tag name="ORIGINALHEIGHT" val=" 4.553898"/>
  <p:tag name="ORIGINALWIDTH" val=" 3.867913"/>
  <p:tag name="EMFCHILD" val="True"/>
</p:tagLst>
</file>

<file path=ppt/tags/tag621.xml><?xml version="1.0" encoding="utf-8"?>
<p:tagLst xmlns:a="http://schemas.openxmlformats.org/drawingml/2006/main" xmlns:r="http://schemas.openxmlformats.org/officeDocument/2006/relationships" xmlns:p="http://schemas.openxmlformats.org/presentationml/2006/main">
  <p:tag name="ORIGINALHEIGHT" val=" 5.809213"/>
  <p:tag name="ORIGINALWIDTH" val=" 7.658937"/>
  <p:tag name="EMFCHILD" val="True"/>
</p:tagLst>
</file>

<file path=ppt/tags/tag622.xml><?xml version="1.0" encoding="utf-8"?>
<p:tagLst xmlns:a="http://schemas.openxmlformats.org/drawingml/2006/main" xmlns:r="http://schemas.openxmlformats.org/officeDocument/2006/relationships" xmlns:p="http://schemas.openxmlformats.org/presentationml/2006/main">
  <p:tag name="ORIGINALHEIGHT" val=" 7.023622"/>
  <p:tag name="ORIGINALWIDTH" val=" 7.12437"/>
  <p:tag name="EMFCHILD" val="True"/>
</p:tagLst>
</file>

<file path=ppt/tags/tag623.xml><?xml version="1.0" encoding="utf-8"?>
<p:tagLst xmlns:a="http://schemas.openxmlformats.org/drawingml/2006/main" xmlns:r="http://schemas.openxmlformats.org/officeDocument/2006/relationships" xmlns:p="http://schemas.openxmlformats.org/presentationml/2006/main">
  <p:tag name="ORIGINALHEIGHT" val=" 4.700354"/>
  <p:tag name="ORIGINALWIDTH" val=" 1.524764"/>
  <p:tag name="EMFCHILD" val="True"/>
</p:tagLst>
</file>

<file path=ppt/tags/tag624.xml><?xml version="1.0" encoding="utf-8"?>
<p:tagLst xmlns:a="http://schemas.openxmlformats.org/drawingml/2006/main" xmlns:r="http://schemas.openxmlformats.org/officeDocument/2006/relationships" xmlns:p="http://schemas.openxmlformats.org/presentationml/2006/main">
  <p:tag name="ORIGINALHEIGHT" val=" 3.075433"/>
  <p:tag name="ORIGINALWIDTH" val=" 3.749016"/>
  <p:tag name="EMFCHILD" val="True"/>
</p:tagLst>
</file>

<file path=ppt/tags/tag625.xml><?xml version="1.0" encoding="utf-8"?>
<p:tagLst xmlns:a="http://schemas.openxmlformats.org/drawingml/2006/main" xmlns:r="http://schemas.openxmlformats.org/officeDocument/2006/relationships" xmlns:p="http://schemas.openxmlformats.org/presentationml/2006/main">
  <p:tag name="ORIGINALHEIGHT" val=" 4.700354"/>
  <p:tag name="ORIGINALWIDTH" val=" 1.524764"/>
  <p:tag name="EMFCHILD" val="True"/>
</p:tagLst>
</file>

<file path=ppt/tags/tag626.xml><?xml version="1.0" encoding="utf-8"?>
<p:tagLst xmlns:a="http://schemas.openxmlformats.org/drawingml/2006/main" xmlns:r="http://schemas.openxmlformats.org/officeDocument/2006/relationships" xmlns:p="http://schemas.openxmlformats.org/presentationml/2006/main">
  <p:tag name="ORIGINALHEIGHT" val=" 2.147913"/>
  <p:tag name="ORIGINALWIDTH" val=" .8882677"/>
  <p:tag name="EMFCHILD" val="True"/>
</p:tagLst>
</file>

<file path=ppt/tags/tag627.xml><?xml version="1.0" encoding="utf-8"?>
<p:tagLst xmlns:a="http://schemas.openxmlformats.org/drawingml/2006/main" xmlns:r="http://schemas.openxmlformats.org/officeDocument/2006/relationships" xmlns:p="http://schemas.openxmlformats.org/presentationml/2006/main">
  <p:tag name="ORIGINALHEIGHT" val=" 4.693386"/>
  <p:tag name="ORIGINALWIDTH" val=" 2.119291"/>
  <p:tag name="EMFCHILD" val="True"/>
</p:tagLst>
</file>

<file path=ppt/tags/tag628.xml><?xml version="1.0" encoding="utf-8"?>
<p:tagLst xmlns:a="http://schemas.openxmlformats.org/drawingml/2006/main" xmlns:r="http://schemas.openxmlformats.org/officeDocument/2006/relationships" xmlns:p="http://schemas.openxmlformats.org/presentationml/2006/main">
  <p:tag name="ORIGINALHEIGHT" val=" 9.962638"/>
  <p:tag name="ORIGINALWIDTH" val=" 2.31815"/>
  <p:tag name="EMFCHILD" val="True"/>
</p:tagLst>
</file>

<file path=ppt/tags/tag629.xml><?xml version="1.0" encoding="utf-8"?>
<p:tagLst xmlns:a="http://schemas.openxmlformats.org/drawingml/2006/main" xmlns:r="http://schemas.openxmlformats.org/officeDocument/2006/relationships" xmlns:p="http://schemas.openxmlformats.org/presentationml/2006/main">
  <p:tag name="ORIGINALHEIGHT" val=" 1.534213"/>
  <p:tag name="ORIGINALWIDTH" val=" 2.667874"/>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 .305748"/>
  <p:tag name="ORIGINALWIDTH" val=" 3.596496"/>
  <p:tag name="EMFCHILD" val="True"/>
</p:tagLst>
</file>

<file path=ppt/tags/tag630.xml><?xml version="1.0" encoding="utf-8"?>
<p:tagLst xmlns:a="http://schemas.openxmlformats.org/drawingml/2006/main" xmlns:r="http://schemas.openxmlformats.org/officeDocument/2006/relationships" xmlns:p="http://schemas.openxmlformats.org/presentationml/2006/main">
  <p:tag name="ORIGINALHEIGHT" val=" 6.445827"/>
  <p:tag name="ORIGINALWIDTH" val=" 4.606339"/>
  <p:tag name="EMFCHILD" val="True"/>
</p:tagLst>
</file>

<file path=ppt/tags/tag631.xml><?xml version="1.0" encoding="utf-8"?>
<p:tagLst xmlns:a="http://schemas.openxmlformats.org/drawingml/2006/main" xmlns:r="http://schemas.openxmlformats.org/officeDocument/2006/relationships" xmlns:p="http://schemas.openxmlformats.org/presentationml/2006/main">
  <p:tag name="ORIGINALHEIGHT" val=" 4.428386"/>
  <p:tag name="ORIGINALWIDTH" val=" 2.364134"/>
  <p:tag name="EMFCHILD" val="True"/>
</p:tagLst>
</file>

<file path=ppt/tags/tag632.xml><?xml version="1.0" encoding="utf-8"?>
<p:tagLst xmlns:a="http://schemas.openxmlformats.org/drawingml/2006/main" xmlns:r="http://schemas.openxmlformats.org/officeDocument/2006/relationships" xmlns:p="http://schemas.openxmlformats.org/presentationml/2006/main">
  <p:tag name="ORIGINALHEIGHT" val=" 2.256536"/>
  <p:tag name="ORIGINALWIDTH" val=" 3.497205"/>
  <p:tag name="EMFCHILD" val="True"/>
</p:tagLst>
</file>

<file path=ppt/tags/tag633.xml><?xml version="1.0" encoding="utf-8"?>
<p:tagLst xmlns:a="http://schemas.openxmlformats.org/drawingml/2006/main" xmlns:r="http://schemas.openxmlformats.org/officeDocument/2006/relationships" xmlns:p="http://schemas.openxmlformats.org/presentationml/2006/main">
  <p:tag name="ORIGINALHEIGHT" val=" 4.693386"/>
  <p:tag name="ORIGINALWIDTH" val=" 2.119291"/>
  <p:tag name="EMFCHILD" val="True"/>
</p:tagLst>
</file>

<file path=ppt/tags/tag634.xml><?xml version="1.0" encoding="utf-8"?>
<p:tagLst xmlns:a="http://schemas.openxmlformats.org/drawingml/2006/main" xmlns:r="http://schemas.openxmlformats.org/officeDocument/2006/relationships" xmlns:p="http://schemas.openxmlformats.org/presentationml/2006/main">
  <p:tag name="ORIGINALHEIGHT" val=" .3985039"/>
  <p:tag name="ORIGINALWIDTH" val=" 6.105157"/>
  <p:tag name="EMFCHILD" val="True"/>
</p:tagLst>
</file>

<file path=ppt/tags/tag635.xml><?xml version="1.0" encoding="utf-8"?>
<p:tagLst xmlns:a="http://schemas.openxmlformats.org/drawingml/2006/main" xmlns:r="http://schemas.openxmlformats.org/officeDocument/2006/relationships" xmlns:p="http://schemas.openxmlformats.org/presentationml/2006/main">
  <p:tag name="ORIGINALHEIGHT" val=" 6.445827"/>
  <p:tag name="ORIGINALWIDTH" val=" 4.606339"/>
  <p:tag name="EMFCHILD" val="True"/>
</p:tagLst>
</file>

<file path=ppt/tags/tag636.xml><?xml version="1.0" encoding="utf-8"?>
<p:tagLst xmlns:a="http://schemas.openxmlformats.org/drawingml/2006/main" xmlns:r="http://schemas.openxmlformats.org/officeDocument/2006/relationships" xmlns:p="http://schemas.openxmlformats.org/presentationml/2006/main">
  <p:tag name="ORIGINALHEIGHT" val=" 4.428386"/>
  <p:tag name="ORIGINALWIDTH" val=" 2.364134"/>
  <p:tag name="EMFCHILD" val="True"/>
</p:tagLst>
</file>

<file path=ppt/tags/tag637.xml><?xml version="1.0" encoding="utf-8"?>
<p:tagLst xmlns:a="http://schemas.openxmlformats.org/drawingml/2006/main" xmlns:r="http://schemas.openxmlformats.org/officeDocument/2006/relationships" xmlns:p="http://schemas.openxmlformats.org/presentationml/2006/main">
  <p:tag name="ORIGINALHEIGHT" val=" 2.256536"/>
  <p:tag name="ORIGINALWIDTH" val=" 3.497205"/>
  <p:tag name="EMFCHILD" val="True"/>
</p:tagLst>
</file>

<file path=ppt/tags/tag638.xml><?xml version="1.0" encoding="utf-8"?>
<p:tagLst xmlns:a="http://schemas.openxmlformats.org/drawingml/2006/main" xmlns:r="http://schemas.openxmlformats.org/officeDocument/2006/relationships" xmlns:p="http://schemas.openxmlformats.org/presentationml/2006/main">
  <p:tag name="ORIGINALHEIGHT" val=" 4.693386"/>
  <p:tag name="ORIGINALWIDTH" val=" 2.119291"/>
  <p:tag name="EMFCHILD" val="True"/>
</p:tagLst>
</file>

<file path=ppt/tags/tag639.xml><?xml version="1.0" encoding="utf-8"?>
<p:tagLst xmlns:a="http://schemas.openxmlformats.org/drawingml/2006/main" xmlns:r="http://schemas.openxmlformats.org/officeDocument/2006/relationships" xmlns:p="http://schemas.openxmlformats.org/presentationml/2006/main">
  <p:tag name="ORIGINALHEIGHT" val=" 9.962638"/>
  <p:tag name="ORIGINALWIDTH" val=" 2.31815"/>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 6.272874"/>
  <p:tag name="ORIGINALWIDTH" val=" 5.200472"/>
  <p:tag name="EMFCHILD" val="True"/>
</p:tagLst>
</file>

<file path=ppt/tags/tag640.xml><?xml version="1.0" encoding="utf-8"?>
<p:tagLst xmlns:a="http://schemas.openxmlformats.org/drawingml/2006/main" xmlns:r="http://schemas.openxmlformats.org/officeDocument/2006/relationships" xmlns:p="http://schemas.openxmlformats.org/presentationml/2006/main">
  <p:tag name="ORIGINALHEIGHT" val=" 4.63063"/>
  <p:tag name="ORIGINALWIDTH" val=" 3.091535"/>
  <p:tag name="EMFCHILD" val="True"/>
</p:tagLst>
</file>

<file path=ppt/tags/tag641.xml><?xml version="1.0" encoding="utf-8"?>
<p:tagLst xmlns:a="http://schemas.openxmlformats.org/drawingml/2006/main" xmlns:r="http://schemas.openxmlformats.org/officeDocument/2006/relationships" xmlns:p="http://schemas.openxmlformats.org/presentationml/2006/main">
  <p:tag name="ORIGINALHEIGHT" val=" .3984646"/>
  <p:tag name="ORIGINALWIDTH" val=" 118.4548"/>
  <p:tag name="EMFCHILD" val="True"/>
</p:tagLst>
</file>

<file path=ppt/tags/tag642.xml><?xml version="1.0" encoding="utf-8"?>
<p:tagLst xmlns:a="http://schemas.openxmlformats.org/drawingml/2006/main" xmlns:r="http://schemas.openxmlformats.org/officeDocument/2006/relationships" xmlns:p="http://schemas.openxmlformats.org/presentationml/2006/main">
  <p:tag name="ORIGINALHEIGHT" val=" 9.962638"/>
  <p:tag name="ORIGINALWIDTH" val=" 9.422559"/>
  <p:tag name="EMFCHILD" val="True"/>
</p:tagLst>
</file>

<file path=ppt/tags/tag643.xml><?xml version="1.0" encoding="utf-8"?>
<p:tagLst xmlns:a="http://schemas.openxmlformats.org/drawingml/2006/main" xmlns:r="http://schemas.openxmlformats.org/officeDocument/2006/relationships" xmlns:p="http://schemas.openxmlformats.org/presentationml/2006/main">
  <p:tag name="ORIGINALHEIGHT" val=" 3.145197"/>
  <p:tag name="ORIGINALWIDTH" val=" 4.273622"/>
  <p:tag name="EMFCHILD" val="True"/>
</p:tagLst>
</file>

<file path=ppt/tags/tag644.xml><?xml version="1.0" encoding="utf-8"?>
<p:tagLst xmlns:a="http://schemas.openxmlformats.org/drawingml/2006/main" xmlns:r="http://schemas.openxmlformats.org/officeDocument/2006/relationships" xmlns:p="http://schemas.openxmlformats.org/presentationml/2006/main">
  <p:tag name="ORIGINALHEIGHT" val=" 9.962638"/>
  <p:tag name="ORIGINALWIDTH" val=" 9.422559"/>
  <p:tag name="EMFCHILD" val="True"/>
</p:tagLst>
</file>

<file path=ppt/tags/tag645.xml><?xml version="1.0" encoding="utf-8"?>
<p:tagLst xmlns:a="http://schemas.openxmlformats.org/drawingml/2006/main" xmlns:r="http://schemas.openxmlformats.org/officeDocument/2006/relationships" xmlns:p="http://schemas.openxmlformats.org/presentationml/2006/main">
  <p:tag name="ORIGINALHEIGHT" val=" 4.693386"/>
  <p:tag name="ORIGINALWIDTH" val=" 2.119291"/>
  <p:tag name="EMFCHILD" val="True"/>
</p:tagLst>
</file>

<file path=ppt/tags/tag646.xml><?xml version="1.0" encoding="utf-8"?>
<p:tagLst xmlns:a="http://schemas.openxmlformats.org/drawingml/2006/main" xmlns:r="http://schemas.openxmlformats.org/officeDocument/2006/relationships" xmlns:p="http://schemas.openxmlformats.org/presentationml/2006/main">
  <p:tag name="ORIGINALHEIGHT" val=" 4.553898"/>
  <p:tag name="ORIGINALWIDTH" val=" 3.867913"/>
  <p:tag name="EMFCHILD" val="True"/>
</p:tagLst>
</file>

<file path=ppt/tags/tag647.xml><?xml version="1.0" encoding="utf-8"?>
<p:tagLst xmlns:a="http://schemas.openxmlformats.org/drawingml/2006/main" xmlns:r="http://schemas.openxmlformats.org/officeDocument/2006/relationships" xmlns:p="http://schemas.openxmlformats.org/presentationml/2006/main">
  <p:tag name="ORIGINALHEIGHT" val=" 5.809213"/>
  <p:tag name="ORIGINALWIDTH" val=" 7.658937"/>
  <p:tag name="EMFCHILD" val="True"/>
</p:tagLst>
</file>

<file path=ppt/tags/tag648.xml><?xml version="1.0" encoding="utf-8"?>
<p:tagLst xmlns:a="http://schemas.openxmlformats.org/drawingml/2006/main" xmlns:r="http://schemas.openxmlformats.org/officeDocument/2006/relationships" xmlns:p="http://schemas.openxmlformats.org/presentationml/2006/main">
  <p:tag name="ORIGINALHEIGHT" val=" 7.023622"/>
  <p:tag name="ORIGINALWIDTH" val=" 7.12437"/>
  <p:tag name="EMFCHILD" val="True"/>
</p:tagLst>
</file>

<file path=ppt/tags/tag649.xml><?xml version="1.0" encoding="utf-8"?>
<p:tagLst xmlns:a="http://schemas.openxmlformats.org/drawingml/2006/main" xmlns:r="http://schemas.openxmlformats.org/officeDocument/2006/relationships" xmlns:p="http://schemas.openxmlformats.org/presentationml/2006/main">
  <p:tag name="ORIGINALHEIGHT" val=" 4.700354"/>
  <p:tag name="ORIGINALWIDTH" val=" 1.524764"/>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650.xml><?xml version="1.0" encoding="utf-8"?>
<p:tagLst xmlns:a="http://schemas.openxmlformats.org/drawingml/2006/main" xmlns:r="http://schemas.openxmlformats.org/officeDocument/2006/relationships" xmlns:p="http://schemas.openxmlformats.org/presentationml/2006/main">
  <p:tag name="ORIGINALHEIGHT" val=" 3.075433"/>
  <p:tag name="ORIGINALWIDTH" val=" 3.749016"/>
  <p:tag name="EMFCHILD" val="True"/>
</p:tagLst>
</file>

<file path=ppt/tags/tag651.xml><?xml version="1.0" encoding="utf-8"?>
<p:tagLst xmlns:a="http://schemas.openxmlformats.org/drawingml/2006/main" xmlns:r="http://schemas.openxmlformats.org/officeDocument/2006/relationships" xmlns:p="http://schemas.openxmlformats.org/presentationml/2006/main">
  <p:tag name="ORIGINALHEIGHT" val=" 4.700354"/>
  <p:tag name="ORIGINALWIDTH" val=" 1.524764"/>
  <p:tag name="EMFCHILD" val="True"/>
</p:tagLst>
</file>

<file path=ppt/tags/tag652.xml><?xml version="1.0" encoding="utf-8"?>
<p:tagLst xmlns:a="http://schemas.openxmlformats.org/drawingml/2006/main" xmlns:r="http://schemas.openxmlformats.org/officeDocument/2006/relationships" xmlns:p="http://schemas.openxmlformats.org/presentationml/2006/main">
  <p:tag name="ORIGINALHEIGHT" val=" 2.147913"/>
  <p:tag name="ORIGINALWIDTH" val=" .8882677"/>
  <p:tag name="EMFCHILD" val="True"/>
</p:tagLst>
</file>

<file path=ppt/tags/tag653.xml><?xml version="1.0" encoding="utf-8"?>
<p:tagLst xmlns:a="http://schemas.openxmlformats.org/drawingml/2006/main" xmlns:r="http://schemas.openxmlformats.org/officeDocument/2006/relationships" xmlns:p="http://schemas.openxmlformats.org/presentationml/2006/main">
  <p:tag name="ORIGINALHEIGHT" val=" 4.693386"/>
  <p:tag name="ORIGINALWIDTH" val=" 2.119291"/>
  <p:tag name="EMFCHILD" val="True"/>
</p:tagLst>
</file>

<file path=ppt/tags/tag654.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655.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656.xml><?xml version="1.0" encoding="utf-8"?>
<p:tagLst xmlns:a="http://schemas.openxmlformats.org/drawingml/2006/main" xmlns:r="http://schemas.openxmlformats.org/officeDocument/2006/relationships" xmlns:p="http://schemas.openxmlformats.org/presentationml/2006/main">
  <p:tag name="TIMING" val="|14.3|11.5|6.6|3.2|17.5|4.5"/>
</p:tagLst>
</file>

<file path=ppt/tags/tag657.xml><?xml version="1.0" encoding="utf-8"?>
<p:tagLst xmlns:a="http://schemas.openxmlformats.org/drawingml/2006/main" xmlns:r="http://schemas.openxmlformats.org/officeDocument/2006/relationships" xmlns:p="http://schemas.openxmlformats.org/presentationml/2006/main">
  <p:tag name="ORIGINALHEIGHT" val=" 6.945713"/>
  <p:tag name="ORIGINALWIDTH" val=" 3.676203"/>
  <p:tag name="OUTPUTTYPE" val="SVG"/>
  <p:tag name="IGUANATEXVERSION" val="162"/>
  <p:tag name="LATEXADDIN" val="\documentclass[preview]{standalone}&#10;\usepackage[utf8]{inputenc}&#10;\usepackage{amsmath}&#10;&#10;\begin{document}&#10;&#10;\begin{flalign*}&#10;\delta&#10;\end{flalign*}&#10;&#10;\end{document}&#10;"/>
  <p:tag name="IGUANATEXSIZE" val="18"/>
  <p:tag name="IGUANATEXCURSOR" val="12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658.xml><?xml version="1.0" encoding="utf-8"?>
<p:tagLst xmlns:a="http://schemas.openxmlformats.org/drawingml/2006/main" xmlns:r="http://schemas.openxmlformats.org/officeDocument/2006/relationships" xmlns:p="http://schemas.openxmlformats.org/presentationml/2006/main">
  <p:tag name="ORIGINALHEIGHT" val=" 21.57279"/>
  <p:tag name="ORIGINALWIDTH" val=" 152.7309"/>
  <p:tag name="OUTPUTTYPE" val="SVG"/>
  <p:tag name="IGUANATEXVERSION" val="162"/>
  <p:tag name="LATEXADDIN" val="\documentclass[preview]{standalone}&#10;\usepackage[utf8]{inputenc}&#10;\usepackage{amsmath}&#10;&#10;\begin{document}&#10;&#10;\begin{flalign*}&#10;j_{\mathrm{diff,env}}^\mathrm{w}=\rho_{\mathrm{g,}i}D_{\mathrm{g}}^\mathrm{w,a}A_{i}\frac{X_{\mathrm{g,}i}^\mathrm{w}-X_{\mathrm{g,amb}}^\mathrm{w}}{\delta} \end{flalign*}&#10;&#10;\end{document}&#10;"/>
  <p:tag name="IGUANATEXSIZE" val="18"/>
  <p:tag name="IGUANATEXCURSOR" val="27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659.xml><?xml version="1.0" encoding="utf-8"?>
<p:tagLst xmlns:a="http://schemas.openxmlformats.org/drawingml/2006/main" xmlns:r="http://schemas.openxmlformats.org/officeDocument/2006/relationships" xmlns:p="http://schemas.openxmlformats.org/presentationml/2006/main">
  <p:tag name="ORIGINALHEIGHT" val=" 24.38994"/>
  <p:tag name="ORIGINALWIDTH" val=" 152.8152"/>
  <p:tag name="OUTPUTTYPE" val="SVG"/>
  <p:tag name="IGUANATEXVERSION" val="162"/>
  <p:tag name="LATEXADDIN" val="\documentclass[preview]{standalone}&#10;\usepackage[utf8]{inputenc}&#10;\usepackage{amsmath}&#10;&#10;\begin{document}&#10;&#10;\begin{flalign*}&#10;j_{\mathrm{diff},\mathrm{g},ij}^\mathrm{w}=\rho_{\mathrm{g},i}D_{\mathrm{g}}^\mathrm{w,a}A_{\mathrm{g},ij}\frac{X_{\mathrm{g},i}^\mathrm{w}-X_{\mathrm{g},j}^\mathrm{w}}{l_{ij}} \end{flalign*}&#10;&#10;\end{document}&#10;"/>
  <p:tag name="IGUANATEXSIZE" val="18"/>
  <p:tag name="IGUANATEXCURSOR" val="29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66.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660.xml><?xml version="1.0" encoding="utf-8"?>
<p:tagLst xmlns:a="http://schemas.openxmlformats.org/drawingml/2006/main" xmlns:r="http://schemas.openxmlformats.org/officeDocument/2006/relationships" xmlns:p="http://schemas.openxmlformats.org/presentationml/2006/main">
  <p:tag name="ORIGINALHEIGHT" val=" 12.66041"/>
  <p:tag name="ORIGINALWIDTH" val=" 106.8624"/>
  <p:tag name="OUTPUTTYPE" val="SVG"/>
  <p:tag name="IGUANATEXVERSION" val="162"/>
  <p:tag name="LATEXADDIN" val="\documentclass[preview]{standalone}&#10;\usepackage[utf8]{inputenc}&#10;\usepackage{amsmath}&#10;&#10;\begin{document}&#10;&#10;\begin{flalign*}&#10;X_{\mathrm{g},i}^\mathrm{w}=X_\mathrm{g}^\mathrm{w,sat}(1-x_\mathrm{w}^\mathrm{NaCl}) \end{flalign*}&#10;&#10;\end{document}&#10;"/>
  <p:tag name="IGUANATEXSIZE" val="18"/>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661.xml><?xml version="1.0" encoding="utf-8"?>
<p:tagLst xmlns:a="http://schemas.openxmlformats.org/drawingml/2006/main" xmlns:r="http://schemas.openxmlformats.org/officeDocument/2006/relationships" xmlns:p="http://schemas.openxmlformats.org/presentationml/2006/main">
  <p:tag name="ORIGINALHEIGHT" val=" 21.93421"/>
  <p:tag name="ORIGINALWIDTH" val=" 126.6688"/>
  <p:tag name="OUTPUTTYPE" val="SVG"/>
  <p:tag name="IGUANATEXVERSION" val="162"/>
  <p:tag name="LATEXADDIN" val="\documentclass[preview]{standalone}&#10;\usepackage[utf8]{inputenc}&#10;\usepackage{amsmath}&#10;&#10;\begin{document}&#10;&#10;\begin{flalign*}&#10;\sum_jj_{\mathrm{diff},\mathrm{g},ij}^\mathrm{w}A_{\mathrm{g},ij}+Q_{\mathrm{g}\to\mathrm{l},i}^\mathrm{w}=0 \end{flalign*}&#10;&#10;\end{document}&#10;"/>
  <p:tag name="IGUANATEXSIZE" val="18"/>
  <p:tag name="IGUANATEXCURSOR" val="22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662.xml><?xml version="1.0" encoding="utf-8"?>
<p:tagLst xmlns:a="http://schemas.openxmlformats.org/drawingml/2006/main" xmlns:r="http://schemas.openxmlformats.org/officeDocument/2006/relationships" xmlns:p="http://schemas.openxmlformats.org/presentationml/2006/main">
  <p:tag name="ORIGINALHEIGHT" val=" 13.51181"/>
  <p:tag name="ORIGINALWIDTH" val=" 13.31247"/>
  <p:tag name="LATEXADDIN" val="\documentclass[preview]{standalone}&#10;\usepackage[utf8]{inputenc}&#10;\usepackage{amsmath}&#10;&#10;\begin{document}&#10;&#10;\begin{flalign*}&#10;\sum_jj_{\mathrm{diff},\mathrm{g},ij}^\mathrm{w}A_{\mathrm{g},ij}+Q_{\mathrm{g}\to\mathrm{l},i}^\mathrm{w}=0 \end{flalign*}&#10;&#10;\end{document}&#10;"/>
  <p:tag name="IGUANATEXSIZE" val="18"/>
  <p:tag name="IGUANATEXCURSOR" val="22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663.xml><?xml version="1.0" encoding="utf-8"?>
<p:tagLst xmlns:a="http://schemas.openxmlformats.org/drawingml/2006/main" xmlns:r="http://schemas.openxmlformats.org/officeDocument/2006/relationships" xmlns:p="http://schemas.openxmlformats.org/presentationml/2006/main">
  <p:tag name="ORIGINALHEIGHT" val=" 5.857349"/>
  <p:tag name="ORIGINALWIDTH" val=" 3.073534"/>
  <p:tag name="EMFCHILD" val="True"/>
</p:tagLst>
</file>

<file path=ppt/tags/tag664.xml><?xml version="1.0" encoding="utf-8"?>
<p:tagLst xmlns:a="http://schemas.openxmlformats.org/drawingml/2006/main" xmlns:r="http://schemas.openxmlformats.org/officeDocument/2006/relationships" xmlns:p="http://schemas.openxmlformats.org/presentationml/2006/main">
  <p:tag name="ORIGINALHEIGHT" val=" 8.358006"/>
  <p:tag name="ORIGINALWIDTH" val=" 4.100744"/>
  <p:tag name="EMFCHILD" val="True"/>
</p:tagLst>
</file>

<file path=ppt/tags/tag665.xml><?xml version="1.0" encoding="utf-8"?>
<p:tagLst xmlns:a="http://schemas.openxmlformats.org/drawingml/2006/main" xmlns:r="http://schemas.openxmlformats.org/officeDocument/2006/relationships" xmlns:p="http://schemas.openxmlformats.org/presentationml/2006/main">
  <p:tag name="ORIGINALHEIGHT" val=" 2.979352"/>
  <p:tag name="ORIGINALWIDTH" val=" 5.278959"/>
  <p:tag name="EMFCHILD" val="True"/>
</p:tagLst>
</file>

<file path=ppt/tags/tag666.xml><?xml version="1.0" encoding="utf-8"?>
<p:tagLst xmlns:a="http://schemas.openxmlformats.org/drawingml/2006/main" xmlns:r="http://schemas.openxmlformats.org/officeDocument/2006/relationships" xmlns:p="http://schemas.openxmlformats.org/presentationml/2006/main">
  <p:tag name="ORIGINALHEIGHT" val=" 4.756124"/>
  <p:tag name="ORIGINALWIDTH" val=" 3.745669"/>
  <p:tag name="EMFCHILD" val="True"/>
</p:tagLst>
</file>

<file path=ppt/tags/tag667.xml><?xml version="1.0" encoding="utf-8"?>
<p:tagLst xmlns:a="http://schemas.openxmlformats.org/drawingml/2006/main" xmlns:r="http://schemas.openxmlformats.org/officeDocument/2006/relationships" xmlns:p="http://schemas.openxmlformats.org/presentationml/2006/main">
  <p:tag name="ORIGINALHEIGHT" val=" 4.553456"/>
  <p:tag name="ORIGINALWIDTH" val=" 1.526247"/>
  <p:tag name="EMFCHILD" val="True"/>
</p:tagLst>
</file>

<file path=ppt/tags/tag668.xml><?xml version="1.0" encoding="utf-8"?>
<p:tagLst xmlns:a="http://schemas.openxmlformats.org/drawingml/2006/main" xmlns:r="http://schemas.openxmlformats.org/officeDocument/2006/relationships" xmlns:p="http://schemas.openxmlformats.org/presentationml/2006/main">
  <p:tag name="ORIGINALHEIGHT" val=" 4.756124"/>
  <p:tag name="ORIGINALWIDTH" val=" 4.739851"/>
  <p:tag name="EMFCHILD" val="True"/>
</p:tagLst>
</file>

<file path=ppt/tags/tag669.xml><?xml version="1.0" encoding="utf-8"?>
<p:tagLst xmlns:a="http://schemas.openxmlformats.org/drawingml/2006/main" xmlns:r="http://schemas.openxmlformats.org/officeDocument/2006/relationships" xmlns:p="http://schemas.openxmlformats.org/presentationml/2006/main">
  <p:tag name="ORIGINALHEIGHT" val=" 2.080796"/>
  <p:tag name="ORIGINALWIDTH" val=" .8891514"/>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 5.985827"/>
  <p:tag name="ORIGINALWIDTH" val=" 3.061496"/>
  <p:tag name="EMFCHILD" val="True"/>
</p:tagLst>
</file>

<file path=ppt/tags/tag670.xml><?xml version="1.0" encoding="utf-8"?>
<p:tagLst xmlns:a="http://schemas.openxmlformats.org/drawingml/2006/main" xmlns:r="http://schemas.openxmlformats.org/officeDocument/2006/relationships" xmlns:p="http://schemas.openxmlformats.org/presentationml/2006/main">
  <p:tag name="ORIGINALHEIGHT" val=" 4.431846"/>
  <p:tag name="ORIGINALWIDTH" val=" 3.542651"/>
  <p:tag name="EMFCHILD" val="True"/>
</p:tagLst>
</file>

<file path=ppt/tags/tag671.xml><?xml version="1.0" encoding="utf-8"?>
<p:tagLst xmlns:a="http://schemas.openxmlformats.org/drawingml/2006/main" xmlns:r="http://schemas.openxmlformats.org/officeDocument/2006/relationships" xmlns:p="http://schemas.openxmlformats.org/presentationml/2006/main">
  <p:tag name="ORIGINALHEIGHT" val=" 2.080796"/>
  <p:tag name="ORIGINALWIDTH" val=" .8891514"/>
  <p:tag name="EMFCHILD" val="True"/>
</p:tagLst>
</file>

<file path=ppt/tags/tag672.xml><?xml version="1.0" encoding="utf-8"?>
<p:tagLst xmlns:a="http://schemas.openxmlformats.org/drawingml/2006/main" xmlns:r="http://schemas.openxmlformats.org/officeDocument/2006/relationships" xmlns:p="http://schemas.openxmlformats.org/presentationml/2006/main">
  <p:tag name="ORIGINALHEIGHT" val=" 4.546719"/>
  <p:tag name="ORIGINALWIDTH" val=" 2.121391"/>
  <p:tag name="EMFCHILD" val="True"/>
</p:tagLst>
</file>

<file path=ppt/tags/tag673.xml><?xml version="1.0" encoding="utf-8"?>
<p:tagLst xmlns:a="http://schemas.openxmlformats.org/drawingml/2006/main" xmlns:r="http://schemas.openxmlformats.org/officeDocument/2006/relationships" xmlns:p="http://schemas.openxmlformats.org/presentationml/2006/main">
  <p:tag name="ORIGINALHEIGHT" val=" 5.857349"/>
  <p:tag name="ORIGINALWIDTH" val=" 3.073534"/>
  <p:tag name="EMFCHILD" val="True"/>
</p:tagLst>
</file>

<file path=ppt/tags/tag674.xml><?xml version="1.0" encoding="utf-8"?>
<p:tagLst xmlns:a="http://schemas.openxmlformats.org/drawingml/2006/main" xmlns:r="http://schemas.openxmlformats.org/officeDocument/2006/relationships" xmlns:p="http://schemas.openxmlformats.org/presentationml/2006/main">
  <p:tag name="ORIGINALHEIGHT" val=" 6.910324"/>
  <p:tag name="ORIGINALWIDTH" val=" 6.861242"/>
  <p:tag name="EMFCHILD" val="True"/>
</p:tagLst>
</file>

<file path=ppt/tags/tag675.xml><?xml version="1.0" encoding="utf-8"?>
<p:tagLst xmlns:a="http://schemas.openxmlformats.org/drawingml/2006/main" xmlns:r="http://schemas.openxmlformats.org/officeDocument/2006/relationships" xmlns:p="http://schemas.openxmlformats.org/presentationml/2006/main">
  <p:tag name="ORIGINALHEIGHT" val=" 4.431846"/>
  <p:tag name="ORIGINALWIDTH" val=" 3.542651"/>
  <p:tag name="EMFCHILD" val="True"/>
</p:tagLst>
</file>

<file path=ppt/tags/tag676.xml><?xml version="1.0" encoding="utf-8"?>
<p:tagLst xmlns:a="http://schemas.openxmlformats.org/drawingml/2006/main" xmlns:r="http://schemas.openxmlformats.org/officeDocument/2006/relationships" xmlns:p="http://schemas.openxmlformats.org/presentationml/2006/main">
  <p:tag name="ORIGINALHEIGHT" val=" 2.080796"/>
  <p:tag name="ORIGINALWIDTH" val=" .8891514"/>
  <p:tag name="EMFCHILD" val="True"/>
</p:tagLst>
</file>

<file path=ppt/tags/tag677.xml><?xml version="1.0" encoding="utf-8"?>
<p:tagLst xmlns:a="http://schemas.openxmlformats.org/drawingml/2006/main" xmlns:r="http://schemas.openxmlformats.org/officeDocument/2006/relationships" xmlns:p="http://schemas.openxmlformats.org/presentationml/2006/main">
  <p:tag name="ORIGINALHEIGHT" val=" 4.546719"/>
  <p:tag name="ORIGINALWIDTH" val=" 2.121391"/>
  <p:tag name="EMFCHILD" val="True"/>
</p:tagLst>
</file>

<file path=ppt/tags/tag678.xml><?xml version="1.0" encoding="utf-8"?>
<p:tagLst xmlns:a="http://schemas.openxmlformats.org/drawingml/2006/main" xmlns:r="http://schemas.openxmlformats.org/officeDocument/2006/relationships" xmlns:p="http://schemas.openxmlformats.org/presentationml/2006/main">
  <p:tag name="ORIGINALHEIGHT" val=" 5.857349"/>
  <p:tag name="ORIGINALWIDTH" val=" 3.073534"/>
  <p:tag name="EMFCHILD" val="True"/>
</p:tagLst>
</file>

<file path=ppt/tags/tag679.xml><?xml version="1.0" encoding="utf-8"?>
<p:tagLst xmlns:a="http://schemas.openxmlformats.org/drawingml/2006/main" xmlns:r="http://schemas.openxmlformats.org/officeDocument/2006/relationships" xmlns:p="http://schemas.openxmlformats.org/presentationml/2006/main">
  <p:tag name="ORIGINALHEIGHT" val=" 6.427734"/>
  <p:tag name="ORIGINALWIDTH" val=" 6.651225"/>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 9.862992"/>
  <p:tag name="ORIGINALWIDTH" val=" 2.311299"/>
  <p:tag name="EMFCHILD" val="True"/>
</p:tagLst>
</file>

<file path=ppt/tags/tag680.xml><?xml version="1.0" encoding="utf-8"?>
<p:tagLst xmlns:a="http://schemas.openxmlformats.org/drawingml/2006/main" xmlns:r="http://schemas.openxmlformats.org/officeDocument/2006/relationships" xmlns:p="http://schemas.openxmlformats.org/presentationml/2006/main">
  <p:tag name="ORIGINALHEIGHT" val=" 8.67651"/>
  <p:tag name="ORIGINALWIDTH" val=" 6.911286"/>
  <p:tag name="EMFCHILD" val="True"/>
</p:tagLst>
</file>

<file path=ppt/tags/tag681.xml><?xml version="1.0" encoding="utf-8"?>
<p:tagLst xmlns:a="http://schemas.openxmlformats.org/drawingml/2006/main" xmlns:r="http://schemas.openxmlformats.org/officeDocument/2006/relationships" xmlns:p="http://schemas.openxmlformats.org/presentationml/2006/main">
  <p:tag name="ORIGINALHEIGHT" val=" 2.979352"/>
  <p:tag name="ORIGINALWIDTH" val=" 5.278959"/>
  <p:tag name="EMFCHILD" val="True"/>
</p:tagLst>
</file>

<file path=ppt/tags/tag682.xml><?xml version="1.0" encoding="utf-8"?>
<p:tagLst xmlns:a="http://schemas.openxmlformats.org/drawingml/2006/main" xmlns:r="http://schemas.openxmlformats.org/officeDocument/2006/relationships" xmlns:p="http://schemas.openxmlformats.org/presentationml/2006/main">
  <p:tag name="ORIGINALHEIGHT" val=" 4.431846"/>
  <p:tag name="ORIGINALWIDTH" val=" 3.542651"/>
  <p:tag name="EMFCHILD" val="True"/>
</p:tagLst>
</file>

<file path=ppt/tags/tag683.xml><?xml version="1.0" encoding="utf-8"?>
<p:tagLst xmlns:a="http://schemas.openxmlformats.org/drawingml/2006/main" xmlns:r="http://schemas.openxmlformats.org/officeDocument/2006/relationships" xmlns:p="http://schemas.openxmlformats.org/presentationml/2006/main">
  <p:tag name="ORIGINALHEIGHT" val=" 3.560324"/>
  <p:tag name="ORIGINALWIDTH" val=" 6.889283"/>
  <p:tag name="EMFCHILD" val="True"/>
</p:tagLst>
</file>

<file path=ppt/tags/tag684.xml><?xml version="1.0" encoding="utf-8"?>
<p:tagLst xmlns:a="http://schemas.openxmlformats.org/drawingml/2006/main" xmlns:r="http://schemas.openxmlformats.org/officeDocument/2006/relationships" xmlns:p="http://schemas.openxmlformats.org/presentationml/2006/main">
  <p:tag name="ORIGINALHEIGHT" val=" 4.688582"/>
  <p:tag name="ORIGINALWIDTH" val=" 1.575284"/>
  <p:tag name="EMFCHILD" val="True"/>
</p:tagLst>
</file>

<file path=ppt/tags/tag685.xml><?xml version="1.0" encoding="utf-8"?>
<p:tagLst xmlns:a="http://schemas.openxmlformats.org/drawingml/2006/main" xmlns:r="http://schemas.openxmlformats.org/officeDocument/2006/relationships" xmlns:p="http://schemas.openxmlformats.org/presentationml/2006/main">
  <p:tag name="ORIGINALHEIGHT" val=" 2.080796"/>
  <p:tag name="ORIGINALWIDTH" val=" .8891514"/>
  <p:tag name="EMFCHILD" val="True"/>
</p:tagLst>
</file>

<file path=ppt/tags/tag686.xml><?xml version="1.0" encoding="utf-8"?>
<p:tagLst xmlns:a="http://schemas.openxmlformats.org/drawingml/2006/main" xmlns:r="http://schemas.openxmlformats.org/officeDocument/2006/relationships" xmlns:p="http://schemas.openxmlformats.org/presentationml/2006/main">
  <p:tag name="ORIGINALHEIGHT" val=" 4.546719"/>
  <p:tag name="ORIGINALWIDTH" val=" 2.121391"/>
  <p:tag name="EMFCHILD" val="True"/>
</p:tagLst>
</file>

<file path=ppt/tags/tag687.xml><?xml version="1.0" encoding="utf-8"?>
<p:tagLst xmlns:a="http://schemas.openxmlformats.org/drawingml/2006/main" xmlns:r="http://schemas.openxmlformats.org/officeDocument/2006/relationships" xmlns:p="http://schemas.openxmlformats.org/presentationml/2006/main">
  <p:tag name="ORIGINALHEIGHT" val=" 2.258399"/>
  <p:tag name="ORIGINALWIDTH" val=" 6.651225"/>
  <p:tag name="EMFCHILD" val="True"/>
</p:tagLst>
</file>

<file path=ppt/tags/tag688.xml><?xml version="1.0" encoding="utf-8"?>
<p:tagLst xmlns:a="http://schemas.openxmlformats.org/drawingml/2006/main" xmlns:r="http://schemas.openxmlformats.org/officeDocument/2006/relationships" xmlns:p="http://schemas.openxmlformats.org/presentationml/2006/main">
  <p:tag name="ORIGINALHEIGHT" val=" 6.64007"/>
  <p:tag name="ORIGINALWIDTH" val=" 4.210761"/>
  <p:tag name="EMFCHILD" val="True"/>
</p:tagLst>
</file>

<file path=ppt/tags/tag689.xml><?xml version="1.0" encoding="utf-8"?>
<p:tagLst xmlns:a="http://schemas.openxmlformats.org/drawingml/2006/main" xmlns:r="http://schemas.openxmlformats.org/officeDocument/2006/relationships" xmlns:p="http://schemas.openxmlformats.org/presentationml/2006/main">
  <p:tag name="ORIGINALHEIGHT" val=" 6.673622"/>
  <p:tag name="ORIGINALWIDTH" val=" 8.209187"/>
  <p:tag name="LATEXADDIN" val="\documentclass[preview]{standalone}&#10;\usepackage[utf8]{inputenc}&#10;\usepackage{amsmath}&#10;&#10;\begin{document}&#10;&#10;\begin{flalign*}&#10;X_{\mathrm{g},i}^\mathrm{w}=X_\mathrm{g}^\mathrm{w,sat}(1-x_\mathrm{w}^\mathrm{NaCl}) \end{flalign*}&#10;&#10;\end{document}&#10;"/>
  <p:tag name="IGUANATEXSIZE" val="18"/>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 7.130945"/>
  <p:tag name="ORIGINALWIDTH" val=" 4.084646"/>
  <p:tag name="EMFCHILD" val="True"/>
</p:tagLst>
</file>

<file path=ppt/tags/tag690.xml><?xml version="1.0" encoding="utf-8"?>
<p:tagLst xmlns:a="http://schemas.openxmlformats.org/drawingml/2006/main" xmlns:r="http://schemas.openxmlformats.org/officeDocument/2006/relationships" xmlns:p="http://schemas.openxmlformats.org/presentationml/2006/main">
  <p:tag name="ORIGINALHEIGHT" val=" 3.016317"/>
  <p:tag name="ORIGINALWIDTH" val=" 5.258268"/>
  <p:tag name="EMFCHILD" val="True"/>
</p:tagLst>
</file>

<file path=ppt/tags/tag691.xml><?xml version="1.0" encoding="utf-8"?>
<p:tagLst xmlns:a="http://schemas.openxmlformats.org/drawingml/2006/main" xmlns:r="http://schemas.openxmlformats.org/officeDocument/2006/relationships" xmlns:p="http://schemas.openxmlformats.org/presentationml/2006/main">
  <p:tag name="ORIGINALHEIGHT" val=" 4.486833"/>
  <p:tag name="ORIGINALWIDTH" val=" 3.52874"/>
  <p:tag name="EMFCHILD" val="True"/>
</p:tagLst>
</file>

<file path=ppt/tags/tag692.xml><?xml version="1.0" encoding="utf-8"?>
<p:tagLst xmlns:a="http://schemas.openxmlformats.org/drawingml/2006/main" xmlns:r="http://schemas.openxmlformats.org/officeDocument/2006/relationships" xmlns:p="http://schemas.openxmlformats.org/presentationml/2006/main">
  <p:tag name="ORIGINALHEIGHT" val=" 2.106606"/>
  <p:tag name="ORIGINALWIDTH" val=" .8856518"/>
  <p:tag name="EMFCHILD" val="True"/>
</p:tagLst>
</file>

<file path=ppt/tags/tag693.xml><?xml version="1.0" encoding="utf-8"?>
<p:tagLst xmlns:a="http://schemas.openxmlformats.org/drawingml/2006/main" xmlns:r="http://schemas.openxmlformats.org/officeDocument/2006/relationships" xmlns:p="http://schemas.openxmlformats.org/presentationml/2006/main">
  <p:tag name="ORIGINALHEIGHT" val=" 4.603106"/>
  <p:tag name="ORIGINALWIDTH" val=" 2.113036"/>
  <p:tag name="EMFCHILD" val="True"/>
</p:tagLst>
</file>

<file path=ppt/tags/tag694.xml><?xml version="1.0" encoding="utf-8"?>
<p:tagLst xmlns:a="http://schemas.openxmlformats.org/drawingml/2006/main" xmlns:r="http://schemas.openxmlformats.org/officeDocument/2006/relationships" xmlns:p="http://schemas.openxmlformats.org/presentationml/2006/main">
  <p:tag name="ORIGINALHEIGHT" val=" 2.286396"/>
  <p:tag name="ORIGINALWIDTH" val=" 6.625154"/>
  <p:tag name="EMFCHILD" val="True"/>
</p:tagLst>
</file>

<file path=ppt/tags/tag695.xml><?xml version="1.0" encoding="utf-8"?>
<p:tagLst xmlns:a="http://schemas.openxmlformats.org/drawingml/2006/main" xmlns:r="http://schemas.openxmlformats.org/officeDocument/2006/relationships" xmlns:p="http://schemas.openxmlformats.org/presentationml/2006/main">
  <p:tag name="ORIGINALHEIGHT" val=" 6.673622"/>
  <p:tag name="ORIGINALWIDTH" val=" 8.209187"/>
  <p:tag name="EMFCHILD" val="True"/>
</p:tagLst>
</file>

<file path=ppt/tags/tag696.xml><?xml version="1.0" encoding="utf-8"?>
<p:tagLst xmlns:a="http://schemas.openxmlformats.org/drawingml/2006/main" xmlns:r="http://schemas.openxmlformats.org/officeDocument/2006/relationships" xmlns:p="http://schemas.openxmlformats.org/presentationml/2006/main">
  <p:tag name="ORIGINALHEIGHT" val=" 3.016317"/>
  <p:tag name="ORIGINALWIDTH" val=" 5.258268"/>
  <p:tag name="EMFCHILD" val="True"/>
</p:tagLst>
</file>

<file path=ppt/tags/tag697.xml><?xml version="1.0" encoding="utf-8"?>
<p:tagLst xmlns:a="http://schemas.openxmlformats.org/drawingml/2006/main" xmlns:r="http://schemas.openxmlformats.org/officeDocument/2006/relationships" xmlns:p="http://schemas.openxmlformats.org/presentationml/2006/main">
  <p:tag name="ORIGINALHEIGHT" val=" 2.106606"/>
  <p:tag name="ORIGINALWIDTH" val=" .8856518"/>
  <p:tag name="EMFCHILD" val="True"/>
</p:tagLst>
</file>

<file path=ppt/tags/tag698.xml><?xml version="1.0" encoding="utf-8"?>
<p:tagLst xmlns:a="http://schemas.openxmlformats.org/drawingml/2006/main" xmlns:r="http://schemas.openxmlformats.org/officeDocument/2006/relationships" xmlns:p="http://schemas.openxmlformats.org/presentationml/2006/main">
  <p:tag name="ORIGINALHEIGHT" val=" 3.118898"/>
  <p:tag name="ORIGINALWIDTH" val=" 2.524497"/>
  <p:tag name="EMFCHILD" val="True"/>
</p:tagLst>
</file>

<file path=ppt/tags/tag699.xml><?xml version="1.0" encoding="utf-8"?>
<p:tagLst xmlns:a="http://schemas.openxmlformats.org/drawingml/2006/main" xmlns:r="http://schemas.openxmlformats.org/officeDocument/2006/relationships" xmlns:p="http://schemas.openxmlformats.org/presentationml/2006/main">
  <p:tag name="ORIGINALHEIGHT" val=" 3.118898"/>
  <p:tag name="ORIGINALWIDTH" val=" 3.479921"/>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 4.41343"/>
  <p:tag name="ORIGINALWIDTH" val=" 4.8493"/>
  <p:tag name="EMFCHILD" val="True"/>
</p:tagLst>
</file>

<file path=ppt/tags/tag70.xml><?xml version="1.0" encoding="utf-8"?>
<p:tagLst xmlns:a="http://schemas.openxmlformats.org/drawingml/2006/main" xmlns:r="http://schemas.openxmlformats.org/officeDocument/2006/relationships" xmlns:p="http://schemas.openxmlformats.org/presentationml/2006/main">
  <p:tag name="ORIGINALHEIGHT" val=" 6.282717"/>
  <p:tag name="ORIGINALWIDTH" val=" 3.058504"/>
  <p:tag name="EMFCHILD" val="True"/>
</p:tagLst>
</file>

<file path=ppt/tags/tag700.xml><?xml version="1.0" encoding="utf-8"?>
<p:tagLst xmlns:a="http://schemas.openxmlformats.org/drawingml/2006/main" xmlns:r="http://schemas.openxmlformats.org/officeDocument/2006/relationships" xmlns:p="http://schemas.openxmlformats.org/presentationml/2006/main">
  <p:tag name="ORIGINALHEIGHT" val=" 4.274803"/>
  <p:tag name="ORIGINALWIDTH" val=" 2.412948"/>
  <p:tag name="EMFCHILD" val="True"/>
</p:tagLst>
</file>

<file path=ppt/tags/tag701.xml><?xml version="1.0" encoding="utf-8"?>
<p:tagLst xmlns:a="http://schemas.openxmlformats.org/drawingml/2006/main" xmlns:r="http://schemas.openxmlformats.org/officeDocument/2006/relationships" xmlns:p="http://schemas.openxmlformats.org/presentationml/2006/main">
  <p:tag name="ORIGINALHEIGHT" val=" 4.486833"/>
  <p:tag name="ORIGINALWIDTH" val=" 3.52874"/>
  <p:tag name="EMFCHILD" val="True"/>
</p:tagLst>
</file>

<file path=ppt/tags/tag702.xml><?xml version="1.0" encoding="utf-8"?>
<p:tagLst xmlns:a="http://schemas.openxmlformats.org/drawingml/2006/main" xmlns:r="http://schemas.openxmlformats.org/officeDocument/2006/relationships" xmlns:p="http://schemas.openxmlformats.org/presentationml/2006/main">
  <p:tag name="ORIGINALHEIGHT" val=" 9.771041"/>
  <p:tag name="ORIGINALWIDTH" val=" 2.31133"/>
  <p:tag name="EMFCHILD" val="True"/>
</p:tagLst>
</file>

<file path=ppt/tags/tag703.xml><?xml version="1.0" encoding="utf-8"?>
<p:tagLst xmlns:a="http://schemas.openxmlformats.org/drawingml/2006/main" xmlns:r="http://schemas.openxmlformats.org/officeDocument/2006/relationships" xmlns:p="http://schemas.openxmlformats.org/presentationml/2006/main">
  <p:tag name="ORIGINALHEIGHT" val=" 6.507481"/>
  <p:tag name="ORIGINALWIDTH" val=" 3.287664"/>
  <p:tag name="EMFCHILD" val="True"/>
</p:tagLst>
</file>

<file path=ppt/tags/tag704.xml><?xml version="1.0" encoding="utf-8"?>
<p:tagLst xmlns:a="http://schemas.openxmlformats.org/drawingml/2006/main" xmlns:r="http://schemas.openxmlformats.org/officeDocument/2006/relationships" xmlns:p="http://schemas.openxmlformats.org/presentationml/2006/main">
  <p:tag name="ORIGINALHEIGHT" val=" .3908136"/>
  <p:tag name="ORIGINALWIDTH" val=" 6.087139"/>
  <p:tag name="EMFCHILD" val="True"/>
</p:tagLst>
</file>

<file path=ppt/tags/tag705.xml><?xml version="1.0" encoding="utf-8"?>
<p:tagLst xmlns:a="http://schemas.openxmlformats.org/drawingml/2006/main" xmlns:r="http://schemas.openxmlformats.org/officeDocument/2006/relationships" xmlns:p="http://schemas.openxmlformats.org/presentationml/2006/main">
  <p:tag name="ORIGINALHEIGHT" val=" 4.426247"/>
  <p:tag name="ORIGINALWIDTH" val=" 4.961374"/>
  <p:tag name="EMFCHILD" val="True"/>
</p:tagLst>
</file>

<file path=ppt/tags/tag706.xml><?xml version="1.0" encoding="utf-8"?>
<p:tagLst xmlns:a="http://schemas.openxmlformats.org/drawingml/2006/main" xmlns:r="http://schemas.openxmlformats.org/officeDocument/2006/relationships" xmlns:p="http://schemas.openxmlformats.org/presentationml/2006/main">
  <p:tag name="ORIGINALHEIGHT" val=" 4.671522"/>
  <p:tag name="ORIGINALWIDTH" val=" 5.090901"/>
  <p:tag name="EMFCHILD" val="True"/>
</p:tagLst>
</file>

<file path=ppt/tags/tag707.xml><?xml version="1.0" encoding="utf-8"?>
<p:tagLst xmlns:a="http://schemas.openxmlformats.org/drawingml/2006/main" xmlns:r="http://schemas.openxmlformats.org/officeDocument/2006/relationships" xmlns:p="http://schemas.openxmlformats.org/presentationml/2006/main">
  <p:tag name="ORIGINALHEIGHT" val=" 3.118898"/>
  <p:tag name="ORIGINALWIDTH" val=" 3.479921"/>
  <p:tag name="EMFCHILD" val="True"/>
</p:tagLst>
</file>

<file path=ppt/tags/tag708.xml><?xml version="1.0" encoding="utf-8"?>
<p:tagLst xmlns:a="http://schemas.openxmlformats.org/drawingml/2006/main" xmlns:r="http://schemas.openxmlformats.org/officeDocument/2006/relationships" xmlns:p="http://schemas.openxmlformats.org/presentationml/2006/main">
  <p:tag name="ORIGINALHEIGHT" val=" 4.945101"/>
  <p:tag name="ORIGINALWIDTH" val=" 4.70035"/>
  <p:tag name="EMFCHILD" val="True"/>
</p:tagLst>
</file>

<file path=ppt/tags/tag709.xml><?xml version="1.0" encoding="utf-8"?>
<p:tagLst xmlns:a="http://schemas.openxmlformats.org/drawingml/2006/main" xmlns:r="http://schemas.openxmlformats.org/officeDocument/2006/relationships" xmlns:p="http://schemas.openxmlformats.org/presentationml/2006/main">
  <p:tag name="ORIGINALHEIGHT" val=" 4.746763"/>
  <p:tag name="ORIGINALWIDTH" val=" 1.569073"/>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 2.949016"/>
  <p:tag name="ORIGINALWIDTH" val=" 1.165591"/>
  <p:tag name="EMFCHILD" val="True"/>
</p:tagLst>
</file>

<file path=ppt/tags/tag710.xml><?xml version="1.0" encoding="utf-8"?>
<p:tagLst xmlns:a="http://schemas.openxmlformats.org/drawingml/2006/main" xmlns:r="http://schemas.openxmlformats.org/officeDocument/2006/relationships" xmlns:p="http://schemas.openxmlformats.org/presentationml/2006/main">
  <p:tag name="ORIGINALHEIGHT" val=" 3.016317"/>
  <p:tag name="ORIGINALWIDTH" val=" 5.258268"/>
  <p:tag name="EMFCHILD" val="True"/>
</p:tagLst>
</file>

<file path=ppt/tags/tag711.xml><?xml version="1.0" encoding="utf-8"?>
<p:tagLst xmlns:a="http://schemas.openxmlformats.org/drawingml/2006/main" xmlns:r="http://schemas.openxmlformats.org/officeDocument/2006/relationships" xmlns:p="http://schemas.openxmlformats.org/presentationml/2006/main">
  <p:tag name="ORIGINALHEIGHT" val=" 9.771041"/>
  <p:tag name="ORIGINALWIDTH" val=" 2.31133"/>
  <p:tag name="EMFCHILD" val="True"/>
</p:tagLst>
</file>

<file path=ppt/tags/tag712.xml><?xml version="1.0" encoding="utf-8"?>
<p:tagLst xmlns:a="http://schemas.openxmlformats.org/drawingml/2006/main" xmlns:r="http://schemas.openxmlformats.org/officeDocument/2006/relationships" xmlns:p="http://schemas.openxmlformats.org/presentationml/2006/main">
  <p:tag name="ORIGINALHEIGHT" val=" 8.627603"/>
  <p:tag name="ORIGINALWIDTH" val=" 4.091383"/>
  <p:tag name="LATEXADDIN" val="\documentclass[preview]{standalone}&#10;\usepackage[utf8]{inputenc}&#10;\usepackage{amsmath}&#10;&#10;\begin{document}&#10;&#10;\begin{flalign*}&#10;j_{\mathrm{diff},\mathrm{g},ij}^\mathrm{w}=\rho_{\mathrm{g},i}D_{\mathrm{g}}^\mathrm{w,a}A_{\mathrm{g},ij}\frac{X_{\mathrm{g},i}^\mathrm{w}-X_{\mathrm{g},j}^\mathrm{w}}{l_{ij}} \end{flalign*}&#10;&#10;\end{document}&#10;"/>
  <p:tag name="IGUANATEXSIZE" val="18"/>
  <p:tag name="IGUANATEXCURSOR" val="29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713.xml><?xml version="1.0" encoding="utf-8"?>
<p:tagLst xmlns:a="http://schemas.openxmlformats.org/drawingml/2006/main" xmlns:r="http://schemas.openxmlformats.org/officeDocument/2006/relationships" xmlns:p="http://schemas.openxmlformats.org/presentationml/2006/main">
  <p:tag name="ORIGINALHEIGHT" val=" 3.075459"/>
  <p:tag name="ORIGINALWIDTH" val=" 5.266929"/>
  <p:tag name="EMFCHILD" val="True"/>
</p:tagLst>
</file>

<file path=ppt/tags/tag714.xml><?xml version="1.0" encoding="utf-8"?>
<p:tagLst xmlns:a="http://schemas.openxmlformats.org/drawingml/2006/main" xmlns:r="http://schemas.openxmlformats.org/officeDocument/2006/relationships" xmlns:p="http://schemas.openxmlformats.org/presentationml/2006/main">
  <p:tag name="ORIGINALHEIGHT" val=" 4.90958"/>
  <p:tag name="ORIGINALWIDTH" val=" 3.737139"/>
  <p:tag name="EMFCHILD" val="True"/>
</p:tagLst>
</file>

<file path=ppt/tags/tag715.xml><?xml version="1.0" encoding="utf-8"?>
<p:tagLst xmlns:a="http://schemas.openxmlformats.org/drawingml/2006/main" xmlns:r="http://schemas.openxmlformats.org/officeDocument/2006/relationships" xmlns:p="http://schemas.openxmlformats.org/presentationml/2006/main">
  <p:tag name="ORIGINALHEIGHT" val=" 4.70035"/>
  <p:tag name="ORIGINALWIDTH" val=" 1.522791"/>
  <p:tag name="EMFCHILD" val="True"/>
</p:tagLst>
</file>

<file path=ppt/tags/tag716.xml><?xml version="1.0" encoding="utf-8"?>
<p:tagLst xmlns:a="http://schemas.openxmlformats.org/drawingml/2006/main" xmlns:r="http://schemas.openxmlformats.org/officeDocument/2006/relationships" xmlns:p="http://schemas.openxmlformats.org/presentationml/2006/main">
  <p:tag name="ORIGINALHEIGHT" val=" 4.90958"/>
  <p:tag name="ORIGINALWIDTH" val=" 4.729046"/>
  <p:tag name="EMFCHILD" val="True"/>
</p:tagLst>
</file>

<file path=ppt/tags/tag717.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18.xml><?xml version="1.0" encoding="utf-8"?>
<p:tagLst xmlns:a="http://schemas.openxmlformats.org/drawingml/2006/main" xmlns:r="http://schemas.openxmlformats.org/officeDocument/2006/relationships" xmlns:p="http://schemas.openxmlformats.org/presentationml/2006/main">
  <p:tag name="ORIGINALHEIGHT" val=" 4.574803"/>
  <p:tag name="ORIGINALWIDTH" val=" 3.534558"/>
  <p:tag name="EMFCHILD" val="True"/>
</p:tagLst>
</file>

<file path=ppt/tags/tag719.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 .305748"/>
  <p:tag name="ORIGINALWIDTH" val=" 3.596496"/>
  <p:tag name="EMFCHILD" val="True"/>
</p:tagLst>
</file>

<file path=ppt/tags/tag720.xml><?xml version="1.0" encoding="utf-8"?>
<p:tagLst xmlns:a="http://schemas.openxmlformats.org/drawingml/2006/main" xmlns:r="http://schemas.openxmlformats.org/officeDocument/2006/relationships" xmlns:p="http://schemas.openxmlformats.org/presentationml/2006/main">
  <p:tag name="ORIGINALHEIGHT" val=" 4.693395"/>
  <p:tag name="ORIGINALWIDTH" val=" 2.116535"/>
  <p:tag name="EMFCHILD" val="True"/>
</p:tagLst>
</file>

<file path=ppt/tags/tag721.xml><?xml version="1.0" encoding="utf-8"?>
<p:tagLst xmlns:a="http://schemas.openxmlformats.org/drawingml/2006/main" xmlns:r="http://schemas.openxmlformats.org/officeDocument/2006/relationships" xmlns:p="http://schemas.openxmlformats.org/presentationml/2006/main">
  <p:tag name="ORIGINALHEIGHT" val=" 6.046326"/>
  <p:tag name="ORIGINALWIDTH" val=" 3.066536"/>
  <p:tag name="EMFCHILD" val="True"/>
</p:tagLst>
</file>

<file path=ppt/tags/tag722.xml><?xml version="1.0" encoding="utf-8"?>
<p:tagLst xmlns:a="http://schemas.openxmlformats.org/drawingml/2006/main" xmlns:r="http://schemas.openxmlformats.org/officeDocument/2006/relationships" xmlns:p="http://schemas.openxmlformats.org/presentationml/2006/main">
  <p:tag name="ORIGINALHEIGHT" val=" 2.331234"/>
  <p:tag name="ORIGINALWIDTH" val=" 6.636045"/>
  <p:tag name="EMFCHILD" val="True"/>
</p:tagLst>
</file>

<file path=ppt/tags/tag723.xml><?xml version="1.0" encoding="utf-8"?>
<p:tagLst xmlns:a="http://schemas.openxmlformats.org/drawingml/2006/main" xmlns:r="http://schemas.openxmlformats.org/officeDocument/2006/relationships" xmlns:p="http://schemas.openxmlformats.org/presentationml/2006/main">
  <p:tag name="ORIGINALHEIGHT" val=" 6.555381"/>
  <p:tag name="ORIGINALWIDTH" val=" 4.710062"/>
  <p:tag name="EMFCHILD" val="True"/>
</p:tagLst>
</file>

<file path=ppt/tags/tag724.xml><?xml version="1.0" encoding="utf-8"?>
<p:tagLst xmlns:a="http://schemas.openxmlformats.org/drawingml/2006/main" xmlns:r="http://schemas.openxmlformats.org/officeDocument/2006/relationships" xmlns:p="http://schemas.openxmlformats.org/presentationml/2006/main">
  <p:tag name="ORIGINALHEIGHT" val=" 4.574803"/>
  <p:tag name="ORIGINALWIDTH" val=" 3.534558"/>
  <p:tag name="EMFCHILD" val="True"/>
</p:tagLst>
</file>

<file path=ppt/tags/tag725.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26.xml><?xml version="1.0" encoding="utf-8"?>
<p:tagLst xmlns:a="http://schemas.openxmlformats.org/drawingml/2006/main" xmlns:r="http://schemas.openxmlformats.org/officeDocument/2006/relationships" xmlns:p="http://schemas.openxmlformats.org/presentationml/2006/main">
  <p:tag name="ORIGINALHEIGHT" val=" 4.693395"/>
  <p:tag name="ORIGINALWIDTH" val=" 2.116535"/>
  <p:tag name="EMFCHILD" val="True"/>
</p:tagLst>
</file>

<file path=ppt/tags/tag727.xml><?xml version="1.0" encoding="utf-8"?>
<p:tagLst xmlns:a="http://schemas.openxmlformats.org/drawingml/2006/main" xmlns:r="http://schemas.openxmlformats.org/officeDocument/2006/relationships" xmlns:p="http://schemas.openxmlformats.org/presentationml/2006/main">
  <p:tag name="ORIGINALHEIGHT" val=" 6.804462"/>
  <p:tag name="ORIGINALWIDTH" val=" 7.623972"/>
  <p:tag name="EMFCHILD" val="True"/>
</p:tagLst>
</file>

<file path=ppt/tags/tag728.xml><?xml version="1.0" encoding="utf-8"?>
<p:tagLst xmlns:a="http://schemas.openxmlformats.org/drawingml/2006/main" xmlns:r="http://schemas.openxmlformats.org/officeDocument/2006/relationships" xmlns:p="http://schemas.openxmlformats.org/presentationml/2006/main">
  <p:tag name="ORIGINALHEIGHT" val=" 3.075459"/>
  <p:tag name="ORIGINALWIDTH" val=" 5.266929"/>
  <p:tag name="EMFCHILD" val="True"/>
</p:tagLst>
</file>

<file path=ppt/tags/tag729.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 6.272874"/>
  <p:tag name="ORIGINALWIDTH" val=" 5.200472"/>
  <p:tag name="EMFCHILD" val="True"/>
</p:tagLst>
</file>

<file path=ppt/tags/tag730.xml><?xml version="1.0" encoding="utf-8"?>
<p:tagLst xmlns:a="http://schemas.openxmlformats.org/drawingml/2006/main" xmlns:r="http://schemas.openxmlformats.org/officeDocument/2006/relationships" xmlns:p="http://schemas.openxmlformats.org/presentationml/2006/main">
  <p:tag name="ORIGINALHEIGHT" val=" 3.180053"/>
  <p:tag name="ORIGINALWIDTH" val=" 3.485652"/>
  <p:tag name="EMFCHILD" val="True"/>
</p:tagLst>
</file>

<file path=ppt/tags/tag731.xml><?xml version="1.0" encoding="utf-8"?>
<p:tagLst xmlns:a="http://schemas.openxmlformats.org/drawingml/2006/main" xmlns:r="http://schemas.openxmlformats.org/officeDocument/2006/relationships" xmlns:p="http://schemas.openxmlformats.org/presentationml/2006/main">
  <p:tag name="ORIGINALHEIGHT" val=" 4.574803"/>
  <p:tag name="ORIGINALWIDTH" val=" 3.534558"/>
  <p:tag name="EMFCHILD" val="True"/>
</p:tagLst>
</file>

<file path=ppt/tags/tag732.xml><?xml version="1.0" encoding="utf-8"?>
<p:tagLst xmlns:a="http://schemas.openxmlformats.org/drawingml/2006/main" xmlns:r="http://schemas.openxmlformats.org/officeDocument/2006/relationships" xmlns:p="http://schemas.openxmlformats.org/presentationml/2006/main">
  <p:tag name="ORIGINALHEIGHT" val=" 7.133246"/>
  <p:tag name="ORIGINALWIDTH" val=" 6.845582"/>
  <p:tag name="EMFCHILD" val="True"/>
</p:tagLst>
</file>

<file path=ppt/tags/tag733.xml><?xml version="1.0" encoding="utf-8"?>
<p:tagLst xmlns:a="http://schemas.openxmlformats.org/drawingml/2006/main" xmlns:r="http://schemas.openxmlformats.org/officeDocument/2006/relationships" xmlns:p="http://schemas.openxmlformats.org/presentationml/2006/main">
  <p:tag name="ORIGINALHEIGHT" val=" 4.574803"/>
  <p:tag name="ORIGINALWIDTH" val=" 3.534558"/>
  <p:tag name="EMFCHILD" val="True"/>
</p:tagLst>
</file>

<file path=ppt/tags/tag734.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35.xml><?xml version="1.0" encoding="utf-8"?>
<p:tagLst xmlns:a="http://schemas.openxmlformats.org/drawingml/2006/main" xmlns:r="http://schemas.openxmlformats.org/officeDocument/2006/relationships" xmlns:p="http://schemas.openxmlformats.org/presentationml/2006/main">
  <p:tag name="ORIGINALHEIGHT" val=" 4.693395"/>
  <p:tag name="ORIGINALWIDTH" val=" 2.116535"/>
  <p:tag name="EMFCHILD" val="True"/>
</p:tagLst>
</file>

<file path=ppt/tags/tag736.xml><?xml version="1.0" encoding="utf-8"?>
<p:tagLst xmlns:a="http://schemas.openxmlformats.org/drawingml/2006/main" xmlns:r="http://schemas.openxmlformats.org/officeDocument/2006/relationships" xmlns:p="http://schemas.openxmlformats.org/presentationml/2006/main">
  <p:tag name="ORIGINALHEIGHT" val=" 6.046326"/>
  <p:tag name="ORIGINALWIDTH" val=" 3.066536"/>
  <p:tag name="EMFCHILD" val="True"/>
</p:tagLst>
</file>

<file path=ppt/tags/tag737.xml><?xml version="1.0" encoding="utf-8"?>
<p:tagLst xmlns:a="http://schemas.openxmlformats.org/drawingml/2006/main" xmlns:r="http://schemas.openxmlformats.org/officeDocument/2006/relationships" xmlns:p="http://schemas.openxmlformats.org/presentationml/2006/main">
  <p:tag name="ORIGINALHEIGHT" val=" 6.804462"/>
  <p:tag name="ORIGINALWIDTH" val=" 8.222704"/>
  <p:tag name="EMFCHILD" val="True"/>
</p:tagLst>
</file>

<file path=ppt/tags/tag738.xml><?xml version="1.0" encoding="utf-8"?>
<p:tagLst xmlns:a="http://schemas.openxmlformats.org/drawingml/2006/main" xmlns:r="http://schemas.openxmlformats.org/officeDocument/2006/relationships" xmlns:p="http://schemas.openxmlformats.org/presentationml/2006/main">
  <p:tag name="ORIGINALHEIGHT" val=" 3.075459"/>
  <p:tag name="ORIGINALWIDTH" val=" 5.266929"/>
  <p:tag name="EMFCHILD" val="True"/>
</p:tagLst>
</file>

<file path=ppt/tags/tag739.xml><?xml version="1.0" encoding="utf-8"?>
<p:tagLst xmlns:a="http://schemas.openxmlformats.org/drawingml/2006/main" xmlns:r="http://schemas.openxmlformats.org/officeDocument/2006/relationships" xmlns:p="http://schemas.openxmlformats.org/presentationml/2006/main">
  <p:tag name="ORIGINALHEIGHT" val=" 4.574803"/>
  <p:tag name="ORIGINALWIDTH" val=" 3.534558"/>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740.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41.xml><?xml version="1.0" encoding="utf-8"?>
<p:tagLst xmlns:a="http://schemas.openxmlformats.org/drawingml/2006/main" xmlns:r="http://schemas.openxmlformats.org/officeDocument/2006/relationships" xmlns:p="http://schemas.openxmlformats.org/presentationml/2006/main">
  <p:tag name="ORIGINALHEIGHT" val=" 4.693395"/>
  <p:tag name="ORIGINALWIDTH" val=" 2.116535"/>
  <p:tag name="EMFCHILD" val="True"/>
</p:tagLst>
</file>

<file path=ppt/tags/tag742.xml><?xml version="1.0" encoding="utf-8"?>
<p:tagLst xmlns:a="http://schemas.openxmlformats.org/drawingml/2006/main" xmlns:r="http://schemas.openxmlformats.org/officeDocument/2006/relationships" xmlns:p="http://schemas.openxmlformats.org/presentationml/2006/main">
  <p:tag name="ORIGINALHEIGHT" val=" .3984689"/>
  <p:tag name="ORIGINALWIDTH" val=" 6.097157"/>
  <p:tag name="EMFCHILD" val="True"/>
</p:tagLst>
</file>

<file path=ppt/tags/tag743.xml><?xml version="1.0" encoding="utf-8"?>
<p:tagLst xmlns:a="http://schemas.openxmlformats.org/drawingml/2006/main" xmlns:r="http://schemas.openxmlformats.org/officeDocument/2006/relationships" xmlns:p="http://schemas.openxmlformats.org/presentationml/2006/main">
  <p:tag name="ORIGINALHEIGHT" val=" 6.804462"/>
  <p:tag name="ORIGINALWIDTH" val=" 8.222704"/>
  <p:tag name="EMFCHILD" val="True"/>
</p:tagLst>
</file>

<file path=ppt/tags/tag744.xml><?xml version="1.0" encoding="utf-8"?>
<p:tagLst xmlns:a="http://schemas.openxmlformats.org/drawingml/2006/main" xmlns:r="http://schemas.openxmlformats.org/officeDocument/2006/relationships" xmlns:p="http://schemas.openxmlformats.org/presentationml/2006/main">
  <p:tag name="ORIGINALHEIGHT" val=" 3.075459"/>
  <p:tag name="ORIGINALWIDTH" val=" 5.266929"/>
  <p:tag name="EMFCHILD" val="True"/>
</p:tagLst>
</file>

<file path=ppt/tags/tag745.xml><?xml version="1.0" encoding="utf-8"?>
<p:tagLst xmlns:a="http://schemas.openxmlformats.org/drawingml/2006/main" xmlns:r="http://schemas.openxmlformats.org/officeDocument/2006/relationships" xmlns:p="http://schemas.openxmlformats.org/presentationml/2006/main">
  <p:tag name="ORIGINALHEIGHT" val=" 4.574803"/>
  <p:tag name="ORIGINALWIDTH" val=" 3.534558"/>
  <p:tag name="EMFCHILD" val="True"/>
</p:tagLst>
</file>

<file path=ppt/tags/tag746.xml><?xml version="1.0" encoding="utf-8"?>
<p:tagLst xmlns:a="http://schemas.openxmlformats.org/drawingml/2006/main" xmlns:r="http://schemas.openxmlformats.org/officeDocument/2006/relationships" xmlns:p="http://schemas.openxmlformats.org/presentationml/2006/main">
  <p:tag name="ORIGINALHEIGHT" val=" 2.147944"/>
  <p:tag name="ORIGINALWIDTH" val=" .8870953"/>
  <p:tag name="EMFCHILD" val="True"/>
</p:tagLst>
</file>

<file path=ppt/tags/tag747.xml><?xml version="1.0" encoding="utf-8"?>
<p:tagLst xmlns:a="http://schemas.openxmlformats.org/drawingml/2006/main" xmlns:r="http://schemas.openxmlformats.org/officeDocument/2006/relationships" xmlns:p="http://schemas.openxmlformats.org/presentationml/2006/main">
  <p:tag name="ORIGINALHEIGHT" val=" 6.046326"/>
  <p:tag name="ORIGINALWIDTH" val=" 3.066536"/>
  <p:tag name="EMFCHILD" val="True"/>
</p:tagLst>
</file>

<file path=ppt/tags/tag748.xml><?xml version="1.0" encoding="utf-8"?>
<p:tagLst xmlns:a="http://schemas.openxmlformats.org/drawingml/2006/main" xmlns:r="http://schemas.openxmlformats.org/officeDocument/2006/relationships" xmlns:p="http://schemas.openxmlformats.org/presentationml/2006/main">
  <p:tag name="ORIGINALHEIGHT" val=" .3984689"/>
  <p:tag name="ORIGINALWIDTH" val=" 49.16859"/>
  <p:tag name="EMFCHILD" val="True"/>
</p:tagLst>
</file>

<file path=ppt/tags/tag749.xml><?xml version="1.0" encoding="utf-8"?>
<p:tagLst xmlns:a="http://schemas.openxmlformats.org/drawingml/2006/main" xmlns:r="http://schemas.openxmlformats.org/officeDocument/2006/relationships" xmlns:p="http://schemas.openxmlformats.org/presentationml/2006/main">
  <p:tag name="ORIGINALHEIGHT" val=" 7.023623"/>
  <p:tag name="ORIGINALWIDTH" val=" 2.135477"/>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750.xml><?xml version="1.0" encoding="utf-8"?>
<p:tagLst xmlns:a="http://schemas.openxmlformats.org/drawingml/2006/main" xmlns:r="http://schemas.openxmlformats.org/officeDocument/2006/relationships" xmlns:p="http://schemas.openxmlformats.org/presentationml/2006/main">
  <p:tag name="ORIGINALHEIGHT" val=" 4.693395"/>
  <p:tag name="ORIGINALWIDTH" val=" 2.116535"/>
  <p:tag name="EMFCHILD" val="True"/>
</p:tagLst>
</file>

<file path=ppt/tags/tag751.xml><?xml version="1.0" encoding="utf-8"?>
<p:tagLst xmlns:a="http://schemas.openxmlformats.org/drawingml/2006/main" xmlns:r="http://schemas.openxmlformats.org/officeDocument/2006/relationships" xmlns:p="http://schemas.openxmlformats.org/presentationml/2006/main">
  <p:tag name="ORIGINALHEIGHT" val=" 6.046326"/>
  <p:tag name="ORIGINALWIDTH" val=" 3.066536"/>
  <p:tag name="EMFCHILD" val="True"/>
</p:tagLst>
</file>

<file path=ppt/tags/tag752.xml><?xml version="1.0" encoding="utf-8"?>
<p:tagLst xmlns:a="http://schemas.openxmlformats.org/drawingml/2006/main" xmlns:r="http://schemas.openxmlformats.org/officeDocument/2006/relationships" xmlns:p="http://schemas.openxmlformats.org/presentationml/2006/main">
  <p:tag name="ORIGINALHEIGHT" val=" 8.529572"/>
  <p:tag name="ORIGINALWIDTH" val=" 4.091383"/>
  <p:tag name="LATEXADDIN" val="\documentclass[preview]{standalone}&#10;\usepackage[utf8]{inputenc}&#10;\usepackage{amsmath}&#10;&#10;\begin{document}&#10;&#10;\begin{flalign*}&#10;j_{\mathrm{diff,env}}^\mathrm{w}=\rho_{\mathrm{g,}i}D_{\mathrm{g}}^\mathrm{w,a}A_{i}\frac{X_{\mathrm{g,}i}^\mathrm{w}-X_{\mathrm{g,amb}}^\mathrm{w}}{\delta} \end{flalign*}&#10;&#10;\end{document}&#10;"/>
  <p:tag name="IGUANATEXSIZE" val="18"/>
  <p:tag name="IGUANATEXCURSOR" val="27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753.xml><?xml version="1.0" encoding="utf-8"?>
<p:tagLst xmlns:a="http://schemas.openxmlformats.org/drawingml/2006/main" xmlns:r="http://schemas.openxmlformats.org/officeDocument/2006/relationships" xmlns:p="http://schemas.openxmlformats.org/presentationml/2006/main">
  <p:tag name="ORIGINALHEIGHT" val=" 3.040508"/>
  <p:tag name="ORIGINALWIDTH" val=" 5.266929"/>
  <p:tag name="EMFCHILD" val="True"/>
</p:tagLst>
</file>

<file path=ppt/tags/tag754.xml><?xml version="1.0" encoding="utf-8"?>
<p:tagLst xmlns:a="http://schemas.openxmlformats.org/drawingml/2006/main" xmlns:r="http://schemas.openxmlformats.org/officeDocument/2006/relationships" xmlns:p="http://schemas.openxmlformats.org/presentationml/2006/main">
  <p:tag name="ORIGINALHEIGHT" val=" 4.853762"/>
  <p:tag name="ORIGINALWIDTH" val=" 3.737139"/>
  <p:tag name="EMFCHILD" val="True"/>
</p:tagLst>
</file>

<file path=ppt/tags/tag755.xml><?xml version="1.0" encoding="utf-8"?>
<p:tagLst xmlns:a="http://schemas.openxmlformats.org/drawingml/2006/main" xmlns:r="http://schemas.openxmlformats.org/officeDocument/2006/relationships" xmlns:p="http://schemas.openxmlformats.org/presentationml/2006/main">
  <p:tag name="ORIGINALHEIGHT" val=" 4.646938"/>
  <p:tag name="ORIGINALWIDTH" val=" 1.522791"/>
  <p:tag name="EMFCHILD" val="True"/>
</p:tagLst>
</file>

<file path=ppt/tags/tag756.xml><?xml version="1.0" encoding="utf-8"?>
<p:tagLst xmlns:a="http://schemas.openxmlformats.org/drawingml/2006/main" xmlns:r="http://schemas.openxmlformats.org/officeDocument/2006/relationships" xmlns:p="http://schemas.openxmlformats.org/presentationml/2006/main">
  <p:tag name="ORIGINALHEIGHT" val=" 4.853762"/>
  <p:tag name="ORIGINALWIDTH" val=" 4.729046"/>
  <p:tag name="EMFCHILD" val="True"/>
</p:tagLst>
</file>

<file path=ppt/tags/tag757.xml><?xml version="1.0" encoding="utf-8"?>
<p:tagLst xmlns:a="http://schemas.openxmlformats.org/drawingml/2006/main" xmlns:r="http://schemas.openxmlformats.org/officeDocument/2006/relationships" xmlns:p="http://schemas.openxmlformats.org/presentationml/2006/main">
  <p:tag name="ORIGINALHEIGHT" val=" 2.123535"/>
  <p:tag name="ORIGINALWIDTH" val=" .8870953"/>
  <p:tag name="EMFCHILD" val="True"/>
</p:tagLst>
</file>

<file path=ppt/tags/tag758.xml><?xml version="1.0" encoding="utf-8"?>
<p:tagLst xmlns:a="http://schemas.openxmlformats.org/drawingml/2006/main" xmlns:r="http://schemas.openxmlformats.org/officeDocument/2006/relationships" xmlns:p="http://schemas.openxmlformats.org/presentationml/2006/main">
  <p:tag name="ORIGINALHEIGHT" val=" 3.14392"/>
  <p:tag name="ORIGINALWIDTH" val=" 2.996675"/>
  <p:tag name="EMFCHILD" val="True"/>
</p:tagLst>
</file>

<file path=ppt/tags/tag759.xml><?xml version="1.0" encoding="utf-8"?>
<p:tagLst xmlns:a="http://schemas.openxmlformats.org/drawingml/2006/main" xmlns:r="http://schemas.openxmlformats.org/officeDocument/2006/relationships" xmlns:p="http://schemas.openxmlformats.org/presentationml/2006/main">
  <p:tag name="ORIGINALHEIGHT" val=" 3.040508"/>
  <p:tag name="ORIGINALWIDTH" val=" 3.744094"/>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760.xml><?xml version="1.0" encoding="utf-8"?>
<p:tagLst xmlns:a="http://schemas.openxmlformats.org/drawingml/2006/main" xmlns:r="http://schemas.openxmlformats.org/officeDocument/2006/relationships" xmlns:p="http://schemas.openxmlformats.org/presentationml/2006/main">
  <p:tag name="ORIGINALHEIGHT" val=" 3.040508"/>
  <p:tag name="ORIGINALWIDTH" val=" 3.751094"/>
  <p:tag name="EMFCHILD" val="True"/>
</p:tagLst>
</file>

<file path=ppt/tags/tag761.xml><?xml version="1.0" encoding="utf-8"?>
<p:tagLst xmlns:a="http://schemas.openxmlformats.org/drawingml/2006/main" xmlns:r="http://schemas.openxmlformats.org/officeDocument/2006/relationships" xmlns:p="http://schemas.openxmlformats.org/presentationml/2006/main">
  <p:tag name="ORIGINALHEIGHT" val=" 2.304724"/>
  <p:tag name="ORIGINALWIDTH" val=" 6.636045"/>
  <p:tag name="EMFCHILD" val="True"/>
</p:tagLst>
</file>

<file path=ppt/tags/tag762.xml><?xml version="1.0" encoding="utf-8"?>
<p:tagLst xmlns:a="http://schemas.openxmlformats.org/drawingml/2006/main" xmlns:r="http://schemas.openxmlformats.org/officeDocument/2006/relationships" xmlns:p="http://schemas.openxmlformats.org/presentationml/2006/main">
  <p:tag name="ORIGINALHEIGHT" val=" 6.480884"/>
  <p:tag name="ORIGINALWIDTH" val=" 4.710062"/>
  <p:tag name="EMFCHILD" val="True"/>
</p:tagLst>
</file>

<file path=ppt/tags/tag763.xml><?xml version="1.0" encoding="utf-8"?>
<p:tagLst xmlns:a="http://schemas.openxmlformats.org/drawingml/2006/main" xmlns:r="http://schemas.openxmlformats.org/officeDocument/2006/relationships" xmlns:p="http://schemas.openxmlformats.org/presentationml/2006/main">
  <p:tag name="ORIGINALHEIGHT" val=" 4.522835"/>
  <p:tag name="ORIGINALWIDTH" val=" 3.534558"/>
  <p:tag name="EMFCHILD" val="True"/>
</p:tagLst>
</file>

<file path=ppt/tags/tag764.xml><?xml version="1.0" encoding="utf-8"?>
<p:tagLst xmlns:a="http://schemas.openxmlformats.org/drawingml/2006/main" xmlns:r="http://schemas.openxmlformats.org/officeDocument/2006/relationships" xmlns:p="http://schemas.openxmlformats.org/presentationml/2006/main">
  <p:tag name="ORIGINALHEIGHT" val=" 2.123535"/>
  <p:tag name="ORIGINALWIDTH" val=" .8870953"/>
  <p:tag name="EMFCHILD" val="True"/>
</p:tagLst>
</file>

<file path=ppt/tags/tag765.xml><?xml version="1.0" encoding="utf-8"?>
<p:tagLst xmlns:a="http://schemas.openxmlformats.org/drawingml/2006/main" xmlns:r="http://schemas.openxmlformats.org/officeDocument/2006/relationships" xmlns:p="http://schemas.openxmlformats.org/presentationml/2006/main">
  <p:tag name="ORIGINALHEIGHT" val=" 4.640026"/>
  <p:tag name="ORIGINALWIDTH" val=" 2.116535"/>
  <p:tag name="EMFCHILD" val="True"/>
</p:tagLst>
</file>

<file path=ppt/tags/tag766.xml><?xml version="1.0" encoding="utf-8"?>
<p:tagLst xmlns:a="http://schemas.openxmlformats.org/drawingml/2006/main" xmlns:r="http://schemas.openxmlformats.org/officeDocument/2006/relationships" xmlns:p="http://schemas.openxmlformats.org/presentationml/2006/main">
  <p:tag name="ORIGINALHEIGHT" val=" 6.727122"/>
  <p:tag name="ORIGINALWIDTH" val=" 7.623972"/>
  <p:tag name="EMFCHILD" val="True"/>
</p:tagLst>
</file>

<file path=ppt/tags/tag767.xml><?xml version="1.0" encoding="utf-8"?>
<p:tagLst xmlns:a="http://schemas.openxmlformats.org/drawingml/2006/main" xmlns:r="http://schemas.openxmlformats.org/officeDocument/2006/relationships" xmlns:p="http://schemas.openxmlformats.org/presentationml/2006/main">
  <p:tag name="ORIGINALHEIGHT" val=" 3.040508"/>
  <p:tag name="ORIGINALWIDTH" val=" 5.266929"/>
  <p:tag name="EMFCHILD" val="True"/>
</p:tagLst>
</file>

<file path=ppt/tags/tag768.xml><?xml version="1.0" encoding="utf-8"?>
<p:tagLst xmlns:a="http://schemas.openxmlformats.org/drawingml/2006/main" xmlns:r="http://schemas.openxmlformats.org/officeDocument/2006/relationships" xmlns:p="http://schemas.openxmlformats.org/presentationml/2006/main">
  <p:tag name="ORIGINALHEIGHT" val=" 2.123535"/>
  <p:tag name="ORIGINALWIDTH" val=" .8870953"/>
  <p:tag name="EMFCHILD" val="True"/>
</p:tagLst>
</file>

<file path=ppt/tags/tag769.xml><?xml version="1.0" encoding="utf-8"?>
<p:tagLst xmlns:a="http://schemas.openxmlformats.org/drawingml/2006/main" xmlns:r="http://schemas.openxmlformats.org/officeDocument/2006/relationships" xmlns:p="http://schemas.openxmlformats.org/presentationml/2006/main">
  <p:tag name="ORIGINALHEIGHT" val=" 3.14392"/>
  <p:tag name="ORIGINALWIDTH" val=" 3.485652"/>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 4.250945"/>
  <p:tag name="ORIGINALWIDTH" val=" 1.056024"/>
  <p:tag name="EMFCHILD" val="True"/>
</p:tagLst>
</file>

<file path=ppt/tags/tag770.xml><?xml version="1.0" encoding="utf-8"?>
<p:tagLst xmlns:a="http://schemas.openxmlformats.org/drawingml/2006/main" xmlns:r="http://schemas.openxmlformats.org/officeDocument/2006/relationships" xmlns:p="http://schemas.openxmlformats.org/presentationml/2006/main">
  <p:tag name="ORIGINALHEIGHT" val=" 4.522835"/>
  <p:tag name="ORIGINALWIDTH" val=" 3.534558"/>
  <p:tag name="EMFCHILD" val="True"/>
</p:tagLst>
</file>

<file path=ppt/tags/tag771.xml><?xml version="1.0" encoding="utf-8"?>
<p:tagLst xmlns:a="http://schemas.openxmlformats.org/drawingml/2006/main" xmlns:r="http://schemas.openxmlformats.org/officeDocument/2006/relationships" xmlns:p="http://schemas.openxmlformats.org/presentationml/2006/main">
  <p:tag name="ORIGINALHEIGHT" val=" 7.052187"/>
  <p:tag name="ORIGINALWIDTH" val=" 6.845582"/>
  <p:tag name="EMFCHILD" val="True"/>
</p:tagLst>
</file>

<file path=ppt/tags/tag772.xml><?xml version="1.0" encoding="utf-8"?>
<p:tagLst xmlns:a="http://schemas.openxmlformats.org/drawingml/2006/main" xmlns:r="http://schemas.openxmlformats.org/officeDocument/2006/relationships" xmlns:p="http://schemas.openxmlformats.org/presentationml/2006/main">
  <p:tag name="ORIGINALHEIGHT" val=" 4.640026"/>
  <p:tag name="ORIGINALWIDTH" val=" 2.116535"/>
  <p:tag name="EMFCHILD" val="True"/>
</p:tagLst>
</file>

<file path=ppt/tags/tag773.xml><?xml version="1.0" encoding="utf-8"?>
<p:tagLst xmlns:a="http://schemas.openxmlformats.org/drawingml/2006/main" xmlns:r="http://schemas.openxmlformats.org/officeDocument/2006/relationships" xmlns:p="http://schemas.openxmlformats.org/presentationml/2006/main">
  <p:tag name="ORIGINALHEIGHT" val=" 6.727122"/>
  <p:tag name="ORIGINALWIDTH" val=" 8.222704"/>
  <p:tag name="EMFCHILD" val="True"/>
</p:tagLst>
</file>

<file path=ppt/tags/tag774.xml><?xml version="1.0" encoding="utf-8"?>
<p:tagLst xmlns:a="http://schemas.openxmlformats.org/drawingml/2006/main" xmlns:r="http://schemas.openxmlformats.org/officeDocument/2006/relationships" xmlns:p="http://schemas.openxmlformats.org/presentationml/2006/main">
  <p:tag name="ORIGINALHEIGHT" val=" 3.040508"/>
  <p:tag name="ORIGINALWIDTH" val=" 5.266929"/>
  <p:tag name="EMFCHILD" val="True"/>
</p:tagLst>
</file>

<file path=ppt/tags/tag775.xml><?xml version="1.0" encoding="utf-8"?>
<p:tagLst xmlns:a="http://schemas.openxmlformats.org/drawingml/2006/main" xmlns:r="http://schemas.openxmlformats.org/officeDocument/2006/relationships" xmlns:p="http://schemas.openxmlformats.org/presentationml/2006/main">
  <p:tag name="ORIGINALHEIGHT" val=" 4.522835"/>
  <p:tag name="ORIGINALWIDTH" val=" 3.534558"/>
  <p:tag name="EMFCHILD" val="True"/>
</p:tagLst>
</file>

<file path=ppt/tags/tag776.xml><?xml version="1.0" encoding="utf-8"?>
<p:tagLst xmlns:a="http://schemas.openxmlformats.org/drawingml/2006/main" xmlns:r="http://schemas.openxmlformats.org/officeDocument/2006/relationships" xmlns:p="http://schemas.openxmlformats.org/presentationml/2006/main">
  <p:tag name="ORIGINALHEIGHT" val=" 2.123535"/>
  <p:tag name="ORIGINALWIDTH" val=" .8870953"/>
  <p:tag name="EMFCHILD" val="True"/>
</p:tagLst>
</file>

<file path=ppt/tags/tag777.xml><?xml version="1.0" encoding="utf-8"?>
<p:tagLst xmlns:a="http://schemas.openxmlformats.org/drawingml/2006/main" xmlns:r="http://schemas.openxmlformats.org/officeDocument/2006/relationships" xmlns:p="http://schemas.openxmlformats.org/presentationml/2006/main">
  <p:tag name="ORIGINALHEIGHT" val=" 4.640026"/>
  <p:tag name="ORIGINALWIDTH" val=" 2.116535"/>
  <p:tag name="EMFCHILD" val="True"/>
</p:tagLst>
</file>

<file path=ppt/tags/tag778.xml><?xml version="1.0" encoding="utf-8"?>
<p:tagLst xmlns:a="http://schemas.openxmlformats.org/drawingml/2006/main" xmlns:r="http://schemas.openxmlformats.org/officeDocument/2006/relationships" xmlns:p="http://schemas.openxmlformats.org/presentationml/2006/main">
  <p:tag name="ORIGINALHEIGHT" val=" .3939633"/>
  <p:tag name="ORIGINALWIDTH" val=" 6.097157"/>
  <p:tag name="EMFCHILD" val="True"/>
</p:tagLst>
</file>

<file path=ppt/tags/tag779.xml><?xml version="1.0" encoding="utf-8"?>
<p:tagLst xmlns:a="http://schemas.openxmlformats.org/drawingml/2006/main" xmlns:r="http://schemas.openxmlformats.org/officeDocument/2006/relationships" xmlns:p="http://schemas.openxmlformats.org/presentationml/2006/main">
  <p:tag name="ORIGINALHEIGHT" val=" 6.727122"/>
  <p:tag name="ORIGINALWIDTH" val=" 8.222704"/>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 2.307913"/>
  <p:tag name="ORIGINALWIDTH" val=" 6.625118"/>
  <p:tag name="EMFCHILD" val="True"/>
</p:tagLst>
</file>

<file path=ppt/tags/tag780.xml><?xml version="1.0" encoding="utf-8"?>
<p:tagLst xmlns:a="http://schemas.openxmlformats.org/drawingml/2006/main" xmlns:r="http://schemas.openxmlformats.org/officeDocument/2006/relationships" xmlns:p="http://schemas.openxmlformats.org/presentationml/2006/main">
  <p:tag name="ORIGINALHEIGHT" val=" 3.040508"/>
  <p:tag name="ORIGINALWIDTH" val=" 5.266929"/>
  <p:tag name="EMFCHILD" val="True"/>
</p:tagLst>
</file>

<file path=ppt/tags/tag781.xml><?xml version="1.0" encoding="utf-8"?>
<p:tagLst xmlns:a="http://schemas.openxmlformats.org/drawingml/2006/main" xmlns:r="http://schemas.openxmlformats.org/officeDocument/2006/relationships" xmlns:p="http://schemas.openxmlformats.org/presentationml/2006/main">
  <p:tag name="ORIGINALHEIGHT" val=" 4.522835"/>
  <p:tag name="ORIGINALWIDTH" val=" 3.534558"/>
  <p:tag name="EMFCHILD" val="True"/>
</p:tagLst>
</file>

<file path=ppt/tags/tag782.xml><?xml version="1.0" encoding="utf-8"?>
<p:tagLst xmlns:a="http://schemas.openxmlformats.org/drawingml/2006/main" xmlns:r="http://schemas.openxmlformats.org/officeDocument/2006/relationships" xmlns:p="http://schemas.openxmlformats.org/presentationml/2006/main">
  <p:tag name="ORIGINALHEIGHT" val=" 2.123535"/>
  <p:tag name="ORIGINALWIDTH" val=" .8870953"/>
  <p:tag name="EMFCHILD" val="True"/>
</p:tagLst>
</file>

<file path=ppt/tags/tag783.xml><?xml version="1.0" encoding="utf-8"?>
<p:tagLst xmlns:a="http://schemas.openxmlformats.org/drawingml/2006/main" xmlns:r="http://schemas.openxmlformats.org/officeDocument/2006/relationships" xmlns:p="http://schemas.openxmlformats.org/presentationml/2006/main">
  <p:tag name="ORIGINALHEIGHT" val=" 3.14392"/>
  <p:tag name="ORIGINALWIDTH" val=" 3.485652"/>
  <p:tag name="EMFCHILD" val="True"/>
</p:tagLst>
</file>

<file path=ppt/tags/tag784.xml><?xml version="1.0" encoding="utf-8"?>
<p:tagLst xmlns:a="http://schemas.openxmlformats.org/drawingml/2006/main" xmlns:r="http://schemas.openxmlformats.org/officeDocument/2006/relationships" xmlns:p="http://schemas.openxmlformats.org/presentationml/2006/main">
  <p:tag name="ORIGINALHEIGHT" val=" 3.040508"/>
  <p:tag name="ORIGINALWIDTH" val=" 5.888583"/>
  <p:tag name="EMFCHILD" val="True"/>
</p:tagLst>
</file>

<file path=ppt/tags/tag785.xml><?xml version="1.0" encoding="utf-8"?>
<p:tagLst xmlns:a="http://schemas.openxmlformats.org/drawingml/2006/main" xmlns:r="http://schemas.openxmlformats.org/officeDocument/2006/relationships" xmlns:p="http://schemas.openxmlformats.org/presentationml/2006/main">
  <p:tag name="ORIGINALHEIGHT" val=" 4.853762"/>
  <p:tag name="ORIGINALWIDTH" val=" 3.737139"/>
  <p:tag name="EMFCHILD" val="True"/>
</p:tagLst>
</file>

<file path=ppt/tags/tag786.xml><?xml version="1.0" encoding="utf-8"?>
<p:tagLst xmlns:a="http://schemas.openxmlformats.org/drawingml/2006/main" xmlns:r="http://schemas.openxmlformats.org/officeDocument/2006/relationships" xmlns:p="http://schemas.openxmlformats.org/presentationml/2006/main">
  <p:tag name="ORIGINALHEIGHT" val=" .3939195"/>
  <p:tag name="ORIGINALWIDTH" val=" 60.18885"/>
  <p:tag name="EMFCHILD" val="True"/>
</p:tagLst>
</file>

<file path=ppt/tags/tag787.xml><?xml version="1.0" encoding="utf-8"?>
<p:tagLst xmlns:a="http://schemas.openxmlformats.org/drawingml/2006/main" xmlns:r="http://schemas.openxmlformats.org/officeDocument/2006/relationships" xmlns:p="http://schemas.openxmlformats.org/presentationml/2006/main">
  <p:tag name="ORIGINALHEIGHT" val=" 7.121129"/>
  <p:tag name="ORIGINALWIDTH" val=" 4.091383"/>
  <p:tag name="EMFCHILD" val="True"/>
</p:tagLst>
</file>

<file path=ppt/tags/tag788.xml><?xml version="1.0" encoding="utf-8"?>
<p:tagLst xmlns:a="http://schemas.openxmlformats.org/drawingml/2006/main" xmlns:r="http://schemas.openxmlformats.org/officeDocument/2006/relationships" xmlns:p="http://schemas.openxmlformats.org/presentationml/2006/main">
  <p:tag name="ORIGINALHEIGHT" val=" 29.87795"/>
  <p:tag name="ORIGINALWIDTH" val=" 127.3942"/>
  <p:tag name="OUTPUTTYPE" val="SVG"/>
  <p:tag name="IGUANATEXVERSION" val="162"/>
  <p:tag name="LATEXADDIN" val="\documentclass[preview]{standalone}&#10;\usepackage[utf8]{inputenc}&#10;\usepackage{amsmath}&#10;&#10;\begin{document}&#10;&#10;\begin{flalign*}&#10;\begin{cases}\sum_{i\in C_k}S_\mathrm{w}(p_{c,i},r_i)\cdot V_i=M_k\\p_{c,i}=p_{c,C_k},\quad\forall i\in C_k&amp;\end{cases} \end{flalign*}&#10;&#10;\end{document}&#10;"/>
  <p:tag name="IGUANATEXSIZE" val="18"/>
  <p:tag name="IGUANATEXCURSOR" val="24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789.xml><?xml version="1.0" encoding="utf-8"?>
<p:tagLst xmlns:a="http://schemas.openxmlformats.org/drawingml/2006/main" xmlns:r="http://schemas.openxmlformats.org/officeDocument/2006/relationships" xmlns:p="http://schemas.openxmlformats.org/presentationml/2006/main">
  <p:tag name="ORIGINALHEIGHT" val=" 14.64165"/>
  <p:tag name="ORIGINALWIDTH" val=" 92.17953"/>
  <p:tag name="OUTPUTTYPE" val="SVG"/>
  <p:tag name="IGUANATEXVERSION" val="162"/>
  <p:tag name="LATEXADDIN" val="\documentclass[preview]{standalone}&#10;\usepackage[utf8]{inputenc}&#10;\usepackage{amsmath}&#10;&#10;\begin{document}&#10;&#10;\begin{flalign*}&#10;p_{c,\mathcal{C}_k}^{t^n}&lt;p_{c,\min}^\mathrm{entry}\leq p_{c,\mathcal{C}_k}^{t^{n+1}} \end{flalign*}&#10;&#10;\end{document}&#10;"/>
  <p:tag name="IGUANATEXSIZE" val="18"/>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79.xml><?xml version="1.0" encoding="utf-8"?>
<p:tagLst xmlns:a="http://schemas.openxmlformats.org/drawingml/2006/main" xmlns:r="http://schemas.openxmlformats.org/officeDocument/2006/relationships" xmlns:p="http://schemas.openxmlformats.org/presentationml/2006/main">
  <p:tag name="ORIGINALHEIGHT" val=" 6.56874"/>
  <p:tag name="ORIGINALWIDTH" val=" 3.287638"/>
  <p:tag name="EMFCHILD" val="True"/>
</p:tagLst>
</file>

<file path=ppt/tags/tag790.xml><?xml version="1.0" encoding="utf-8"?>
<p:tagLst xmlns:a="http://schemas.openxmlformats.org/drawingml/2006/main" xmlns:r="http://schemas.openxmlformats.org/officeDocument/2006/relationships" xmlns:p="http://schemas.openxmlformats.org/presentationml/2006/main">
  <p:tag name="ORIGINALHEIGHT" val=" 17.70376"/>
  <p:tag name="ORIGINALWIDTH" val=" 131.0518"/>
  <p:tag name="OUTPUTTYPE" val="SVG"/>
  <p:tag name="IGUANATEXVERSION" val="162"/>
  <p:tag name="LATEXADDIN" val="\documentclass[preview]{standalone}&#10;\usepackage[utf8]{inputenc}&#10;\usepackage{amsmath}&#10;&#10;\begin{document}&#10;&#10;\begin{flalign*}&#10;p_{c,\min}^\mathrm{entry}:=\min_{\tau\in\mathcal{T}_\mathrm{uninv}(\mathcal{C}_k)}p_{c,\mathrm{entry}}(\tau) \end{flalign*}&#10;&#10;\end{document}&#10;"/>
  <p:tag name="IGUANATEXSIZE" val="18"/>
  <p:tag name="IGUANATEXCURSOR" val="22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791.xml><?xml version="1.0" encoding="utf-8"?>
<p:tagLst xmlns:a="http://schemas.openxmlformats.org/drawingml/2006/main" xmlns:r="http://schemas.openxmlformats.org/officeDocument/2006/relationships" xmlns:p="http://schemas.openxmlformats.org/presentationml/2006/main">
  <p:tag name="ORIGINALHEIGHT" val=" 20.62874"/>
  <p:tag name="ORIGINALWIDTH" val=" 317.3181"/>
  <p:tag name="OUTPUTTYPE" val="SVG"/>
  <p:tag name="IGUANATEXVERSION" val="162"/>
  <p:tag name="LATEXADDIN" val="\documentclass[preview]{standalone}&#10;\usepackage[utf8]{inputenc}&#10;\usepackage{amsmath}&#10;&#10;\begin{document}&#10;&#10;\begin{flalign*}&#10;S_{\mathrm{w},i}(t)=S_{\mathrm{w},i}^n+\theta\left(S_{\mathrm{w},i}^{n+1}-S_{\mathrm{w},i}^n\right),\quad\theta:=\frac{t-t^n}{\Delta t}\in[0,1],\quad\Delta t:=t^{n+1}-t^n \end{flalign*}&#10;&#10;\end{document}&#10;"/>
  <p:tag name="IGUANATEXSIZE" val="18"/>
  <p:tag name="IGUANATEXCURSOR" val="291"/>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792.xml><?xml version="1.0" encoding="utf-8"?>
<p:tagLst xmlns:a="http://schemas.openxmlformats.org/drawingml/2006/main" xmlns:r="http://schemas.openxmlformats.org/officeDocument/2006/relationships" xmlns:p="http://schemas.openxmlformats.org/presentationml/2006/main">
  <p:tag name="ORIGINALHEIGHT" val=" 11.92616"/>
  <p:tag name="ORIGINALWIDTH" val=" 215.3651"/>
  <p:tag name="OUTPUTTYPE" val="SVG"/>
  <p:tag name="IGUANATEXVERSION" val="162"/>
  <p:tag name="LATEXADDIN" val="\documentclass[preview]{standalone}&#10;\usepackage[utf8]{inputenc}&#10;\usepackage{amsmath}&#10;&#10;\begin{document}&#10;&#10;\begin{flalign*}&#10;f_{i,\tau_{\star}}(t):=p_{c,i}(t)-p_{c,\mathrm{entry}}(\tau_{\star})=0,\quad t\in(t^{n},t^{n+1}] \end{flalign*}&#10;&#10;\end{document}&#10;"/>
  <p:tag name="IGUANATEXSIZE" val="18"/>
  <p:tag name="IGUANATEXCURSOR" val="21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Lst>
</file>

<file path=ppt/tags/tag793.xml><?xml version="1.0" encoding="utf-8"?>
<p:tagLst xmlns:a="http://schemas.openxmlformats.org/drawingml/2006/main" xmlns:r="http://schemas.openxmlformats.org/officeDocument/2006/relationships" xmlns:p="http://schemas.openxmlformats.org/presentationml/2006/main">
  <p:tag name="ORIGINALHEIGHT" val=" 9.272048"/>
  <p:tag name="ORIGINALWIDTH" val=" 4.95993"/>
  <p:tag name="LATEXADDIN" val="\documentclass[preview]{standalone}&#10;\usepackage[utf8]{inputenc}&#10;\usepackage{amsmath}&#10;&#10;\begin{document}&#10;&#10;\begin{flalign*}&#10;f_{i,\tau_{\star}}(t):=p_{c,i}(t)-p_{c,\mathrm{entry}}(\tau_{\star})=0,\quad t\in(t^{n},t^{n+1}] \end{flalign*}&#10;&#10;\end{document}&#10;"/>
  <p:tag name="IGUANATEXSIZE" val="18"/>
  <p:tag name="IGUANATEXCURSOR" val="217"/>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794.xml><?xml version="1.0" encoding="utf-8"?>
<p:tagLst xmlns:a="http://schemas.openxmlformats.org/drawingml/2006/main" xmlns:r="http://schemas.openxmlformats.org/officeDocument/2006/relationships" xmlns:p="http://schemas.openxmlformats.org/presentationml/2006/main">
  <p:tag name="ORIGINALHEIGHT" val=" 4.800044"/>
  <p:tag name="ORIGINALWIDTH" val=" 2.108224"/>
  <p:tag name="EMFCHILD" val="True"/>
</p:tagLst>
</file>

<file path=ppt/tags/tag795.xml><?xml version="1.0" encoding="utf-8"?>
<p:tagLst xmlns:a="http://schemas.openxmlformats.org/drawingml/2006/main" xmlns:r="http://schemas.openxmlformats.org/officeDocument/2006/relationships" xmlns:p="http://schemas.openxmlformats.org/presentationml/2006/main">
  <p:tag name="ORIGINALHEIGHT" val=" 2.196763"/>
  <p:tag name="ORIGINALWIDTH" val=" .8836396"/>
  <p:tag name="EMFCHILD" val="True"/>
</p:tagLst>
</file>

<file path=ppt/tags/tag796.xml><?xml version="1.0" encoding="utf-8"?>
<p:tagLst xmlns:a="http://schemas.openxmlformats.org/drawingml/2006/main" xmlns:r="http://schemas.openxmlformats.org/officeDocument/2006/relationships" xmlns:p="http://schemas.openxmlformats.org/presentationml/2006/main">
  <p:tag name="ORIGINALHEIGHT" val=" 3.159624"/>
  <p:tag name="ORIGINALWIDTH" val=" 3.736352"/>
  <p:tag name="EMFCHILD" val="True"/>
</p:tagLst>
</file>

<file path=ppt/tags/tag797.xml><?xml version="1.0" encoding="utf-8"?>
<p:tagLst xmlns:a="http://schemas.openxmlformats.org/drawingml/2006/main" xmlns:r="http://schemas.openxmlformats.org/officeDocument/2006/relationships" xmlns:p="http://schemas.openxmlformats.org/presentationml/2006/main">
  <p:tag name="ORIGINALHEIGHT" val=" 2.470822"/>
  <p:tag name="ORIGINALWIDTH" val=" 2.529659"/>
  <p:tag name="EMFCHILD" val="True"/>
</p:tagLst>
</file>

<file path=ppt/tags/tag798.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799.xml><?xml version="1.0" encoding="utf-8"?>
<p:tagLst xmlns:a="http://schemas.openxmlformats.org/drawingml/2006/main" xmlns:r="http://schemas.openxmlformats.org/officeDocument/2006/relationships" xmlns:p="http://schemas.openxmlformats.org/presentationml/2006/main">
  <p:tag name="ORIGINALHEIGHT" val=" 6.49042"/>
  <p:tag name="ORIGINALWIDTH" val=" 3.051487"/>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 3.180053"/>
  <p:tag name="ORIGINALWIDTH" val=" 2.959668"/>
  <p:tag name="EMFCHILD" val="True"/>
</p:tagLst>
</file>

<file path=ppt/tags/tag80.xml><?xml version="1.0" encoding="utf-8"?>
<p:tagLst xmlns:a="http://schemas.openxmlformats.org/drawingml/2006/main" xmlns:r="http://schemas.openxmlformats.org/officeDocument/2006/relationships" xmlns:p="http://schemas.openxmlformats.org/presentationml/2006/main">
  <p:tag name="ORIGINALHEIGHT" val=" .3944882"/>
  <p:tag name="ORIGINALWIDTH" val=" 8.40248"/>
  <p:tag name="EMFCHILD" val="True"/>
</p:tagLst>
</file>

<file path=ppt/tags/tag800.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801.xml><?xml version="1.0" encoding="utf-8"?>
<p:tagLst xmlns:a="http://schemas.openxmlformats.org/drawingml/2006/main" xmlns:r="http://schemas.openxmlformats.org/officeDocument/2006/relationships" xmlns:p="http://schemas.openxmlformats.org/presentationml/2006/main">
  <p:tag name="ORIGINALHEIGHT" val=" 4.39147"/>
  <p:tag name="ORIGINALWIDTH" val=" 1.053587"/>
  <p:tag name="EMFCHILD" val="True"/>
</p:tagLst>
</file>

<file path=ppt/tags/tag802.xml><?xml version="1.0" encoding="utf-8"?>
<p:tagLst xmlns:a="http://schemas.openxmlformats.org/drawingml/2006/main" xmlns:r="http://schemas.openxmlformats.org/officeDocument/2006/relationships" xmlns:p="http://schemas.openxmlformats.org/presentationml/2006/main">
  <p:tag name="ORIGINALHEIGHT" val=" 2.384208"/>
  <p:tag name="ORIGINALWIDTH" val=" 6.60993"/>
  <p:tag name="EMFCHILD" val="True"/>
</p:tagLst>
</file>

<file path=ppt/tags/tag803.xml><?xml version="1.0" encoding="utf-8"?>
<p:tagLst xmlns:a="http://schemas.openxmlformats.org/drawingml/2006/main" xmlns:r="http://schemas.openxmlformats.org/officeDocument/2006/relationships" xmlns:p="http://schemas.openxmlformats.org/presentationml/2006/main">
  <p:tag name="ORIGINALHEIGHT" val=" 6.480228"/>
  <p:tag name="ORIGINALWIDTH" val=" 5.188539"/>
  <p:tag name="EMFCHILD" val="True"/>
</p:tagLst>
</file>

<file path=ppt/tags/tag804.xml><?xml version="1.0" encoding="utf-8"?>
<p:tagLst xmlns:a="http://schemas.openxmlformats.org/drawingml/2006/main" xmlns:r="http://schemas.openxmlformats.org/officeDocument/2006/relationships" xmlns:p="http://schemas.openxmlformats.org/presentationml/2006/main">
  <p:tag name="ORIGINALHEIGHT" val=" 3.216667"/>
  <p:tag name="ORIGINALWIDTH" val=" 3.01273"/>
  <p:tag name="EMFCHILD" val="True"/>
</p:tagLst>
</file>

<file path=ppt/tags/tag805.xml><?xml version="1.0" encoding="utf-8"?>
<p:tagLst xmlns:a="http://schemas.openxmlformats.org/drawingml/2006/main" xmlns:r="http://schemas.openxmlformats.org/officeDocument/2006/relationships" xmlns:p="http://schemas.openxmlformats.org/presentationml/2006/main">
  <p:tag name="ORIGINALHEIGHT" val=" 2.196763"/>
  <p:tag name="ORIGINALWIDTH" val=" .8836396"/>
  <p:tag name="EMFCHILD" val="True"/>
</p:tagLst>
</file>

<file path=ppt/tags/tag806.xml><?xml version="1.0" encoding="utf-8"?>
<p:tagLst xmlns:a="http://schemas.openxmlformats.org/drawingml/2006/main" xmlns:r="http://schemas.openxmlformats.org/officeDocument/2006/relationships" xmlns:p="http://schemas.openxmlformats.org/presentationml/2006/main">
  <p:tag name="ORIGINALHEIGHT" val=" 4.800044"/>
  <p:tag name="ORIGINALWIDTH" val=" 2.108224"/>
  <p:tag name="EMFCHILD" val="True"/>
</p:tagLst>
</file>

<file path=ppt/tags/tag807.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808.xml><?xml version="1.0" encoding="utf-8"?>
<p:tagLst xmlns:a="http://schemas.openxmlformats.org/drawingml/2006/main" xmlns:r="http://schemas.openxmlformats.org/officeDocument/2006/relationships" xmlns:p="http://schemas.openxmlformats.org/presentationml/2006/main">
  <p:tag name="ORIGINALHEIGHT" val=" 6.49042"/>
  <p:tag name="ORIGINALWIDTH" val=" 3.051487"/>
  <p:tag name="EMFCHILD" val="True"/>
</p:tagLst>
</file>

<file path=ppt/tags/tag809.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 7.130945"/>
  <p:tag name="ORIGINALWIDTH" val=" 4.084646"/>
  <p:tag name="EMFCHILD" val="True"/>
</p:tagLst>
</file>

<file path=ppt/tags/tag810.xml><?xml version="1.0" encoding="utf-8"?>
<p:tagLst xmlns:a="http://schemas.openxmlformats.org/drawingml/2006/main" xmlns:r="http://schemas.openxmlformats.org/officeDocument/2006/relationships" xmlns:p="http://schemas.openxmlformats.org/presentationml/2006/main">
  <p:tag name="ORIGINALHEIGHT" val=" .4075241"/>
  <p:tag name="ORIGINALWIDTH" val=" 6.073184"/>
  <p:tag name="EMFCHILD" val="True"/>
</p:tagLst>
</file>

<file path=ppt/tags/tag811.xml><?xml version="1.0" encoding="utf-8"?>
<p:tagLst xmlns:a="http://schemas.openxmlformats.org/drawingml/2006/main" xmlns:r="http://schemas.openxmlformats.org/officeDocument/2006/relationships" xmlns:p="http://schemas.openxmlformats.org/presentationml/2006/main">
  <p:tag name="ORIGINALHEIGHT" val=" 6.480228"/>
  <p:tag name="ORIGINALWIDTH" val=" 5.188539"/>
  <p:tag name="EMFCHILD" val="True"/>
</p:tagLst>
</file>

<file path=ppt/tags/tag812.xml><?xml version="1.0" encoding="utf-8"?>
<p:tagLst xmlns:a="http://schemas.openxmlformats.org/drawingml/2006/main" xmlns:r="http://schemas.openxmlformats.org/officeDocument/2006/relationships" xmlns:p="http://schemas.openxmlformats.org/presentationml/2006/main">
  <p:tag name="ORIGINALHEIGHT" val=" 3.216667"/>
  <p:tag name="ORIGINALWIDTH" val=" 3.01273"/>
  <p:tag name="EMFCHILD" val="True"/>
</p:tagLst>
</file>

<file path=ppt/tags/tag813.xml><?xml version="1.0" encoding="utf-8"?>
<p:tagLst xmlns:a="http://schemas.openxmlformats.org/drawingml/2006/main" xmlns:r="http://schemas.openxmlformats.org/officeDocument/2006/relationships" xmlns:p="http://schemas.openxmlformats.org/presentationml/2006/main">
  <p:tag name="ORIGINALHEIGHT" val=" 2.196763"/>
  <p:tag name="ORIGINALWIDTH" val=" .8836396"/>
  <p:tag name="EMFCHILD" val="True"/>
</p:tagLst>
</file>

<file path=ppt/tags/tag814.xml><?xml version="1.0" encoding="utf-8"?>
<p:tagLst xmlns:a="http://schemas.openxmlformats.org/drawingml/2006/main" xmlns:r="http://schemas.openxmlformats.org/officeDocument/2006/relationships" xmlns:p="http://schemas.openxmlformats.org/presentationml/2006/main">
  <p:tag name="ORIGINALHEIGHT" val=" 3.252319"/>
  <p:tag name="ORIGINALWIDTH" val=" 2.984908"/>
  <p:tag name="EMFCHILD" val="True"/>
</p:tagLst>
</file>

<file path=ppt/tags/tag815.xml><?xml version="1.0" encoding="utf-8"?>
<p:tagLst xmlns:a="http://schemas.openxmlformats.org/drawingml/2006/main" xmlns:r="http://schemas.openxmlformats.org/officeDocument/2006/relationships" xmlns:p="http://schemas.openxmlformats.org/presentationml/2006/main">
  <p:tag name="ORIGINALHEIGHT" val=" 3.145363"/>
  <p:tag name="ORIGINALWIDTH" val=" 3.729397"/>
  <p:tag name="EMFCHILD" val="True"/>
</p:tagLst>
</file>

<file path=ppt/tags/tag816.xml><?xml version="1.0" encoding="utf-8"?>
<p:tagLst xmlns:a="http://schemas.openxmlformats.org/drawingml/2006/main" xmlns:r="http://schemas.openxmlformats.org/officeDocument/2006/relationships" xmlns:p="http://schemas.openxmlformats.org/presentationml/2006/main">
  <p:tag name="ORIGINALHEIGHT" val=" 4.457699"/>
  <p:tag name="ORIGINALWIDTH" val=" 2.407393"/>
  <p:tag name="EMFCHILD" val="True"/>
</p:tagLst>
</file>

<file path=ppt/tags/tag817.xml><?xml version="1.0" encoding="utf-8"?>
<p:tagLst xmlns:a="http://schemas.openxmlformats.org/drawingml/2006/main" xmlns:r="http://schemas.openxmlformats.org/officeDocument/2006/relationships" xmlns:p="http://schemas.openxmlformats.org/presentationml/2006/main">
  <p:tag name="ORIGINALHEIGHT" val=" 3.145363"/>
  <p:tag name="ORIGINALWIDTH" val=" 2.490901"/>
  <p:tag name="EMFCHILD" val="True"/>
</p:tagLst>
</file>

<file path=ppt/tags/tag818.xml><?xml version="1.0" encoding="utf-8"?>
<p:tagLst xmlns:a="http://schemas.openxmlformats.org/drawingml/2006/main" xmlns:r="http://schemas.openxmlformats.org/officeDocument/2006/relationships" xmlns:p="http://schemas.openxmlformats.org/presentationml/2006/main">
  <p:tag name="ORIGINALHEIGHT" val=" 4.529003"/>
  <p:tag name="ORIGINALWIDTH" val=" 3.743307"/>
  <p:tag name="EMFCHILD" val="True"/>
</p:tagLst>
</file>

<file path=ppt/tags/tag819.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 6.282717"/>
  <p:tag name="ORIGINALWIDTH" val=" 3.058504"/>
  <p:tag name="EMFCHILD" val="True"/>
</p:tagLst>
</file>

<file path=ppt/tags/tag820.xml><?xml version="1.0" encoding="utf-8"?>
<p:tagLst xmlns:a="http://schemas.openxmlformats.org/drawingml/2006/main" xmlns:r="http://schemas.openxmlformats.org/officeDocument/2006/relationships" xmlns:p="http://schemas.openxmlformats.org/presentationml/2006/main">
  <p:tag name="ORIGINALHEIGHT" val=" 4.513736"/>
  <p:tag name="ORIGINALWIDTH" val=" 4.810849"/>
  <p:tag name="EMFCHILD" val="True"/>
</p:tagLst>
</file>

<file path=ppt/tags/tag821.xml><?xml version="1.0" encoding="utf-8"?>
<p:tagLst xmlns:a="http://schemas.openxmlformats.org/drawingml/2006/main" xmlns:r="http://schemas.openxmlformats.org/officeDocument/2006/relationships" xmlns:p="http://schemas.openxmlformats.org/presentationml/2006/main">
  <p:tag name="ORIGINALHEIGHT" val=" 3.416361"/>
  <p:tag name="ORIGINALWIDTH" val=" 3.492826"/>
  <p:tag name="EMFCHILD" val="True"/>
</p:tagLst>
</file>

<file path=ppt/tags/tag822.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823.xml><?xml version="1.0" encoding="utf-8"?>
<p:tagLst xmlns:a="http://schemas.openxmlformats.org/drawingml/2006/main" xmlns:r="http://schemas.openxmlformats.org/officeDocument/2006/relationships" xmlns:p="http://schemas.openxmlformats.org/presentationml/2006/main">
  <p:tag name="ORIGINALHEIGHT" val=" 2.384208"/>
  <p:tag name="ORIGINALWIDTH" val=" 6.60993"/>
  <p:tag name="EMFCHILD" val="True"/>
</p:tagLst>
</file>

<file path=ppt/tags/tag824.xml><?xml version="1.0" encoding="utf-8"?>
<p:tagLst xmlns:a="http://schemas.openxmlformats.org/drawingml/2006/main" xmlns:r="http://schemas.openxmlformats.org/officeDocument/2006/relationships" xmlns:p="http://schemas.openxmlformats.org/presentationml/2006/main">
  <p:tag name="ORIGINALHEIGHT" val=" 7.010062"/>
  <p:tag name="ORIGINALWIDTH" val=" 4.184646"/>
  <p:tag name="EMFCHILD" val="True"/>
</p:tagLst>
</file>

<file path=ppt/tags/tag825.xml><?xml version="1.0" encoding="utf-8"?>
<p:tagLst xmlns:a="http://schemas.openxmlformats.org/drawingml/2006/main" xmlns:r="http://schemas.openxmlformats.org/officeDocument/2006/relationships" xmlns:p="http://schemas.openxmlformats.org/presentationml/2006/main">
  <p:tag name="ORIGINALHEIGHT" val=" 3.0465"/>
  <p:tag name="ORIGINALWIDTH" val=" 1.162948"/>
  <p:tag name="EMFCHILD" val="True"/>
</p:tagLst>
</file>

<file path=ppt/tags/tag826.xml><?xml version="1.0" encoding="utf-8"?>
<p:tagLst xmlns:a="http://schemas.openxmlformats.org/drawingml/2006/main" xmlns:r="http://schemas.openxmlformats.org/officeDocument/2006/relationships" xmlns:p="http://schemas.openxmlformats.org/presentationml/2006/main">
  <p:tag name="ORIGINALHEIGHT" val=" 6.49042"/>
  <p:tag name="ORIGINALWIDTH" val=" 3.051487"/>
  <p:tag name="EMFCHILD" val="True"/>
</p:tagLst>
</file>

<file path=ppt/tags/tag827.xml><?xml version="1.0" encoding="utf-8"?>
<p:tagLst xmlns:a="http://schemas.openxmlformats.org/drawingml/2006/main" xmlns:r="http://schemas.openxmlformats.org/officeDocument/2006/relationships" xmlns:p="http://schemas.openxmlformats.org/presentationml/2006/main">
  <p:tag name="ORIGINALHEIGHT" val=" 5.909624"/>
  <p:tag name="ORIGINALWIDTH" val=" 4.96986"/>
  <p:tag name="EMFCHILD" val="True"/>
</p:tagLst>
</file>

<file path=ppt/tags/tag828.xml><?xml version="1.0" encoding="utf-8"?>
<p:tagLst xmlns:a="http://schemas.openxmlformats.org/drawingml/2006/main" xmlns:r="http://schemas.openxmlformats.org/officeDocument/2006/relationships" xmlns:p="http://schemas.openxmlformats.org/presentationml/2006/main">
  <p:tag name="ORIGINALHEIGHT" val=" 10.18902"/>
  <p:tag name="ORIGINALWIDTH" val=" 2.305993"/>
  <p:tag name="EMFCHILD" val="True"/>
</p:tagLst>
</file>

<file path=ppt/tags/tag829.xml><?xml version="1.0" encoding="utf-8"?>
<p:tagLst xmlns:a="http://schemas.openxmlformats.org/drawingml/2006/main" xmlns:r="http://schemas.openxmlformats.org/officeDocument/2006/relationships" xmlns:p="http://schemas.openxmlformats.org/presentationml/2006/main">
  <p:tag name="ORIGINALHEIGHT" val=" 6.49042"/>
  <p:tag name="ORIGINALWIDTH" val=" 3.051487"/>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 21.91559"/>
  <p:tag name="ORIGINALWIDTH" val=" 8.83685"/>
  <p:tag name="EMFCHILD" val="True"/>
</p:tagLst>
</file>

<file path=ppt/tags/tag830.xml><?xml version="1.0" encoding="utf-8"?>
<p:tagLst xmlns:a="http://schemas.openxmlformats.org/drawingml/2006/main" xmlns:r="http://schemas.openxmlformats.org/officeDocument/2006/relationships" xmlns:p="http://schemas.openxmlformats.org/presentationml/2006/main">
  <p:tag name="ORIGINALHEIGHT" val=" 3.216667"/>
  <p:tag name="ORIGINALWIDTH" val=" 4.251225"/>
  <p:tag name="EMFCHILD" val="True"/>
</p:tagLst>
</file>

<file path=ppt/tags/tag831.xml><?xml version="1.0" encoding="utf-8"?>
<p:tagLst xmlns:a="http://schemas.openxmlformats.org/drawingml/2006/main" xmlns:r="http://schemas.openxmlformats.org/officeDocument/2006/relationships" xmlns:p="http://schemas.openxmlformats.org/presentationml/2006/main">
  <p:tag name="ORIGINALHEIGHT" val=" 3.0465"/>
  <p:tag name="ORIGINALWIDTH" val=" 1.162948"/>
  <p:tag name="EMFCHILD" val="True"/>
</p:tagLst>
</file>

<file path=ppt/tags/tag832.xml><?xml version="1.0" encoding="utf-8"?>
<p:tagLst xmlns:a="http://schemas.openxmlformats.org/drawingml/2006/main" xmlns:r="http://schemas.openxmlformats.org/officeDocument/2006/relationships" xmlns:p="http://schemas.openxmlformats.org/presentationml/2006/main">
  <p:tag name="ORIGINALHEIGHT" val=" 6.49042"/>
  <p:tag name="ORIGINALWIDTH" val=" 3.051487"/>
  <p:tag name="EMFCHILD" val="True"/>
</p:tagLst>
</file>

<file path=ppt/tags/tag833.xml><?xml version="1.0" encoding="utf-8"?>
<p:tagLst xmlns:a="http://schemas.openxmlformats.org/drawingml/2006/main" xmlns:r="http://schemas.openxmlformats.org/officeDocument/2006/relationships" xmlns:p="http://schemas.openxmlformats.org/presentationml/2006/main">
  <p:tag name="ORIGINALHEIGHT" val=" 3.216667"/>
  <p:tag name="ORIGINALWIDTH" val=" 4.251225"/>
  <p:tag name="EMFCHILD" val="True"/>
</p:tagLst>
</file>

<file path=ppt/tags/tag834.xml><?xml version="1.0" encoding="utf-8"?>
<p:tagLst xmlns:a="http://schemas.openxmlformats.org/drawingml/2006/main" xmlns:r="http://schemas.openxmlformats.org/officeDocument/2006/relationships" xmlns:p="http://schemas.openxmlformats.org/presentationml/2006/main">
  <p:tag name="ORIGINALHEIGHT" val=" 5.256518"/>
  <p:tag name="ORIGINALWIDTH" val=" 5.120954"/>
  <p:tag name="EMFCHILD" val="True"/>
</p:tagLst>
</file>

<file path=ppt/tags/tag835.xml><?xml version="1.0" encoding="utf-8"?>
<p:tagLst xmlns:a="http://schemas.openxmlformats.org/drawingml/2006/main" xmlns:r="http://schemas.openxmlformats.org/officeDocument/2006/relationships" xmlns:p="http://schemas.openxmlformats.org/presentationml/2006/main">
  <p:tag name="ORIGINALHEIGHT" val=" 4.73587"/>
  <p:tag name="ORIGINALWIDTH" val=" 2.532634"/>
  <p:tag name="EMFCHILD" val="True"/>
</p:tagLst>
</file>

<file path=ppt/tags/tag836.xml><?xml version="1.0" encoding="utf-8"?>
<p:tagLst xmlns:a="http://schemas.openxmlformats.org/drawingml/2006/main" xmlns:r="http://schemas.openxmlformats.org/officeDocument/2006/relationships" xmlns:p="http://schemas.openxmlformats.org/presentationml/2006/main">
  <p:tag name="ORIGINALHEIGHT" val=" 10.18902"/>
  <p:tag name="ORIGINALWIDTH" val=" 1.361724"/>
  <p:tag name="EMFCHILD" val="True"/>
</p:tagLst>
</file>

<file path=ppt/tags/tag837.xml><?xml version="1.0" encoding="utf-8"?>
<p:tagLst xmlns:a="http://schemas.openxmlformats.org/drawingml/2006/main" xmlns:r="http://schemas.openxmlformats.org/officeDocument/2006/relationships" xmlns:p="http://schemas.openxmlformats.org/presentationml/2006/main">
  <p:tag name="ORIGINALHEIGHT" val=" 7.333333"/>
  <p:tag name="ORIGINALWIDTH" val=" 5.90783"/>
  <p:tag name="LATEXADDIN" val="\documentclass[preview]{standalone}&#10;\usepackage[utf8]{inputenc}&#10;\usepackage{amsmath}&#10;&#10;\begin{document}&#10;&#10;\begin{flalign*}&#10;S_{\mathrm{w},i}(t)=S_{\mathrm{w},i}^n+\theta\left(S_{\mathrm{w},i}^{n+1}-S_{\mathrm{w},i}^n\right),\quad\theta:=\frac{t-t^n}{\Delta t}\in[0,1],\quad\Delta t:=t^{n+1}-t^n \end{flalign*}&#10;&#10;\end{document}&#10;"/>
  <p:tag name="IGUANATEXSIZE" val="18"/>
  <p:tag name="IGUANATEXCURSOR" val="291"/>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838.xml><?xml version="1.0" encoding="utf-8"?>
<p:tagLst xmlns:a="http://schemas.openxmlformats.org/drawingml/2006/main" xmlns:r="http://schemas.openxmlformats.org/officeDocument/2006/relationships" xmlns:p="http://schemas.openxmlformats.org/presentationml/2006/main">
  <p:tag name="ORIGINALHEIGHT" val=" 3.113867"/>
  <p:tag name="ORIGINALWIDTH" val=" 5.258268"/>
  <p:tag name="EMFCHILD" val="True"/>
</p:tagLst>
</file>

<file path=ppt/tags/tag839.xml><?xml version="1.0" encoding="utf-8"?>
<p:tagLst xmlns:a="http://schemas.openxmlformats.org/drawingml/2006/main" xmlns:r="http://schemas.openxmlformats.org/officeDocument/2006/relationships" xmlns:p="http://schemas.openxmlformats.org/presentationml/2006/main">
  <p:tag name="ORIGINALHEIGHT" val=" 2.174759"/>
  <p:tag name="ORIGINALWIDTH" val=" .8856518"/>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 4.384095"/>
  <p:tag name="ORIGINALWIDTH" val=" 2.357126"/>
  <p:tag name="EMFCHILD" val="True"/>
</p:tagLst>
</file>

<file path=ppt/tags/tag840.xml><?xml version="1.0" encoding="utf-8"?>
<p:tagLst xmlns:a="http://schemas.openxmlformats.org/drawingml/2006/main" xmlns:r="http://schemas.openxmlformats.org/officeDocument/2006/relationships" xmlns:p="http://schemas.openxmlformats.org/presentationml/2006/main">
  <p:tag name="ORIGINALHEIGHT" val=" 4.752056"/>
  <p:tag name="ORIGINALWIDTH" val=" 2.113036"/>
  <p:tag name="EMFCHILD" val="True"/>
</p:tagLst>
</file>

<file path=ppt/tags/tag841.xml><?xml version="1.0" encoding="utf-8"?>
<p:tagLst xmlns:a="http://schemas.openxmlformats.org/drawingml/2006/main" xmlns:r="http://schemas.openxmlformats.org/officeDocument/2006/relationships" xmlns:p="http://schemas.openxmlformats.org/presentationml/2006/main">
  <p:tag name="ORIGINALHEIGHT" val=" 10.08714"/>
  <p:tag name="ORIGINALWIDTH" val=" 2.31133"/>
  <p:tag name="EMFCHILD" val="True"/>
</p:tagLst>
</file>

<file path=ppt/tags/tag842.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43.xml><?xml version="1.0" encoding="utf-8"?>
<p:tagLst xmlns:a="http://schemas.openxmlformats.org/drawingml/2006/main" xmlns:r="http://schemas.openxmlformats.org/officeDocument/2006/relationships" xmlns:p="http://schemas.openxmlformats.org/presentationml/2006/main">
  <p:tag name="ORIGINALHEIGHT" val=" 10.08714"/>
  <p:tag name="ORIGINALWIDTH" val=" 2.31133"/>
  <p:tag name="EMFCHILD" val="True"/>
</p:tagLst>
</file>

<file path=ppt/tags/tag844.xml><?xml version="1.0" encoding="utf-8"?>
<p:tagLst xmlns:a="http://schemas.openxmlformats.org/drawingml/2006/main" xmlns:r="http://schemas.openxmlformats.org/officeDocument/2006/relationships" xmlns:p="http://schemas.openxmlformats.org/presentationml/2006/main">
  <p:tag name="ORIGINALHEIGHT" val=" 2.360368"/>
  <p:tag name="ORIGINALWIDTH" val=" 6.625154"/>
  <p:tag name="EMFCHILD" val="True"/>
</p:tagLst>
</file>

<file path=ppt/tags/tag845.xml><?xml version="1.0" encoding="utf-8"?>
<p:tagLst xmlns:a="http://schemas.openxmlformats.org/drawingml/2006/main" xmlns:r="http://schemas.openxmlformats.org/officeDocument/2006/relationships" xmlns:p="http://schemas.openxmlformats.org/presentationml/2006/main">
  <p:tag name="ORIGINALHEIGHT" val=" 7.333333"/>
  <p:tag name="ORIGINALWIDTH" val=" 5.90783"/>
  <p:tag name="EMFCHILD" val="True"/>
</p:tagLst>
</file>

<file path=ppt/tags/tag846.xml><?xml version="1.0" encoding="utf-8"?>
<p:tagLst xmlns:a="http://schemas.openxmlformats.org/drawingml/2006/main" xmlns:r="http://schemas.openxmlformats.org/officeDocument/2006/relationships" xmlns:p="http://schemas.openxmlformats.org/presentationml/2006/main">
  <p:tag name="ORIGINALHEIGHT" val=" 3.184514"/>
  <p:tag name="ORIGINALWIDTH" val=" 4.26098"/>
  <p:tag name="EMFCHILD" val="True"/>
</p:tagLst>
</file>

<file path=ppt/tags/tag847.xml><?xml version="1.0" encoding="utf-8"?>
<p:tagLst xmlns:a="http://schemas.openxmlformats.org/drawingml/2006/main" xmlns:r="http://schemas.openxmlformats.org/officeDocument/2006/relationships" xmlns:p="http://schemas.openxmlformats.org/presentationml/2006/main">
  <p:tag name="ORIGINALHEIGHT" val=" 3.113867"/>
  <p:tag name="ORIGINALWIDTH" val=" 5.258268"/>
  <p:tag name="EMFCHILD" val="True"/>
</p:tagLst>
</file>

<file path=ppt/tags/tag848.xml><?xml version="1.0" encoding="utf-8"?>
<p:tagLst xmlns:a="http://schemas.openxmlformats.org/drawingml/2006/main" xmlns:r="http://schemas.openxmlformats.org/officeDocument/2006/relationships" xmlns:p="http://schemas.openxmlformats.org/presentationml/2006/main">
  <p:tag name="ORIGINALHEIGHT" val=" 2.174759"/>
  <p:tag name="ORIGINALWIDTH" val=" .8856518"/>
  <p:tag name="EMFCHILD" val="True"/>
</p:tagLst>
</file>

<file path=ppt/tags/tag849.xml><?xml version="1.0" encoding="utf-8"?>
<p:tagLst xmlns:a="http://schemas.openxmlformats.org/drawingml/2006/main" xmlns:r="http://schemas.openxmlformats.org/officeDocument/2006/relationships" xmlns:p="http://schemas.openxmlformats.org/presentationml/2006/main">
  <p:tag name="ORIGINALHEIGHT" val=" 4.752056"/>
  <p:tag name="ORIGINALWIDTH" val=" 2.113036"/>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 5.088307"/>
  <p:tag name="ORIGINALWIDTH" val=" 5.132717"/>
  <p:tag name="EMFCHILD" val="True"/>
</p:tagLst>
</file>

<file path=ppt/tags/tag850.xml><?xml version="1.0" encoding="utf-8"?>
<p:tagLst xmlns:a="http://schemas.openxmlformats.org/drawingml/2006/main" xmlns:r="http://schemas.openxmlformats.org/officeDocument/2006/relationships" xmlns:p="http://schemas.openxmlformats.org/presentationml/2006/main">
  <p:tag name="ORIGINALHEIGHT" val=" 6.718023"/>
  <p:tag name="ORIGINALWIDTH" val=" 6.625154"/>
  <p:tag name="EMFCHILD" val="True"/>
</p:tagLst>
</file>

<file path=ppt/tags/tag851.xml><?xml version="1.0" encoding="utf-8"?>
<p:tagLst xmlns:a="http://schemas.openxmlformats.org/drawingml/2006/main" xmlns:r="http://schemas.openxmlformats.org/officeDocument/2006/relationships" xmlns:p="http://schemas.openxmlformats.org/presentationml/2006/main">
  <p:tag name="ORIGINALHEIGHT" val=" 7.222397"/>
  <p:tag name="ORIGINALWIDTH" val=" 4.114567"/>
  <p:tag name="EMFCHILD" val="True"/>
</p:tagLst>
</file>

<file path=ppt/tags/tag852.xml><?xml version="1.0" encoding="utf-8"?>
<p:tagLst xmlns:a="http://schemas.openxmlformats.org/drawingml/2006/main" xmlns:r="http://schemas.openxmlformats.org/officeDocument/2006/relationships" xmlns:p="http://schemas.openxmlformats.org/presentationml/2006/main">
  <p:tag name="ORIGINALHEIGHT" val=" 12.09449"/>
  <p:tag name="ORIGINALWIDTH" val=" 2.600219"/>
  <p:tag name="EMFCHILD" val="True"/>
</p:tagLst>
</file>

<file path=ppt/tags/tag853.xml><?xml version="1.0" encoding="utf-8"?>
<p:tagLst xmlns:a="http://schemas.openxmlformats.org/drawingml/2006/main" xmlns:r="http://schemas.openxmlformats.org/officeDocument/2006/relationships" xmlns:p="http://schemas.openxmlformats.org/presentationml/2006/main">
  <p:tag name="ORIGINALHEIGHT" val=" 7.333333"/>
  <p:tag name="ORIGINALWIDTH" val=" 5.90783"/>
  <p:tag name="EMFCHILD" val="True"/>
</p:tagLst>
</file>

<file path=ppt/tags/tag854.xml><?xml version="1.0" encoding="utf-8"?>
<p:tagLst xmlns:a="http://schemas.openxmlformats.org/drawingml/2006/main" xmlns:r="http://schemas.openxmlformats.org/officeDocument/2006/relationships" xmlns:p="http://schemas.openxmlformats.org/presentationml/2006/main">
  <p:tag name="ORIGINALHEIGHT" val=" 3.184514"/>
  <p:tag name="ORIGINALWIDTH" val=" 4.26098"/>
  <p:tag name="EMFCHILD" val="True"/>
</p:tagLst>
</file>

<file path=ppt/tags/tag855.xml><?xml version="1.0" encoding="utf-8"?>
<p:tagLst xmlns:a="http://schemas.openxmlformats.org/drawingml/2006/main" xmlns:r="http://schemas.openxmlformats.org/officeDocument/2006/relationships" xmlns:p="http://schemas.openxmlformats.org/presentationml/2006/main">
  <p:tag name="ORIGINALHEIGHT" val=" 5.203937"/>
  <p:tag name="ORIGINALWIDTH" val=" 5.132721"/>
  <p:tag name="EMFCHILD" val="True"/>
</p:tagLst>
</file>

<file path=ppt/tags/tag856.xml><?xml version="1.0" encoding="utf-8"?>
<p:tagLst xmlns:a="http://schemas.openxmlformats.org/drawingml/2006/main" xmlns:r="http://schemas.openxmlformats.org/officeDocument/2006/relationships" xmlns:p="http://schemas.openxmlformats.org/presentationml/2006/main">
  <p:tag name="ORIGINALHEIGHT" val=" 4.688495"/>
  <p:tag name="ORIGINALWIDTH" val=" 2.538451"/>
  <p:tag name="EMFCHILD" val="True"/>
</p:tagLst>
</file>

<file path=ppt/tags/tag857.xml><?xml version="1.0" encoding="utf-8"?>
<p:tagLst xmlns:a="http://schemas.openxmlformats.org/drawingml/2006/main" xmlns:r="http://schemas.openxmlformats.org/officeDocument/2006/relationships" xmlns:p="http://schemas.openxmlformats.org/presentationml/2006/main">
  <p:tag name="ORIGINALHEIGHT" val=" 3.113867"/>
  <p:tag name="ORIGINALWIDTH" val=" 5.258268"/>
  <p:tag name="EMFCHILD" val="True"/>
</p:tagLst>
</file>

<file path=ppt/tags/tag858.xml><?xml version="1.0" encoding="utf-8"?>
<p:tagLst xmlns:a="http://schemas.openxmlformats.org/drawingml/2006/main" xmlns:r="http://schemas.openxmlformats.org/officeDocument/2006/relationships" xmlns:p="http://schemas.openxmlformats.org/presentationml/2006/main">
  <p:tag name="ORIGINALHEIGHT" val=" 2.174759"/>
  <p:tag name="ORIGINALWIDTH" val=" .8856518"/>
  <p:tag name="EMFCHILD" val="True"/>
</p:tagLst>
</file>

<file path=ppt/tags/tag859.xml><?xml version="1.0" encoding="utf-8"?>
<p:tagLst xmlns:a="http://schemas.openxmlformats.org/drawingml/2006/main" xmlns:r="http://schemas.openxmlformats.org/officeDocument/2006/relationships" xmlns:p="http://schemas.openxmlformats.org/presentationml/2006/main">
  <p:tag name="ORIGINALHEIGHT" val=" 4.752056"/>
  <p:tag name="ORIGINALWIDTH" val=" 2.113036"/>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 5.012362"/>
  <p:tag name="ORIGINALWIDTH" val=" 3.075433"/>
  <p:tag name="EMFCHILD" val="True"/>
</p:tagLst>
</file>

<file path=ppt/tags/tag860.xml><?xml version="1.0" encoding="utf-8"?>
<p:tagLst xmlns:a="http://schemas.openxmlformats.org/drawingml/2006/main" xmlns:r="http://schemas.openxmlformats.org/officeDocument/2006/relationships" xmlns:p="http://schemas.openxmlformats.org/presentationml/2006/main">
  <p:tag name="ORIGINALHEIGHT" val=" .4034558"/>
  <p:tag name="ORIGINALWIDTH" val=" 6.087139"/>
  <p:tag name="EMFCHILD" val="True"/>
</p:tagLst>
</file>

<file path=ppt/tags/tag861.xml><?xml version="1.0" encoding="utf-8"?>
<p:tagLst xmlns:a="http://schemas.openxmlformats.org/drawingml/2006/main" xmlns:r="http://schemas.openxmlformats.org/officeDocument/2006/relationships" xmlns:p="http://schemas.openxmlformats.org/presentationml/2006/main">
  <p:tag name="ORIGINALHEIGHT" val=" 7.333333"/>
  <p:tag name="ORIGINALWIDTH" val=" 5.90783"/>
  <p:tag name="EMFCHILD" val="True"/>
</p:tagLst>
</file>

<file path=ppt/tags/tag862.xml><?xml version="1.0" encoding="utf-8"?>
<p:tagLst xmlns:a="http://schemas.openxmlformats.org/drawingml/2006/main" xmlns:r="http://schemas.openxmlformats.org/officeDocument/2006/relationships" xmlns:p="http://schemas.openxmlformats.org/presentationml/2006/main">
  <p:tag name="ORIGINALHEIGHT" val=" 3.184514"/>
  <p:tag name="ORIGINALWIDTH" val=" 4.26098"/>
  <p:tag name="EMFCHILD" val="True"/>
</p:tagLst>
</file>

<file path=ppt/tags/tag863.xml><?xml version="1.0" encoding="utf-8"?>
<p:tagLst xmlns:a="http://schemas.openxmlformats.org/drawingml/2006/main" xmlns:r="http://schemas.openxmlformats.org/officeDocument/2006/relationships" xmlns:p="http://schemas.openxmlformats.org/presentationml/2006/main">
  <p:tag name="ORIGINALHEIGHT" val=" 3.113867"/>
  <p:tag name="ORIGINALWIDTH" val=" 5.258268"/>
  <p:tag name="EMFCHILD" val="True"/>
</p:tagLst>
</file>

<file path=ppt/tags/tag864.xml><?xml version="1.0" encoding="utf-8"?>
<p:tagLst xmlns:a="http://schemas.openxmlformats.org/drawingml/2006/main" xmlns:r="http://schemas.openxmlformats.org/officeDocument/2006/relationships" xmlns:p="http://schemas.openxmlformats.org/presentationml/2006/main">
  <p:tag name="ORIGINALHEIGHT" val=" 2.174759"/>
  <p:tag name="ORIGINALWIDTH" val=" .8856518"/>
  <p:tag name="EMFCHILD" val="True"/>
</p:tagLst>
</file>

<file path=ppt/tags/tag865.xml><?xml version="1.0" encoding="utf-8"?>
<p:tagLst xmlns:a="http://schemas.openxmlformats.org/drawingml/2006/main" xmlns:r="http://schemas.openxmlformats.org/officeDocument/2006/relationships" xmlns:p="http://schemas.openxmlformats.org/presentationml/2006/main">
  <p:tag name="ORIGINALHEIGHT" val=" 4.752056"/>
  <p:tag name="ORIGINALWIDTH" val=" 2.113036"/>
  <p:tag name="EMFCHILD" val="True"/>
</p:tagLst>
</file>

<file path=ppt/tags/tag866.xml><?xml version="1.0" encoding="utf-8"?>
<p:tagLst xmlns:a="http://schemas.openxmlformats.org/drawingml/2006/main" xmlns:r="http://schemas.openxmlformats.org/officeDocument/2006/relationships" xmlns:p="http://schemas.openxmlformats.org/presentationml/2006/main">
  <p:tag name="ORIGINALHEIGHT" val=" 12.09449"/>
  <p:tag name="ORIGINALWIDTH" val=" 2.600219"/>
  <p:tag name="EMFCHILD" val="True"/>
</p:tagLst>
</file>

<file path=ppt/tags/tag867.xml><?xml version="1.0" encoding="utf-8"?>
<p:tagLst xmlns:a="http://schemas.openxmlformats.org/drawingml/2006/main" xmlns:r="http://schemas.openxmlformats.org/officeDocument/2006/relationships" xmlns:p="http://schemas.openxmlformats.org/presentationml/2006/main">
  <p:tag name="ORIGINALHEIGHT" val=" 3.016054"/>
  <p:tag name="ORIGINALWIDTH" val=" 1.165617"/>
  <p:tag name="EMFCHILD" val="True"/>
</p:tagLst>
</file>

<file path=ppt/tags/tag868.xml><?xml version="1.0" encoding="utf-8"?>
<p:tagLst xmlns:a="http://schemas.openxmlformats.org/drawingml/2006/main" xmlns:r="http://schemas.openxmlformats.org/officeDocument/2006/relationships" xmlns:p="http://schemas.openxmlformats.org/presentationml/2006/main">
  <p:tag name="ORIGINALHEIGHT" val=" 7.222397"/>
  <p:tag name="ORIGINALWIDTH" val=" 4.114567"/>
  <p:tag name="EMFCHILD" val="True"/>
</p:tagLst>
</file>

<file path=ppt/tags/tag869.xml><?xml version="1.0" encoding="utf-8"?>
<p:tagLst xmlns:a="http://schemas.openxmlformats.org/drawingml/2006/main" xmlns:r="http://schemas.openxmlformats.org/officeDocument/2006/relationships" xmlns:p="http://schemas.openxmlformats.org/presentationml/2006/main">
  <p:tag name="ORIGINALHEIGHT" val=" 4.34755"/>
  <p:tag name="ORIGINALWIDTH" val=" 1.056037"/>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 4.384095"/>
  <p:tag name="ORIGINALWIDTH" val=" 2.357126"/>
  <p:tag name="EMFCHILD" val="True"/>
</p:tagLst>
</file>

<file path=ppt/tags/tag870.xml><?xml version="1.0" encoding="utf-8"?>
<p:tagLst xmlns:a="http://schemas.openxmlformats.org/drawingml/2006/main" xmlns:r="http://schemas.openxmlformats.org/officeDocument/2006/relationships" xmlns:p="http://schemas.openxmlformats.org/presentationml/2006/main">
  <p:tag name="ORIGINALHEIGHT" val=" 2.360368"/>
  <p:tag name="ORIGINALWIDTH" val=" 6.625154"/>
  <p:tag name="EMFCHILD" val="True"/>
</p:tagLst>
</file>

<file path=ppt/tags/tag871.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72.xml><?xml version="1.0" encoding="utf-8"?>
<p:tagLst xmlns:a="http://schemas.openxmlformats.org/drawingml/2006/main" xmlns:r="http://schemas.openxmlformats.org/officeDocument/2006/relationships" xmlns:p="http://schemas.openxmlformats.org/presentationml/2006/main">
  <p:tag name="ORIGINALHEIGHT" val=" .4034558"/>
  <p:tag name="ORIGINALWIDTH" val=" 6.087139"/>
  <p:tag name="EMFCHILD" val="True"/>
</p:tagLst>
</file>

<file path=ppt/tags/tag873.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74.xml><?xml version="1.0" encoding="utf-8"?>
<p:tagLst xmlns:a="http://schemas.openxmlformats.org/drawingml/2006/main" xmlns:r="http://schemas.openxmlformats.org/officeDocument/2006/relationships" xmlns:p="http://schemas.openxmlformats.org/presentationml/2006/main">
  <p:tag name="ORIGINALHEIGHT" val=" 3.184514"/>
  <p:tag name="ORIGINALWIDTH" val=" 4.26098"/>
  <p:tag name="EMFCHILD" val="True"/>
</p:tagLst>
</file>

<file path=ppt/tags/tag875.xml><?xml version="1.0" encoding="utf-8"?>
<p:tagLst xmlns:a="http://schemas.openxmlformats.org/drawingml/2006/main" xmlns:r="http://schemas.openxmlformats.org/officeDocument/2006/relationships" xmlns:p="http://schemas.openxmlformats.org/presentationml/2006/main">
  <p:tag name="ORIGINALHEIGHT" val=" .4034558"/>
  <p:tag name="ORIGINALWIDTH" val=" 24.79471"/>
  <p:tag name="EMFCHILD" val="True"/>
</p:tagLst>
</file>

<file path=ppt/tags/tag876.xml><?xml version="1.0" encoding="utf-8"?>
<p:tagLst xmlns:a="http://schemas.openxmlformats.org/drawingml/2006/main" xmlns:r="http://schemas.openxmlformats.org/officeDocument/2006/relationships" xmlns:p="http://schemas.openxmlformats.org/presentationml/2006/main">
  <p:tag name="ORIGINALHEIGHT" val=" 7.222397"/>
  <p:tag name="ORIGINALWIDTH" val=" 7.352407"/>
  <p:tag name="EMFCHILD" val="True"/>
</p:tagLst>
</file>

<file path=ppt/tags/tag877.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78.xml><?xml version="1.0" encoding="utf-8"?>
<p:tagLst xmlns:a="http://schemas.openxmlformats.org/drawingml/2006/main" xmlns:r="http://schemas.openxmlformats.org/officeDocument/2006/relationships" xmlns:p="http://schemas.openxmlformats.org/presentationml/2006/main">
  <p:tag name="ORIGINALHEIGHT" val=" 5.850525"/>
  <p:tag name="ORIGINALWIDTH" val=" 4.981277"/>
  <p:tag name="EMFCHILD" val="True"/>
</p:tagLst>
</file>

<file path=ppt/tags/tag879.xml><?xml version="1.0" encoding="utf-8"?>
<p:tagLst xmlns:a="http://schemas.openxmlformats.org/drawingml/2006/main" xmlns:r="http://schemas.openxmlformats.org/officeDocument/2006/relationships" xmlns:p="http://schemas.openxmlformats.org/presentationml/2006/main">
  <p:tag name="ORIGINALHEIGHT" val=" 10.08714"/>
  <p:tag name="ORIGINALWIDTH" val=" 1.364873"/>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 4.384095"/>
  <p:tag name="ORIGINALWIDTH" val=" 2.357126"/>
  <p:tag name="EMFCHILD" val="True"/>
</p:tagLst>
</file>

<file path=ppt/tags/tag880.xml><?xml version="1.0" encoding="utf-8"?>
<p:tagLst xmlns:a="http://schemas.openxmlformats.org/drawingml/2006/main" xmlns:r="http://schemas.openxmlformats.org/officeDocument/2006/relationships" xmlns:p="http://schemas.openxmlformats.org/presentationml/2006/main">
  <p:tag name="ORIGINALHEIGHT" val=" 6.939939"/>
  <p:tag name="ORIGINALWIDTH" val=" 4.19427"/>
  <p:tag name="EMFCHILD" val="True"/>
</p:tagLst>
</file>

<file path=ppt/tags/tag881.xml><?xml version="1.0" encoding="utf-8"?>
<p:tagLst xmlns:a="http://schemas.openxmlformats.org/drawingml/2006/main" xmlns:r="http://schemas.openxmlformats.org/officeDocument/2006/relationships" xmlns:p="http://schemas.openxmlformats.org/presentationml/2006/main">
  <p:tag name="ORIGINALHEIGHT" val=" 3.016054"/>
  <p:tag name="ORIGINALWIDTH" val=" 1.165617"/>
  <p:tag name="EMFCHILD" val="True"/>
</p:tagLst>
</file>

<file path=ppt/tags/tag882.xml><?xml version="1.0" encoding="utf-8"?>
<p:tagLst xmlns:a="http://schemas.openxmlformats.org/drawingml/2006/main" xmlns:r="http://schemas.openxmlformats.org/officeDocument/2006/relationships" xmlns:p="http://schemas.openxmlformats.org/presentationml/2006/main">
  <p:tag name="ORIGINALHEIGHT" val=" 6.718023"/>
  <p:tag name="ORIGINALWIDTH" val=" 3.287664"/>
  <p:tag name="EMFCHILD" val="True"/>
</p:tagLst>
</file>

<file path=ppt/tags/tag883.xml><?xml version="1.0" encoding="utf-8"?>
<p:tagLst xmlns:a="http://schemas.openxmlformats.org/drawingml/2006/main" xmlns:r="http://schemas.openxmlformats.org/officeDocument/2006/relationships" xmlns:p="http://schemas.openxmlformats.org/presentationml/2006/main">
  <p:tag name="ORIGINALHEIGHT" val=" 10.08714"/>
  <p:tag name="ORIGINALWIDTH" val=" 1.364873"/>
  <p:tag name="EMFCHILD" val="True"/>
</p:tagLst>
</file>

<file path=ppt/tags/tag884.xml><?xml version="1.0" encoding="utf-8"?>
<p:tagLst xmlns:a="http://schemas.openxmlformats.org/drawingml/2006/main" xmlns:r="http://schemas.openxmlformats.org/officeDocument/2006/relationships" xmlns:p="http://schemas.openxmlformats.org/presentationml/2006/main">
  <p:tag name="ORIGINALHEIGHT" val=" 3.016054"/>
  <p:tag name="ORIGINALWIDTH" val=" 1.165617"/>
  <p:tag name="EMFCHILD" val="True"/>
</p:tagLst>
</file>

<file path=ppt/tags/tag885.xml><?xml version="1.0" encoding="utf-8"?>
<p:tagLst xmlns:a="http://schemas.openxmlformats.org/drawingml/2006/main" xmlns:r="http://schemas.openxmlformats.org/officeDocument/2006/relationships" xmlns:p="http://schemas.openxmlformats.org/presentationml/2006/main">
  <p:tag name="ORIGINALHEIGHT" val=" 7.222397"/>
  <p:tag name="ORIGINALWIDTH" val=" 7.352407"/>
  <p:tag name="EMFCHILD" val="True"/>
</p:tagLst>
</file>

<file path=ppt/tags/tag886.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87.xml><?xml version="1.0" encoding="utf-8"?>
<p:tagLst xmlns:a="http://schemas.openxmlformats.org/drawingml/2006/main" xmlns:r="http://schemas.openxmlformats.org/officeDocument/2006/relationships" xmlns:p="http://schemas.openxmlformats.org/presentationml/2006/main">
  <p:tag name="ORIGINALHEIGHT" val=" 4.34755"/>
  <p:tag name="ORIGINALWIDTH" val=" 1.056037"/>
  <p:tag name="EMFCHILD" val="True"/>
</p:tagLst>
</file>

<file path=ppt/tags/tag888.xml><?xml version="1.0" encoding="utf-8"?>
<p:tagLst xmlns:a="http://schemas.openxmlformats.org/drawingml/2006/main" xmlns:r="http://schemas.openxmlformats.org/officeDocument/2006/relationships" xmlns:p="http://schemas.openxmlformats.org/presentationml/2006/main">
  <p:tag name="ORIGINALHEIGHT" val=" 2.360368"/>
  <p:tag name="ORIGINALWIDTH" val=" 6.625154"/>
  <p:tag name="EMFCHILD" val="True"/>
</p:tagLst>
</file>

<file path=ppt/tags/tag889.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 6.272874"/>
  <p:tag name="ORIGINALWIDTH" val=" 5.200472"/>
  <p:tag name="EMFCHILD" val="True"/>
</p:tagLst>
</file>

<file path=ppt/tags/tag890.xml><?xml version="1.0" encoding="utf-8"?>
<p:tagLst xmlns:a="http://schemas.openxmlformats.org/drawingml/2006/main" xmlns:r="http://schemas.openxmlformats.org/officeDocument/2006/relationships" xmlns:p="http://schemas.openxmlformats.org/presentationml/2006/main">
  <p:tag name="ORIGINALHEIGHT" val=" 3.184514"/>
  <p:tag name="ORIGINALWIDTH" val=" 4.26098"/>
  <p:tag name="EMFCHILD" val="True"/>
</p:tagLst>
</file>

<file path=ppt/tags/tag891.xml><?xml version="1.0" encoding="utf-8"?>
<p:tagLst xmlns:a="http://schemas.openxmlformats.org/drawingml/2006/main" xmlns:r="http://schemas.openxmlformats.org/officeDocument/2006/relationships" xmlns:p="http://schemas.openxmlformats.org/presentationml/2006/main">
  <p:tag name="ORIGINALHEIGHT" val=" 5.203937"/>
  <p:tag name="ORIGINALWIDTH" val=" 5.132721"/>
  <p:tag name="EMFCHILD" val="True"/>
</p:tagLst>
</file>

<file path=ppt/tags/tag892.xml><?xml version="1.0" encoding="utf-8"?>
<p:tagLst xmlns:a="http://schemas.openxmlformats.org/drawingml/2006/main" xmlns:r="http://schemas.openxmlformats.org/officeDocument/2006/relationships" xmlns:p="http://schemas.openxmlformats.org/presentationml/2006/main">
  <p:tag name="ORIGINALHEIGHT" val=" 4.688495"/>
  <p:tag name="ORIGINALWIDTH" val=" 2.538451"/>
  <p:tag name="EMFCHILD" val="True"/>
</p:tagLst>
</file>

<file path=ppt/tags/tag893.xml><?xml version="1.0" encoding="utf-8"?>
<p:tagLst xmlns:a="http://schemas.openxmlformats.org/drawingml/2006/main" xmlns:r="http://schemas.openxmlformats.org/officeDocument/2006/relationships" xmlns:p="http://schemas.openxmlformats.org/presentationml/2006/main">
  <p:tag name="ORIGINALHEIGHT" val=" .4034558"/>
  <p:tag name="ORIGINALWIDTH" val=" 6.087139"/>
  <p:tag name="EMFCHILD" val="True"/>
</p:tagLst>
</file>

<file path=ppt/tags/tag894.xml><?xml version="1.0" encoding="utf-8"?>
<p:tagLst xmlns:a="http://schemas.openxmlformats.org/drawingml/2006/main" xmlns:r="http://schemas.openxmlformats.org/officeDocument/2006/relationships" xmlns:p="http://schemas.openxmlformats.org/presentationml/2006/main">
  <p:tag name="ORIGINALHEIGHT" val=" 6.425503"/>
  <p:tag name="ORIGINALWIDTH" val=" 3.058487"/>
  <p:tag name="EMFCHILD" val="True"/>
</p:tagLst>
</file>

<file path=ppt/tags/tag895.xml><?xml version="1.0" encoding="utf-8"?>
<p:tagLst xmlns:a="http://schemas.openxmlformats.org/drawingml/2006/main" xmlns:r="http://schemas.openxmlformats.org/officeDocument/2006/relationships" xmlns:p="http://schemas.openxmlformats.org/presentationml/2006/main">
  <p:tag name="ORIGINALHEIGHT" val=" 3.184514"/>
  <p:tag name="ORIGINALWIDTH" val=" 4.26098"/>
  <p:tag name="EMFCHILD" val="True"/>
</p:tagLst>
</file>

<file path=ppt/tags/tag896.xml><?xml version="1.0" encoding="utf-8"?>
<p:tagLst xmlns:a="http://schemas.openxmlformats.org/drawingml/2006/main" xmlns:r="http://schemas.openxmlformats.org/officeDocument/2006/relationships" xmlns:p="http://schemas.openxmlformats.org/presentationml/2006/main">
  <p:tag name="ORIGINALHEIGHT" val=" 6.336221"/>
  <p:tag name="ORIGINALWIDTH" val=" 5.200481"/>
  <p:tag name="LATEXADDIN" val="\documentclass[preview]{standalone}&#10;\usepackage[utf8]{inputenc}&#10;\usepackage{amsmath}&#10;&#10;\begin{document}&#10;&#10;\begin{flalign*}&#10;p_{c,\min}^\mathrm{entry}:=\min_{\tau\in\mathcal{T}_\mathrm{uninv}(\mathcal{C}_k)}p_{c,\mathrm{entry}}(\tau) \end{flalign*}&#10;&#10;\end{document}&#10;"/>
  <p:tag name="IGUANATEXSIZE" val="18"/>
  <p:tag name="IGUANATEXCURSOR" val="229"/>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897.xml><?xml version="1.0" encoding="utf-8"?>
<p:tagLst xmlns:a="http://schemas.openxmlformats.org/drawingml/2006/main" xmlns:r="http://schemas.openxmlformats.org/officeDocument/2006/relationships" xmlns:p="http://schemas.openxmlformats.org/presentationml/2006/main">
  <p:tag name="ORIGINALHEIGHT" val=" 3.180053"/>
  <p:tag name="ORIGINALWIDTH" val=" 2.991776"/>
  <p:tag name="EMFCHILD" val="True"/>
</p:tagLst>
</file>

<file path=ppt/tags/tag898.xml><?xml version="1.0" encoding="utf-8"?>
<p:tagLst xmlns:a="http://schemas.openxmlformats.org/drawingml/2006/main" xmlns:r="http://schemas.openxmlformats.org/officeDocument/2006/relationships" xmlns:p="http://schemas.openxmlformats.org/presentationml/2006/main">
  <p:tag name="ORIGINALHEIGHT" val=" 3.075459"/>
  <p:tag name="ORIGINALWIDTH" val=" 3.73797"/>
  <p:tag name="EMFCHILD" val="True"/>
</p:tagLst>
</file>

<file path=ppt/tags/tag899.xml><?xml version="1.0" encoding="utf-8"?>
<p:tagLst xmlns:a="http://schemas.openxmlformats.org/drawingml/2006/main" xmlns:r="http://schemas.openxmlformats.org/officeDocument/2006/relationships" xmlns:p="http://schemas.openxmlformats.org/presentationml/2006/main">
  <p:tag name="ORIGINALHEIGHT" val=" 4.358618"/>
  <p:tag name="ORIGINALWIDTH" val=" 2.412948"/>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 3.180053"/>
  <p:tag name="ORIGINALWIDTH" val=" 3.499694"/>
  <p:tag name="EMFCHILD" val="True"/>
</p:tagLst>
</file>

<file path=ppt/tags/tag90.xml><?xml version="1.0" encoding="utf-8"?>
<p:tagLst xmlns:a="http://schemas.openxmlformats.org/drawingml/2006/main" xmlns:r="http://schemas.openxmlformats.org/officeDocument/2006/relationships" xmlns:p="http://schemas.openxmlformats.org/presentationml/2006/main">
  <p:tag name="ORIGINALHEIGHT" val=" 3.044685"/>
  <p:tag name="ORIGINALWIDTH" val=" 5.258268"/>
  <p:tag name="EMFCHILD" val="True"/>
</p:tagLst>
</file>

<file path=ppt/tags/tag900.xml><?xml version="1.0" encoding="utf-8"?>
<p:tagLst xmlns:a="http://schemas.openxmlformats.org/drawingml/2006/main" xmlns:r="http://schemas.openxmlformats.org/officeDocument/2006/relationships" xmlns:p="http://schemas.openxmlformats.org/presentationml/2006/main">
  <p:tag name="ORIGINALHEIGHT" val=" 3.075459"/>
  <p:tag name="ORIGINALWIDTH" val=" 2.496632"/>
  <p:tag name="EMFCHILD" val="True"/>
</p:tagLst>
</file>

<file path=ppt/tags/tag901.xml><?xml version="1.0" encoding="utf-8"?>
<p:tagLst xmlns:a="http://schemas.openxmlformats.org/drawingml/2006/main" xmlns:r="http://schemas.openxmlformats.org/officeDocument/2006/relationships" xmlns:p="http://schemas.openxmlformats.org/presentationml/2006/main">
  <p:tag name="ORIGINALHEIGHT" val=" 4.42839"/>
  <p:tag name="ORIGINALWIDTH" val=" 3.751925"/>
  <p:tag name="EMFCHILD" val="True"/>
</p:tagLst>
</file>

<file path=ppt/tags/tag902.xml><?xml version="1.0" encoding="utf-8"?>
<p:tagLst xmlns:a="http://schemas.openxmlformats.org/drawingml/2006/main" xmlns:r="http://schemas.openxmlformats.org/officeDocument/2006/relationships" xmlns:p="http://schemas.openxmlformats.org/presentationml/2006/main">
  <p:tag name="ORIGINALHEIGHT" val=" 3.145188"/>
  <p:tag name="ORIGINALWIDTH" val=" 3.019641"/>
  <p:tag name="EMFCHILD" val="True"/>
</p:tagLst>
</file>

<file path=ppt/tags/tag903.xml><?xml version="1.0" encoding="utf-8"?>
<p:tagLst xmlns:a="http://schemas.openxmlformats.org/drawingml/2006/main" xmlns:r="http://schemas.openxmlformats.org/officeDocument/2006/relationships" xmlns:p="http://schemas.openxmlformats.org/presentationml/2006/main">
  <p:tag name="ORIGINALHEIGHT" val=" 2.147944"/>
  <p:tag name="ORIGINALWIDTH" val=" .8856518"/>
  <p:tag name="EMFCHILD" val="True"/>
</p:tagLst>
</file>

<file path=ppt/tags/tag904.xml><?xml version="1.0" encoding="utf-8"?>
<p:tagLst xmlns:a="http://schemas.openxmlformats.org/drawingml/2006/main" xmlns:r="http://schemas.openxmlformats.org/officeDocument/2006/relationships" xmlns:p="http://schemas.openxmlformats.org/presentationml/2006/main">
  <p:tag name="ORIGINALHEIGHT" val=" 3.075459"/>
  <p:tag name="ORIGINALWIDTH" val=" 5.878915"/>
  <p:tag name="EMFCHILD" val="True"/>
</p:tagLst>
</file>

<file path=ppt/tags/tag905.xml><?xml version="1.0" encoding="utf-8"?>
<p:tagLst xmlns:a="http://schemas.openxmlformats.org/drawingml/2006/main" xmlns:r="http://schemas.openxmlformats.org/officeDocument/2006/relationships" xmlns:p="http://schemas.openxmlformats.org/presentationml/2006/main">
  <p:tag name="ORIGINALHEIGHT" val=" 4.70035"/>
  <p:tag name="ORIGINALWIDTH" val=" 1.520298"/>
  <p:tag name="EMFCHILD" val="True"/>
</p:tagLst>
</file>

<file path=ppt/tags/tag906.xml><?xml version="1.0" encoding="utf-8"?>
<p:tagLst xmlns:a="http://schemas.openxmlformats.org/drawingml/2006/main" xmlns:r="http://schemas.openxmlformats.org/officeDocument/2006/relationships" xmlns:p="http://schemas.openxmlformats.org/presentationml/2006/main">
  <p:tag name="ORIGINALHEIGHT" val=" 3.075459"/>
  <p:tag name="ORIGINALWIDTH" val=" 3.73797"/>
  <p:tag name="EMFCHILD" val="True"/>
</p:tagLst>
</file>

<file path=ppt/tags/tag907.xml><?xml version="1.0" encoding="utf-8"?>
<p:tagLst xmlns:a="http://schemas.openxmlformats.org/drawingml/2006/main" xmlns:r="http://schemas.openxmlformats.org/officeDocument/2006/relationships" xmlns:p="http://schemas.openxmlformats.org/presentationml/2006/main">
  <p:tag name="ORIGINALHEIGHT" val=" 4.293876"/>
  <p:tag name="ORIGINALWIDTH" val=" 1.056037"/>
  <p:tag name="EMFCHILD" val="True"/>
</p:tagLst>
</file>

<file path=ppt/tags/tag908.xml><?xml version="1.0" encoding="utf-8"?>
<p:tagLst xmlns:a="http://schemas.openxmlformats.org/drawingml/2006/main" xmlns:r="http://schemas.openxmlformats.org/officeDocument/2006/relationships" xmlns:p="http://schemas.openxmlformats.org/presentationml/2006/main">
  <p:tag name="ORIGINALHEIGHT" val=" 2.331234"/>
  <p:tag name="ORIGINALWIDTH" val=" 6.625154"/>
  <p:tag name="EMFCHILD" val="True"/>
</p:tagLst>
</file>

<file path=ppt/tags/tag909.xml><?xml version="1.0" encoding="utf-8"?>
<p:tagLst xmlns:a="http://schemas.openxmlformats.org/drawingml/2006/main" xmlns:r="http://schemas.openxmlformats.org/officeDocument/2006/relationships" xmlns:p="http://schemas.openxmlformats.org/presentationml/2006/main">
  <p:tag name="ORIGINALHEIGHT" val=" 4.403456"/>
  <p:tag name="ORIGINALWIDTH" val=" 7.780797"/>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 2.126457"/>
  <p:tag name="ORIGINALWIDTH" val=" .8856693"/>
  <p:tag name="EMFCHILD" val="True"/>
</p:tagLst>
</file>

<file path=ppt/tags/tag910.xml><?xml version="1.0" encoding="utf-8"?>
<p:tagLst xmlns:a="http://schemas.openxmlformats.org/drawingml/2006/main" xmlns:r="http://schemas.openxmlformats.org/officeDocument/2006/relationships" xmlns:p="http://schemas.openxmlformats.org/presentationml/2006/main">
  <p:tag name="ORIGINALHEIGHT" val=" 6.665005"/>
  <p:tag name="ORIGINALWIDTH" val=" 2.131977"/>
  <p:tag name="EMFCHILD" val="True"/>
</p:tagLst>
</file>

<file path=ppt/tags/tag911.xml><?xml version="1.0" encoding="utf-8"?>
<p:tagLst xmlns:a="http://schemas.openxmlformats.org/drawingml/2006/main" xmlns:r="http://schemas.openxmlformats.org/officeDocument/2006/relationships" xmlns:p="http://schemas.openxmlformats.org/presentationml/2006/main">
  <p:tag name="ORIGINALHEIGHT" val=" 4.403456"/>
  <p:tag name="ORIGINALWIDTH" val=" 5.011199"/>
  <p:tag name="EMFCHILD" val="True"/>
</p:tagLst>
</file>

<file path=ppt/tags/tag912.xml><?xml version="1.0" encoding="utf-8"?>
<p:tagLst xmlns:a="http://schemas.openxmlformats.org/drawingml/2006/main" xmlns:r="http://schemas.openxmlformats.org/officeDocument/2006/relationships" xmlns:p="http://schemas.openxmlformats.org/presentationml/2006/main">
  <p:tag name="ORIGINALHEIGHT" val=" 3.089414"/>
  <p:tag name="ORIGINALWIDTH" val=" 3.744926"/>
  <p:tag name="EMFCHILD" val="True"/>
</p:tagLst>
</file>

<file path=ppt/tags/tag913.xml><?xml version="1.0" encoding="utf-8"?>
<p:tagLst xmlns:a="http://schemas.openxmlformats.org/drawingml/2006/main" xmlns:r="http://schemas.openxmlformats.org/officeDocument/2006/relationships" xmlns:p="http://schemas.openxmlformats.org/presentationml/2006/main">
  <p:tag name="ORIGINALHEIGHT" val=" 4.553894"/>
  <p:tag name="ORIGINALWIDTH" val=" 3.856518"/>
  <p:tag name="EMFCHILD" val="True"/>
</p:tagLst>
</file>

<file path=ppt/tags/tag914.xml><?xml version="1.0" encoding="utf-8"?>
<p:tagLst xmlns:a="http://schemas.openxmlformats.org/drawingml/2006/main" xmlns:r="http://schemas.openxmlformats.org/officeDocument/2006/relationships" xmlns:p="http://schemas.openxmlformats.org/presentationml/2006/main">
  <p:tag name="ORIGINALHEIGHT" val=" 5.474453"/>
  <p:tag name="ORIGINALWIDTH" val=" 6.136964"/>
  <p:tag name="EMFCHILD" val="True"/>
</p:tagLst>
</file>

<file path=ppt/tags/tag915.xml><?xml version="1.0" encoding="utf-8"?>
<p:tagLst xmlns:a="http://schemas.openxmlformats.org/drawingml/2006/main" xmlns:r="http://schemas.openxmlformats.org/officeDocument/2006/relationships" xmlns:p="http://schemas.openxmlformats.org/presentationml/2006/main">
  <p:tag name="ORIGINALHEIGHT" val=" 2.256518"/>
  <p:tag name="ORIGINALWIDTH" val=" 2.993745"/>
  <p:tag name="EMFCHILD" val="True"/>
</p:tagLst>
</file>

<file path=ppt/tags/tag916.xml><?xml version="1.0" encoding="utf-8"?>
<p:tagLst xmlns:a="http://schemas.openxmlformats.org/drawingml/2006/main" xmlns:r="http://schemas.openxmlformats.org/officeDocument/2006/relationships" xmlns:p="http://schemas.openxmlformats.org/presentationml/2006/main">
  <p:tag name="ORIGINALHEIGHT" val=" 2.201706"/>
  <p:tag name="ORIGINALWIDTH" val=" 2.993745"/>
  <p:tag name="EMFCHILD" val="True"/>
</p:tagLst>
</file>

<file path=ppt/tags/tag917.xml><?xml version="1.0" encoding="utf-8"?>
<p:tagLst xmlns:a="http://schemas.openxmlformats.org/drawingml/2006/main" xmlns:r="http://schemas.openxmlformats.org/officeDocument/2006/relationships" xmlns:p="http://schemas.openxmlformats.org/presentationml/2006/main">
  <p:tag name="ORIGINALHEIGHT" val=" 3.372354"/>
  <p:tag name="ORIGINALWIDTH" val=" 1.210455"/>
  <p:tag name="EMFCHILD" val="True"/>
</p:tagLst>
</file>

<file path=ppt/tags/tag918.xml><?xml version="1.0" encoding="utf-8"?>
<p:tagLst xmlns:a="http://schemas.openxmlformats.org/drawingml/2006/main" xmlns:r="http://schemas.openxmlformats.org/officeDocument/2006/relationships" xmlns:p="http://schemas.openxmlformats.org/presentationml/2006/main">
  <p:tag name="ORIGINALHEIGHT" val=" 2.201706"/>
  <p:tag name="ORIGINALWIDTH" val=" 2.993745"/>
  <p:tag name="EMFCHILD" val="True"/>
</p:tagLst>
</file>

<file path=ppt/tags/tag919.xml><?xml version="1.0" encoding="utf-8"?>
<p:tagLst xmlns:a="http://schemas.openxmlformats.org/drawingml/2006/main" xmlns:r="http://schemas.openxmlformats.org/officeDocument/2006/relationships" xmlns:p="http://schemas.openxmlformats.org/presentationml/2006/main">
  <p:tag name="ORIGINALHEIGHT" val=" 2.201706"/>
  <p:tag name="ORIGINALWIDTH" val=" 2.998731"/>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 4.646457"/>
  <p:tag name="ORIGINALWIDTH" val=" 2.113071"/>
  <p:tag name="EMFCHILD" val="True"/>
</p:tagLst>
</file>

<file path=ppt/tags/tag920.xml><?xml version="1.0" encoding="utf-8"?>
<p:tagLst xmlns:a="http://schemas.openxmlformats.org/drawingml/2006/main" xmlns:r="http://schemas.openxmlformats.org/officeDocument/2006/relationships" xmlns:p="http://schemas.openxmlformats.org/presentationml/2006/main">
  <p:tag name="ORIGINALHEIGHT" val=" 6.966842"/>
  <p:tag name="ORIGINALWIDTH" val=" 1.813167"/>
  <p:tag name="EMFCHILD" val="True"/>
</p:tagLst>
</file>

<file path=ppt/tags/tag921.xml><?xml version="1.0" encoding="utf-8"?>
<p:tagLst xmlns:a="http://schemas.openxmlformats.org/drawingml/2006/main" xmlns:r="http://schemas.openxmlformats.org/officeDocument/2006/relationships" xmlns:p="http://schemas.openxmlformats.org/presentationml/2006/main">
  <p:tag name="ORIGINALHEIGHT" val=" 5.062993"/>
  <p:tag name="ORIGINALWIDTH" val=" 3.933246"/>
  <p:tag name="EMFCHILD" val="True"/>
</p:tagLst>
</file>

<file path=ppt/tags/tag922.xml><?xml version="1.0" encoding="utf-8"?>
<p:tagLst xmlns:a="http://schemas.openxmlformats.org/drawingml/2006/main" xmlns:r="http://schemas.openxmlformats.org/officeDocument/2006/relationships" xmlns:p="http://schemas.openxmlformats.org/presentationml/2006/main">
  <p:tag name="ORIGINALHEIGHT" val=" 3.508574"/>
  <p:tag name="ORIGINALWIDTH" val=" 2.709799"/>
  <p:tag name="EMFCHILD" val="True"/>
</p:tagLst>
</file>

<file path=ppt/tags/tag923.xml><?xml version="1.0" encoding="utf-8"?>
<p:tagLst xmlns:a="http://schemas.openxmlformats.org/drawingml/2006/main" xmlns:r="http://schemas.openxmlformats.org/officeDocument/2006/relationships" xmlns:p="http://schemas.openxmlformats.org/presentationml/2006/main">
  <p:tag name="ORIGINALHEIGHT" val=" 6.966842"/>
  <p:tag name="ORIGINALWIDTH" val=" 1.806212"/>
  <p:tag name="EMFCHILD" val="True"/>
</p:tagLst>
</file>

<file path=ppt/tags/tag924.xml><?xml version="1.0" encoding="utf-8"?>
<p:tagLst xmlns:a="http://schemas.openxmlformats.org/drawingml/2006/main" xmlns:r="http://schemas.openxmlformats.org/officeDocument/2006/relationships" xmlns:p="http://schemas.openxmlformats.org/presentationml/2006/main">
  <p:tag name="ORIGINALHEIGHT" val=" 6.336221"/>
  <p:tag name="ORIGINALWIDTH" val=" 5.200481"/>
  <p:tag name="EMFCHILD" val="True"/>
</p:tagLst>
</file>

<file path=ppt/tags/tag925.xml><?xml version="1.0" encoding="utf-8"?>
<p:tagLst xmlns:a="http://schemas.openxmlformats.org/drawingml/2006/main" xmlns:r="http://schemas.openxmlformats.org/officeDocument/2006/relationships" xmlns:p="http://schemas.openxmlformats.org/presentationml/2006/main">
  <p:tag name="ORIGINALHEIGHT" val=" 3.145188"/>
  <p:tag name="ORIGINALWIDTH" val=" 3.019641"/>
  <p:tag name="EMFCHILD" val="True"/>
</p:tagLst>
</file>

<file path=ppt/tags/tag926.xml><?xml version="1.0" encoding="utf-8"?>
<p:tagLst xmlns:a="http://schemas.openxmlformats.org/drawingml/2006/main" xmlns:r="http://schemas.openxmlformats.org/officeDocument/2006/relationships" xmlns:p="http://schemas.openxmlformats.org/presentationml/2006/main">
  <p:tag name="ORIGINALHEIGHT" val=" 2.147944"/>
  <p:tag name="ORIGINALWIDTH" val=" .8856518"/>
  <p:tag name="EMFCHILD" val="True"/>
</p:tagLst>
</file>

<file path=ppt/tags/tag927.xml><?xml version="1.0" encoding="utf-8"?>
<p:tagLst xmlns:a="http://schemas.openxmlformats.org/drawingml/2006/main" xmlns:r="http://schemas.openxmlformats.org/officeDocument/2006/relationships" xmlns:p="http://schemas.openxmlformats.org/presentationml/2006/main">
  <p:tag name="ORIGINALHEIGHT" val=" 3.180053"/>
  <p:tag name="ORIGINALWIDTH" val=" 2.991776"/>
  <p:tag name="EMFCHILD" val="True"/>
</p:tagLst>
</file>

<file path=ppt/tags/tag928.xml><?xml version="1.0" encoding="utf-8"?>
<p:tagLst xmlns:a="http://schemas.openxmlformats.org/drawingml/2006/main" xmlns:r="http://schemas.openxmlformats.org/officeDocument/2006/relationships" xmlns:p="http://schemas.openxmlformats.org/presentationml/2006/main">
  <p:tag name="ORIGINALHEIGHT" val=" 3.075459"/>
  <p:tag name="ORIGINALWIDTH" val=" 3.73797"/>
  <p:tag name="EMFCHILD" val="True"/>
</p:tagLst>
</file>

<file path=ppt/tags/tag929.xml><?xml version="1.0" encoding="utf-8"?>
<p:tagLst xmlns:a="http://schemas.openxmlformats.org/drawingml/2006/main" xmlns:r="http://schemas.openxmlformats.org/officeDocument/2006/relationships" xmlns:p="http://schemas.openxmlformats.org/presentationml/2006/main">
  <p:tag name="ORIGINALHEIGHT" val=" 4.358618"/>
  <p:tag name="ORIGINALWIDTH" val=" 2.412948"/>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 9.862992"/>
  <p:tag name="ORIGINALWIDTH" val=" 2.311299"/>
  <p:tag name="EMFCHILD" val="True"/>
</p:tagLst>
</file>

<file path=ppt/tags/tag930.xml><?xml version="1.0" encoding="utf-8"?>
<p:tagLst xmlns:a="http://schemas.openxmlformats.org/drawingml/2006/main" xmlns:r="http://schemas.openxmlformats.org/officeDocument/2006/relationships" xmlns:p="http://schemas.openxmlformats.org/presentationml/2006/main">
  <p:tag name="ORIGINALHEIGHT" val=" 3.075459"/>
  <p:tag name="ORIGINALWIDTH" val=" 2.496632"/>
  <p:tag name="EMFCHILD" val="True"/>
</p:tagLst>
</file>

<file path=ppt/tags/tag931.xml><?xml version="1.0" encoding="utf-8"?>
<p:tagLst xmlns:a="http://schemas.openxmlformats.org/drawingml/2006/main" xmlns:r="http://schemas.openxmlformats.org/officeDocument/2006/relationships" xmlns:p="http://schemas.openxmlformats.org/presentationml/2006/main">
  <p:tag name="ORIGINALHEIGHT" val=" 4.42839"/>
  <p:tag name="ORIGINALWIDTH" val=" 3.751925"/>
  <p:tag name="EMFCHILD" val="True"/>
</p:tagLst>
</file>

<file path=ppt/tags/tag932.xml><?xml version="1.0" encoding="utf-8"?>
<p:tagLst xmlns:a="http://schemas.openxmlformats.org/drawingml/2006/main" xmlns:r="http://schemas.openxmlformats.org/officeDocument/2006/relationships" xmlns:p="http://schemas.openxmlformats.org/presentationml/2006/main">
  <p:tag name="ORIGINALHEIGHT" val=" 9.962598"/>
  <p:tag name="ORIGINALWIDTH" val=" 2.31133"/>
  <p:tag name="EMFCHILD" val="True"/>
</p:tagLst>
</file>

<file path=ppt/tags/tag933.xml><?xml version="1.0" encoding="utf-8"?>
<p:tagLst xmlns:a="http://schemas.openxmlformats.org/drawingml/2006/main" xmlns:r="http://schemas.openxmlformats.org/officeDocument/2006/relationships" xmlns:p="http://schemas.openxmlformats.org/presentationml/2006/main">
  <p:tag name="ORIGINALHEIGHT" val=" 4.41343"/>
  <p:tag name="ORIGINALWIDTH" val=" 4.821916"/>
  <p:tag name="EMFCHILD" val="True"/>
</p:tagLst>
</file>

<file path=ppt/tags/tag934.xml><?xml version="1.0" encoding="utf-8"?>
<p:tagLst xmlns:a="http://schemas.openxmlformats.org/drawingml/2006/main" xmlns:r="http://schemas.openxmlformats.org/officeDocument/2006/relationships" xmlns:p="http://schemas.openxmlformats.org/presentationml/2006/main">
  <p:tag name="ORIGINALHEIGHT" val=" 9.962598"/>
  <p:tag name="ORIGINALWIDTH" val=" 2.31133"/>
  <p:tag name="EMFCHILD" val="True"/>
</p:tagLst>
</file>

<file path=ppt/tags/tag935.xml><?xml version="1.0" encoding="utf-8"?>
<p:tagLst xmlns:a="http://schemas.openxmlformats.org/drawingml/2006/main" xmlns:r="http://schemas.openxmlformats.org/officeDocument/2006/relationships" xmlns:p="http://schemas.openxmlformats.org/presentationml/2006/main">
  <p:tag name="ORIGINALHEIGHT" val=" 6.336221"/>
  <p:tag name="ORIGINALWIDTH" val=" 5.214611"/>
  <p:tag name="LATEXADDIN" val="\documentclass[preview]{standalone}&#10;\usepackage[utf8]{inputenc}&#10;\usepackage{amsmath}&#10;&#10;\begin{document}&#10;&#10;\begin{flalign*}&#10;p_{c,\mathcal{C}_k}^{t^n}&lt;p_{c,\min}^\mathrm{entry}\leq p_{c,\mathcal{C}_k}^{t^{n+1}} \end{flalign*}&#10;&#10;\end{document}&#10;"/>
  <p:tag name="IGUANATEXSIZE" val="18"/>
  <p:tag name="IGUANATEXCURSOR" val="206"/>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936.xml><?xml version="1.0" encoding="utf-8"?>
<p:tagLst xmlns:a="http://schemas.openxmlformats.org/drawingml/2006/main" xmlns:r="http://schemas.openxmlformats.org/officeDocument/2006/relationships" xmlns:p="http://schemas.openxmlformats.org/presentationml/2006/main">
  <p:tag name="ORIGINALHEIGHT" val=" 4.42839"/>
  <p:tag name="ORIGINALWIDTH" val=" 2.363561"/>
  <p:tag name="EMFCHILD" val="True"/>
</p:tagLst>
</file>

<file path=ppt/tags/tag937.xml><?xml version="1.0" encoding="utf-8"?>
<p:tagLst xmlns:a="http://schemas.openxmlformats.org/drawingml/2006/main" xmlns:r="http://schemas.openxmlformats.org/officeDocument/2006/relationships" xmlns:p="http://schemas.openxmlformats.org/presentationml/2006/main">
  <p:tag name="ORIGINALHEIGHT" val=" 2.256518"/>
  <p:tag name="ORIGINALWIDTH" val=" 3.496369"/>
  <p:tag name="EMFCHILD" val="True"/>
</p:tagLst>
</file>

<file path=ppt/tags/tag938.xml><?xml version="1.0" encoding="utf-8"?>
<p:tagLst xmlns:a="http://schemas.openxmlformats.org/drawingml/2006/main" xmlns:r="http://schemas.openxmlformats.org/officeDocument/2006/relationships" xmlns:p="http://schemas.openxmlformats.org/presentationml/2006/main">
  <p:tag name="ORIGINALHEIGHT" val=" 3.145188"/>
  <p:tag name="ORIGINALWIDTH" val=" 3.027865"/>
  <p:tag name="EMFCHILD" val="True"/>
</p:tagLst>
</file>

<file path=ppt/tags/tag939.xml><?xml version="1.0" encoding="utf-8"?>
<p:tagLst xmlns:a="http://schemas.openxmlformats.org/drawingml/2006/main" xmlns:r="http://schemas.openxmlformats.org/officeDocument/2006/relationships" xmlns:p="http://schemas.openxmlformats.org/presentationml/2006/main">
  <p:tag name="ORIGINALHEIGHT" val=" 2.147944"/>
  <p:tag name="ORIGINALWIDTH" val=" .8880578"/>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 6.282717"/>
  <p:tag name="ORIGINALWIDTH" val=" 3.058504"/>
  <p:tag name="EMFCHILD" val="True"/>
</p:tagLst>
</file>

<file path=ppt/tags/tag940.xml><?xml version="1.0" encoding="utf-8"?>
<p:tagLst xmlns:a="http://schemas.openxmlformats.org/drawingml/2006/main" xmlns:r="http://schemas.openxmlformats.org/officeDocument/2006/relationships" xmlns:p="http://schemas.openxmlformats.org/presentationml/2006/main">
  <p:tag name="ORIGINALHEIGHT" val=" 5.062993"/>
  <p:tag name="ORIGINALWIDTH" val=" 3.94392"/>
  <p:tag name="EMFCHILD" val="True"/>
</p:tagLst>
</file>

<file path=ppt/tags/tag941.xml><?xml version="1.0" encoding="utf-8"?>
<p:tagLst xmlns:a="http://schemas.openxmlformats.org/drawingml/2006/main" xmlns:r="http://schemas.openxmlformats.org/officeDocument/2006/relationships" xmlns:p="http://schemas.openxmlformats.org/presentationml/2006/main">
  <p:tag name="ORIGINALHEIGHT" val=" 3.508574"/>
  <p:tag name="ORIGINALWIDTH" val=" 2.717192"/>
  <p:tag name="EMFCHILD" val="True"/>
</p:tagLst>
</file>

<file path=ppt/tags/tag942.xml><?xml version="1.0" encoding="utf-8"?>
<p:tagLst xmlns:a="http://schemas.openxmlformats.org/drawingml/2006/main" xmlns:r="http://schemas.openxmlformats.org/officeDocument/2006/relationships" xmlns:p="http://schemas.openxmlformats.org/presentationml/2006/main">
  <p:tag name="ORIGINALHEIGHT" val=" 5.778303"/>
  <p:tag name="ORIGINALWIDTH" val=" 6.103675"/>
  <p:tag name="EMFCHILD" val="True"/>
</p:tagLst>
</file>

<file path=ppt/tags/tag943.xml><?xml version="1.0" encoding="utf-8"?>
<p:tagLst xmlns:a="http://schemas.openxmlformats.org/drawingml/2006/main" xmlns:r="http://schemas.openxmlformats.org/officeDocument/2006/relationships" xmlns:p="http://schemas.openxmlformats.org/presentationml/2006/main">
  <p:tag name="ORIGINALHEIGHT" val=" 6.336221"/>
  <p:tag name="ORIGINALWIDTH" val=" 5.214611"/>
  <p:tag name="EMFCHILD" val="True"/>
</p:tagLst>
</file>

<file path=ppt/tags/tag944.xml><?xml version="1.0" encoding="utf-8"?>
<p:tagLst xmlns:a="http://schemas.openxmlformats.org/drawingml/2006/main" xmlns:r="http://schemas.openxmlformats.org/officeDocument/2006/relationships" xmlns:p="http://schemas.openxmlformats.org/presentationml/2006/main">
  <p:tag name="ORIGINALHEIGHT" val=" 3.180053"/>
  <p:tag name="ORIGINALWIDTH" val=" 2.999869"/>
  <p:tag name="EMFCHILD" val="True"/>
</p:tagLst>
</file>

<file path=ppt/tags/tag945.xml><?xml version="1.0" encoding="utf-8"?>
<p:tagLst xmlns:a="http://schemas.openxmlformats.org/drawingml/2006/main" xmlns:r="http://schemas.openxmlformats.org/officeDocument/2006/relationships" xmlns:p="http://schemas.openxmlformats.org/presentationml/2006/main">
  <p:tag name="ORIGINALHEIGHT" val=" 3.075459"/>
  <p:tag name="ORIGINALWIDTH" val=" 3.748119"/>
  <p:tag name="EMFCHILD" val="True"/>
</p:tagLst>
</file>

<file path=ppt/tags/tag946.xml><?xml version="1.0" encoding="utf-8"?>
<p:tagLst xmlns:a="http://schemas.openxmlformats.org/drawingml/2006/main" xmlns:r="http://schemas.openxmlformats.org/officeDocument/2006/relationships" xmlns:p="http://schemas.openxmlformats.org/presentationml/2006/main">
  <p:tag name="ORIGINALHEIGHT" val=" 4.358618"/>
  <p:tag name="ORIGINALWIDTH" val=" 2.419466"/>
  <p:tag name="EMFCHILD" val="True"/>
</p:tagLst>
</file>

<file path=ppt/tags/tag947.xml><?xml version="1.0" encoding="utf-8"?>
<p:tagLst xmlns:a="http://schemas.openxmlformats.org/drawingml/2006/main" xmlns:r="http://schemas.openxmlformats.org/officeDocument/2006/relationships" xmlns:p="http://schemas.openxmlformats.org/presentationml/2006/main">
  <p:tag name="ORIGINALHEIGHT" val=" 3.075459"/>
  <p:tag name="ORIGINALWIDTH" val=" 2.503412"/>
  <p:tag name="EMFCHILD" val="True"/>
</p:tagLst>
</file>

<file path=ppt/tags/tag948.xml><?xml version="1.0" encoding="utf-8"?>
<p:tagLst xmlns:a="http://schemas.openxmlformats.org/drawingml/2006/main" xmlns:r="http://schemas.openxmlformats.org/officeDocument/2006/relationships" xmlns:p="http://schemas.openxmlformats.org/presentationml/2006/main">
  <p:tag name="ORIGINALHEIGHT" val=" 4.42839"/>
  <p:tag name="ORIGINALWIDTH" val=" 3.762117"/>
  <p:tag name="EMFCHILD" val="True"/>
</p:tagLst>
</file>

<file path=ppt/tags/tag949.xml><?xml version="1.0" encoding="utf-8"?>
<p:tagLst xmlns:a="http://schemas.openxmlformats.org/drawingml/2006/main" xmlns:r="http://schemas.openxmlformats.org/officeDocument/2006/relationships" xmlns:p="http://schemas.openxmlformats.org/presentationml/2006/main">
  <p:tag name="ORIGINALHEIGHT" val=" 3.145188"/>
  <p:tag name="ORIGINALWIDTH" val=" 3.027865"/>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 9.862992"/>
  <p:tag name="ORIGINALWIDTH" val=" 2.311299"/>
  <p:tag name="EMFCHILD" val="True"/>
</p:tagLst>
</file>

<file path=ppt/tags/tag950.xml><?xml version="1.0" encoding="utf-8"?>
<p:tagLst xmlns:a="http://schemas.openxmlformats.org/drawingml/2006/main" xmlns:r="http://schemas.openxmlformats.org/officeDocument/2006/relationships" xmlns:p="http://schemas.openxmlformats.org/presentationml/2006/main">
  <p:tag name="ORIGINALHEIGHT" val=" 2.147944"/>
  <p:tag name="ORIGINALWIDTH" val=" .8880578"/>
  <p:tag name="EMFCHILD" val="True"/>
</p:tagLst>
</file>

<file path=ppt/tags/tag951.xml><?xml version="1.0" encoding="utf-8"?>
<p:tagLst xmlns:a="http://schemas.openxmlformats.org/drawingml/2006/main" xmlns:r="http://schemas.openxmlformats.org/officeDocument/2006/relationships" xmlns:p="http://schemas.openxmlformats.org/presentationml/2006/main">
  <p:tag name="ORIGINALHEIGHT" val=" 3.075459"/>
  <p:tag name="ORIGINALWIDTH" val=" 5.894926"/>
  <p:tag name="EMFCHILD" val="True"/>
</p:tagLst>
</file>

<file path=ppt/tags/tag952.xml><?xml version="1.0" encoding="utf-8"?>
<p:tagLst xmlns:a="http://schemas.openxmlformats.org/drawingml/2006/main" xmlns:r="http://schemas.openxmlformats.org/officeDocument/2006/relationships" xmlns:p="http://schemas.openxmlformats.org/presentationml/2006/main">
  <p:tag name="ORIGINALHEIGHT" val=" 4.70035"/>
  <p:tag name="ORIGINALWIDTH" val=" 1.52441"/>
  <p:tag name="EMFCHILD" val="True"/>
</p:tagLst>
</file>

<file path=ppt/tags/tag953.xml><?xml version="1.0" encoding="utf-8"?>
<p:tagLst xmlns:a="http://schemas.openxmlformats.org/drawingml/2006/main" xmlns:r="http://schemas.openxmlformats.org/officeDocument/2006/relationships" xmlns:p="http://schemas.openxmlformats.org/presentationml/2006/main">
  <p:tag name="ORIGINALHEIGHT" val=" 3.075459"/>
  <p:tag name="ORIGINALWIDTH" val=" 3.748119"/>
  <p:tag name="EMFCHILD" val="True"/>
</p:tagLst>
</file>

<file path=ppt/tags/tag954.xml><?xml version="1.0" encoding="utf-8"?>
<p:tagLst xmlns:a="http://schemas.openxmlformats.org/drawingml/2006/main" xmlns:r="http://schemas.openxmlformats.org/officeDocument/2006/relationships" xmlns:p="http://schemas.openxmlformats.org/presentationml/2006/main">
  <p:tag name="ORIGINALHEIGHT" val=" 7.701094"/>
  <p:tag name="ORIGINALWIDTH" val=" 6.103675"/>
  <p:tag name="EMFCHILD" val="True"/>
</p:tagLst>
</file>

<file path=ppt/tags/tag955.xml><?xml version="1.0" encoding="utf-8"?>
<p:tagLst xmlns:a="http://schemas.openxmlformats.org/drawingml/2006/main" xmlns:r="http://schemas.openxmlformats.org/officeDocument/2006/relationships" xmlns:p="http://schemas.openxmlformats.org/presentationml/2006/main">
  <p:tag name="ORIGINALHEIGHT" val=" 6.336221"/>
  <p:tag name="ORIGINALWIDTH" val=" 5.214611"/>
  <p:tag name="EMFCHILD" val="True"/>
</p:tagLst>
</file>

<file path=ppt/tags/tag956.xml><?xml version="1.0" encoding="utf-8"?>
<p:tagLst xmlns:a="http://schemas.openxmlformats.org/drawingml/2006/main" xmlns:r="http://schemas.openxmlformats.org/officeDocument/2006/relationships" xmlns:p="http://schemas.openxmlformats.org/presentationml/2006/main">
  <p:tag name="ORIGINALHEIGHT" val=" 4.42839"/>
  <p:tag name="ORIGINALWIDTH" val=" 2.363561"/>
  <p:tag name="EMFCHILD" val="True"/>
</p:tagLst>
</file>

<file path=ppt/tags/tag957.xml><?xml version="1.0" encoding="utf-8"?>
<p:tagLst xmlns:a="http://schemas.openxmlformats.org/drawingml/2006/main" xmlns:r="http://schemas.openxmlformats.org/officeDocument/2006/relationships" xmlns:p="http://schemas.openxmlformats.org/presentationml/2006/main">
  <p:tag name="ORIGINALHEIGHT" val=" 2.256518"/>
  <p:tag name="ORIGINALWIDTH" val=" 3.496369"/>
  <p:tag name="EMFCHILD" val="True"/>
</p:tagLst>
</file>

<file path=ppt/tags/tag958.xml><?xml version="1.0" encoding="utf-8"?>
<p:tagLst xmlns:a="http://schemas.openxmlformats.org/drawingml/2006/main" xmlns:r="http://schemas.openxmlformats.org/officeDocument/2006/relationships" xmlns:p="http://schemas.openxmlformats.org/presentationml/2006/main">
  <p:tag name="ORIGINALHEIGHT" val=" 4.154418"/>
  <p:tag name="ORIGINALWIDTH" val=" 4.160674"/>
  <p:tag name="EMFCHILD" val="True"/>
</p:tagLst>
</file>

<file path=ppt/tags/tag959.xml><?xml version="1.0" encoding="utf-8"?>
<p:tagLst xmlns:a="http://schemas.openxmlformats.org/drawingml/2006/main" xmlns:r="http://schemas.openxmlformats.org/officeDocument/2006/relationships" xmlns:p="http://schemas.openxmlformats.org/presentationml/2006/main">
  <p:tag name="ORIGINALHEIGHT" val=" 3.317542"/>
  <p:tag name="ORIGINALWIDTH" val=" 2.052844"/>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 6.953386"/>
  <p:tag name="ORIGINALWIDTH" val=" 4.911575"/>
  <p:tag name="EMFCHILD" val="True"/>
</p:tagLst>
</file>

<file path=ppt/tags/tag960.xml><?xml version="1.0" encoding="utf-8"?>
<p:tagLst xmlns:a="http://schemas.openxmlformats.org/drawingml/2006/main" xmlns:r="http://schemas.openxmlformats.org/officeDocument/2006/relationships" xmlns:p="http://schemas.openxmlformats.org/presentationml/2006/main">
  <p:tag name="ORIGINALHEIGHT" val=" 3.145188"/>
  <p:tag name="ORIGINALWIDTH" val=" 3.027865"/>
  <p:tag name="EMFCHILD" val="True"/>
</p:tagLst>
</file>

<file path=ppt/tags/tag961.xml><?xml version="1.0" encoding="utf-8"?>
<p:tagLst xmlns:a="http://schemas.openxmlformats.org/drawingml/2006/main" xmlns:r="http://schemas.openxmlformats.org/officeDocument/2006/relationships" xmlns:p="http://schemas.openxmlformats.org/presentationml/2006/main">
  <p:tag name="ORIGINALHEIGHT" val=" 2.147944"/>
  <p:tag name="ORIGINALWIDTH" val=" .8880578"/>
  <p:tag name="EMFCHILD" val="True"/>
</p:tagLst>
</file>

<file path=ppt/tags/tag962.xml><?xml version="1.0" encoding="utf-8"?>
<p:tagLst xmlns:a="http://schemas.openxmlformats.org/drawingml/2006/main" xmlns:r="http://schemas.openxmlformats.org/officeDocument/2006/relationships" xmlns:p="http://schemas.openxmlformats.org/presentationml/2006/main">
  <p:tag name="ORIGINALHEIGHT" val=" 5.062993"/>
  <p:tag name="ORIGINALWIDTH" val=" 3.94392"/>
  <p:tag name="EMFCHILD" val="True"/>
</p:tagLst>
</file>

<file path=ppt/tags/tag963.xml><?xml version="1.0" encoding="utf-8"?>
<p:tagLst xmlns:a="http://schemas.openxmlformats.org/drawingml/2006/main" xmlns:r="http://schemas.openxmlformats.org/officeDocument/2006/relationships" xmlns:p="http://schemas.openxmlformats.org/presentationml/2006/main">
  <p:tag name="ORIGINALHEIGHT" val=" 3.508574"/>
  <p:tag name="ORIGINALWIDTH" val=" 2.717192"/>
  <p:tag name="EMFCHILD" val="True"/>
</p:tagLst>
</file>

<file path=ppt/tags/tag964.xml><?xml version="1.0" encoding="utf-8"?>
<p:tagLst xmlns:a="http://schemas.openxmlformats.org/drawingml/2006/main" xmlns:r="http://schemas.openxmlformats.org/officeDocument/2006/relationships" xmlns:p="http://schemas.openxmlformats.org/presentationml/2006/main">
  <p:tag name="ORIGINALHEIGHT" val=" 29.87795"/>
  <p:tag name="ORIGINALWIDTH" val=" 5.150656"/>
  <p:tag name="LATEXADDIN" val="\documentclass[preview]{standalone}&#10;\usepackage[utf8]{inputenc}&#10;\usepackage{amsmath}&#10;&#10;\begin{document}&#10;&#10;\begin{flalign*}&#10;\begin{cases}\sum_{i\in C_k}S_\mathrm{w}(p_{c,i},r_i)\cdot V_i=M_k\\p_{c,i}=p_{c,C_k},\quad\forall i\in C_k&amp;\end{cases} \end{flalign*}&#10;&#10;\end{document}&#10;"/>
  <p:tag name="IGUANATEXSIZE" val="18"/>
  <p:tag name="IGUANATEXCURSOR" val="240"/>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965.xml><?xml version="1.0" encoding="utf-8"?>
<p:tagLst xmlns:a="http://schemas.openxmlformats.org/drawingml/2006/main" xmlns:r="http://schemas.openxmlformats.org/officeDocument/2006/relationships" xmlns:p="http://schemas.openxmlformats.org/presentationml/2006/main">
  <p:tag name="ORIGINALHEIGHT" val=" 9.962598"/>
  <p:tag name="ORIGINALWIDTH" val=" 9.394751"/>
  <p:tag name="EMFCHILD" val="True"/>
</p:tagLst>
</file>

<file path=ppt/tags/tag966.xml><?xml version="1.0" encoding="utf-8"?>
<p:tagLst xmlns:a="http://schemas.openxmlformats.org/drawingml/2006/main" xmlns:r="http://schemas.openxmlformats.org/officeDocument/2006/relationships" xmlns:p="http://schemas.openxmlformats.org/presentationml/2006/main">
  <p:tag name="ORIGINALHEIGHT" val=" 4.693395"/>
  <p:tag name="ORIGINALWIDTH" val=" 2.113036"/>
  <p:tag name="EMFCHILD" val="True"/>
</p:tagLst>
</file>

<file path=ppt/tags/tag967.xml><?xml version="1.0" encoding="utf-8"?>
<p:tagLst xmlns:a="http://schemas.openxmlformats.org/drawingml/2006/main" xmlns:r="http://schemas.openxmlformats.org/officeDocument/2006/relationships" xmlns:p="http://schemas.openxmlformats.org/presentationml/2006/main">
  <p:tag name="ORIGINALHEIGHT" val=" 4.553894"/>
  <p:tag name="ORIGINALWIDTH" val=" 3.856518"/>
  <p:tag name="EMFCHILD" val="True"/>
</p:tagLst>
</file>

<file path=ppt/tags/tag968.xml><?xml version="1.0" encoding="utf-8"?>
<p:tagLst xmlns:a="http://schemas.openxmlformats.org/drawingml/2006/main" xmlns:r="http://schemas.openxmlformats.org/officeDocument/2006/relationships" xmlns:p="http://schemas.openxmlformats.org/presentationml/2006/main">
  <p:tag name="ORIGINALHEIGHT" val=" 5.042083"/>
  <p:tag name="ORIGINALWIDTH" val=" 5.39077"/>
  <p:tag name="EMFCHILD" val="True"/>
</p:tagLst>
</file>

<file path=ppt/tags/tag969.xml><?xml version="1.0" encoding="utf-8"?>
<p:tagLst xmlns:a="http://schemas.openxmlformats.org/drawingml/2006/main" xmlns:r="http://schemas.openxmlformats.org/officeDocument/2006/relationships" xmlns:p="http://schemas.openxmlformats.org/presentationml/2006/main">
  <p:tag name="ORIGINALHEIGHT" val=" 3.508574"/>
  <p:tag name="ORIGINALWIDTH" val=" 2.709799"/>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 6.282717"/>
  <p:tag name="ORIGINALWIDTH" val=" 3.058504"/>
  <p:tag name="EMFCHILD" val="True"/>
</p:tagLst>
</file>

<file path=ppt/tags/tag970.xml><?xml version="1.0" encoding="utf-8"?>
<p:tagLst xmlns:a="http://schemas.openxmlformats.org/drawingml/2006/main" xmlns:r="http://schemas.openxmlformats.org/officeDocument/2006/relationships" xmlns:p="http://schemas.openxmlformats.org/presentationml/2006/main">
  <p:tag name="ORIGINALHEIGHT" val=" 7.242826"/>
  <p:tag name="ORIGINALWIDTH" val=" 5.90783"/>
  <p:tag name="EMFCHILD" val="True"/>
</p:tagLst>
</file>

<file path=ppt/tags/tag971.xml><?xml version="1.0" encoding="utf-8"?>
<p:tagLst xmlns:a="http://schemas.openxmlformats.org/drawingml/2006/main" xmlns:r="http://schemas.openxmlformats.org/officeDocument/2006/relationships" xmlns:p="http://schemas.openxmlformats.org/presentationml/2006/main">
  <p:tag name="ORIGINALHEIGHT" val=" 3.075459"/>
  <p:tag name="ORIGINALWIDTH" val=" 5.258268"/>
  <p:tag name="EMFCHILD" val="True"/>
</p:tagLst>
</file>

<file path=ppt/tags/tag972.xml><?xml version="1.0" encoding="utf-8"?>
<p:tagLst xmlns:a="http://schemas.openxmlformats.org/drawingml/2006/main" xmlns:r="http://schemas.openxmlformats.org/officeDocument/2006/relationships" xmlns:p="http://schemas.openxmlformats.org/presentationml/2006/main">
  <p:tag name="ORIGINALHEIGHT" val=" 9.962598"/>
  <p:tag name="ORIGINALWIDTH" val=" 2.31133"/>
  <p:tag name="EMFCHILD" val="True"/>
</p:tagLst>
</file>

<file path=ppt/tags/tag973.xml><?xml version="1.0" encoding="utf-8"?>
<p:tagLst xmlns:a="http://schemas.openxmlformats.org/drawingml/2006/main" xmlns:r="http://schemas.openxmlformats.org/officeDocument/2006/relationships" xmlns:p="http://schemas.openxmlformats.org/presentationml/2006/main">
  <p:tag name="ORIGINALHEIGHT" val=" 6.336221"/>
  <p:tag name="ORIGINALWIDTH" val=" 5.200481"/>
  <p:tag name="EMFCHILD" val="True"/>
</p:tagLst>
</file>

<file path=ppt/tags/tag974.xml><?xml version="1.0" encoding="utf-8"?>
<p:tagLst xmlns:a="http://schemas.openxmlformats.org/drawingml/2006/main" xmlns:r="http://schemas.openxmlformats.org/officeDocument/2006/relationships" xmlns:p="http://schemas.openxmlformats.org/presentationml/2006/main">
  <p:tag name="ORIGINALHEIGHT" val=" 3.145188"/>
  <p:tag name="ORIGINALWIDTH" val=" 3.019641"/>
  <p:tag name="EMFCHILD" val="True"/>
</p:tagLst>
</file>

<file path=ppt/tags/tag975.xml><?xml version="1.0" encoding="utf-8"?>
<p:tagLst xmlns:a="http://schemas.openxmlformats.org/drawingml/2006/main" xmlns:r="http://schemas.openxmlformats.org/officeDocument/2006/relationships" xmlns:p="http://schemas.openxmlformats.org/presentationml/2006/main">
  <p:tag name="ORIGINALHEIGHT" val=" 2.147944"/>
  <p:tag name="ORIGINALWIDTH" val=" .8856518"/>
  <p:tag name="EMFCHILD" val="True"/>
</p:tagLst>
</file>

<file path=ppt/tags/tag976.xml><?xml version="1.0" encoding="utf-8"?>
<p:tagLst xmlns:a="http://schemas.openxmlformats.org/drawingml/2006/main" xmlns:r="http://schemas.openxmlformats.org/officeDocument/2006/relationships" xmlns:p="http://schemas.openxmlformats.org/presentationml/2006/main">
  <p:tag name="ORIGINALHEIGHT" val=" 4.693395"/>
  <p:tag name="ORIGINALWIDTH" val=" 2.113036"/>
  <p:tag name="EMFCHILD" val="True"/>
</p:tagLst>
</file>

<file path=ppt/tags/tag977.xml><?xml version="1.0" encoding="utf-8"?>
<p:tagLst xmlns:a="http://schemas.openxmlformats.org/drawingml/2006/main" xmlns:r="http://schemas.openxmlformats.org/officeDocument/2006/relationships" xmlns:p="http://schemas.openxmlformats.org/presentationml/2006/main">
  <p:tag name="ORIGINALHEIGHT" val=" 2.978828"/>
  <p:tag name="ORIGINALWIDTH" val=" 1.165617"/>
  <p:tag name="EMFCHILD" val="True"/>
</p:tagLst>
</file>

<file path=ppt/tags/tag978.xml><?xml version="1.0" encoding="utf-8"?>
<p:tagLst xmlns:a="http://schemas.openxmlformats.org/drawingml/2006/main" xmlns:r="http://schemas.openxmlformats.org/officeDocument/2006/relationships" xmlns:p="http://schemas.openxmlformats.org/presentationml/2006/main">
  <p:tag name="ORIGINALHEIGHT" val=" 4.513036"/>
  <p:tag name="ORIGINALWIDTH" val=" 4.054768"/>
  <p:tag name="EMFCHILD" val="True"/>
</p:tagLst>
</file>

<file path=ppt/tags/tag979.xml><?xml version="1.0" encoding="utf-8"?>
<p:tagLst xmlns:a="http://schemas.openxmlformats.org/drawingml/2006/main" xmlns:r="http://schemas.openxmlformats.org/officeDocument/2006/relationships" xmlns:p="http://schemas.openxmlformats.org/presentationml/2006/main">
  <p:tag name="ORIGINALHEIGHT" val=" 4.693395"/>
  <p:tag name="ORIGINALWIDTH" val=" 2.113036"/>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 2.949016"/>
  <p:tag name="ORIGINALWIDTH" val=" 1.165591"/>
  <p:tag name="EMFCHILD" val="True"/>
</p:tagLst>
</file>

<file path=ppt/tags/tag980.xml><?xml version="1.0" encoding="utf-8"?>
<p:tagLst xmlns:a="http://schemas.openxmlformats.org/drawingml/2006/main" xmlns:r="http://schemas.openxmlformats.org/officeDocument/2006/relationships" xmlns:p="http://schemas.openxmlformats.org/presentationml/2006/main">
  <p:tag name="ORIGINALHEIGHT" val=" 9.962598"/>
  <p:tag name="ORIGINALWIDTH" val=" 2.31133"/>
  <p:tag name="EMFCHILD" val="True"/>
</p:tagLst>
</file>

<file path=ppt/tags/tag981.xml><?xml version="1.0" encoding="utf-8"?>
<p:tagLst xmlns:a="http://schemas.openxmlformats.org/drawingml/2006/main" xmlns:r="http://schemas.openxmlformats.org/officeDocument/2006/relationships" xmlns:p="http://schemas.openxmlformats.org/presentationml/2006/main">
  <p:tag name="ORIGINALHEIGHT" val=" 1.056037"/>
  <p:tag name="ORIGINALWIDTH" val=" 1.056037"/>
  <p:tag name="EMFCHILD" val="True"/>
</p:tagLst>
</file>

<file path=ppt/tags/tag982.xml><?xml version="1.0" encoding="utf-8"?>
<p:tagLst xmlns:a="http://schemas.openxmlformats.org/drawingml/2006/main" xmlns:r="http://schemas.openxmlformats.org/officeDocument/2006/relationships" xmlns:p="http://schemas.openxmlformats.org/presentationml/2006/main">
  <p:tag name="ORIGINALHEIGHT" val=" 7.023623"/>
  <p:tag name="ORIGINALWIDTH" val=" 7.103325"/>
  <p:tag name="EMFCHILD" val="True"/>
</p:tagLst>
</file>

<file path=ppt/tags/tag983.xml><?xml version="1.0" encoding="utf-8"?>
<p:tagLst xmlns:a="http://schemas.openxmlformats.org/drawingml/2006/main" xmlns:r="http://schemas.openxmlformats.org/officeDocument/2006/relationships" xmlns:p="http://schemas.openxmlformats.org/presentationml/2006/main">
  <p:tag name="ORIGINALHEIGHT" val=" 4.693395"/>
  <p:tag name="ORIGINALWIDTH" val=" 2.113036"/>
  <p:tag name="EMFCHILD" val="True"/>
</p:tagLst>
</file>

<file path=ppt/tags/tag984.xml><?xml version="1.0" encoding="utf-8"?>
<p:tagLst xmlns:a="http://schemas.openxmlformats.org/drawingml/2006/main" xmlns:r="http://schemas.openxmlformats.org/officeDocument/2006/relationships" xmlns:p="http://schemas.openxmlformats.org/presentationml/2006/main">
  <p:tag name="ORIGINALHEIGHT" val=" 2.331234"/>
  <p:tag name="ORIGINALWIDTH" val=" 6.625154"/>
  <p:tag name="EMFCHILD" val="True"/>
</p:tagLst>
</file>

<file path=ppt/tags/tag985.xml><?xml version="1.0" encoding="utf-8"?>
<p:tagLst xmlns:a="http://schemas.openxmlformats.org/drawingml/2006/main" xmlns:r="http://schemas.openxmlformats.org/officeDocument/2006/relationships" xmlns:p="http://schemas.openxmlformats.org/presentationml/2006/main">
  <p:tag name="ORIGINALHEIGHT" val=" 6.804462"/>
  <p:tag name="ORIGINALWIDTH" val=" 9.982546"/>
  <p:tag name="EMFCHILD" val="True"/>
</p:tagLst>
</file>

<file path=ppt/tags/tag986.xml><?xml version="1.0" encoding="utf-8"?>
<p:tagLst xmlns:a="http://schemas.openxmlformats.org/drawingml/2006/main" xmlns:r="http://schemas.openxmlformats.org/officeDocument/2006/relationships" xmlns:p="http://schemas.openxmlformats.org/presentationml/2006/main">
  <p:tag name="ORIGINALHEIGHT" val=" 4.90958"/>
  <p:tag name="ORIGINALWIDTH" val=" 3.431103"/>
  <p:tag name="EMFCHILD" val="True"/>
</p:tagLst>
</file>

<file path=ppt/tags/tag987.xml><?xml version="1.0" encoding="utf-8"?>
<p:tagLst xmlns:a="http://schemas.openxmlformats.org/drawingml/2006/main" xmlns:r="http://schemas.openxmlformats.org/officeDocument/2006/relationships" xmlns:p="http://schemas.openxmlformats.org/presentationml/2006/main">
  <p:tag name="ORIGINALHEIGHT" val=" 6.336221"/>
  <p:tag name="ORIGINALWIDTH" val=" 5.200481"/>
  <p:tag name="EMFCHILD" val="True"/>
</p:tagLst>
</file>

<file path=ppt/tags/tag988.xml><?xml version="1.0" encoding="utf-8"?>
<p:tagLst xmlns:a="http://schemas.openxmlformats.org/drawingml/2006/main" xmlns:r="http://schemas.openxmlformats.org/officeDocument/2006/relationships" xmlns:p="http://schemas.openxmlformats.org/presentationml/2006/main">
  <p:tag name="ORIGINALHEIGHT" val=" 3.145188"/>
  <p:tag name="ORIGINALWIDTH" val=" 3.019641"/>
  <p:tag name="EMFCHILD" val="True"/>
</p:tagLst>
</file>

<file path=ppt/tags/tag989.xml><?xml version="1.0" encoding="utf-8"?>
<p:tagLst xmlns:a="http://schemas.openxmlformats.org/drawingml/2006/main" xmlns:r="http://schemas.openxmlformats.org/officeDocument/2006/relationships" xmlns:p="http://schemas.openxmlformats.org/presentationml/2006/main">
  <p:tag name="ORIGINALHEIGHT" val=" 2.147944"/>
  <p:tag name="ORIGINALWIDTH" val=" .8856518"/>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 6.01941"/>
  <p:tag name="ORIGINALWIDTH" val=" 4.119055"/>
  <p:tag name="LATEXADDIN" val="\documentclass[preview]{standalone}&#10;\usepackage{amsmath}&#10;&#10;\begin{document}&#10;\begin{flalign*}&#10;q_{\mathrm{w},ij}(t)=g_{\mathrm{w},ij}^{\Gamma(t)}\left(p_{\mathrm{w},i}(t)-p_{\mathrm{w},j}(t)\right)&#10;\end{flalign*}&#10;\end{document}&#10;&#10;"/>
  <p:tag name="IGUANATEXSIZE" val="20"/>
  <p:tag name="IGUANATEXCURSOR" val="194"/>
  <p:tag name="TRANSPARENCY" val="True"/>
  <p:tag name="CHOOSECOLOR" val="False"/>
  <p:tag name="COLORHEX" val="000000"/>
  <p:tag name="FILENAME" val=""/>
  <p:tag name="LATEXENGINEID" val="1"/>
  <p:tag name="TEMPFOLDER" val="D:\LatexTemp\"/>
  <p:tag name="LATEXFORMHEIGHT" val=" 354"/>
  <p:tag name="LATEXFORMWIDTH" val=" 462"/>
  <p:tag name="LATEXFORMWRAP" val="True"/>
  <p:tag name="BITMAPVECTOR" val="1"/>
  <p:tag name="EMFCHILD" val="True"/>
</p:tagLst>
</file>

<file path=ppt/tags/tag990.xml><?xml version="1.0" encoding="utf-8"?>
<p:tagLst xmlns:a="http://schemas.openxmlformats.org/drawingml/2006/main" xmlns:r="http://schemas.openxmlformats.org/officeDocument/2006/relationships" xmlns:p="http://schemas.openxmlformats.org/presentationml/2006/main">
  <p:tag name="ORIGINALHEIGHT" val=" 4.693395"/>
  <p:tag name="ORIGINALWIDTH" val=" 2.113036"/>
  <p:tag name="EMFCHILD" val="True"/>
</p:tagLst>
</file>

<file path=ppt/tags/tag991.xml><?xml version="1.0" encoding="utf-8"?>
<p:tagLst xmlns:a="http://schemas.openxmlformats.org/drawingml/2006/main" xmlns:r="http://schemas.openxmlformats.org/officeDocument/2006/relationships" xmlns:p="http://schemas.openxmlformats.org/presentationml/2006/main">
  <p:tag name="ORIGINALHEIGHT" val=" 2.331234"/>
  <p:tag name="ORIGINALWIDTH" val=" 6.625154"/>
  <p:tag name="EMFCHILD" val="True"/>
</p:tagLst>
</file>

<file path=ppt/tags/tag992.xml><?xml version="1.0" encoding="utf-8"?>
<p:tagLst xmlns:a="http://schemas.openxmlformats.org/drawingml/2006/main" xmlns:r="http://schemas.openxmlformats.org/officeDocument/2006/relationships" xmlns:p="http://schemas.openxmlformats.org/presentationml/2006/main">
  <p:tag name="ORIGINALHEIGHT" val=" 6.336221"/>
  <p:tag name="ORIGINALWIDTH" val=" 5.200481"/>
  <p:tag name="EMFCHILD" val="True"/>
</p:tagLst>
</file>

<file path=ppt/tags/tag993.xml><?xml version="1.0" encoding="utf-8"?>
<p:tagLst xmlns:a="http://schemas.openxmlformats.org/drawingml/2006/main" xmlns:r="http://schemas.openxmlformats.org/officeDocument/2006/relationships" xmlns:p="http://schemas.openxmlformats.org/presentationml/2006/main">
  <p:tag name="ORIGINALHEIGHT" val=" 3.145188"/>
  <p:tag name="ORIGINALWIDTH" val=" 3.019641"/>
  <p:tag name="EMFCHILD" val="True"/>
</p:tagLst>
</file>

<file path=ppt/tags/tag994.xml><?xml version="1.0" encoding="utf-8"?>
<p:tagLst xmlns:a="http://schemas.openxmlformats.org/drawingml/2006/main" xmlns:r="http://schemas.openxmlformats.org/officeDocument/2006/relationships" xmlns:p="http://schemas.openxmlformats.org/presentationml/2006/main">
  <p:tag name="ORIGINALHEIGHT" val=" 2.147944"/>
  <p:tag name="ORIGINALWIDTH" val=" .8856518"/>
  <p:tag name="EMFCHILD" val="True"/>
</p:tagLst>
</file>

<file path=ppt/tags/tag995.xml><?xml version="1.0" encoding="utf-8"?>
<p:tagLst xmlns:a="http://schemas.openxmlformats.org/drawingml/2006/main" xmlns:r="http://schemas.openxmlformats.org/officeDocument/2006/relationships" xmlns:p="http://schemas.openxmlformats.org/presentationml/2006/main">
  <p:tag name="ORIGINALHEIGHT" val=" 5.042083"/>
  <p:tag name="ORIGINALWIDTH" val=" 5.39077"/>
  <p:tag name="EMFCHILD" val="True"/>
</p:tagLst>
</file>

<file path=ppt/tags/tag996.xml><?xml version="1.0" encoding="utf-8"?>
<p:tagLst xmlns:a="http://schemas.openxmlformats.org/drawingml/2006/main" xmlns:r="http://schemas.openxmlformats.org/officeDocument/2006/relationships" xmlns:p="http://schemas.openxmlformats.org/presentationml/2006/main">
  <p:tag name="ORIGINALHEIGHT" val=" 3.508574"/>
  <p:tag name="ORIGINALWIDTH" val=" 2.709799"/>
  <p:tag name="EMFCHILD" val="True"/>
</p:tagLst>
</file>

<file path=ppt/tags/tag997.xml><?xml version="1.0" encoding="utf-8"?>
<p:tagLst xmlns:a="http://schemas.openxmlformats.org/drawingml/2006/main" xmlns:r="http://schemas.openxmlformats.org/officeDocument/2006/relationships" xmlns:p="http://schemas.openxmlformats.org/presentationml/2006/main">
  <p:tag name="ORIGINALHEIGHT" val=" 2.978828"/>
  <p:tag name="ORIGINALWIDTH" val=" 1.165617"/>
  <p:tag name="EMFCHILD" val="True"/>
</p:tagLst>
</file>

<file path=ppt/tags/tag998.xml><?xml version="1.0" encoding="utf-8"?>
<p:tagLst xmlns:a="http://schemas.openxmlformats.org/drawingml/2006/main" xmlns:r="http://schemas.openxmlformats.org/officeDocument/2006/relationships" xmlns:p="http://schemas.openxmlformats.org/presentationml/2006/main">
  <p:tag name="ORIGINALHEIGHT" val=" 7.133246"/>
  <p:tag name="ORIGINALWIDTH" val=" 5.539196"/>
  <p:tag name="EMFCHILD" val="True"/>
</p:tagLst>
</file>

<file path=ppt/tags/tag999.xml><?xml version="1.0" encoding="utf-8"?>
<p:tagLst xmlns:a="http://schemas.openxmlformats.org/drawingml/2006/main" xmlns:r="http://schemas.openxmlformats.org/officeDocument/2006/relationships" xmlns:p="http://schemas.openxmlformats.org/presentationml/2006/main">
  <p:tag name="ORIGINALHEIGHT" val=" 6.694882"/>
  <p:tag name="ORIGINALWIDTH" val=" 2.630096"/>
  <p:tag name="EMFCHILD" val="True"/>
</p:tagLst>
</file>

<file path=ppt/theme/theme1.xml><?xml version="1.0" encoding="utf-8"?>
<a:theme xmlns:a="http://schemas.openxmlformats.org/drawingml/2006/main" name="Office">
  <a:themeElements>
    <a:clrScheme name="Farbsatz Sonderforschungsbereich">
      <a:dk1>
        <a:sysClr val="windowText" lastClr="000000"/>
      </a:dk1>
      <a:lt1>
        <a:sysClr val="window" lastClr="FFFFFF"/>
      </a:lt1>
      <a:dk2>
        <a:srgbClr val="44546A"/>
      </a:dk2>
      <a:lt2>
        <a:srgbClr val="E7E6E6"/>
      </a:lt2>
      <a:accent1>
        <a:srgbClr val="ABC837"/>
      </a:accent1>
      <a:accent2>
        <a:srgbClr val="00BEFF"/>
      </a:accent2>
      <a:accent3>
        <a:srgbClr val="3E444C"/>
      </a:accent3>
      <a:accent4>
        <a:srgbClr val="004191"/>
      </a:accent4>
      <a:accent5>
        <a:srgbClr val="ED7D31"/>
      </a:accent5>
      <a:accent6>
        <a:srgbClr val="FF0000"/>
      </a:accent6>
      <a:hlink>
        <a:srgbClr val="0070C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5000">
              <a:schemeClr val="accent1">
                <a:lumMod val="5000"/>
                <a:lumOff val="95000"/>
                <a:alpha val="70000"/>
              </a:schemeClr>
            </a:gs>
            <a:gs pos="85000">
              <a:schemeClr val="accent1">
                <a:lumMod val="45000"/>
                <a:lumOff val="55000"/>
                <a:alpha val="40000"/>
              </a:schemeClr>
            </a:gs>
            <a:gs pos="92000">
              <a:schemeClr val="accent2">
                <a:alpha val="35000"/>
              </a:schemeClr>
            </a:gs>
            <a:gs pos="100000">
              <a:schemeClr val="accent4">
                <a:alpha val="40000"/>
              </a:schemeClr>
            </a:gs>
          </a:gsLst>
          <a:path path="circle">
            <a:fillToRect r="100000" b="100000"/>
          </a:path>
          <a:tileRect l="-100000" t="-10000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orschlag1_16x10d.pptx" id="{ED4F4F28-9CFC-4529-8429-AE122E2EDC6E}" vid="{639B168A-2560-4BFE-9E11-89D627D405CB}"/>
    </a:ext>
  </a:extLst>
</a:theme>
</file>

<file path=ppt/theme/theme2.xml><?xml version="1.0" encoding="utf-8"?>
<a:theme xmlns:a="http://schemas.openxmlformats.org/drawingml/2006/main" name="1_Office">
  <a:themeElements>
    <a:clrScheme name="Farbsatz Sonderforschungsbereich">
      <a:dk1>
        <a:sysClr val="windowText" lastClr="000000"/>
      </a:dk1>
      <a:lt1>
        <a:sysClr val="window" lastClr="FFFFFF"/>
      </a:lt1>
      <a:dk2>
        <a:srgbClr val="44546A"/>
      </a:dk2>
      <a:lt2>
        <a:srgbClr val="E7E6E6"/>
      </a:lt2>
      <a:accent1>
        <a:srgbClr val="ABC837"/>
      </a:accent1>
      <a:accent2>
        <a:srgbClr val="00BEFF"/>
      </a:accent2>
      <a:accent3>
        <a:srgbClr val="3E444C"/>
      </a:accent3>
      <a:accent4>
        <a:srgbClr val="004191"/>
      </a:accent4>
      <a:accent5>
        <a:srgbClr val="ED7D31"/>
      </a:accent5>
      <a:accent6>
        <a:srgbClr val="FF0000"/>
      </a:accent6>
      <a:hlink>
        <a:srgbClr val="0070C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5000">
              <a:schemeClr val="accent1">
                <a:lumMod val="5000"/>
                <a:lumOff val="95000"/>
                <a:alpha val="70000"/>
              </a:schemeClr>
            </a:gs>
            <a:gs pos="85000">
              <a:schemeClr val="accent1">
                <a:lumMod val="45000"/>
                <a:lumOff val="55000"/>
                <a:alpha val="40000"/>
              </a:schemeClr>
            </a:gs>
            <a:gs pos="92000">
              <a:schemeClr val="accent2">
                <a:alpha val="35000"/>
              </a:schemeClr>
            </a:gs>
            <a:gs pos="100000">
              <a:schemeClr val="accent4">
                <a:alpha val="40000"/>
              </a:schemeClr>
            </a:gs>
          </a:gsLst>
          <a:path path="circle">
            <a:fillToRect r="100000" b="100000"/>
          </a:path>
          <a:tileRect l="-100000" t="-10000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orschlag1_16x10d.pptx" id="{ED4F4F28-9CFC-4529-8429-AE122E2EDC6E}" vid="{639B168A-2560-4BFE-9E11-89D627D40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15120</TotalTime>
  <Words>2610</Words>
  <Application>Microsoft Office PowerPoint</Application>
  <PresentationFormat>宽屏</PresentationFormat>
  <Paragraphs>289</Paragraphs>
  <Slides>23</Slides>
  <Notes>22</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23</vt:i4>
      </vt:variant>
    </vt:vector>
  </HeadingPairs>
  <TitlesOfParts>
    <vt:vector size="32" baseType="lpstr">
      <vt:lpstr>-apple-system</vt:lpstr>
      <vt:lpstr>Aptos</vt:lpstr>
      <vt:lpstr>等线</vt:lpstr>
      <vt:lpstr>Arial</vt:lpstr>
      <vt:lpstr>Calibri</vt:lpstr>
      <vt:lpstr>Times New Roman</vt:lpstr>
      <vt:lpstr>Wingdings</vt:lpstr>
      <vt:lpstr>Office</vt:lpstr>
      <vt:lpstr>1_Office</vt:lpstr>
      <vt:lpstr>Quasi-static Pore-Network Modeling for Evaporation-Driven Salt Transport and Precipitation in Porous Media </vt:lpstr>
      <vt:lpstr>Motivation</vt:lpstr>
      <vt:lpstr>Motivation</vt:lpstr>
      <vt:lpstr>Motivation</vt:lpstr>
      <vt:lpstr>Pore Network Representation</vt:lpstr>
      <vt:lpstr>QSPNM framework</vt:lpstr>
      <vt:lpstr>Numerical Algorithm</vt:lpstr>
      <vt:lpstr>Time-Integrated Liquid Flux During Redistribution Events</vt:lpstr>
      <vt:lpstr>Time-Integrated Liquid Flux During Redistribution Events</vt:lpstr>
      <vt:lpstr>Salt advection</vt:lpstr>
      <vt:lpstr>Salt precipitation</vt:lpstr>
      <vt:lpstr>Numerical cases</vt:lpstr>
      <vt:lpstr>Comparison against DPNM</vt:lpstr>
      <vt:lpstr>Comparison against DPNM</vt:lpstr>
      <vt:lpstr>Numerical convergence</vt:lpstr>
      <vt:lpstr>Numerical efficiency</vt:lpstr>
      <vt:lpstr>Showcases</vt:lpstr>
      <vt:lpstr>Take-home message</vt:lpstr>
      <vt:lpstr>PowerPoint 演示文稿</vt:lpstr>
      <vt:lpstr>Vapor diffusion in gas phase</vt:lpstr>
      <vt:lpstr>Percolation process in liquid phase</vt:lpstr>
      <vt:lpstr>Salt diffusion</vt:lpstr>
      <vt:lpstr>Salt precipitation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kerem</dc:creator>
  <cp:lastModifiedBy>c d</cp:lastModifiedBy>
  <cp:revision>407</cp:revision>
  <dcterms:created xsi:type="dcterms:W3CDTF">2023-03-14T11:12:42Z</dcterms:created>
  <dcterms:modified xsi:type="dcterms:W3CDTF">2026-05-21T14:43:38Z</dcterms:modified>
</cp:coreProperties>
</file>